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ink/ink244.xml" ContentType="application/inkml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ink/ink272.xml" ContentType="application/inkml+xml"/>
  <Override PartName="/ppt/ink/ink273.xml" ContentType="application/inkml+xml"/>
  <Override PartName="/ppt/ink/ink274.xml" ContentType="application/inkml+xml"/>
  <Override PartName="/ppt/ink/ink275.xml" ContentType="application/inkml+xml"/>
  <Override PartName="/ppt/ink/ink276.xml" ContentType="application/inkml+xml"/>
  <Override PartName="/ppt/ink/ink277.xml" ContentType="application/inkml+xml"/>
  <Override PartName="/ppt/ink/ink278.xml" ContentType="application/inkml+xml"/>
  <Override PartName="/ppt/ink/ink279.xml" ContentType="application/inkml+xml"/>
  <Override PartName="/ppt/ink/ink280.xml" ContentType="application/inkml+xml"/>
  <Override PartName="/ppt/ink/ink281.xml" ContentType="application/inkml+xml"/>
  <Override PartName="/ppt/ink/ink282.xml" ContentType="application/inkml+xml"/>
  <Override PartName="/ppt/ink/ink283.xml" ContentType="application/inkml+xml"/>
  <Override PartName="/ppt/ink/ink284.xml" ContentType="application/inkml+xml"/>
  <Override PartName="/ppt/ink/ink285.xml" ContentType="application/inkml+xml"/>
  <Override PartName="/ppt/ink/ink286.xml" ContentType="application/inkml+xml"/>
  <Override PartName="/ppt/ink/ink287.xml" ContentType="application/inkml+xml"/>
  <Override PartName="/ppt/ink/ink288.xml" ContentType="application/inkml+xml"/>
  <Override PartName="/ppt/ink/ink289.xml" ContentType="application/inkml+xml"/>
  <Override PartName="/ppt/ink/ink290.xml" ContentType="application/inkml+xml"/>
  <Override PartName="/ppt/ink/ink291.xml" ContentType="application/inkml+xml"/>
  <Override PartName="/ppt/ink/ink292.xml" ContentType="application/inkml+xml"/>
  <Override PartName="/ppt/ink/ink293.xml" ContentType="application/inkml+xml"/>
  <Override PartName="/ppt/ink/ink294.xml" ContentType="application/inkml+xml"/>
  <Override PartName="/ppt/ink/ink295.xml" ContentType="application/inkml+xml"/>
  <Override PartName="/ppt/ink/ink296.xml" ContentType="application/inkml+xml"/>
  <Override PartName="/ppt/ink/ink297.xml" ContentType="application/inkml+xml"/>
  <Override PartName="/ppt/ink/ink298.xml" ContentType="application/inkml+xml"/>
  <Override PartName="/ppt/ink/ink299.xml" ContentType="application/inkml+xml"/>
  <Override PartName="/ppt/ink/ink300.xml" ContentType="application/inkml+xml"/>
  <Override PartName="/ppt/ink/ink301.xml" ContentType="application/inkml+xml"/>
  <Override PartName="/ppt/ink/ink302.xml" ContentType="application/inkml+xml"/>
  <Override PartName="/ppt/ink/ink303.xml" ContentType="application/inkml+xml"/>
  <Override PartName="/ppt/ink/ink304.xml" ContentType="application/inkml+xml"/>
  <Override PartName="/ppt/ink/ink305.xml" ContentType="application/inkml+xml"/>
  <Override PartName="/ppt/ink/ink306.xml" ContentType="application/inkml+xml"/>
  <Override PartName="/ppt/ink/ink307.xml" ContentType="application/inkml+xml"/>
  <Override PartName="/ppt/ink/ink308.xml" ContentType="application/inkml+xml"/>
  <Override PartName="/ppt/ink/ink309.xml" ContentType="application/inkml+xml"/>
  <Override PartName="/ppt/ink/ink310.xml" ContentType="application/inkml+xml"/>
  <Override PartName="/ppt/ink/ink311.xml" ContentType="application/inkml+xml"/>
  <Override PartName="/ppt/ink/ink312.xml" ContentType="application/inkml+xml"/>
  <Override PartName="/ppt/ink/ink313.xml" ContentType="application/inkml+xml"/>
  <Override PartName="/ppt/ink/ink314.xml" ContentType="application/inkml+xml"/>
  <Override PartName="/ppt/ink/ink315.xml" ContentType="application/inkml+xml"/>
  <Override PartName="/ppt/ink/ink316.xml" ContentType="application/inkml+xml"/>
  <Override PartName="/ppt/ink/ink317.xml" ContentType="application/inkml+xml"/>
  <Override PartName="/ppt/ink/ink318.xml" ContentType="application/inkml+xml"/>
  <Override PartName="/ppt/ink/ink319.xml" ContentType="application/inkml+xml"/>
  <Override PartName="/ppt/ink/ink320.xml" ContentType="application/inkml+xml"/>
  <Override PartName="/ppt/ink/ink321.xml" ContentType="application/inkml+xml"/>
  <Override PartName="/ppt/ink/ink322.xml" ContentType="application/inkml+xml"/>
  <Override PartName="/ppt/ink/ink323.xml" ContentType="application/inkml+xml"/>
  <Override PartName="/ppt/ink/ink324.xml" ContentType="application/inkml+xml"/>
  <Override PartName="/ppt/ink/ink325.xml" ContentType="application/inkml+xml"/>
  <Override PartName="/ppt/ink/ink326.xml" ContentType="application/inkml+xml"/>
  <Override PartName="/ppt/ink/ink327.xml" ContentType="application/inkml+xml"/>
  <Override PartName="/ppt/ink/ink328.xml" ContentType="application/inkml+xml"/>
  <Override PartName="/ppt/ink/ink329.xml" ContentType="application/inkml+xml"/>
  <Override PartName="/ppt/ink/ink330.xml" ContentType="application/inkml+xml"/>
  <Override PartName="/ppt/ink/ink331.xml" ContentType="application/inkml+xml"/>
  <Override PartName="/ppt/ink/ink332.xml" ContentType="application/inkml+xml"/>
  <Override PartName="/ppt/ink/ink333.xml" ContentType="application/inkml+xml"/>
  <Override PartName="/ppt/ink/ink334.xml" ContentType="application/inkml+xml"/>
  <Override PartName="/ppt/ink/ink335.xml" ContentType="application/inkml+xml"/>
  <Override PartName="/ppt/ink/ink336.xml" ContentType="application/inkml+xml"/>
  <Override PartName="/ppt/ink/ink337.xml" ContentType="application/inkml+xml"/>
  <Override PartName="/ppt/ink/ink338.xml" ContentType="application/inkml+xml"/>
  <Override PartName="/ppt/ink/ink339.xml" ContentType="application/inkml+xml"/>
  <Override PartName="/ppt/ink/ink340.xml" ContentType="application/inkml+xml"/>
  <Override PartName="/ppt/ink/ink341.xml" ContentType="application/inkml+xml"/>
  <Override PartName="/ppt/ink/ink342.xml" ContentType="application/inkml+xml"/>
  <Override PartName="/ppt/ink/ink343.xml" ContentType="application/inkml+xml"/>
  <Override PartName="/ppt/ink/ink344.xml" ContentType="application/inkml+xml"/>
  <Override PartName="/ppt/ink/ink345.xml" ContentType="application/inkml+xml"/>
  <Override PartName="/ppt/ink/ink346.xml" ContentType="application/inkml+xml"/>
  <Override PartName="/ppt/ink/ink347.xml" ContentType="application/inkml+xml"/>
  <Override PartName="/ppt/ink/ink348.xml" ContentType="application/inkml+xml"/>
  <Override PartName="/ppt/ink/ink349.xml" ContentType="application/inkml+xml"/>
  <Override PartName="/ppt/ink/ink350.xml" ContentType="application/inkml+xml"/>
  <Override PartName="/ppt/ink/ink351.xml" ContentType="application/inkml+xml"/>
  <Override PartName="/ppt/ink/ink352.xml" ContentType="application/inkml+xml"/>
  <Override PartName="/ppt/ink/ink353.xml" ContentType="application/inkml+xml"/>
  <Override PartName="/ppt/ink/ink354.xml" ContentType="application/inkml+xml"/>
  <Override PartName="/ppt/ink/ink355.xml" ContentType="application/inkml+xml"/>
  <Override PartName="/ppt/ink/ink356.xml" ContentType="application/inkml+xml"/>
  <Override PartName="/ppt/ink/ink357.xml" ContentType="application/inkml+xml"/>
  <Override PartName="/ppt/ink/ink358.xml" ContentType="application/inkml+xml"/>
  <Override PartName="/ppt/ink/ink359.xml" ContentType="application/inkml+xml"/>
  <Override PartName="/ppt/ink/ink360.xml" ContentType="application/inkml+xml"/>
  <Override PartName="/ppt/ink/ink361.xml" ContentType="application/inkml+xml"/>
  <Override PartName="/ppt/ink/ink362.xml" ContentType="application/inkml+xml"/>
  <Override PartName="/ppt/ink/ink363.xml" ContentType="application/inkml+xml"/>
  <Override PartName="/ppt/ink/ink364.xml" ContentType="application/inkml+xml"/>
  <Override PartName="/ppt/ink/ink365.xml" ContentType="application/inkml+xml"/>
  <Override PartName="/ppt/ink/ink366.xml" ContentType="application/inkml+xml"/>
  <Override PartName="/ppt/ink/ink367.xml" ContentType="application/inkml+xml"/>
  <Override PartName="/ppt/ink/ink368.xml" ContentType="application/inkml+xml"/>
  <Override PartName="/ppt/ink/ink369.xml" ContentType="application/inkml+xml"/>
  <Override PartName="/ppt/ink/ink370.xml" ContentType="application/inkml+xml"/>
  <Override PartName="/ppt/ink/ink371.xml" ContentType="application/inkml+xml"/>
  <Override PartName="/ppt/ink/ink372.xml" ContentType="application/inkml+xml"/>
  <Override PartName="/ppt/ink/ink373.xml" ContentType="application/inkml+xml"/>
  <Override PartName="/ppt/ink/ink374.xml" ContentType="application/inkml+xml"/>
  <Override PartName="/ppt/ink/ink375.xml" ContentType="application/inkml+xml"/>
  <Override PartName="/ppt/ink/ink376.xml" ContentType="application/inkml+xml"/>
  <Override PartName="/ppt/ink/ink377.xml" ContentType="application/inkml+xml"/>
  <Override PartName="/ppt/ink/ink378.xml" ContentType="application/inkml+xml"/>
  <Override PartName="/ppt/ink/ink379.xml" ContentType="application/inkml+xml"/>
  <Override PartName="/ppt/ink/ink380.xml" ContentType="application/inkml+xml"/>
  <Override PartName="/ppt/ink/ink381.xml" ContentType="application/inkml+xml"/>
  <Override PartName="/ppt/ink/ink382.xml" ContentType="application/inkml+xml"/>
  <Override PartName="/ppt/ink/ink383.xml" ContentType="application/inkml+xml"/>
  <Override PartName="/ppt/ink/ink384.xml" ContentType="application/inkml+xml"/>
  <Override PartName="/ppt/ink/ink385.xml" ContentType="application/inkml+xml"/>
  <Override PartName="/ppt/ink/ink386.xml" ContentType="application/inkml+xml"/>
  <Override PartName="/ppt/ink/ink387.xml" ContentType="application/inkml+xml"/>
  <Override PartName="/ppt/ink/ink388.xml" ContentType="application/inkml+xml"/>
  <Override PartName="/ppt/ink/ink389.xml" ContentType="application/inkml+xml"/>
  <Override PartName="/ppt/ink/ink390.xml" ContentType="application/inkml+xml"/>
  <Override PartName="/ppt/ink/ink391.xml" ContentType="application/inkml+xml"/>
  <Override PartName="/ppt/ink/ink392.xml" ContentType="application/inkml+xml"/>
  <Override PartName="/ppt/ink/ink393.xml" ContentType="application/inkml+xml"/>
  <Override PartName="/ppt/ink/ink394.xml" ContentType="application/inkml+xml"/>
  <Override PartName="/ppt/ink/ink395.xml" ContentType="application/inkml+xml"/>
  <Override PartName="/ppt/ink/ink396.xml" ContentType="application/inkml+xml"/>
  <Override PartName="/ppt/ink/ink397.xml" ContentType="application/inkml+xml"/>
  <Override PartName="/ppt/ink/ink398.xml" ContentType="application/inkml+xml"/>
  <Override PartName="/ppt/ink/ink399.xml" ContentType="application/inkml+xml"/>
  <Override PartName="/ppt/ink/ink400.xml" ContentType="application/inkml+xml"/>
  <Override PartName="/ppt/ink/ink401.xml" ContentType="application/inkml+xml"/>
  <Override PartName="/ppt/ink/ink402.xml" ContentType="application/inkml+xml"/>
  <Override PartName="/ppt/ink/ink403.xml" ContentType="application/inkml+xml"/>
  <Override PartName="/ppt/ink/ink404.xml" ContentType="application/inkml+xml"/>
  <Override PartName="/ppt/ink/ink405.xml" ContentType="application/inkml+xml"/>
  <Override PartName="/ppt/ink/ink406.xml" ContentType="application/inkml+xml"/>
  <Override PartName="/ppt/ink/ink407.xml" ContentType="application/inkml+xml"/>
  <Override PartName="/ppt/ink/ink408.xml" ContentType="application/inkml+xml"/>
  <Override PartName="/ppt/ink/ink409.xml" ContentType="application/inkml+xml"/>
  <Override PartName="/ppt/ink/ink410.xml" ContentType="application/inkml+xml"/>
  <Override PartName="/ppt/ink/ink411.xml" ContentType="application/inkml+xml"/>
  <Override PartName="/ppt/ink/ink412.xml" ContentType="application/inkml+xml"/>
  <Override PartName="/ppt/ink/ink413.xml" ContentType="application/inkml+xml"/>
  <Override PartName="/ppt/ink/ink414.xml" ContentType="application/inkml+xml"/>
  <Override PartName="/ppt/ink/ink415.xml" ContentType="application/inkml+xml"/>
  <Override PartName="/ppt/ink/ink416.xml" ContentType="application/inkml+xml"/>
  <Override PartName="/ppt/ink/ink417.xml" ContentType="application/inkml+xml"/>
  <Override PartName="/ppt/ink/ink418.xml" ContentType="application/inkml+xml"/>
  <Override PartName="/ppt/ink/ink419.xml" ContentType="application/inkml+xml"/>
  <Override PartName="/ppt/ink/ink420.xml" ContentType="application/inkml+xml"/>
  <Override PartName="/ppt/ink/ink421.xml" ContentType="application/inkml+xml"/>
  <Override PartName="/ppt/ink/ink422.xml" ContentType="application/inkml+xml"/>
  <Override PartName="/ppt/ink/ink423.xml" ContentType="application/inkml+xml"/>
  <Override PartName="/ppt/ink/ink424.xml" ContentType="application/inkml+xml"/>
  <Override PartName="/ppt/ink/ink425.xml" ContentType="application/inkml+xml"/>
  <Override PartName="/ppt/ink/ink426.xml" ContentType="application/inkml+xml"/>
  <Override PartName="/ppt/ink/ink427.xml" ContentType="application/inkml+xml"/>
  <Override PartName="/ppt/ink/ink428.xml" ContentType="application/inkml+xml"/>
  <Override PartName="/ppt/ink/ink429.xml" ContentType="application/inkml+xml"/>
  <Override PartName="/ppt/ink/ink430.xml" ContentType="application/inkml+xml"/>
  <Override PartName="/ppt/ink/ink431.xml" ContentType="application/inkml+xml"/>
  <Override PartName="/ppt/ink/ink432.xml" ContentType="application/inkml+xml"/>
  <Override PartName="/ppt/ink/ink433.xml" ContentType="application/inkml+xml"/>
  <Override PartName="/ppt/ink/ink434.xml" ContentType="application/inkml+xml"/>
  <Override PartName="/ppt/ink/ink435.xml" ContentType="application/inkml+xml"/>
  <Override PartName="/ppt/ink/ink436.xml" ContentType="application/inkml+xml"/>
  <Override PartName="/ppt/ink/ink437.xml" ContentType="application/inkml+xml"/>
  <Override PartName="/ppt/ink/ink438.xml" ContentType="application/inkml+xml"/>
  <Override PartName="/ppt/ink/ink439.xml" ContentType="application/inkml+xml"/>
  <Override PartName="/ppt/ink/ink440.xml" ContentType="application/inkml+xml"/>
  <Override PartName="/ppt/ink/ink441.xml" ContentType="application/inkml+xml"/>
  <Override PartName="/ppt/ink/ink442.xml" ContentType="application/inkml+xml"/>
  <Override PartName="/ppt/ink/ink443.xml" ContentType="application/inkml+xml"/>
  <Override PartName="/ppt/ink/ink444.xml" ContentType="application/inkml+xml"/>
  <Override PartName="/ppt/ink/ink445.xml" ContentType="application/inkml+xml"/>
  <Override PartName="/ppt/ink/ink446.xml" ContentType="application/inkml+xml"/>
  <Override PartName="/ppt/ink/ink447.xml" ContentType="application/inkml+xml"/>
  <Override PartName="/ppt/ink/ink448.xml" ContentType="application/inkml+xml"/>
  <Override PartName="/ppt/ink/ink449.xml" ContentType="application/inkml+xml"/>
  <Override PartName="/ppt/ink/ink450.xml" ContentType="application/inkml+xml"/>
  <Override PartName="/ppt/ink/ink451.xml" ContentType="application/inkml+xml"/>
  <Override PartName="/ppt/ink/ink452.xml" ContentType="application/inkml+xml"/>
  <Override PartName="/ppt/ink/ink453.xml" ContentType="application/inkml+xml"/>
  <Override PartName="/ppt/ink/ink454.xml" ContentType="application/inkml+xml"/>
  <Override PartName="/ppt/ink/ink455.xml" ContentType="application/inkml+xml"/>
  <Override PartName="/ppt/ink/ink456.xml" ContentType="application/inkml+xml"/>
  <Override PartName="/ppt/ink/ink457.xml" ContentType="application/inkml+xml"/>
  <Override PartName="/ppt/ink/ink458.xml" ContentType="application/inkml+xml"/>
  <Override PartName="/ppt/ink/ink459.xml" ContentType="application/inkml+xml"/>
  <Override PartName="/ppt/ink/ink460.xml" ContentType="application/inkml+xml"/>
  <Override PartName="/ppt/ink/ink461.xml" ContentType="application/inkml+xml"/>
  <Override PartName="/ppt/ink/ink462.xml" ContentType="application/inkml+xml"/>
  <Override PartName="/ppt/ink/ink463.xml" ContentType="application/inkml+xml"/>
  <Override PartName="/ppt/ink/ink464.xml" ContentType="application/inkml+xml"/>
  <Override PartName="/ppt/ink/ink465.xml" ContentType="application/inkml+xml"/>
  <Override PartName="/ppt/ink/ink466.xml" ContentType="application/inkml+xml"/>
  <Override PartName="/ppt/ink/ink467.xml" ContentType="application/inkml+xml"/>
  <Override PartName="/ppt/ink/ink468.xml" ContentType="application/inkml+xml"/>
  <Override PartName="/ppt/ink/ink469.xml" ContentType="application/inkml+xml"/>
  <Override PartName="/ppt/ink/ink470.xml" ContentType="application/inkml+xml"/>
  <Override PartName="/ppt/ink/ink471.xml" ContentType="application/inkml+xml"/>
  <Override PartName="/ppt/ink/ink472.xml" ContentType="application/inkml+xml"/>
  <Override PartName="/ppt/ink/ink473.xml" ContentType="application/inkml+xml"/>
  <Override PartName="/ppt/ink/ink474.xml" ContentType="application/inkml+xml"/>
  <Override PartName="/ppt/ink/ink475.xml" ContentType="application/inkml+xml"/>
  <Override PartName="/ppt/ink/ink476.xml" ContentType="application/inkml+xml"/>
  <Override PartName="/ppt/ink/ink477.xml" ContentType="application/inkml+xml"/>
  <Override PartName="/ppt/ink/ink478.xml" ContentType="application/inkml+xml"/>
  <Override PartName="/ppt/ink/ink479.xml" ContentType="application/inkml+xml"/>
  <Override PartName="/ppt/ink/ink480.xml" ContentType="application/inkml+xml"/>
  <Override PartName="/ppt/ink/ink481.xml" ContentType="application/inkml+xml"/>
  <Override PartName="/ppt/ink/ink482.xml" ContentType="application/inkml+xml"/>
  <Override PartName="/ppt/ink/ink483.xml" ContentType="application/inkml+xml"/>
  <Override PartName="/ppt/ink/ink484.xml" ContentType="application/inkml+xml"/>
  <Override PartName="/ppt/ink/ink485.xml" ContentType="application/inkml+xml"/>
  <Override PartName="/ppt/ink/ink486.xml" ContentType="application/inkml+xml"/>
  <Override PartName="/ppt/ink/ink487.xml" ContentType="application/inkml+xml"/>
  <Override PartName="/ppt/ink/ink488.xml" ContentType="application/inkml+xml"/>
  <Override PartName="/ppt/ink/ink489.xml" ContentType="application/inkml+xml"/>
  <Override PartName="/ppt/ink/ink490.xml" ContentType="application/inkml+xml"/>
  <Override PartName="/ppt/ink/ink491.xml" ContentType="application/inkml+xml"/>
  <Override PartName="/ppt/ink/ink492.xml" ContentType="application/inkml+xml"/>
  <Override PartName="/ppt/ink/ink493.xml" ContentType="application/inkml+xml"/>
  <Override PartName="/ppt/ink/ink494.xml" ContentType="application/inkml+xml"/>
  <Override PartName="/ppt/ink/ink495.xml" ContentType="application/inkml+xml"/>
  <Override PartName="/ppt/ink/ink496.xml" ContentType="application/inkml+xml"/>
  <Override PartName="/ppt/ink/ink497.xml" ContentType="application/inkml+xml"/>
  <Override PartName="/ppt/ink/ink498.xml" ContentType="application/inkml+xml"/>
  <Override PartName="/ppt/ink/ink499.xml" ContentType="application/inkml+xml"/>
  <Override PartName="/ppt/ink/ink500.xml" ContentType="application/inkml+xml"/>
  <Override PartName="/ppt/ink/ink501.xml" ContentType="application/inkml+xml"/>
  <Override PartName="/ppt/ink/ink502.xml" ContentType="application/inkml+xml"/>
  <Override PartName="/ppt/ink/ink503.xml" ContentType="application/inkml+xml"/>
  <Override PartName="/ppt/ink/ink504.xml" ContentType="application/inkml+xml"/>
  <Override PartName="/ppt/ink/ink505.xml" ContentType="application/inkml+xml"/>
  <Override PartName="/ppt/ink/ink506.xml" ContentType="application/inkml+xml"/>
  <Override PartName="/ppt/ink/ink507.xml" ContentType="application/inkml+xml"/>
  <Override PartName="/ppt/ink/ink508.xml" ContentType="application/inkml+xml"/>
  <Override PartName="/ppt/ink/ink509.xml" ContentType="application/inkml+xml"/>
  <Override PartName="/ppt/ink/ink510.xml" ContentType="application/inkml+xml"/>
  <Override PartName="/ppt/ink/ink511.xml" ContentType="application/inkml+xml"/>
  <Override PartName="/ppt/ink/ink512.xml" ContentType="application/inkml+xml"/>
  <Override PartName="/ppt/ink/ink513.xml" ContentType="application/inkml+xml"/>
  <Override PartName="/ppt/ink/ink514.xml" ContentType="application/inkml+xml"/>
  <Override PartName="/ppt/ink/ink515.xml" ContentType="application/inkml+xml"/>
  <Override PartName="/ppt/ink/ink516.xml" ContentType="application/inkml+xml"/>
  <Override PartName="/ppt/ink/ink517.xml" ContentType="application/inkml+xml"/>
  <Override PartName="/ppt/ink/ink518.xml" ContentType="application/inkml+xml"/>
  <Override PartName="/ppt/ink/ink519.xml" ContentType="application/inkml+xml"/>
  <Override PartName="/ppt/ink/ink520.xml" ContentType="application/inkml+xml"/>
  <Override PartName="/ppt/ink/ink521.xml" ContentType="application/inkml+xml"/>
  <Override PartName="/ppt/ink/ink522.xml" ContentType="application/inkml+xml"/>
  <Override PartName="/ppt/ink/ink523.xml" ContentType="application/inkml+xml"/>
  <Override PartName="/ppt/ink/ink524.xml" ContentType="application/inkml+xml"/>
  <Override PartName="/ppt/ink/ink525.xml" ContentType="application/inkml+xml"/>
  <Override PartName="/ppt/ink/ink526.xml" ContentType="application/inkml+xml"/>
  <Override PartName="/ppt/ink/ink527.xml" ContentType="application/inkml+xml"/>
  <Override PartName="/ppt/ink/ink528.xml" ContentType="application/inkml+xml"/>
  <Override PartName="/ppt/ink/ink529.xml" ContentType="application/inkml+xml"/>
  <Override PartName="/ppt/ink/ink530.xml" ContentType="application/inkml+xml"/>
  <Override PartName="/ppt/ink/ink531.xml" ContentType="application/inkml+xml"/>
  <Override PartName="/ppt/ink/ink532.xml" ContentType="application/inkml+xml"/>
  <Override PartName="/ppt/ink/ink533.xml" ContentType="application/inkml+xml"/>
  <Override PartName="/ppt/ink/ink534.xml" ContentType="application/inkml+xml"/>
  <Override PartName="/ppt/ink/ink535.xml" ContentType="application/inkml+xml"/>
  <Override PartName="/ppt/ink/ink536.xml" ContentType="application/inkml+xml"/>
  <Override PartName="/ppt/ink/ink537.xml" ContentType="application/inkml+xml"/>
  <Override PartName="/ppt/ink/ink538.xml" ContentType="application/inkml+xml"/>
  <Override PartName="/ppt/ink/ink539.xml" ContentType="application/inkml+xml"/>
  <Override PartName="/ppt/ink/ink540.xml" ContentType="application/inkml+xml"/>
  <Override PartName="/ppt/ink/ink541.xml" ContentType="application/inkml+xml"/>
  <Override PartName="/ppt/ink/ink542.xml" ContentType="application/inkml+xml"/>
  <Override PartName="/ppt/ink/ink543.xml" ContentType="application/inkml+xml"/>
  <Override PartName="/ppt/ink/ink544.xml" ContentType="application/inkml+xml"/>
  <Override PartName="/ppt/ink/ink545.xml" ContentType="application/inkml+xml"/>
  <Override PartName="/ppt/ink/ink546.xml" ContentType="application/inkml+xml"/>
  <Override PartName="/ppt/ink/ink547.xml" ContentType="application/inkml+xml"/>
  <Override PartName="/ppt/ink/ink548.xml" ContentType="application/inkml+xml"/>
  <Override PartName="/ppt/ink/ink549.xml" ContentType="application/inkml+xml"/>
  <Override PartName="/ppt/ink/ink550.xml" ContentType="application/inkml+xml"/>
  <Override PartName="/ppt/ink/ink551.xml" ContentType="application/inkml+xml"/>
  <Override PartName="/ppt/ink/ink552.xml" ContentType="application/inkml+xml"/>
  <Override PartName="/ppt/notesSlides/notesSlide6.xml" ContentType="application/vnd.openxmlformats-officedocument.presentationml.notesSlide+xml"/>
  <Override PartName="/ppt/ink/ink553.xml" ContentType="application/inkml+xml"/>
  <Override PartName="/ppt/ink/ink554.xml" ContentType="application/inkml+xml"/>
  <Override PartName="/ppt/ink/ink555.xml" ContentType="application/inkml+xml"/>
  <Override PartName="/ppt/ink/ink556.xml" ContentType="application/inkml+xml"/>
  <Override PartName="/ppt/ink/ink557.xml" ContentType="application/inkml+xml"/>
  <Override PartName="/ppt/ink/ink558.xml" ContentType="application/inkml+xml"/>
  <Override PartName="/ppt/ink/ink559.xml" ContentType="application/inkml+xml"/>
  <Override PartName="/ppt/ink/ink560.xml" ContentType="application/inkml+xml"/>
  <Override PartName="/ppt/ink/ink561.xml" ContentType="application/inkml+xml"/>
  <Override PartName="/ppt/ink/ink562.xml" ContentType="application/inkml+xml"/>
  <Override PartName="/ppt/ink/ink563.xml" ContentType="application/inkml+xml"/>
  <Override PartName="/ppt/ink/ink564.xml" ContentType="application/inkml+xml"/>
  <Override PartName="/ppt/ink/ink565.xml" ContentType="application/inkml+xml"/>
  <Override PartName="/ppt/ink/ink566.xml" ContentType="application/inkml+xml"/>
  <Override PartName="/ppt/ink/ink567.xml" ContentType="application/inkml+xml"/>
  <Override PartName="/ppt/ink/ink568.xml" ContentType="application/inkml+xml"/>
  <Override PartName="/ppt/ink/ink569.xml" ContentType="application/inkml+xml"/>
  <Override PartName="/ppt/ink/ink570.xml" ContentType="application/inkml+xml"/>
  <Override PartName="/ppt/ink/ink571.xml" ContentType="application/inkml+xml"/>
  <Override PartName="/ppt/ink/ink572.xml" ContentType="application/inkml+xml"/>
  <Override PartName="/ppt/ink/ink573.xml" ContentType="application/inkml+xml"/>
  <Override PartName="/ppt/ink/ink574.xml" ContentType="application/inkml+xml"/>
  <Override PartName="/ppt/ink/ink575.xml" ContentType="application/inkml+xml"/>
  <Override PartName="/ppt/ink/ink576.xml" ContentType="application/inkml+xml"/>
  <Override PartName="/ppt/ink/ink577.xml" ContentType="application/inkml+xml"/>
  <Override PartName="/ppt/ink/ink578.xml" ContentType="application/inkml+xml"/>
  <Override PartName="/ppt/ink/ink579.xml" ContentType="application/inkml+xml"/>
  <Override PartName="/ppt/ink/ink580.xml" ContentType="application/inkml+xml"/>
  <Override PartName="/ppt/ink/ink581.xml" ContentType="application/inkml+xml"/>
  <Override PartName="/ppt/ink/ink582.xml" ContentType="application/inkml+xml"/>
  <Override PartName="/ppt/ink/ink583.xml" ContentType="application/inkml+xml"/>
  <Override PartName="/ppt/ink/ink584.xml" ContentType="application/inkml+xml"/>
  <Override PartName="/ppt/ink/ink585.xml" ContentType="application/inkml+xml"/>
  <Override PartName="/ppt/ink/ink586.xml" ContentType="application/inkml+xml"/>
  <Override PartName="/ppt/ink/ink587.xml" ContentType="application/inkml+xml"/>
  <Override PartName="/ppt/ink/ink588.xml" ContentType="application/inkml+xml"/>
  <Override PartName="/ppt/ink/ink589.xml" ContentType="application/inkml+xml"/>
  <Override PartName="/ppt/ink/ink590.xml" ContentType="application/inkml+xml"/>
  <Override PartName="/ppt/ink/ink591.xml" ContentType="application/inkml+xml"/>
  <Override PartName="/ppt/ink/ink592.xml" ContentType="application/inkml+xml"/>
  <Override PartName="/ppt/ink/ink593.xml" ContentType="application/inkml+xml"/>
  <Override PartName="/ppt/ink/ink594.xml" ContentType="application/inkml+xml"/>
  <Override PartName="/ppt/ink/ink595.xml" ContentType="application/inkml+xml"/>
  <Override PartName="/ppt/ink/ink596.xml" ContentType="application/inkml+xml"/>
  <Override PartName="/ppt/ink/ink597.xml" ContentType="application/inkml+xml"/>
  <Override PartName="/ppt/ink/ink598.xml" ContentType="application/inkml+xml"/>
  <Override PartName="/ppt/ink/ink599.xml" ContentType="application/inkml+xml"/>
  <Override PartName="/ppt/ink/ink600.xml" ContentType="application/inkml+xml"/>
  <Override PartName="/ppt/ink/ink601.xml" ContentType="application/inkml+xml"/>
  <Override PartName="/ppt/ink/ink602.xml" ContentType="application/inkml+xml"/>
  <Override PartName="/ppt/ink/ink603.xml" ContentType="application/inkml+xml"/>
  <Override PartName="/ppt/ink/ink604.xml" ContentType="application/inkml+xml"/>
  <Override PartName="/ppt/ink/ink605.xml" ContentType="application/inkml+xml"/>
  <Override PartName="/ppt/ink/ink606.xml" ContentType="application/inkml+xml"/>
  <Override PartName="/ppt/ink/ink607.xml" ContentType="application/inkml+xml"/>
  <Override PartName="/ppt/ink/ink608.xml" ContentType="application/inkml+xml"/>
  <Override PartName="/ppt/ink/ink609.xml" ContentType="application/inkml+xml"/>
  <Override PartName="/ppt/ink/ink610.xml" ContentType="application/inkml+xml"/>
  <Override PartName="/ppt/ink/ink611.xml" ContentType="application/inkml+xml"/>
  <Override PartName="/ppt/ink/ink612.xml" ContentType="application/inkml+xml"/>
  <Override PartName="/ppt/ink/ink613.xml" ContentType="application/inkml+xml"/>
  <Override PartName="/ppt/ink/ink614.xml" ContentType="application/inkml+xml"/>
  <Override PartName="/ppt/ink/ink615.xml" ContentType="application/inkml+xml"/>
  <Override PartName="/ppt/ink/ink616.xml" ContentType="application/inkml+xml"/>
  <Override PartName="/ppt/ink/ink617.xml" ContentType="application/inkml+xml"/>
  <Override PartName="/ppt/ink/ink618.xml" ContentType="application/inkml+xml"/>
  <Override PartName="/ppt/ink/ink619.xml" ContentType="application/inkml+xml"/>
  <Override PartName="/ppt/ink/ink620.xml" ContentType="application/inkml+xml"/>
  <Override PartName="/ppt/ink/ink621.xml" ContentType="application/inkml+xml"/>
  <Override PartName="/ppt/ink/ink622.xml" ContentType="application/inkml+xml"/>
  <Override PartName="/ppt/ink/ink623.xml" ContentType="application/inkml+xml"/>
  <Override PartName="/ppt/ink/ink624.xml" ContentType="application/inkml+xml"/>
  <Override PartName="/ppt/ink/ink625.xml" ContentType="application/inkml+xml"/>
  <Override PartName="/ppt/ink/ink626.xml" ContentType="application/inkml+xml"/>
  <Override PartName="/ppt/ink/ink627.xml" ContentType="application/inkml+xml"/>
  <Override PartName="/ppt/ink/ink628.xml" ContentType="application/inkml+xml"/>
  <Override PartName="/ppt/ink/ink629.xml" ContentType="application/inkml+xml"/>
  <Override PartName="/ppt/ink/ink630.xml" ContentType="application/inkml+xml"/>
  <Override PartName="/ppt/ink/ink631.xml" ContentType="application/inkml+xml"/>
  <Override PartName="/ppt/ink/ink632.xml" ContentType="application/inkml+xml"/>
  <Override PartName="/ppt/ink/ink633.xml" ContentType="application/inkml+xml"/>
  <Override PartName="/ppt/ink/ink634.xml" ContentType="application/inkml+xml"/>
  <Override PartName="/ppt/ink/ink635.xml" ContentType="application/inkml+xml"/>
  <Override PartName="/ppt/ink/ink636.xml" ContentType="application/inkml+xml"/>
  <Override PartName="/ppt/ink/ink637.xml" ContentType="application/inkml+xml"/>
  <Override PartName="/ppt/ink/ink638.xml" ContentType="application/inkml+xml"/>
  <Override PartName="/ppt/ink/ink639.xml" ContentType="application/inkml+xml"/>
  <Override PartName="/ppt/ink/ink640.xml" ContentType="application/inkml+xml"/>
  <Override PartName="/ppt/ink/ink641.xml" ContentType="application/inkml+xml"/>
  <Override PartName="/ppt/ink/ink642.xml" ContentType="application/inkml+xml"/>
  <Override PartName="/ppt/ink/ink643.xml" ContentType="application/inkml+xml"/>
  <Override PartName="/ppt/ink/ink644.xml" ContentType="application/inkml+xml"/>
  <Override PartName="/ppt/ink/ink645.xml" ContentType="application/inkml+xml"/>
  <Override PartName="/ppt/ink/ink646.xml" ContentType="application/inkml+xml"/>
  <Override PartName="/ppt/ink/ink647.xml" ContentType="application/inkml+xml"/>
  <Override PartName="/ppt/ink/ink648.xml" ContentType="application/inkml+xml"/>
  <Override PartName="/ppt/ink/ink649.xml" ContentType="application/inkml+xml"/>
  <Override PartName="/ppt/ink/ink650.xml" ContentType="application/inkml+xml"/>
  <Override PartName="/ppt/ink/ink651.xml" ContentType="application/inkml+xml"/>
  <Override PartName="/ppt/ink/ink652.xml" ContentType="application/inkml+xml"/>
  <Override PartName="/ppt/ink/ink653.xml" ContentType="application/inkml+xml"/>
  <Override PartName="/ppt/ink/ink654.xml" ContentType="application/inkml+xml"/>
  <Override PartName="/ppt/ink/ink655.xml" ContentType="application/inkml+xml"/>
  <Override PartName="/ppt/ink/ink656.xml" ContentType="application/inkml+xml"/>
  <Override PartName="/ppt/ink/ink657.xml" ContentType="application/inkml+xml"/>
  <Override PartName="/ppt/ink/ink658.xml" ContentType="application/inkml+xml"/>
  <Override PartName="/ppt/ink/ink659.xml" ContentType="application/inkml+xml"/>
  <Override PartName="/ppt/ink/ink660.xml" ContentType="application/inkml+xml"/>
  <Override PartName="/ppt/ink/ink661.xml" ContentType="application/inkml+xml"/>
  <Override PartName="/ppt/ink/ink662.xml" ContentType="application/inkml+xml"/>
  <Override PartName="/ppt/ink/ink663.xml" ContentType="application/inkml+xml"/>
  <Override PartName="/ppt/ink/ink664.xml" ContentType="application/inkml+xml"/>
  <Override PartName="/ppt/ink/ink665.xml" ContentType="application/inkml+xml"/>
  <Override PartName="/ppt/ink/ink666.xml" ContentType="application/inkml+xml"/>
  <Override PartName="/ppt/ink/ink667.xml" ContentType="application/inkml+xml"/>
  <Override PartName="/ppt/ink/ink668.xml" ContentType="application/inkml+xml"/>
  <Override PartName="/ppt/ink/ink669.xml" ContentType="application/inkml+xml"/>
  <Override PartName="/ppt/ink/ink670.xml" ContentType="application/inkml+xml"/>
  <Override PartName="/ppt/ink/ink671.xml" ContentType="application/inkml+xml"/>
  <Override PartName="/ppt/ink/ink672.xml" ContentType="application/inkml+xml"/>
  <Override PartName="/ppt/ink/ink673.xml" ContentType="application/inkml+xml"/>
  <Override PartName="/ppt/ink/ink674.xml" ContentType="application/inkml+xml"/>
  <Override PartName="/ppt/ink/ink675.xml" ContentType="application/inkml+xml"/>
  <Override PartName="/ppt/ink/ink676.xml" ContentType="application/inkml+xml"/>
  <Override PartName="/ppt/ink/ink677.xml" ContentType="application/inkml+xml"/>
  <Override PartName="/ppt/ink/ink678.xml" ContentType="application/inkml+xml"/>
  <Override PartName="/ppt/ink/ink679.xml" ContentType="application/inkml+xml"/>
  <Override PartName="/ppt/ink/ink680.xml" ContentType="application/inkml+xml"/>
  <Override PartName="/ppt/ink/ink681.xml" ContentType="application/inkml+xml"/>
  <Override PartName="/ppt/ink/ink682.xml" ContentType="application/inkml+xml"/>
  <Override PartName="/ppt/ink/ink683.xml" ContentType="application/inkml+xml"/>
  <Override PartName="/ppt/ink/ink684.xml" ContentType="application/inkml+xml"/>
  <Override PartName="/ppt/ink/ink685.xml" ContentType="application/inkml+xml"/>
  <Override PartName="/ppt/ink/ink686.xml" ContentType="application/inkml+xml"/>
  <Override PartName="/ppt/ink/ink687.xml" ContentType="application/inkml+xml"/>
  <Override PartName="/ppt/ink/ink688.xml" ContentType="application/inkml+xml"/>
  <Override PartName="/ppt/ink/ink689.xml" ContentType="application/inkml+xml"/>
  <Override PartName="/ppt/ink/ink690.xml" ContentType="application/inkml+xml"/>
  <Override PartName="/ppt/ink/ink691.xml" ContentType="application/inkml+xml"/>
  <Override PartName="/ppt/ink/ink692.xml" ContentType="application/inkml+xml"/>
  <Override PartName="/ppt/ink/ink693.xml" ContentType="application/inkml+xml"/>
  <Override PartName="/ppt/ink/ink694.xml" ContentType="application/inkml+xml"/>
  <Override PartName="/ppt/ink/ink695.xml" ContentType="application/inkml+xml"/>
  <Override PartName="/ppt/ink/ink696.xml" ContentType="application/inkml+xml"/>
  <Override PartName="/ppt/ink/ink697.xml" ContentType="application/inkml+xml"/>
  <Override PartName="/ppt/ink/ink698.xml" ContentType="application/inkml+xml"/>
  <Override PartName="/ppt/ink/ink699.xml" ContentType="application/inkml+xml"/>
  <Override PartName="/ppt/ink/ink700.xml" ContentType="application/inkml+xml"/>
  <Override PartName="/ppt/ink/ink701.xml" ContentType="application/inkml+xml"/>
  <Override PartName="/ppt/ink/ink702.xml" ContentType="application/inkml+xml"/>
  <Override PartName="/ppt/ink/ink703.xml" ContentType="application/inkml+xml"/>
  <Override PartName="/ppt/ink/ink704.xml" ContentType="application/inkml+xml"/>
  <Override PartName="/ppt/ink/ink705.xml" ContentType="application/inkml+xml"/>
  <Override PartName="/ppt/ink/ink706.xml" ContentType="application/inkml+xml"/>
  <Override PartName="/ppt/ink/ink707.xml" ContentType="application/inkml+xml"/>
  <Override PartName="/ppt/ink/ink708.xml" ContentType="application/inkml+xml"/>
  <Override PartName="/ppt/ink/ink709.xml" ContentType="application/inkml+xml"/>
  <Override PartName="/ppt/ink/ink710.xml" ContentType="application/inkml+xml"/>
  <Override PartName="/ppt/ink/ink711.xml" ContentType="application/inkml+xml"/>
  <Override PartName="/ppt/ink/ink712.xml" ContentType="application/inkml+xml"/>
  <Override PartName="/ppt/ink/ink713.xml" ContentType="application/inkml+xml"/>
  <Override PartName="/ppt/ink/ink714.xml" ContentType="application/inkml+xml"/>
  <Override PartName="/ppt/ink/ink715.xml" ContentType="application/inkml+xml"/>
  <Override PartName="/ppt/ink/ink716.xml" ContentType="application/inkml+xml"/>
  <Override PartName="/ppt/ink/ink717.xml" ContentType="application/inkml+xml"/>
  <Override PartName="/ppt/ink/ink718.xml" ContentType="application/inkml+xml"/>
  <Override PartName="/ppt/ink/ink719.xml" ContentType="application/inkml+xml"/>
  <Override PartName="/ppt/ink/ink720.xml" ContentType="application/inkml+xml"/>
  <Override PartName="/ppt/ink/ink721.xml" ContentType="application/inkml+xml"/>
  <Override PartName="/ppt/ink/ink722.xml" ContentType="application/inkml+xml"/>
  <Override PartName="/ppt/ink/ink723.xml" ContentType="application/inkml+xml"/>
  <Override PartName="/ppt/ink/ink724.xml" ContentType="application/inkml+xml"/>
  <Override PartName="/ppt/ink/ink725.xml" ContentType="application/inkml+xml"/>
  <Override PartName="/ppt/ink/ink726.xml" ContentType="application/inkml+xml"/>
  <Override PartName="/ppt/ink/ink727.xml" ContentType="application/inkml+xml"/>
  <Override PartName="/ppt/ink/ink728.xml" ContentType="application/inkml+xml"/>
  <Override PartName="/ppt/ink/ink729.xml" ContentType="application/inkml+xml"/>
  <Override PartName="/ppt/ink/ink730.xml" ContentType="application/inkml+xml"/>
  <Override PartName="/ppt/ink/ink731.xml" ContentType="application/inkml+xml"/>
  <Override PartName="/ppt/ink/ink732.xml" ContentType="application/inkml+xml"/>
  <Override PartName="/ppt/ink/ink733.xml" ContentType="application/inkml+xml"/>
  <Override PartName="/ppt/ink/ink734.xml" ContentType="application/inkml+xml"/>
  <Override PartName="/ppt/ink/ink735.xml" ContentType="application/inkml+xml"/>
  <Override PartName="/ppt/ink/ink736.xml" ContentType="application/inkml+xml"/>
  <Override PartName="/ppt/ink/ink737.xml" ContentType="application/inkml+xml"/>
  <Override PartName="/ppt/ink/ink738.xml" ContentType="application/inkml+xml"/>
  <Override PartName="/ppt/ink/ink739.xml" ContentType="application/inkml+xml"/>
  <Override PartName="/ppt/ink/ink740.xml" ContentType="application/inkml+xml"/>
  <Override PartName="/ppt/ink/ink741.xml" ContentType="application/inkml+xml"/>
  <Override PartName="/ppt/ink/ink742.xml" ContentType="application/inkml+xml"/>
  <Override PartName="/ppt/ink/ink743.xml" ContentType="application/inkml+xml"/>
  <Override PartName="/ppt/ink/ink744.xml" ContentType="application/inkml+xml"/>
  <Override PartName="/ppt/ink/ink745.xml" ContentType="application/inkml+xml"/>
  <Override PartName="/ppt/ink/ink746.xml" ContentType="application/inkml+xml"/>
  <Override PartName="/ppt/ink/ink747.xml" ContentType="application/inkml+xml"/>
  <Override PartName="/ppt/ink/ink748.xml" ContentType="application/inkml+xml"/>
  <Override PartName="/ppt/ink/ink749.xml" ContentType="application/inkml+xml"/>
  <Override PartName="/ppt/ink/ink750.xml" ContentType="application/inkml+xml"/>
  <Override PartName="/ppt/ink/ink751.xml" ContentType="application/inkml+xml"/>
  <Override PartName="/ppt/ink/ink752.xml" ContentType="application/inkml+xml"/>
  <Override PartName="/ppt/ink/ink753.xml" ContentType="application/inkml+xml"/>
  <Override PartName="/ppt/ink/ink754.xml" ContentType="application/inkml+xml"/>
  <Override PartName="/ppt/ink/ink755.xml" ContentType="application/inkml+xml"/>
  <Override PartName="/ppt/ink/ink756.xml" ContentType="application/inkml+xml"/>
  <Override PartName="/ppt/ink/ink757.xml" ContentType="application/inkml+xml"/>
  <Override PartName="/ppt/ink/ink758.xml" ContentType="application/inkml+xml"/>
  <Override PartName="/ppt/ink/ink759.xml" ContentType="application/inkml+xml"/>
  <Override PartName="/ppt/ink/ink760.xml" ContentType="application/inkml+xml"/>
  <Override PartName="/ppt/ink/ink761.xml" ContentType="application/inkml+xml"/>
  <Override PartName="/ppt/ink/ink762.xml" ContentType="application/inkml+xml"/>
  <Override PartName="/ppt/ink/ink763.xml" ContentType="application/inkml+xml"/>
  <Override PartName="/ppt/ink/ink764.xml" ContentType="application/inkml+xml"/>
  <Override PartName="/ppt/ink/ink765.xml" ContentType="application/inkml+xml"/>
  <Override PartName="/ppt/ink/ink766.xml" ContentType="application/inkml+xml"/>
  <Override PartName="/ppt/ink/ink767.xml" ContentType="application/inkml+xml"/>
  <Override PartName="/ppt/ink/ink768.xml" ContentType="application/inkml+xml"/>
  <Override PartName="/ppt/ink/ink769.xml" ContentType="application/inkml+xml"/>
  <Override PartName="/ppt/ink/ink770.xml" ContentType="application/inkml+xml"/>
  <Override PartName="/ppt/ink/ink771.xml" ContentType="application/inkml+xml"/>
  <Override PartName="/ppt/ink/ink772.xml" ContentType="application/inkml+xml"/>
  <Override PartName="/ppt/ink/ink773.xml" ContentType="application/inkml+xml"/>
  <Override PartName="/ppt/ink/ink774.xml" ContentType="application/inkml+xml"/>
  <Override PartName="/ppt/ink/ink775.xml" ContentType="application/inkml+xml"/>
  <Override PartName="/ppt/ink/ink776.xml" ContentType="application/inkml+xml"/>
  <Override PartName="/ppt/ink/ink777.xml" ContentType="application/inkml+xml"/>
  <Override PartName="/ppt/ink/ink778.xml" ContentType="application/inkml+xml"/>
  <Override PartName="/ppt/ink/ink779.xml" ContentType="application/inkml+xml"/>
  <Override PartName="/ppt/ink/ink780.xml" ContentType="application/inkml+xml"/>
  <Override PartName="/ppt/ink/ink781.xml" ContentType="application/inkml+xml"/>
  <Override PartName="/ppt/ink/ink782.xml" ContentType="application/inkml+xml"/>
  <Override PartName="/ppt/ink/ink783.xml" ContentType="application/inkml+xml"/>
  <Override PartName="/ppt/ink/ink784.xml" ContentType="application/inkml+xml"/>
  <Override PartName="/ppt/ink/ink785.xml" ContentType="application/inkml+xml"/>
  <Override PartName="/ppt/ink/ink786.xml" ContentType="application/inkml+xml"/>
  <Override PartName="/ppt/notesSlides/notesSlide7.xml" ContentType="application/vnd.openxmlformats-officedocument.presentationml.notesSlide+xml"/>
  <Override PartName="/ppt/ink/ink787.xml" ContentType="application/inkml+xml"/>
  <Override PartName="/ppt/ink/ink788.xml" ContentType="application/inkml+xml"/>
  <Override PartName="/ppt/ink/ink789.xml" ContentType="application/inkml+xml"/>
  <Override PartName="/ppt/ink/ink790.xml" ContentType="application/inkml+xml"/>
  <Override PartName="/ppt/ink/ink791.xml" ContentType="application/inkml+xml"/>
  <Override PartName="/ppt/ink/ink792.xml" ContentType="application/inkml+xml"/>
  <Override PartName="/ppt/ink/ink793.xml" ContentType="application/inkml+xml"/>
  <Override PartName="/ppt/ink/ink794.xml" ContentType="application/inkml+xml"/>
  <Override PartName="/ppt/ink/ink795.xml" ContentType="application/inkml+xml"/>
  <Override PartName="/ppt/ink/ink796.xml" ContentType="application/inkml+xml"/>
  <Override PartName="/ppt/ink/ink797.xml" ContentType="application/inkml+xml"/>
  <Override PartName="/ppt/ink/ink798.xml" ContentType="application/inkml+xml"/>
  <Override PartName="/ppt/ink/ink799.xml" ContentType="application/inkml+xml"/>
  <Override PartName="/ppt/ink/ink800.xml" ContentType="application/inkml+xml"/>
  <Override PartName="/ppt/ink/ink801.xml" ContentType="application/inkml+xml"/>
  <Override PartName="/ppt/ink/ink802.xml" ContentType="application/inkml+xml"/>
  <Override PartName="/ppt/ink/ink803.xml" ContentType="application/inkml+xml"/>
  <Override PartName="/ppt/ink/ink804.xml" ContentType="application/inkml+xml"/>
  <Override PartName="/ppt/ink/ink805.xml" ContentType="application/inkml+xml"/>
  <Override PartName="/ppt/ink/ink806.xml" ContentType="application/inkml+xml"/>
  <Override PartName="/ppt/ink/ink807.xml" ContentType="application/inkml+xml"/>
  <Override PartName="/ppt/ink/ink808.xml" ContentType="application/inkml+xml"/>
  <Override PartName="/ppt/ink/ink809.xml" ContentType="application/inkml+xml"/>
  <Override PartName="/ppt/ink/ink810.xml" ContentType="application/inkml+xml"/>
  <Override PartName="/ppt/ink/ink811.xml" ContentType="application/inkml+xml"/>
  <Override PartName="/ppt/ink/ink812.xml" ContentType="application/inkml+xml"/>
  <Override PartName="/ppt/ink/ink813.xml" ContentType="application/inkml+xml"/>
  <Override PartName="/ppt/ink/ink814.xml" ContentType="application/inkml+xml"/>
  <Override PartName="/ppt/ink/ink815.xml" ContentType="application/inkml+xml"/>
  <Override PartName="/ppt/ink/ink816.xml" ContentType="application/inkml+xml"/>
  <Override PartName="/ppt/ink/ink817.xml" ContentType="application/inkml+xml"/>
  <Override PartName="/ppt/ink/ink818.xml" ContentType="application/inkml+xml"/>
  <Override PartName="/ppt/ink/ink819.xml" ContentType="application/inkml+xml"/>
  <Override PartName="/ppt/ink/ink820.xml" ContentType="application/inkml+xml"/>
  <Override PartName="/ppt/ink/ink821.xml" ContentType="application/inkml+xml"/>
  <Override PartName="/ppt/ink/ink822.xml" ContentType="application/inkml+xml"/>
  <Override PartName="/ppt/ink/ink823.xml" ContentType="application/inkml+xml"/>
  <Override PartName="/ppt/ink/ink824.xml" ContentType="application/inkml+xml"/>
  <Override PartName="/ppt/ink/ink825.xml" ContentType="application/inkml+xml"/>
  <Override PartName="/ppt/ink/ink826.xml" ContentType="application/inkml+xml"/>
  <Override PartName="/ppt/ink/ink827.xml" ContentType="application/inkml+xml"/>
  <Override PartName="/ppt/ink/ink828.xml" ContentType="application/inkml+xml"/>
  <Override PartName="/ppt/ink/ink829.xml" ContentType="application/inkml+xml"/>
  <Override PartName="/ppt/ink/ink830.xml" ContentType="application/inkml+xml"/>
  <Override PartName="/ppt/ink/ink831.xml" ContentType="application/inkml+xml"/>
  <Override PartName="/ppt/ink/ink832.xml" ContentType="application/inkml+xml"/>
  <Override PartName="/ppt/ink/ink833.xml" ContentType="application/inkml+xml"/>
  <Override PartName="/ppt/ink/ink834.xml" ContentType="application/inkml+xml"/>
  <Override PartName="/ppt/ink/ink835.xml" ContentType="application/inkml+xml"/>
  <Override PartName="/ppt/ink/ink836.xml" ContentType="application/inkml+xml"/>
  <Override PartName="/ppt/ink/ink837.xml" ContentType="application/inkml+xml"/>
  <Override PartName="/ppt/ink/ink838.xml" ContentType="application/inkml+xml"/>
  <Override PartName="/ppt/ink/ink839.xml" ContentType="application/inkml+xml"/>
  <Override PartName="/ppt/ink/ink840.xml" ContentType="application/inkml+xml"/>
  <Override PartName="/ppt/ink/ink841.xml" ContentType="application/inkml+xml"/>
  <Override PartName="/ppt/ink/ink842.xml" ContentType="application/inkml+xml"/>
  <Override PartName="/ppt/ink/ink843.xml" ContentType="application/inkml+xml"/>
  <Override PartName="/ppt/ink/ink844.xml" ContentType="application/inkml+xml"/>
  <Override PartName="/ppt/ink/ink845.xml" ContentType="application/inkml+xml"/>
  <Override PartName="/ppt/ink/ink846.xml" ContentType="application/inkml+xml"/>
  <Override PartName="/ppt/ink/ink847.xml" ContentType="application/inkml+xml"/>
  <Override PartName="/ppt/ink/ink848.xml" ContentType="application/inkml+xml"/>
  <Override PartName="/ppt/ink/ink849.xml" ContentType="application/inkml+xml"/>
  <Override PartName="/ppt/ink/ink850.xml" ContentType="application/inkml+xml"/>
  <Override PartName="/ppt/ink/ink851.xml" ContentType="application/inkml+xml"/>
  <Override PartName="/ppt/ink/ink852.xml" ContentType="application/inkml+xml"/>
  <Override PartName="/ppt/ink/ink853.xml" ContentType="application/inkml+xml"/>
  <Override PartName="/ppt/ink/ink854.xml" ContentType="application/inkml+xml"/>
  <Override PartName="/ppt/ink/ink855.xml" ContentType="application/inkml+xml"/>
  <Override PartName="/ppt/ink/ink856.xml" ContentType="application/inkml+xml"/>
  <Override PartName="/ppt/ink/ink857.xml" ContentType="application/inkml+xml"/>
  <Override PartName="/ppt/ink/ink858.xml" ContentType="application/inkml+xml"/>
  <Override PartName="/ppt/ink/ink859.xml" ContentType="application/inkml+xml"/>
  <Override PartName="/ppt/ink/ink860.xml" ContentType="application/inkml+xml"/>
  <Override PartName="/ppt/ink/ink861.xml" ContentType="application/inkml+xml"/>
  <Override PartName="/ppt/ink/ink862.xml" ContentType="application/inkml+xml"/>
  <Override PartName="/ppt/ink/ink863.xml" ContentType="application/inkml+xml"/>
  <Override PartName="/ppt/ink/ink864.xml" ContentType="application/inkml+xml"/>
  <Override PartName="/ppt/ink/ink865.xml" ContentType="application/inkml+xml"/>
  <Override PartName="/ppt/ink/ink866.xml" ContentType="application/inkml+xml"/>
  <Override PartName="/ppt/ink/ink867.xml" ContentType="application/inkml+xml"/>
  <Override PartName="/ppt/ink/ink868.xml" ContentType="application/inkml+xml"/>
  <Override PartName="/ppt/ink/ink869.xml" ContentType="application/inkml+xml"/>
  <Override PartName="/ppt/ink/ink870.xml" ContentType="application/inkml+xml"/>
  <Override PartName="/ppt/ink/ink871.xml" ContentType="application/inkml+xml"/>
  <Override PartName="/ppt/ink/ink872.xml" ContentType="application/inkml+xml"/>
  <Override PartName="/ppt/ink/ink873.xml" ContentType="application/inkml+xml"/>
  <Override PartName="/ppt/ink/ink874.xml" ContentType="application/inkml+xml"/>
  <Override PartName="/ppt/ink/ink875.xml" ContentType="application/inkml+xml"/>
  <Override PartName="/ppt/ink/ink876.xml" ContentType="application/inkml+xml"/>
  <Override PartName="/ppt/ink/ink877.xml" ContentType="application/inkml+xml"/>
  <Override PartName="/ppt/ink/ink878.xml" ContentType="application/inkml+xml"/>
  <Override PartName="/ppt/ink/ink879.xml" ContentType="application/inkml+xml"/>
  <Override PartName="/ppt/ink/ink880.xml" ContentType="application/inkml+xml"/>
  <Override PartName="/ppt/ink/ink881.xml" ContentType="application/inkml+xml"/>
  <Override PartName="/ppt/ink/ink882.xml" ContentType="application/inkml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ink/ink883.xml" ContentType="application/inkml+xml"/>
  <Override PartName="/ppt/ink/ink884.xml" ContentType="application/inkml+xml"/>
  <Override PartName="/ppt/ink/ink885.xml" ContentType="application/inkml+xml"/>
  <Override PartName="/ppt/ink/ink886.xml" ContentType="application/inkml+xml"/>
  <Override PartName="/ppt/ink/ink887.xml" ContentType="application/inkml+xml"/>
  <Override PartName="/ppt/ink/ink888.xml" ContentType="application/inkml+xml"/>
  <Override PartName="/ppt/ink/ink889.xml" ContentType="application/inkml+xml"/>
  <Override PartName="/ppt/ink/ink890.xml" ContentType="application/inkml+xml"/>
  <Override PartName="/ppt/ink/ink891.xml" ContentType="application/inkml+xml"/>
  <Override PartName="/ppt/ink/ink892.xml" ContentType="application/inkml+xml"/>
  <Override PartName="/ppt/ink/ink893.xml" ContentType="application/inkml+xml"/>
  <Override PartName="/ppt/ink/ink894.xml" ContentType="application/inkml+xml"/>
  <Override PartName="/ppt/ink/ink895.xml" ContentType="application/inkml+xml"/>
  <Override PartName="/ppt/ink/ink896.xml" ContentType="application/inkml+xml"/>
  <Override PartName="/ppt/ink/ink897.xml" ContentType="application/inkml+xml"/>
  <Override PartName="/ppt/ink/ink898.xml" ContentType="application/inkml+xml"/>
  <Override PartName="/ppt/ink/ink899.xml" ContentType="application/inkml+xml"/>
  <Override PartName="/ppt/ink/ink900.xml" ContentType="application/inkml+xml"/>
  <Override PartName="/ppt/ink/ink901.xml" ContentType="application/inkml+xml"/>
  <Override PartName="/ppt/ink/ink902.xml" ContentType="application/inkml+xml"/>
  <Override PartName="/ppt/ink/ink903.xml" ContentType="application/inkml+xml"/>
  <Override PartName="/ppt/ink/ink904.xml" ContentType="application/inkml+xml"/>
  <Override PartName="/ppt/ink/ink905.xml" ContentType="application/inkml+xml"/>
  <Override PartName="/ppt/ink/ink906.xml" ContentType="application/inkml+xml"/>
  <Override PartName="/ppt/ink/ink907.xml" ContentType="application/inkml+xml"/>
  <Override PartName="/ppt/ink/ink908.xml" ContentType="application/inkml+xml"/>
  <Override PartName="/ppt/ink/ink909.xml" ContentType="application/inkml+xml"/>
  <Override PartName="/ppt/ink/ink910.xml" ContentType="application/inkml+xml"/>
  <Override PartName="/ppt/ink/ink911.xml" ContentType="application/inkml+xml"/>
  <Override PartName="/ppt/ink/ink912.xml" ContentType="application/inkml+xml"/>
  <Override PartName="/ppt/ink/ink913.xml" ContentType="application/inkml+xml"/>
  <Override PartName="/ppt/ink/ink914.xml" ContentType="application/inkml+xml"/>
  <Override PartName="/ppt/ink/ink915.xml" ContentType="application/inkml+xml"/>
  <Override PartName="/ppt/ink/ink916.xml" ContentType="application/inkml+xml"/>
  <Override PartName="/ppt/ink/ink917.xml" ContentType="application/inkml+xml"/>
  <Override PartName="/ppt/ink/ink918.xml" ContentType="application/inkml+xml"/>
  <Override PartName="/ppt/ink/ink919.xml" ContentType="application/inkml+xml"/>
  <Override PartName="/ppt/ink/ink920.xml" ContentType="application/inkml+xml"/>
  <Override PartName="/ppt/ink/ink921.xml" ContentType="application/inkml+xml"/>
  <Override PartName="/ppt/ink/ink922.xml" ContentType="application/inkml+xml"/>
  <Override PartName="/ppt/ink/ink923.xml" ContentType="application/inkml+xml"/>
  <Override PartName="/ppt/ink/ink924.xml" ContentType="application/inkml+xml"/>
  <Override PartName="/ppt/ink/ink925.xml" ContentType="application/inkml+xml"/>
  <Override PartName="/ppt/ink/ink926.xml" ContentType="application/inkml+xml"/>
  <Override PartName="/ppt/ink/ink927.xml" ContentType="application/inkml+xml"/>
  <Override PartName="/ppt/ink/ink928.xml" ContentType="application/inkml+xml"/>
  <Override PartName="/ppt/ink/ink929.xml" ContentType="application/inkml+xml"/>
  <Override PartName="/ppt/ink/ink930.xml" ContentType="application/inkml+xml"/>
  <Override PartName="/ppt/ink/ink931.xml" ContentType="application/inkml+xml"/>
  <Override PartName="/ppt/ink/ink932.xml" ContentType="application/inkml+xml"/>
  <Override PartName="/ppt/ink/ink933.xml" ContentType="application/inkml+xml"/>
  <Override PartName="/ppt/ink/ink934.xml" ContentType="application/inkml+xml"/>
  <Override PartName="/ppt/ink/ink935.xml" ContentType="application/inkml+xml"/>
  <Override PartName="/ppt/ink/ink936.xml" ContentType="application/inkml+xml"/>
  <Override PartName="/ppt/ink/ink937.xml" ContentType="application/inkml+xml"/>
  <Override PartName="/ppt/ink/ink938.xml" ContentType="application/inkml+xml"/>
  <Override PartName="/ppt/ink/ink939.xml" ContentType="application/inkml+xml"/>
  <Override PartName="/ppt/ink/ink940.xml" ContentType="application/inkml+xml"/>
  <Override PartName="/ppt/ink/ink941.xml" ContentType="application/inkml+xml"/>
  <Override PartName="/ppt/ink/ink942.xml" ContentType="application/inkml+xml"/>
  <Override PartName="/ppt/ink/ink943.xml" ContentType="application/inkml+xml"/>
  <Override PartName="/ppt/ink/ink944.xml" ContentType="application/inkml+xml"/>
  <Override PartName="/ppt/ink/ink945.xml" ContentType="application/inkml+xml"/>
  <Override PartName="/ppt/ink/ink946.xml" ContentType="application/inkml+xml"/>
  <Override PartName="/ppt/ink/ink947.xml" ContentType="application/inkml+xml"/>
  <Override PartName="/ppt/ink/ink948.xml" ContentType="application/inkml+xml"/>
  <Override PartName="/ppt/ink/ink949.xml" ContentType="application/inkml+xml"/>
  <Override PartName="/ppt/ink/ink950.xml" ContentType="application/inkml+xml"/>
  <Override PartName="/ppt/ink/ink951.xml" ContentType="application/inkml+xml"/>
  <Override PartName="/ppt/ink/ink952.xml" ContentType="application/inkml+xml"/>
  <Override PartName="/ppt/ink/ink953.xml" ContentType="application/inkml+xml"/>
  <Override PartName="/ppt/ink/ink954.xml" ContentType="application/inkml+xml"/>
  <Override PartName="/ppt/ink/ink955.xml" ContentType="application/inkml+xml"/>
  <Override PartName="/ppt/ink/ink956.xml" ContentType="application/inkml+xml"/>
  <Override PartName="/ppt/ink/ink957.xml" ContentType="application/inkml+xml"/>
  <Override PartName="/ppt/ink/ink958.xml" ContentType="application/inkml+xml"/>
  <Override PartName="/ppt/ink/ink959.xml" ContentType="application/inkml+xml"/>
  <Override PartName="/ppt/ink/ink960.xml" ContentType="application/inkml+xml"/>
  <Override PartName="/ppt/ink/ink961.xml" ContentType="application/inkml+xml"/>
  <Override PartName="/ppt/ink/ink962.xml" ContentType="application/inkml+xml"/>
  <Override PartName="/ppt/ink/ink963.xml" ContentType="application/inkml+xml"/>
  <Override PartName="/ppt/ink/ink964.xml" ContentType="application/inkml+xml"/>
  <Override PartName="/ppt/ink/ink965.xml" ContentType="application/inkml+xml"/>
  <Override PartName="/ppt/ink/ink966.xml" ContentType="application/inkml+xml"/>
  <Override PartName="/ppt/ink/ink967.xml" ContentType="application/inkml+xml"/>
  <Override PartName="/ppt/ink/ink968.xml" ContentType="application/inkml+xml"/>
  <Override PartName="/ppt/ink/ink969.xml" ContentType="application/inkml+xml"/>
  <Override PartName="/ppt/ink/ink970.xml" ContentType="application/inkml+xml"/>
  <Override PartName="/ppt/ink/ink971.xml" ContentType="application/inkml+xml"/>
  <Override PartName="/ppt/ink/ink972.xml" ContentType="application/inkml+xml"/>
  <Override PartName="/ppt/ink/ink973.xml" ContentType="application/inkml+xml"/>
  <Override PartName="/ppt/ink/ink974.xml" ContentType="application/inkml+xml"/>
  <Override PartName="/ppt/ink/ink975.xml" ContentType="application/inkml+xml"/>
  <Override PartName="/ppt/ink/ink976.xml" ContentType="application/inkml+xml"/>
  <Override PartName="/ppt/ink/ink977.xml" ContentType="application/inkml+xml"/>
  <Override PartName="/ppt/ink/ink978.xml" ContentType="application/inkml+xml"/>
  <Override PartName="/ppt/ink/ink979.xml" ContentType="application/inkml+xml"/>
  <Override PartName="/ppt/ink/ink980.xml" ContentType="application/inkml+xml"/>
  <Override PartName="/ppt/ink/ink981.xml" ContentType="application/inkml+xml"/>
  <Override PartName="/ppt/ink/ink982.xml" ContentType="application/inkml+xml"/>
  <Override PartName="/ppt/ink/ink983.xml" ContentType="application/inkml+xml"/>
  <Override PartName="/ppt/ink/ink984.xml" ContentType="application/inkml+xml"/>
  <Override PartName="/ppt/ink/ink985.xml" ContentType="application/inkml+xml"/>
  <Override PartName="/ppt/ink/ink986.xml" ContentType="application/inkml+xml"/>
  <Override PartName="/ppt/ink/ink987.xml" ContentType="application/inkml+xml"/>
  <Override PartName="/ppt/ink/ink988.xml" ContentType="application/inkml+xml"/>
  <Override PartName="/ppt/ink/ink989.xml" ContentType="application/inkml+xml"/>
  <Override PartName="/ppt/ink/ink990.xml" ContentType="application/inkml+xml"/>
  <Override PartName="/ppt/ink/ink991.xml" ContentType="application/inkml+xml"/>
  <Override PartName="/ppt/ink/ink992.xml" ContentType="application/inkml+xml"/>
  <Override PartName="/ppt/ink/ink993.xml" ContentType="application/inkml+xml"/>
  <Override PartName="/ppt/ink/ink994.xml" ContentType="application/inkml+xml"/>
  <Override PartName="/ppt/ink/ink995.xml" ContentType="application/inkml+xml"/>
  <Override PartName="/ppt/ink/ink996.xml" ContentType="application/inkml+xml"/>
  <Override PartName="/ppt/ink/ink997.xml" ContentType="application/inkml+xml"/>
  <Override PartName="/ppt/ink/ink998.xml" ContentType="application/inkml+xml"/>
  <Override PartName="/ppt/ink/ink999.xml" ContentType="application/inkml+xml"/>
  <Override PartName="/ppt/ink/ink1000.xml" ContentType="application/inkml+xml"/>
  <Override PartName="/ppt/ink/ink1001.xml" ContentType="application/inkml+xml"/>
  <Override PartName="/ppt/ink/ink1002.xml" ContentType="application/inkml+xml"/>
  <Override PartName="/ppt/ink/ink1003.xml" ContentType="application/inkml+xml"/>
  <Override PartName="/ppt/ink/ink1004.xml" ContentType="application/inkml+xml"/>
  <Override PartName="/ppt/ink/ink1005.xml" ContentType="application/inkml+xml"/>
  <Override PartName="/ppt/ink/ink1006.xml" ContentType="application/inkml+xml"/>
  <Override PartName="/ppt/ink/ink1007.xml" ContentType="application/inkml+xml"/>
  <Override PartName="/ppt/ink/ink1008.xml" ContentType="application/inkml+xml"/>
  <Override PartName="/ppt/ink/ink1009.xml" ContentType="application/inkml+xml"/>
  <Override PartName="/ppt/ink/ink1010.xml" ContentType="application/inkml+xml"/>
  <Override PartName="/ppt/ink/ink1011.xml" ContentType="application/inkml+xml"/>
  <Override PartName="/ppt/ink/ink1012.xml" ContentType="application/inkml+xml"/>
  <Override PartName="/ppt/ink/ink1013.xml" ContentType="application/inkml+xml"/>
  <Override PartName="/ppt/ink/ink1014.xml" ContentType="application/inkml+xml"/>
  <Override PartName="/ppt/ink/ink1015.xml" ContentType="application/inkml+xml"/>
  <Override PartName="/ppt/ink/ink1016.xml" ContentType="application/inkml+xml"/>
  <Override PartName="/ppt/ink/ink1017.xml" ContentType="application/inkml+xml"/>
  <Override PartName="/ppt/ink/ink1018.xml" ContentType="application/inkml+xml"/>
  <Override PartName="/ppt/ink/ink1019.xml" ContentType="application/inkml+xml"/>
  <Override PartName="/ppt/ink/ink1020.xml" ContentType="application/inkml+xml"/>
  <Override PartName="/ppt/ink/ink1021.xml" ContentType="application/inkml+xml"/>
  <Override PartName="/ppt/ink/ink1022.xml" ContentType="application/inkml+xml"/>
  <Override PartName="/ppt/ink/ink1023.xml" ContentType="application/inkml+xml"/>
  <Override PartName="/ppt/ink/ink1024.xml" ContentType="application/inkml+xml"/>
  <Override PartName="/ppt/ink/ink1025.xml" ContentType="application/inkml+xml"/>
  <Override PartName="/ppt/ink/ink1026.xml" ContentType="application/inkml+xml"/>
  <Override PartName="/ppt/ink/ink1027.xml" ContentType="application/inkml+xml"/>
  <Override PartName="/ppt/ink/ink1028.xml" ContentType="application/inkml+xml"/>
  <Override PartName="/ppt/ink/ink1029.xml" ContentType="application/inkml+xml"/>
  <Override PartName="/ppt/ink/ink1030.xml" ContentType="application/inkml+xml"/>
  <Override PartName="/ppt/ink/ink1031.xml" ContentType="application/inkml+xml"/>
  <Override PartName="/ppt/ink/ink1032.xml" ContentType="application/inkml+xml"/>
  <Override PartName="/ppt/ink/ink1033.xml" ContentType="application/inkml+xml"/>
  <Override PartName="/ppt/ink/ink1034.xml" ContentType="application/inkml+xml"/>
  <Override PartName="/ppt/ink/ink1035.xml" ContentType="application/inkml+xml"/>
  <Override PartName="/ppt/ink/ink1036.xml" ContentType="application/inkml+xml"/>
  <Override PartName="/ppt/ink/ink1037.xml" ContentType="application/inkml+xml"/>
  <Override PartName="/ppt/ink/ink1038.xml" ContentType="application/inkml+xml"/>
  <Override PartName="/ppt/ink/ink1039.xml" ContentType="application/inkml+xml"/>
  <Override PartName="/ppt/ink/ink1040.xml" ContentType="application/inkml+xml"/>
  <Override PartName="/ppt/ink/ink1041.xml" ContentType="application/inkml+xml"/>
  <Override PartName="/ppt/ink/ink1042.xml" ContentType="application/inkml+xml"/>
  <Override PartName="/ppt/ink/ink1043.xml" ContentType="application/inkml+xml"/>
  <Override PartName="/ppt/ink/ink1044.xml" ContentType="application/inkml+xml"/>
  <Override PartName="/ppt/ink/ink1045.xml" ContentType="application/inkml+xml"/>
  <Override PartName="/ppt/ink/ink1046.xml" ContentType="application/inkml+xml"/>
  <Override PartName="/ppt/ink/ink1047.xml" ContentType="application/inkml+xml"/>
  <Override PartName="/ppt/ink/ink1048.xml" ContentType="application/inkml+xml"/>
  <Override PartName="/ppt/ink/ink1049.xml" ContentType="application/inkml+xml"/>
  <Override PartName="/ppt/ink/ink1050.xml" ContentType="application/inkml+xml"/>
  <Override PartName="/ppt/ink/ink1051.xml" ContentType="application/inkml+xml"/>
  <Override PartName="/ppt/ink/ink1052.xml" ContentType="application/inkml+xml"/>
  <Override PartName="/ppt/ink/ink1053.xml" ContentType="application/inkml+xml"/>
  <Override PartName="/ppt/ink/ink1054.xml" ContentType="application/inkml+xml"/>
  <Override PartName="/ppt/ink/ink1055.xml" ContentType="application/inkml+xml"/>
  <Override PartName="/ppt/ink/ink1056.xml" ContentType="application/inkml+xml"/>
  <Override PartName="/ppt/ink/ink1057.xml" ContentType="application/inkml+xml"/>
  <Override PartName="/ppt/ink/ink1058.xml" ContentType="application/inkml+xml"/>
  <Override PartName="/ppt/ink/ink1059.xml" ContentType="application/inkml+xml"/>
  <Override PartName="/ppt/ink/ink1060.xml" ContentType="application/inkml+xml"/>
  <Override PartName="/ppt/ink/ink1061.xml" ContentType="application/inkml+xml"/>
  <Override PartName="/ppt/ink/ink1062.xml" ContentType="application/inkml+xml"/>
  <Override PartName="/ppt/ink/ink1063.xml" ContentType="application/inkml+xml"/>
  <Override PartName="/ppt/ink/ink1064.xml" ContentType="application/inkml+xml"/>
  <Override PartName="/ppt/ink/ink1065.xml" ContentType="application/inkml+xml"/>
  <Override PartName="/ppt/ink/ink1066.xml" ContentType="application/inkml+xml"/>
  <Override PartName="/ppt/ink/ink1067.xml" ContentType="application/inkml+xml"/>
  <Override PartName="/ppt/ink/ink1068.xml" ContentType="application/inkml+xml"/>
  <Override PartName="/ppt/ink/ink1069.xml" ContentType="application/inkml+xml"/>
  <Override PartName="/ppt/ink/ink1070.xml" ContentType="application/inkml+xml"/>
  <Override PartName="/ppt/ink/ink1071.xml" ContentType="application/inkml+xml"/>
  <Override PartName="/ppt/ink/ink1072.xml" ContentType="application/inkml+xml"/>
  <Override PartName="/ppt/ink/ink1073.xml" ContentType="application/inkml+xml"/>
  <Override PartName="/ppt/ink/ink1074.xml" ContentType="application/inkml+xml"/>
  <Override PartName="/ppt/ink/ink1075.xml" ContentType="application/inkml+xml"/>
  <Override PartName="/ppt/ink/ink1076.xml" ContentType="application/inkml+xml"/>
  <Override PartName="/ppt/ink/ink1077.xml" ContentType="application/inkml+xml"/>
  <Override PartName="/ppt/ink/ink1078.xml" ContentType="application/inkml+xml"/>
  <Override PartName="/ppt/ink/ink1079.xml" ContentType="application/inkml+xml"/>
  <Override PartName="/ppt/ink/ink1080.xml" ContentType="application/inkml+xml"/>
  <Override PartName="/ppt/ink/ink1081.xml" ContentType="application/inkml+xml"/>
  <Override PartName="/ppt/ink/ink1082.xml" ContentType="application/inkml+xml"/>
  <Override PartName="/ppt/ink/ink1083.xml" ContentType="application/inkml+xml"/>
  <Override PartName="/ppt/ink/ink1084.xml" ContentType="application/inkml+xml"/>
  <Override PartName="/ppt/ink/ink1085.xml" ContentType="application/inkml+xml"/>
  <Override PartName="/ppt/ink/ink1086.xml" ContentType="application/inkml+xml"/>
  <Override PartName="/ppt/ink/ink1087.xml" ContentType="application/inkml+xml"/>
  <Override PartName="/ppt/ink/ink1088.xml" ContentType="application/inkml+xml"/>
  <Override PartName="/ppt/ink/ink1089.xml" ContentType="application/inkml+xml"/>
  <Override PartName="/ppt/ink/ink1090.xml" ContentType="application/inkml+xml"/>
  <Override PartName="/ppt/ink/ink1091.xml" ContentType="application/inkml+xml"/>
  <Override PartName="/ppt/ink/ink1092.xml" ContentType="application/inkml+xml"/>
  <Override PartName="/ppt/ink/ink1093.xml" ContentType="application/inkml+xml"/>
  <Override PartName="/ppt/ink/ink1094.xml" ContentType="application/inkml+xml"/>
  <Override PartName="/ppt/ink/ink1095.xml" ContentType="application/inkml+xml"/>
  <Override PartName="/ppt/ink/ink1096.xml" ContentType="application/inkml+xml"/>
  <Override PartName="/ppt/ink/ink1097.xml" ContentType="application/inkml+xml"/>
  <Override PartName="/ppt/ink/ink1098.xml" ContentType="application/inkml+xml"/>
  <Override PartName="/ppt/ink/ink1099.xml" ContentType="application/inkml+xml"/>
  <Override PartName="/ppt/ink/ink1100.xml" ContentType="application/inkml+xml"/>
  <Override PartName="/ppt/ink/ink1101.xml" ContentType="application/inkml+xml"/>
  <Override PartName="/ppt/ink/ink1102.xml" ContentType="application/inkml+xml"/>
  <Override PartName="/ppt/ink/ink1103.xml" ContentType="application/inkml+xml"/>
  <Override PartName="/ppt/ink/ink1104.xml" ContentType="application/inkml+xml"/>
  <Override PartName="/ppt/ink/ink1105.xml" ContentType="application/inkml+xml"/>
  <Override PartName="/ppt/ink/ink1106.xml" ContentType="application/inkml+xml"/>
  <Override PartName="/ppt/ink/ink1107.xml" ContentType="application/inkml+xml"/>
  <Override PartName="/ppt/ink/ink1108.xml" ContentType="application/inkml+xml"/>
  <Override PartName="/ppt/ink/ink1109.xml" ContentType="application/inkml+xml"/>
  <Override PartName="/ppt/ink/ink1110.xml" ContentType="application/inkml+xml"/>
  <Override PartName="/ppt/ink/ink1111.xml" ContentType="application/inkml+xml"/>
  <Override PartName="/ppt/ink/ink1112.xml" ContentType="application/inkml+xml"/>
  <Override PartName="/ppt/ink/ink1113.xml" ContentType="application/inkml+xml"/>
  <Override PartName="/ppt/ink/ink1114.xml" ContentType="application/inkml+xml"/>
  <Override PartName="/ppt/ink/ink1115.xml" ContentType="application/inkml+xml"/>
  <Override PartName="/ppt/ink/ink1116.xml" ContentType="application/inkml+xml"/>
  <Override PartName="/ppt/ink/ink1117.xml" ContentType="application/inkml+xml"/>
  <Override PartName="/ppt/ink/ink1118.xml" ContentType="application/inkml+xml"/>
  <Override PartName="/ppt/ink/ink1119.xml" ContentType="application/inkml+xml"/>
  <Override PartName="/ppt/ink/ink1120.xml" ContentType="application/inkml+xml"/>
  <Override PartName="/ppt/ink/ink1121.xml" ContentType="application/inkml+xml"/>
  <Override PartName="/ppt/ink/ink1122.xml" ContentType="application/inkml+xml"/>
  <Override PartName="/ppt/ink/ink1123.xml" ContentType="application/inkml+xml"/>
  <Override PartName="/ppt/ink/ink1124.xml" ContentType="application/inkml+xml"/>
  <Override PartName="/ppt/ink/ink1125.xml" ContentType="application/inkml+xml"/>
  <Override PartName="/ppt/ink/ink1126.xml" ContentType="application/inkml+xml"/>
  <Override PartName="/ppt/ink/ink1127.xml" ContentType="application/inkml+xml"/>
  <Override PartName="/ppt/ink/ink1128.xml" ContentType="application/inkml+xml"/>
  <Override PartName="/ppt/ink/ink1129.xml" ContentType="application/inkml+xml"/>
  <Override PartName="/ppt/ink/ink1130.xml" ContentType="application/inkml+xml"/>
  <Override PartName="/ppt/ink/ink1131.xml" ContentType="application/inkml+xml"/>
  <Override PartName="/ppt/ink/ink1132.xml" ContentType="application/inkml+xml"/>
  <Override PartName="/ppt/ink/ink1133.xml" ContentType="application/inkml+xml"/>
  <Override PartName="/ppt/ink/ink1134.xml" ContentType="application/inkml+xml"/>
  <Override PartName="/ppt/ink/ink1135.xml" ContentType="application/inkml+xml"/>
  <Override PartName="/ppt/ink/ink1136.xml" ContentType="application/inkml+xml"/>
  <Override PartName="/ppt/ink/ink1137.xml" ContentType="application/inkml+xml"/>
  <Override PartName="/ppt/ink/ink1138.xml" ContentType="application/inkml+xml"/>
  <Override PartName="/ppt/ink/ink1139.xml" ContentType="application/inkml+xml"/>
  <Override PartName="/ppt/ink/ink1140.xml" ContentType="application/inkml+xml"/>
  <Override PartName="/ppt/ink/ink1141.xml" ContentType="application/inkml+xml"/>
  <Override PartName="/ppt/ink/ink1142.xml" ContentType="application/inkml+xml"/>
  <Override PartName="/ppt/ink/ink1143.xml" ContentType="application/inkml+xml"/>
  <Override PartName="/ppt/ink/ink1144.xml" ContentType="application/inkml+xml"/>
  <Override PartName="/ppt/ink/ink1145.xml" ContentType="application/inkml+xml"/>
  <Override PartName="/ppt/ink/ink1146.xml" ContentType="application/inkml+xml"/>
  <Override PartName="/ppt/ink/ink1147.xml" ContentType="application/inkml+xml"/>
  <Override PartName="/ppt/ink/ink1148.xml" ContentType="application/inkml+xml"/>
  <Override PartName="/ppt/ink/ink1149.xml" ContentType="application/inkml+xml"/>
  <Override PartName="/ppt/ink/ink1150.xml" ContentType="application/inkml+xml"/>
  <Override PartName="/ppt/ink/ink1151.xml" ContentType="application/inkml+xml"/>
  <Override PartName="/ppt/ink/ink1152.xml" ContentType="application/inkml+xml"/>
  <Override PartName="/ppt/ink/ink1153.xml" ContentType="application/inkml+xml"/>
  <Override PartName="/ppt/ink/ink1154.xml" ContentType="application/inkml+xml"/>
  <Override PartName="/ppt/ink/ink1155.xml" ContentType="application/inkml+xml"/>
  <Override PartName="/ppt/ink/ink1156.xml" ContentType="application/inkml+xml"/>
  <Override PartName="/ppt/ink/ink1157.xml" ContentType="application/inkml+xml"/>
  <Override PartName="/ppt/ink/ink1158.xml" ContentType="application/inkml+xml"/>
  <Override PartName="/ppt/ink/ink1159.xml" ContentType="application/inkml+xml"/>
  <Override PartName="/ppt/ink/ink1160.xml" ContentType="application/inkml+xml"/>
  <Override PartName="/ppt/ink/ink1161.xml" ContentType="application/inkml+xml"/>
  <Override PartName="/ppt/ink/ink1162.xml" ContentType="application/inkml+xml"/>
  <Override PartName="/ppt/ink/ink1163.xml" ContentType="application/inkml+xml"/>
  <Override PartName="/ppt/ink/ink1164.xml" ContentType="application/inkml+xml"/>
  <Override PartName="/ppt/ink/ink1165.xml" ContentType="application/inkml+xml"/>
  <Override PartName="/ppt/ink/ink1166.xml" ContentType="application/inkml+xml"/>
  <Override PartName="/ppt/ink/ink1167.xml" ContentType="application/inkml+xml"/>
  <Override PartName="/ppt/ink/ink1168.xml" ContentType="application/inkml+xml"/>
  <Override PartName="/ppt/ink/ink1169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56" r:id="rId2"/>
    <p:sldId id="295" r:id="rId3"/>
    <p:sldId id="347" r:id="rId4"/>
    <p:sldId id="288" r:id="rId5"/>
    <p:sldId id="290" r:id="rId6"/>
    <p:sldId id="298" r:id="rId7"/>
    <p:sldId id="349" r:id="rId8"/>
    <p:sldId id="357" r:id="rId9"/>
    <p:sldId id="299" r:id="rId10"/>
    <p:sldId id="300" r:id="rId11"/>
    <p:sldId id="296" r:id="rId12"/>
    <p:sldId id="350" r:id="rId13"/>
    <p:sldId id="351" r:id="rId14"/>
    <p:sldId id="316" r:id="rId15"/>
    <p:sldId id="321" r:id="rId16"/>
    <p:sldId id="359" r:id="rId17"/>
    <p:sldId id="353" r:id="rId18"/>
    <p:sldId id="360" r:id="rId19"/>
    <p:sldId id="352" r:id="rId20"/>
    <p:sldId id="361" r:id="rId21"/>
    <p:sldId id="340" r:id="rId22"/>
    <p:sldId id="356" r:id="rId2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66FF"/>
    <a:srgbClr val="0000FF"/>
    <a:srgbClr val="00FFFF"/>
    <a:srgbClr val="FFCC99"/>
    <a:srgbClr val="99CC00"/>
    <a:srgbClr val="FFCC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36D89F-4A3B-4CE4-9B84-5129A4FBCD32}" v="268" dt="2023-02-08T21:42:38.9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543" autoAdjust="0"/>
    <p:restoredTop sz="87267" autoAdjust="0"/>
  </p:normalViewPr>
  <p:slideViewPr>
    <p:cSldViewPr showGuides="1">
      <p:cViewPr>
        <p:scale>
          <a:sx n="89" d="100"/>
          <a:sy n="89" d="100"/>
        </p:scale>
        <p:origin x="369" y="63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F336D89F-4A3B-4CE4-9B84-5129A4FBCD32}"/>
    <pc:docChg chg="undo custSel delSld modSld">
      <pc:chgData name="Ewa Kazimierska" userId="8edb7084-dccb-4d8f-9cfb-38098ea1d667" providerId="ADAL" clId="{F336D89F-4A3B-4CE4-9B84-5129A4FBCD32}" dt="2023-02-08T21:44:43.940" v="1402" actId="47"/>
      <pc:docMkLst>
        <pc:docMk/>
      </pc:docMkLst>
      <pc:sldChg chg="addSp delSp modSp mod">
        <pc:chgData name="Ewa Kazimierska" userId="8edb7084-dccb-4d8f-9cfb-38098ea1d667" providerId="ADAL" clId="{F336D89F-4A3B-4CE4-9B84-5129A4FBCD32}" dt="2023-02-08T21:12:06.560" v="237"/>
        <pc:sldMkLst>
          <pc:docMk/>
          <pc:sldMk cId="3411663860" sldId="296"/>
        </pc:sldMkLst>
        <pc:grpChg chg="del mod">
          <ac:chgData name="Ewa Kazimierska" userId="8edb7084-dccb-4d8f-9cfb-38098ea1d667" providerId="ADAL" clId="{F336D89F-4A3B-4CE4-9B84-5129A4FBCD32}" dt="2023-02-08T21:05:28.730" v="12"/>
          <ac:grpSpMkLst>
            <pc:docMk/>
            <pc:sldMk cId="3411663860" sldId="296"/>
            <ac:grpSpMk id="6" creationId="{27ED4070-2EEF-4F26-99D0-E6B3D28446E7}"/>
          </ac:grpSpMkLst>
        </pc:grpChg>
        <pc:grpChg chg="del mod">
          <ac:chgData name="Ewa Kazimierska" userId="8edb7084-dccb-4d8f-9cfb-38098ea1d667" providerId="ADAL" clId="{F336D89F-4A3B-4CE4-9B84-5129A4FBCD32}" dt="2023-02-08T21:05:28.730" v="12"/>
          <ac:grpSpMkLst>
            <pc:docMk/>
            <pc:sldMk cId="3411663860" sldId="296"/>
            <ac:grpSpMk id="10" creationId="{B6DC9700-5C87-4620-9F2D-7C92680DF04A}"/>
          </ac:grpSpMkLst>
        </pc:grpChg>
        <pc:grpChg chg="del mod">
          <ac:chgData name="Ewa Kazimierska" userId="8edb7084-dccb-4d8f-9cfb-38098ea1d667" providerId="ADAL" clId="{F336D89F-4A3B-4CE4-9B84-5129A4FBCD32}" dt="2023-02-08T21:05:30.841" v="15"/>
          <ac:grpSpMkLst>
            <pc:docMk/>
            <pc:sldMk cId="3411663860" sldId="296"/>
            <ac:grpSpMk id="16" creationId="{860667C2-3736-46B2-B44E-F3CC2390658A}"/>
          </ac:grpSpMkLst>
        </pc:grpChg>
        <pc:grpChg chg="mod">
          <ac:chgData name="Ewa Kazimierska" userId="8edb7084-dccb-4d8f-9cfb-38098ea1d667" providerId="ADAL" clId="{F336D89F-4A3B-4CE4-9B84-5129A4FBCD32}" dt="2023-02-08T21:05:28.730" v="12"/>
          <ac:grpSpMkLst>
            <pc:docMk/>
            <pc:sldMk cId="3411663860" sldId="296"/>
            <ac:grpSpMk id="17" creationId="{7DD160E3-D2B6-4404-BD95-E100DA0F869C}"/>
          </ac:grpSpMkLst>
        </pc:grpChg>
        <pc:grpChg chg="mod">
          <ac:chgData name="Ewa Kazimierska" userId="8edb7084-dccb-4d8f-9cfb-38098ea1d667" providerId="ADAL" clId="{F336D89F-4A3B-4CE4-9B84-5129A4FBCD32}" dt="2023-02-08T21:05:30.841" v="15"/>
          <ac:grpSpMkLst>
            <pc:docMk/>
            <pc:sldMk cId="3411663860" sldId="296"/>
            <ac:grpSpMk id="20" creationId="{77549976-38E0-49D8-A796-66C81E17BA26}"/>
          </ac:grpSpMkLst>
        </pc:grpChg>
        <pc:grpChg chg="mod">
          <ac:chgData name="Ewa Kazimierska" userId="8edb7084-dccb-4d8f-9cfb-38098ea1d667" providerId="ADAL" clId="{F336D89F-4A3B-4CE4-9B84-5129A4FBCD32}" dt="2023-02-08T21:05:44.121" v="27"/>
          <ac:grpSpMkLst>
            <pc:docMk/>
            <pc:sldMk cId="3411663860" sldId="296"/>
            <ac:grpSpMk id="30" creationId="{89005E6A-665E-4B69-9171-35836D3F7FA6}"/>
          </ac:grpSpMkLst>
        </pc:grpChg>
        <pc:grpChg chg="mod">
          <ac:chgData name="Ewa Kazimierska" userId="8edb7084-dccb-4d8f-9cfb-38098ea1d667" providerId="ADAL" clId="{F336D89F-4A3B-4CE4-9B84-5129A4FBCD32}" dt="2023-02-08T21:05:44.121" v="27"/>
          <ac:grpSpMkLst>
            <pc:docMk/>
            <pc:sldMk cId="3411663860" sldId="296"/>
            <ac:grpSpMk id="31" creationId="{C446D910-FA62-48A5-B1C8-57691C3FB0BA}"/>
          </ac:grpSpMkLst>
        </pc:grpChg>
        <pc:grpChg chg="add del mod">
          <ac:chgData name="Ewa Kazimierska" userId="8edb7084-dccb-4d8f-9cfb-38098ea1d667" providerId="ADAL" clId="{F336D89F-4A3B-4CE4-9B84-5129A4FBCD32}" dt="2023-02-08T21:06:07.485" v="53"/>
          <ac:grpSpMkLst>
            <pc:docMk/>
            <pc:sldMk cId="3411663860" sldId="296"/>
            <ac:grpSpMk id="39" creationId="{0E2207DD-1FF0-4001-A4BE-1C2FA4EF09A5}"/>
          </ac:grpSpMkLst>
        </pc:grpChg>
        <pc:grpChg chg="mod">
          <ac:chgData name="Ewa Kazimierska" userId="8edb7084-dccb-4d8f-9cfb-38098ea1d667" providerId="ADAL" clId="{F336D89F-4A3B-4CE4-9B84-5129A4FBCD32}" dt="2023-02-08T21:05:55.477" v="39"/>
          <ac:grpSpMkLst>
            <pc:docMk/>
            <pc:sldMk cId="3411663860" sldId="296"/>
            <ac:grpSpMk id="40" creationId="{89B90844-F4FD-4929-8638-702FBAAA40C7}"/>
          </ac:grpSpMkLst>
        </pc:grpChg>
        <pc:grpChg chg="mod">
          <ac:chgData name="Ewa Kazimierska" userId="8edb7084-dccb-4d8f-9cfb-38098ea1d667" providerId="ADAL" clId="{F336D89F-4A3B-4CE4-9B84-5129A4FBCD32}" dt="2023-02-08T21:06:07.485" v="53"/>
          <ac:grpSpMkLst>
            <pc:docMk/>
            <pc:sldMk cId="3411663860" sldId="296"/>
            <ac:grpSpMk id="46" creationId="{77044759-DEF0-4EC0-8D90-688A4531FCAF}"/>
          </ac:grpSpMkLst>
        </pc:grpChg>
        <pc:grpChg chg="mod">
          <ac:chgData name="Ewa Kazimierska" userId="8edb7084-dccb-4d8f-9cfb-38098ea1d667" providerId="ADAL" clId="{F336D89F-4A3B-4CE4-9B84-5129A4FBCD32}" dt="2023-02-08T21:06:07.485" v="53"/>
          <ac:grpSpMkLst>
            <pc:docMk/>
            <pc:sldMk cId="3411663860" sldId="296"/>
            <ac:grpSpMk id="47" creationId="{12E04ED7-110E-4CA8-BC27-F75151083E1B}"/>
          </ac:grpSpMkLst>
        </pc:grpChg>
        <pc:grpChg chg="mod">
          <ac:chgData name="Ewa Kazimierska" userId="8edb7084-dccb-4d8f-9cfb-38098ea1d667" providerId="ADAL" clId="{F336D89F-4A3B-4CE4-9B84-5129A4FBCD32}" dt="2023-02-08T21:06:06.992" v="50"/>
          <ac:grpSpMkLst>
            <pc:docMk/>
            <pc:sldMk cId="3411663860" sldId="296"/>
            <ac:grpSpMk id="50" creationId="{A61AC2D5-12D3-4BD8-A8A6-EEB806091F7F}"/>
          </ac:grpSpMkLst>
        </pc:grpChg>
        <pc:grpChg chg="mod">
          <ac:chgData name="Ewa Kazimierska" userId="8edb7084-dccb-4d8f-9cfb-38098ea1d667" providerId="ADAL" clId="{F336D89F-4A3B-4CE4-9B84-5129A4FBCD32}" dt="2023-02-08T21:06:18.213" v="59"/>
          <ac:grpSpMkLst>
            <pc:docMk/>
            <pc:sldMk cId="3411663860" sldId="296"/>
            <ac:grpSpMk id="55" creationId="{98E4741D-2ABE-4442-97CC-B52FEFA271AB}"/>
          </ac:grpSpMkLst>
        </pc:grpChg>
        <pc:grpChg chg="mod">
          <ac:chgData name="Ewa Kazimierska" userId="8edb7084-dccb-4d8f-9cfb-38098ea1d667" providerId="ADAL" clId="{F336D89F-4A3B-4CE4-9B84-5129A4FBCD32}" dt="2023-02-08T21:06:22.217" v="64"/>
          <ac:grpSpMkLst>
            <pc:docMk/>
            <pc:sldMk cId="3411663860" sldId="296"/>
            <ac:grpSpMk id="60" creationId="{B5354021-F972-4E17-A21D-1BA9E2333B43}"/>
          </ac:grpSpMkLst>
        </pc:grpChg>
        <pc:grpChg chg="mod">
          <ac:chgData name="Ewa Kazimierska" userId="8edb7084-dccb-4d8f-9cfb-38098ea1d667" providerId="ADAL" clId="{F336D89F-4A3B-4CE4-9B84-5129A4FBCD32}" dt="2023-02-08T21:06:26.673" v="69"/>
          <ac:grpSpMkLst>
            <pc:docMk/>
            <pc:sldMk cId="3411663860" sldId="296"/>
            <ac:grpSpMk id="65" creationId="{5A967678-46A0-4B9A-89E9-E379A0268BA8}"/>
          </ac:grpSpMkLst>
        </pc:grpChg>
        <pc:grpChg chg="mod">
          <ac:chgData name="Ewa Kazimierska" userId="8edb7084-dccb-4d8f-9cfb-38098ea1d667" providerId="ADAL" clId="{F336D89F-4A3B-4CE4-9B84-5129A4FBCD32}" dt="2023-02-08T21:06:46.246" v="75"/>
          <ac:grpSpMkLst>
            <pc:docMk/>
            <pc:sldMk cId="3411663860" sldId="296"/>
            <ac:grpSpMk id="71" creationId="{F192B072-3D38-4AA7-BC72-E23BAD5CB548}"/>
          </ac:grpSpMkLst>
        </pc:grpChg>
        <pc:grpChg chg="del mod">
          <ac:chgData name="Ewa Kazimierska" userId="8edb7084-dccb-4d8f-9cfb-38098ea1d667" providerId="ADAL" clId="{F336D89F-4A3B-4CE4-9B84-5129A4FBCD32}" dt="2023-02-08T21:07:06.998" v="79"/>
          <ac:grpSpMkLst>
            <pc:docMk/>
            <pc:sldMk cId="3411663860" sldId="296"/>
            <ac:grpSpMk id="75" creationId="{92594C51-6540-4FEB-8315-234EB4A4AFA4}"/>
          </ac:grpSpMkLst>
        </pc:grpChg>
        <pc:grpChg chg="mod">
          <ac:chgData name="Ewa Kazimierska" userId="8edb7084-dccb-4d8f-9cfb-38098ea1d667" providerId="ADAL" clId="{F336D89F-4A3B-4CE4-9B84-5129A4FBCD32}" dt="2023-02-08T21:07:06.998" v="79"/>
          <ac:grpSpMkLst>
            <pc:docMk/>
            <pc:sldMk cId="3411663860" sldId="296"/>
            <ac:grpSpMk id="76" creationId="{10F6CDCA-A268-4B70-BF91-08B3FA7C967C}"/>
          </ac:grpSpMkLst>
        </pc:grpChg>
        <pc:grpChg chg="del mod">
          <ac:chgData name="Ewa Kazimierska" userId="8edb7084-dccb-4d8f-9cfb-38098ea1d667" providerId="ADAL" clId="{F336D89F-4A3B-4CE4-9B84-5129A4FBCD32}" dt="2023-02-08T21:07:13.404" v="88"/>
          <ac:grpSpMkLst>
            <pc:docMk/>
            <pc:sldMk cId="3411663860" sldId="296"/>
            <ac:grpSpMk id="83" creationId="{86A6F2C5-A45B-43D5-81D7-3896DF87B7F6}"/>
          </ac:grpSpMkLst>
        </pc:grpChg>
        <pc:grpChg chg="mod">
          <ac:chgData name="Ewa Kazimierska" userId="8edb7084-dccb-4d8f-9cfb-38098ea1d667" providerId="ADAL" clId="{F336D89F-4A3B-4CE4-9B84-5129A4FBCD32}" dt="2023-02-08T21:07:12.668" v="86"/>
          <ac:grpSpMkLst>
            <pc:docMk/>
            <pc:sldMk cId="3411663860" sldId="296"/>
            <ac:grpSpMk id="84" creationId="{1CFBCD6A-9136-4603-A0CB-4EDDC5DE8911}"/>
          </ac:grpSpMkLst>
        </pc:grpChg>
        <pc:grpChg chg="mod">
          <ac:chgData name="Ewa Kazimierska" userId="8edb7084-dccb-4d8f-9cfb-38098ea1d667" providerId="ADAL" clId="{F336D89F-4A3B-4CE4-9B84-5129A4FBCD32}" dt="2023-02-08T21:07:13.404" v="88"/>
          <ac:grpSpMkLst>
            <pc:docMk/>
            <pc:sldMk cId="3411663860" sldId="296"/>
            <ac:grpSpMk id="86" creationId="{0C43DF24-E718-4DD2-9CD4-82D518C96E76}"/>
          </ac:grpSpMkLst>
        </pc:grpChg>
        <pc:grpChg chg="del mod">
          <ac:chgData name="Ewa Kazimierska" userId="8edb7084-dccb-4d8f-9cfb-38098ea1d667" providerId="ADAL" clId="{F336D89F-4A3B-4CE4-9B84-5129A4FBCD32}" dt="2023-02-08T21:07:30.633" v="104"/>
          <ac:grpSpMkLst>
            <pc:docMk/>
            <pc:sldMk cId="3411663860" sldId="296"/>
            <ac:grpSpMk id="95" creationId="{5E0B395F-F61C-4B9D-9F93-3DF1C145743F}"/>
          </ac:grpSpMkLst>
        </pc:grpChg>
        <pc:grpChg chg="mod">
          <ac:chgData name="Ewa Kazimierska" userId="8edb7084-dccb-4d8f-9cfb-38098ea1d667" providerId="ADAL" clId="{F336D89F-4A3B-4CE4-9B84-5129A4FBCD32}" dt="2023-02-08T21:07:30.633" v="104"/>
          <ac:grpSpMkLst>
            <pc:docMk/>
            <pc:sldMk cId="3411663860" sldId="296"/>
            <ac:grpSpMk id="102" creationId="{A59CD768-6166-48F2-ABFB-8C4E36919E77}"/>
          </ac:grpSpMkLst>
        </pc:grpChg>
        <pc:grpChg chg="mod">
          <ac:chgData name="Ewa Kazimierska" userId="8edb7084-dccb-4d8f-9cfb-38098ea1d667" providerId="ADAL" clId="{F336D89F-4A3B-4CE4-9B84-5129A4FBCD32}" dt="2023-02-08T21:08:05.314" v="108"/>
          <ac:grpSpMkLst>
            <pc:docMk/>
            <pc:sldMk cId="3411663860" sldId="296"/>
            <ac:grpSpMk id="106" creationId="{4CAFD681-276A-4D6C-9641-1DED44B06C82}"/>
          </ac:grpSpMkLst>
        </pc:grpChg>
        <pc:grpChg chg="del mod">
          <ac:chgData name="Ewa Kazimierska" userId="8edb7084-dccb-4d8f-9cfb-38098ea1d667" providerId="ADAL" clId="{F336D89F-4A3B-4CE4-9B84-5129A4FBCD32}" dt="2023-02-08T21:08:14.350" v="115"/>
          <ac:grpSpMkLst>
            <pc:docMk/>
            <pc:sldMk cId="3411663860" sldId="296"/>
            <ac:grpSpMk id="113" creationId="{9129D8A1-AD9F-4654-B844-5450ED7E3C9C}"/>
          </ac:grpSpMkLst>
        </pc:grpChg>
        <pc:grpChg chg="mod">
          <ac:chgData name="Ewa Kazimierska" userId="8edb7084-dccb-4d8f-9cfb-38098ea1d667" providerId="ADAL" clId="{F336D89F-4A3B-4CE4-9B84-5129A4FBCD32}" dt="2023-02-08T21:08:14.350" v="115"/>
          <ac:grpSpMkLst>
            <pc:docMk/>
            <pc:sldMk cId="3411663860" sldId="296"/>
            <ac:grpSpMk id="114" creationId="{66689AE7-4864-4A51-9AAA-4579C3E010D0}"/>
          </ac:grpSpMkLst>
        </pc:grpChg>
        <pc:grpChg chg="del mod">
          <ac:chgData name="Ewa Kazimierska" userId="8edb7084-dccb-4d8f-9cfb-38098ea1d667" providerId="ADAL" clId="{F336D89F-4A3B-4CE4-9B84-5129A4FBCD32}" dt="2023-02-08T21:08:21.809" v="127"/>
          <ac:grpSpMkLst>
            <pc:docMk/>
            <pc:sldMk cId="3411663860" sldId="296"/>
            <ac:grpSpMk id="120" creationId="{9A642AAD-C5CE-450E-AC47-7C85ED20777F}"/>
          </ac:grpSpMkLst>
        </pc:grpChg>
        <pc:grpChg chg="del mod">
          <ac:chgData name="Ewa Kazimierska" userId="8edb7084-dccb-4d8f-9cfb-38098ea1d667" providerId="ADAL" clId="{F336D89F-4A3B-4CE4-9B84-5129A4FBCD32}" dt="2023-02-08T21:08:27.373" v="133"/>
          <ac:grpSpMkLst>
            <pc:docMk/>
            <pc:sldMk cId="3411663860" sldId="296"/>
            <ac:grpSpMk id="126" creationId="{E5A98A85-1174-488D-9590-4B106E79084D}"/>
          </ac:grpSpMkLst>
        </pc:grpChg>
        <pc:grpChg chg="del mod">
          <ac:chgData name="Ewa Kazimierska" userId="8edb7084-dccb-4d8f-9cfb-38098ea1d667" providerId="ADAL" clId="{F336D89F-4A3B-4CE4-9B84-5129A4FBCD32}" dt="2023-02-08T21:08:31.308" v="139"/>
          <ac:grpSpMkLst>
            <pc:docMk/>
            <pc:sldMk cId="3411663860" sldId="296"/>
            <ac:grpSpMk id="132" creationId="{3C4DBEB5-B619-49FC-8309-BEC106B29A22}"/>
          </ac:grpSpMkLst>
        </pc:grpChg>
        <pc:grpChg chg="del mod">
          <ac:chgData name="Ewa Kazimierska" userId="8edb7084-dccb-4d8f-9cfb-38098ea1d667" providerId="ADAL" clId="{F336D89F-4A3B-4CE4-9B84-5129A4FBCD32}" dt="2023-02-08T21:08:31.308" v="139"/>
          <ac:grpSpMkLst>
            <pc:docMk/>
            <pc:sldMk cId="3411663860" sldId="296"/>
            <ac:grpSpMk id="133" creationId="{7DF29CC1-B82D-40F4-B025-E7F4FF8CCB31}"/>
          </ac:grpSpMkLst>
        </pc:grpChg>
        <pc:grpChg chg="mod">
          <ac:chgData name="Ewa Kazimierska" userId="8edb7084-dccb-4d8f-9cfb-38098ea1d667" providerId="ADAL" clId="{F336D89F-4A3B-4CE4-9B84-5129A4FBCD32}" dt="2023-02-08T21:08:31.308" v="139"/>
          <ac:grpSpMkLst>
            <pc:docMk/>
            <pc:sldMk cId="3411663860" sldId="296"/>
            <ac:grpSpMk id="139" creationId="{BC7B72E1-7FF4-45BD-8767-1CABC425FF74}"/>
          </ac:grpSpMkLst>
        </pc:grpChg>
        <pc:grpChg chg="mod">
          <ac:chgData name="Ewa Kazimierska" userId="8edb7084-dccb-4d8f-9cfb-38098ea1d667" providerId="ADAL" clId="{F336D89F-4A3B-4CE4-9B84-5129A4FBCD32}" dt="2023-02-08T21:08:31.308" v="139"/>
          <ac:grpSpMkLst>
            <pc:docMk/>
            <pc:sldMk cId="3411663860" sldId="296"/>
            <ac:grpSpMk id="140" creationId="{BEF37EB6-1615-435A-BE2C-D91D95774990}"/>
          </ac:grpSpMkLst>
        </pc:grpChg>
        <pc:grpChg chg="mod">
          <ac:chgData name="Ewa Kazimierska" userId="8edb7084-dccb-4d8f-9cfb-38098ea1d667" providerId="ADAL" clId="{F336D89F-4A3B-4CE4-9B84-5129A4FBCD32}" dt="2023-02-08T21:08:43.696" v="145"/>
          <ac:grpSpMkLst>
            <pc:docMk/>
            <pc:sldMk cId="3411663860" sldId="296"/>
            <ac:grpSpMk id="146" creationId="{7FF295EA-E447-4ED9-B675-FFB58B2ECFA9}"/>
          </ac:grpSpMkLst>
        </pc:grpChg>
        <pc:grpChg chg="mod">
          <ac:chgData name="Ewa Kazimierska" userId="8edb7084-dccb-4d8f-9cfb-38098ea1d667" providerId="ADAL" clId="{F336D89F-4A3B-4CE4-9B84-5129A4FBCD32}" dt="2023-02-08T21:08:43.696" v="145"/>
          <ac:grpSpMkLst>
            <pc:docMk/>
            <pc:sldMk cId="3411663860" sldId="296"/>
            <ac:grpSpMk id="147" creationId="{7FF1FBB5-5B2B-4425-8143-4684CA655236}"/>
          </ac:grpSpMkLst>
        </pc:grpChg>
        <pc:grpChg chg="del mod">
          <ac:chgData name="Ewa Kazimierska" userId="8edb7084-dccb-4d8f-9cfb-38098ea1d667" providerId="ADAL" clId="{F336D89F-4A3B-4CE4-9B84-5129A4FBCD32}" dt="2023-02-08T21:08:48.666" v="152"/>
          <ac:grpSpMkLst>
            <pc:docMk/>
            <pc:sldMk cId="3411663860" sldId="296"/>
            <ac:grpSpMk id="152" creationId="{DA0C3DD5-6A68-49F3-8024-C258775D5EFB}"/>
          </ac:grpSpMkLst>
        </pc:grpChg>
        <pc:grpChg chg="del mod">
          <ac:chgData name="Ewa Kazimierska" userId="8edb7084-dccb-4d8f-9cfb-38098ea1d667" providerId="ADAL" clId="{F336D89F-4A3B-4CE4-9B84-5129A4FBCD32}" dt="2023-02-08T21:08:49.700" v="154"/>
          <ac:grpSpMkLst>
            <pc:docMk/>
            <pc:sldMk cId="3411663860" sldId="296"/>
            <ac:grpSpMk id="154" creationId="{EE98B638-1D85-47E1-9199-A36107FC00D2}"/>
          </ac:grpSpMkLst>
        </pc:grpChg>
        <pc:grpChg chg="del mod">
          <ac:chgData name="Ewa Kazimierska" userId="8edb7084-dccb-4d8f-9cfb-38098ea1d667" providerId="ADAL" clId="{F336D89F-4A3B-4CE4-9B84-5129A4FBCD32}" dt="2023-02-08T21:08:50.364" v="156"/>
          <ac:grpSpMkLst>
            <pc:docMk/>
            <pc:sldMk cId="3411663860" sldId="296"/>
            <ac:grpSpMk id="156" creationId="{6D57CCC2-CAAC-4DD0-A512-D202AA9FBCA8}"/>
          </ac:grpSpMkLst>
        </pc:grpChg>
        <pc:grpChg chg="del mod">
          <ac:chgData name="Ewa Kazimierska" userId="8edb7084-dccb-4d8f-9cfb-38098ea1d667" providerId="ADAL" clId="{F336D89F-4A3B-4CE4-9B84-5129A4FBCD32}" dt="2023-02-08T21:08:53.167" v="160"/>
          <ac:grpSpMkLst>
            <pc:docMk/>
            <pc:sldMk cId="3411663860" sldId="296"/>
            <ac:grpSpMk id="158" creationId="{7982BF1F-6CD9-4D92-82FE-ADE2F1E8CB92}"/>
          </ac:grpSpMkLst>
        </pc:grpChg>
        <pc:grpChg chg="mod">
          <ac:chgData name="Ewa Kazimierska" userId="8edb7084-dccb-4d8f-9cfb-38098ea1d667" providerId="ADAL" clId="{F336D89F-4A3B-4CE4-9B84-5129A4FBCD32}" dt="2023-02-08T21:08:53.167" v="160"/>
          <ac:grpSpMkLst>
            <pc:docMk/>
            <pc:sldMk cId="3411663860" sldId="296"/>
            <ac:grpSpMk id="162" creationId="{2CEE7959-FBDC-4E1D-8B0E-2819AB0AE40D}"/>
          </ac:grpSpMkLst>
        </pc:grpChg>
        <pc:grpChg chg="del mod">
          <ac:chgData name="Ewa Kazimierska" userId="8edb7084-dccb-4d8f-9cfb-38098ea1d667" providerId="ADAL" clId="{F336D89F-4A3B-4CE4-9B84-5129A4FBCD32}" dt="2023-02-08T21:09:19.901" v="187"/>
          <ac:grpSpMkLst>
            <pc:docMk/>
            <pc:sldMk cId="3411663860" sldId="296"/>
            <ac:grpSpMk id="167" creationId="{15F45A7E-F7CB-46B0-9237-5DD4AD7FDE47}"/>
          </ac:grpSpMkLst>
        </pc:grpChg>
        <pc:grpChg chg="del mod">
          <ac:chgData name="Ewa Kazimierska" userId="8edb7084-dccb-4d8f-9cfb-38098ea1d667" providerId="ADAL" clId="{F336D89F-4A3B-4CE4-9B84-5129A4FBCD32}" dt="2023-02-08T21:09:14.071" v="183"/>
          <ac:grpSpMkLst>
            <pc:docMk/>
            <pc:sldMk cId="3411663860" sldId="296"/>
            <ac:grpSpMk id="176" creationId="{EC186500-FF1C-4A44-A1F2-477DEA61D373}"/>
          </ac:grpSpMkLst>
        </pc:grpChg>
        <pc:grpChg chg="mod">
          <ac:chgData name="Ewa Kazimierska" userId="8edb7084-dccb-4d8f-9cfb-38098ea1d667" providerId="ADAL" clId="{F336D89F-4A3B-4CE4-9B84-5129A4FBCD32}" dt="2023-02-08T21:09:08.050" v="174"/>
          <ac:grpSpMkLst>
            <pc:docMk/>
            <pc:sldMk cId="3411663860" sldId="296"/>
            <ac:grpSpMk id="177" creationId="{B1F4656F-CF6D-4033-8DEA-AFED062AEF53}"/>
          </ac:grpSpMkLst>
        </pc:grpChg>
        <pc:grpChg chg="del mod">
          <ac:chgData name="Ewa Kazimierska" userId="8edb7084-dccb-4d8f-9cfb-38098ea1d667" providerId="ADAL" clId="{F336D89F-4A3B-4CE4-9B84-5129A4FBCD32}" dt="2023-02-08T21:09:19.901" v="187"/>
          <ac:grpSpMkLst>
            <pc:docMk/>
            <pc:sldMk cId="3411663860" sldId="296"/>
            <ac:grpSpMk id="186" creationId="{DBE7BA93-C0CB-412B-8B2B-23E665100C8E}"/>
          </ac:grpSpMkLst>
        </pc:grpChg>
        <pc:grpChg chg="mod">
          <ac:chgData name="Ewa Kazimierska" userId="8edb7084-dccb-4d8f-9cfb-38098ea1d667" providerId="ADAL" clId="{F336D89F-4A3B-4CE4-9B84-5129A4FBCD32}" dt="2023-02-08T21:09:19.901" v="187"/>
          <ac:grpSpMkLst>
            <pc:docMk/>
            <pc:sldMk cId="3411663860" sldId="296"/>
            <ac:grpSpMk id="190" creationId="{E96E0ED1-FEAD-415C-A8FE-8F298F749D31}"/>
          </ac:grpSpMkLst>
        </pc:grpChg>
        <pc:grpChg chg="mod">
          <ac:chgData name="Ewa Kazimierska" userId="8edb7084-dccb-4d8f-9cfb-38098ea1d667" providerId="ADAL" clId="{F336D89F-4A3B-4CE4-9B84-5129A4FBCD32}" dt="2023-02-08T21:09:19.901" v="187"/>
          <ac:grpSpMkLst>
            <pc:docMk/>
            <pc:sldMk cId="3411663860" sldId="296"/>
            <ac:grpSpMk id="191" creationId="{69F789FE-057F-45EA-9B30-FB661ABF1BE8}"/>
          </ac:grpSpMkLst>
        </pc:grpChg>
        <pc:grpChg chg="mod">
          <ac:chgData name="Ewa Kazimierska" userId="8edb7084-dccb-4d8f-9cfb-38098ea1d667" providerId="ADAL" clId="{F336D89F-4A3B-4CE4-9B84-5129A4FBCD32}" dt="2023-02-08T21:09:20.506" v="189"/>
          <ac:grpSpMkLst>
            <pc:docMk/>
            <pc:sldMk cId="3411663860" sldId="296"/>
            <ac:grpSpMk id="193" creationId="{E1C33301-D41F-40BE-8442-9F3D3AA2B51B}"/>
          </ac:grpSpMkLst>
        </pc:grpChg>
        <pc:grpChg chg="del mod">
          <ac:chgData name="Ewa Kazimierska" userId="8edb7084-dccb-4d8f-9cfb-38098ea1d667" providerId="ADAL" clId="{F336D89F-4A3B-4CE4-9B84-5129A4FBCD32}" dt="2023-02-08T21:11:21.027" v="194"/>
          <ac:grpSpMkLst>
            <pc:docMk/>
            <pc:sldMk cId="3411663860" sldId="296"/>
            <ac:grpSpMk id="196" creationId="{D71112BE-4C8D-420F-BF17-27269A4AECC8}"/>
          </ac:grpSpMkLst>
        </pc:grpChg>
        <pc:grpChg chg="del mod">
          <ac:chgData name="Ewa Kazimierska" userId="8edb7084-dccb-4d8f-9cfb-38098ea1d667" providerId="ADAL" clId="{F336D89F-4A3B-4CE4-9B84-5129A4FBCD32}" dt="2023-02-08T21:11:26.223" v="199"/>
          <ac:grpSpMkLst>
            <pc:docMk/>
            <pc:sldMk cId="3411663860" sldId="296"/>
            <ac:grpSpMk id="198" creationId="{1D79E970-F215-4DB0-AE2C-3063F873D517}"/>
          </ac:grpSpMkLst>
        </pc:grpChg>
        <pc:grpChg chg="del mod">
          <ac:chgData name="Ewa Kazimierska" userId="8edb7084-dccb-4d8f-9cfb-38098ea1d667" providerId="ADAL" clId="{F336D89F-4A3B-4CE4-9B84-5129A4FBCD32}" dt="2023-02-08T21:11:26.920" v="201"/>
          <ac:grpSpMkLst>
            <pc:docMk/>
            <pc:sldMk cId="3411663860" sldId="296"/>
            <ac:grpSpMk id="203" creationId="{2438E15E-6859-42E9-B983-9F0B6F869761}"/>
          </ac:grpSpMkLst>
        </pc:grpChg>
        <pc:grpChg chg="mod">
          <ac:chgData name="Ewa Kazimierska" userId="8edb7084-dccb-4d8f-9cfb-38098ea1d667" providerId="ADAL" clId="{F336D89F-4A3B-4CE4-9B84-5129A4FBCD32}" dt="2023-02-08T21:11:26.920" v="201"/>
          <ac:grpSpMkLst>
            <pc:docMk/>
            <pc:sldMk cId="3411663860" sldId="296"/>
            <ac:grpSpMk id="205" creationId="{98984C71-C7B4-4F37-B1F7-1AF9B91F16FA}"/>
          </ac:grpSpMkLst>
        </pc:grpChg>
        <pc:grpChg chg="mod">
          <ac:chgData name="Ewa Kazimierska" userId="8edb7084-dccb-4d8f-9cfb-38098ea1d667" providerId="ADAL" clId="{F336D89F-4A3B-4CE4-9B84-5129A4FBCD32}" dt="2023-02-08T21:11:40.592" v="205"/>
          <ac:grpSpMkLst>
            <pc:docMk/>
            <pc:sldMk cId="3411663860" sldId="296"/>
            <ac:grpSpMk id="209" creationId="{7EF4B20B-6CFA-4351-BA31-C243DC3447CB}"/>
          </ac:grpSpMkLst>
        </pc:grpChg>
        <pc:grpChg chg="del mod">
          <ac:chgData name="Ewa Kazimierska" userId="8edb7084-dccb-4d8f-9cfb-38098ea1d667" providerId="ADAL" clId="{F336D89F-4A3B-4CE4-9B84-5129A4FBCD32}" dt="2023-02-08T21:11:48.582" v="212"/>
          <ac:grpSpMkLst>
            <pc:docMk/>
            <pc:sldMk cId="3411663860" sldId="296"/>
            <ac:grpSpMk id="212" creationId="{A1D51BC7-E7C2-443F-919E-2F4DFC22391E}"/>
          </ac:grpSpMkLst>
        </pc:grpChg>
        <pc:grpChg chg="mod">
          <ac:chgData name="Ewa Kazimierska" userId="8edb7084-dccb-4d8f-9cfb-38098ea1d667" providerId="ADAL" clId="{F336D89F-4A3B-4CE4-9B84-5129A4FBCD32}" dt="2023-02-08T21:11:48.582" v="212"/>
          <ac:grpSpMkLst>
            <pc:docMk/>
            <pc:sldMk cId="3411663860" sldId="296"/>
            <ac:grpSpMk id="216" creationId="{CBEDE552-EDC4-40AE-B763-3684329ADF0C}"/>
          </ac:grpSpMkLst>
        </pc:grpChg>
        <pc:grpChg chg="add del mod">
          <ac:chgData name="Ewa Kazimierska" userId="8edb7084-dccb-4d8f-9cfb-38098ea1d667" providerId="ADAL" clId="{F336D89F-4A3B-4CE4-9B84-5129A4FBCD32}" dt="2023-02-08T21:11:55.836" v="223"/>
          <ac:grpSpMkLst>
            <pc:docMk/>
            <pc:sldMk cId="3411663860" sldId="296"/>
            <ac:grpSpMk id="219" creationId="{5CA05F33-6CB0-4EFA-B279-827FB2EDAD67}"/>
          </ac:grpSpMkLst>
        </pc:grpChg>
        <pc:grpChg chg="mod">
          <ac:chgData name="Ewa Kazimierska" userId="8edb7084-dccb-4d8f-9cfb-38098ea1d667" providerId="ADAL" clId="{F336D89F-4A3B-4CE4-9B84-5129A4FBCD32}" dt="2023-02-08T21:11:55.334" v="220"/>
          <ac:grpSpMkLst>
            <pc:docMk/>
            <pc:sldMk cId="3411663860" sldId="296"/>
            <ac:grpSpMk id="222" creationId="{C953DCE5-CB67-48EC-A2E0-B29ACC9A9606}"/>
          </ac:grpSpMkLst>
        </pc:grpChg>
        <pc:grpChg chg="del mod">
          <ac:chgData name="Ewa Kazimierska" userId="8edb7084-dccb-4d8f-9cfb-38098ea1d667" providerId="ADAL" clId="{F336D89F-4A3B-4CE4-9B84-5129A4FBCD32}" dt="2023-02-08T21:12:04.362" v="234"/>
          <ac:grpSpMkLst>
            <pc:docMk/>
            <pc:sldMk cId="3411663860" sldId="296"/>
            <ac:grpSpMk id="228" creationId="{BB9106DB-3E27-420A-982D-B3F826B4C73D}"/>
          </ac:grpSpMkLst>
        </pc:grpChg>
        <pc:grpChg chg="del mod">
          <ac:chgData name="Ewa Kazimierska" userId="8edb7084-dccb-4d8f-9cfb-38098ea1d667" providerId="ADAL" clId="{F336D89F-4A3B-4CE4-9B84-5129A4FBCD32}" dt="2023-02-08T21:12:06.560" v="237"/>
          <ac:grpSpMkLst>
            <pc:docMk/>
            <pc:sldMk cId="3411663860" sldId="296"/>
            <ac:grpSpMk id="233" creationId="{4D866063-88B0-4C80-9F9A-74B6609DB92D}"/>
          </ac:grpSpMkLst>
        </pc:grpChg>
        <pc:grpChg chg="mod">
          <ac:chgData name="Ewa Kazimierska" userId="8edb7084-dccb-4d8f-9cfb-38098ea1d667" providerId="ADAL" clId="{F336D89F-4A3B-4CE4-9B84-5129A4FBCD32}" dt="2023-02-08T21:12:04.362" v="234"/>
          <ac:grpSpMkLst>
            <pc:docMk/>
            <pc:sldMk cId="3411663860" sldId="296"/>
            <ac:grpSpMk id="234" creationId="{26601E24-46F4-40CD-A6B3-DF4C03CDC289}"/>
          </ac:grpSpMkLst>
        </pc:grpChg>
        <pc:grpChg chg="mod">
          <ac:chgData name="Ewa Kazimierska" userId="8edb7084-dccb-4d8f-9cfb-38098ea1d667" providerId="ADAL" clId="{F336D89F-4A3B-4CE4-9B84-5129A4FBCD32}" dt="2023-02-08T21:12:06.560" v="237"/>
          <ac:grpSpMkLst>
            <pc:docMk/>
            <pc:sldMk cId="3411663860" sldId="296"/>
            <ac:grpSpMk id="237" creationId="{4CB98B97-6EE4-4E9B-8697-DA441A2F3ED4}"/>
          </ac:grpSpMkLst>
        </pc:grpChg>
        <pc:inkChg chg="add mod">
          <ac:chgData name="Ewa Kazimierska" userId="8edb7084-dccb-4d8f-9cfb-38098ea1d667" providerId="ADAL" clId="{F336D89F-4A3B-4CE4-9B84-5129A4FBCD32}" dt="2023-02-08T21:05:28.730" v="12"/>
          <ac:inkMkLst>
            <pc:docMk/>
            <pc:sldMk cId="3411663860" sldId="296"/>
            <ac:inkMk id="4" creationId="{7EBD94B6-26B2-41D7-9618-3ADF2402A9D4}"/>
          </ac:inkMkLst>
        </pc:inkChg>
        <pc:inkChg chg="add mod">
          <ac:chgData name="Ewa Kazimierska" userId="8edb7084-dccb-4d8f-9cfb-38098ea1d667" providerId="ADAL" clId="{F336D89F-4A3B-4CE4-9B84-5129A4FBCD32}" dt="2023-02-08T21:05:28.730" v="12"/>
          <ac:inkMkLst>
            <pc:docMk/>
            <pc:sldMk cId="3411663860" sldId="296"/>
            <ac:inkMk id="5" creationId="{F192CE0B-CA5F-4A90-B8EA-C88BEC00AD94}"/>
          </ac:inkMkLst>
        </pc:inkChg>
        <pc:inkChg chg="add mod">
          <ac:chgData name="Ewa Kazimierska" userId="8edb7084-dccb-4d8f-9cfb-38098ea1d667" providerId="ADAL" clId="{F336D89F-4A3B-4CE4-9B84-5129A4FBCD32}" dt="2023-02-08T21:05:28.730" v="12"/>
          <ac:inkMkLst>
            <pc:docMk/>
            <pc:sldMk cId="3411663860" sldId="296"/>
            <ac:inkMk id="7" creationId="{5A16A73E-8CC0-4707-A48A-9A154F2E2FBD}"/>
          </ac:inkMkLst>
        </pc:inkChg>
        <pc:inkChg chg="add mod">
          <ac:chgData name="Ewa Kazimierska" userId="8edb7084-dccb-4d8f-9cfb-38098ea1d667" providerId="ADAL" clId="{F336D89F-4A3B-4CE4-9B84-5129A4FBCD32}" dt="2023-02-08T21:05:28.730" v="12"/>
          <ac:inkMkLst>
            <pc:docMk/>
            <pc:sldMk cId="3411663860" sldId="296"/>
            <ac:inkMk id="8" creationId="{2EDB7BC7-BAD4-4B56-BF51-F3689D1CCFAD}"/>
          </ac:inkMkLst>
        </pc:inkChg>
        <pc:inkChg chg="add mod">
          <ac:chgData name="Ewa Kazimierska" userId="8edb7084-dccb-4d8f-9cfb-38098ea1d667" providerId="ADAL" clId="{F336D89F-4A3B-4CE4-9B84-5129A4FBCD32}" dt="2023-02-08T21:05:28.730" v="12"/>
          <ac:inkMkLst>
            <pc:docMk/>
            <pc:sldMk cId="3411663860" sldId="296"/>
            <ac:inkMk id="9" creationId="{3429A818-0E7E-44BF-BDE8-1D7333C66242}"/>
          </ac:inkMkLst>
        </pc:inkChg>
        <pc:inkChg chg="add mod">
          <ac:chgData name="Ewa Kazimierska" userId="8edb7084-dccb-4d8f-9cfb-38098ea1d667" providerId="ADAL" clId="{F336D89F-4A3B-4CE4-9B84-5129A4FBCD32}" dt="2023-02-08T21:05:28.730" v="12"/>
          <ac:inkMkLst>
            <pc:docMk/>
            <pc:sldMk cId="3411663860" sldId="296"/>
            <ac:inkMk id="11" creationId="{283102CC-90D8-4C0D-9B70-9D0403DAB3A1}"/>
          </ac:inkMkLst>
        </pc:inkChg>
        <pc:inkChg chg="add mod">
          <ac:chgData name="Ewa Kazimierska" userId="8edb7084-dccb-4d8f-9cfb-38098ea1d667" providerId="ADAL" clId="{F336D89F-4A3B-4CE4-9B84-5129A4FBCD32}" dt="2023-02-08T21:05:28.730" v="12"/>
          <ac:inkMkLst>
            <pc:docMk/>
            <pc:sldMk cId="3411663860" sldId="296"/>
            <ac:inkMk id="12" creationId="{7F8D1F92-1F22-426C-98C8-C94AFAE5DC7B}"/>
          </ac:inkMkLst>
        </pc:inkChg>
        <pc:inkChg chg="add mod">
          <ac:chgData name="Ewa Kazimierska" userId="8edb7084-dccb-4d8f-9cfb-38098ea1d667" providerId="ADAL" clId="{F336D89F-4A3B-4CE4-9B84-5129A4FBCD32}" dt="2023-02-08T21:05:28.730" v="12"/>
          <ac:inkMkLst>
            <pc:docMk/>
            <pc:sldMk cId="3411663860" sldId="296"/>
            <ac:inkMk id="13" creationId="{04762ADC-E778-420F-A8E9-86B2A71AB8C9}"/>
          </ac:inkMkLst>
        </pc:inkChg>
        <pc:inkChg chg="add mod">
          <ac:chgData name="Ewa Kazimierska" userId="8edb7084-dccb-4d8f-9cfb-38098ea1d667" providerId="ADAL" clId="{F336D89F-4A3B-4CE4-9B84-5129A4FBCD32}" dt="2023-02-08T21:05:30.841" v="15"/>
          <ac:inkMkLst>
            <pc:docMk/>
            <pc:sldMk cId="3411663860" sldId="296"/>
            <ac:inkMk id="14" creationId="{976794F6-A785-47FE-A1ED-D8F5A21E4FAE}"/>
          </ac:inkMkLst>
        </pc:inkChg>
        <pc:inkChg chg="add mod">
          <ac:chgData name="Ewa Kazimierska" userId="8edb7084-dccb-4d8f-9cfb-38098ea1d667" providerId="ADAL" clId="{F336D89F-4A3B-4CE4-9B84-5129A4FBCD32}" dt="2023-02-08T21:05:30.841" v="15"/>
          <ac:inkMkLst>
            <pc:docMk/>
            <pc:sldMk cId="3411663860" sldId="296"/>
            <ac:inkMk id="15" creationId="{B987157C-E550-4B17-AD04-93462F9B6595}"/>
          </ac:inkMkLst>
        </pc:inkChg>
        <pc:inkChg chg="add mod">
          <ac:chgData name="Ewa Kazimierska" userId="8edb7084-dccb-4d8f-9cfb-38098ea1d667" providerId="ADAL" clId="{F336D89F-4A3B-4CE4-9B84-5129A4FBCD32}" dt="2023-02-08T21:05:30.841" v="15"/>
          <ac:inkMkLst>
            <pc:docMk/>
            <pc:sldMk cId="3411663860" sldId="296"/>
            <ac:inkMk id="18" creationId="{40A14342-187D-4101-A499-C45027E81C16}"/>
          </ac:inkMkLst>
        </pc:inkChg>
        <pc:inkChg chg="add mod">
          <ac:chgData name="Ewa Kazimierska" userId="8edb7084-dccb-4d8f-9cfb-38098ea1d667" providerId="ADAL" clId="{F336D89F-4A3B-4CE4-9B84-5129A4FBCD32}" dt="2023-02-08T21:05:30.841" v="15"/>
          <ac:inkMkLst>
            <pc:docMk/>
            <pc:sldMk cId="3411663860" sldId="296"/>
            <ac:inkMk id="19" creationId="{F4CA5625-F43E-4B7A-9FA1-5B3416A797B3}"/>
          </ac:inkMkLst>
        </pc:inkChg>
        <pc:inkChg chg="add mod">
          <ac:chgData name="Ewa Kazimierska" userId="8edb7084-dccb-4d8f-9cfb-38098ea1d667" providerId="ADAL" clId="{F336D89F-4A3B-4CE4-9B84-5129A4FBCD32}" dt="2023-02-08T21:05:44.121" v="27"/>
          <ac:inkMkLst>
            <pc:docMk/>
            <pc:sldMk cId="3411663860" sldId="296"/>
            <ac:inkMk id="21" creationId="{F8AF13ED-CA9A-43B9-81CA-75A739F80EB4}"/>
          </ac:inkMkLst>
        </pc:inkChg>
        <pc:inkChg chg="add mod">
          <ac:chgData name="Ewa Kazimierska" userId="8edb7084-dccb-4d8f-9cfb-38098ea1d667" providerId="ADAL" clId="{F336D89F-4A3B-4CE4-9B84-5129A4FBCD32}" dt="2023-02-08T21:05:44.121" v="27"/>
          <ac:inkMkLst>
            <pc:docMk/>
            <pc:sldMk cId="3411663860" sldId="296"/>
            <ac:inkMk id="22" creationId="{6EBD8004-82D7-4A8B-AA38-8BD76F7CD08F}"/>
          </ac:inkMkLst>
        </pc:inkChg>
        <pc:inkChg chg="add mod">
          <ac:chgData name="Ewa Kazimierska" userId="8edb7084-dccb-4d8f-9cfb-38098ea1d667" providerId="ADAL" clId="{F336D89F-4A3B-4CE4-9B84-5129A4FBCD32}" dt="2023-02-08T21:05:44.121" v="27"/>
          <ac:inkMkLst>
            <pc:docMk/>
            <pc:sldMk cId="3411663860" sldId="296"/>
            <ac:inkMk id="23" creationId="{6859EEDE-2FCF-4E4E-BB65-D546BCAC65BB}"/>
          </ac:inkMkLst>
        </pc:inkChg>
        <pc:inkChg chg="add mod">
          <ac:chgData name="Ewa Kazimierska" userId="8edb7084-dccb-4d8f-9cfb-38098ea1d667" providerId="ADAL" clId="{F336D89F-4A3B-4CE4-9B84-5129A4FBCD32}" dt="2023-02-08T21:05:44.121" v="27"/>
          <ac:inkMkLst>
            <pc:docMk/>
            <pc:sldMk cId="3411663860" sldId="296"/>
            <ac:inkMk id="24" creationId="{EDD525E9-6EA0-46E8-AB1F-521A5A97789C}"/>
          </ac:inkMkLst>
        </pc:inkChg>
        <pc:inkChg chg="add mod">
          <ac:chgData name="Ewa Kazimierska" userId="8edb7084-dccb-4d8f-9cfb-38098ea1d667" providerId="ADAL" clId="{F336D89F-4A3B-4CE4-9B84-5129A4FBCD32}" dt="2023-02-08T21:05:44.121" v="27"/>
          <ac:inkMkLst>
            <pc:docMk/>
            <pc:sldMk cId="3411663860" sldId="296"/>
            <ac:inkMk id="25" creationId="{D009B2EF-F30A-4F3D-85CC-016F8790F3E2}"/>
          </ac:inkMkLst>
        </pc:inkChg>
        <pc:inkChg chg="add mod">
          <ac:chgData name="Ewa Kazimierska" userId="8edb7084-dccb-4d8f-9cfb-38098ea1d667" providerId="ADAL" clId="{F336D89F-4A3B-4CE4-9B84-5129A4FBCD32}" dt="2023-02-08T21:05:44.121" v="27"/>
          <ac:inkMkLst>
            <pc:docMk/>
            <pc:sldMk cId="3411663860" sldId="296"/>
            <ac:inkMk id="26" creationId="{480CC64F-D3D6-4892-85D0-E385EF187352}"/>
          </ac:inkMkLst>
        </pc:inkChg>
        <pc:inkChg chg="add del mod">
          <ac:chgData name="Ewa Kazimierska" userId="8edb7084-dccb-4d8f-9cfb-38098ea1d667" providerId="ADAL" clId="{F336D89F-4A3B-4CE4-9B84-5129A4FBCD32}" dt="2023-02-08T21:05:44.495" v="29" actId="9405"/>
          <ac:inkMkLst>
            <pc:docMk/>
            <pc:sldMk cId="3411663860" sldId="296"/>
            <ac:inkMk id="27" creationId="{AE8D4BCE-AEED-4E0A-BED0-B61331437649}"/>
          </ac:inkMkLst>
        </pc:inkChg>
        <pc:inkChg chg="add del mod">
          <ac:chgData name="Ewa Kazimierska" userId="8edb7084-dccb-4d8f-9cfb-38098ea1d667" providerId="ADAL" clId="{F336D89F-4A3B-4CE4-9B84-5129A4FBCD32}" dt="2023-02-08T21:05:44.297" v="28" actId="9405"/>
          <ac:inkMkLst>
            <pc:docMk/>
            <pc:sldMk cId="3411663860" sldId="296"/>
            <ac:inkMk id="28" creationId="{C83AA6B5-2DB2-447B-8B98-986C1A93B771}"/>
          </ac:inkMkLst>
        </pc:inkChg>
        <pc:inkChg chg="add del mod">
          <ac:chgData name="Ewa Kazimierska" userId="8edb7084-dccb-4d8f-9cfb-38098ea1d667" providerId="ADAL" clId="{F336D89F-4A3B-4CE4-9B84-5129A4FBCD32}" dt="2023-02-08T21:05:44.121" v="27"/>
          <ac:inkMkLst>
            <pc:docMk/>
            <pc:sldMk cId="3411663860" sldId="296"/>
            <ac:inkMk id="29" creationId="{9829BEB9-2F05-42FA-8CAD-C42ADB446678}"/>
          </ac:inkMkLst>
        </pc:inkChg>
        <pc:inkChg chg="add del">
          <ac:chgData name="Ewa Kazimierska" userId="8edb7084-dccb-4d8f-9cfb-38098ea1d667" providerId="ADAL" clId="{F336D89F-4A3B-4CE4-9B84-5129A4FBCD32}" dt="2023-02-08T21:05:50.466" v="33" actId="9405"/>
          <ac:inkMkLst>
            <pc:docMk/>
            <pc:sldMk cId="3411663860" sldId="296"/>
            <ac:inkMk id="32" creationId="{28A22ADC-E5D4-46E2-848A-4C28977476A5}"/>
          </ac:inkMkLst>
        </pc:inkChg>
        <pc:inkChg chg="add del">
          <ac:chgData name="Ewa Kazimierska" userId="8edb7084-dccb-4d8f-9cfb-38098ea1d667" providerId="ADAL" clId="{F336D89F-4A3B-4CE4-9B84-5129A4FBCD32}" dt="2023-02-08T21:05:49.153" v="32" actId="9405"/>
          <ac:inkMkLst>
            <pc:docMk/>
            <pc:sldMk cId="3411663860" sldId="296"/>
            <ac:inkMk id="33" creationId="{E2DC303F-6924-4004-ACED-11A235A69EFD}"/>
          </ac:inkMkLst>
        </pc:inkChg>
        <pc:inkChg chg="add mod">
          <ac:chgData name="Ewa Kazimierska" userId="8edb7084-dccb-4d8f-9cfb-38098ea1d667" providerId="ADAL" clId="{F336D89F-4A3B-4CE4-9B84-5129A4FBCD32}" dt="2023-02-08T21:05:55.477" v="39"/>
          <ac:inkMkLst>
            <pc:docMk/>
            <pc:sldMk cId="3411663860" sldId="296"/>
            <ac:inkMk id="34" creationId="{A0AE203D-3FFD-4EC8-B18D-D6DC3C7529BE}"/>
          </ac:inkMkLst>
        </pc:inkChg>
        <pc:inkChg chg="add mod">
          <ac:chgData name="Ewa Kazimierska" userId="8edb7084-dccb-4d8f-9cfb-38098ea1d667" providerId="ADAL" clId="{F336D89F-4A3B-4CE4-9B84-5129A4FBCD32}" dt="2023-02-08T21:05:55.477" v="39"/>
          <ac:inkMkLst>
            <pc:docMk/>
            <pc:sldMk cId="3411663860" sldId="296"/>
            <ac:inkMk id="35" creationId="{0AE1D603-0EFD-41BE-9BDA-8D9ED82EE3CE}"/>
          </ac:inkMkLst>
        </pc:inkChg>
        <pc:inkChg chg="add mod">
          <ac:chgData name="Ewa Kazimierska" userId="8edb7084-dccb-4d8f-9cfb-38098ea1d667" providerId="ADAL" clId="{F336D89F-4A3B-4CE4-9B84-5129A4FBCD32}" dt="2023-02-08T21:05:55.477" v="39"/>
          <ac:inkMkLst>
            <pc:docMk/>
            <pc:sldMk cId="3411663860" sldId="296"/>
            <ac:inkMk id="36" creationId="{58414A01-F784-4C81-8A9D-AA69DC84B65A}"/>
          </ac:inkMkLst>
        </pc:inkChg>
        <pc:inkChg chg="add mod">
          <ac:chgData name="Ewa Kazimierska" userId="8edb7084-dccb-4d8f-9cfb-38098ea1d667" providerId="ADAL" clId="{F336D89F-4A3B-4CE4-9B84-5129A4FBCD32}" dt="2023-02-08T21:06:07.485" v="53"/>
          <ac:inkMkLst>
            <pc:docMk/>
            <pc:sldMk cId="3411663860" sldId="296"/>
            <ac:inkMk id="37" creationId="{21B87011-3DF8-4B8A-9C21-87043633A404}"/>
          </ac:inkMkLst>
        </pc:inkChg>
        <pc:inkChg chg="add mod">
          <ac:chgData name="Ewa Kazimierska" userId="8edb7084-dccb-4d8f-9cfb-38098ea1d667" providerId="ADAL" clId="{F336D89F-4A3B-4CE4-9B84-5129A4FBCD32}" dt="2023-02-08T21:06:07.485" v="53"/>
          <ac:inkMkLst>
            <pc:docMk/>
            <pc:sldMk cId="3411663860" sldId="296"/>
            <ac:inkMk id="38" creationId="{411F50CF-149D-418D-9814-37EBD52CDDB1}"/>
          </ac:inkMkLst>
        </pc:inkChg>
        <pc:inkChg chg="add mod">
          <ac:chgData name="Ewa Kazimierska" userId="8edb7084-dccb-4d8f-9cfb-38098ea1d667" providerId="ADAL" clId="{F336D89F-4A3B-4CE4-9B84-5129A4FBCD32}" dt="2023-02-08T21:06:07.485" v="53"/>
          <ac:inkMkLst>
            <pc:docMk/>
            <pc:sldMk cId="3411663860" sldId="296"/>
            <ac:inkMk id="41" creationId="{38886347-D3AD-4E4C-BC7D-CE021E86A899}"/>
          </ac:inkMkLst>
        </pc:inkChg>
        <pc:inkChg chg="add mod">
          <ac:chgData name="Ewa Kazimierska" userId="8edb7084-dccb-4d8f-9cfb-38098ea1d667" providerId="ADAL" clId="{F336D89F-4A3B-4CE4-9B84-5129A4FBCD32}" dt="2023-02-08T21:06:07.485" v="53"/>
          <ac:inkMkLst>
            <pc:docMk/>
            <pc:sldMk cId="3411663860" sldId="296"/>
            <ac:inkMk id="42" creationId="{DC9FEE71-6379-4745-995A-76E37B9BF401}"/>
          </ac:inkMkLst>
        </pc:inkChg>
        <pc:inkChg chg="add mod">
          <ac:chgData name="Ewa Kazimierska" userId="8edb7084-dccb-4d8f-9cfb-38098ea1d667" providerId="ADAL" clId="{F336D89F-4A3B-4CE4-9B84-5129A4FBCD32}" dt="2023-02-08T21:06:07.485" v="53"/>
          <ac:inkMkLst>
            <pc:docMk/>
            <pc:sldMk cId="3411663860" sldId="296"/>
            <ac:inkMk id="43" creationId="{5E3FA057-3632-42F3-9ABD-6AB49CAFF61E}"/>
          </ac:inkMkLst>
        </pc:inkChg>
        <pc:inkChg chg="add del mod">
          <ac:chgData name="Ewa Kazimierska" userId="8edb7084-dccb-4d8f-9cfb-38098ea1d667" providerId="ADAL" clId="{F336D89F-4A3B-4CE4-9B84-5129A4FBCD32}" dt="2023-02-08T21:06:07.766" v="54" actId="9405"/>
          <ac:inkMkLst>
            <pc:docMk/>
            <pc:sldMk cId="3411663860" sldId="296"/>
            <ac:inkMk id="44" creationId="{A945D3A6-FCFB-4580-9AC7-82D7C3361097}"/>
          </ac:inkMkLst>
        </pc:inkChg>
        <pc:inkChg chg="add del mod">
          <ac:chgData name="Ewa Kazimierska" userId="8edb7084-dccb-4d8f-9cfb-38098ea1d667" providerId="ADAL" clId="{F336D89F-4A3B-4CE4-9B84-5129A4FBCD32}" dt="2023-02-08T21:06:07.485" v="53"/>
          <ac:inkMkLst>
            <pc:docMk/>
            <pc:sldMk cId="3411663860" sldId="296"/>
            <ac:inkMk id="45" creationId="{6F144B92-0015-4A8D-ADD0-0541281967F5}"/>
          </ac:inkMkLst>
        </pc:inkChg>
        <pc:inkChg chg="add del mod">
          <ac:chgData name="Ewa Kazimierska" userId="8edb7084-dccb-4d8f-9cfb-38098ea1d667" providerId="ADAL" clId="{F336D89F-4A3B-4CE4-9B84-5129A4FBCD32}" dt="2023-02-08T21:06:07.256" v="51" actId="9405"/>
          <ac:inkMkLst>
            <pc:docMk/>
            <pc:sldMk cId="3411663860" sldId="296"/>
            <ac:inkMk id="48" creationId="{9301D601-EE0E-4FCF-A673-07CED205C6DB}"/>
          </ac:inkMkLst>
        </pc:inkChg>
        <pc:inkChg chg="add del mod">
          <ac:chgData name="Ewa Kazimierska" userId="8edb7084-dccb-4d8f-9cfb-38098ea1d667" providerId="ADAL" clId="{F336D89F-4A3B-4CE4-9B84-5129A4FBCD32}" dt="2023-02-08T21:06:06.992" v="50"/>
          <ac:inkMkLst>
            <pc:docMk/>
            <pc:sldMk cId="3411663860" sldId="296"/>
            <ac:inkMk id="49" creationId="{FE519AD0-663D-4874-AE66-4A5A42A46D00}"/>
          </ac:inkMkLst>
        </pc:inkChg>
        <pc:inkChg chg="add mod">
          <ac:chgData name="Ewa Kazimierska" userId="8edb7084-dccb-4d8f-9cfb-38098ea1d667" providerId="ADAL" clId="{F336D89F-4A3B-4CE4-9B84-5129A4FBCD32}" dt="2023-02-08T21:06:18.213" v="59"/>
          <ac:inkMkLst>
            <pc:docMk/>
            <pc:sldMk cId="3411663860" sldId="296"/>
            <ac:inkMk id="51" creationId="{38313D26-0D89-46BF-A03F-1699A8674A3A}"/>
          </ac:inkMkLst>
        </pc:inkChg>
        <pc:inkChg chg="add mod">
          <ac:chgData name="Ewa Kazimierska" userId="8edb7084-dccb-4d8f-9cfb-38098ea1d667" providerId="ADAL" clId="{F336D89F-4A3B-4CE4-9B84-5129A4FBCD32}" dt="2023-02-08T21:06:18.213" v="59"/>
          <ac:inkMkLst>
            <pc:docMk/>
            <pc:sldMk cId="3411663860" sldId="296"/>
            <ac:inkMk id="52" creationId="{EA131769-2AC7-4076-B4DF-0780B3E49708}"/>
          </ac:inkMkLst>
        </pc:inkChg>
        <pc:inkChg chg="add mod">
          <ac:chgData name="Ewa Kazimierska" userId="8edb7084-dccb-4d8f-9cfb-38098ea1d667" providerId="ADAL" clId="{F336D89F-4A3B-4CE4-9B84-5129A4FBCD32}" dt="2023-02-08T21:06:18.213" v="59"/>
          <ac:inkMkLst>
            <pc:docMk/>
            <pc:sldMk cId="3411663860" sldId="296"/>
            <ac:inkMk id="53" creationId="{133A1A3E-7F81-40F8-B96F-0A52D0AA7030}"/>
          </ac:inkMkLst>
        </pc:inkChg>
        <pc:inkChg chg="add mod">
          <ac:chgData name="Ewa Kazimierska" userId="8edb7084-dccb-4d8f-9cfb-38098ea1d667" providerId="ADAL" clId="{F336D89F-4A3B-4CE4-9B84-5129A4FBCD32}" dt="2023-02-08T21:06:18.213" v="59"/>
          <ac:inkMkLst>
            <pc:docMk/>
            <pc:sldMk cId="3411663860" sldId="296"/>
            <ac:inkMk id="54" creationId="{FC34EF16-92DC-474D-B54C-E4EBA7ED2D13}"/>
          </ac:inkMkLst>
        </pc:inkChg>
        <pc:inkChg chg="add">
          <ac:chgData name="Ewa Kazimierska" userId="8edb7084-dccb-4d8f-9cfb-38098ea1d667" providerId="ADAL" clId="{F336D89F-4A3B-4CE4-9B84-5129A4FBCD32}" dt="2023-02-08T21:06:18.243" v="60" actId="9405"/>
          <ac:inkMkLst>
            <pc:docMk/>
            <pc:sldMk cId="3411663860" sldId="296"/>
            <ac:inkMk id="56" creationId="{08F2EE9B-744D-49E8-8946-70627D30CF94}"/>
          </ac:inkMkLst>
        </pc:inkChg>
        <pc:inkChg chg="add mod">
          <ac:chgData name="Ewa Kazimierska" userId="8edb7084-dccb-4d8f-9cfb-38098ea1d667" providerId="ADAL" clId="{F336D89F-4A3B-4CE4-9B84-5129A4FBCD32}" dt="2023-02-08T21:06:22.217" v="64"/>
          <ac:inkMkLst>
            <pc:docMk/>
            <pc:sldMk cId="3411663860" sldId="296"/>
            <ac:inkMk id="57" creationId="{72ABA00C-2468-43FF-98D9-5CED10F40230}"/>
          </ac:inkMkLst>
        </pc:inkChg>
        <pc:inkChg chg="add mod">
          <ac:chgData name="Ewa Kazimierska" userId="8edb7084-dccb-4d8f-9cfb-38098ea1d667" providerId="ADAL" clId="{F336D89F-4A3B-4CE4-9B84-5129A4FBCD32}" dt="2023-02-08T21:06:22.217" v="64"/>
          <ac:inkMkLst>
            <pc:docMk/>
            <pc:sldMk cId="3411663860" sldId="296"/>
            <ac:inkMk id="58" creationId="{B9E3EEF9-CB8B-45C5-9647-05F7533BE142}"/>
          </ac:inkMkLst>
        </pc:inkChg>
        <pc:inkChg chg="add mod">
          <ac:chgData name="Ewa Kazimierska" userId="8edb7084-dccb-4d8f-9cfb-38098ea1d667" providerId="ADAL" clId="{F336D89F-4A3B-4CE4-9B84-5129A4FBCD32}" dt="2023-02-08T21:06:22.217" v="64"/>
          <ac:inkMkLst>
            <pc:docMk/>
            <pc:sldMk cId="3411663860" sldId="296"/>
            <ac:inkMk id="59" creationId="{55386EB6-A382-46AF-A2E4-CE7761296F32}"/>
          </ac:inkMkLst>
        </pc:inkChg>
        <pc:inkChg chg="add mod">
          <ac:chgData name="Ewa Kazimierska" userId="8edb7084-dccb-4d8f-9cfb-38098ea1d667" providerId="ADAL" clId="{F336D89F-4A3B-4CE4-9B84-5129A4FBCD32}" dt="2023-02-08T21:06:26.673" v="69"/>
          <ac:inkMkLst>
            <pc:docMk/>
            <pc:sldMk cId="3411663860" sldId="296"/>
            <ac:inkMk id="61" creationId="{5D844604-748B-413A-872D-3C910AC3225C}"/>
          </ac:inkMkLst>
        </pc:inkChg>
        <pc:inkChg chg="add mod">
          <ac:chgData name="Ewa Kazimierska" userId="8edb7084-dccb-4d8f-9cfb-38098ea1d667" providerId="ADAL" clId="{F336D89F-4A3B-4CE4-9B84-5129A4FBCD32}" dt="2023-02-08T21:06:26.673" v="69"/>
          <ac:inkMkLst>
            <pc:docMk/>
            <pc:sldMk cId="3411663860" sldId="296"/>
            <ac:inkMk id="62" creationId="{20190CE1-EFB5-49D1-B0B7-E5BC1B2604E8}"/>
          </ac:inkMkLst>
        </pc:inkChg>
        <pc:inkChg chg="add mod">
          <ac:chgData name="Ewa Kazimierska" userId="8edb7084-dccb-4d8f-9cfb-38098ea1d667" providerId="ADAL" clId="{F336D89F-4A3B-4CE4-9B84-5129A4FBCD32}" dt="2023-02-08T21:06:26.673" v="69"/>
          <ac:inkMkLst>
            <pc:docMk/>
            <pc:sldMk cId="3411663860" sldId="296"/>
            <ac:inkMk id="63" creationId="{8970B8BC-BEF4-450F-91B8-F51A176FBE27}"/>
          </ac:inkMkLst>
        </pc:inkChg>
        <pc:inkChg chg="add mod">
          <ac:chgData name="Ewa Kazimierska" userId="8edb7084-dccb-4d8f-9cfb-38098ea1d667" providerId="ADAL" clId="{F336D89F-4A3B-4CE4-9B84-5129A4FBCD32}" dt="2023-02-08T21:06:26.673" v="69"/>
          <ac:inkMkLst>
            <pc:docMk/>
            <pc:sldMk cId="3411663860" sldId="296"/>
            <ac:inkMk id="64" creationId="{4600008D-7612-4C8B-ADBC-2535682A156F}"/>
          </ac:inkMkLst>
        </pc:inkChg>
        <pc:inkChg chg="add mod">
          <ac:chgData name="Ewa Kazimierska" userId="8edb7084-dccb-4d8f-9cfb-38098ea1d667" providerId="ADAL" clId="{F336D89F-4A3B-4CE4-9B84-5129A4FBCD32}" dt="2023-02-08T21:06:46.246" v="75"/>
          <ac:inkMkLst>
            <pc:docMk/>
            <pc:sldMk cId="3411663860" sldId="296"/>
            <ac:inkMk id="66" creationId="{A0CAE6C5-7FD6-48CC-BDFF-8B2B292F9AE4}"/>
          </ac:inkMkLst>
        </pc:inkChg>
        <pc:inkChg chg="add mod">
          <ac:chgData name="Ewa Kazimierska" userId="8edb7084-dccb-4d8f-9cfb-38098ea1d667" providerId="ADAL" clId="{F336D89F-4A3B-4CE4-9B84-5129A4FBCD32}" dt="2023-02-08T21:06:46.246" v="75"/>
          <ac:inkMkLst>
            <pc:docMk/>
            <pc:sldMk cId="3411663860" sldId="296"/>
            <ac:inkMk id="67" creationId="{A21D7FA6-7F88-40B4-A306-51A5A0FB1C7B}"/>
          </ac:inkMkLst>
        </pc:inkChg>
        <pc:inkChg chg="add mod">
          <ac:chgData name="Ewa Kazimierska" userId="8edb7084-dccb-4d8f-9cfb-38098ea1d667" providerId="ADAL" clId="{F336D89F-4A3B-4CE4-9B84-5129A4FBCD32}" dt="2023-02-08T21:06:46.246" v="75"/>
          <ac:inkMkLst>
            <pc:docMk/>
            <pc:sldMk cId="3411663860" sldId="296"/>
            <ac:inkMk id="68" creationId="{ED123812-FE16-42D1-B8EF-3BA22A1E7471}"/>
          </ac:inkMkLst>
        </pc:inkChg>
        <pc:inkChg chg="add">
          <ac:chgData name="Ewa Kazimierska" userId="8edb7084-dccb-4d8f-9cfb-38098ea1d667" providerId="ADAL" clId="{F336D89F-4A3B-4CE4-9B84-5129A4FBCD32}" dt="2023-02-08T21:06:44.557" v="73" actId="9405"/>
          <ac:inkMkLst>
            <pc:docMk/>
            <pc:sldMk cId="3411663860" sldId="296"/>
            <ac:inkMk id="69" creationId="{3353267F-224C-4A79-AA4A-BF0B00E766F1}"/>
          </ac:inkMkLst>
        </pc:inkChg>
        <pc:inkChg chg="add">
          <ac:chgData name="Ewa Kazimierska" userId="8edb7084-dccb-4d8f-9cfb-38098ea1d667" providerId="ADAL" clId="{F336D89F-4A3B-4CE4-9B84-5129A4FBCD32}" dt="2023-02-08T21:06:45.165" v="74" actId="9405"/>
          <ac:inkMkLst>
            <pc:docMk/>
            <pc:sldMk cId="3411663860" sldId="296"/>
            <ac:inkMk id="70" creationId="{B260726D-5529-450C-AD58-40C1E7CAC94B}"/>
          </ac:inkMkLst>
        </pc:inkChg>
        <pc:inkChg chg="add mod">
          <ac:chgData name="Ewa Kazimierska" userId="8edb7084-dccb-4d8f-9cfb-38098ea1d667" providerId="ADAL" clId="{F336D89F-4A3B-4CE4-9B84-5129A4FBCD32}" dt="2023-02-08T21:07:06.998" v="79"/>
          <ac:inkMkLst>
            <pc:docMk/>
            <pc:sldMk cId="3411663860" sldId="296"/>
            <ac:inkMk id="72" creationId="{6A84778A-C9D2-4A01-8CFC-74FF6FE4924B}"/>
          </ac:inkMkLst>
        </pc:inkChg>
        <pc:inkChg chg="add mod">
          <ac:chgData name="Ewa Kazimierska" userId="8edb7084-dccb-4d8f-9cfb-38098ea1d667" providerId="ADAL" clId="{F336D89F-4A3B-4CE4-9B84-5129A4FBCD32}" dt="2023-02-08T21:07:06.998" v="79"/>
          <ac:inkMkLst>
            <pc:docMk/>
            <pc:sldMk cId="3411663860" sldId="296"/>
            <ac:inkMk id="73" creationId="{EEB38D2D-6C9A-47D8-9425-496ABF297612}"/>
          </ac:inkMkLst>
        </pc:inkChg>
        <pc:inkChg chg="add mod">
          <ac:chgData name="Ewa Kazimierska" userId="8edb7084-dccb-4d8f-9cfb-38098ea1d667" providerId="ADAL" clId="{F336D89F-4A3B-4CE4-9B84-5129A4FBCD32}" dt="2023-02-08T21:07:06.998" v="79"/>
          <ac:inkMkLst>
            <pc:docMk/>
            <pc:sldMk cId="3411663860" sldId="296"/>
            <ac:inkMk id="74" creationId="{30530EAB-55FC-4731-836A-EDFED4631138}"/>
          </ac:inkMkLst>
        </pc:inkChg>
        <pc:inkChg chg="add mod">
          <ac:chgData name="Ewa Kazimierska" userId="8edb7084-dccb-4d8f-9cfb-38098ea1d667" providerId="ADAL" clId="{F336D89F-4A3B-4CE4-9B84-5129A4FBCD32}" dt="2023-02-08T21:07:12.668" v="86"/>
          <ac:inkMkLst>
            <pc:docMk/>
            <pc:sldMk cId="3411663860" sldId="296"/>
            <ac:inkMk id="77" creationId="{78A6DEC9-9139-4623-98E6-B62CD7E8BAF3}"/>
          </ac:inkMkLst>
        </pc:inkChg>
        <pc:inkChg chg="add mod">
          <ac:chgData name="Ewa Kazimierska" userId="8edb7084-dccb-4d8f-9cfb-38098ea1d667" providerId="ADAL" clId="{F336D89F-4A3B-4CE4-9B84-5129A4FBCD32}" dt="2023-02-08T21:07:12.668" v="86"/>
          <ac:inkMkLst>
            <pc:docMk/>
            <pc:sldMk cId="3411663860" sldId="296"/>
            <ac:inkMk id="78" creationId="{127D0EAE-A306-4F86-AF39-F5A5AD841EAE}"/>
          </ac:inkMkLst>
        </pc:inkChg>
        <pc:inkChg chg="add mod">
          <ac:chgData name="Ewa Kazimierska" userId="8edb7084-dccb-4d8f-9cfb-38098ea1d667" providerId="ADAL" clId="{F336D89F-4A3B-4CE4-9B84-5129A4FBCD32}" dt="2023-02-08T21:07:12.668" v="86"/>
          <ac:inkMkLst>
            <pc:docMk/>
            <pc:sldMk cId="3411663860" sldId="296"/>
            <ac:inkMk id="79" creationId="{0AA7630D-C095-4631-9A21-9A37A31139E9}"/>
          </ac:inkMkLst>
        </pc:inkChg>
        <pc:inkChg chg="add mod">
          <ac:chgData name="Ewa Kazimierska" userId="8edb7084-dccb-4d8f-9cfb-38098ea1d667" providerId="ADAL" clId="{F336D89F-4A3B-4CE4-9B84-5129A4FBCD32}" dt="2023-02-08T21:07:13.404" v="88"/>
          <ac:inkMkLst>
            <pc:docMk/>
            <pc:sldMk cId="3411663860" sldId="296"/>
            <ac:inkMk id="80" creationId="{521500D4-7FE2-46CB-948B-1022147185E8}"/>
          </ac:inkMkLst>
        </pc:inkChg>
        <pc:inkChg chg="add mod">
          <ac:chgData name="Ewa Kazimierska" userId="8edb7084-dccb-4d8f-9cfb-38098ea1d667" providerId="ADAL" clId="{F336D89F-4A3B-4CE4-9B84-5129A4FBCD32}" dt="2023-02-08T21:07:13.404" v="88"/>
          <ac:inkMkLst>
            <pc:docMk/>
            <pc:sldMk cId="3411663860" sldId="296"/>
            <ac:inkMk id="81" creationId="{03433C31-F58C-48C0-8A65-00DF3080EDD8}"/>
          </ac:inkMkLst>
        </pc:inkChg>
        <pc:inkChg chg="add mod">
          <ac:chgData name="Ewa Kazimierska" userId="8edb7084-dccb-4d8f-9cfb-38098ea1d667" providerId="ADAL" clId="{F336D89F-4A3B-4CE4-9B84-5129A4FBCD32}" dt="2023-02-08T21:07:13.404" v="88"/>
          <ac:inkMkLst>
            <pc:docMk/>
            <pc:sldMk cId="3411663860" sldId="296"/>
            <ac:inkMk id="82" creationId="{99263F8E-E48C-4C70-BE07-B2CE4B64D8C4}"/>
          </ac:inkMkLst>
        </pc:inkChg>
        <pc:inkChg chg="add mod">
          <ac:chgData name="Ewa Kazimierska" userId="8edb7084-dccb-4d8f-9cfb-38098ea1d667" providerId="ADAL" clId="{F336D89F-4A3B-4CE4-9B84-5129A4FBCD32}" dt="2023-02-08T21:07:13.404" v="88"/>
          <ac:inkMkLst>
            <pc:docMk/>
            <pc:sldMk cId="3411663860" sldId="296"/>
            <ac:inkMk id="85" creationId="{CD9C80DF-85B8-457D-92FC-18554475EA38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87" creationId="{5227917C-8C44-4181-9A0A-8136E9F486EF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88" creationId="{8BF50729-C830-4B29-9C8C-50B09C37C089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89" creationId="{8DB04F79-4B28-46FC-A7BF-F8A33CED53BD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90" creationId="{C80E06D3-C63D-40C1-BDB1-D25E754A7758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91" creationId="{08E253E3-D010-4BC2-B9CC-6231210EC357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92" creationId="{4144A3AE-256A-45E8-9A82-74CE7D79B4B1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93" creationId="{C35E9EB9-CB59-46C6-8BDC-74A3D69F30D9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94" creationId="{58EF1B20-D1F9-463C-ACAC-06FB698B54ED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96" creationId="{E64D992F-B94D-4CDB-808E-1E70F6053116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97" creationId="{D8CDF819-0988-4C30-8FF7-EB19258AD295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98" creationId="{E802AE59-46FA-4E4D-8556-D9128A3D3118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99" creationId="{70D7F1CC-7C24-4C83-92A9-60E4E9A15678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100" creationId="{B56F52F4-8414-4110-B5D3-967869447D05}"/>
          </ac:inkMkLst>
        </pc:inkChg>
        <pc:inkChg chg="add mod">
          <ac:chgData name="Ewa Kazimierska" userId="8edb7084-dccb-4d8f-9cfb-38098ea1d667" providerId="ADAL" clId="{F336D89F-4A3B-4CE4-9B84-5129A4FBCD32}" dt="2023-02-08T21:07:30.633" v="104"/>
          <ac:inkMkLst>
            <pc:docMk/>
            <pc:sldMk cId="3411663860" sldId="296"/>
            <ac:inkMk id="101" creationId="{85EDE5CC-D850-47E2-80CC-9D8AA4764886}"/>
          </ac:inkMkLst>
        </pc:inkChg>
        <pc:inkChg chg="add">
          <ac:chgData name="Ewa Kazimierska" userId="8edb7084-dccb-4d8f-9cfb-38098ea1d667" providerId="ADAL" clId="{F336D89F-4A3B-4CE4-9B84-5129A4FBCD32}" dt="2023-02-08T21:08:03.653" v="105" actId="9405"/>
          <ac:inkMkLst>
            <pc:docMk/>
            <pc:sldMk cId="3411663860" sldId="296"/>
            <ac:inkMk id="103" creationId="{C70E3024-50D0-4DF2-9C8C-6B38F690988B}"/>
          </ac:inkMkLst>
        </pc:inkChg>
        <pc:inkChg chg="add mod">
          <ac:chgData name="Ewa Kazimierska" userId="8edb7084-dccb-4d8f-9cfb-38098ea1d667" providerId="ADAL" clId="{F336D89F-4A3B-4CE4-9B84-5129A4FBCD32}" dt="2023-02-08T21:08:05.314" v="108"/>
          <ac:inkMkLst>
            <pc:docMk/>
            <pc:sldMk cId="3411663860" sldId="296"/>
            <ac:inkMk id="104" creationId="{44E241AB-2FC3-4541-B8D9-9842551DA5BD}"/>
          </ac:inkMkLst>
        </pc:inkChg>
        <pc:inkChg chg="add mod">
          <ac:chgData name="Ewa Kazimierska" userId="8edb7084-dccb-4d8f-9cfb-38098ea1d667" providerId="ADAL" clId="{F336D89F-4A3B-4CE4-9B84-5129A4FBCD32}" dt="2023-02-08T21:08:05.314" v="108"/>
          <ac:inkMkLst>
            <pc:docMk/>
            <pc:sldMk cId="3411663860" sldId="296"/>
            <ac:inkMk id="105" creationId="{90932BC1-D989-4D94-BCB0-92921539765A}"/>
          </ac:inkMkLst>
        </pc:inkChg>
        <pc:inkChg chg="add mod">
          <ac:chgData name="Ewa Kazimierska" userId="8edb7084-dccb-4d8f-9cfb-38098ea1d667" providerId="ADAL" clId="{F336D89F-4A3B-4CE4-9B84-5129A4FBCD32}" dt="2023-02-08T21:08:14.350" v="115"/>
          <ac:inkMkLst>
            <pc:docMk/>
            <pc:sldMk cId="3411663860" sldId="296"/>
            <ac:inkMk id="107" creationId="{8D889BAC-189B-4F3C-B1C2-FBA507BB4766}"/>
          </ac:inkMkLst>
        </pc:inkChg>
        <pc:inkChg chg="add mod">
          <ac:chgData name="Ewa Kazimierska" userId="8edb7084-dccb-4d8f-9cfb-38098ea1d667" providerId="ADAL" clId="{F336D89F-4A3B-4CE4-9B84-5129A4FBCD32}" dt="2023-02-08T21:08:14.350" v="115"/>
          <ac:inkMkLst>
            <pc:docMk/>
            <pc:sldMk cId="3411663860" sldId="296"/>
            <ac:inkMk id="108" creationId="{28AF5CBB-446C-4E99-A675-EA4028685415}"/>
          </ac:inkMkLst>
        </pc:inkChg>
        <pc:inkChg chg="add mod">
          <ac:chgData name="Ewa Kazimierska" userId="8edb7084-dccb-4d8f-9cfb-38098ea1d667" providerId="ADAL" clId="{F336D89F-4A3B-4CE4-9B84-5129A4FBCD32}" dt="2023-02-08T21:08:14.350" v="115"/>
          <ac:inkMkLst>
            <pc:docMk/>
            <pc:sldMk cId="3411663860" sldId="296"/>
            <ac:inkMk id="109" creationId="{7A6AE51C-2E51-44F0-A2C6-BAB69CD1FAFA}"/>
          </ac:inkMkLst>
        </pc:inkChg>
        <pc:inkChg chg="add mod">
          <ac:chgData name="Ewa Kazimierska" userId="8edb7084-dccb-4d8f-9cfb-38098ea1d667" providerId="ADAL" clId="{F336D89F-4A3B-4CE4-9B84-5129A4FBCD32}" dt="2023-02-08T21:08:14.350" v="115"/>
          <ac:inkMkLst>
            <pc:docMk/>
            <pc:sldMk cId="3411663860" sldId="296"/>
            <ac:inkMk id="110" creationId="{C7E02953-D687-4091-B39A-02E26BD5A632}"/>
          </ac:inkMkLst>
        </pc:inkChg>
        <pc:inkChg chg="add mod">
          <ac:chgData name="Ewa Kazimierska" userId="8edb7084-dccb-4d8f-9cfb-38098ea1d667" providerId="ADAL" clId="{F336D89F-4A3B-4CE4-9B84-5129A4FBCD32}" dt="2023-02-08T21:08:14.350" v="115"/>
          <ac:inkMkLst>
            <pc:docMk/>
            <pc:sldMk cId="3411663860" sldId="296"/>
            <ac:inkMk id="111" creationId="{4FD3323B-0E66-47A0-92C2-B1D44FC9A901}"/>
          </ac:inkMkLst>
        </pc:inkChg>
        <pc:inkChg chg="add mod">
          <ac:chgData name="Ewa Kazimierska" userId="8edb7084-dccb-4d8f-9cfb-38098ea1d667" providerId="ADAL" clId="{F336D89F-4A3B-4CE4-9B84-5129A4FBCD32}" dt="2023-02-08T21:08:14.350" v="115"/>
          <ac:inkMkLst>
            <pc:docMk/>
            <pc:sldMk cId="3411663860" sldId="296"/>
            <ac:inkMk id="112" creationId="{8AD8684F-95F4-4365-B444-592F30F21132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15" creationId="{008A24A0-B363-4B47-98CA-A3CE8376D7FE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16" creationId="{423FBD36-3A94-4D64-B9AC-CEE572C99F66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17" creationId="{7B2B989A-0711-4E3D-A9E4-0197CE9DA1D0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18" creationId="{F3BAC229-A111-442E-8F84-C7DD81C0DB86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19" creationId="{7A367BD0-8B7F-476C-831B-1502506BFD0A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21" creationId="{F805865C-AB0E-4633-B918-CEFCB6383980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22" creationId="{7ADC4D5A-9174-4A4A-8D06-FAD5262D64CB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23" creationId="{D044D4F0-FF65-4404-9C24-7A999A43FD92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24" creationId="{EB217DEA-61B9-406B-86B1-9A833EFD2C6E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25" creationId="{B2BA4F03-D976-4D5F-B83C-A999C502051F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27" creationId="{4B61A8FA-D9CB-40C2-9ADA-B1761525A4C2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28" creationId="{CF6832F8-CC33-49A2-A40C-D5F4E5E22FEF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29" creationId="{A43217F5-CAF5-47CD-BE6D-DC55DA67D098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30" creationId="{D9C42CA8-523E-41F7-B97A-55E575414E9D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31" creationId="{9FCE1CFF-809C-43C0-8640-958EF6A474E2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34" creationId="{D1CB69B0-3397-449D-BC50-232A7C799433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35" creationId="{1A177FBA-2E08-4576-848A-745FE3999FC9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36" creationId="{3531754B-88A1-49F1-8C59-EF726FC3A37C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37" creationId="{3C02EC66-34F1-49DE-9777-A26A0C84FF18}"/>
          </ac:inkMkLst>
        </pc:inkChg>
        <pc:inkChg chg="add mod">
          <ac:chgData name="Ewa Kazimierska" userId="8edb7084-dccb-4d8f-9cfb-38098ea1d667" providerId="ADAL" clId="{F336D89F-4A3B-4CE4-9B84-5129A4FBCD32}" dt="2023-02-08T21:08:31.308" v="139"/>
          <ac:inkMkLst>
            <pc:docMk/>
            <pc:sldMk cId="3411663860" sldId="296"/>
            <ac:inkMk id="138" creationId="{C80988B0-78C8-4CED-9941-25D5C7FA3E16}"/>
          </ac:inkMkLst>
        </pc:inkChg>
        <pc:inkChg chg="add mod">
          <ac:chgData name="Ewa Kazimierska" userId="8edb7084-dccb-4d8f-9cfb-38098ea1d667" providerId="ADAL" clId="{F336D89F-4A3B-4CE4-9B84-5129A4FBCD32}" dt="2023-02-08T21:08:43.696" v="145"/>
          <ac:inkMkLst>
            <pc:docMk/>
            <pc:sldMk cId="3411663860" sldId="296"/>
            <ac:inkMk id="141" creationId="{A2860CD8-81E9-477C-87AC-B31AC92C0659}"/>
          </ac:inkMkLst>
        </pc:inkChg>
        <pc:inkChg chg="add mod">
          <ac:chgData name="Ewa Kazimierska" userId="8edb7084-dccb-4d8f-9cfb-38098ea1d667" providerId="ADAL" clId="{F336D89F-4A3B-4CE4-9B84-5129A4FBCD32}" dt="2023-02-08T21:08:43.696" v="145"/>
          <ac:inkMkLst>
            <pc:docMk/>
            <pc:sldMk cId="3411663860" sldId="296"/>
            <ac:inkMk id="142" creationId="{241A19AF-3111-42D7-BA70-A5547B99A56D}"/>
          </ac:inkMkLst>
        </pc:inkChg>
        <pc:inkChg chg="add mod">
          <ac:chgData name="Ewa Kazimierska" userId="8edb7084-dccb-4d8f-9cfb-38098ea1d667" providerId="ADAL" clId="{F336D89F-4A3B-4CE4-9B84-5129A4FBCD32}" dt="2023-02-08T21:08:43.696" v="145"/>
          <ac:inkMkLst>
            <pc:docMk/>
            <pc:sldMk cId="3411663860" sldId="296"/>
            <ac:inkMk id="143" creationId="{0D70E238-9205-4743-9250-5CAC4E1F91A6}"/>
          </ac:inkMkLst>
        </pc:inkChg>
        <pc:inkChg chg="add mod">
          <ac:chgData name="Ewa Kazimierska" userId="8edb7084-dccb-4d8f-9cfb-38098ea1d667" providerId="ADAL" clId="{F336D89F-4A3B-4CE4-9B84-5129A4FBCD32}" dt="2023-02-08T21:08:43.696" v="145"/>
          <ac:inkMkLst>
            <pc:docMk/>
            <pc:sldMk cId="3411663860" sldId="296"/>
            <ac:inkMk id="144" creationId="{AC4C2A50-DA5A-471A-A749-01A2E95A382E}"/>
          </ac:inkMkLst>
        </pc:inkChg>
        <pc:inkChg chg="add mod">
          <ac:chgData name="Ewa Kazimierska" userId="8edb7084-dccb-4d8f-9cfb-38098ea1d667" providerId="ADAL" clId="{F336D89F-4A3B-4CE4-9B84-5129A4FBCD32}" dt="2023-02-08T21:08:43.696" v="145"/>
          <ac:inkMkLst>
            <pc:docMk/>
            <pc:sldMk cId="3411663860" sldId="296"/>
            <ac:inkMk id="145" creationId="{AFD2FCCC-A15A-43B7-9235-2743BBFCD0ED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48" creationId="{137AD697-1277-410B-88E6-61D0904E501A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49" creationId="{5F6BC605-0128-413A-9AA0-C35373E5A3EE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50" creationId="{F13E4246-3AF7-4BE5-928F-C7C5E9B53F90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51" creationId="{66D6F186-479C-48FD-9077-C7BB6274C944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53" creationId="{2B06406C-F1ED-4C81-84F3-835B184F3F90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55" creationId="{455D1D33-F791-474F-90BD-83F77C5645BA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57" creationId="{C2978F22-F22C-4131-88F1-24018AC7FA5E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59" creationId="{29FBB11D-F5BA-44FD-ADB6-208ADF586140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60" creationId="{5D720303-DB8F-417D-A070-5AC403CA8A34}"/>
          </ac:inkMkLst>
        </pc:inkChg>
        <pc:inkChg chg="add mod">
          <ac:chgData name="Ewa Kazimierska" userId="8edb7084-dccb-4d8f-9cfb-38098ea1d667" providerId="ADAL" clId="{F336D89F-4A3B-4CE4-9B84-5129A4FBCD32}" dt="2023-02-08T21:08:53.167" v="160"/>
          <ac:inkMkLst>
            <pc:docMk/>
            <pc:sldMk cId="3411663860" sldId="296"/>
            <ac:inkMk id="161" creationId="{BA44C318-665E-4555-84A9-96C1C7DA3702}"/>
          </ac:inkMkLst>
        </pc:inkChg>
        <pc:inkChg chg="add">
          <ac:chgData name="Ewa Kazimierska" userId="8edb7084-dccb-4d8f-9cfb-38098ea1d667" providerId="ADAL" clId="{F336D89F-4A3B-4CE4-9B84-5129A4FBCD32}" dt="2023-02-08T21:08:56.818" v="161" actId="9405"/>
          <ac:inkMkLst>
            <pc:docMk/>
            <pc:sldMk cId="3411663860" sldId="296"/>
            <ac:inkMk id="163" creationId="{2A7FAFCA-69F3-4866-B5F4-D2DD92D60EDF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64" creationId="{7AEE4CE7-F742-4975-903C-60919CE883DD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65" creationId="{58365B50-CAFD-4BE5-8B19-E1495BBEFD60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66" creationId="{0D280351-BF4E-414D-BA8F-DD29C08769A8}"/>
          </ac:inkMkLst>
        </pc:inkChg>
        <pc:inkChg chg="add mod">
          <ac:chgData name="Ewa Kazimierska" userId="8edb7084-dccb-4d8f-9cfb-38098ea1d667" providerId="ADAL" clId="{F336D89F-4A3B-4CE4-9B84-5129A4FBCD32}" dt="2023-02-08T21:09:08.050" v="174"/>
          <ac:inkMkLst>
            <pc:docMk/>
            <pc:sldMk cId="3411663860" sldId="296"/>
            <ac:inkMk id="168" creationId="{9714EBDC-39D1-4322-8273-9894C7EF574A}"/>
          </ac:inkMkLst>
        </pc:inkChg>
        <pc:inkChg chg="add mod">
          <ac:chgData name="Ewa Kazimierska" userId="8edb7084-dccb-4d8f-9cfb-38098ea1d667" providerId="ADAL" clId="{F336D89F-4A3B-4CE4-9B84-5129A4FBCD32}" dt="2023-02-08T21:09:08.050" v="174"/>
          <ac:inkMkLst>
            <pc:docMk/>
            <pc:sldMk cId="3411663860" sldId="296"/>
            <ac:inkMk id="169" creationId="{C1C29656-204D-4BDA-829A-664440688494}"/>
          </ac:inkMkLst>
        </pc:inkChg>
        <pc:inkChg chg="add mod">
          <ac:chgData name="Ewa Kazimierska" userId="8edb7084-dccb-4d8f-9cfb-38098ea1d667" providerId="ADAL" clId="{F336D89F-4A3B-4CE4-9B84-5129A4FBCD32}" dt="2023-02-08T21:09:08.050" v="174"/>
          <ac:inkMkLst>
            <pc:docMk/>
            <pc:sldMk cId="3411663860" sldId="296"/>
            <ac:inkMk id="170" creationId="{A9CA3BC7-13CA-468C-A154-8F6A56FF6C75}"/>
          </ac:inkMkLst>
        </pc:inkChg>
        <pc:inkChg chg="add mod">
          <ac:chgData name="Ewa Kazimierska" userId="8edb7084-dccb-4d8f-9cfb-38098ea1d667" providerId="ADAL" clId="{F336D89F-4A3B-4CE4-9B84-5129A4FBCD32}" dt="2023-02-08T21:09:08.050" v="174"/>
          <ac:inkMkLst>
            <pc:docMk/>
            <pc:sldMk cId="3411663860" sldId="296"/>
            <ac:inkMk id="171" creationId="{D54DF1F5-4C80-4AEA-864E-9381BBAB0A75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72" creationId="{DFE6B311-1566-4F79-9592-E48AA89EA4F5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73" creationId="{209FF1B9-6E5D-4D41-A710-260CE0B7EFFB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74" creationId="{12FD115A-F2E7-4CA9-836D-A8E618530631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75" creationId="{362F264D-0360-443C-B4CB-FA3AC9701A66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78" creationId="{A371A8B7-81BB-4478-A837-91C93CE9AEF2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79" creationId="{B79C70EC-101E-48E9-AF2D-34CD346FB3AB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80" creationId="{91F63736-448F-4E4B-8E30-A06F4E04C93D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81" creationId="{A8C4E2F8-B020-45F3-934C-33E7D959FAAE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82" creationId="{690A3EB4-945F-4B00-AB1D-1440614308C4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83" creationId="{C55DB97F-68C5-4B86-ABBC-C461C0E908CF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84" creationId="{4D558383-580F-4ED4-8616-3E64319AF3D5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85" creationId="{A7AE4EBA-2541-4D32-8A3D-401C2A5B0ECC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87" creationId="{67411295-318D-43CF-A06B-5F57DD96BAB2}"/>
          </ac:inkMkLst>
        </pc:inkChg>
        <pc:inkChg chg="add mod">
          <ac:chgData name="Ewa Kazimierska" userId="8edb7084-dccb-4d8f-9cfb-38098ea1d667" providerId="ADAL" clId="{F336D89F-4A3B-4CE4-9B84-5129A4FBCD32}" dt="2023-02-08T21:09:19.901" v="187"/>
          <ac:inkMkLst>
            <pc:docMk/>
            <pc:sldMk cId="3411663860" sldId="296"/>
            <ac:inkMk id="188" creationId="{9EB75CB2-2AB7-4D92-BC3E-4D19FE592F70}"/>
          </ac:inkMkLst>
        </pc:inkChg>
        <pc:inkChg chg="add mod">
          <ac:chgData name="Ewa Kazimierska" userId="8edb7084-dccb-4d8f-9cfb-38098ea1d667" providerId="ADAL" clId="{F336D89F-4A3B-4CE4-9B84-5129A4FBCD32}" dt="2023-02-08T21:09:20.506" v="189"/>
          <ac:inkMkLst>
            <pc:docMk/>
            <pc:sldMk cId="3411663860" sldId="296"/>
            <ac:inkMk id="189" creationId="{8F4FDC8B-0AA4-45CF-A690-A3E28E44A1B0}"/>
          </ac:inkMkLst>
        </pc:inkChg>
        <pc:inkChg chg="add mod">
          <ac:chgData name="Ewa Kazimierska" userId="8edb7084-dccb-4d8f-9cfb-38098ea1d667" providerId="ADAL" clId="{F336D89F-4A3B-4CE4-9B84-5129A4FBCD32}" dt="2023-02-08T21:09:20.506" v="189"/>
          <ac:inkMkLst>
            <pc:docMk/>
            <pc:sldMk cId="3411663860" sldId="296"/>
            <ac:inkMk id="192" creationId="{FD671FF4-F60D-4912-84EF-5E1C435D9097}"/>
          </ac:inkMkLst>
        </pc:inkChg>
        <pc:inkChg chg="add mod">
          <ac:chgData name="Ewa Kazimierska" userId="8edb7084-dccb-4d8f-9cfb-38098ea1d667" providerId="ADAL" clId="{F336D89F-4A3B-4CE4-9B84-5129A4FBCD32}" dt="2023-02-08T21:11:26.920" v="201"/>
          <ac:inkMkLst>
            <pc:docMk/>
            <pc:sldMk cId="3411663860" sldId="296"/>
            <ac:inkMk id="194" creationId="{A9B6905F-F893-4B58-B623-CA42DD6F38B9}"/>
          </ac:inkMkLst>
        </pc:inkChg>
        <pc:inkChg chg="add mod">
          <ac:chgData name="Ewa Kazimierska" userId="8edb7084-dccb-4d8f-9cfb-38098ea1d667" providerId="ADAL" clId="{F336D89F-4A3B-4CE4-9B84-5129A4FBCD32}" dt="2023-02-08T21:11:26.920" v="201"/>
          <ac:inkMkLst>
            <pc:docMk/>
            <pc:sldMk cId="3411663860" sldId="296"/>
            <ac:inkMk id="195" creationId="{29FE3DB8-6352-4F5B-8585-9923994D6253}"/>
          </ac:inkMkLst>
        </pc:inkChg>
        <pc:inkChg chg="add mod">
          <ac:chgData name="Ewa Kazimierska" userId="8edb7084-dccb-4d8f-9cfb-38098ea1d667" providerId="ADAL" clId="{F336D89F-4A3B-4CE4-9B84-5129A4FBCD32}" dt="2023-02-08T21:11:26.920" v="201"/>
          <ac:inkMkLst>
            <pc:docMk/>
            <pc:sldMk cId="3411663860" sldId="296"/>
            <ac:inkMk id="197" creationId="{006B010A-4B0A-430B-95D2-5E7B156AF9ED}"/>
          </ac:inkMkLst>
        </pc:inkChg>
        <pc:inkChg chg="add mod">
          <ac:chgData name="Ewa Kazimierska" userId="8edb7084-dccb-4d8f-9cfb-38098ea1d667" providerId="ADAL" clId="{F336D89F-4A3B-4CE4-9B84-5129A4FBCD32}" dt="2023-02-08T21:11:26.920" v="201"/>
          <ac:inkMkLst>
            <pc:docMk/>
            <pc:sldMk cId="3411663860" sldId="296"/>
            <ac:inkMk id="199" creationId="{84632F0C-0C43-4FA1-8213-EC5A62DDC924}"/>
          </ac:inkMkLst>
        </pc:inkChg>
        <pc:inkChg chg="add mod">
          <ac:chgData name="Ewa Kazimierska" userId="8edb7084-dccb-4d8f-9cfb-38098ea1d667" providerId="ADAL" clId="{F336D89F-4A3B-4CE4-9B84-5129A4FBCD32}" dt="2023-02-08T21:11:26.920" v="201"/>
          <ac:inkMkLst>
            <pc:docMk/>
            <pc:sldMk cId="3411663860" sldId="296"/>
            <ac:inkMk id="200" creationId="{8252D3A2-5C6E-4C8E-AE1C-181215A83B05}"/>
          </ac:inkMkLst>
        </pc:inkChg>
        <pc:inkChg chg="add mod">
          <ac:chgData name="Ewa Kazimierska" userId="8edb7084-dccb-4d8f-9cfb-38098ea1d667" providerId="ADAL" clId="{F336D89F-4A3B-4CE4-9B84-5129A4FBCD32}" dt="2023-02-08T21:11:26.920" v="201"/>
          <ac:inkMkLst>
            <pc:docMk/>
            <pc:sldMk cId="3411663860" sldId="296"/>
            <ac:inkMk id="201" creationId="{5F50E3E9-8339-4764-8A32-1D9801CD61F6}"/>
          </ac:inkMkLst>
        </pc:inkChg>
        <pc:inkChg chg="add mod">
          <ac:chgData name="Ewa Kazimierska" userId="8edb7084-dccb-4d8f-9cfb-38098ea1d667" providerId="ADAL" clId="{F336D89F-4A3B-4CE4-9B84-5129A4FBCD32}" dt="2023-02-08T21:11:26.920" v="201"/>
          <ac:inkMkLst>
            <pc:docMk/>
            <pc:sldMk cId="3411663860" sldId="296"/>
            <ac:inkMk id="202" creationId="{05FF6C25-3A8B-41C1-872A-85BE5E4642CA}"/>
          </ac:inkMkLst>
        </pc:inkChg>
        <pc:inkChg chg="add mod">
          <ac:chgData name="Ewa Kazimierska" userId="8edb7084-dccb-4d8f-9cfb-38098ea1d667" providerId="ADAL" clId="{F336D89F-4A3B-4CE4-9B84-5129A4FBCD32}" dt="2023-02-08T21:11:26.920" v="201"/>
          <ac:inkMkLst>
            <pc:docMk/>
            <pc:sldMk cId="3411663860" sldId="296"/>
            <ac:inkMk id="204" creationId="{296C3E50-CA8A-4754-826B-CBD69FCA5DBC}"/>
          </ac:inkMkLst>
        </pc:inkChg>
        <pc:inkChg chg="add mod">
          <ac:chgData name="Ewa Kazimierska" userId="8edb7084-dccb-4d8f-9cfb-38098ea1d667" providerId="ADAL" clId="{F336D89F-4A3B-4CE4-9B84-5129A4FBCD32}" dt="2023-02-08T21:11:40.592" v="205"/>
          <ac:inkMkLst>
            <pc:docMk/>
            <pc:sldMk cId="3411663860" sldId="296"/>
            <ac:inkMk id="206" creationId="{F4DB7FE4-96E4-45A3-A3AC-BECD24C5C2D4}"/>
          </ac:inkMkLst>
        </pc:inkChg>
        <pc:inkChg chg="add mod">
          <ac:chgData name="Ewa Kazimierska" userId="8edb7084-dccb-4d8f-9cfb-38098ea1d667" providerId="ADAL" clId="{F336D89F-4A3B-4CE4-9B84-5129A4FBCD32}" dt="2023-02-08T21:11:40.592" v="205"/>
          <ac:inkMkLst>
            <pc:docMk/>
            <pc:sldMk cId="3411663860" sldId="296"/>
            <ac:inkMk id="207" creationId="{6122C692-2120-45A2-83D7-375E80CEC14D}"/>
          </ac:inkMkLst>
        </pc:inkChg>
        <pc:inkChg chg="add mod">
          <ac:chgData name="Ewa Kazimierska" userId="8edb7084-dccb-4d8f-9cfb-38098ea1d667" providerId="ADAL" clId="{F336D89F-4A3B-4CE4-9B84-5129A4FBCD32}" dt="2023-02-08T21:11:40.592" v="205"/>
          <ac:inkMkLst>
            <pc:docMk/>
            <pc:sldMk cId="3411663860" sldId="296"/>
            <ac:inkMk id="208" creationId="{37C22EBC-361F-4038-9B08-BD7AC3ECCF8B}"/>
          </ac:inkMkLst>
        </pc:inkChg>
        <pc:inkChg chg="add mod">
          <ac:chgData name="Ewa Kazimierska" userId="8edb7084-dccb-4d8f-9cfb-38098ea1d667" providerId="ADAL" clId="{F336D89F-4A3B-4CE4-9B84-5129A4FBCD32}" dt="2023-02-08T21:11:48.582" v="212"/>
          <ac:inkMkLst>
            <pc:docMk/>
            <pc:sldMk cId="3411663860" sldId="296"/>
            <ac:inkMk id="210" creationId="{46A18048-5018-431B-9E23-F65A2663DD5D}"/>
          </ac:inkMkLst>
        </pc:inkChg>
        <pc:inkChg chg="add mod">
          <ac:chgData name="Ewa Kazimierska" userId="8edb7084-dccb-4d8f-9cfb-38098ea1d667" providerId="ADAL" clId="{F336D89F-4A3B-4CE4-9B84-5129A4FBCD32}" dt="2023-02-08T21:11:48.582" v="212"/>
          <ac:inkMkLst>
            <pc:docMk/>
            <pc:sldMk cId="3411663860" sldId="296"/>
            <ac:inkMk id="211" creationId="{78DDD590-F550-4A95-AEE2-6433923AA66A}"/>
          </ac:inkMkLst>
        </pc:inkChg>
        <pc:inkChg chg="add mod">
          <ac:chgData name="Ewa Kazimierska" userId="8edb7084-dccb-4d8f-9cfb-38098ea1d667" providerId="ADAL" clId="{F336D89F-4A3B-4CE4-9B84-5129A4FBCD32}" dt="2023-02-08T21:11:48.582" v="212"/>
          <ac:inkMkLst>
            <pc:docMk/>
            <pc:sldMk cId="3411663860" sldId="296"/>
            <ac:inkMk id="213" creationId="{F1E1ACE6-155A-431F-8D0A-9FB37173D9A0}"/>
          </ac:inkMkLst>
        </pc:inkChg>
        <pc:inkChg chg="add mod">
          <ac:chgData name="Ewa Kazimierska" userId="8edb7084-dccb-4d8f-9cfb-38098ea1d667" providerId="ADAL" clId="{F336D89F-4A3B-4CE4-9B84-5129A4FBCD32}" dt="2023-02-08T21:11:48.582" v="212"/>
          <ac:inkMkLst>
            <pc:docMk/>
            <pc:sldMk cId="3411663860" sldId="296"/>
            <ac:inkMk id="214" creationId="{124D335E-31F8-4FE2-BD84-32E1D0975F55}"/>
          </ac:inkMkLst>
        </pc:inkChg>
        <pc:inkChg chg="add mod">
          <ac:chgData name="Ewa Kazimierska" userId="8edb7084-dccb-4d8f-9cfb-38098ea1d667" providerId="ADAL" clId="{F336D89F-4A3B-4CE4-9B84-5129A4FBCD32}" dt="2023-02-08T21:11:48.582" v="212"/>
          <ac:inkMkLst>
            <pc:docMk/>
            <pc:sldMk cId="3411663860" sldId="296"/>
            <ac:inkMk id="215" creationId="{39289C56-4E11-42FF-9445-36FA2256E330}"/>
          </ac:inkMkLst>
        </pc:inkChg>
        <pc:inkChg chg="add mod">
          <ac:chgData name="Ewa Kazimierska" userId="8edb7084-dccb-4d8f-9cfb-38098ea1d667" providerId="ADAL" clId="{F336D89F-4A3B-4CE4-9B84-5129A4FBCD32}" dt="2023-02-08T21:11:55.836" v="223"/>
          <ac:inkMkLst>
            <pc:docMk/>
            <pc:sldMk cId="3411663860" sldId="296"/>
            <ac:inkMk id="217" creationId="{194A8D8B-1631-43A2-A6A4-4115CA3F06B3}"/>
          </ac:inkMkLst>
        </pc:inkChg>
        <pc:inkChg chg="add del mod">
          <ac:chgData name="Ewa Kazimierska" userId="8edb7084-dccb-4d8f-9cfb-38098ea1d667" providerId="ADAL" clId="{F336D89F-4A3B-4CE4-9B84-5129A4FBCD32}" dt="2023-02-08T21:11:55.836" v="223"/>
          <ac:inkMkLst>
            <pc:docMk/>
            <pc:sldMk cId="3411663860" sldId="296"/>
            <ac:inkMk id="218" creationId="{52A3A1A8-CA76-4A24-8A09-E6F771C1630C}"/>
          </ac:inkMkLst>
        </pc:inkChg>
        <pc:inkChg chg="add del mod">
          <ac:chgData name="Ewa Kazimierska" userId="8edb7084-dccb-4d8f-9cfb-38098ea1d667" providerId="ADAL" clId="{F336D89F-4A3B-4CE4-9B84-5129A4FBCD32}" dt="2023-02-08T21:11:55.527" v="221" actId="9405"/>
          <ac:inkMkLst>
            <pc:docMk/>
            <pc:sldMk cId="3411663860" sldId="296"/>
            <ac:inkMk id="220" creationId="{E7FF4DD3-54F7-4B74-AF72-83942E0C7AAB}"/>
          </ac:inkMkLst>
        </pc:inkChg>
        <pc:inkChg chg="add del mod">
          <ac:chgData name="Ewa Kazimierska" userId="8edb7084-dccb-4d8f-9cfb-38098ea1d667" providerId="ADAL" clId="{F336D89F-4A3B-4CE4-9B84-5129A4FBCD32}" dt="2023-02-08T21:11:55.334" v="220"/>
          <ac:inkMkLst>
            <pc:docMk/>
            <pc:sldMk cId="3411663860" sldId="296"/>
            <ac:inkMk id="221" creationId="{1DC8F5D2-B610-4D38-8278-A2B444C324D5}"/>
          </ac:inkMkLst>
        </pc:inkChg>
        <pc:inkChg chg="add mod">
          <ac:chgData name="Ewa Kazimierska" userId="8edb7084-dccb-4d8f-9cfb-38098ea1d667" providerId="ADAL" clId="{F336D89F-4A3B-4CE4-9B84-5129A4FBCD32}" dt="2023-02-08T21:12:04.362" v="234"/>
          <ac:inkMkLst>
            <pc:docMk/>
            <pc:sldMk cId="3411663860" sldId="296"/>
            <ac:inkMk id="223" creationId="{CA7C0EC8-CE40-4257-8944-D99DC6D36A40}"/>
          </ac:inkMkLst>
        </pc:inkChg>
        <pc:inkChg chg="add mod">
          <ac:chgData name="Ewa Kazimierska" userId="8edb7084-dccb-4d8f-9cfb-38098ea1d667" providerId="ADAL" clId="{F336D89F-4A3B-4CE4-9B84-5129A4FBCD32}" dt="2023-02-08T21:12:04.362" v="234"/>
          <ac:inkMkLst>
            <pc:docMk/>
            <pc:sldMk cId="3411663860" sldId="296"/>
            <ac:inkMk id="224" creationId="{765E658E-79EF-4F94-9075-E73ABFB5CF6A}"/>
          </ac:inkMkLst>
        </pc:inkChg>
        <pc:inkChg chg="add mod">
          <ac:chgData name="Ewa Kazimierska" userId="8edb7084-dccb-4d8f-9cfb-38098ea1d667" providerId="ADAL" clId="{F336D89F-4A3B-4CE4-9B84-5129A4FBCD32}" dt="2023-02-08T21:12:04.362" v="234"/>
          <ac:inkMkLst>
            <pc:docMk/>
            <pc:sldMk cId="3411663860" sldId="296"/>
            <ac:inkMk id="225" creationId="{86C88E6C-92E0-40AE-B83E-9C7A8BCBD51E}"/>
          </ac:inkMkLst>
        </pc:inkChg>
        <pc:inkChg chg="add mod">
          <ac:chgData name="Ewa Kazimierska" userId="8edb7084-dccb-4d8f-9cfb-38098ea1d667" providerId="ADAL" clId="{F336D89F-4A3B-4CE4-9B84-5129A4FBCD32}" dt="2023-02-08T21:12:04.362" v="234"/>
          <ac:inkMkLst>
            <pc:docMk/>
            <pc:sldMk cId="3411663860" sldId="296"/>
            <ac:inkMk id="226" creationId="{80EA8427-0359-4064-BE08-79BA05773829}"/>
          </ac:inkMkLst>
        </pc:inkChg>
        <pc:inkChg chg="add mod">
          <ac:chgData name="Ewa Kazimierska" userId="8edb7084-dccb-4d8f-9cfb-38098ea1d667" providerId="ADAL" clId="{F336D89F-4A3B-4CE4-9B84-5129A4FBCD32}" dt="2023-02-08T21:12:04.362" v="234"/>
          <ac:inkMkLst>
            <pc:docMk/>
            <pc:sldMk cId="3411663860" sldId="296"/>
            <ac:inkMk id="227" creationId="{488A2906-FF3B-49C4-9441-8B4CE976379A}"/>
          </ac:inkMkLst>
        </pc:inkChg>
        <pc:inkChg chg="add mod">
          <ac:chgData name="Ewa Kazimierska" userId="8edb7084-dccb-4d8f-9cfb-38098ea1d667" providerId="ADAL" clId="{F336D89F-4A3B-4CE4-9B84-5129A4FBCD32}" dt="2023-02-08T21:12:04.362" v="234"/>
          <ac:inkMkLst>
            <pc:docMk/>
            <pc:sldMk cId="3411663860" sldId="296"/>
            <ac:inkMk id="229" creationId="{D3A9E049-1066-4DF5-B31C-4E0DA8EBC0C1}"/>
          </ac:inkMkLst>
        </pc:inkChg>
        <pc:inkChg chg="add mod">
          <ac:chgData name="Ewa Kazimierska" userId="8edb7084-dccb-4d8f-9cfb-38098ea1d667" providerId="ADAL" clId="{F336D89F-4A3B-4CE4-9B84-5129A4FBCD32}" dt="2023-02-08T21:12:06.560" v="237"/>
          <ac:inkMkLst>
            <pc:docMk/>
            <pc:sldMk cId="3411663860" sldId="296"/>
            <ac:inkMk id="230" creationId="{471A1AD2-677B-413B-8A88-9EAE45E616A7}"/>
          </ac:inkMkLst>
        </pc:inkChg>
        <pc:inkChg chg="add mod">
          <ac:chgData name="Ewa Kazimierska" userId="8edb7084-dccb-4d8f-9cfb-38098ea1d667" providerId="ADAL" clId="{F336D89F-4A3B-4CE4-9B84-5129A4FBCD32}" dt="2023-02-08T21:12:06.560" v="237"/>
          <ac:inkMkLst>
            <pc:docMk/>
            <pc:sldMk cId="3411663860" sldId="296"/>
            <ac:inkMk id="231" creationId="{17C00695-60E8-4E7C-8702-21710C88967F}"/>
          </ac:inkMkLst>
        </pc:inkChg>
        <pc:inkChg chg="add mod">
          <ac:chgData name="Ewa Kazimierska" userId="8edb7084-dccb-4d8f-9cfb-38098ea1d667" providerId="ADAL" clId="{F336D89F-4A3B-4CE4-9B84-5129A4FBCD32}" dt="2023-02-08T21:12:06.560" v="237"/>
          <ac:inkMkLst>
            <pc:docMk/>
            <pc:sldMk cId="3411663860" sldId="296"/>
            <ac:inkMk id="232" creationId="{2A969337-2274-42FF-8868-43AD9667CFB4}"/>
          </ac:inkMkLst>
        </pc:inkChg>
        <pc:inkChg chg="add mod">
          <ac:chgData name="Ewa Kazimierska" userId="8edb7084-dccb-4d8f-9cfb-38098ea1d667" providerId="ADAL" clId="{F336D89F-4A3B-4CE4-9B84-5129A4FBCD32}" dt="2023-02-08T21:12:06.560" v="237"/>
          <ac:inkMkLst>
            <pc:docMk/>
            <pc:sldMk cId="3411663860" sldId="296"/>
            <ac:inkMk id="235" creationId="{FE12B9EE-C19C-44ED-8D96-F02D205CAB76}"/>
          </ac:inkMkLst>
        </pc:inkChg>
        <pc:inkChg chg="add mod">
          <ac:chgData name="Ewa Kazimierska" userId="8edb7084-dccb-4d8f-9cfb-38098ea1d667" providerId="ADAL" clId="{F336D89F-4A3B-4CE4-9B84-5129A4FBCD32}" dt="2023-02-08T21:12:06.560" v="237"/>
          <ac:inkMkLst>
            <pc:docMk/>
            <pc:sldMk cId="3411663860" sldId="296"/>
            <ac:inkMk id="236" creationId="{9143A558-6894-4AC6-A7E4-3A2D0C4E814E}"/>
          </ac:inkMkLst>
        </pc:inkChg>
      </pc:sldChg>
      <pc:sldChg chg="del">
        <pc:chgData name="Ewa Kazimierska" userId="8edb7084-dccb-4d8f-9cfb-38098ea1d667" providerId="ADAL" clId="{F336D89F-4A3B-4CE4-9B84-5129A4FBCD32}" dt="2023-02-08T21:44:35.607" v="1398" actId="47"/>
        <pc:sldMkLst>
          <pc:docMk/>
          <pc:sldMk cId="2516924311" sldId="322"/>
        </pc:sldMkLst>
      </pc:sldChg>
      <pc:sldChg chg="del">
        <pc:chgData name="Ewa Kazimierska" userId="8edb7084-dccb-4d8f-9cfb-38098ea1d667" providerId="ADAL" clId="{F336D89F-4A3B-4CE4-9B84-5129A4FBCD32}" dt="2023-02-08T21:44:41.681" v="1400" actId="47"/>
        <pc:sldMkLst>
          <pc:docMk/>
          <pc:sldMk cId="1110861773" sldId="323"/>
        </pc:sldMkLst>
      </pc:sldChg>
      <pc:sldChg chg="del">
        <pc:chgData name="Ewa Kazimierska" userId="8edb7084-dccb-4d8f-9cfb-38098ea1d667" providerId="ADAL" clId="{F336D89F-4A3B-4CE4-9B84-5129A4FBCD32}" dt="2023-02-08T21:44:42.902" v="1401" actId="47"/>
        <pc:sldMkLst>
          <pc:docMk/>
          <pc:sldMk cId="280815261" sldId="324"/>
        </pc:sldMkLst>
      </pc:sldChg>
      <pc:sldChg chg="addSp delSp modSp mod">
        <pc:chgData name="Ewa Kazimierska" userId="8edb7084-dccb-4d8f-9cfb-38098ea1d667" providerId="ADAL" clId="{F336D89F-4A3B-4CE4-9B84-5129A4FBCD32}" dt="2023-02-08T21:21:33.120" v="620"/>
        <pc:sldMkLst>
          <pc:docMk/>
          <pc:sldMk cId="2119196710" sldId="350"/>
        </pc:sldMkLst>
        <pc:grpChg chg="mod">
          <ac:chgData name="Ewa Kazimierska" userId="8edb7084-dccb-4d8f-9cfb-38098ea1d667" providerId="ADAL" clId="{F336D89F-4A3B-4CE4-9B84-5129A4FBCD32}" dt="2023-02-08T21:17:26.117" v="428"/>
          <ac:grpSpMkLst>
            <pc:docMk/>
            <pc:sldMk cId="2119196710" sldId="350"/>
            <ac:grpSpMk id="9" creationId="{AA612AB8-8A73-4C71-B916-569773A23544}"/>
          </ac:grpSpMkLst>
        </pc:grpChg>
        <pc:grpChg chg="mod">
          <ac:chgData name="Ewa Kazimierska" userId="8edb7084-dccb-4d8f-9cfb-38098ea1d667" providerId="ADAL" clId="{F336D89F-4A3B-4CE4-9B84-5129A4FBCD32}" dt="2023-02-08T21:17:26.117" v="428"/>
          <ac:grpSpMkLst>
            <pc:docMk/>
            <pc:sldMk cId="2119196710" sldId="350"/>
            <ac:grpSpMk id="10" creationId="{50355A47-E67F-46BC-A446-BD52E66C8343}"/>
          </ac:grpSpMkLst>
        </pc:grpChg>
        <pc:grpChg chg="mod">
          <ac:chgData name="Ewa Kazimierska" userId="8edb7084-dccb-4d8f-9cfb-38098ea1d667" providerId="ADAL" clId="{F336D89F-4A3B-4CE4-9B84-5129A4FBCD32}" dt="2023-02-08T21:17:31.783" v="433"/>
          <ac:grpSpMkLst>
            <pc:docMk/>
            <pc:sldMk cId="2119196710" sldId="350"/>
            <ac:grpSpMk id="15" creationId="{CA724BD8-748D-40D2-8CE4-46B4CA30B33E}"/>
          </ac:grpSpMkLst>
        </pc:grpChg>
        <pc:grpChg chg="mod">
          <ac:chgData name="Ewa Kazimierska" userId="8edb7084-dccb-4d8f-9cfb-38098ea1d667" providerId="ADAL" clId="{F336D89F-4A3B-4CE4-9B84-5129A4FBCD32}" dt="2023-02-08T21:17:37.951" v="441"/>
          <ac:grpSpMkLst>
            <pc:docMk/>
            <pc:sldMk cId="2119196710" sldId="350"/>
            <ac:grpSpMk id="21" creationId="{5DA0751E-03E2-4E74-9EFD-817C9C8B631C}"/>
          </ac:grpSpMkLst>
        </pc:grpChg>
        <pc:grpChg chg="mod">
          <ac:chgData name="Ewa Kazimierska" userId="8edb7084-dccb-4d8f-9cfb-38098ea1d667" providerId="ADAL" clId="{F336D89F-4A3B-4CE4-9B84-5129A4FBCD32}" dt="2023-02-08T21:17:46.050" v="449"/>
          <ac:grpSpMkLst>
            <pc:docMk/>
            <pc:sldMk cId="2119196710" sldId="350"/>
            <ac:grpSpMk id="29" creationId="{F88FE41E-61F1-4597-90D7-E65158017314}"/>
          </ac:grpSpMkLst>
        </pc:grpChg>
        <pc:grpChg chg="mod">
          <ac:chgData name="Ewa Kazimierska" userId="8edb7084-dccb-4d8f-9cfb-38098ea1d667" providerId="ADAL" clId="{F336D89F-4A3B-4CE4-9B84-5129A4FBCD32}" dt="2023-02-08T21:17:46.050" v="449"/>
          <ac:grpSpMkLst>
            <pc:docMk/>
            <pc:sldMk cId="2119196710" sldId="350"/>
            <ac:grpSpMk id="30" creationId="{499061A0-806A-4516-8589-16F3C3FE0331}"/>
          </ac:grpSpMkLst>
        </pc:grpChg>
        <pc:grpChg chg="mod">
          <ac:chgData name="Ewa Kazimierska" userId="8edb7084-dccb-4d8f-9cfb-38098ea1d667" providerId="ADAL" clId="{F336D89F-4A3B-4CE4-9B84-5129A4FBCD32}" dt="2023-02-08T21:17:46.050" v="449"/>
          <ac:grpSpMkLst>
            <pc:docMk/>
            <pc:sldMk cId="2119196710" sldId="350"/>
            <ac:grpSpMk id="31" creationId="{52B3ACF8-5AF9-44EE-95E0-41EF0673C250}"/>
          </ac:grpSpMkLst>
        </pc:grpChg>
        <pc:grpChg chg="mod">
          <ac:chgData name="Ewa Kazimierska" userId="8edb7084-dccb-4d8f-9cfb-38098ea1d667" providerId="ADAL" clId="{F336D89F-4A3B-4CE4-9B84-5129A4FBCD32}" dt="2023-02-08T21:17:50.992" v="456"/>
          <ac:grpSpMkLst>
            <pc:docMk/>
            <pc:sldMk cId="2119196710" sldId="350"/>
            <ac:grpSpMk id="38" creationId="{C41A7290-F09E-4673-952D-32B18B8DC018}"/>
          </ac:grpSpMkLst>
        </pc:grpChg>
        <pc:grpChg chg="mod">
          <ac:chgData name="Ewa Kazimierska" userId="8edb7084-dccb-4d8f-9cfb-38098ea1d667" providerId="ADAL" clId="{F336D89F-4A3B-4CE4-9B84-5129A4FBCD32}" dt="2023-02-08T21:17:50.992" v="456"/>
          <ac:grpSpMkLst>
            <pc:docMk/>
            <pc:sldMk cId="2119196710" sldId="350"/>
            <ac:grpSpMk id="39" creationId="{D71910FE-06CC-44C8-82EB-B0906CCDF409}"/>
          </ac:grpSpMkLst>
        </pc:grpChg>
        <pc:grpChg chg="mod">
          <ac:chgData name="Ewa Kazimierska" userId="8edb7084-dccb-4d8f-9cfb-38098ea1d667" providerId="ADAL" clId="{F336D89F-4A3B-4CE4-9B84-5129A4FBCD32}" dt="2023-02-08T21:18:09.388" v="462"/>
          <ac:grpSpMkLst>
            <pc:docMk/>
            <pc:sldMk cId="2119196710" sldId="350"/>
            <ac:grpSpMk id="45" creationId="{98A77F0B-0DFF-4195-A0FE-599C480B577D}"/>
          </ac:grpSpMkLst>
        </pc:grpChg>
        <pc:grpChg chg="del mod">
          <ac:chgData name="Ewa Kazimierska" userId="8edb7084-dccb-4d8f-9cfb-38098ea1d667" providerId="ADAL" clId="{F336D89F-4A3B-4CE4-9B84-5129A4FBCD32}" dt="2023-02-08T21:18:16.561" v="471"/>
          <ac:grpSpMkLst>
            <pc:docMk/>
            <pc:sldMk cId="2119196710" sldId="350"/>
            <ac:grpSpMk id="51" creationId="{FFEE15A2-3702-4895-9374-D18C147C3186}"/>
          </ac:grpSpMkLst>
        </pc:grpChg>
        <pc:grpChg chg="mod">
          <ac:chgData name="Ewa Kazimierska" userId="8edb7084-dccb-4d8f-9cfb-38098ea1d667" providerId="ADAL" clId="{F336D89F-4A3B-4CE4-9B84-5129A4FBCD32}" dt="2023-02-08T21:18:14.994" v="468"/>
          <ac:grpSpMkLst>
            <pc:docMk/>
            <pc:sldMk cId="2119196710" sldId="350"/>
            <ac:grpSpMk id="52" creationId="{5E4326BC-0966-4212-8172-CE7A5060D31B}"/>
          </ac:grpSpMkLst>
        </pc:grpChg>
        <pc:grpChg chg="mod">
          <ac:chgData name="Ewa Kazimierska" userId="8edb7084-dccb-4d8f-9cfb-38098ea1d667" providerId="ADAL" clId="{F336D89F-4A3B-4CE4-9B84-5129A4FBCD32}" dt="2023-02-08T21:18:16.561" v="471"/>
          <ac:grpSpMkLst>
            <pc:docMk/>
            <pc:sldMk cId="2119196710" sldId="350"/>
            <ac:grpSpMk id="55" creationId="{88CAF8BF-35C8-4965-A9D5-D68660D19FE0}"/>
          </ac:grpSpMkLst>
        </pc:grpChg>
        <pc:grpChg chg="mod">
          <ac:chgData name="Ewa Kazimierska" userId="8edb7084-dccb-4d8f-9cfb-38098ea1d667" providerId="ADAL" clId="{F336D89F-4A3B-4CE4-9B84-5129A4FBCD32}" dt="2023-02-08T21:18:22.511" v="475"/>
          <ac:grpSpMkLst>
            <pc:docMk/>
            <pc:sldMk cId="2119196710" sldId="350"/>
            <ac:grpSpMk id="59" creationId="{F6FFE288-C735-4654-AC34-B57CFB56666F}"/>
          </ac:grpSpMkLst>
        </pc:grpChg>
        <pc:grpChg chg="mod">
          <ac:chgData name="Ewa Kazimierska" userId="8edb7084-dccb-4d8f-9cfb-38098ea1d667" providerId="ADAL" clId="{F336D89F-4A3B-4CE4-9B84-5129A4FBCD32}" dt="2023-02-08T21:18:29.743" v="479"/>
          <ac:grpSpMkLst>
            <pc:docMk/>
            <pc:sldMk cId="2119196710" sldId="350"/>
            <ac:grpSpMk id="63" creationId="{EFFD7B59-5A17-47F6-BE15-4C444A2B0495}"/>
          </ac:grpSpMkLst>
        </pc:grpChg>
        <pc:grpChg chg="mod">
          <ac:chgData name="Ewa Kazimierska" userId="8edb7084-dccb-4d8f-9cfb-38098ea1d667" providerId="ADAL" clId="{F336D89F-4A3B-4CE4-9B84-5129A4FBCD32}" dt="2023-02-08T21:18:33.968" v="484"/>
          <ac:grpSpMkLst>
            <pc:docMk/>
            <pc:sldMk cId="2119196710" sldId="350"/>
            <ac:grpSpMk id="68" creationId="{C5DDFC71-1DE5-4430-8CD8-30017F7894F4}"/>
          </ac:grpSpMkLst>
        </pc:grpChg>
        <pc:grpChg chg="mod">
          <ac:chgData name="Ewa Kazimierska" userId="8edb7084-dccb-4d8f-9cfb-38098ea1d667" providerId="ADAL" clId="{F336D89F-4A3B-4CE4-9B84-5129A4FBCD32}" dt="2023-02-08T21:18:40.835" v="493"/>
          <ac:grpSpMkLst>
            <pc:docMk/>
            <pc:sldMk cId="2119196710" sldId="350"/>
            <ac:grpSpMk id="77" creationId="{28F961CE-D55C-4B4F-B218-A01E7014243D}"/>
          </ac:grpSpMkLst>
        </pc:grpChg>
        <pc:grpChg chg="mod">
          <ac:chgData name="Ewa Kazimierska" userId="8edb7084-dccb-4d8f-9cfb-38098ea1d667" providerId="ADAL" clId="{F336D89F-4A3B-4CE4-9B84-5129A4FBCD32}" dt="2023-02-08T21:18:46.378" v="500"/>
          <ac:grpSpMkLst>
            <pc:docMk/>
            <pc:sldMk cId="2119196710" sldId="350"/>
            <ac:grpSpMk id="84" creationId="{AA1A9C06-DD1D-4C92-9447-9920C3C3F429}"/>
          </ac:grpSpMkLst>
        </pc:grpChg>
        <pc:grpChg chg="mod">
          <ac:chgData name="Ewa Kazimierska" userId="8edb7084-dccb-4d8f-9cfb-38098ea1d667" providerId="ADAL" clId="{F336D89F-4A3B-4CE4-9B84-5129A4FBCD32}" dt="2023-02-08T21:18:46.378" v="500"/>
          <ac:grpSpMkLst>
            <pc:docMk/>
            <pc:sldMk cId="2119196710" sldId="350"/>
            <ac:grpSpMk id="85" creationId="{4CBEE67D-F5E0-4DA3-82E0-51BE500FD594}"/>
          </ac:grpSpMkLst>
        </pc:grpChg>
        <pc:grpChg chg="del mod">
          <ac:chgData name="Ewa Kazimierska" userId="8edb7084-dccb-4d8f-9cfb-38098ea1d667" providerId="ADAL" clId="{F336D89F-4A3B-4CE4-9B84-5129A4FBCD32}" dt="2023-02-08T21:19:11.519" v="512"/>
          <ac:grpSpMkLst>
            <pc:docMk/>
            <pc:sldMk cId="2119196710" sldId="350"/>
            <ac:grpSpMk id="95" creationId="{19363B74-F491-4155-AD85-3494A14B9729}"/>
          </ac:grpSpMkLst>
        </pc:grpChg>
        <pc:grpChg chg="mod">
          <ac:chgData name="Ewa Kazimierska" userId="8edb7084-dccb-4d8f-9cfb-38098ea1d667" providerId="ADAL" clId="{F336D89F-4A3B-4CE4-9B84-5129A4FBCD32}" dt="2023-02-08T21:19:11.519" v="512"/>
          <ac:grpSpMkLst>
            <pc:docMk/>
            <pc:sldMk cId="2119196710" sldId="350"/>
            <ac:grpSpMk id="97" creationId="{8107911D-2D21-4AB3-BB22-0FCF42075C8E}"/>
          </ac:grpSpMkLst>
        </pc:grpChg>
        <pc:grpChg chg="mod">
          <ac:chgData name="Ewa Kazimierska" userId="8edb7084-dccb-4d8f-9cfb-38098ea1d667" providerId="ADAL" clId="{F336D89F-4A3B-4CE4-9B84-5129A4FBCD32}" dt="2023-02-08T21:19:39.001" v="521"/>
          <ac:grpSpMkLst>
            <pc:docMk/>
            <pc:sldMk cId="2119196710" sldId="350"/>
            <ac:grpSpMk id="106" creationId="{A42078BC-BDF5-46FA-8FE9-4A9704274B10}"/>
          </ac:grpSpMkLst>
        </pc:grpChg>
        <pc:grpChg chg="mod">
          <ac:chgData name="Ewa Kazimierska" userId="8edb7084-dccb-4d8f-9cfb-38098ea1d667" providerId="ADAL" clId="{F336D89F-4A3B-4CE4-9B84-5129A4FBCD32}" dt="2023-02-08T21:19:48.194" v="524"/>
          <ac:grpSpMkLst>
            <pc:docMk/>
            <pc:sldMk cId="2119196710" sldId="350"/>
            <ac:grpSpMk id="109" creationId="{5723D0B1-215C-4EE2-8D27-F69BD3F9A512}"/>
          </ac:grpSpMkLst>
        </pc:grpChg>
        <pc:grpChg chg="add del mod">
          <ac:chgData name="Ewa Kazimierska" userId="8edb7084-dccb-4d8f-9cfb-38098ea1d667" providerId="ADAL" clId="{F336D89F-4A3B-4CE4-9B84-5129A4FBCD32}" dt="2023-02-08T21:20:10.934" v="545"/>
          <ac:grpSpMkLst>
            <pc:docMk/>
            <pc:sldMk cId="2119196710" sldId="350"/>
            <ac:grpSpMk id="112" creationId="{4EA33005-9186-459F-857E-E77EB6C0DAD5}"/>
          </ac:grpSpMkLst>
        </pc:grpChg>
        <pc:grpChg chg="mod">
          <ac:chgData name="Ewa Kazimierska" userId="8edb7084-dccb-4d8f-9cfb-38098ea1d667" providerId="ADAL" clId="{F336D89F-4A3B-4CE4-9B84-5129A4FBCD32}" dt="2023-02-08T21:19:59.515" v="534"/>
          <ac:grpSpMkLst>
            <pc:docMk/>
            <pc:sldMk cId="2119196710" sldId="350"/>
            <ac:grpSpMk id="117" creationId="{9319FE2C-421B-46DA-BB68-A2E4DDB684CC}"/>
          </ac:grpSpMkLst>
        </pc:grpChg>
        <pc:grpChg chg="del mod">
          <ac:chgData name="Ewa Kazimierska" userId="8edb7084-dccb-4d8f-9cfb-38098ea1d667" providerId="ADAL" clId="{F336D89F-4A3B-4CE4-9B84-5129A4FBCD32}" dt="2023-02-08T21:20:09.353" v="542"/>
          <ac:grpSpMkLst>
            <pc:docMk/>
            <pc:sldMk cId="2119196710" sldId="350"/>
            <ac:grpSpMk id="120" creationId="{6388AC90-4629-45FA-AA12-8505400860A2}"/>
          </ac:grpSpMkLst>
        </pc:grpChg>
        <pc:grpChg chg="del mod">
          <ac:chgData name="Ewa Kazimierska" userId="8edb7084-dccb-4d8f-9cfb-38098ea1d667" providerId="ADAL" clId="{F336D89F-4A3B-4CE4-9B84-5129A4FBCD32}" dt="2023-02-08T21:20:10.934" v="545"/>
          <ac:grpSpMkLst>
            <pc:docMk/>
            <pc:sldMk cId="2119196710" sldId="350"/>
            <ac:grpSpMk id="123" creationId="{FA806D6C-858F-42B8-BC7B-E7045490F5F3}"/>
          </ac:grpSpMkLst>
        </pc:grpChg>
        <pc:grpChg chg="del mod">
          <ac:chgData name="Ewa Kazimierska" userId="8edb7084-dccb-4d8f-9cfb-38098ea1d667" providerId="ADAL" clId="{F336D89F-4A3B-4CE4-9B84-5129A4FBCD32}" dt="2023-02-08T21:20:18.084" v="553"/>
          <ac:grpSpMkLst>
            <pc:docMk/>
            <pc:sldMk cId="2119196710" sldId="350"/>
            <ac:grpSpMk id="126" creationId="{7E19591E-C67A-43E3-8CDE-6E0150D3B581}"/>
          </ac:grpSpMkLst>
        </pc:grpChg>
        <pc:grpChg chg="mod">
          <ac:chgData name="Ewa Kazimierska" userId="8edb7084-dccb-4d8f-9cfb-38098ea1d667" providerId="ADAL" clId="{F336D89F-4A3B-4CE4-9B84-5129A4FBCD32}" dt="2023-02-08T21:20:18.084" v="553"/>
          <ac:grpSpMkLst>
            <pc:docMk/>
            <pc:sldMk cId="2119196710" sldId="350"/>
            <ac:grpSpMk id="134" creationId="{6A894706-43A0-4560-98CA-2819302D3E74}"/>
          </ac:grpSpMkLst>
        </pc:grpChg>
        <pc:grpChg chg="del mod">
          <ac:chgData name="Ewa Kazimierska" userId="8edb7084-dccb-4d8f-9cfb-38098ea1d667" providerId="ADAL" clId="{F336D89F-4A3B-4CE4-9B84-5129A4FBCD32}" dt="2023-02-08T21:20:46.280" v="568"/>
          <ac:grpSpMkLst>
            <pc:docMk/>
            <pc:sldMk cId="2119196710" sldId="350"/>
            <ac:grpSpMk id="141" creationId="{C6472151-DFCC-4910-ADC3-74E4B2859C99}"/>
          </ac:grpSpMkLst>
        </pc:grpChg>
        <pc:grpChg chg="del mod">
          <ac:chgData name="Ewa Kazimierska" userId="8edb7084-dccb-4d8f-9cfb-38098ea1d667" providerId="ADAL" clId="{F336D89F-4A3B-4CE4-9B84-5129A4FBCD32}" dt="2023-02-08T21:20:46.938" v="570"/>
          <ac:grpSpMkLst>
            <pc:docMk/>
            <pc:sldMk cId="2119196710" sldId="350"/>
            <ac:grpSpMk id="149" creationId="{E777C873-B1EA-4727-A34D-AD4F05CF335F}"/>
          </ac:grpSpMkLst>
        </pc:grpChg>
        <pc:grpChg chg="mod">
          <ac:chgData name="Ewa Kazimierska" userId="8edb7084-dccb-4d8f-9cfb-38098ea1d667" providerId="ADAL" clId="{F336D89F-4A3B-4CE4-9B84-5129A4FBCD32}" dt="2023-02-08T21:20:46.280" v="568"/>
          <ac:grpSpMkLst>
            <pc:docMk/>
            <pc:sldMk cId="2119196710" sldId="350"/>
            <ac:grpSpMk id="150" creationId="{692D417B-7472-4E4E-AA08-77B8C81A8C4D}"/>
          </ac:grpSpMkLst>
        </pc:grpChg>
        <pc:grpChg chg="mod">
          <ac:chgData name="Ewa Kazimierska" userId="8edb7084-dccb-4d8f-9cfb-38098ea1d667" providerId="ADAL" clId="{F336D89F-4A3B-4CE4-9B84-5129A4FBCD32}" dt="2023-02-08T21:20:46.280" v="568"/>
          <ac:grpSpMkLst>
            <pc:docMk/>
            <pc:sldMk cId="2119196710" sldId="350"/>
            <ac:grpSpMk id="151" creationId="{743EFFDA-09B0-46FB-9EC8-9E1B63881224}"/>
          </ac:grpSpMkLst>
        </pc:grpChg>
        <pc:grpChg chg="mod">
          <ac:chgData name="Ewa Kazimierska" userId="8edb7084-dccb-4d8f-9cfb-38098ea1d667" providerId="ADAL" clId="{F336D89F-4A3B-4CE4-9B84-5129A4FBCD32}" dt="2023-02-08T21:20:46.938" v="570"/>
          <ac:grpSpMkLst>
            <pc:docMk/>
            <pc:sldMk cId="2119196710" sldId="350"/>
            <ac:grpSpMk id="153" creationId="{636ED1F1-735F-4F4F-9325-C1EF012452D8}"/>
          </ac:grpSpMkLst>
        </pc:grpChg>
        <pc:grpChg chg="del mod">
          <ac:chgData name="Ewa Kazimierska" userId="8edb7084-dccb-4d8f-9cfb-38098ea1d667" providerId="ADAL" clId="{F336D89F-4A3B-4CE4-9B84-5129A4FBCD32}" dt="2023-02-08T21:20:58.962" v="577"/>
          <ac:grpSpMkLst>
            <pc:docMk/>
            <pc:sldMk cId="2119196710" sldId="350"/>
            <ac:grpSpMk id="156" creationId="{481A7585-80DC-41A3-9E53-9F12A815BF2E}"/>
          </ac:grpSpMkLst>
        </pc:grpChg>
        <pc:grpChg chg="mod">
          <ac:chgData name="Ewa Kazimierska" userId="8edb7084-dccb-4d8f-9cfb-38098ea1d667" providerId="ADAL" clId="{F336D89F-4A3B-4CE4-9B84-5129A4FBCD32}" dt="2023-02-08T21:20:58.962" v="577"/>
          <ac:grpSpMkLst>
            <pc:docMk/>
            <pc:sldMk cId="2119196710" sldId="350"/>
            <ac:grpSpMk id="160" creationId="{2496C653-D8B5-4EBD-8EC2-497388333832}"/>
          </ac:grpSpMkLst>
        </pc:grpChg>
        <pc:grpChg chg="del mod">
          <ac:chgData name="Ewa Kazimierska" userId="8edb7084-dccb-4d8f-9cfb-38098ea1d667" providerId="ADAL" clId="{F336D89F-4A3B-4CE4-9B84-5129A4FBCD32}" dt="2023-02-08T21:21:18.590" v="600"/>
          <ac:grpSpMkLst>
            <pc:docMk/>
            <pc:sldMk cId="2119196710" sldId="350"/>
            <ac:grpSpMk id="168" creationId="{62DAB6A3-59C1-4C22-8774-ABA9D0E395F2}"/>
          </ac:grpSpMkLst>
        </pc:grpChg>
        <pc:grpChg chg="del mod">
          <ac:chgData name="Ewa Kazimierska" userId="8edb7084-dccb-4d8f-9cfb-38098ea1d667" providerId="ADAL" clId="{F336D89F-4A3B-4CE4-9B84-5129A4FBCD32}" dt="2023-02-08T21:21:18.590" v="600"/>
          <ac:grpSpMkLst>
            <pc:docMk/>
            <pc:sldMk cId="2119196710" sldId="350"/>
            <ac:grpSpMk id="169" creationId="{F973710C-1AA2-4BB8-AD0B-67131DAA3C0B}"/>
          </ac:grpSpMkLst>
        </pc:grpChg>
        <pc:grpChg chg="mod">
          <ac:chgData name="Ewa Kazimierska" userId="8edb7084-dccb-4d8f-9cfb-38098ea1d667" providerId="ADAL" clId="{F336D89F-4A3B-4CE4-9B84-5129A4FBCD32}" dt="2023-02-08T21:21:11.622" v="590"/>
          <ac:grpSpMkLst>
            <pc:docMk/>
            <pc:sldMk cId="2119196710" sldId="350"/>
            <ac:grpSpMk id="174" creationId="{8D3A87B1-3871-480F-895E-0ED1EFD9B22E}"/>
          </ac:grpSpMkLst>
        </pc:grpChg>
        <pc:grpChg chg="del mod">
          <ac:chgData name="Ewa Kazimierska" userId="8edb7084-dccb-4d8f-9cfb-38098ea1d667" providerId="ADAL" clId="{F336D89F-4A3B-4CE4-9B84-5129A4FBCD32}" dt="2023-02-08T21:21:18.590" v="600"/>
          <ac:grpSpMkLst>
            <pc:docMk/>
            <pc:sldMk cId="2119196710" sldId="350"/>
            <ac:grpSpMk id="180" creationId="{8A00546F-648F-4559-9AE5-514FC1124BF2}"/>
          </ac:grpSpMkLst>
        </pc:grpChg>
        <pc:grpChg chg="mod">
          <ac:chgData name="Ewa Kazimierska" userId="8edb7084-dccb-4d8f-9cfb-38098ea1d667" providerId="ADAL" clId="{F336D89F-4A3B-4CE4-9B84-5129A4FBCD32}" dt="2023-02-08T21:21:18.590" v="600"/>
          <ac:grpSpMkLst>
            <pc:docMk/>
            <pc:sldMk cId="2119196710" sldId="350"/>
            <ac:grpSpMk id="184" creationId="{895BC4D1-D3FC-4E06-9E66-D8E99E16C296}"/>
          </ac:grpSpMkLst>
        </pc:grpChg>
        <pc:grpChg chg="mod">
          <ac:chgData name="Ewa Kazimierska" userId="8edb7084-dccb-4d8f-9cfb-38098ea1d667" providerId="ADAL" clId="{F336D89F-4A3B-4CE4-9B84-5129A4FBCD32}" dt="2023-02-08T21:21:18.590" v="600"/>
          <ac:grpSpMkLst>
            <pc:docMk/>
            <pc:sldMk cId="2119196710" sldId="350"/>
            <ac:grpSpMk id="185" creationId="{48286367-0FE4-4F0E-926E-7D9E48D070CA}"/>
          </ac:grpSpMkLst>
        </pc:grpChg>
        <pc:grpChg chg="mod">
          <ac:chgData name="Ewa Kazimierska" userId="8edb7084-dccb-4d8f-9cfb-38098ea1d667" providerId="ADAL" clId="{F336D89F-4A3B-4CE4-9B84-5129A4FBCD32}" dt="2023-02-08T21:21:27.369" v="611"/>
          <ac:grpSpMkLst>
            <pc:docMk/>
            <pc:sldMk cId="2119196710" sldId="350"/>
            <ac:grpSpMk id="196" creationId="{0F804442-CFCB-4225-BC4A-5E1239ACC9F3}"/>
          </ac:grpSpMkLst>
        </pc:grpChg>
        <pc:grpChg chg="mod">
          <ac:chgData name="Ewa Kazimierska" userId="8edb7084-dccb-4d8f-9cfb-38098ea1d667" providerId="ADAL" clId="{F336D89F-4A3B-4CE4-9B84-5129A4FBCD32}" dt="2023-02-08T21:21:27.369" v="611"/>
          <ac:grpSpMkLst>
            <pc:docMk/>
            <pc:sldMk cId="2119196710" sldId="350"/>
            <ac:grpSpMk id="197" creationId="{BBC4460E-2BA8-4D0B-B3AF-E843257CCEF4}"/>
          </ac:grpSpMkLst>
        </pc:grpChg>
        <pc:grpChg chg="mod">
          <ac:chgData name="Ewa Kazimierska" userId="8edb7084-dccb-4d8f-9cfb-38098ea1d667" providerId="ADAL" clId="{F336D89F-4A3B-4CE4-9B84-5129A4FBCD32}" dt="2023-02-08T21:21:33.120" v="620"/>
          <ac:grpSpMkLst>
            <pc:docMk/>
            <pc:sldMk cId="2119196710" sldId="350"/>
            <ac:grpSpMk id="206" creationId="{227D42F8-9973-4ACF-9958-252D1E8CBADC}"/>
          </ac:grpSpMkLst>
        </pc:grpChg>
        <pc:inkChg chg="add mod">
          <ac:chgData name="Ewa Kazimierska" userId="8edb7084-dccb-4d8f-9cfb-38098ea1d667" providerId="ADAL" clId="{F336D89F-4A3B-4CE4-9B84-5129A4FBCD32}" dt="2023-02-08T21:17:26.117" v="428"/>
          <ac:inkMkLst>
            <pc:docMk/>
            <pc:sldMk cId="2119196710" sldId="350"/>
            <ac:inkMk id="4" creationId="{1DA977B7-0FFD-4ABA-A957-39DF70DF5F4A}"/>
          </ac:inkMkLst>
        </pc:inkChg>
        <pc:inkChg chg="add mod">
          <ac:chgData name="Ewa Kazimierska" userId="8edb7084-dccb-4d8f-9cfb-38098ea1d667" providerId="ADAL" clId="{F336D89F-4A3B-4CE4-9B84-5129A4FBCD32}" dt="2023-02-08T21:17:26.117" v="428"/>
          <ac:inkMkLst>
            <pc:docMk/>
            <pc:sldMk cId="2119196710" sldId="350"/>
            <ac:inkMk id="5" creationId="{DF4D112E-E080-4131-8542-D54AB58898EB}"/>
          </ac:inkMkLst>
        </pc:inkChg>
        <pc:inkChg chg="add mod">
          <ac:chgData name="Ewa Kazimierska" userId="8edb7084-dccb-4d8f-9cfb-38098ea1d667" providerId="ADAL" clId="{F336D89F-4A3B-4CE4-9B84-5129A4FBCD32}" dt="2023-02-08T21:17:26.117" v="428"/>
          <ac:inkMkLst>
            <pc:docMk/>
            <pc:sldMk cId="2119196710" sldId="350"/>
            <ac:inkMk id="6" creationId="{05E94ED1-58A5-4298-8C43-16EB9E4422AE}"/>
          </ac:inkMkLst>
        </pc:inkChg>
        <pc:inkChg chg="add mod">
          <ac:chgData name="Ewa Kazimierska" userId="8edb7084-dccb-4d8f-9cfb-38098ea1d667" providerId="ADAL" clId="{F336D89F-4A3B-4CE4-9B84-5129A4FBCD32}" dt="2023-02-08T21:17:26.117" v="428"/>
          <ac:inkMkLst>
            <pc:docMk/>
            <pc:sldMk cId="2119196710" sldId="350"/>
            <ac:inkMk id="7" creationId="{C919FC56-B9B6-45AF-8EA4-9A2F8C797FF0}"/>
          </ac:inkMkLst>
        </pc:inkChg>
        <pc:inkChg chg="add mod">
          <ac:chgData name="Ewa Kazimierska" userId="8edb7084-dccb-4d8f-9cfb-38098ea1d667" providerId="ADAL" clId="{F336D89F-4A3B-4CE4-9B84-5129A4FBCD32}" dt="2023-02-08T21:17:26.117" v="428"/>
          <ac:inkMkLst>
            <pc:docMk/>
            <pc:sldMk cId="2119196710" sldId="350"/>
            <ac:inkMk id="8" creationId="{785F6019-66D5-40EF-91E2-65D924E1A198}"/>
          </ac:inkMkLst>
        </pc:inkChg>
        <pc:inkChg chg="add mod">
          <ac:chgData name="Ewa Kazimierska" userId="8edb7084-dccb-4d8f-9cfb-38098ea1d667" providerId="ADAL" clId="{F336D89F-4A3B-4CE4-9B84-5129A4FBCD32}" dt="2023-02-08T21:17:31.783" v="433"/>
          <ac:inkMkLst>
            <pc:docMk/>
            <pc:sldMk cId="2119196710" sldId="350"/>
            <ac:inkMk id="11" creationId="{8D888C78-DA3E-46E7-8647-6185C7E53089}"/>
          </ac:inkMkLst>
        </pc:inkChg>
        <pc:inkChg chg="add mod">
          <ac:chgData name="Ewa Kazimierska" userId="8edb7084-dccb-4d8f-9cfb-38098ea1d667" providerId="ADAL" clId="{F336D89F-4A3B-4CE4-9B84-5129A4FBCD32}" dt="2023-02-08T21:17:31.783" v="433"/>
          <ac:inkMkLst>
            <pc:docMk/>
            <pc:sldMk cId="2119196710" sldId="350"/>
            <ac:inkMk id="12" creationId="{201FEB1F-71EB-4905-B061-4437996B4AC4}"/>
          </ac:inkMkLst>
        </pc:inkChg>
        <pc:inkChg chg="add mod">
          <ac:chgData name="Ewa Kazimierska" userId="8edb7084-dccb-4d8f-9cfb-38098ea1d667" providerId="ADAL" clId="{F336D89F-4A3B-4CE4-9B84-5129A4FBCD32}" dt="2023-02-08T21:17:31.783" v="433"/>
          <ac:inkMkLst>
            <pc:docMk/>
            <pc:sldMk cId="2119196710" sldId="350"/>
            <ac:inkMk id="13" creationId="{DA03E545-6685-47FE-8983-0E1C946EA816}"/>
          </ac:inkMkLst>
        </pc:inkChg>
        <pc:inkChg chg="add mod">
          <ac:chgData name="Ewa Kazimierska" userId="8edb7084-dccb-4d8f-9cfb-38098ea1d667" providerId="ADAL" clId="{F336D89F-4A3B-4CE4-9B84-5129A4FBCD32}" dt="2023-02-08T21:17:31.783" v="433"/>
          <ac:inkMkLst>
            <pc:docMk/>
            <pc:sldMk cId="2119196710" sldId="350"/>
            <ac:inkMk id="14" creationId="{CE99B254-B997-4B31-A396-184F6B652FC1}"/>
          </ac:inkMkLst>
        </pc:inkChg>
        <pc:inkChg chg="add">
          <ac:chgData name="Ewa Kazimierska" userId="8edb7084-dccb-4d8f-9cfb-38098ea1d667" providerId="ADAL" clId="{F336D89F-4A3B-4CE4-9B84-5129A4FBCD32}" dt="2023-02-08T21:17:32.029" v="434" actId="9405"/>
          <ac:inkMkLst>
            <pc:docMk/>
            <pc:sldMk cId="2119196710" sldId="350"/>
            <ac:inkMk id="16" creationId="{3674B583-0176-4399-8609-E100D0925212}"/>
          </ac:inkMkLst>
        </pc:inkChg>
        <pc:inkChg chg="add mod">
          <ac:chgData name="Ewa Kazimierska" userId="8edb7084-dccb-4d8f-9cfb-38098ea1d667" providerId="ADAL" clId="{F336D89F-4A3B-4CE4-9B84-5129A4FBCD32}" dt="2023-02-08T21:17:37.951" v="441"/>
          <ac:inkMkLst>
            <pc:docMk/>
            <pc:sldMk cId="2119196710" sldId="350"/>
            <ac:inkMk id="17" creationId="{D4B937B5-905F-4DF2-AA41-186B01853B68}"/>
          </ac:inkMkLst>
        </pc:inkChg>
        <pc:inkChg chg="add mod">
          <ac:chgData name="Ewa Kazimierska" userId="8edb7084-dccb-4d8f-9cfb-38098ea1d667" providerId="ADAL" clId="{F336D89F-4A3B-4CE4-9B84-5129A4FBCD32}" dt="2023-02-08T21:17:37.951" v="441"/>
          <ac:inkMkLst>
            <pc:docMk/>
            <pc:sldMk cId="2119196710" sldId="350"/>
            <ac:inkMk id="18" creationId="{B06A1B14-6833-4E4C-8ACD-EC55AC3B185F}"/>
          </ac:inkMkLst>
        </pc:inkChg>
        <pc:inkChg chg="add mod">
          <ac:chgData name="Ewa Kazimierska" userId="8edb7084-dccb-4d8f-9cfb-38098ea1d667" providerId="ADAL" clId="{F336D89F-4A3B-4CE4-9B84-5129A4FBCD32}" dt="2023-02-08T21:17:37.951" v="441"/>
          <ac:inkMkLst>
            <pc:docMk/>
            <pc:sldMk cId="2119196710" sldId="350"/>
            <ac:inkMk id="19" creationId="{8683A860-FDA3-4111-9A6F-98088C9F3476}"/>
          </ac:inkMkLst>
        </pc:inkChg>
        <pc:inkChg chg="add del">
          <ac:chgData name="Ewa Kazimierska" userId="8edb7084-dccb-4d8f-9cfb-38098ea1d667" providerId="ADAL" clId="{F336D89F-4A3B-4CE4-9B84-5129A4FBCD32}" dt="2023-02-08T21:17:37.951" v="441"/>
          <ac:inkMkLst>
            <pc:docMk/>
            <pc:sldMk cId="2119196710" sldId="350"/>
            <ac:inkMk id="20" creationId="{A1F738DB-4472-4A3E-A88F-511CA6A24505}"/>
          </ac:inkMkLst>
        </pc:inkChg>
        <pc:inkChg chg="add mod">
          <ac:chgData name="Ewa Kazimierska" userId="8edb7084-dccb-4d8f-9cfb-38098ea1d667" providerId="ADAL" clId="{F336D89F-4A3B-4CE4-9B84-5129A4FBCD32}" dt="2023-02-08T21:17:46.050" v="449"/>
          <ac:inkMkLst>
            <pc:docMk/>
            <pc:sldMk cId="2119196710" sldId="350"/>
            <ac:inkMk id="22" creationId="{C0A00B56-B436-417F-A0C5-9D0480E70C90}"/>
          </ac:inkMkLst>
        </pc:inkChg>
        <pc:inkChg chg="add mod">
          <ac:chgData name="Ewa Kazimierska" userId="8edb7084-dccb-4d8f-9cfb-38098ea1d667" providerId="ADAL" clId="{F336D89F-4A3B-4CE4-9B84-5129A4FBCD32}" dt="2023-02-08T21:17:46.050" v="449"/>
          <ac:inkMkLst>
            <pc:docMk/>
            <pc:sldMk cId="2119196710" sldId="350"/>
            <ac:inkMk id="23" creationId="{7AC0D5E2-A61F-49A0-8EC2-F472F0285735}"/>
          </ac:inkMkLst>
        </pc:inkChg>
        <pc:inkChg chg="add mod">
          <ac:chgData name="Ewa Kazimierska" userId="8edb7084-dccb-4d8f-9cfb-38098ea1d667" providerId="ADAL" clId="{F336D89F-4A3B-4CE4-9B84-5129A4FBCD32}" dt="2023-02-08T21:17:46.050" v="449"/>
          <ac:inkMkLst>
            <pc:docMk/>
            <pc:sldMk cId="2119196710" sldId="350"/>
            <ac:inkMk id="24" creationId="{A0F764FA-097D-4720-BEC7-75E8E79722A5}"/>
          </ac:inkMkLst>
        </pc:inkChg>
        <pc:inkChg chg="add mod">
          <ac:chgData name="Ewa Kazimierska" userId="8edb7084-dccb-4d8f-9cfb-38098ea1d667" providerId="ADAL" clId="{F336D89F-4A3B-4CE4-9B84-5129A4FBCD32}" dt="2023-02-08T21:17:46.050" v="449"/>
          <ac:inkMkLst>
            <pc:docMk/>
            <pc:sldMk cId="2119196710" sldId="350"/>
            <ac:inkMk id="25" creationId="{206A7ACD-33EC-4684-B362-0A0C53A78E7A}"/>
          </ac:inkMkLst>
        </pc:inkChg>
        <pc:inkChg chg="add mod">
          <ac:chgData name="Ewa Kazimierska" userId="8edb7084-dccb-4d8f-9cfb-38098ea1d667" providerId="ADAL" clId="{F336D89F-4A3B-4CE4-9B84-5129A4FBCD32}" dt="2023-02-08T21:17:46.050" v="449"/>
          <ac:inkMkLst>
            <pc:docMk/>
            <pc:sldMk cId="2119196710" sldId="350"/>
            <ac:inkMk id="26" creationId="{2BFFF390-81C4-4D93-993C-D99DADB5BF81}"/>
          </ac:inkMkLst>
        </pc:inkChg>
        <pc:inkChg chg="add mod">
          <ac:chgData name="Ewa Kazimierska" userId="8edb7084-dccb-4d8f-9cfb-38098ea1d667" providerId="ADAL" clId="{F336D89F-4A3B-4CE4-9B84-5129A4FBCD32}" dt="2023-02-08T21:17:46.050" v="449"/>
          <ac:inkMkLst>
            <pc:docMk/>
            <pc:sldMk cId="2119196710" sldId="350"/>
            <ac:inkMk id="27" creationId="{30544A94-B452-4B53-96CC-53F96CE203BF}"/>
          </ac:inkMkLst>
        </pc:inkChg>
        <pc:inkChg chg="add mod">
          <ac:chgData name="Ewa Kazimierska" userId="8edb7084-dccb-4d8f-9cfb-38098ea1d667" providerId="ADAL" clId="{F336D89F-4A3B-4CE4-9B84-5129A4FBCD32}" dt="2023-02-08T21:17:46.050" v="449"/>
          <ac:inkMkLst>
            <pc:docMk/>
            <pc:sldMk cId="2119196710" sldId="350"/>
            <ac:inkMk id="28" creationId="{BCA6AC28-7B4A-43F0-949E-4C4DB7E3B7DE}"/>
          </ac:inkMkLst>
        </pc:inkChg>
        <pc:inkChg chg="add mod">
          <ac:chgData name="Ewa Kazimierska" userId="8edb7084-dccb-4d8f-9cfb-38098ea1d667" providerId="ADAL" clId="{F336D89F-4A3B-4CE4-9B84-5129A4FBCD32}" dt="2023-02-08T21:17:50.992" v="456"/>
          <ac:inkMkLst>
            <pc:docMk/>
            <pc:sldMk cId="2119196710" sldId="350"/>
            <ac:inkMk id="32" creationId="{3C02B0D2-A37A-4DCC-A06B-8A867F67B5C1}"/>
          </ac:inkMkLst>
        </pc:inkChg>
        <pc:inkChg chg="add mod">
          <ac:chgData name="Ewa Kazimierska" userId="8edb7084-dccb-4d8f-9cfb-38098ea1d667" providerId="ADAL" clId="{F336D89F-4A3B-4CE4-9B84-5129A4FBCD32}" dt="2023-02-08T21:17:50.992" v="456"/>
          <ac:inkMkLst>
            <pc:docMk/>
            <pc:sldMk cId="2119196710" sldId="350"/>
            <ac:inkMk id="33" creationId="{F242E372-95E4-4DB2-8353-EA08B7DFB192}"/>
          </ac:inkMkLst>
        </pc:inkChg>
        <pc:inkChg chg="add mod">
          <ac:chgData name="Ewa Kazimierska" userId="8edb7084-dccb-4d8f-9cfb-38098ea1d667" providerId="ADAL" clId="{F336D89F-4A3B-4CE4-9B84-5129A4FBCD32}" dt="2023-02-08T21:17:50.992" v="456"/>
          <ac:inkMkLst>
            <pc:docMk/>
            <pc:sldMk cId="2119196710" sldId="350"/>
            <ac:inkMk id="34" creationId="{74A06BD9-69B2-4752-ADE2-EFA7856C73E4}"/>
          </ac:inkMkLst>
        </pc:inkChg>
        <pc:inkChg chg="add mod">
          <ac:chgData name="Ewa Kazimierska" userId="8edb7084-dccb-4d8f-9cfb-38098ea1d667" providerId="ADAL" clId="{F336D89F-4A3B-4CE4-9B84-5129A4FBCD32}" dt="2023-02-08T21:17:50.992" v="456"/>
          <ac:inkMkLst>
            <pc:docMk/>
            <pc:sldMk cId="2119196710" sldId="350"/>
            <ac:inkMk id="35" creationId="{35C4218A-5CD4-4F8B-9000-38D7F0671EA5}"/>
          </ac:inkMkLst>
        </pc:inkChg>
        <pc:inkChg chg="add mod">
          <ac:chgData name="Ewa Kazimierska" userId="8edb7084-dccb-4d8f-9cfb-38098ea1d667" providerId="ADAL" clId="{F336D89F-4A3B-4CE4-9B84-5129A4FBCD32}" dt="2023-02-08T21:17:50.992" v="456"/>
          <ac:inkMkLst>
            <pc:docMk/>
            <pc:sldMk cId="2119196710" sldId="350"/>
            <ac:inkMk id="36" creationId="{618A8695-E428-4D44-B732-F8D7768444E3}"/>
          </ac:inkMkLst>
        </pc:inkChg>
        <pc:inkChg chg="add mod">
          <ac:chgData name="Ewa Kazimierska" userId="8edb7084-dccb-4d8f-9cfb-38098ea1d667" providerId="ADAL" clId="{F336D89F-4A3B-4CE4-9B84-5129A4FBCD32}" dt="2023-02-08T21:17:50.992" v="456"/>
          <ac:inkMkLst>
            <pc:docMk/>
            <pc:sldMk cId="2119196710" sldId="350"/>
            <ac:inkMk id="37" creationId="{D9A9E1A2-1F2D-4D4A-B964-29372C7CEF83}"/>
          </ac:inkMkLst>
        </pc:inkChg>
        <pc:inkChg chg="add mod">
          <ac:chgData name="Ewa Kazimierska" userId="8edb7084-dccb-4d8f-9cfb-38098ea1d667" providerId="ADAL" clId="{F336D89F-4A3B-4CE4-9B84-5129A4FBCD32}" dt="2023-02-08T21:18:09.388" v="462"/>
          <ac:inkMkLst>
            <pc:docMk/>
            <pc:sldMk cId="2119196710" sldId="350"/>
            <ac:inkMk id="40" creationId="{CAA8D71E-DABF-4533-A7D7-FBB0A1F21382}"/>
          </ac:inkMkLst>
        </pc:inkChg>
        <pc:inkChg chg="add mod">
          <ac:chgData name="Ewa Kazimierska" userId="8edb7084-dccb-4d8f-9cfb-38098ea1d667" providerId="ADAL" clId="{F336D89F-4A3B-4CE4-9B84-5129A4FBCD32}" dt="2023-02-08T21:18:09.388" v="462"/>
          <ac:inkMkLst>
            <pc:docMk/>
            <pc:sldMk cId="2119196710" sldId="350"/>
            <ac:inkMk id="41" creationId="{7A7EB3B7-A6E6-4B9B-A68C-6FB232627A46}"/>
          </ac:inkMkLst>
        </pc:inkChg>
        <pc:inkChg chg="add mod">
          <ac:chgData name="Ewa Kazimierska" userId="8edb7084-dccb-4d8f-9cfb-38098ea1d667" providerId="ADAL" clId="{F336D89F-4A3B-4CE4-9B84-5129A4FBCD32}" dt="2023-02-08T21:18:09.388" v="462"/>
          <ac:inkMkLst>
            <pc:docMk/>
            <pc:sldMk cId="2119196710" sldId="350"/>
            <ac:inkMk id="42" creationId="{6A1ACF4B-BDCF-4899-A8ED-D4F8C688AC20}"/>
          </ac:inkMkLst>
        </pc:inkChg>
        <pc:inkChg chg="add mod">
          <ac:chgData name="Ewa Kazimierska" userId="8edb7084-dccb-4d8f-9cfb-38098ea1d667" providerId="ADAL" clId="{F336D89F-4A3B-4CE4-9B84-5129A4FBCD32}" dt="2023-02-08T21:18:09.388" v="462"/>
          <ac:inkMkLst>
            <pc:docMk/>
            <pc:sldMk cId="2119196710" sldId="350"/>
            <ac:inkMk id="43" creationId="{C077D9AC-22B2-44AC-B396-D329A0B5BAEB}"/>
          </ac:inkMkLst>
        </pc:inkChg>
        <pc:inkChg chg="add mod">
          <ac:chgData name="Ewa Kazimierska" userId="8edb7084-dccb-4d8f-9cfb-38098ea1d667" providerId="ADAL" clId="{F336D89F-4A3B-4CE4-9B84-5129A4FBCD32}" dt="2023-02-08T21:18:09.388" v="462"/>
          <ac:inkMkLst>
            <pc:docMk/>
            <pc:sldMk cId="2119196710" sldId="350"/>
            <ac:inkMk id="44" creationId="{247FEA0D-4134-47D4-A1DB-8391781F138A}"/>
          </ac:inkMkLst>
        </pc:inkChg>
        <pc:inkChg chg="add">
          <ac:chgData name="Ewa Kazimierska" userId="8edb7084-dccb-4d8f-9cfb-38098ea1d667" providerId="ADAL" clId="{F336D89F-4A3B-4CE4-9B84-5129A4FBCD32}" dt="2023-02-08T21:18:11.059" v="463" actId="9405"/>
          <ac:inkMkLst>
            <pc:docMk/>
            <pc:sldMk cId="2119196710" sldId="350"/>
            <ac:inkMk id="46" creationId="{8FA6DB20-4339-4D8F-A0B3-E14296B6F124}"/>
          </ac:inkMkLst>
        </pc:inkChg>
        <pc:inkChg chg="add mod">
          <ac:chgData name="Ewa Kazimierska" userId="8edb7084-dccb-4d8f-9cfb-38098ea1d667" providerId="ADAL" clId="{F336D89F-4A3B-4CE4-9B84-5129A4FBCD32}" dt="2023-02-08T21:18:14.994" v="468"/>
          <ac:inkMkLst>
            <pc:docMk/>
            <pc:sldMk cId="2119196710" sldId="350"/>
            <ac:inkMk id="47" creationId="{C4B9DFF9-CDA6-40ED-B430-54DD3ABCE7F1}"/>
          </ac:inkMkLst>
        </pc:inkChg>
        <pc:inkChg chg="add mod">
          <ac:chgData name="Ewa Kazimierska" userId="8edb7084-dccb-4d8f-9cfb-38098ea1d667" providerId="ADAL" clId="{F336D89F-4A3B-4CE4-9B84-5129A4FBCD32}" dt="2023-02-08T21:18:14.994" v="468"/>
          <ac:inkMkLst>
            <pc:docMk/>
            <pc:sldMk cId="2119196710" sldId="350"/>
            <ac:inkMk id="48" creationId="{13592565-72AF-48AC-AA79-72A9C02DADC6}"/>
          </ac:inkMkLst>
        </pc:inkChg>
        <pc:inkChg chg="add mod">
          <ac:chgData name="Ewa Kazimierska" userId="8edb7084-dccb-4d8f-9cfb-38098ea1d667" providerId="ADAL" clId="{F336D89F-4A3B-4CE4-9B84-5129A4FBCD32}" dt="2023-02-08T21:18:16.561" v="471"/>
          <ac:inkMkLst>
            <pc:docMk/>
            <pc:sldMk cId="2119196710" sldId="350"/>
            <ac:inkMk id="49" creationId="{B0810815-8320-49CF-B96C-3C66F55291E3}"/>
          </ac:inkMkLst>
        </pc:inkChg>
        <pc:inkChg chg="add mod">
          <ac:chgData name="Ewa Kazimierska" userId="8edb7084-dccb-4d8f-9cfb-38098ea1d667" providerId="ADAL" clId="{F336D89F-4A3B-4CE4-9B84-5129A4FBCD32}" dt="2023-02-08T21:18:16.561" v="471"/>
          <ac:inkMkLst>
            <pc:docMk/>
            <pc:sldMk cId="2119196710" sldId="350"/>
            <ac:inkMk id="50" creationId="{C2E4266A-7C02-4194-9BEE-3A0E90F6382D}"/>
          </ac:inkMkLst>
        </pc:inkChg>
        <pc:inkChg chg="add mod">
          <ac:chgData name="Ewa Kazimierska" userId="8edb7084-dccb-4d8f-9cfb-38098ea1d667" providerId="ADAL" clId="{F336D89F-4A3B-4CE4-9B84-5129A4FBCD32}" dt="2023-02-08T21:18:16.561" v="471"/>
          <ac:inkMkLst>
            <pc:docMk/>
            <pc:sldMk cId="2119196710" sldId="350"/>
            <ac:inkMk id="53" creationId="{FB395745-BAEF-4EC7-95A6-94F1169BECBD}"/>
          </ac:inkMkLst>
        </pc:inkChg>
        <pc:inkChg chg="add mod">
          <ac:chgData name="Ewa Kazimierska" userId="8edb7084-dccb-4d8f-9cfb-38098ea1d667" providerId="ADAL" clId="{F336D89F-4A3B-4CE4-9B84-5129A4FBCD32}" dt="2023-02-08T21:18:16.561" v="471"/>
          <ac:inkMkLst>
            <pc:docMk/>
            <pc:sldMk cId="2119196710" sldId="350"/>
            <ac:inkMk id="54" creationId="{00EBF8E2-9BBE-41BE-9FF1-29B2F011C848}"/>
          </ac:inkMkLst>
        </pc:inkChg>
        <pc:inkChg chg="add mod">
          <ac:chgData name="Ewa Kazimierska" userId="8edb7084-dccb-4d8f-9cfb-38098ea1d667" providerId="ADAL" clId="{F336D89F-4A3B-4CE4-9B84-5129A4FBCD32}" dt="2023-02-08T21:18:22.511" v="475"/>
          <ac:inkMkLst>
            <pc:docMk/>
            <pc:sldMk cId="2119196710" sldId="350"/>
            <ac:inkMk id="56" creationId="{54F33FD8-FF7F-43BF-A2A3-A07AF9B603B5}"/>
          </ac:inkMkLst>
        </pc:inkChg>
        <pc:inkChg chg="add mod">
          <ac:chgData name="Ewa Kazimierska" userId="8edb7084-dccb-4d8f-9cfb-38098ea1d667" providerId="ADAL" clId="{F336D89F-4A3B-4CE4-9B84-5129A4FBCD32}" dt="2023-02-08T21:18:22.511" v="475"/>
          <ac:inkMkLst>
            <pc:docMk/>
            <pc:sldMk cId="2119196710" sldId="350"/>
            <ac:inkMk id="57" creationId="{1143C036-9FF1-4300-90FA-E9DF0987A900}"/>
          </ac:inkMkLst>
        </pc:inkChg>
        <pc:inkChg chg="add mod">
          <ac:chgData name="Ewa Kazimierska" userId="8edb7084-dccb-4d8f-9cfb-38098ea1d667" providerId="ADAL" clId="{F336D89F-4A3B-4CE4-9B84-5129A4FBCD32}" dt="2023-02-08T21:18:22.511" v="475"/>
          <ac:inkMkLst>
            <pc:docMk/>
            <pc:sldMk cId="2119196710" sldId="350"/>
            <ac:inkMk id="58" creationId="{9CEF8C5E-8408-45CD-BBF7-C1FFE60CFA9C}"/>
          </ac:inkMkLst>
        </pc:inkChg>
        <pc:inkChg chg="add">
          <ac:chgData name="Ewa Kazimierska" userId="8edb7084-dccb-4d8f-9cfb-38098ea1d667" providerId="ADAL" clId="{F336D89F-4A3B-4CE4-9B84-5129A4FBCD32}" dt="2023-02-08T21:18:27.734" v="476" actId="9405"/>
          <ac:inkMkLst>
            <pc:docMk/>
            <pc:sldMk cId="2119196710" sldId="350"/>
            <ac:inkMk id="60" creationId="{D18AC30C-080E-4B08-BB99-5FD3E156D1F7}"/>
          </ac:inkMkLst>
        </pc:inkChg>
        <pc:inkChg chg="add mod">
          <ac:chgData name="Ewa Kazimierska" userId="8edb7084-dccb-4d8f-9cfb-38098ea1d667" providerId="ADAL" clId="{F336D89F-4A3B-4CE4-9B84-5129A4FBCD32}" dt="2023-02-08T21:18:29.743" v="479"/>
          <ac:inkMkLst>
            <pc:docMk/>
            <pc:sldMk cId="2119196710" sldId="350"/>
            <ac:inkMk id="61" creationId="{2E573880-C0DD-4C66-A917-6F24E1ADB40B}"/>
          </ac:inkMkLst>
        </pc:inkChg>
        <pc:inkChg chg="add mod">
          <ac:chgData name="Ewa Kazimierska" userId="8edb7084-dccb-4d8f-9cfb-38098ea1d667" providerId="ADAL" clId="{F336D89F-4A3B-4CE4-9B84-5129A4FBCD32}" dt="2023-02-08T21:18:29.743" v="479"/>
          <ac:inkMkLst>
            <pc:docMk/>
            <pc:sldMk cId="2119196710" sldId="350"/>
            <ac:inkMk id="62" creationId="{813E244C-D38D-49A2-9C31-8DEE9186E3B0}"/>
          </ac:inkMkLst>
        </pc:inkChg>
        <pc:inkChg chg="add mod">
          <ac:chgData name="Ewa Kazimierska" userId="8edb7084-dccb-4d8f-9cfb-38098ea1d667" providerId="ADAL" clId="{F336D89F-4A3B-4CE4-9B84-5129A4FBCD32}" dt="2023-02-08T21:18:33.968" v="484"/>
          <ac:inkMkLst>
            <pc:docMk/>
            <pc:sldMk cId="2119196710" sldId="350"/>
            <ac:inkMk id="64" creationId="{5D89F58E-3C41-4F72-819A-909451145306}"/>
          </ac:inkMkLst>
        </pc:inkChg>
        <pc:inkChg chg="add mod">
          <ac:chgData name="Ewa Kazimierska" userId="8edb7084-dccb-4d8f-9cfb-38098ea1d667" providerId="ADAL" clId="{F336D89F-4A3B-4CE4-9B84-5129A4FBCD32}" dt="2023-02-08T21:18:33.968" v="484"/>
          <ac:inkMkLst>
            <pc:docMk/>
            <pc:sldMk cId="2119196710" sldId="350"/>
            <ac:inkMk id="65" creationId="{6FFE89A3-92F4-4918-A6DF-FFDB477154B6}"/>
          </ac:inkMkLst>
        </pc:inkChg>
        <pc:inkChg chg="add mod">
          <ac:chgData name="Ewa Kazimierska" userId="8edb7084-dccb-4d8f-9cfb-38098ea1d667" providerId="ADAL" clId="{F336D89F-4A3B-4CE4-9B84-5129A4FBCD32}" dt="2023-02-08T21:18:33.968" v="484"/>
          <ac:inkMkLst>
            <pc:docMk/>
            <pc:sldMk cId="2119196710" sldId="350"/>
            <ac:inkMk id="66" creationId="{1FB986F3-45FF-4F44-91C2-9DC1FD6E8DB0}"/>
          </ac:inkMkLst>
        </pc:inkChg>
        <pc:inkChg chg="add mod">
          <ac:chgData name="Ewa Kazimierska" userId="8edb7084-dccb-4d8f-9cfb-38098ea1d667" providerId="ADAL" clId="{F336D89F-4A3B-4CE4-9B84-5129A4FBCD32}" dt="2023-02-08T21:18:33.968" v="484"/>
          <ac:inkMkLst>
            <pc:docMk/>
            <pc:sldMk cId="2119196710" sldId="350"/>
            <ac:inkMk id="67" creationId="{FDAFE5A5-28C7-4143-A0A9-EF994FCCAE90}"/>
          </ac:inkMkLst>
        </pc:inkChg>
        <pc:inkChg chg="add mod">
          <ac:chgData name="Ewa Kazimierska" userId="8edb7084-dccb-4d8f-9cfb-38098ea1d667" providerId="ADAL" clId="{F336D89F-4A3B-4CE4-9B84-5129A4FBCD32}" dt="2023-02-08T21:18:40.835" v="493"/>
          <ac:inkMkLst>
            <pc:docMk/>
            <pc:sldMk cId="2119196710" sldId="350"/>
            <ac:inkMk id="69" creationId="{AFF3208E-050B-456C-BD9C-64C860DD3569}"/>
          </ac:inkMkLst>
        </pc:inkChg>
        <pc:inkChg chg="add mod">
          <ac:chgData name="Ewa Kazimierska" userId="8edb7084-dccb-4d8f-9cfb-38098ea1d667" providerId="ADAL" clId="{F336D89F-4A3B-4CE4-9B84-5129A4FBCD32}" dt="2023-02-08T21:18:40.835" v="493"/>
          <ac:inkMkLst>
            <pc:docMk/>
            <pc:sldMk cId="2119196710" sldId="350"/>
            <ac:inkMk id="70" creationId="{F8DCB194-4D05-48ED-8D55-A874BAB46BA9}"/>
          </ac:inkMkLst>
        </pc:inkChg>
        <pc:inkChg chg="add mod">
          <ac:chgData name="Ewa Kazimierska" userId="8edb7084-dccb-4d8f-9cfb-38098ea1d667" providerId="ADAL" clId="{F336D89F-4A3B-4CE4-9B84-5129A4FBCD32}" dt="2023-02-08T21:18:40.835" v="493"/>
          <ac:inkMkLst>
            <pc:docMk/>
            <pc:sldMk cId="2119196710" sldId="350"/>
            <ac:inkMk id="71" creationId="{0C968DCA-A9A2-412E-9EFC-AE6C9439B631}"/>
          </ac:inkMkLst>
        </pc:inkChg>
        <pc:inkChg chg="add mod">
          <ac:chgData name="Ewa Kazimierska" userId="8edb7084-dccb-4d8f-9cfb-38098ea1d667" providerId="ADAL" clId="{F336D89F-4A3B-4CE4-9B84-5129A4FBCD32}" dt="2023-02-08T21:18:40.835" v="493"/>
          <ac:inkMkLst>
            <pc:docMk/>
            <pc:sldMk cId="2119196710" sldId="350"/>
            <ac:inkMk id="72" creationId="{CD1D2FE6-8E81-4F09-82B0-EC8B70888934}"/>
          </ac:inkMkLst>
        </pc:inkChg>
        <pc:inkChg chg="add mod">
          <ac:chgData name="Ewa Kazimierska" userId="8edb7084-dccb-4d8f-9cfb-38098ea1d667" providerId="ADAL" clId="{F336D89F-4A3B-4CE4-9B84-5129A4FBCD32}" dt="2023-02-08T21:18:40.835" v="493"/>
          <ac:inkMkLst>
            <pc:docMk/>
            <pc:sldMk cId="2119196710" sldId="350"/>
            <ac:inkMk id="73" creationId="{FAA2E7F3-AD58-46F4-B3CB-126B040BDC76}"/>
          </ac:inkMkLst>
        </pc:inkChg>
        <pc:inkChg chg="add mod">
          <ac:chgData name="Ewa Kazimierska" userId="8edb7084-dccb-4d8f-9cfb-38098ea1d667" providerId="ADAL" clId="{F336D89F-4A3B-4CE4-9B84-5129A4FBCD32}" dt="2023-02-08T21:18:40.835" v="493"/>
          <ac:inkMkLst>
            <pc:docMk/>
            <pc:sldMk cId="2119196710" sldId="350"/>
            <ac:inkMk id="74" creationId="{D13630E3-0543-49D5-B7FE-353FF3B7CD15}"/>
          </ac:inkMkLst>
        </pc:inkChg>
        <pc:inkChg chg="add mod">
          <ac:chgData name="Ewa Kazimierska" userId="8edb7084-dccb-4d8f-9cfb-38098ea1d667" providerId="ADAL" clId="{F336D89F-4A3B-4CE4-9B84-5129A4FBCD32}" dt="2023-02-08T21:18:40.835" v="493"/>
          <ac:inkMkLst>
            <pc:docMk/>
            <pc:sldMk cId="2119196710" sldId="350"/>
            <ac:inkMk id="75" creationId="{8B9A4689-3E50-45CA-84D6-46C2882B437C}"/>
          </ac:inkMkLst>
        </pc:inkChg>
        <pc:inkChg chg="add mod">
          <ac:chgData name="Ewa Kazimierska" userId="8edb7084-dccb-4d8f-9cfb-38098ea1d667" providerId="ADAL" clId="{F336D89F-4A3B-4CE4-9B84-5129A4FBCD32}" dt="2023-02-08T21:18:40.835" v="493"/>
          <ac:inkMkLst>
            <pc:docMk/>
            <pc:sldMk cId="2119196710" sldId="350"/>
            <ac:inkMk id="76" creationId="{3F274857-4AA0-4B24-97DB-001AC47D1315}"/>
          </ac:inkMkLst>
        </pc:inkChg>
        <pc:inkChg chg="add mod">
          <ac:chgData name="Ewa Kazimierska" userId="8edb7084-dccb-4d8f-9cfb-38098ea1d667" providerId="ADAL" clId="{F336D89F-4A3B-4CE4-9B84-5129A4FBCD32}" dt="2023-02-08T21:18:46.378" v="500"/>
          <ac:inkMkLst>
            <pc:docMk/>
            <pc:sldMk cId="2119196710" sldId="350"/>
            <ac:inkMk id="78" creationId="{9482CD76-1146-4288-97A0-DE2772A4C9E9}"/>
          </ac:inkMkLst>
        </pc:inkChg>
        <pc:inkChg chg="add mod">
          <ac:chgData name="Ewa Kazimierska" userId="8edb7084-dccb-4d8f-9cfb-38098ea1d667" providerId="ADAL" clId="{F336D89F-4A3B-4CE4-9B84-5129A4FBCD32}" dt="2023-02-08T21:18:46.378" v="500"/>
          <ac:inkMkLst>
            <pc:docMk/>
            <pc:sldMk cId="2119196710" sldId="350"/>
            <ac:inkMk id="79" creationId="{66A284CD-88A6-40A5-BB9F-9B3E8E7571F0}"/>
          </ac:inkMkLst>
        </pc:inkChg>
        <pc:inkChg chg="add mod">
          <ac:chgData name="Ewa Kazimierska" userId="8edb7084-dccb-4d8f-9cfb-38098ea1d667" providerId="ADAL" clId="{F336D89F-4A3B-4CE4-9B84-5129A4FBCD32}" dt="2023-02-08T21:18:46.378" v="500"/>
          <ac:inkMkLst>
            <pc:docMk/>
            <pc:sldMk cId="2119196710" sldId="350"/>
            <ac:inkMk id="80" creationId="{D63F36E8-559C-434A-98D3-8763210A85A3}"/>
          </ac:inkMkLst>
        </pc:inkChg>
        <pc:inkChg chg="add mod">
          <ac:chgData name="Ewa Kazimierska" userId="8edb7084-dccb-4d8f-9cfb-38098ea1d667" providerId="ADAL" clId="{F336D89F-4A3B-4CE4-9B84-5129A4FBCD32}" dt="2023-02-08T21:18:46.378" v="500"/>
          <ac:inkMkLst>
            <pc:docMk/>
            <pc:sldMk cId="2119196710" sldId="350"/>
            <ac:inkMk id="81" creationId="{95BC2024-CD93-4EFB-921E-7D379D087227}"/>
          </ac:inkMkLst>
        </pc:inkChg>
        <pc:inkChg chg="add mod">
          <ac:chgData name="Ewa Kazimierska" userId="8edb7084-dccb-4d8f-9cfb-38098ea1d667" providerId="ADAL" clId="{F336D89F-4A3B-4CE4-9B84-5129A4FBCD32}" dt="2023-02-08T21:18:46.378" v="500"/>
          <ac:inkMkLst>
            <pc:docMk/>
            <pc:sldMk cId="2119196710" sldId="350"/>
            <ac:inkMk id="82" creationId="{892EF884-8B1F-456C-ACE8-09F2E5CE743B}"/>
          </ac:inkMkLst>
        </pc:inkChg>
        <pc:inkChg chg="add mod">
          <ac:chgData name="Ewa Kazimierska" userId="8edb7084-dccb-4d8f-9cfb-38098ea1d667" providerId="ADAL" clId="{F336D89F-4A3B-4CE4-9B84-5129A4FBCD32}" dt="2023-02-08T21:18:46.378" v="500"/>
          <ac:inkMkLst>
            <pc:docMk/>
            <pc:sldMk cId="2119196710" sldId="350"/>
            <ac:inkMk id="83" creationId="{102E3150-F72C-4E42-8091-CFC65487B183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86" creationId="{574B8372-3B1C-42D6-AC71-6ACE064A0591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87" creationId="{46462CAA-8F1B-4C98-B42D-548C70EBE378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88" creationId="{D19A8E80-E367-4E64-9132-5424681D6745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89" creationId="{AFF4C3C7-0AF4-4C5B-9458-B49D5C1974E4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90" creationId="{36405486-D10E-4D53-96C4-8F2A51132480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91" creationId="{4CCF97C7-EB75-4119-9748-BB79CD95EFEB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92" creationId="{74675F01-99D7-433D-BDC3-23B8EA7EEA6A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93" creationId="{1F0AD8BD-19EF-4E3E-A8BA-68D4D5A89A95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94" creationId="{A075D23B-2377-4D6A-A4CC-FC9191C1A25B}"/>
          </ac:inkMkLst>
        </pc:inkChg>
        <pc:inkChg chg="add mod">
          <ac:chgData name="Ewa Kazimierska" userId="8edb7084-dccb-4d8f-9cfb-38098ea1d667" providerId="ADAL" clId="{F336D89F-4A3B-4CE4-9B84-5129A4FBCD32}" dt="2023-02-08T21:19:11.519" v="512"/>
          <ac:inkMkLst>
            <pc:docMk/>
            <pc:sldMk cId="2119196710" sldId="350"/>
            <ac:inkMk id="96" creationId="{C4E51870-C737-4088-9DC0-A5CD554CFB2A}"/>
          </ac:inkMkLst>
        </pc:inkChg>
        <pc:inkChg chg="add mod">
          <ac:chgData name="Ewa Kazimierska" userId="8edb7084-dccb-4d8f-9cfb-38098ea1d667" providerId="ADAL" clId="{F336D89F-4A3B-4CE4-9B84-5129A4FBCD32}" dt="2023-02-08T21:19:39.001" v="521"/>
          <ac:inkMkLst>
            <pc:docMk/>
            <pc:sldMk cId="2119196710" sldId="350"/>
            <ac:inkMk id="98" creationId="{0BA790A3-F9D1-4FF8-B905-10A0D3356E41}"/>
          </ac:inkMkLst>
        </pc:inkChg>
        <pc:inkChg chg="add mod">
          <ac:chgData name="Ewa Kazimierska" userId="8edb7084-dccb-4d8f-9cfb-38098ea1d667" providerId="ADAL" clId="{F336D89F-4A3B-4CE4-9B84-5129A4FBCD32}" dt="2023-02-08T21:19:39.001" v="521"/>
          <ac:inkMkLst>
            <pc:docMk/>
            <pc:sldMk cId="2119196710" sldId="350"/>
            <ac:inkMk id="99" creationId="{FA8C1871-09A1-4E49-B214-0E65CA02A81C}"/>
          </ac:inkMkLst>
        </pc:inkChg>
        <pc:inkChg chg="add mod">
          <ac:chgData name="Ewa Kazimierska" userId="8edb7084-dccb-4d8f-9cfb-38098ea1d667" providerId="ADAL" clId="{F336D89F-4A3B-4CE4-9B84-5129A4FBCD32}" dt="2023-02-08T21:19:39.001" v="521"/>
          <ac:inkMkLst>
            <pc:docMk/>
            <pc:sldMk cId="2119196710" sldId="350"/>
            <ac:inkMk id="100" creationId="{08C94943-B63E-46A5-9F6C-2E43D256C464}"/>
          </ac:inkMkLst>
        </pc:inkChg>
        <pc:inkChg chg="add mod">
          <ac:chgData name="Ewa Kazimierska" userId="8edb7084-dccb-4d8f-9cfb-38098ea1d667" providerId="ADAL" clId="{F336D89F-4A3B-4CE4-9B84-5129A4FBCD32}" dt="2023-02-08T21:19:39.001" v="521"/>
          <ac:inkMkLst>
            <pc:docMk/>
            <pc:sldMk cId="2119196710" sldId="350"/>
            <ac:inkMk id="101" creationId="{76578EE4-4EF1-4423-9D23-B986CD60DDA8}"/>
          </ac:inkMkLst>
        </pc:inkChg>
        <pc:inkChg chg="add mod">
          <ac:chgData name="Ewa Kazimierska" userId="8edb7084-dccb-4d8f-9cfb-38098ea1d667" providerId="ADAL" clId="{F336D89F-4A3B-4CE4-9B84-5129A4FBCD32}" dt="2023-02-08T21:19:39.001" v="521"/>
          <ac:inkMkLst>
            <pc:docMk/>
            <pc:sldMk cId="2119196710" sldId="350"/>
            <ac:inkMk id="102" creationId="{7AADFC86-946B-47D6-AEA6-F71FAF8BCA8C}"/>
          </ac:inkMkLst>
        </pc:inkChg>
        <pc:inkChg chg="add mod">
          <ac:chgData name="Ewa Kazimierska" userId="8edb7084-dccb-4d8f-9cfb-38098ea1d667" providerId="ADAL" clId="{F336D89F-4A3B-4CE4-9B84-5129A4FBCD32}" dt="2023-02-08T21:19:39.001" v="521"/>
          <ac:inkMkLst>
            <pc:docMk/>
            <pc:sldMk cId="2119196710" sldId="350"/>
            <ac:inkMk id="103" creationId="{37CD13EB-C642-42A8-9731-0033A41C7AEC}"/>
          </ac:inkMkLst>
        </pc:inkChg>
        <pc:inkChg chg="add mod">
          <ac:chgData name="Ewa Kazimierska" userId="8edb7084-dccb-4d8f-9cfb-38098ea1d667" providerId="ADAL" clId="{F336D89F-4A3B-4CE4-9B84-5129A4FBCD32}" dt="2023-02-08T21:19:39.001" v="521"/>
          <ac:inkMkLst>
            <pc:docMk/>
            <pc:sldMk cId="2119196710" sldId="350"/>
            <ac:inkMk id="104" creationId="{A816C92B-2E39-4A6E-8EBD-89DE636A806F}"/>
          </ac:inkMkLst>
        </pc:inkChg>
        <pc:inkChg chg="add mod">
          <ac:chgData name="Ewa Kazimierska" userId="8edb7084-dccb-4d8f-9cfb-38098ea1d667" providerId="ADAL" clId="{F336D89F-4A3B-4CE4-9B84-5129A4FBCD32}" dt="2023-02-08T21:19:39.001" v="521"/>
          <ac:inkMkLst>
            <pc:docMk/>
            <pc:sldMk cId="2119196710" sldId="350"/>
            <ac:inkMk id="105" creationId="{03AB6139-5914-4ECE-A5EF-99B98433C103}"/>
          </ac:inkMkLst>
        </pc:inkChg>
        <pc:inkChg chg="add mod">
          <ac:chgData name="Ewa Kazimierska" userId="8edb7084-dccb-4d8f-9cfb-38098ea1d667" providerId="ADAL" clId="{F336D89F-4A3B-4CE4-9B84-5129A4FBCD32}" dt="2023-02-08T21:19:48.194" v="524"/>
          <ac:inkMkLst>
            <pc:docMk/>
            <pc:sldMk cId="2119196710" sldId="350"/>
            <ac:inkMk id="107" creationId="{E0D8D1EB-A6E2-43A9-A1E7-67870CBB1516}"/>
          </ac:inkMkLst>
        </pc:inkChg>
        <pc:inkChg chg="add mod">
          <ac:chgData name="Ewa Kazimierska" userId="8edb7084-dccb-4d8f-9cfb-38098ea1d667" providerId="ADAL" clId="{F336D89F-4A3B-4CE4-9B84-5129A4FBCD32}" dt="2023-02-08T21:19:48.194" v="524"/>
          <ac:inkMkLst>
            <pc:docMk/>
            <pc:sldMk cId="2119196710" sldId="350"/>
            <ac:inkMk id="108" creationId="{9AAB6CA3-A4BC-441F-9E68-DCC5693306CA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10" creationId="{A3440538-3144-4979-BD48-380B915F6E21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11" creationId="{E8515CFE-0BC7-4BCB-A304-04518D87CFBD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13" creationId="{88005395-A337-4551-8B91-1A0A734B9CB2}"/>
          </ac:inkMkLst>
        </pc:inkChg>
        <pc:inkChg chg="add del mod">
          <ac:chgData name="Ewa Kazimierska" userId="8edb7084-dccb-4d8f-9cfb-38098ea1d667" providerId="ADAL" clId="{F336D89F-4A3B-4CE4-9B84-5129A4FBCD32}" dt="2023-02-08T21:20:03.328" v="536" actId="9405"/>
          <ac:inkMkLst>
            <pc:docMk/>
            <pc:sldMk cId="2119196710" sldId="350"/>
            <ac:inkMk id="114" creationId="{4DBEBB4C-8EA2-4E7D-A697-ADDE67721278}"/>
          </ac:inkMkLst>
        </pc:inkChg>
        <pc:inkChg chg="add del mod">
          <ac:chgData name="Ewa Kazimierska" userId="8edb7084-dccb-4d8f-9cfb-38098ea1d667" providerId="ADAL" clId="{F336D89F-4A3B-4CE4-9B84-5129A4FBCD32}" dt="2023-02-08T21:20:01.128" v="535" actId="9405"/>
          <ac:inkMkLst>
            <pc:docMk/>
            <pc:sldMk cId="2119196710" sldId="350"/>
            <ac:inkMk id="115" creationId="{B4482AB1-CB68-446D-88AD-85DC259BAC2C}"/>
          </ac:inkMkLst>
        </pc:inkChg>
        <pc:inkChg chg="add del mod">
          <ac:chgData name="Ewa Kazimierska" userId="8edb7084-dccb-4d8f-9cfb-38098ea1d667" providerId="ADAL" clId="{F336D89F-4A3B-4CE4-9B84-5129A4FBCD32}" dt="2023-02-08T21:19:59.515" v="534"/>
          <ac:inkMkLst>
            <pc:docMk/>
            <pc:sldMk cId="2119196710" sldId="350"/>
            <ac:inkMk id="116" creationId="{F4421033-8F68-4FC1-B9B8-F256F9573328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18" creationId="{5DF380C8-F51A-4CB9-A485-EFFCFE6854C2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19" creationId="{62F1998F-AAF0-4FFA-9800-FA3B0C10C943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21" creationId="{80C45DC7-643A-480F-AB2D-A91A20CE0B01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22" creationId="{6A91535E-BB02-4C84-BB12-37ED226D1104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24" creationId="{CA49E162-1720-4E87-B890-78EA2A7CF000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25" creationId="{5EE02A2D-5DC4-4F25-B52D-2D6FE5AA2955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27" creationId="{6B3D1C3D-0E11-4C12-BBFE-FDFB487924F7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28" creationId="{D18BD21C-98A6-4E31-A133-56CB1B3CAA10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29" creationId="{2F8DA5DA-24CD-42ED-8615-2E1AE819738C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30" creationId="{676BD900-1E67-406F-9640-5783833C1440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31" creationId="{320AD141-AF3D-4153-83FC-35CEACB9557E}"/>
          </ac:inkMkLst>
        </pc:inkChg>
        <pc:inkChg chg="add mod">
          <ac:chgData name="Ewa Kazimierska" userId="8edb7084-dccb-4d8f-9cfb-38098ea1d667" providerId="ADAL" clId="{F336D89F-4A3B-4CE4-9B84-5129A4FBCD32}" dt="2023-02-08T21:20:18.084" v="553"/>
          <ac:inkMkLst>
            <pc:docMk/>
            <pc:sldMk cId="2119196710" sldId="350"/>
            <ac:inkMk id="132" creationId="{7780A0ED-3D95-4D25-905F-8C9BAA63DA4A}"/>
          </ac:inkMkLst>
        </pc:inkChg>
        <pc:inkChg chg="add">
          <ac:chgData name="Ewa Kazimierska" userId="8edb7084-dccb-4d8f-9cfb-38098ea1d667" providerId="ADAL" clId="{F336D89F-4A3B-4CE4-9B84-5129A4FBCD32}" dt="2023-02-08T21:20:17.320" v="552" actId="9405"/>
          <ac:inkMkLst>
            <pc:docMk/>
            <pc:sldMk cId="2119196710" sldId="350"/>
            <ac:inkMk id="133" creationId="{4C1F3260-927E-4AAD-864A-0B9FF269F7DE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35" creationId="{DF4E2AED-2A65-4AE8-BB40-9EA1F0B70986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36" creationId="{CC1E7E72-1893-431A-8674-56D232C91053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37" creationId="{871944F7-8BFE-424C-8BA2-0002923040F6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38" creationId="{6CE56546-757D-48AF-BBB3-A160533664BF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39" creationId="{A0135793-1745-4DE7-9BC9-9AC6C6E0AF0A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40" creationId="{F2F025C2-8DA7-429C-B278-301216DB0144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42" creationId="{66A12C34-EEF4-4020-8E48-F74EF155D0F5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43" creationId="{5C963716-D904-47F2-AC8C-7C2DD5CC60EA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44" creationId="{7141F270-843E-4260-9B6D-2F723BE63253}"/>
          </ac:inkMkLst>
        </pc:inkChg>
        <pc:inkChg chg="add mod">
          <ac:chgData name="Ewa Kazimierska" userId="8edb7084-dccb-4d8f-9cfb-38098ea1d667" providerId="ADAL" clId="{F336D89F-4A3B-4CE4-9B84-5129A4FBCD32}" dt="2023-02-08T21:20:46.280" v="568"/>
          <ac:inkMkLst>
            <pc:docMk/>
            <pc:sldMk cId="2119196710" sldId="350"/>
            <ac:inkMk id="145" creationId="{D3586F11-7305-4BC6-A0D6-4859A6A494B0}"/>
          </ac:inkMkLst>
        </pc:inkChg>
        <pc:inkChg chg="add mod">
          <ac:chgData name="Ewa Kazimierska" userId="8edb7084-dccb-4d8f-9cfb-38098ea1d667" providerId="ADAL" clId="{F336D89F-4A3B-4CE4-9B84-5129A4FBCD32}" dt="2023-02-08T21:20:46.938" v="570"/>
          <ac:inkMkLst>
            <pc:docMk/>
            <pc:sldMk cId="2119196710" sldId="350"/>
            <ac:inkMk id="146" creationId="{DEE542B0-D440-4FFA-9E57-4D9D528AD89F}"/>
          </ac:inkMkLst>
        </pc:inkChg>
        <pc:inkChg chg="add mod">
          <ac:chgData name="Ewa Kazimierska" userId="8edb7084-dccb-4d8f-9cfb-38098ea1d667" providerId="ADAL" clId="{F336D89F-4A3B-4CE4-9B84-5129A4FBCD32}" dt="2023-02-08T21:20:46.938" v="570"/>
          <ac:inkMkLst>
            <pc:docMk/>
            <pc:sldMk cId="2119196710" sldId="350"/>
            <ac:inkMk id="147" creationId="{FC448E93-222E-41AA-9424-80F5722C75EC}"/>
          </ac:inkMkLst>
        </pc:inkChg>
        <pc:inkChg chg="add mod">
          <ac:chgData name="Ewa Kazimierska" userId="8edb7084-dccb-4d8f-9cfb-38098ea1d667" providerId="ADAL" clId="{F336D89F-4A3B-4CE4-9B84-5129A4FBCD32}" dt="2023-02-08T21:20:46.938" v="570"/>
          <ac:inkMkLst>
            <pc:docMk/>
            <pc:sldMk cId="2119196710" sldId="350"/>
            <ac:inkMk id="148" creationId="{D7998B41-E0DA-4345-9FC5-CE9F0F0C871C}"/>
          </ac:inkMkLst>
        </pc:inkChg>
        <pc:inkChg chg="add mod">
          <ac:chgData name="Ewa Kazimierska" userId="8edb7084-dccb-4d8f-9cfb-38098ea1d667" providerId="ADAL" clId="{F336D89F-4A3B-4CE4-9B84-5129A4FBCD32}" dt="2023-02-08T21:20:46.938" v="570"/>
          <ac:inkMkLst>
            <pc:docMk/>
            <pc:sldMk cId="2119196710" sldId="350"/>
            <ac:inkMk id="152" creationId="{64F1E84E-DE5A-4078-909F-C773ADBD5380}"/>
          </ac:inkMkLst>
        </pc:inkChg>
        <pc:inkChg chg="add mod">
          <ac:chgData name="Ewa Kazimierska" userId="8edb7084-dccb-4d8f-9cfb-38098ea1d667" providerId="ADAL" clId="{F336D89F-4A3B-4CE4-9B84-5129A4FBCD32}" dt="2023-02-08T21:20:58.962" v="577"/>
          <ac:inkMkLst>
            <pc:docMk/>
            <pc:sldMk cId="2119196710" sldId="350"/>
            <ac:inkMk id="154" creationId="{22D4BF30-4A71-4A95-BFE1-701DD9BC0936}"/>
          </ac:inkMkLst>
        </pc:inkChg>
        <pc:inkChg chg="add mod">
          <ac:chgData name="Ewa Kazimierska" userId="8edb7084-dccb-4d8f-9cfb-38098ea1d667" providerId="ADAL" clId="{F336D89F-4A3B-4CE4-9B84-5129A4FBCD32}" dt="2023-02-08T21:20:58.962" v="577"/>
          <ac:inkMkLst>
            <pc:docMk/>
            <pc:sldMk cId="2119196710" sldId="350"/>
            <ac:inkMk id="155" creationId="{3CADDC11-0BBA-463B-9AE6-5C043DC6F588}"/>
          </ac:inkMkLst>
        </pc:inkChg>
        <pc:inkChg chg="add mod">
          <ac:chgData name="Ewa Kazimierska" userId="8edb7084-dccb-4d8f-9cfb-38098ea1d667" providerId="ADAL" clId="{F336D89F-4A3B-4CE4-9B84-5129A4FBCD32}" dt="2023-02-08T21:20:58.962" v="577"/>
          <ac:inkMkLst>
            <pc:docMk/>
            <pc:sldMk cId="2119196710" sldId="350"/>
            <ac:inkMk id="157" creationId="{4748E8BA-A242-472A-9A12-8CB8EA6A1504}"/>
          </ac:inkMkLst>
        </pc:inkChg>
        <pc:inkChg chg="add mod">
          <ac:chgData name="Ewa Kazimierska" userId="8edb7084-dccb-4d8f-9cfb-38098ea1d667" providerId="ADAL" clId="{F336D89F-4A3B-4CE4-9B84-5129A4FBCD32}" dt="2023-02-08T21:20:58.962" v="577"/>
          <ac:inkMkLst>
            <pc:docMk/>
            <pc:sldMk cId="2119196710" sldId="350"/>
            <ac:inkMk id="158" creationId="{19FAC7E9-A310-4491-885B-0F6E97968CA4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59" creationId="{F988CE13-0D4A-4EBE-9E7D-AA9AE79B06AA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61" creationId="{FBD65E51-4283-4783-972D-670016594499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62" creationId="{2376776D-5061-45F9-8C01-974E7ED538C8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63" creationId="{49E88673-34D8-4B24-A034-38D187028E2A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64" creationId="{0BDAAC32-B588-4D0A-809C-E21B3197D17F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65" creationId="{B4A8AE2B-F2A1-4453-896A-448B60DE93E1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66" creationId="{47029A34-FFB2-40FC-94B3-B41457E3004E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67" creationId="{4333C43B-4570-4AFF-905C-030CA3188AAE}"/>
          </ac:inkMkLst>
        </pc:inkChg>
        <pc:inkChg chg="add mod">
          <ac:chgData name="Ewa Kazimierska" userId="8edb7084-dccb-4d8f-9cfb-38098ea1d667" providerId="ADAL" clId="{F336D89F-4A3B-4CE4-9B84-5129A4FBCD32}" dt="2023-02-08T21:21:11.622" v="590"/>
          <ac:inkMkLst>
            <pc:docMk/>
            <pc:sldMk cId="2119196710" sldId="350"/>
            <ac:inkMk id="170" creationId="{4961B359-D407-4748-8BC6-1B0FE617DBBC}"/>
          </ac:inkMkLst>
        </pc:inkChg>
        <pc:inkChg chg="add mod">
          <ac:chgData name="Ewa Kazimierska" userId="8edb7084-dccb-4d8f-9cfb-38098ea1d667" providerId="ADAL" clId="{F336D89F-4A3B-4CE4-9B84-5129A4FBCD32}" dt="2023-02-08T21:21:11.622" v="590"/>
          <ac:inkMkLst>
            <pc:docMk/>
            <pc:sldMk cId="2119196710" sldId="350"/>
            <ac:inkMk id="171" creationId="{9A2D556E-E428-45CC-BBAE-6166C2F018D2}"/>
          </ac:inkMkLst>
        </pc:inkChg>
        <pc:inkChg chg="add mod">
          <ac:chgData name="Ewa Kazimierska" userId="8edb7084-dccb-4d8f-9cfb-38098ea1d667" providerId="ADAL" clId="{F336D89F-4A3B-4CE4-9B84-5129A4FBCD32}" dt="2023-02-08T21:21:11.622" v="590"/>
          <ac:inkMkLst>
            <pc:docMk/>
            <pc:sldMk cId="2119196710" sldId="350"/>
            <ac:inkMk id="172" creationId="{EFB031AB-AC48-4F5C-8AED-832647FF57E4}"/>
          </ac:inkMkLst>
        </pc:inkChg>
        <pc:inkChg chg="add mod">
          <ac:chgData name="Ewa Kazimierska" userId="8edb7084-dccb-4d8f-9cfb-38098ea1d667" providerId="ADAL" clId="{F336D89F-4A3B-4CE4-9B84-5129A4FBCD32}" dt="2023-02-08T21:21:11.622" v="590"/>
          <ac:inkMkLst>
            <pc:docMk/>
            <pc:sldMk cId="2119196710" sldId="350"/>
            <ac:inkMk id="173" creationId="{14E940EA-CCAB-4D31-992C-2633C14A2ED0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75" creationId="{640D00E6-29E7-48D9-9F0A-77F8ED970B89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76" creationId="{3B5C933A-79B3-475A-B3D9-239882042B35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77" creationId="{C006103F-19D2-42D9-AD5E-1F1DA466218D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78" creationId="{26E10C7B-9742-4FA5-BE1B-5D594EB5E3AF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79" creationId="{31A092A0-76E2-4E1E-BD54-94132062B9CA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81" creationId="{C520271E-476C-4A59-A2A7-7807E6037C82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82" creationId="{12E39646-5E90-4BDB-AE7F-69FBCFFFA586}"/>
          </ac:inkMkLst>
        </pc:inkChg>
        <pc:inkChg chg="add mod">
          <ac:chgData name="Ewa Kazimierska" userId="8edb7084-dccb-4d8f-9cfb-38098ea1d667" providerId="ADAL" clId="{F336D89F-4A3B-4CE4-9B84-5129A4FBCD32}" dt="2023-02-08T21:21:18.590" v="600"/>
          <ac:inkMkLst>
            <pc:docMk/>
            <pc:sldMk cId="2119196710" sldId="350"/>
            <ac:inkMk id="183" creationId="{FDBDD179-9D1A-4BBD-BC06-25C51E1B85C0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86" creationId="{A173EDE2-7D60-4E08-952D-67FBF0A66451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87" creationId="{AAEA0B6C-5933-4A21-9CA5-6D09BE8CF65F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88" creationId="{9DE72AC1-9E59-4D4E-892D-A8BBD1CB6B27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89" creationId="{4B24F3C6-449B-4ED6-9D24-5F90F8218E4C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90" creationId="{E65C3AFB-C981-4F89-91A9-4776F4068404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91" creationId="{D3AD4297-1656-4701-A86F-203566DF16EC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92" creationId="{F9199FEA-05DD-4577-940E-F160135F6C09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93" creationId="{C2D7861A-CAA5-4079-BFD9-D58ECA4F8024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94" creationId="{39AC06FD-284A-4D29-A3EF-C3754E4C11E9}"/>
          </ac:inkMkLst>
        </pc:inkChg>
        <pc:inkChg chg="add mod">
          <ac:chgData name="Ewa Kazimierska" userId="8edb7084-dccb-4d8f-9cfb-38098ea1d667" providerId="ADAL" clId="{F336D89F-4A3B-4CE4-9B84-5129A4FBCD32}" dt="2023-02-08T21:21:27.369" v="611"/>
          <ac:inkMkLst>
            <pc:docMk/>
            <pc:sldMk cId="2119196710" sldId="350"/>
            <ac:inkMk id="195" creationId="{6A56E48D-4393-40A9-8CEA-6F1466A5E705}"/>
          </ac:inkMkLst>
        </pc:inkChg>
        <pc:inkChg chg="add mod">
          <ac:chgData name="Ewa Kazimierska" userId="8edb7084-dccb-4d8f-9cfb-38098ea1d667" providerId="ADAL" clId="{F336D89F-4A3B-4CE4-9B84-5129A4FBCD32}" dt="2023-02-08T21:21:33.120" v="620"/>
          <ac:inkMkLst>
            <pc:docMk/>
            <pc:sldMk cId="2119196710" sldId="350"/>
            <ac:inkMk id="198" creationId="{3991F061-166E-49E8-8E8A-5DD23679DE98}"/>
          </ac:inkMkLst>
        </pc:inkChg>
        <pc:inkChg chg="add mod">
          <ac:chgData name="Ewa Kazimierska" userId="8edb7084-dccb-4d8f-9cfb-38098ea1d667" providerId="ADAL" clId="{F336D89F-4A3B-4CE4-9B84-5129A4FBCD32}" dt="2023-02-08T21:21:33.120" v="620"/>
          <ac:inkMkLst>
            <pc:docMk/>
            <pc:sldMk cId="2119196710" sldId="350"/>
            <ac:inkMk id="199" creationId="{76CE3D55-3180-42CE-8D74-ACEB8F508EE0}"/>
          </ac:inkMkLst>
        </pc:inkChg>
        <pc:inkChg chg="add mod">
          <ac:chgData name="Ewa Kazimierska" userId="8edb7084-dccb-4d8f-9cfb-38098ea1d667" providerId="ADAL" clId="{F336D89F-4A3B-4CE4-9B84-5129A4FBCD32}" dt="2023-02-08T21:21:33.120" v="620"/>
          <ac:inkMkLst>
            <pc:docMk/>
            <pc:sldMk cId="2119196710" sldId="350"/>
            <ac:inkMk id="200" creationId="{FB6645EE-A75D-495C-9DDC-E856F4E031B6}"/>
          </ac:inkMkLst>
        </pc:inkChg>
        <pc:inkChg chg="add mod">
          <ac:chgData name="Ewa Kazimierska" userId="8edb7084-dccb-4d8f-9cfb-38098ea1d667" providerId="ADAL" clId="{F336D89F-4A3B-4CE4-9B84-5129A4FBCD32}" dt="2023-02-08T21:21:33.120" v="620"/>
          <ac:inkMkLst>
            <pc:docMk/>
            <pc:sldMk cId="2119196710" sldId="350"/>
            <ac:inkMk id="201" creationId="{F5E89ECE-B2A9-4B60-A582-C2CCAFFBB9A2}"/>
          </ac:inkMkLst>
        </pc:inkChg>
        <pc:inkChg chg="add mod">
          <ac:chgData name="Ewa Kazimierska" userId="8edb7084-dccb-4d8f-9cfb-38098ea1d667" providerId="ADAL" clId="{F336D89F-4A3B-4CE4-9B84-5129A4FBCD32}" dt="2023-02-08T21:21:33.120" v="620"/>
          <ac:inkMkLst>
            <pc:docMk/>
            <pc:sldMk cId="2119196710" sldId="350"/>
            <ac:inkMk id="202" creationId="{447DDF2B-E103-434F-B596-2509DD9EB0B7}"/>
          </ac:inkMkLst>
        </pc:inkChg>
        <pc:inkChg chg="add mod">
          <ac:chgData name="Ewa Kazimierska" userId="8edb7084-dccb-4d8f-9cfb-38098ea1d667" providerId="ADAL" clId="{F336D89F-4A3B-4CE4-9B84-5129A4FBCD32}" dt="2023-02-08T21:21:33.120" v="620"/>
          <ac:inkMkLst>
            <pc:docMk/>
            <pc:sldMk cId="2119196710" sldId="350"/>
            <ac:inkMk id="203" creationId="{4D567812-E34B-4AD0-9085-0EA8DF5E440A}"/>
          </ac:inkMkLst>
        </pc:inkChg>
        <pc:inkChg chg="add mod">
          <ac:chgData name="Ewa Kazimierska" userId="8edb7084-dccb-4d8f-9cfb-38098ea1d667" providerId="ADAL" clId="{F336D89F-4A3B-4CE4-9B84-5129A4FBCD32}" dt="2023-02-08T21:21:33.120" v="620"/>
          <ac:inkMkLst>
            <pc:docMk/>
            <pc:sldMk cId="2119196710" sldId="350"/>
            <ac:inkMk id="204" creationId="{28A34C2C-AABB-453F-B3FD-06A0C1E628EA}"/>
          </ac:inkMkLst>
        </pc:inkChg>
        <pc:inkChg chg="add mod">
          <ac:chgData name="Ewa Kazimierska" userId="8edb7084-dccb-4d8f-9cfb-38098ea1d667" providerId="ADAL" clId="{F336D89F-4A3B-4CE4-9B84-5129A4FBCD32}" dt="2023-02-08T21:21:33.120" v="620"/>
          <ac:inkMkLst>
            <pc:docMk/>
            <pc:sldMk cId="2119196710" sldId="350"/>
            <ac:inkMk id="205" creationId="{F3EF00F1-B09A-44DB-9100-EDE41A5AD8C0}"/>
          </ac:inkMkLst>
        </pc:inkChg>
      </pc:sldChg>
      <pc:sldChg chg="addSp delSp modSp mod">
        <pc:chgData name="Ewa Kazimierska" userId="8edb7084-dccb-4d8f-9cfb-38098ea1d667" providerId="ADAL" clId="{F336D89F-4A3B-4CE4-9B84-5129A4FBCD32}" dt="2023-02-08T21:24:44.282" v="742"/>
        <pc:sldMkLst>
          <pc:docMk/>
          <pc:sldMk cId="2554103955" sldId="351"/>
        </pc:sldMkLst>
        <pc:grpChg chg="del mod">
          <ac:chgData name="Ewa Kazimierska" userId="8edb7084-dccb-4d8f-9cfb-38098ea1d667" providerId="ADAL" clId="{F336D89F-4A3B-4CE4-9B84-5129A4FBCD32}" dt="2023-02-08T21:21:48.684" v="625"/>
          <ac:grpSpMkLst>
            <pc:docMk/>
            <pc:sldMk cId="2554103955" sldId="351"/>
            <ac:grpSpMk id="6" creationId="{C0A3EFBC-9939-46D2-92AF-48131319C25C}"/>
          </ac:grpSpMkLst>
        </pc:grpChg>
        <pc:grpChg chg="del mod">
          <ac:chgData name="Ewa Kazimierska" userId="8edb7084-dccb-4d8f-9cfb-38098ea1d667" providerId="ADAL" clId="{F336D89F-4A3B-4CE4-9B84-5129A4FBCD32}" dt="2023-02-08T21:21:52.596" v="632"/>
          <ac:grpSpMkLst>
            <pc:docMk/>
            <pc:sldMk cId="2554103955" sldId="351"/>
            <ac:grpSpMk id="8" creationId="{D52BEB85-C6B3-4215-AF9E-55D0A4E532D1}"/>
          </ac:grpSpMkLst>
        </pc:grpChg>
        <pc:grpChg chg="mod">
          <ac:chgData name="Ewa Kazimierska" userId="8edb7084-dccb-4d8f-9cfb-38098ea1d667" providerId="ADAL" clId="{F336D89F-4A3B-4CE4-9B84-5129A4FBCD32}" dt="2023-02-08T21:21:52.596" v="632"/>
          <ac:grpSpMkLst>
            <pc:docMk/>
            <pc:sldMk cId="2554103955" sldId="351"/>
            <ac:grpSpMk id="15" creationId="{93B8AB23-C887-459A-A049-6E4D95524886}"/>
          </ac:grpSpMkLst>
        </pc:grpChg>
        <pc:grpChg chg="mod">
          <ac:chgData name="Ewa Kazimierska" userId="8edb7084-dccb-4d8f-9cfb-38098ea1d667" providerId="ADAL" clId="{F336D89F-4A3B-4CE4-9B84-5129A4FBCD32}" dt="2023-02-08T21:22:02.045" v="646"/>
          <ac:grpSpMkLst>
            <pc:docMk/>
            <pc:sldMk cId="2554103955" sldId="351"/>
            <ac:grpSpMk id="29" creationId="{A73DAFCD-FAD8-4167-9B0E-52DE8082F6D2}"/>
          </ac:grpSpMkLst>
        </pc:grpChg>
        <pc:grpChg chg="mod">
          <ac:chgData name="Ewa Kazimierska" userId="8edb7084-dccb-4d8f-9cfb-38098ea1d667" providerId="ADAL" clId="{F336D89F-4A3B-4CE4-9B84-5129A4FBCD32}" dt="2023-02-08T21:22:02.045" v="646"/>
          <ac:grpSpMkLst>
            <pc:docMk/>
            <pc:sldMk cId="2554103955" sldId="351"/>
            <ac:grpSpMk id="30" creationId="{05558E9E-B1DA-4FC0-8262-A92663978BEC}"/>
          </ac:grpSpMkLst>
        </pc:grpChg>
        <pc:grpChg chg="mod">
          <ac:chgData name="Ewa Kazimierska" userId="8edb7084-dccb-4d8f-9cfb-38098ea1d667" providerId="ADAL" clId="{F336D89F-4A3B-4CE4-9B84-5129A4FBCD32}" dt="2023-02-08T21:22:08.146" v="656"/>
          <ac:grpSpMkLst>
            <pc:docMk/>
            <pc:sldMk cId="2554103955" sldId="351"/>
            <ac:grpSpMk id="40" creationId="{6E937C85-77EF-4F5E-B7DB-F3848A42179E}"/>
          </ac:grpSpMkLst>
        </pc:grpChg>
        <pc:grpChg chg="del mod">
          <ac:chgData name="Ewa Kazimierska" userId="8edb7084-dccb-4d8f-9cfb-38098ea1d667" providerId="ADAL" clId="{F336D89F-4A3B-4CE4-9B84-5129A4FBCD32}" dt="2023-02-08T21:22:40.362" v="667"/>
          <ac:grpSpMkLst>
            <pc:docMk/>
            <pc:sldMk cId="2554103955" sldId="351"/>
            <ac:grpSpMk id="44" creationId="{A9567458-9159-4912-8660-D4439B50D6E8}"/>
          </ac:grpSpMkLst>
        </pc:grpChg>
        <pc:grpChg chg="mod">
          <ac:chgData name="Ewa Kazimierska" userId="8edb7084-dccb-4d8f-9cfb-38098ea1d667" providerId="ADAL" clId="{F336D89F-4A3B-4CE4-9B84-5129A4FBCD32}" dt="2023-02-08T21:22:40.362" v="667"/>
          <ac:grpSpMkLst>
            <pc:docMk/>
            <pc:sldMk cId="2554103955" sldId="351"/>
            <ac:grpSpMk id="51" creationId="{C69CF159-A23D-455B-A6F0-A3C6C4D34F8F}"/>
          </ac:grpSpMkLst>
        </pc:grpChg>
        <pc:grpChg chg="mod">
          <ac:chgData name="Ewa Kazimierska" userId="8edb7084-dccb-4d8f-9cfb-38098ea1d667" providerId="ADAL" clId="{F336D89F-4A3B-4CE4-9B84-5129A4FBCD32}" dt="2023-02-08T21:22:40.362" v="667"/>
          <ac:grpSpMkLst>
            <pc:docMk/>
            <pc:sldMk cId="2554103955" sldId="351"/>
            <ac:grpSpMk id="52" creationId="{EDB4AFA0-A78F-4B37-86FD-0DA316EB38A2}"/>
          </ac:grpSpMkLst>
        </pc:grpChg>
        <pc:grpChg chg="mod">
          <ac:chgData name="Ewa Kazimierska" userId="8edb7084-dccb-4d8f-9cfb-38098ea1d667" providerId="ADAL" clId="{F336D89F-4A3B-4CE4-9B84-5129A4FBCD32}" dt="2023-02-08T21:22:40.362" v="667"/>
          <ac:grpSpMkLst>
            <pc:docMk/>
            <pc:sldMk cId="2554103955" sldId="351"/>
            <ac:grpSpMk id="53" creationId="{5D08E1B0-4639-4F6A-A600-4E68C8C15B52}"/>
          </ac:grpSpMkLst>
        </pc:grpChg>
        <pc:grpChg chg="del mod">
          <ac:chgData name="Ewa Kazimierska" userId="8edb7084-dccb-4d8f-9cfb-38098ea1d667" providerId="ADAL" clId="{F336D89F-4A3B-4CE4-9B84-5129A4FBCD32}" dt="2023-02-08T21:22:54.031" v="671"/>
          <ac:grpSpMkLst>
            <pc:docMk/>
            <pc:sldMk cId="2554103955" sldId="351"/>
            <ac:grpSpMk id="57" creationId="{17A118F0-A364-4A59-9F96-0BCA7849CDAF}"/>
          </ac:grpSpMkLst>
        </pc:grpChg>
        <pc:grpChg chg="mod">
          <ac:chgData name="Ewa Kazimierska" userId="8edb7084-dccb-4d8f-9cfb-38098ea1d667" providerId="ADAL" clId="{F336D89F-4A3B-4CE4-9B84-5129A4FBCD32}" dt="2023-02-08T21:22:54.031" v="671"/>
          <ac:grpSpMkLst>
            <pc:docMk/>
            <pc:sldMk cId="2554103955" sldId="351"/>
            <ac:grpSpMk id="58" creationId="{25EA93DB-2EFA-45A0-B5B8-06470E8FD258}"/>
          </ac:grpSpMkLst>
        </pc:grpChg>
        <pc:grpChg chg="mod">
          <ac:chgData name="Ewa Kazimierska" userId="8edb7084-dccb-4d8f-9cfb-38098ea1d667" providerId="ADAL" clId="{F336D89F-4A3B-4CE4-9B84-5129A4FBCD32}" dt="2023-02-08T21:23:07.077" v="677"/>
          <ac:grpSpMkLst>
            <pc:docMk/>
            <pc:sldMk cId="2554103955" sldId="351"/>
            <ac:grpSpMk id="64" creationId="{33B83AC5-0BD1-4234-8786-C0DB1D68DF97}"/>
          </ac:grpSpMkLst>
        </pc:grpChg>
        <pc:grpChg chg="mod">
          <ac:chgData name="Ewa Kazimierska" userId="8edb7084-dccb-4d8f-9cfb-38098ea1d667" providerId="ADAL" clId="{F336D89F-4A3B-4CE4-9B84-5129A4FBCD32}" dt="2023-02-08T21:23:07.077" v="677"/>
          <ac:grpSpMkLst>
            <pc:docMk/>
            <pc:sldMk cId="2554103955" sldId="351"/>
            <ac:grpSpMk id="65" creationId="{5B4C7B82-24D4-4133-83E0-255584FFA419}"/>
          </ac:grpSpMkLst>
        </pc:grpChg>
        <pc:grpChg chg="del mod">
          <ac:chgData name="Ewa Kazimierska" userId="8edb7084-dccb-4d8f-9cfb-38098ea1d667" providerId="ADAL" clId="{F336D89F-4A3B-4CE4-9B84-5129A4FBCD32}" dt="2023-02-08T21:23:36.410" v="703"/>
          <ac:grpSpMkLst>
            <pc:docMk/>
            <pc:sldMk cId="2554103955" sldId="351"/>
            <ac:grpSpMk id="76" creationId="{CF968F90-3292-48D3-9984-186604298C37}"/>
          </ac:grpSpMkLst>
        </pc:grpChg>
        <pc:grpChg chg="mod">
          <ac:chgData name="Ewa Kazimierska" userId="8edb7084-dccb-4d8f-9cfb-38098ea1d667" providerId="ADAL" clId="{F336D89F-4A3B-4CE4-9B84-5129A4FBCD32}" dt="2023-02-08T21:23:19.757" v="690"/>
          <ac:grpSpMkLst>
            <pc:docMk/>
            <pc:sldMk cId="2554103955" sldId="351"/>
            <ac:grpSpMk id="78" creationId="{D11790FD-B299-40D7-A222-7FCC69FECEED}"/>
          </ac:grpSpMkLst>
        </pc:grpChg>
        <pc:grpChg chg="mod">
          <ac:chgData name="Ewa Kazimierska" userId="8edb7084-dccb-4d8f-9cfb-38098ea1d667" providerId="ADAL" clId="{F336D89F-4A3B-4CE4-9B84-5129A4FBCD32}" dt="2023-02-08T21:23:26.612" v="700"/>
          <ac:grpSpMkLst>
            <pc:docMk/>
            <pc:sldMk cId="2554103955" sldId="351"/>
            <ac:grpSpMk id="88" creationId="{5A3F5FAB-D4FA-4585-828F-EE85586AEDBB}"/>
          </ac:grpSpMkLst>
        </pc:grpChg>
        <pc:grpChg chg="mod">
          <ac:chgData name="Ewa Kazimierska" userId="8edb7084-dccb-4d8f-9cfb-38098ea1d667" providerId="ADAL" clId="{F336D89F-4A3B-4CE4-9B84-5129A4FBCD32}" dt="2023-02-08T21:23:26.612" v="700"/>
          <ac:grpSpMkLst>
            <pc:docMk/>
            <pc:sldMk cId="2554103955" sldId="351"/>
            <ac:grpSpMk id="89" creationId="{A34C7C8C-E90C-4348-A5C8-1C2060058D29}"/>
          </ac:grpSpMkLst>
        </pc:grpChg>
        <pc:grpChg chg="mod">
          <ac:chgData name="Ewa Kazimierska" userId="8edb7084-dccb-4d8f-9cfb-38098ea1d667" providerId="ADAL" clId="{F336D89F-4A3B-4CE4-9B84-5129A4FBCD32}" dt="2023-02-08T21:23:36.410" v="703"/>
          <ac:grpSpMkLst>
            <pc:docMk/>
            <pc:sldMk cId="2554103955" sldId="351"/>
            <ac:grpSpMk id="92" creationId="{7B24CDEB-69B2-450F-BFB6-1A1E74E9F308}"/>
          </ac:grpSpMkLst>
        </pc:grpChg>
        <pc:grpChg chg="mod">
          <ac:chgData name="Ewa Kazimierska" userId="8edb7084-dccb-4d8f-9cfb-38098ea1d667" providerId="ADAL" clId="{F336D89F-4A3B-4CE4-9B84-5129A4FBCD32}" dt="2023-02-08T21:23:38.010" v="706"/>
          <ac:grpSpMkLst>
            <pc:docMk/>
            <pc:sldMk cId="2554103955" sldId="351"/>
            <ac:grpSpMk id="95" creationId="{BD6F61DB-E650-403C-B244-24D4D5C6E756}"/>
          </ac:grpSpMkLst>
        </pc:grpChg>
        <pc:grpChg chg="mod">
          <ac:chgData name="Ewa Kazimierska" userId="8edb7084-dccb-4d8f-9cfb-38098ea1d667" providerId="ADAL" clId="{F336D89F-4A3B-4CE4-9B84-5129A4FBCD32}" dt="2023-02-08T21:23:52.028" v="709"/>
          <ac:grpSpMkLst>
            <pc:docMk/>
            <pc:sldMk cId="2554103955" sldId="351"/>
            <ac:grpSpMk id="98" creationId="{76CA8EAA-65E6-4AA3-8ACE-5918FF57EA8E}"/>
          </ac:grpSpMkLst>
        </pc:grpChg>
        <pc:grpChg chg="add del mod">
          <ac:chgData name="Ewa Kazimierska" userId="8edb7084-dccb-4d8f-9cfb-38098ea1d667" providerId="ADAL" clId="{F336D89F-4A3B-4CE4-9B84-5129A4FBCD32}" dt="2023-02-08T21:24:44.282" v="742"/>
          <ac:grpSpMkLst>
            <pc:docMk/>
            <pc:sldMk cId="2554103955" sldId="351"/>
            <ac:grpSpMk id="103" creationId="{0524D035-6BBE-4292-B8A2-7FCBD093F064}"/>
          </ac:grpSpMkLst>
        </pc:grpChg>
        <pc:grpChg chg="mod">
          <ac:chgData name="Ewa Kazimierska" userId="8edb7084-dccb-4d8f-9cfb-38098ea1d667" providerId="ADAL" clId="{F336D89F-4A3B-4CE4-9B84-5129A4FBCD32}" dt="2023-02-08T21:24:44.282" v="742"/>
          <ac:grpSpMkLst>
            <pc:docMk/>
            <pc:sldMk cId="2554103955" sldId="351"/>
            <ac:grpSpMk id="109" creationId="{8C8E5F31-F06B-4E5C-942A-883BE3DE40E8}"/>
          </ac:grpSpMkLst>
        </pc:grpChg>
        <pc:grpChg chg="mod">
          <ac:chgData name="Ewa Kazimierska" userId="8edb7084-dccb-4d8f-9cfb-38098ea1d667" providerId="ADAL" clId="{F336D89F-4A3B-4CE4-9B84-5129A4FBCD32}" dt="2023-02-08T21:24:44.282" v="742"/>
          <ac:grpSpMkLst>
            <pc:docMk/>
            <pc:sldMk cId="2554103955" sldId="351"/>
            <ac:grpSpMk id="110" creationId="{FDE4DA8B-3F10-451B-8DD4-98BCFC411983}"/>
          </ac:grpSpMkLst>
        </pc:grpChg>
        <pc:grpChg chg="mod">
          <ac:chgData name="Ewa Kazimierska" userId="8edb7084-dccb-4d8f-9cfb-38098ea1d667" providerId="ADAL" clId="{F336D89F-4A3B-4CE4-9B84-5129A4FBCD32}" dt="2023-02-08T21:24:44.025" v="739"/>
          <ac:grpSpMkLst>
            <pc:docMk/>
            <pc:sldMk cId="2554103955" sldId="351"/>
            <ac:grpSpMk id="113" creationId="{C817864A-097E-4FBE-BD37-3CF9DC799766}"/>
          </ac:grpSpMkLst>
        </pc:grpChg>
        <pc:inkChg chg="add mod">
          <ac:chgData name="Ewa Kazimierska" userId="8edb7084-dccb-4d8f-9cfb-38098ea1d667" providerId="ADAL" clId="{F336D89F-4A3B-4CE4-9B84-5129A4FBCD32}" dt="2023-02-08T21:21:52.596" v="632"/>
          <ac:inkMkLst>
            <pc:docMk/>
            <pc:sldMk cId="2554103955" sldId="351"/>
            <ac:inkMk id="4" creationId="{0D2E4206-9917-421D-BEC3-F0A7105E258A}"/>
          </ac:inkMkLst>
        </pc:inkChg>
        <pc:inkChg chg="add mod">
          <ac:chgData name="Ewa Kazimierska" userId="8edb7084-dccb-4d8f-9cfb-38098ea1d667" providerId="ADAL" clId="{F336D89F-4A3B-4CE4-9B84-5129A4FBCD32}" dt="2023-02-08T21:21:52.596" v="632"/>
          <ac:inkMkLst>
            <pc:docMk/>
            <pc:sldMk cId="2554103955" sldId="351"/>
            <ac:inkMk id="5" creationId="{5D369862-3044-4E8D-906E-F64FA8F2652D}"/>
          </ac:inkMkLst>
        </pc:inkChg>
        <pc:inkChg chg="add mod">
          <ac:chgData name="Ewa Kazimierska" userId="8edb7084-dccb-4d8f-9cfb-38098ea1d667" providerId="ADAL" clId="{F336D89F-4A3B-4CE4-9B84-5129A4FBCD32}" dt="2023-02-08T21:21:52.596" v="632"/>
          <ac:inkMkLst>
            <pc:docMk/>
            <pc:sldMk cId="2554103955" sldId="351"/>
            <ac:inkMk id="7" creationId="{3F0E3C5D-9084-4F7B-B1E8-607B1A59AA85}"/>
          </ac:inkMkLst>
        </pc:inkChg>
        <pc:inkChg chg="add mod">
          <ac:chgData name="Ewa Kazimierska" userId="8edb7084-dccb-4d8f-9cfb-38098ea1d667" providerId="ADAL" clId="{F336D89F-4A3B-4CE4-9B84-5129A4FBCD32}" dt="2023-02-08T21:21:52.596" v="632"/>
          <ac:inkMkLst>
            <pc:docMk/>
            <pc:sldMk cId="2554103955" sldId="351"/>
            <ac:inkMk id="9" creationId="{C870107D-9B2C-40BB-A744-E9FCFD4C6FAC}"/>
          </ac:inkMkLst>
        </pc:inkChg>
        <pc:inkChg chg="add mod">
          <ac:chgData name="Ewa Kazimierska" userId="8edb7084-dccb-4d8f-9cfb-38098ea1d667" providerId="ADAL" clId="{F336D89F-4A3B-4CE4-9B84-5129A4FBCD32}" dt="2023-02-08T21:21:52.596" v="632"/>
          <ac:inkMkLst>
            <pc:docMk/>
            <pc:sldMk cId="2554103955" sldId="351"/>
            <ac:inkMk id="10" creationId="{32E861B4-30F6-43D1-BB41-328D52E78CF1}"/>
          </ac:inkMkLst>
        </pc:inkChg>
        <pc:inkChg chg="add mod">
          <ac:chgData name="Ewa Kazimierska" userId="8edb7084-dccb-4d8f-9cfb-38098ea1d667" providerId="ADAL" clId="{F336D89F-4A3B-4CE4-9B84-5129A4FBCD32}" dt="2023-02-08T21:21:52.596" v="632"/>
          <ac:inkMkLst>
            <pc:docMk/>
            <pc:sldMk cId="2554103955" sldId="351"/>
            <ac:inkMk id="11" creationId="{55A5BC5D-31E5-4A01-AD59-3AEF2889431C}"/>
          </ac:inkMkLst>
        </pc:inkChg>
        <pc:inkChg chg="add mod">
          <ac:chgData name="Ewa Kazimierska" userId="8edb7084-dccb-4d8f-9cfb-38098ea1d667" providerId="ADAL" clId="{F336D89F-4A3B-4CE4-9B84-5129A4FBCD32}" dt="2023-02-08T21:21:52.596" v="632"/>
          <ac:inkMkLst>
            <pc:docMk/>
            <pc:sldMk cId="2554103955" sldId="351"/>
            <ac:inkMk id="12" creationId="{5A9DA611-F1BD-4A7D-BC7D-78D2801A5A83}"/>
          </ac:inkMkLst>
        </pc:inkChg>
        <pc:inkChg chg="add mod">
          <ac:chgData name="Ewa Kazimierska" userId="8edb7084-dccb-4d8f-9cfb-38098ea1d667" providerId="ADAL" clId="{F336D89F-4A3B-4CE4-9B84-5129A4FBCD32}" dt="2023-02-08T21:21:52.596" v="632"/>
          <ac:inkMkLst>
            <pc:docMk/>
            <pc:sldMk cId="2554103955" sldId="351"/>
            <ac:inkMk id="13" creationId="{831BB41E-1F3A-41E9-B39D-E6950778E762}"/>
          </ac:inkMkLst>
        </pc:inkChg>
        <pc:inkChg chg="add mod">
          <ac:chgData name="Ewa Kazimierska" userId="8edb7084-dccb-4d8f-9cfb-38098ea1d667" providerId="ADAL" clId="{F336D89F-4A3B-4CE4-9B84-5129A4FBCD32}" dt="2023-02-08T21:21:52.596" v="632"/>
          <ac:inkMkLst>
            <pc:docMk/>
            <pc:sldMk cId="2554103955" sldId="351"/>
            <ac:inkMk id="14" creationId="{637DBEA6-93EE-44AE-B5EA-ED4A33AEA545}"/>
          </ac:inkMkLst>
        </pc:inkChg>
        <pc:inkChg chg="add">
          <ac:chgData name="Ewa Kazimierska" userId="8edb7084-dccb-4d8f-9cfb-38098ea1d667" providerId="ADAL" clId="{F336D89F-4A3B-4CE4-9B84-5129A4FBCD32}" dt="2023-02-08T21:21:52.600" v="633" actId="9405"/>
          <ac:inkMkLst>
            <pc:docMk/>
            <pc:sldMk cId="2554103955" sldId="351"/>
            <ac:inkMk id="16" creationId="{B4982BF0-F0F0-436F-A77C-E9B3E527ED0C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17" creationId="{FBFCD828-4AD3-4C99-B26A-7F7820777582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18" creationId="{1403196C-2216-4BF7-B95B-93B4BF4B3857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19" creationId="{F368A906-97EA-4C09-8BDB-77603CDA57A9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20" creationId="{71DC9877-C187-4E20-B89D-60F3E086E4B5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21" creationId="{ED657DA4-3A65-48B7-AC45-1FDD2E6AFA24}"/>
          </ac:inkMkLst>
        </pc:inkChg>
        <pc:inkChg chg="add">
          <ac:chgData name="Ewa Kazimierska" userId="8edb7084-dccb-4d8f-9cfb-38098ea1d667" providerId="ADAL" clId="{F336D89F-4A3B-4CE4-9B84-5129A4FBCD32}" dt="2023-02-08T21:21:57.428" v="639" actId="9405"/>
          <ac:inkMkLst>
            <pc:docMk/>
            <pc:sldMk cId="2554103955" sldId="351"/>
            <ac:inkMk id="22" creationId="{0B59A1FE-FB8E-42BD-A8E9-F10B66470059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23" creationId="{0A76D759-633D-480E-96B7-28ED1769BF65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24" creationId="{2B907D77-1C48-4C7D-9AA2-A7C00ED416B5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25" creationId="{87512A93-BDEB-4FFB-A034-708C47A8D73E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26" creationId="{E743ADD9-90B1-470B-95B6-0EB93292190B}"/>
          </ac:inkMkLst>
        </pc:inkChg>
        <pc:inkChg chg="add mod">
          <ac:chgData name="Ewa Kazimierska" userId="8edb7084-dccb-4d8f-9cfb-38098ea1d667" providerId="ADAL" clId="{F336D89F-4A3B-4CE4-9B84-5129A4FBCD32}" dt="2023-02-08T21:22:02.045" v="646"/>
          <ac:inkMkLst>
            <pc:docMk/>
            <pc:sldMk cId="2554103955" sldId="351"/>
            <ac:inkMk id="27" creationId="{43C33257-8133-482E-ACAC-A9832D0346B3}"/>
          </ac:inkMkLst>
        </pc:inkChg>
        <pc:inkChg chg="add mod">
          <ac:chgData name="Ewa Kazimierska" userId="8edb7084-dccb-4d8f-9cfb-38098ea1d667" providerId="ADAL" clId="{F336D89F-4A3B-4CE4-9B84-5129A4FBCD32}" dt="2023-02-08T21:22:08.146" v="656"/>
          <ac:inkMkLst>
            <pc:docMk/>
            <pc:sldMk cId="2554103955" sldId="351"/>
            <ac:inkMk id="28" creationId="{2EF2CC30-94BB-4B95-8BA9-9225F84166E3}"/>
          </ac:inkMkLst>
        </pc:inkChg>
        <pc:inkChg chg="add mod">
          <ac:chgData name="Ewa Kazimierska" userId="8edb7084-dccb-4d8f-9cfb-38098ea1d667" providerId="ADAL" clId="{F336D89F-4A3B-4CE4-9B84-5129A4FBCD32}" dt="2023-02-08T21:22:08.146" v="656"/>
          <ac:inkMkLst>
            <pc:docMk/>
            <pc:sldMk cId="2554103955" sldId="351"/>
            <ac:inkMk id="31" creationId="{41B808AC-4CA6-4050-BB37-3B23A435C479}"/>
          </ac:inkMkLst>
        </pc:inkChg>
        <pc:inkChg chg="add mod">
          <ac:chgData name="Ewa Kazimierska" userId="8edb7084-dccb-4d8f-9cfb-38098ea1d667" providerId="ADAL" clId="{F336D89F-4A3B-4CE4-9B84-5129A4FBCD32}" dt="2023-02-08T21:22:08.146" v="656"/>
          <ac:inkMkLst>
            <pc:docMk/>
            <pc:sldMk cId="2554103955" sldId="351"/>
            <ac:inkMk id="32" creationId="{AD8F7CBE-1E34-402E-BC39-4D5F06398E52}"/>
          </ac:inkMkLst>
        </pc:inkChg>
        <pc:inkChg chg="add mod">
          <ac:chgData name="Ewa Kazimierska" userId="8edb7084-dccb-4d8f-9cfb-38098ea1d667" providerId="ADAL" clId="{F336D89F-4A3B-4CE4-9B84-5129A4FBCD32}" dt="2023-02-08T21:22:08.146" v="656"/>
          <ac:inkMkLst>
            <pc:docMk/>
            <pc:sldMk cId="2554103955" sldId="351"/>
            <ac:inkMk id="33" creationId="{05932769-6A7A-4B26-ACF9-3D793A411A92}"/>
          </ac:inkMkLst>
        </pc:inkChg>
        <pc:inkChg chg="add mod">
          <ac:chgData name="Ewa Kazimierska" userId="8edb7084-dccb-4d8f-9cfb-38098ea1d667" providerId="ADAL" clId="{F336D89F-4A3B-4CE4-9B84-5129A4FBCD32}" dt="2023-02-08T21:22:08.146" v="656"/>
          <ac:inkMkLst>
            <pc:docMk/>
            <pc:sldMk cId="2554103955" sldId="351"/>
            <ac:inkMk id="34" creationId="{0A94C111-05CB-4E5D-8E00-E90D8CA0BB5C}"/>
          </ac:inkMkLst>
        </pc:inkChg>
        <pc:inkChg chg="add mod">
          <ac:chgData name="Ewa Kazimierska" userId="8edb7084-dccb-4d8f-9cfb-38098ea1d667" providerId="ADAL" clId="{F336D89F-4A3B-4CE4-9B84-5129A4FBCD32}" dt="2023-02-08T21:22:08.146" v="656"/>
          <ac:inkMkLst>
            <pc:docMk/>
            <pc:sldMk cId="2554103955" sldId="351"/>
            <ac:inkMk id="35" creationId="{12D22CE5-2EA9-4E5E-977D-D29B8CF2D1FB}"/>
          </ac:inkMkLst>
        </pc:inkChg>
        <pc:inkChg chg="add mod">
          <ac:chgData name="Ewa Kazimierska" userId="8edb7084-dccb-4d8f-9cfb-38098ea1d667" providerId="ADAL" clId="{F336D89F-4A3B-4CE4-9B84-5129A4FBCD32}" dt="2023-02-08T21:22:08.146" v="656"/>
          <ac:inkMkLst>
            <pc:docMk/>
            <pc:sldMk cId="2554103955" sldId="351"/>
            <ac:inkMk id="36" creationId="{6C9A732C-351F-4A81-8030-328D6268F620}"/>
          </ac:inkMkLst>
        </pc:inkChg>
        <pc:inkChg chg="add mod">
          <ac:chgData name="Ewa Kazimierska" userId="8edb7084-dccb-4d8f-9cfb-38098ea1d667" providerId="ADAL" clId="{F336D89F-4A3B-4CE4-9B84-5129A4FBCD32}" dt="2023-02-08T21:22:08.146" v="656"/>
          <ac:inkMkLst>
            <pc:docMk/>
            <pc:sldMk cId="2554103955" sldId="351"/>
            <ac:inkMk id="37" creationId="{1EDB3F3C-8EB9-45A3-B490-4EBF92C483F3}"/>
          </ac:inkMkLst>
        </pc:inkChg>
        <pc:inkChg chg="add mod">
          <ac:chgData name="Ewa Kazimierska" userId="8edb7084-dccb-4d8f-9cfb-38098ea1d667" providerId="ADAL" clId="{F336D89F-4A3B-4CE4-9B84-5129A4FBCD32}" dt="2023-02-08T21:22:08.146" v="656"/>
          <ac:inkMkLst>
            <pc:docMk/>
            <pc:sldMk cId="2554103955" sldId="351"/>
            <ac:inkMk id="38" creationId="{274874ED-4B6C-4E14-AFA5-4D4FA7C48280}"/>
          </ac:inkMkLst>
        </pc:inkChg>
        <pc:inkChg chg="add">
          <ac:chgData name="Ewa Kazimierska" userId="8edb7084-dccb-4d8f-9cfb-38098ea1d667" providerId="ADAL" clId="{F336D89F-4A3B-4CE4-9B84-5129A4FBCD32}" dt="2023-02-08T21:22:07.385" v="655" actId="9405"/>
          <ac:inkMkLst>
            <pc:docMk/>
            <pc:sldMk cId="2554103955" sldId="351"/>
            <ac:inkMk id="39" creationId="{1657298D-67A1-49E3-8807-A1C067749F0F}"/>
          </ac:inkMkLst>
        </pc:inkChg>
        <pc:inkChg chg="add mod">
          <ac:chgData name="Ewa Kazimierska" userId="8edb7084-dccb-4d8f-9cfb-38098ea1d667" providerId="ADAL" clId="{F336D89F-4A3B-4CE4-9B84-5129A4FBCD32}" dt="2023-02-08T21:22:40.362" v="667"/>
          <ac:inkMkLst>
            <pc:docMk/>
            <pc:sldMk cId="2554103955" sldId="351"/>
            <ac:inkMk id="41" creationId="{0EE8D964-D3BC-475B-9812-86834CF43E69}"/>
          </ac:inkMkLst>
        </pc:inkChg>
        <pc:inkChg chg="add mod">
          <ac:chgData name="Ewa Kazimierska" userId="8edb7084-dccb-4d8f-9cfb-38098ea1d667" providerId="ADAL" clId="{F336D89F-4A3B-4CE4-9B84-5129A4FBCD32}" dt="2023-02-08T21:22:40.362" v="667"/>
          <ac:inkMkLst>
            <pc:docMk/>
            <pc:sldMk cId="2554103955" sldId="351"/>
            <ac:inkMk id="42" creationId="{7FBBF352-63F2-49F5-B855-64343A8EBD37}"/>
          </ac:inkMkLst>
        </pc:inkChg>
        <pc:inkChg chg="add mod">
          <ac:chgData name="Ewa Kazimierska" userId="8edb7084-dccb-4d8f-9cfb-38098ea1d667" providerId="ADAL" clId="{F336D89F-4A3B-4CE4-9B84-5129A4FBCD32}" dt="2023-02-08T21:22:40.362" v="667"/>
          <ac:inkMkLst>
            <pc:docMk/>
            <pc:sldMk cId="2554103955" sldId="351"/>
            <ac:inkMk id="43" creationId="{0141B8FC-8444-411D-AFAF-603EDCF3112B}"/>
          </ac:inkMkLst>
        </pc:inkChg>
        <pc:inkChg chg="add mod">
          <ac:chgData name="Ewa Kazimierska" userId="8edb7084-dccb-4d8f-9cfb-38098ea1d667" providerId="ADAL" clId="{F336D89F-4A3B-4CE4-9B84-5129A4FBCD32}" dt="2023-02-08T21:22:40.362" v="667"/>
          <ac:inkMkLst>
            <pc:docMk/>
            <pc:sldMk cId="2554103955" sldId="351"/>
            <ac:inkMk id="45" creationId="{CEFBCB7F-20F9-49B1-8514-10F4C8CAEA10}"/>
          </ac:inkMkLst>
        </pc:inkChg>
        <pc:inkChg chg="add mod">
          <ac:chgData name="Ewa Kazimierska" userId="8edb7084-dccb-4d8f-9cfb-38098ea1d667" providerId="ADAL" clId="{F336D89F-4A3B-4CE4-9B84-5129A4FBCD32}" dt="2023-02-08T21:22:40.362" v="667"/>
          <ac:inkMkLst>
            <pc:docMk/>
            <pc:sldMk cId="2554103955" sldId="351"/>
            <ac:inkMk id="46" creationId="{D00A806A-85C6-4D2C-A8F2-2B93699C0C80}"/>
          </ac:inkMkLst>
        </pc:inkChg>
        <pc:inkChg chg="add mod">
          <ac:chgData name="Ewa Kazimierska" userId="8edb7084-dccb-4d8f-9cfb-38098ea1d667" providerId="ADAL" clId="{F336D89F-4A3B-4CE4-9B84-5129A4FBCD32}" dt="2023-02-08T21:22:40.362" v="667"/>
          <ac:inkMkLst>
            <pc:docMk/>
            <pc:sldMk cId="2554103955" sldId="351"/>
            <ac:inkMk id="47" creationId="{77881848-3E4C-47A2-A7A6-5CF388DE30A3}"/>
          </ac:inkMkLst>
        </pc:inkChg>
        <pc:inkChg chg="add mod">
          <ac:chgData name="Ewa Kazimierska" userId="8edb7084-dccb-4d8f-9cfb-38098ea1d667" providerId="ADAL" clId="{F336D89F-4A3B-4CE4-9B84-5129A4FBCD32}" dt="2023-02-08T21:22:40.362" v="667"/>
          <ac:inkMkLst>
            <pc:docMk/>
            <pc:sldMk cId="2554103955" sldId="351"/>
            <ac:inkMk id="48" creationId="{136C1443-28E9-4B16-809E-D034B16FD36D}"/>
          </ac:inkMkLst>
        </pc:inkChg>
        <pc:inkChg chg="add mod">
          <ac:chgData name="Ewa Kazimierska" userId="8edb7084-dccb-4d8f-9cfb-38098ea1d667" providerId="ADAL" clId="{F336D89F-4A3B-4CE4-9B84-5129A4FBCD32}" dt="2023-02-08T21:22:40.362" v="667"/>
          <ac:inkMkLst>
            <pc:docMk/>
            <pc:sldMk cId="2554103955" sldId="351"/>
            <ac:inkMk id="49" creationId="{24CB29BF-1E43-4A04-9D1B-B6CB2664276D}"/>
          </ac:inkMkLst>
        </pc:inkChg>
        <pc:inkChg chg="add mod">
          <ac:chgData name="Ewa Kazimierska" userId="8edb7084-dccb-4d8f-9cfb-38098ea1d667" providerId="ADAL" clId="{F336D89F-4A3B-4CE4-9B84-5129A4FBCD32}" dt="2023-02-08T21:22:40.362" v="667"/>
          <ac:inkMkLst>
            <pc:docMk/>
            <pc:sldMk cId="2554103955" sldId="351"/>
            <ac:inkMk id="50" creationId="{318B5A49-CDAB-41CD-885D-605539FE4268}"/>
          </ac:inkMkLst>
        </pc:inkChg>
        <pc:inkChg chg="add mod">
          <ac:chgData name="Ewa Kazimierska" userId="8edb7084-dccb-4d8f-9cfb-38098ea1d667" providerId="ADAL" clId="{F336D89F-4A3B-4CE4-9B84-5129A4FBCD32}" dt="2023-02-08T21:22:54.031" v="671"/>
          <ac:inkMkLst>
            <pc:docMk/>
            <pc:sldMk cId="2554103955" sldId="351"/>
            <ac:inkMk id="54" creationId="{DB295306-FF3D-4E86-9935-E76E54A910D0}"/>
          </ac:inkMkLst>
        </pc:inkChg>
        <pc:inkChg chg="add mod">
          <ac:chgData name="Ewa Kazimierska" userId="8edb7084-dccb-4d8f-9cfb-38098ea1d667" providerId="ADAL" clId="{F336D89F-4A3B-4CE4-9B84-5129A4FBCD32}" dt="2023-02-08T21:22:54.031" v="671"/>
          <ac:inkMkLst>
            <pc:docMk/>
            <pc:sldMk cId="2554103955" sldId="351"/>
            <ac:inkMk id="55" creationId="{E08E9CF7-8FEF-431E-AD7E-64347228AC11}"/>
          </ac:inkMkLst>
        </pc:inkChg>
        <pc:inkChg chg="add mod">
          <ac:chgData name="Ewa Kazimierska" userId="8edb7084-dccb-4d8f-9cfb-38098ea1d667" providerId="ADAL" clId="{F336D89F-4A3B-4CE4-9B84-5129A4FBCD32}" dt="2023-02-08T21:22:54.031" v="671"/>
          <ac:inkMkLst>
            <pc:docMk/>
            <pc:sldMk cId="2554103955" sldId="351"/>
            <ac:inkMk id="56" creationId="{8C0D9E3E-71D3-4DFA-989A-6CDB2F3CA65C}"/>
          </ac:inkMkLst>
        </pc:inkChg>
        <pc:inkChg chg="add">
          <ac:chgData name="Ewa Kazimierska" userId="8edb7084-dccb-4d8f-9cfb-38098ea1d667" providerId="ADAL" clId="{F336D89F-4A3B-4CE4-9B84-5129A4FBCD32}" dt="2023-02-08T21:23:03.826" v="672" actId="9405"/>
          <ac:inkMkLst>
            <pc:docMk/>
            <pc:sldMk cId="2554103955" sldId="351"/>
            <ac:inkMk id="59" creationId="{5D7243A7-1BD5-4441-88FA-350AB88AF68D}"/>
          </ac:inkMkLst>
        </pc:inkChg>
        <pc:inkChg chg="add mod">
          <ac:chgData name="Ewa Kazimierska" userId="8edb7084-dccb-4d8f-9cfb-38098ea1d667" providerId="ADAL" clId="{F336D89F-4A3B-4CE4-9B84-5129A4FBCD32}" dt="2023-02-08T21:23:07.077" v="677"/>
          <ac:inkMkLst>
            <pc:docMk/>
            <pc:sldMk cId="2554103955" sldId="351"/>
            <ac:inkMk id="60" creationId="{97A242BB-A7CA-456D-94C6-D1CE41CD6F64}"/>
          </ac:inkMkLst>
        </pc:inkChg>
        <pc:inkChg chg="add mod">
          <ac:chgData name="Ewa Kazimierska" userId="8edb7084-dccb-4d8f-9cfb-38098ea1d667" providerId="ADAL" clId="{F336D89F-4A3B-4CE4-9B84-5129A4FBCD32}" dt="2023-02-08T21:23:07.077" v="677"/>
          <ac:inkMkLst>
            <pc:docMk/>
            <pc:sldMk cId="2554103955" sldId="351"/>
            <ac:inkMk id="61" creationId="{98B14AB3-B3BB-425F-95B0-C5415B6DA56C}"/>
          </ac:inkMkLst>
        </pc:inkChg>
        <pc:inkChg chg="add mod">
          <ac:chgData name="Ewa Kazimierska" userId="8edb7084-dccb-4d8f-9cfb-38098ea1d667" providerId="ADAL" clId="{F336D89F-4A3B-4CE4-9B84-5129A4FBCD32}" dt="2023-02-08T21:23:07.077" v="677"/>
          <ac:inkMkLst>
            <pc:docMk/>
            <pc:sldMk cId="2554103955" sldId="351"/>
            <ac:inkMk id="62" creationId="{0485DB1B-A9E8-49AD-AE19-479A942D977F}"/>
          </ac:inkMkLst>
        </pc:inkChg>
        <pc:inkChg chg="add mod">
          <ac:chgData name="Ewa Kazimierska" userId="8edb7084-dccb-4d8f-9cfb-38098ea1d667" providerId="ADAL" clId="{F336D89F-4A3B-4CE4-9B84-5129A4FBCD32}" dt="2023-02-08T21:23:07.077" v="677"/>
          <ac:inkMkLst>
            <pc:docMk/>
            <pc:sldMk cId="2554103955" sldId="351"/>
            <ac:inkMk id="63" creationId="{969D6919-D051-4E43-A211-A2142B7B3A47}"/>
          </ac:inkMkLst>
        </pc:inkChg>
        <pc:inkChg chg="add">
          <ac:chgData name="Ewa Kazimierska" userId="8edb7084-dccb-4d8f-9cfb-38098ea1d667" providerId="ADAL" clId="{F336D89F-4A3B-4CE4-9B84-5129A4FBCD32}" dt="2023-02-08T21:23:07.591" v="678" actId="9405"/>
          <ac:inkMkLst>
            <pc:docMk/>
            <pc:sldMk cId="2554103955" sldId="351"/>
            <ac:inkMk id="66" creationId="{F6A595F0-E6B0-47D9-8F4E-76599280B5E4}"/>
          </ac:inkMkLst>
        </pc:inkChg>
        <pc:inkChg chg="add">
          <ac:chgData name="Ewa Kazimierska" userId="8edb7084-dccb-4d8f-9cfb-38098ea1d667" providerId="ADAL" clId="{F336D89F-4A3B-4CE4-9B84-5129A4FBCD32}" dt="2023-02-08T21:23:08.245" v="679" actId="9405"/>
          <ac:inkMkLst>
            <pc:docMk/>
            <pc:sldMk cId="2554103955" sldId="351"/>
            <ac:inkMk id="67" creationId="{D5228530-3BAB-4F6B-9A3F-167CF913183A}"/>
          </ac:inkMkLst>
        </pc:inkChg>
        <pc:inkChg chg="add mod">
          <ac:chgData name="Ewa Kazimierska" userId="8edb7084-dccb-4d8f-9cfb-38098ea1d667" providerId="ADAL" clId="{F336D89F-4A3B-4CE4-9B84-5129A4FBCD32}" dt="2023-02-08T21:23:36.410" v="703"/>
          <ac:inkMkLst>
            <pc:docMk/>
            <pc:sldMk cId="2554103955" sldId="351"/>
            <ac:inkMk id="68" creationId="{6987B474-5618-4F1C-9927-BC136AA59AFE}"/>
          </ac:inkMkLst>
        </pc:inkChg>
        <pc:inkChg chg="add mod">
          <ac:chgData name="Ewa Kazimierska" userId="8edb7084-dccb-4d8f-9cfb-38098ea1d667" providerId="ADAL" clId="{F336D89F-4A3B-4CE4-9B84-5129A4FBCD32}" dt="2023-02-08T21:23:36.410" v="703"/>
          <ac:inkMkLst>
            <pc:docMk/>
            <pc:sldMk cId="2554103955" sldId="351"/>
            <ac:inkMk id="69" creationId="{ED550140-72A8-45C6-917C-33B581D5AF0F}"/>
          </ac:inkMkLst>
        </pc:inkChg>
        <pc:inkChg chg="add mod">
          <ac:chgData name="Ewa Kazimierska" userId="8edb7084-dccb-4d8f-9cfb-38098ea1d667" providerId="ADAL" clId="{F336D89F-4A3B-4CE4-9B84-5129A4FBCD32}" dt="2023-02-08T21:23:36.410" v="703"/>
          <ac:inkMkLst>
            <pc:docMk/>
            <pc:sldMk cId="2554103955" sldId="351"/>
            <ac:inkMk id="70" creationId="{EFED2305-D354-40E1-B87D-A0338E213F51}"/>
          </ac:inkMkLst>
        </pc:inkChg>
        <pc:inkChg chg="add mod">
          <ac:chgData name="Ewa Kazimierska" userId="8edb7084-dccb-4d8f-9cfb-38098ea1d667" providerId="ADAL" clId="{F336D89F-4A3B-4CE4-9B84-5129A4FBCD32}" dt="2023-02-08T21:23:36.410" v="703"/>
          <ac:inkMkLst>
            <pc:docMk/>
            <pc:sldMk cId="2554103955" sldId="351"/>
            <ac:inkMk id="71" creationId="{71470F55-E8D1-4D0F-BA4F-C5206A12088B}"/>
          </ac:inkMkLst>
        </pc:inkChg>
        <pc:inkChg chg="add mod">
          <ac:chgData name="Ewa Kazimierska" userId="8edb7084-dccb-4d8f-9cfb-38098ea1d667" providerId="ADAL" clId="{F336D89F-4A3B-4CE4-9B84-5129A4FBCD32}" dt="2023-02-08T21:23:36.410" v="703"/>
          <ac:inkMkLst>
            <pc:docMk/>
            <pc:sldMk cId="2554103955" sldId="351"/>
            <ac:inkMk id="72" creationId="{ADBE2BD7-48E4-4EFE-9CC2-22A8C5397CB6}"/>
          </ac:inkMkLst>
        </pc:inkChg>
        <pc:inkChg chg="add mod">
          <ac:chgData name="Ewa Kazimierska" userId="8edb7084-dccb-4d8f-9cfb-38098ea1d667" providerId="ADAL" clId="{F336D89F-4A3B-4CE4-9B84-5129A4FBCD32}" dt="2023-02-08T21:23:36.410" v="703"/>
          <ac:inkMkLst>
            <pc:docMk/>
            <pc:sldMk cId="2554103955" sldId="351"/>
            <ac:inkMk id="73" creationId="{2CDBB8E4-7D6F-4788-A52F-A218F59A3218}"/>
          </ac:inkMkLst>
        </pc:inkChg>
        <pc:inkChg chg="add mod">
          <ac:chgData name="Ewa Kazimierska" userId="8edb7084-dccb-4d8f-9cfb-38098ea1d667" providerId="ADAL" clId="{F336D89F-4A3B-4CE4-9B84-5129A4FBCD32}" dt="2023-02-08T21:23:36.410" v="703"/>
          <ac:inkMkLst>
            <pc:docMk/>
            <pc:sldMk cId="2554103955" sldId="351"/>
            <ac:inkMk id="74" creationId="{EF640511-CA56-4F95-96AC-04358D0CABCD}"/>
          </ac:inkMkLst>
        </pc:inkChg>
        <pc:inkChg chg="add mod">
          <ac:chgData name="Ewa Kazimierska" userId="8edb7084-dccb-4d8f-9cfb-38098ea1d667" providerId="ADAL" clId="{F336D89F-4A3B-4CE4-9B84-5129A4FBCD32}" dt="2023-02-08T21:23:19.757" v="690"/>
          <ac:inkMkLst>
            <pc:docMk/>
            <pc:sldMk cId="2554103955" sldId="351"/>
            <ac:inkMk id="75" creationId="{CB120491-1114-4E2D-8E0D-264E68130E01}"/>
          </ac:inkMkLst>
        </pc:inkChg>
        <pc:inkChg chg="add mod">
          <ac:chgData name="Ewa Kazimierska" userId="8edb7084-dccb-4d8f-9cfb-38098ea1d667" providerId="ADAL" clId="{F336D89F-4A3B-4CE4-9B84-5129A4FBCD32}" dt="2023-02-08T21:23:19.757" v="690"/>
          <ac:inkMkLst>
            <pc:docMk/>
            <pc:sldMk cId="2554103955" sldId="351"/>
            <ac:inkMk id="77" creationId="{0623B382-C465-405F-A70E-FC1FE62ED5FF}"/>
          </ac:inkMkLst>
        </pc:inkChg>
        <pc:inkChg chg="add mod">
          <ac:chgData name="Ewa Kazimierska" userId="8edb7084-dccb-4d8f-9cfb-38098ea1d667" providerId="ADAL" clId="{F336D89F-4A3B-4CE4-9B84-5129A4FBCD32}" dt="2023-02-08T21:23:26.612" v="700"/>
          <ac:inkMkLst>
            <pc:docMk/>
            <pc:sldMk cId="2554103955" sldId="351"/>
            <ac:inkMk id="79" creationId="{EF02B30F-717C-40B3-A01C-1F4488B0EFB3}"/>
          </ac:inkMkLst>
        </pc:inkChg>
        <pc:inkChg chg="add mod">
          <ac:chgData name="Ewa Kazimierska" userId="8edb7084-dccb-4d8f-9cfb-38098ea1d667" providerId="ADAL" clId="{F336D89F-4A3B-4CE4-9B84-5129A4FBCD32}" dt="2023-02-08T21:23:26.612" v="700"/>
          <ac:inkMkLst>
            <pc:docMk/>
            <pc:sldMk cId="2554103955" sldId="351"/>
            <ac:inkMk id="80" creationId="{601FB4BD-970F-4E1F-A665-5ACAD7709252}"/>
          </ac:inkMkLst>
        </pc:inkChg>
        <pc:inkChg chg="add mod">
          <ac:chgData name="Ewa Kazimierska" userId="8edb7084-dccb-4d8f-9cfb-38098ea1d667" providerId="ADAL" clId="{F336D89F-4A3B-4CE4-9B84-5129A4FBCD32}" dt="2023-02-08T21:23:26.612" v="700"/>
          <ac:inkMkLst>
            <pc:docMk/>
            <pc:sldMk cId="2554103955" sldId="351"/>
            <ac:inkMk id="81" creationId="{3D8B1E55-2415-4882-B19F-8AD284BC26B3}"/>
          </ac:inkMkLst>
        </pc:inkChg>
        <pc:inkChg chg="add mod">
          <ac:chgData name="Ewa Kazimierska" userId="8edb7084-dccb-4d8f-9cfb-38098ea1d667" providerId="ADAL" clId="{F336D89F-4A3B-4CE4-9B84-5129A4FBCD32}" dt="2023-02-08T21:23:26.612" v="700"/>
          <ac:inkMkLst>
            <pc:docMk/>
            <pc:sldMk cId="2554103955" sldId="351"/>
            <ac:inkMk id="82" creationId="{71AB0288-66EF-4682-9DCF-E673EB1A65A9}"/>
          </ac:inkMkLst>
        </pc:inkChg>
        <pc:inkChg chg="add mod">
          <ac:chgData name="Ewa Kazimierska" userId="8edb7084-dccb-4d8f-9cfb-38098ea1d667" providerId="ADAL" clId="{F336D89F-4A3B-4CE4-9B84-5129A4FBCD32}" dt="2023-02-08T21:23:26.612" v="700"/>
          <ac:inkMkLst>
            <pc:docMk/>
            <pc:sldMk cId="2554103955" sldId="351"/>
            <ac:inkMk id="83" creationId="{143A60B2-2151-43C6-96F6-C9B914525370}"/>
          </ac:inkMkLst>
        </pc:inkChg>
        <pc:inkChg chg="add mod">
          <ac:chgData name="Ewa Kazimierska" userId="8edb7084-dccb-4d8f-9cfb-38098ea1d667" providerId="ADAL" clId="{F336D89F-4A3B-4CE4-9B84-5129A4FBCD32}" dt="2023-02-08T21:23:26.612" v="700"/>
          <ac:inkMkLst>
            <pc:docMk/>
            <pc:sldMk cId="2554103955" sldId="351"/>
            <ac:inkMk id="84" creationId="{3118607C-C305-4B0E-92E8-8BE2C736D0C1}"/>
          </ac:inkMkLst>
        </pc:inkChg>
        <pc:inkChg chg="add mod">
          <ac:chgData name="Ewa Kazimierska" userId="8edb7084-dccb-4d8f-9cfb-38098ea1d667" providerId="ADAL" clId="{F336D89F-4A3B-4CE4-9B84-5129A4FBCD32}" dt="2023-02-08T21:23:26.612" v="700"/>
          <ac:inkMkLst>
            <pc:docMk/>
            <pc:sldMk cId="2554103955" sldId="351"/>
            <ac:inkMk id="85" creationId="{D721CB6F-4F2F-4347-A50B-77A3977E7BCE}"/>
          </ac:inkMkLst>
        </pc:inkChg>
        <pc:inkChg chg="add mod">
          <ac:chgData name="Ewa Kazimierska" userId="8edb7084-dccb-4d8f-9cfb-38098ea1d667" providerId="ADAL" clId="{F336D89F-4A3B-4CE4-9B84-5129A4FBCD32}" dt="2023-02-08T21:23:26.612" v="700"/>
          <ac:inkMkLst>
            <pc:docMk/>
            <pc:sldMk cId="2554103955" sldId="351"/>
            <ac:inkMk id="86" creationId="{36DCE0CC-7383-476F-B2C4-4363B53A51A3}"/>
          </ac:inkMkLst>
        </pc:inkChg>
        <pc:inkChg chg="add mod">
          <ac:chgData name="Ewa Kazimierska" userId="8edb7084-dccb-4d8f-9cfb-38098ea1d667" providerId="ADAL" clId="{F336D89F-4A3B-4CE4-9B84-5129A4FBCD32}" dt="2023-02-08T21:23:26.612" v="700"/>
          <ac:inkMkLst>
            <pc:docMk/>
            <pc:sldMk cId="2554103955" sldId="351"/>
            <ac:inkMk id="87" creationId="{650EC5A3-B66B-40B5-BC00-51281E477814}"/>
          </ac:inkMkLst>
        </pc:inkChg>
        <pc:inkChg chg="add">
          <ac:chgData name="Ewa Kazimierska" userId="8edb7084-dccb-4d8f-9cfb-38098ea1d667" providerId="ADAL" clId="{F336D89F-4A3B-4CE4-9B84-5129A4FBCD32}" dt="2023-02-08T21:23:34.812" v="701" actId="9405"/>
          <ac:inkMkLst>
            <pc:docMk/>
            <pc:sldMk cId="2554103955" sldId="351"/>
            <ac:inkMk id="90" creationId="{4F49B7F8-6C34-427F-BDCF-FAC8E798B25F}"/>
          </ac:inkMkLst>
        </pc:inkChg>
        <pc:inkChg chg="add mod">
          <ac:chgData name="Ewa Kazimierska" userId="8edb7084-dccb-4d8f-9cfb-38098ea1d667" providerId="ADAL" clId="{F336D89F-4A3B-4CE4-9B84-5129A4FBCD32}" dt="2023-02-08T21:23:36.410" v="703"/>
          <ac:inkMkLst>
            <pc:docMk/>
            <pc:sldMk cId="2554103955" sldId="351"/>
            <ac:inkMk id="91" creationId="{D3377732-4BAE-4E12-9436-5751C3DF1E34}"/>
          </ac:inkMkLst>
        </pc:inkChg>
        <pc:inkChg chg="add mod">
          <ac:chgData name="Ewa Kazimierska" userId="8edb7084-dccb-4d8f-9cfb-38098ea1d667" providerId="ADAL" clId="{F336D89F-4A3B-4CE4-9B84-5129A4FBCD32}" dt="2023-02-08T21:23:38.010" v="706"/>
          <ac:inkMkLst>
            <pc:docMk/>
            <pc:sldMk cId="2554103955" sldId="351"/>
            <ac:inkMk id="93" creationId="{8D5D1046-01DC-4DDC-BBD7-3DA70E327565}"/>
          </ac:inkMkLst>
        </pc:inkChg>
        <pc:inkChg chg="add mod">
          <ac:chgData name="Ewa Kazimierska" userId="8edb7084-dccb-4d8f-9cfb-38098ea1d667" providerId="ADAL" clId="{F336D89F-4A3B-4CE4-9B84-5129A4FBCD32}" dt="2023-02-08T21:23:38.010" v="706"/>
          <ac:inkMkLst>
            <pc:docMk/>
            <pc:sldMk cId="2554103955" sldId="351"/>
            <ac:inkMk id="94" creationId="{FC49AD24-8BB9-469B-B299-B0F0527AB12F}"/>
          </ac:inkMkLst>
        </pc:inkChg>
        <pc:inkChg chg="add mod">
          <ac:chgData name="Ewa Kazimierska" userId="8edb7084-dccb-4d8f-9cfb-38098ea1d667" providerId="ADAL" clId="{F336D89F-4A3B-4CE4-9B84-5129A4FBCD32}" dt="2023-02-08T21:23:52.028" v="709"/>
          <ac:inkMkLst>
            <pc:docMk/>
            <pc:sldMk cId="2554103955" sldId="351"/>
            <ac:inkMk id="96" creationId="{E6B7BDBC-E58A-4B9A-AA76-D5F9261748FF}"/>
          </ac:inkMkLst>
        </pc:inkChg>
        <pc:inkChg chg="add mod">
          <ac:chgData name="Ewa Kazimierska" userId="8edb7084-dccb-4d8f-9cfb-38098ea1d667" providerId="ADAL" clId="{F336D89F-4A3B-4CE4-9B84-5129A4FBCD32}" dt="2023-02-08T21:23:52.028" v="709"/>
          <ac:inkMkLst>
            <pc:docMk/>
            <pc:sldMk cId="2554103955" sldId="351"/>
            <ac:inkMk id="97" creationId="{4E287C1F-0E2C-497C-8956-59AE3EC33B8C}"/>
          </ac:inkMkLst>
        </pc:inkChg>
        <pc:inkChg chg="add mod">
          <ac:chgData name="Ewa Kazimierska" userId="8edb7084-dccb-4d8f-9cfb-38098ea1d667" providerId="ADAL" clId="{F336D89F-4A3B-4CE4-9B84-5129A4FBCD32}" dt="2023-02-08T21:24:44.282" v="742"/>
          <ac:inkMkLst>
            <pc:docMk/>
            <pc:sldMk cId="2554103955" sldId="351"/>
            <ac:inkMk id="99" creationId="{6C793402-308B-4FC6-8AFC-4D52B1736B59}"/>
          </ac:inkMkLst>
        </pc:inkChg>
        <pc:inkChg chg="add mod">
          <ac:chgData name="Ewa Kazimierska" userId="8edb7084-dccb-4d8f-9cfb-38098ea1d667" providerId="ADAL" clId="{F336D89F-4A3B-4CE4-9B84-5129A4FBCD32}" dt="2023-02-08T21:24:44.282" v="742"/>
          <ac:inkMkLst>
            <pc:docMk/>
            <pc:sldMk cId="2554103955" sldId="351"/>
            <ac:inkMk id="100" creationId="{71033B7B-995C-421C-AEE5-E664AE371038}"/>
          </ac:inkMkLst>
        </pc:inkChg>
        <pc:inkChg chg="add mod">
          <ac:chgData name="Ewa Kazimierska" userId="8edb7084-dccb-4d8f-9cfb-38098ea1d667" providerId="ADAL" clId="{F336D89F-4A3B-4CE4-9B84-5129A4FBCD32}" dt="2023-02-08T21:24:44.282" v="742"/>
          <ac:inkMkLst>
            <pc:docMk/>
            <pc:sldMk cId="2554103955" sldId="351"/>
            <ac:inkMk id="101" creationId="{8804BD5E-BCF2-437C-AA99-4586DFCC770A}"/>
          </ac:inkMkLst>
        </pc:inkChg>
        <pc:inkChg chg="add mod">
          <ac:chgData name="Ewa Kazimierska" userId="8edb7084-dccb-4d8f-9cfb-38098ea1d667" providerId="ADAL" clId="{F336D89F-4A3B-4CE4-9B84-5129A4FBCD32}" dt="2023-02-08T21:24:44.282" v="742"/>
          <ac:inkMkLst>
            <pc:docMk/>
            <pc:sldMk cId="2554103955" sldId="351"/>
            <ac:inkMk id="102" creationId="{503BF1F5-1C7C-46BC-B15B-323FBBB1EB8B}"/>
          </ac:inkMkLst>
        </pc:inkChg>
        <pc:inkChg chg="add mod">
          <ac:chgData name="Ewa Kazimierska" userId="8edb7084-dccb-4d8f-9cfb-38098ea1d667" providerId="ADAL" clId="{F336D89F-4A3B-4CE4-9B84-5129A4FBCD32}" dt="2023-02-08T21:24:44.282" v="742"/>
          <ac:inkMkLst>
            <pc:docMk/>
            <pc:sldMk cId="2554103955" sldId="351"/>
            <ac:inkMk id="104" creationId="{E3CB97BA-AB32-4F94-AF1A-A8EA56A5FDE8}"/>
          </ac:inkMkLst>
        </pc:inkChg>
        <pc:inkChg chg="add mod">
          <ac:chgData name="Ewa Kazimierska" userId="8edb7084-dccb-4d8f-9cfb-38098ea1d667" providerId="ADAL" clId="{F336D89F-4A3B-4CE4-9B84-5129A4FBCD32}" dt="2023-02-08T21:24:44.282" v="742"/>
          <ac:inkMkLst>
            <pc:docMk/>
            <pc:sldMk cId="2554103955" sldId="351"/>
            <ac:inkMk id="105" creationId="{06C95182-E8C4-4D6E-B19A-9057A8687090}"/>
          </ac:inkMkLst>
        </pc:inkChg>
        <pc:inkChg chg="add mod">
          <ac:chgData name="Ewa Kazimierska" userId="8edb7084-dccb-4d8f-9cfb-38098ea1d667" providerId="ADAL" clId="{F336D89F-4A3B-4CE4-9B84-5129A4FBCD32}" dt="2023-02-08T21:24:44.282" v="742"/>
          <ac:inkMkLst>
            <pc:docMk/>
            <pc:sldMk cId="2554103955" sldId="351"/>
            <ac:inkMk id="106" creationId="{56B3251A-2C0A-4B66-9796-862DA880E10C}"/>
          </ac:inkMkLst>
        </pc:inkChg>
        <pc:inkChg chg="add mod">
          <ac:chgData name="Ewa Kazimierska" userId="8edb7084-dccb-4d8f-9cfb-38098ea1d667" providerId="ADAL" clId="{F336D89F-4A3B-4CE4-9B84-5129A4FBCD32}" dt="2023-02-08T21:24:44.282" v="742"/>
          <ac:inkMkLst>
            <pc:docMk/>
            <pc:sldMk cId="2554103955" sldId="351"/>
            <ac:inkMk id="107" creationId="{BCF11166-E7BB-448D-8B72-E438EBE6CE7F}"/>
          </ac:inkMkLst>
        </pc:inkChg>
        <pc:inkChg chg="add del mod">
          <ac:chgData name="Ewa Kazimierska" userId="8edb7084-dccb-4d8f-9cfb-38098ea1d667" providerId="ADAL" clId="{F336D89F-4A3B-4CE4-9B84-5129A4FBCD32}" dt="2023-02-08T21:24:44.282" v="742"/>
          <ac:inkMkLst>
            <pc:docMk/>
            <pc:sldMk cId="2554103955" sldId="351"/>
            <ac:inkMk id="108" creationId="{3F0B4C57-04C2-470D-8747-0682CB694369}"/>
          </ac:inkMkLst>
        </pc:inkChg>
        <pc:inkChg chg="add del mod">
          <ac:chgData name="Ewa Kazimierska" userId="8edb7084-dccb-4d8f-9cfb-38098ea1d667" providerId="ADAL" clId="{F336D89F-4A3B-4CE4-9B84-5129A4FBCD32}" dt="2023-02-08T21:24:44.152" v="740" actId="9405"/>
          <ac:inkMkLst>
            <pc:docMk/>
            <pc:sldMk cId="2554103955" sldId="351"/>
            <ac:inkMk id="111" creationId="{2908B961-6FB3-4069-A6FB-A611F9770CEA}"/>
          </ac:inkMkLst>
        </pc:inkChg>
        <pc:inkChg chg="add del mod">
          <ac:chgData name="Ewa Kazimierska" userId="8edb7084-dccb-4d8f-9cfb-38098ea1d667" providerId="ADAL" clId="{F336D89F-4A3B-4CE4-9B84-5129A4FBCD32}" dt="2023-02-08T21:24:44.025" v="739"/>
          <ac:inkMkLst>
            <pc:docMk/>
            <pc:sldMk cId="2554103955" sldId="351"/>
            <ac:inkMk id="112" creationId="{5FCA0145-CF3A-4E51-B8C4-CBD36591A4D0}"/>
          </ac:inkMkLst>
        </pc:inkChg>
      </pc:sldChg>
      <pc:sldChg chg="addSp delSp modSp mod">
        <pc:chgData name="Ewa Kazimierska" userId="8edb7084-dccb-4d8f-9cfb-38098ea1d667" providerId="ADAL" clId="{F336D89F-4A3B-4CE4-9B84-5129A4FBCD32}" dt="2023-02-08T21:16:50.918" v="422"/>
        <pc:sldMkLst>
          <pc:docMk/>
          <pc:sldMk cId="218558727" sldId="357"/>
        </pc:sldMkLst>
        <pc:grpChg chg="mod">
          <ac:chgData name="Ewa Kazimierska" userId="8edb7084-dccb-4d8f-9cfb-38098ea1d667" providerId="ADAL" clId="{F336D89F-4A3B-4CE4-9B84-5129A4FBCD32}" dt="2023-02-08T21:12:25.538" v="246"/>
          <ac:grpSpMkLst>
            <pc:docMk/>
            <pc:sldMk cId="218558727" sldId="357"/>
            <ac:grpSpMk id="12" creationId="{36E15F79-56B9-4BA9-9790-7E5F60126DF1}"/>
          </ac:grpSpMkLst>
        </pc:grpChg>
        <pc:grpChg chg="mod">
          <ac:chgData name="Ewa Kazimierska" userId="8edb7084-dccb-4d8f-9cfb-38098ea1d667" providerId="ADAL" clId="{F336D89F-4A3B-4CE4-9B84-5129A4FBCD32}" dt="2023-02-08T21:12:25.538" v="246"/>
          <ac:grpSpMkLst>
            <pc:docMk/>
            <pc:sldMk cId="218558727" sldId="357"/>
            <ac:grpSpMk id="13" creationId="{7D13497F-4F8C-45C9-8330-6DA1D4DDF3D5}"/>
          </ac:grpSpMkLst>
        </pc:grpChg>
        <pc:grpChg chg="mod">
          <ac:chgData name="Ewa Kazimierska" userId="8edb7084-dccb-4d8f-9cfb-38098ea1d667" providerId="ADAL" clId="{F336D89F-4A3B-4CE4-9B84-5129A4FBCD32}" dt="2023-02-08T21:12:49.390" v="250"/>
          <ac:grpSpMkLst>
            <pc:docMk/>
            <pc:sldMk cId="218558727" sldId="357"/>
            <ac:grpSpMk id="17" creationId="{A54CC179-CB7A-4299-959A-1F1C8838ECF8}"/>
          </ac:grpSpMkLst>
        </pc:grpChg>
        <pc:grpChg chg="del mod">
          <ac:chgData name="Ewa Kazimierska" userId="8edb7084-dccb-4d8f-9cfb-38098ea1d667" providerId="ADAL" clId="{F336D89F-4A3B-4CE4-9B84-5129A4FBCD32}" dt="2023-02-08T21:13:34.995" v="269"/>
          <ac:grpSpMkLst>
            <pc:docMk/>
            <pc:sldMk cId="218558727" sldId="357"/>
            <ac:grpSpMk id="26" creationId="{C864B9CE-A94D-4D6B-9AD1-B8EF5626EB84}"/>
          </ac:grpSpMkLst>
        </pc:grpChg>
        <pc:grpChg chg="mod">
          <ac:chgData name="Ewa Kazimierska" userId="8edb7084-dccb-4d8f-9cfb-38098ea1d667" providerId="ADAL" clId="{F336D89F-4A3B-4CE4-9B84-5129A4FBCD32}" dt="2023-02-08T21:13:34.995" v="269"/>
          <ac:grpSpMkLst>
            <pc:docMk/>
            <pc:sldMk cId="218558727" sldId="357"/>
            <ac:grpSpMk id="36" creationId="{A07A63EE-AB6F-478E-AA2C-ACB6BC13F3F2}"/>
          </ac:grpSpMkLst>
        </pc:grpChg>
        <pc:grpChg chg="del mod">
          <ac:chgData name="Ewa Kazimierska" userId="8edb7084-dccb-4d8f-9cfb-38098ea1d667" providerId="ADAL" clId="{F336D89F-4A3B-4CE4-9B84-5129A4FBCD32}" dt="2023-02-08T21:13:41.985" v="281"/>
          <ac:grpSpMkLst>
            <pc:docMk/>
            <pc:sldMk cId="218558727" sldId="357"/>
            <ac:grpSpMk id="46" creationId="{D1FFD42D-A4FA-4747-BD84-90504B23191F}"/>
          </ac:grpSpMkLst>
        </pc:grpChg>
        <pc:grpChg chg="mod">
          <ac:chgData name="Ewa Kazimierska" userId="8edb7084-dccb-4d8f-9cfb-38098ea1d667" providerId="ADAL" clId="{F336D89F-4A3B-4CE4-9B84-5129A4FBCD32}" dt="2023-02-08T21:13:40.976" v="279"/>
          <ac:grpSpMkLst>
            <pc:docMk/>
            <pc:sldMk cId="218558727" sldId="357"/>
            <ac:grpSpMk id="47" creationId="{8FD3E59E-35BD-454A-A509-97B2F269DD90}"/>
          </ac:grpSpMkLst>
        </pc:grpChg>
        <pc:grpChg chg="mod">
          <ac:chgData name="Ewa Kazimierska" userId="8edb7084-dccb-4d8f-9cfb-38098ea1d667" providerId="ADAL" clId="{F336D89F-4A3B-4CE4-9B84-5129A4FBCD32}" dt="2023-02-08T21:13:41.985" v="281"/>
          <ac:grpSpMkLst>
            <pc:docMk/>
            <pc:sldMk cId="218558727" sldId="357"/>
            <ac:grpSpMk id="49" creationId="{43639F09-28B3-4BA5-AFA8-3130F7A290D5}"/>
          </ac:grpSpMkLst>
        </pc:grpChg>
        <pc:grpChg chg="mod">
          <ac:chgData name="Ewa Kazimierska" userId="8edb7084-dccb-4d8f-9cfb-38098ea1d667" providerId="ADAL" clId="{F336D89F-4A3B-4CE4-9B84-5129A4FBCD32}" dt="2023-02-08T21:13:46.030" v="284"/>
          <ac:grpSpMkLst>
            <pc:docMk/>
            <pc:sldMk cId="218558727" sldId="357"/>
            <ac:grpSpMk id="52" creationId="{00E76609-CF18-448D-8D5F-5D2E50C4B0A5}"/>
          </ac:grpSpMkLst>
        </pc:grpChg>
        <pc:grpChg chg="del mod">
          <ac:chgData name="Ewa Kazimierska" userId="8edb7084-dccb-4d8f-9cfb-38098ea1d667" providerId="ADAL" clId="{F336D89F-4A3B-4CE4-9B84-5129A4FBCD32}" dt="2023-02-08T21:13:54.105" v="295"/>
          <ac:grpSpMkLst>
            <pc:docMk/>
            <pc:sldMk cId="218558727" sldId="357"/>
            <ac:grpSpMk id="56" creationId="{91822425-77C1-449E-A436-D8DBF9F25DAD}"/>
          </ac:grpSpMkLst>
        </pc:grpChg>
        <pc:grpChg chg="del mod">
          <ac:chgData name="Ewa Kazimierska" userId="8edb7084-dccb-4d8f-9cfb-38098ea1d667" providerId="ADAL" clId="{F336D89F-4A3B-4CE4-9B84-5129A4FBCD32}" dt="2023-02-08T21:13:56.068" v="297"/>
          <ac:grpSpMkLst>
            <pc:docMk/>
            <pc:sldMk cId="218558727" sldId="357"/>
            <ac:grpSpMk id="63" creationId="{3BEF6334-2907-4709-91E1-37EE131203DE}"/>
          </ac:grpSpMkLst>
        </pc:grpChg>
        <pc:grpChg chg="del mod">
          <ac:chgData name="Ewa Kazimierska" userId="8edb7084-dccb-4d8f-9cfb-38098ea1d667" providerId="ADAL" clId="{F336D89F-4A3B-4CE4-9B84-5129A4FBCD32}" dt="2023-02-08T21:13:57.457" v="300"/>
          <ac:grpSpMkLst>
            <pc:docMk/>
            <pc:sldMk cId="218558727" sldId="357"/>
            <ac:grpSpMk id="65" creationId="{03ACA411-0559-4EED-9D81-5E1421E2159F}"/>
          </ac:grpSpMkLst>
        </pc:grpChg>
        <pc:grpChg chg="del mod">
          <ac:chgData name="Ewa Kazimierska" userId="8edb7084-dccb-4d8f-9cfb-38098ea1d667" providerId="ADAL" clId="{F336D89F-4A3B-4CE4-9B84-5129A4FBCD32}" dt="2023-02-08T21:13:58.103" v="302"/>
          <ac:grpSpMkLst>
            <pc:docMk/>
            <pc:sldMk cId="218558727" sldId="357"/>
            <ac:grpSpMk id="68" creationId="{C614DCC3-FC4F-4226-92E7-05E6609D9275}"/>
          </ac:grpSpMkLst>
        </pc:grpChg>
        <pc:grpChg chg="del mod">
          <ac:chgData name="Ewa Kazimierska" userId="8edb7084-dccb-4d8f-9cfb-38098ea1d667" providerId="ADAL" clId="{F336D89F-4A3B-4CE4-9B84-5129A4FBCD32}" dt="2023-02-08T21:14:38.998" v="325"/>
          <ac:grpSpMkLst>
            <pc:docMk/>
            <pc:sldMk cId="218558727" sldId="357"/>
            <ac:grpSpMk id="70" creationId="{9C912508-2A02-412F-93C2-898A0B6FB297}"/>
          </ac:grpSpMkLst>
        </pc:grpChg>
        <pc:grpChg chg="del mod">
          <ac:chgData name="Ewa Kazimierska" userId="8edb7084-dccb-4d8f-9cfb-38098ea1d667" providerId="ADAL" clId="{F336D89F-4A3B-4CE4-9B84-5129A4FBCD32}" dt="2023-02-08T21:14:06.961" v="313"/>
          <ac:grpSpMkLst>
            <pc:docMk/>
            <pc:sldMk cId="218558727" sldId="357"/>
            <ac:grpSpMk id="77" creationId="{5F0662DC-5AEE-4A7B-B8DF-B52423712251}"/>
          </ac:grpSpMkLst>
        </pc:grpChg>
        <pc:grpChg chg="del mod">
          <ac:chgData name="Ewa Kazimierska" userId="8edb7084-dccb-4d8f-9cfb-38098ea1d667" providerId="ADAL" clId="{F336D89F-4A3B-4CE4-9B84-5129A4FBCD32}" dt="2023-02-08T21:14:06.961" v="313"/>
          <ac:grpSpMkLst>
            <pc:docMk/>
            <pc:sldMk cId="218558727" sldId="357"/>
            <ac:grpSpMk id="78" creationId="{D46806F8-80E9-4E8E-847B-8C6239C6DB2D}"/>
          </ac:grpSpMkLst>
        </pc:grpChg>
        <pc:grpChg chg="del mod">
          <ac:chgData name="Ewa Kazimierska" userId="8edb7084-dccb-4d8f-9cfb-38098ea1d667" providerId="ADAL" clId="{F336D89F-4A3B-4CE4-9B84-5129A4FBCD32}" dt="2023-02-08T21:14:38.998" v="325"/>
          <ac:grpSpMkLst>
            <pc:docMk/>
            <pc:sldMk cId="218558727" sldId="357"/>
            <ac:grpSpMk id="82" creationId="{CAE8C66C-349F-4917-9391-F773927ED5E4}"/>
          </ac:grpSpMkLst>
        </pc:grpChg>
        <pc:grpChg chg="del mod">
          <ac:chgData name="Ewa Kazimierska" userId="8edb7084-dccb-4d8f-9cfb-38098ea1d667" providerId="ADAL" clId="{F336D89F-4A3B-4CE4-9B84-5129A4FBCD32}" dt="2023-02-08T21:14:38.998" v="325"/>
          <ac:grpSpMkLst>
            <pc:docMk/>
            <pc:sldMk cId="218558727" sldId="357"/>
            <ac:grpSpMk id="83" creationId="{AEE9F436-1935-4D3A-A306-859DE560CEB4}"/>
          </ac:grpSpMkLst>
        </pc:grpChg>
        <pc:grpChg chg="del mod">
          <ac:chgData name="Ewa Kazimierska" userId="8edb7084-dccb-4d8f-9cfb-38098ea1d667" providerId="ADAL" clId="{F336D89F-4A3B-4CE4-9B84-5129A4FBCD32}" dt="2023-02-08T21:14:38.998" v="325"/>
          <ac:grpSpMkLst>
            <pc:docMk/>
            <pc:sldMk cId="218558727" sldId="357"/>
            <ac:grpSpMk id="86" creationId="{71545E00-480E-4732-A360-C1F62A83E725}"/>
          </ac:grpSpMkLst>
        </pc:grpChg>
        <pc:grpChg chg="del mod">
          <ac:chgData name="Ewa Kazimierska" userId="8edb7084-dccb-4d8f-9cfb-38098ea1d667" providerId="ADAL" clId="{F336D89F-4A3B-4CE4-9B84-5129A4FBCD32}" dt="2023-02-08T21:14:38.998" v="325"/>
          <ac:grpSpMkLst>
            <pc:docMk/>
            <pc:sldMk cId="218558727" sldId="357"/>
            <ac:grpSpMk id="95" creationId="{C5157EF2-0178-4ADF-B848-160B48BDC25C}"/>
          </ac:grpSpMkLst>
        </pc:grpChg>
        <pc:grpChg chg="mod">
          <ac:chgData name="Ewa Kazimierska" userId="8edb7084-dccb-4d8f-9cfb-38098ea1d667" providerId="ADAL" clId="{F336D89F-4A3B-4CE4-9B84-5129A4FBCD32}" dt="2023-02-08T21:14:38.998" v="325"/>
          <ac:grpSpMkLst>
            <pc:docMk/>
            <pc:sldMk cId="218558727" sldId="357"/>
            <ac:grpSpMk id="96" creationId="{F1A45572-DCC6-4B7F-96F2-A7CA022E0BB1}"/>
          </ac:grpSpMkLst>
        </pc:grpChg>
        <pc:grpChg chg="mod">
          <ac:chgData name="Ewa Kazimierska" userId="8edb7084-dccb-4d8f-9cfb-38098ea1d667" providerId="ADAL" clId="{F336D89F-4A3B-4CE4-9B84-5129A4FBCD32}" dt="2023-02-08T21:16:00.163" v="387"/>
          <ac:grpSpMkLst>
            <pc:docMk/>
            <pc:sldMk cId="218558727" sldId="357"/>
            <ac:grpSpMk id="109" creationId="{38B3694D-B335-4AF1-A374-5BBD3B8DCA1D}"/>
          </ac:grpSpMkLst>
        </pc:grpChg>
        <pc:grpChg chg="mod">
          <ac:chgData name="Ewa Kazimierska" userId="8edb7084-dccb-4d8f-9cfb-38098ea1d667" providerId="ADAL" clId="{F336D89F-4A3B-4CE4-9B84-5129A4FBCD32}" dt="2023-02-08T21:14:50.710" v="338"/>
          <ac:grpSpMkLst>
            <pc:docMk/>
            <pc:sldMk cId="218558727" sldId="357"/>
            <ac:grpSpMk id="110" creationId="{A524C55B-739F-4D9F-9F97-9650A389CB36}"/>
          </ac:grpSpMkLst>
        </pc:grpChg>
        <pc:grpChg chg="del mod">
          <ac:chgData name="Ewa Kazimierska" userId="8edb7084-dccb-4d8f-9cfb-38098ea1d667" providerId="ADAL" clId="{F336D89F-4A3B-4CE4-9B84-5129A4FBCD32}" dt="2023-02-08T21:15:02.423" v="350"/>
          <ac:grpSpMkLst>
            <pc:docMk/>
            <pc:sldMk cId="218558727" sldId="357"/>
            <ac:grpSpMk id="114" creationId="{17A63088-E09D-4463-9267-E50658D90CF7}"/>
          </ac:grpSpMkLst>
        </pc:grpChg>
        <pc:grpChg chg="del mod">
          <ac:chgData name="Ewa Kazimierska" userId="8edb7084-dccb-4d8f-9cfb-38098ea1d667" providerId="ADAL" clId="{F336D89F-4A3B-4CE4-9B84-5129A4FBCD32}" dt="2023-02-08T21:15:06.071" v="356"/>
          <ac:grpSpMkLst>
            <pc:docMk/>
            <pc:sldMk cId="218558727" sldId="357"/>
            <ac:grpSpMk id="122" creationId="{EB4C442A-1E47-4B7F-AECB-680A580A6498}"/>
          </ac:grpSpMkLst>
        </pc:grpChg>
        <pc:grpChg chg="del mod">
          <ac:chgData name="Ewa Kazimierska" userId="8edb7084-dccb-4d8f-9cfb-38098ea1d667" providerId="ADAL" clId="{F336D89F-4A3B-4CE4-9B84-5129A4FBCD32}" dt="2023-02-08T21:15:06.071" v="356"/>
          <ac:grpSpMkLst>
            <pc:docMk/>
            <pc:sldMk cId="218558727" sldId="357"/>
            <ac:grpSpMk id="123" creationId="{35C84C75-2DA0-46B9-8247-C7236594A05A}"/>
          </ac:grpSpMkLst>
        </pc:grpChg>
        <pc:grpChg chg="del mod">
          <ac:chgData name="Ewa Kazimierska" userId="8edb7084-dccb-4d8f-9cfb-38098ea1d667" providerId="ADAL" clId="{F336D89F-4A3B-4CE4-9B84-5129A4FBCD32}" dt="2023-02-08T21:15:06.071" v="356"/>
          <ac:grpSpMkLst>
            <pc:docMk/>
            <pc:sldMk cId="218558727" sldId="357"/>
            <ac:grpSpMk id="129" creationId="{BEB8E8A3-2B54-4D01-BD6A-C844AE83DBC9}"/>
          </ac:grpSpMkLst>
        </pc:grpChg>
        <pc:grpChg chg="del mod">
          <ac:chgData name="Ewa Kazimierska" userId="8edb7084-dccb-4d8f-9cfb-38098ea1d667" providerId="ADAL" clId="{F336D89F-4A3B-4CE4-9B84-5129A4FBCD32}" dt="2023-02-08T21:15:36.403" v="379"/>
          <ac:grpSpMkLst>
            <pc:docMk/>
            <pc:sldMk cId="218558727" sldId="357"/>
            <ac:grpSpMk id="130" creationId="{5F84966B-3BE6-403E-A92C-BC66BC3B8AF9}"/>
          </ac:grpSpMkLst>
        </pc:grpChg>
        <pc:grpChg chg="del mod">
          <ac:chgData name="Ewa Kazimierska" userId="8edb7084-dccb-4d8f-9cfb-38098ea1d667" providerId="ADAL" clId="{F336D89F-4A3B-4CE4-9B84-5129A4FBCD32}" dt="2023-02-08T21:15:36.403" v="379"/>
          <ac:grpSpMkLst>
            <pc:docMk/>
            <pc:sldMk cId="218558727" sldId="357"/>
            <ac:grpSpMk id="131" creationId="{3EBF56CF-B39B-4B2B-9708-A185529EF3FB}"/>
          </ac:grpSpMkLst>
        </pc:grpChg>
        <pc:grpChg chg="del mod">
          <ac:chgData name="Ewa Kazimierska" userId="8edb7084-dccb-4d8f-9cfb-38098ea1d667" providerId="ADAL" clId="{F336D89F-4A3B-4CE4-9B84-5129A4FBCD32}" dt="2023-02-08T21:15:36.403" v="379"/>
          <ac:grpSpMkLst>
            <pc:docMk/>
            <pc:sldMk cId="218558727" sldId="357"/>
            <ac:grpSpMk id="139" creationId="{B47DC112-B6D3-49B2-A3A1-8D5A7C521A34}"/>
          </ac:grpSpMkLst>
        </pc:grpChg>
        <pc:grpChg chg="del mod">
          <ac:chgData name="Ewa Kazimierska" userId="8edb7084-dccb-4d8f-9cfb-38098ea1d667" providerId="ADAL" clId="{F336D89F-4A3B-4CE4-9B84-5129A4FBCD32}" dt="2023-02-08T21:15:36.403" v="379"/>
          <ac:grpSpMkLst>
            <pc:docMk/>
            <pc:sldMk cId="218558727" sldId="357"/>
            <ac:grpSpMk id="154" creationId="{351A5038-3E40-41A8-8321-BB667845E64F}"/>
          </ac:grpSpMkLst>
        </pc:grpChg>
        <pc:grpChg chg="mod">
          <ac:chgData name="Ewa Kazimierska" userId="8edb7084-dccb-4d8f-9cfb-38098ea1d667" providerId="ADAL" clId="{F336D89F-4A3B-4CE4-9B84-5129A4FBCD32}" dt="2023-02-08T21:15:36.403" v="379"/>
          <ac:grpSpMkLst>
            <pc:docMk/>
            <pc:sldMk cId="218558727" sldId="357"/>
            <ac:grpSpMk id="155" creationId="{239E8B34-18DE-4EA0-BCD4-D604CB09BBE5}"/>
          </ac:grpSpMkLst>
        </pc:grpChg>
        <pc:grpChg chg="mod">
          <ac:chgData name="Ewa Kazimierska" userId="8edb7084-dccb-4d8f-9cfb-38098ea1d667" providerId="ADAL" clId="{F336D89F-4A3B-4CE4-9B84-5129A4FBCD32}" dt="2023-02-08T21:15:41.025" v="386"/>
          <ac:grpSpMkLst>
            <pc:docMk/>
            <pc:sldMk cId="218558727" sldId="357"/>
            <ac:grpSpMk id="162" creationId="{1B4B8DC4-BF99-4727-BD1E-6604C6CBF9F2}"/>
          </ac:grpSpMkLst>
        </pc:grpChg>
        <pc:grpChg chg="mod">
          <ac:chgData name="Ewa Kazimierska" userId="8edb7084-dccb-4d8f-9cfb-38098ea1d667" providerId="ADAL" clId="{F336D89F-4A3B-4CE4-9B84-5129A4FBCD32}" dt="2023-02-08T21:15:41.025" v="386"/>
          <ac:grpSpMkLst>
            <pc:docMk/>
            <pc:sldMk cId="218558727" sldId="357"/>
            <ac:grpSpMk id="163" creationId="{92EE5944-0B88-42F1-8C96-CB48157979F6}"/>
          </ac:grpSpMkLst>
        </pc:grpChg>
        <pc:grpChg chg="mod">
          <ac:chgData name="Ewa Kazimierska" userId="8edb7084-dccb-4d8f-9cfb-38098ea1d667" providerId="ADAL" clId="{F336D89F-4A3B-4CE4-9B84-5129A4FBCD32}" dt="2023-02-08T21:16:12.280" v="393"/>
          <ac:grpSpMkLst>
            <pc:docMk/>
            <pc:sldMk cId="218558727" sldId="357"/>
            <ac:grpSpMk id="169" creationId="{502C5E81-E2CB-4C15-A0FF-E9AA54B63753}"/>
          </ac:grpSpMkLst>
        </pc:grpChg>
        <pc:grpChg chg="del mod">
          <ac:chgData name="Ewa Kazimierska" userId="8edb7084-dccb-4d8f-9cfb-38098ea1d667" providerId="ADAL" clId="{F336D89F-4A3B-4CE4-9B84-5129A4FBCD32}" dt="2023-02-08T21:16:20.749" v="402"/>
          <ac:grpSpMkLst>
            <pc:docMk/>
            <pc:sldMk cId="218558727" sldId="357"/>
            <ac:grpSpMk id="172" creationId="{64EDD20D-D1B7-4AEC-BF65-ECDCFCDBB6E2}"/>
          </ac:grpSpMkLst>
        </pc:grpChg>
        <pc:grpChg chg="mod">
          <ac:chgData name="Ewa Kazimierska" userId="8edb7084-dccb-4d8f-9cfb-38098ea1d667" providerId="ADAL" clId="{F336D89F-4A3B-4CE4-9B84-5129A4FBCD32}" dt="2023-02-08T21:16:20.749" v="402"/>
          <ac:grpSpMkLst>
            <pc:docMk/>
            <pc:sldMk cId="218558727" sldId="357"/>
            <ac:grpSpMk id="178" creationId="{CD31D3CD-9E08-4963-B38E-48A7884B1A83}"/>
          </ac:grpSpMkLst>
        </pc:grpChg>
        <pc:grpChg chg="del mod">
          <ac:chgData name="Ewa Kazimierska" userId="8edb7084-dccb-4d8f-9cfb-38098ea1d667" providerId="ADAL" clId="{F336D89F-4A3B-4CE4-9B84-5129A4FBCD32}" dt="2023-02-08T21:16:26.455" v="410"/>
          <ac:grpSpMkLst>
            <pc:docMk/>
            <pc:sldMk cId="218558727" sldId="357"/>
            <ac:grpSpMk id="181" creationId="{C747C163-89ED-4142-840E-DEC44C44ECDE}"/>
          </ac:grpSpMkLst>
        </pc:grpChg>
        <pc:grpChg chg="mod">
          <ac:chgData name="Ewa Kazimierska" userId="8edb7084-dccb-4d8f-9cfb-38098ea1d667" providerId="ADAL" clId="{F336D89F-4A3B-4CE4-9B84-5129A4FBCD32}" dt="2023-02-08T21:16:26.455" v="410"/>
          <ac:grpSpMkLst>
            <pc:docMk/>
            <pc:sldMk cId="218558727" sldId="357"/>
            <ac:grpSpMk id="186" creationId="{05F57982-79C5-40D2-BC9F-D86904FA2669}"/>
          </ac:grpSpMkLst>
        </pc:grpChg>
        <pc:grpChg chg="del mod">
          <ac:chgData name="Ewa Kazimierska" userId="8edb7084-dccb-4d8f-9cfb-38098ea1d667" providerId="ADAL" clId="{F336D89F-4A3B-4CE4-9B84-5129A4FBCD32}" dt="2023-02-08T21:16:50.918" v="422"/>
          <ac:grpSpMkLst>
            <pc:docMk/>
            <pc:sldMk cId="218558727" sldId="357"/>
            <ac:grpSpMk id="191" creationId="{B5F151A8-76C3-4548-807F-6F8ABED35CB9}"/>
          </ac:grpSpMkLst>
        </pc:grpChg>
        <pc:grpChg chg="mod">
          <ac:chgData name="Ewa Kazimierska" userId="8edb7084-dccb-4d8f-9cfb-38098ea1d667" providerId="ADAL" clId="{F336D89F-4A3B-4CE4-9B84-5129A4FBCD32}" dt="2023-02-08T21:16:50.918" v="422"/>
          <ac:grpSpMkLst>
            <pc:docMk/>
            <pc:sldMk cId="218558727" sldId="357"/>
            <ac:grpSpMk id="198" creationId="{3ECC1616-1A08-4149-BD1F-76A628C70298}"/>
          </ac:grpSpMkLst>
        </pc:grpChg>
        <pc:grpChg chg="mod">
          <ac:chgData name="Ewa Kazimierska" userId="8edb7084-dccb-4d8f-9cfb-38098ea1d667" providerId="ADAL" clId="{F336D89F-4A3B-4CE4-9B84-5129A4FBCD32}" dt="2023-02-08T21:16:50.918" v="422"/>
          <ac:grpSpMkLst>
            <pc:docMk/>
            <pc:sldMk cId="218558727" sldId="357"/>
            <ac:grpSpMk id="199" creationId="{BAC8BDA7-523F-4FCA-BAD4-D7FB7FF49CEE}"/>
          </ac:grpSpMkLst>
        </pc:grpChg>
        <pc:inkChg chg="add">
          <ac:chgData name="Ewa Kazimierska" userId="8edb7084-dccb-4d8f-9cfb-38098ea1d667" providerId="ADAL" clId="{F336D89F-4A3B-4CE4-9B84-5129A4FBCD32}" dt="2023-02-08T21:12:15.403" v="238" actId="9405"/>
          <ac:inkMkLst>
            <pc:docMk/>
            <pc:sldMk cId="218558727" sldId="357"/>
            <ac:inkMk id="4" creationId="{0A658206-57F4-4EC1-9D7E-338A9787DB6D}"/>
          </ac:inkMkLst>
        </pc:inkChg>
        <pc:inkChg chg="add mod">
          <ac:chgData name="Ewa Kazimierska" userId="8edb7084-dccb-4d8f-9cfb-38098ea1d667" providerId="ADAL" clId="{F336D89F-4A3B-4CE4-9B84-5129A4FBCD32}" dt="2023-02-08T21:12:25.538" v="246"/>
          <ac:inkMkLst>
            <pc:docMk/>
            <pc:sldMk cId="218558727" sldId="357"/>
            <ac:inkMk id="5" creationId="{3BA1788D-DB60-4871-9F1E-65EAC30FB016}"/>
          </ac:inkMkLst>
        </pc:inkChg>
        <pc:inkChg chg="add mod">
          <ac:chgData name="Ewa Kazimierska" userId="8edb7084-dccb-4d8f-9cfb-38098ea1d667" providerId="ADAL" clId="{F336D89F-4A3B-4CE4-9B84-5129A4FBCD32}" dt="2023-02-08T21:12:25.538" v="246"/>
          <ac:inkMkLst>
            <pc:docMk/>
            <pc:sldMk cId="218558727" sldId="357"/>
            <ac:inkMk id="6" creationId="{991B9C03-5AB9-4DC8-9047-5B6DA450A0DF}"/>
          </ac:inkMkLst>
        </pc:inkChg>
        <pc:inkChg chg="add mod">
          <ac:chgData name="Ewa Kazimierska" userId="8edb7084-dccb-4d8f-9cfb-38098ea1d667" providerId="ADAL" clId="{F336D89F-4A3B-4CE4-9B84-5129A4FBCD32}" dt="2023-02-08T21:12:25.538" v="246"/>
          <ac:inkMkLst>
            <pc:docMk/>
            <pc:sldMk cId="218558727" sldId="357"/>
            <ac:inkMk id="7" creationId="{67AA429D-4DD1-4A2B-B127-790E99D9F0E1}"/>
          </ac:inkMkLst>
        </pc:inkChg>
        <pc:inkChg chg="add mod">
          <ac:chgData name="Ewa Kazimierska" userId="8edb7084-dccb-4d8f-9cfb-38098ea1d667" providerId="ADAL" clId="{F336D89F-4A3B-4CE4-9B84-5129A4FBCD32}" dt="2023-02-08T21:12:25.538" v="246"/>
          <ac:inkMkLst>
            <pc:docMk/>
            <pc:sldMk cId="218558727" sldId="357"/>
            <ac:inkMk id="8" creationId="{12568AE3-645F-4772-8937-FB28A8E86D5A}"/>
          </ac:inkMkLst>
        </pc:inkChg>
        <pc:inkChg chg="add mod">
          <ac:chgData name="Ewa Kazimierska" userId="8edb7084-dccb-4d8f-9cfb-38098ea1d667" providerId="ADAL" clId="{F336D89F-4A3B-4CE4-9B84-5129A4FBCD32}" dt="2023-02-08T21:12:25.538" v="246"/>
          <ac:inkMkLst>
            <pc:docMk/>
            <pc:sldMk cId="218558727" sldId="357"/>
            <ac:inkMk id="9" creationId="{70A2BD45-FFBE-4B0B-A7F6-B2CF849453BB}"/>
          </ac:inkMkLst>
        </pc:inkChg>
        <pc:inkChg chg="add mod">
          <ac:chgData name="Ewa Kazimierska" userId="8edb7084-dccb-4d8f-9cfb-38098ea1d667" providerId="ADAL" clId="{F336D89F-4A3B-4CE4-9B84-5129A4FBCD32}" dt="2023-02-08T21:12:25.538" v="246"/>
          <ac:inkMkLst>
            <pc:docMk/>
            <pc:sldMk cId="218558727" sldId="357"/>
            <ac:inkMk id="10" creationId="{25DE12C4-2B5C-4960-A935-4D5ABFF94A0C}"/>
          </ac:inkMkLst>
        </pc:inkChg>
        <pc:inkChg chg="add mod">
          <ac:chgData name="Ewa Kazimierska" userId="8edb7084-dccb-4d8f-9cfb-38098ea1d667" providerId="ADAL" clId="{F336D89F-4A3B-4CE4-9B84-5129A4FBCD32}" dt="2023-02-08T21:12:25.538" v="246"/>
          <ac:inkMkLst>
            <pc:docMk/>
            <pc:sldMk cId="218558727" sldId="357"/>
            <ac:inkMk id="11" creationId="{2EA49745-3783-429E-B5A2-806C7871546D}"/>
          </ac:inkMkLst>
        </pc:inkChg>
        <pc:inkChg chg="add mod">
          <ac:chgData name="Ewa Kazimierska" userId="8edb7084-dccb-4d8f-9cfb-38098ea1d667" providerId="ADAL" clId="{F336D89F-4A3B-4CE4-9B84-5129A4FBCD32}" dt="2023-02-08T21:12:49.390" v="250"/>
          <ac:inkMkLst>
            <pc:docMk/>
            <pc:sldMk cId="218558727" sldId="357"/>
            <ac:inkMk id="14" creationId="{B4193722-01CE-40A5-816B-8029D778FDF8}"/>
          </ac:inkMkLst>
        </pc:inkChg>
        <pc:inkChg chg="add mod">
          <ac:chgData name="Ewa Kazimierska" userId="8edb7084-dccb-4d8f-9cfb-38098ea1d667" providerId="ADAL" clId="{F336D89F-4A3B-4CE4-9B84-5129A4FBCD32}" dt="2023-02-08T21:12:49.390" v="250"/>
          <ac:inkMkLst>
            <pc:docMk/>
            <pc:sldMk cId="218558727" sldId="357"/>
            <ac:inkMk id="15" creationId="{D87600D4-D2FC-43B2-98BF-27671780001E}"/>
          </ac:inkMkLst>
        </pc:inkChg>
        <pc:inkChg chg="add mod">
          <ac:chgData name="Ewa Kazimierska" userId="8edb7084-dccb-4d8f-9cfb-38098ea1d667" providerId="ADAL" clId="{F336D89F-4A3B-4CE4-9B84-5129A4FBCD32}" dt="2023-02-08T21:12:49.390" v="250"/>
          <ac:inkMkLst>
            <pc:docMk/>
            <pc:sldMk cId="218558727" sldId="357"/>
            <ac:inkMk id="16" creationId="{33F077BE-EB40-48DE-B946-F953CE24CB41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18" creationId="{DAB98E3E-9E7C-4407-8514-F8AD79602950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19" creationId="{A9F4E9C2-BF59-4FAC-B9EC-B12CFE444D08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20" creationId="{A9D91BB9-0C11-4C21-B632-CAB1D630318B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21" creationId="{78B347EB-4DEF-46D1-B2DE-4BE2B3015041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22" creationId="{8417A27F-367F-4FCA-B1FF-744F5EA8E7D9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23" creationId="{3EB86332-2836-492B-9C82-9371CEE92972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24" creationId="{C7271F56-5D17-451A-B506-67058BF86F60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25" creationId="{0EC6E314-4DED-4AF3-B712-0AF784A9C5D1}"/>
          </ac:inkMkLst>
        </pc:inkChg>
        <pc:inkChg chg="add">
          <ac:chgData name="Ewa Kazimierska" userId="8edb7084-dccb-4d8f-9cfb-38098ea1d667" providerId="ADAL" clId="{F336D89F-4A3B-4CE4-9B84-5129A4FBCD32}" dt="2023-02-08T21:13:29.528" v="260" actId="9405"/>
          <ac:inkMkLst>
            <pc:docMk/>
            <pc:sldMk cId="218558727" sldId="357"/>
            <ac:inkMk id="27" creationId="{A2C9005E-30E0-4978-BAB1-779EE6B7DD12}"/>
          </ac:inkMkLst>
        </pc:inkChg>
        <pc:inkChg chg="add">
          <ac:chgData name="Ewa Kazimierska" userId="8edb7084-dccb-4d8f-9cfb-38098ea1d667" providerId="ADAL" clId="{F336D89F-4A3B-4CE4-9B84-5129A4FBCD32}" dt="2023-02-08T21:13:30.405" v="261" actId="9405"/>
          <ac:inkMkLst>
            <pc:docMk/>
            <pc:sldMk cId="218558727" sldId="357"/>
            <ac:inkMk id="28" creationId="{C45765D6-0C99-4B80-A193-6AADEE52E5A4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29" creationId="{699BB116-0F05-463A-A05C-16E772C56B09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30" creationId="{475E8EDA-F491-461E-90C0-C0E80615C8F6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31" creationId="{EE07084E-78C8-4260-8613-74FACC1D919E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32" creationId="{11ACDB32-B3A9-4575-8AB1-2BB89E6BD357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33" creationId="{44A20293-0CEF-4A74-8F14-16EA980862FF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34" creationId="{1D449EEC-39E9-4BD6-8698-BC4CB1E71D4B}"/>
          </ac:inkMkLst>
        </pc:inkChg>
        <pc:inkChg chg="add mod">
          <ac:chgData name="Ewa Kazimierska" userId="8edb7084-dccb-4d8f-9cfb-38098ea1d667" providerId="ADAL" clId="{F336D89F-4A3B-4CE4-9B84-5129A4FBCD32}" dt="2023-02-08T21:13:34.995" v="269"/>
          <ac:inkMkLst>
            <pc:docMk/>
            <pc:sldMk cId="218558727" sldId="357"/>
            <ac:inkMk id="35" creationId="{08D502DC-2E5C-4D53-AB69-E8D8787AC4B8}"/>
          </ac:inkMkLst>
        </pc:inkChg>
        <pc:inkChg chg="add mod">
          <ac:chgData name="Ewa Kazimierska" userId="8edb7084-dccb-4d8f-9cfb-38098ea1d667" providerId="ADAL" clId="{F336D89F-4A3B-4CE4-9B84-5129A4FBCD32}" dt="2023-02-08T21:13:40.976" v="279"/>
          <ac:inkMkLst>
            <pc:docMk/>
            <pc:sldMk cId="218558727" sldId="357"/>
            <ac:inkMk id="37" creationId="{12473511-7173-4BD9-8AF3-924AEFD25595}"/>
          </ac:inkMkLst>
        </pc:inkChg>
        <pc:inkChg chg="add mod">
          <ac:chgData name="Ewa Kazimierska" userId="8edb7084-dccb-4d8f-9cfb-38098ea1d667" providerId="ADAL" clId="{F336D89F-4A3B-4CE4-9B84-5129A4FBCD32}" dt="2023-02-08T21:13:40.976" v="279"/>
          <ac:inkMkLst>
            <pc:docMk/>
            <pc:sldMk cId="218558727" sldId="357"/>
            <ac:inkMk id="38" creationId="{158DC45B-6DCC-41DF-B238-B9F70C69D168}"/>
          </ac:inkMkLst>
        </pc:inkChg>
        <pc:inkChg chg="add mod">
          <ac:chgData name="Ewa Kazimierska" userId="8edb7084-dccb-4d8f-9cfb-38098ea1d667" providerId="ADAL" clId="{F336D89F-4A3B-4CE4-9B84-5129A4FBCD32}" dt="2023-02-08T21:13:40.976" v="279"/>
          <ac:inkMkLst>
            <pc:docMk/>
            <pc:sldMk cId="218558727" sldId="357"/>
            <ac:inkMk id="39" creationId="{E64652DA-EB56-4FC7-AA68-CC1D2736276E}"/>
          </ac:inkMkLst>
        </pc:inkChg>
        <pc:inkChg chg="add mod">
          <ac:chgData name="Ewa Kazimierska" userId="8edb7084-dccb-4d8f-9cfb-38098ea1d667" providerId="ADAL" clId="{F336D89F-4A3B-4CE4-9B84-5129A4FBCD32}" dt="2023-02-08T21:13:41.985" v="281"/>
          <ac:inkMkLst>
            <pc:docMk/>
            <pc:sldMk cId="218558727" sldId="357"/>
            <ac:inkMk id="40" creationId="{AC696D2F-FD5D-4489-BE24-16C15BD1AFE8}"/>
          </ac:inkMkLst>
        </pc:inkChg>
        <pc:inkChg chg="add mod">
          <ac:chgData name="Ewa Kazimierska" userId="8edb7084-dccb-4d8f-9cfb-38098ea1d667" providerId="ADAL" clId="{F336D89F-4A3B-4CE4-9B84-5129A4FBCD32}" dt="2023-02-08T21:13:41.985" v="281"/>
          <ac:inkMkLst>
            <pc:docMk/>
            <pc:sldMk cId="218558727" sldId="357"/>
            <ac:inkMk id="41" creationId="{C825ECE3-17C1-46F1-8669-ED5D6ACDC952}"/>
          </ac:inkMkLst>
        </pc:inkChg>
        <pc:inkChg chg="add mod">
          <ac:chgData name="Ewa Kazimierska" userId="8edb7084-dccb-4d8f-9cfb-38098ea1d667" providerId="ADAL" clId="{F336D89F-4A3B-4CE4-9B84-5129A4FBCD32}" dt="2023-02-08T21:13:41.985" v="281"/>
          <ac:inkMkLst>
            <pc:docMk/>
            <pc:sldMk cId="218558727" sldId="357"/>
            <ac:inkMk id="42" creationId="{57B28DD7-6558-4116-8E1A-FEA0561EC1F7}"/>
          </ac:inkMkLst>
        </pc:inkChg>
        <pc:inkChg chg="add mod">
          <ac:chgData name="Ewa Kazimierska" userId="8edb7084-dccb-4d8f-9cfb-38098ea1d667" providerId="ADAL" clId="{F336D89F-4A3B-4CE4-9B84-5129A4FBCD32}" dt="2023-02-08T21:13:41.985" v="281"/>
          <ac:inkMkLst>
            <pc:docMk/>
            <pc:sldMk cId="218558727" sldId="357"/>
            <ac:inkMk id="43" creationId="{82D4E915-2FBA-45EB-A503-93CAAB835C77}"/>
          </ac:inkMkLst>
        </pc:inkChg>
        <pc:inkChg chg="add mod">
          <ac:chgData name="Ewa Kazimierska" userId="8edb7084-dccb-4d8f-9cfb-38098ea1d667" providerId="ADAL" clId="{F336D89F-4A3B-4CE4-9B84-5129A4FBCD32}" dt="2023-02-08T21:13:41.985" v="281"/>
          <ac:inkMkLst>
            <pc:docMk/>
            <pc:sldMk cId="218558727" sldId="357"/>
            <ac:inkMk id="44" creationId="{C6F6E37A-59FB-4431-BC1C-D9814CBA5D15}"/>
          </ac:inkMkLst>
        </pc:inkChg>
        <pc:inkChg chg="add mod">
          <ac:chgData name="Ewa Kazimierska" userId="8edb7084-dccb-4d8f-9cfb-38098ea1d667" providerId="ADAL" clId="{F336D89F-4A3B-4CE4-9B84-5129A4FBCD32}" dt="2023-02-08T21:13:41.985" v="281"/>
          <ac:inkMkLst>
            <pc:docMk/>
            <pc:sldMk cId="218558727" sldId="357"/>
            <ac:inkMk id="45" creationId="{1F853BA3-13A8-4D7D-A8BE-66A15DAF68E6}"/>
          </ac:inkMkLst>
        </pc:inkChg>
        <pc:inkChg chg="add mod">
          <ac:chgData name="Ewa Kazimierska" userId="8edb7084-dccb-4d8f-9cfb-38098ea1d667" providerId="ADAL" clId="{F336D89F-4A3B-4CE4-9B84-5129A4FBCD32}" dt="2023-02-08T21:13:41.985" v="281"/>
          <ac:inkMkLst>
            <pc:docMk/>
            <pc:sldMk cId="218558727" sldId="357"/>
            <ac:inkMk id="48" creationId="{4EC14964-D352-4480-B0E5-508640037218}"/>
          </ac:inkMkLst>
        </pc:inkChg>
        <pc:inkChg chg="add mod">
          <ac:chgData name="Ewa Kazimierska" userId="8edb7084-dccb-4d8f-9cfb-38098ea1d667" providerId="ADAL" clId="{F336D89F-4A3B-4CE4-9B84-5129A4FBCD32}" dt="2023-02-08T21:13:46.030" v="284"/>
          <ac:inkMkLst>
            <pc:docMk/>
            <pc:sldMk cId="218558727" sldId="357"/>
            <ac:inkMk id="50" creationId="{7D0BB29D-2DFB-4CE2-9C24-9F31B78F0CD1}"/>
          </ac:inkMkLst>
        </pc:inkChg>
        <pc:inkChg chg="add mod">
          <ac:chgData name="Ewa Kazimierska" userId="8edb7084-dccb-4d8f-9cfb-38098ea1d667" providerId="ADAL" clId="{F336D89F-4A3B-4CE4-9B84-5129A4FBCD32}" dt="2023-02-08T21:13:46.030" v="284"/>
          <ac:inkMkLst>
            <pc:docMk/>
            <pc:sldMk cId="218558727" sldId="357"/>
            <ac:inkMk id="51" creationId="{A61CA262-A6D2-4F9D-97CA-F285882CA605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53" creationId="{347BD3D4-E553-493C-A767-1BF6A5A9FBD2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54" creationId="{D30DB726-D50C-4385-882D-1E572B9CC60D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55" creationId="{24844CDB-C1A7-4284-9744-2375015A30DE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57" creationId="{9E9E9053-4493-4ECD-8DD2-CCA9F952F686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58" creationId="{99403F95-7DF7-42C2-A1D3-46AAA4AFB489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59" creationId="{81152559-0BEA-41C4-B452-720327A17316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60" creationId="{DF1BE97F-D207-4B1C-B266-8667A9F52B9E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61" creationId="{679244C4-2801-4607-B90F-7590E2D09119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62" creationId="{2E99DECB-3975-4A74-9B4D-E8F73C5D2879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64" creationId="{A94C6E1B-D621-4D2B-9711-9A4582701B5E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66" creationId="{4F390C9D-5847-404A-8116-50466114CBFA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67" creationId="{D9A6299B-34FB-47F7-A035-508F4DF47D9D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69" creationId="{B7C26B28-F4C3-459A-8DC9-D7BF21DA9531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71" creationId="{C4AE0D76-FB93-465B-BA90-6FB0324DA343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72" creationId="{B175163C-CFB9-45EB-A7C2-6E86A0D95575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73" creationId="{C971F0D6-9440-471E-BDAB-49921B416EB7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74" creationId="{C3CE9F0F-287F-4D8E-9A99-E54F249A32F4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75" creationId="{B536438A-62CC-451C-BDAB-E20B5BBA54B9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76" creationId="{861C8454-DFD0-47A5-838E-8F639AAB2225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79" creationId="{C243A2F2-80A8-4D20-97BA-618FB0286F2B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80" creationId="{DE62C806-AAD5-4A6E-9C37-B7B351C5141F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81" creationId="{DEF81F2E-2A04-4104-9B5F-B0F43B06064D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84" creationId="{BCF2070A-30E4-44EE-814A-990D0DC7626C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85" creationId="{D9D3D919-A6D4-48F8-B784-C807C40DE70F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87" creationId="{3AC016B1-BBA5-4168-9511-C5F6C15C4357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88" creationId="{2C71006E-015A-4A46-B3F5-D044A91E5E72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89" creationId="{DC23CFFC-0830-4F0A-B153-0487F00B65A1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90" creationId="{6F996EE4-D0DA-439C-A67E-99D340DA59E5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91" creationId="{FFBF5545-5D9D-4C9B-BA8D-12A242396620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92" creationId="{1C7E4F0F-1EBA-4A9E-B8AD-7577F0DF63B8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93" creationId="{3B7CF410-2C06-4260-A1FA-3F6FB6D74A7B}"/>
          </ac:inkMkLst>
        </pc:inkChg>
        <pc:inkChg chg="add mod">
          <ac:chgData name="Ewa Kazimierska" userId="8edb7084-dccb-4d8f-9cfb-38098ea1d667" providerId="ADAL" clId="{F336D89F-4A3B-4CE4-9B84-5129A4FBCD32}" dt="2023-02-08T21:14:38.998" v="325"/>
          <ac:inkMkLst>
            <pc:docMk/>
            <pc:sldMk cId="218558727" sldId="357"/>
            <ac:inkMk id="94" creationId="{810E1EF5-9C38-4369-8820-D97E0BAE567D}"/>
          </ac:inkMkLst>
        </pc:inkChg>
        <pc:inkChg chg="add">
          <ac:chgData name="Ewa Kazimierska" userId="8edb7084-dccb-4d8f-9cfb-38098ea1d667" providerId="ADAL" clId="{F336D89F-4A3B-4CE4-9B84-5129A4FBCD32}" dt="2023-02-08T21:14:42.155" v="326" actId="9405"/>
          <ac:inkMkLst>
            <pc:docMk/>
            <pc:sldMk cId="218558727" sldId="357"/>
            <ac:inkMk id="97" creationId="{8ECC0A4F-8188-4414-90F1-5A837E486113}"/>
          </ac:inkMkLst>
        </pc:inkChg>
        <pc:inkChg chg="add mod">
          <ac:chgData name="Ewa Kazimierska" userId="8edb7084-dccb-4d8f-9cfb-38098ea1d667" providerId="ADAL" clId="{F336D89F-4A3B-4CE4-9B84-5129A4FBCD32}" dt="2023-02-08T21:14:50.710" v="338"/>
          <ac:inkMkLst>
            <pc:docMk/>
            <pc:sldMk cId="218558727" sldId="357"/>
            <ac:inkMk id="98" creationId="{F1BF33C8-FA94-4F08-B5BE-7E5E59727057}"/>
          </ac:inkMkLst>
        </pc:inkChg>
        <pc:inkChg chg="add mod">
          <ac:chgData name="Ewa Kazimierska" userId="8edb7084-dccb-4d8f-9cfb-38098ea1d667" providerId="ADAL" clId="{F336D89F-4A3B-4CE4-9B84-5129A4FBCD32}" dt="2023-02-08T21:14:50.710" v="338"/>
          <ac:inkMkLst>
            <pc:docMk/>
            <pc:sldMk cId="218558727" sldId="357"/>
            <ac:inkMk id="99" creationId="{216CD7AB-1BD3-46F5-8BCD-D0B3DC51DE4B}"/>
          </ac:inkMkLst>
        </pc:inkChg>
        <pc:inkChg chg="add mod">
          <ac:chgData name="Ewa Kazimierska" userId="8edb7084-dccb-4d8f-9cfb-38098ea1d667" providerId="ADAL" clId="{F336D89F-4A3B-4CE4-9B84-5129A4FBCD32}" dt="2023-02-08T21:14:50.710" v="338"/>
          <ac:inkMkLst>
            <pc:docMk/>
            <pc:sldMk cId="218558727" sldId="357"/>
            <ac:inkMk id="100" creationId="{A9235345-617F-4C25-80A0-49ACE246B7ED}"/>
          </ac:inkMkLst>
        </pc:inkChg>
        <pc:inkChg chg="add mod">
          <ac:chgData name="Ewa Kazimierska" userId="8edb7084-dccb-4d8f-9cfb-38098ea1d667" providerId="ADAL" clId="{F336D89F-4A3B-4CE4-9B84-5129A4FBCD32}" dt="2023-02-08T21:14:50.710" v="338"/>
          <ac:inkMkLst>
            <pc:docMk/>
            <pc:sldMk cId="218558727" sldId="357"/>
            <ac:inkMk id="101" creationId="{58AEC6DA-F90B-4F57-A917-BFCC14E5974C}"/>
          </ac:inkMkLst>
        </pc:inkChg>
        <pc:inkChg chg="add mod">
          <ac:chgData name="Ewa Kazimierska" userId="8edb7084-dccb-4d8f-9cfb-38098ea1d667" providerId="ADAL" clId="{F336D89F-4A3B-4CE4-9B84-5129A4FBCD32}" dt="2023-02-08T21:14:50.710" v="338"/>
          <ac:inkMkLst>
            <pc:docMk/>
            <pc:sldMk cId="218558727" sldId="357"/>
            <ac:inkMk id="102" creationId="{90D038F0-D6AC-4433-A7EB-806F30CEDB72}"/>
          </ac:inkMkLst>
        </pc:inkChg>
        <pc:inkChg chg="add mod">
          <ac:chgData name="Ewa Kazimierska" userId="8edb7084-dccb-4d8f-9cfb-38098ea1d667" providerId="ADAL" clId="{F336D89F-4A3B-4CE4-9B84-5129A4FBCD32}" dt="2023-02-08T21:16:00.163" v="387"/>
          <ac:inkMkLst>
            <pc:docMk/>
            <pc:sldMk cId="218558727" sldId="357"/>
            <ac:inkMk id="103" creationId="{A77A2540-782B-4621-8096-9DCB720AFE96}"/>
          </ac:inkMkLst>
        </pc:inkChg>
        <pc:inkChg chg="add mod">
          <ac:chgData name="Ewa Kazimierska" userId="8edb7084-dccb-4d8f-9cfb-38098ea1d667" providerId="ADAL" clId="{F336D89F-4A3B-4CE4-9B84-5129A4FBCD32}" dt="2023-02-08T21:16:00.163" v="387"/>
          <ac:inkMkLst>
            <pc:docMk/>
            <pc:sldMk cId="218558727" sldId="357"/>
            <ac:inkMk id="104" creationId="{104DDB68-CFDE-4FC3-9489-9F72456B9B41}"/>
          </ac:inkMkLst>
        </pc:inkChg>
        <pc:inkChg chg="add mod">
          <ac:chgData name="Ewa Kazimierska" userId="8edb7084-dccb-4d8f-9cfb-38098ea1d667" providerId="ADAL" clId="{F336D89F-4A3B-4CE4-9B84-5129A4FBCD32}" dt="2023-02-08T21:16:00.163" v="387"/>
          <ac:inkMkLst>
            <pc:docMk/>
            <pc:sldMk cId="218558727" sldId="357"/>
            <ac:inkMk id="105" creationId="{22382C20-9E93-43CE-A461-DB8D9650A962}"/>
          </ac:inkMkLst>
        </pc:inkChg>
        <pc:inkChg chg="add mod">
          <ac:chgData name="Ewa Kazimierska" userId="8edb7084-dccb-4d8f-9cfb-38098ea1d667" providerId="ADAL" clId="{F336D89F-4A3B-4CE4-9B84-5129A4FBCD32}" dt="2023-02-08T21:16:00.163" v="387"/>
          <ac:inkMkLst>
            <pc:docMk/>
            <pc:sldMk cId="218558727" sldId="357"/>
            <ac:inkMk id="106" creationId="{E3CE105D-1C65-4D6B-9103-18ADE41013F8}"/>
          </ac:inkMkLst>
        </pc:inkChg>
        <pc:inkChg chg="add mod">
          <ac:chgData name="Ewa Kazimierska" userId="8edb7084-dccb-4d8f-9cfb-38098ea1d667" providerId="ADAL" clId="{F336D89F-4A3B-4CE4-9B84-5129A4FBCD32}" dt="2023-02-08T21:16:00.163" v="387"/>
          <ac:inkMkLst>
            <pc:docMk/>
            <pc:sldMk cId="218558727" sldId="357"/>
            <ac:inkMk id="107" creationId="{062B1411-5A02-4F39-8882-7DD4159BAAD4}"/>
          </ac:inkMkLst>
        </pc:inkChg>
        <pc:inkChg chg="add del mod">
          <ac:chgData name="Ewa Kazimierska" userId="8edb7084-dccb-4d8f-9cfb-38098ea1d667" providerId="ADAL" clId="{F336D89F-4A3B-4CE4-9B84-5129A4FBCD32}" dt="2023-02-08T21:16:00.163" v="387"/>
          <ac:inkMkLst>
            <pc:docMk/>
            <pc:sldMk cId="218558727" sldId="357"/>
            <ac:inkMk id="108" creationId="{AFDABCA8-CCA4-4BF7-838D-E3804A8FC5DD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11" creationId="{C8BCD662-0C2B-48B0-892E-EF2F9217B4C0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12" creationId="{D420C589-D2AF-4DB4-AA39-918A39601C7D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13" creationId="{2D43DB40-730E-47A4-B5D2-93ACE35D8E38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15" creationId="{B7308270-B55E-4EE2-BC6E-9CC44972A28B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16" creationId="{684C50CC-6CD2-401B-8B8F-C989FFDF90DF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17" creationId="{C8C88C81-C0EA-4659-A980-EBB0DBFA9B7D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18" creationId="{01019E27-EC3A-49C7-A72F-6A17DC547836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19" creationId="{C99E5F7C-A89F-4E60-8902-32D46406557F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20" creationId="{540A56A3-865B-4D9E-8EE1-DF8C3E11C298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21" creationId="{27F23D8E-4F79-44AF-ACB2-F5FDA03965B7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24" creationId="{8A867080-4D26-4B2E-B0E0-3823A3D36543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25" creationId="{BC856A22-769A-407E-9E68-001002B0DC6F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26" creationId="{4095F6E8-24C1-41C8-A61A-E29F85C9CD98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27" creationId="{29434862-02EE-47B9-80C8-BBCE9D6BA647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28" creationId="{AFB80290-DA1D-451D-BDB0-CEBE4C646F2C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32" creationId="{E340F48D-E589-49F4-91A7-1E21A5BF0526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33" creationId="{AC4D89AA-4FB6-4892-B486-E2EB77F8E874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34" creationId="{2166E0A1-FB99-416A-B296-7BF096E48E35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35" creationId="{9AE2FACF-7DF5-4B1D-89BF-F66CB1BD88A7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36" creationId="{DA521C6B-15B4-49B5-A955-AD78F77B0205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37" creationId="{00F61D2B-8B07-43DB-8466-0476F4001F07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38" creationId="{B827EC54-B75E-4FC2-A9C7-0FB1A3C008EB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0" creationId="{A69858B1-0659-4102-8085-4E15DDABAF6D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1" creationId="{C9F16194-C489-48B8-BA93-F9A4754CC1EA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2" creationId="{FE4C12FB-1763-4CD4-9E7C-639DDB602A34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3" creationId="{FDDCC5B9-823C-41D2-91C4-4DAC03465322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4" creationId="{EDDE2D5A-86EC-4F86-B9CF-3734DF924C4D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5" creationId="{3F712DD8-EFD3-4D42-8FB7-E898C859A434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6" creationId="{22B59995-9D32-40AD-829C-EFE8286CFD31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7" creationId="{5FC21AD5-E3BD-4CA2-BB55-0F326622326D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8" creationId="{82F9584E-CCC8-4F33-8756-8000DF187CC3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49" creationId="{BCD21746-AC86-4EAE-B57F-EAF617B6146B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50" creationId="{5EF1EA96-CBA6-42BB-9849-7C1E384CF319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51" creationId="{0B4A1118-0C8C-4F6B-A77F-7ECD3CEC11F2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52" creationId="{6FE9F209-D315-4AEE-82C6-809030931B87}"/>
          </ac:inkMkLst>
        </pc:inkChg>
        <pc:inkChg chg="add mod">
          <ac:chgData name="Ewa Kazimierska" userId="8edb7084-dccb-4d8f-9cfb-38098ea1d667" providerId="ADAL" clId="{F336D89F-4A3B-4CE4-9B84-5129A4FBCD32}" dt="2023-02-08T21:15:36.403" v="379"/>
          <ac:inkMkLst>
            <pc:docMk/>
            <pc:sldMk cId="218558727" sldId="357"/>
            <ac:inkMk id="153" creationId="{2FC557D9-85B1-4B35-94FF-AAD5CCCBBD55}"/>
          </ac:inkMkLst>
        </pc:inkChg>
        <pc:inkChg chg="add mod">
          <ac:chgData name="Ewa Kazimierska" userId="8edb7084-dccb-4d8f-9cfb-38098ea1d667" providerId="ADAL" clId="{F336D89F-4A3B-4CE4-9B84-5129A4FBCD32}" dt="2023-02-08T21:15:41.025" v="386"/>
          <ac:inkMkLst>
            <pc:docMk/>
            <pc:sldMk cId="218558727" sldId="357"/>
            <ac:inkMk id="156" creationId="{079695E1-F1C0-48DF-BA42-8A2CDB4856BF}"/>
          </ac:inkMkLst>
        </pc:inkChg>
        <pc:inkChg chg="add mod">
          <ac:chgData name="Ewa Kazimierska" userId="8edb7084-dccb-4d8f-9cfb-38098ea1d667" providerId="ADAL" clId="{F336D89F-4A3B-4CE4-9B84-5129A4FBCD32}" dt="2023-02-08T21:15:41.025" v="386"/>
          <ac:inkMkLst>
            <pc:docMk/>
            <pc:sldMk cId="218558727" sldId="357"/>
            <ac:inkMk id="157" creationId="{FD268260-CD38-404D-B9DA-5692B7A2FDF1}"/>
          </ac:inkMkLst>
        </pc:inkChg>
        <pc:inkChg chg="add mod">
          <ac:chgData name="Ewa Kazimierska" userId="8edb7084-dccb-4d8f-9cfb-38098ea1d667" providerId="ADAL" clId="{F336D89F-4A3B-4CE4-9B84-5129A4FBCD32}" dt="2023-02-08T21:15:41.025" v="386"/>
          <ac:inkMkLst>
            <pc:docMk/>
            <pc:sldMk cId="218558727" sldId="357"/>
            <ac:inkMk id="158" creationId="{4CB0873B-C9A9-49A2-921F-0D8E147D6D09}"/>
          </ac:inkMkLst>
        </pc:inkChg>
        <pc:inkChg chg="add mod">
          <ac:chgData name="Ewa Kazimierska" userId="8edb7084-dccb-4d8f-9cfb-38098ea1d667" providerId="ADAL" clId="{F336D89F-4A3B-4CE4-9B84-5129A4FBCD32}" dt="2023-02-08T21:15:41.025" v="386"/>
          <ac:inkMkLst>
            <pc:docMk/>
            <pc:sldMk cId="218558727" sldId="357"/>
            <ac:inkMk id="159" creationId="{D71F24A8-4691-44F5-883D-0F075E9F8F77}"/>
          </ac:inkMkLst>
        </pc:inkChg>
        <pc:inkChg chg="add mod">
          <ac:chgData name="Ewa Kazimierska" userId="8edb7084-dccb-4d8f-9cfb-38098ea1d667" providerId="ADAL" clId="{F336D89F-4A3B-4CE4-9B84-5129A4FBCD32}" dt="2023-02-08T21:15:41.025" v="386"/>
          <ac:inkMkLst>
            <pc:docMk/>
            <pc:sldMk cId="218558727" sldId="357"/>
            <ac:inkMk id="160" creationId="{819AE70D-8F1C-4B11-84BE-D837E496D787}"/>
          </ac:inkMkLst>
        </pc:inkChg>
        <pc:inkChg chg="add mod">
          <ac:chgData name="Ewa Kazimierska" userId="8edb7084-dccb-4d8f-9cfb-38098ea1d667" providerId="ADAL" clId="{F336D89F-4A3B-4CE4-9B84-5129A4FBCD32}" dt="2023-02-08T21:15:41.025" v="386"/>
          <ac:inkMkLst>
            <pc:docMk/>
            <pc:sldMk cId="218558727" sldId="357"/>
            <ac:inkMk id="161" creationId="{68E48122-40EB-404F-8CAD-1D3E3B2AE7D8}"/>
          </ac:inkMkLst>
        </pc:inkChg>
        <pc:inkChg chg="add">
          <ac:chgData name="Ewa Kazimierska" userId="8edb7084-dccb-4d8f-9cfb-38098ea1d667" providerId="ADAL" clId="{F336D89F-4A3B-4CE4-9B84-5129A4FBCD32}" dt="2023-02-08T21:16:06.154" v="388" actId="9405"/>
          <ac:inkMkLst>
            <pc:docMk/>
            <pc:sldMk cId="218558727" sldId="357"/>
            <ac:inkMk id="164" creationId="{D50BB3EC-8631-437C-8717-CDEC5E039AF5}"/>
          </ac:inkMkLst>
        </pc:inkChg>
        <pc:inkChg chg="add mod">
          <ac:chgData name="Ewa Kazimierska" userId="8edb7084-dccb-4d8f-9cfb-38098ea1d667" providerId="ADAL" clId="{F336D89F-4A3B-4CE4-9B84-5129A4FBCD32}" dt="2023-02-08T21:16:12.280" v="393"/>
          <ac:inkMkLst>
            <pc:docMk/>
            <pc:sldMk cId="218558727" sldId="357"/>
            <ac:inkMk id="165" creationId="{B2AD6AE0-193E-4945-BCD4-33DDD79A9B16}"/>
          </ac:inkMkLst>
        </pc:inkChg>
        <pc:inkChg chg="add mod">
          <ac:chgData name="Ewa Kazimierska" userId="8edb7084-dccb-4d8f-9cfb-38098ea1d667" providerId="ADAL" clId="{F336D89F-4A3B-4CE4-9B84-5129A4FBCD32}" dt="2023-02-08T21:16:12.280" v="393"/>
          <ac:inkMkLst>
            <pc:docMk/>
            <pc:sldMk cId="218558727" sldId="357"/>
            <ac:inkMk id="166" creationId="{70830873-151E-4B9D-9A11-0F3EB60C6217}"/>
          </ac:inkMkLst>
        </pc:inkChg>
        <pc:inkChg chg="add mod">
          <ac:chgData name="Ewa Kazimierska" userId="8edb7084-dccb-4d8f-9cfb-38098ea1d667" providerId="ADAL" clId="{F336D89F-4A3B-4CE4-9B84-5129A4FBCD32}" dt="2023-02-08T21:16:12.280" v="393"/>
          <ac:inkMkLst>
            <pc:docMk/>
            <pc:sldMk cId="218558727" sldId="357"/>
            <ac:inkMk id="167" creationId="{38A9807D-3DEE-46E7-9E86-D1314F8E4398}"/>
          </ac:inkMkLst>
        </pc:inkChg>
        <pc:inkChg chg="add mod">
          <ac:chgData name="Ewa Kazimierska" userId="8edb7084-dccb-4d8f-9cfb-38098ea1d667" providerId="ADAL" clId="{F336D89F-4A3B-4CE4-9B84-5129A4FBCD32}" dt="2023-02-08T21:16:12.280" v="393"/>
          <ac:inkMkLst>
            <pc:docMk/>
            <pc:sldMk cId="218558727" sldId="357"/>
            <ac:inkMk id="168" creationId="{A574AD94-6986-44C3-8A0A-C766F28D3858}"/>
          </ac:inkMkLst>
        </pc:inkChg>
        <pc:inkChg chg="add mod">
          <ac:chgData name="Ewa Kazimierska" userId="8edb7084-dccb-4d8f-9cfb-38098ea1d667" providerId="ADAL" clId="{F336D89F-4A3B-4CE4-9B84-5129A4FBCD32}" dt="2023-02-08T21:16:20.749" v="402"/>
          <ac:inkMkLst>
            <pc:docMk/>
            <pc:sldMk cId="218558727" sldId="357"/>
            <ac:inkMk id="170" creationId="{FC371524-8DD1-4551-A7C2-90C9967EA245}"/>
          </ac:inkMkLst>
        </pc:inkChg>
        <pc:inkChg chg="add mod">
          <ac:chgData name="Ewa Kazimierska" userId="8edb7084-dccb-4d8f-9cfb-38098ea1d667" providerId="ADAL" clId="{F336D89F-4A3B-4CE4-9B84-5129A4FBCD32}" dt="2023-02-08T21:16:20.749" v="402"/>
          <ac:inkMkLst>
            <pc:docMk/>
            <pc:sldMk cId="218558727" sldId="357"/>
            <ac:inkMk id="171" creationId="{F1E0DDAA-7B0B-4977-8F71-2F3249AC28F6}"/>
          </ac:inkMkLst>
        </pc:inkChg>
        <pc:inkChg chg="add mod">
          <ac:chgData name="Ewa Kazimierska" userId="8edb7084-dccb-4d8f-9cfb-38098ea1d667" providerId="ADAL" clId="{F336D89F-4A3B-4CE4-9B84-5129A4FBCD32}" dt="2023-02-08T21:16:20.749" v="402"/>
          <ac:inkMkLst>
            <pc:docMk/>
            <pc:sldMk cId="218558727" sldId="357"/>
            <ac:inkMk id="173" creationId="{4B45E46E-08C9-4BAC-83A5-2902EA9EC12A}"/>
          </ac:inkMkLst>
        </pc:inkChg>
        <pc:inkChg chg="add mod">
          <ac:chgData name="Ewa Kazimierska" userId="8edb7084-dccb-4d8f-9cfb-38098ea1d667" providerId="ADAL" clId="{F336D89F-4A3B-4CE4-9B84-5129A4FBCD32}" dt="2023-02-08T21:16:20.749" v="402"/>
          <ac:inkMkLst>
            <pc:docMk/>
            <pc:sldMk cId="218558727" sldId="357"/>
            <ac:inkMk id="174" creationId="{F1E96CE0-F559-4F7B-B52B-852F67AA01BA}"/>
          </ac:inkMkLst>
        </pc:inkChg>
        <pc:inkChg chg="add mod">
          <ac:chgData name="Ewa Kazimierska" userId="8edb7084-dccb-4d8f-9cfb-38098ea1d667" providerId="ADAL" clId="{F336D89F-4A3B-4CE4-9B84-5129A4FBCD32}" dt="2023-02-08T21:16:20.749" v="402"/>
          <ac:inkMkLst>
            <pc:docMk/>
            <pc:sldMk cId="218558727" sldId="357"/>
            <ac:inkMk id="175" creationId="{B32A4683-05CC-4251-8F32-F0CBCE03F179}"/>
          </ac:inkMkLst>
        </pc:inkChg>
        <pc:inkChg chg="add mod">
          <ac:chgData name="Ewa Kazimierska" userId="8edb7084-dccb-4d8f-9cfb-38098ea1d667" providerId="ADAL" clId="{F336D89F-4A3B-4CE4-9B84-5129A4FBCD32}" dt="2023-02-08T21:16:20.749" v="402"/>
          <ac:inkMkLst>
            <pc:docMk/>
            <pc:sldMk cId="218558727" sldId="357"/>
            <ac:inkMk id="176" creationId="{4C9915D7-0C9E-44FC-8B27-89EC513EA367}"/>
          </ac:inkMkLst>
        </pc:inkChg>
        <pc:inkChg chg="add mod">
          <ac:chgData name="Ewa Kazimierska" userId="8edb7084-dccb-4d8f-9cfb-38098ea1d667" providerId="ADAL" clId="{F336D89F-4A3B-4CE4-9B84-5129A4FBCD32}" dt="2023-02-08T21:16:20.749" v="402"/>
          <ac:inkMkLst>
            <pc:docMk/>
            <pc:sldMk cId="218558727" sldId="357"/>
            <ac:inkMk id="177" creationId="{9FBE266E-7E50-4A50-B18E-70FAAA7EDA2E}"/>
          </ac:inkMkLst>
        </pc:inkChg>
        <pc:inkChg chg="add mod">
          <ac:chgData name="Ewa Kazimierska" userId="8edb7084-dccb-4d8f-9cfb-38098ea1d667" providerId="ADAL" clId="{F336D89F-4A3B-4CE4-9B84-5129A4FBCD32}" dt="2023-02-08T21:16:26.455" v="410"/>
          <ac:inkMkLst>
            <pc:docMk/>
            <pc:sldMk cId="218558727" sldId="357"/>
            <ac:inkMk id="179" creationId="{39C25F58-6CA6-40E1-83EA-F701422243D5}"/>
          </ac:inkMkLst>
        </pc:inkChg>
        <pc:inkChg chg="add mod">
          <ac:chgData name="Ewa Kazimierska" userId="8edb7084-dccb-4d8f-9cfb-38098ea1d667" providerId="ADAL" clId="{F336D89F-4A3B-4CE4-9B84-5129A4FBCD32}" dt="2023-02-08T21:16:26.455" v="410"/>
          <ac:inkMkLst>
            <pc:docMk/>
            <pc:sldMk cId="218558727" sldId="357"/>
            <ac:inkMk id="180" creationId="{7CCD6E20-4C88-4708-851E-25D11B87191E}"/>
          </ac:inkMkLst>
        </pc:inkChg>
        <pc:inkChg chg="add mod">
          <ac:chgData name="Ewa Kazimierska" userId="8edb7084-dccb-4d8f-9cfb-38098ea1d667" providerId="ADAL" clId="{F336D89F-4A3B-4CE4-9B84-5129A4FBCD32}" dt="2023-02-08T21:16:26.455" v="410"/>
          <ac:inkMkLst>
            <pc:docMk/>
            <pc:sldMk cId="218558727" sldId="357"/>
            <ac:inkMk id="182" creationId="{1828CA2C-6B51-4618-A882-E0429589F0BF}"/>
          </ac:inkMkLst>
        </pc:inkChg>
        <pc:inkChg chg="add mod">
          <ac:chgData name="Ewa Kazimierska" userId="8edb7084-dccb-4d8f-9cfb-38098ea1d667" providerId="ADAL" clId="{F336D89F-4A3B-4CE4-9B84-5129A4FBCD32}" dt="2023-02-08T21:16:26.455" v="410"/>
          <ac:inkMkLst>
            <pc:docMk/>
            <pc:sldMk cId="218558727" sldId="357"/>
            <ac:inkMk id="183" creationId="{F33F1B34-F99B-41DC-99E2-5715C6068950}"/>
          </ac:inkMkLst>
        </pc:inkChg>
        <pc:inkChg chg="add mod">
          <ac:chgData name="Ewa Kazimierska" userId="8edb7084-dccb-4d8f-9cfb-38098ea1d667" providerId="ADAL" clId="{F336D89F-4A3B-4CE4-9B84-5129A4FBCD32}" dt="2023-02-08T21:16:26.455" v="410"/>
          <ac:inkMkLst>
            <pc:docMk/>
            <pc:sldMk cId="218558727" sldId="357"/>
            <ac:inkMk id="184" creationId="{5E2A89C1-94FE-4BF7-A689-2396D79EA659}"/>
          </ac:inkMkLst>
        </pc:inkChg>
        <pc:inkChg chg="add mod">
          <ac:chgData name="Ewa Kazimierska" userId="8edb7084-dccb-4d8f-9cfb-38098ea1d667" providerId="ADAL" clId="{F336D89F-4A3B-4CE4-9B84-5129A4FBCD32}" dt="2023-02-08T21:16:26.455" v="410"/>
          <ac:inkMkLst>
            <pc:docMk/>
            <pc:sldMk cId="218558727" sldId="357"/>
            <ac:inkMk id="185" creationId="{4BD5E8FD-3563-4016-AFC7-B5C27839942E}"/>
          </ac:inkMkLst>
        </pc:inkChg>
        <pc:inkChg chg="add">
          <ac:chgData name="Ewa Kazimierska" userId="8edb7084-dccb-4d8f-9cfb-38098ea1d667" providerId="ADAL" clId="{F336D89F-4A3B-4CE4-9B84-5129A4FBCD32}" dt="2023-02-08T21:16:26.563" v="411" actId="9405"/>
          <ac:inkMkLst>
            <pc:docMk/>
            <pc:sldMk cId="218558727" sldId="357"/>
            <ac:inkMk id="187" creationId="{5F27BE5D-B24D-47FE-8E56-BFC479607D70}"/>
          </ac:inkMkLst>
        </pc:inkChg>
        <pc:inkChg chg="add mod">
          <ac:chgData name="Ewa Kazimierska" userId="8edb7084-dccb-4d8f-9cfb-38098ea1d667" providerId="ADAL" clId="{F336D89F-4A3B-4CE4-9B84-5129A4FBCD32}" dt="2023-02-08T21:16:50.918" v="422"/>
          <ac:inkMkLst>
            <pc:docMk/>
            <pc:sldMk cId="218558727" sldId="357"/>
            <ac:inkMk id="188" creationId="{8A234191-4DAD-4539-A935-114C273314AE}"/>
          </ac:inkMkLst>
        </pc:inkChg>
        <pc:inkChg chg="add mod">
          <ac:chgData name="Ewa Kazimierska" userId="8edb7084-dccb-4d8f-9cfb-38098ea1d667" providerId="ADAL" clId="{F336D89F-4A3B-4CE4-9B84-5129A4FBCD32}" dt="2023-02-08T21:16:50.918" v="422"/>
          <ac:inkMkLst>
            <pc:docMk/>
            <pc:sldMk cId="218558727" sldId="357"/>
            <ac:inkMk id="189" creationId="{F4C3826D-4EFC-4536-8AB9-A79C747583A2}"/>
          </ac:inkMkLst>
        </pc:inkChg>
        <pc:inkChg chg="add mod">
          <ac:chgData name="Ewa Kazimierska" userId="8edb7084-dccb-4d8f-9cfb-38098ea1d667" providerId="ADAL" clId="{F336D89F-4A3B-4CE4-9B84-5129A4FBCD32}" dt="2023-02-08T21:16:50.918" v="422"/>
          <ac:inkMkLst>
            <pc:docMk/>
            <pc:sldMk cId="218558727" sldId="357"/>
            <ac:inkMk id="190" creationId="{75129513-D9F6-4BC7-ACAA-C423E1A5D724}"/>
          </ac:inkMkLst>
        </pc:inkChg>
        <pc:inkChg chg="add mod">
          <ac:chgData name="Ewa Kazimierska" userId="8edb7084-dccb-4d8f-9cfb-38098ea1d667" providerId="ADAL" clId="{F336D89F-4A3B-4CE4-9B84-5129A4FBCD32}" dt="2023-02-08T21:16:50.918" v="422"/>
          <ac:inkMkLst>
            <pc:docMk/>
            <pc:sldMk cId="218558727" sldId="357"/>
            <ac:inkMk id="192" creationId="{5E3F618E-1C2E-4575-AEEC-0550E3DFE07A}"/>
          </ac:inkMkLst>
        </pc:inkChg>
        <pc:inkChg chg="add mod">
          <ac:chgData name="Ewa Kazimierska" userId="8edb7084-dccb-4d8f-9cfb-38098ea1d667" providerId="ADAL" clId="{F336D89F-4A3B-4CE4-9B84-5129A4FBCD32}" dt="2023-02-08T21:16:50.918" v="422"/>
          <ac:inkMkLst>
            <pc:docMk/>
            <pc:sldMk cId="218558727" sldId="357"/>
            <ac:inkMk id="193" creationId="{4F40440C-9697-4C28-A3EB-74A769C6CFC1}"/>
          </ac:inkMkLst>
        </pc:inkChg>
        <pc:inkChg chg="add mod">
          <ac:chgData name="Ewa Kazimierska" userId="8edb7084-dccb-4d8f-9cfb-38098ea1d667" providerId="ADAL" clId="{F336D89F-4A3B-4CE4-9B84-5129A4FBCD32}" dt="2023-02-08T21:16:50.918" v="422"/>
          <ac:inkMkLst>
            <pc:docMk/>
            <pc:sldMk cId="218558727" sldId="357"/>
            <ac:inkMk id="194" creationId="{C3D17A6D-85F5-4AAB-AD5B-48C644A6FDDD}"/>
          </ac:inkMkLst>
        </pc:inkChg>
        <pc:inkChg chg="add mod">
          <ac:chgData name="Ewa Kazimierska" userId="8edb7084-dccb-4d8f-9cfb-38098ea1d667" providerId="ADAL" clId="{F336D89F-4A3B-4CE4-9B84-5129A4FBCD32}" dt="2023-02-08T21:16:50.918" v="422"/>
          <ac:inkMkLst>
            <pc:docMk/>
            <pc:sldMk cId="218558727" sldId="357"/>
            <ac:inkMk id="195" creationId="{F42240EA-2F0E-4BCE-B87D-1D740BAD9E3C}"/>
          </ac:inkMkLst>
        </pc:inkChg>
        <pc:inkChg chg="add mod">
          <ac:chgData name="Ewa Kazimierska" userId="8edb7084-dccb-4d8f-9cfb-38098ea1d667" providerId="ADAL" clId="{F336D89F-4A3B-4CE4-9B84-5129A4FBCD32}" dt="2023-02-08T21:16:50.918" v="422"/>
          <ac:inkMkLst>
            <pc:docMk/>
            <pc:sldMk cId="218558727" sldId="357"/>
            <ac:inkMk id="196" creationId="{A3182D95-20A3-47EF-BE8B-6716EF24707F}"/>
          </ac:inkMkLst>
        </pc:inkChg>
        <pc:inkChg chg="add mod">
          <ac:chgData name="Ewa Kazimierska" userId="8edb7084-dccb-4d8f-9cfb-38098ea1d667" providerId="ADAL" clId="{F336D89F-4A3B-4CE4-9B84-5129A4FBCD32}" dt="2023-02-08T21:16:50.918" v="422"/>
          <ac:inkMkLst>
            <pc:docMk/>
            <pc:sldMk cId="218558727" sldId="357"/>
            <ac:inkMk id="197" creationId="{D4072808-2B7C-45FD-B38D-54C7887FC130}"/>
          </ac:inkMkLst>
        </pc:inkChg>
      </pc:sldChg>
      <pc:sldChg chg="del">
        <pc:chgData name="Ewa Kazimierska" userId="8edb7084-dccb-4d8f-9cfb-38098ea1d667" providerId="ADAL" clId="{F336D89F-4A3B-4CE4-9B84-5129A4FBCD32}" dt="2023-02-08T21:44:39.448" v="1399" actId="47"/>
        <pc:sldMkLst>
          <pc:docMk/>
          <pc:sldMk cId="2611745192" sldId="358"/>
        </pc:sldMkLst>
      </pc:sldChg>
      <pc:sldChg chg="addSp delSp modSp mod">
        <pc:chgData name="Ewa Kazimierska" userId="8edb7084-dccb-4d8f-9cfb-38098ea1d667" providerId="ADAL" clId="{F336D89F-4A3B-4CE4-9B84-5129A4FBCD32}" dt="2023-02-08T21:31:17.846" v="1049"/>
        <pc:sldMkLst>
          <pc:docMk/>
          <pc:sldMk cId="3376163737" sldId="359"/>
        </pc:sldMkLst>
        <pc:grpChg chg="del mod">
          <ac:chgData name="Ewa Kazimierska" userId="8edb7084-dccb-4d8f-9cfb-38098ea1d667" providerId="ADAL" clId="{F336D89F-4A3B-4CE4-9B84-5129A4FBCD32}" dt="2023-02-08T21:25:10.443" v="751"/>
          <ac:grpSpMkLst>
            <pc:docMk/>
            <pc:sldMk cId="3376163737" sldId="359"/>
            <ac:grpSpMk id="14" creationId="{82FCDB84-D6C9-4874-BA6D-186C9144D09D}"/>
          </ac:grpSpMkLst>
        </pc:grpChg>
        <pc:grpChg chg="mod">
          <ac:chgData name="Ewa Kazimierska" userId="8edb7084-dccb-4d8f-9cfb-38098ea1d667" providerId="ADAL" clId="{F336D89F-4A3B-4CE4-9B84-5129A4FBCD32}" dt="2023-02-08T21:25:10.443" v="751"/>
          <ac:grpSpMkLst>
            <pc:docMk/>
            <pc:sldMk cId="3376163737" sldId="359"/>
            <ac:grpSpMk id="18" creationId="{E607C382-5F57-4A92-8167-B93F8EB80881}"/>
          </ac:grpSpMkLst>
        </pc:grpChg>
        <pc:grpChg chg="del mod">
          <ac:chgData name="Ewa Kazimierska" userId="8edb7084-dccb-4d8f-9cfb-38098ea1d667" providerId="ADAL" clId="{F336D89F-4A3B-4CE4-9B84-5129A4FBCD32}" dt="2023-02-08T21:25:19.111" v="761"/>
          <ac:grpSpMkLst>
            <pc:docMk/>
            <pc:sldMk cId="3376163737" sldId="359"/>
            <ac:grpSpMk id="21" creationId="{402C67E2-9843-4D9C-BC36-DDBDC165A748}"/>
          </ac:grpSpMkLst>
        </pc:grpChg>
        <pc:grpChg chg="mod">
          <ac:chgData name="Ewa Kazimierska" userId="8edb7084-dccb-4d8f-9cfb-38098ea1d667" providerId="ADAL" clId="{F336D89F-4A3B-4CE4-9B84-5129A4FBCD32}" dt="2023-02-08T21:25:19.111" v="761"/>
          <ac:grpSpMkLst>
            <pc:docMk/>
            <pc:sldMk cId="3376163737" sldId="359"/>
            <ac:grpSpMk id="28" creationId="{F8D717E9-3607-4E09-867A-9C138C8C5124}"/>
          </ac:grpSpMkLst>
        </pc:grpChg>
        <pc:grpChg chg="del mod">
          <ac:chgData name="Ewa Kazimierska" userId="8edb7084-dccb-4d8f-9cfb-38098ea1d667" providerId="ADAL" clId="{F336D89F-4A3B-4CE4-9B84-5129A4FBCD32}" dt="2023-02-08T21:25:26.483" v="769"/>
          <ac:grpSpMkLst>
            <pc:docMk/>
            <pc:sldMk cId="3376163737" sldId="359"/>
            <ac:grpSpMk id="33" creationId="{58D1925D-6CEC-4D0D-A1E0-009984F73586}"/>
          </ac:grpSpMkLst>
        </pc:grpChg>
        <pc:grpChg chg="del mod">
          <ac:chgData name="Ewa Kazimierska" userId="8edb7084-dccb-4d8f-9cfb-38098ea1d667" providerId="ADAL" clId="{F336D89F-4A3B-4CE4-9B84-5129A4FBCD32}" dt="2023-02-08T21:25:27.486" v="771"/>
          <ac:grpSpMkLst>
            <pc:docMk/>
            <pc:sldMk cId="3376163737" sldId="359"/>
            <ac:grpSpMk id="36" creationId="{F3F75270-67AF-4E38-A2AC-5827A5CFB714}"/>
          </ac:grpSpMkLst>
        </pc:grpChg>
        <pc:grpChg chg="mod">
          <ac:chgData name="Ewa Kazimierska" userId="8edb7084-dccb-4d8f-9cfb-38098ea1d667" providerId="ADAL" clId="{F336D89F-4A3B-4CE4-9B84-5129A4FBCD32}" dt="2023-02-08T21:25:27.486" v="771"/>
          <ac:grpSpMkLst>
            <pc:docMk/>
            <pc:sldMk cId="3376163737" sldId="359"/>
            <ac:grpSpMk id="38" creationId="{F9ACB7D8-6CF8-4C45-880B-D053529D32D2}"/>
          </ac:grpSpMkLst>
        </pc:grpChg>
        <pc:grpChg chg="del mod">
          <ac:chgData name="Ewa Kazimierska" userId="8edb7084-dccb-4d8f-9cfb-38098ea1d667" providerId="ADAL" clId="{F336D89F-4A3B-4CE4-9B84-5129A4FBCD32}" dt="2023-02-08T21:25:40.235" v="785"/>
          <ac:grpSpMkLst>
            <pc:docMk/>
            <pc:sldMk cId="3376163737" sldId="359"/>
            <ac:grpSpMk id="50" creationId="{C64B3A65-AB7F-4816-BEFA-959C9376764C}"/>
          </ac:grpSpMkLst>
        </pc:grpChg>
        <pc:grpChg chg="del mod">
          <ac:chgData name="Ewa Kazimierska" userId="8edb7084-dccb-4d8f-9cfb-38098ea1d667" providerId="ADAL" clId="{F336D89F-4A3B-4CE4-9B84-5129A4FBCD32}" dt="2023-02-08T21:25:45.985" v="793"/>
          <ac:grpSpMkLst>
            <pc:docMk/>
            <pc:sldMk cId="3376163737" sldId="359"/>
            <ac:grpSpMk id="52" creationId="{DD83D127-0C7D-45D9-90BF-62F3552D9BE5}"/>
          </ac:grpSpMkLst>
        </pc:grpChg>
        <pc:grpChg chg="mod">
          <ac:chgData name="Ewa Kazimierska" userId="8edb7084-dccb-4d8f-9cfb-38098ea1d667" providerId="ADAL" clId="{F336D89F-4A3B-4CE4-9B84-5129A4FBCD32}" dt="2023-02-08T21:25:45.985" v="793"/>
          <ac:grpSpMkLst>
            <pc:docMk/>
            <pc:sldMk cId="3376163737" sldId="359"/>
            <ac:grpSpMk id="60" creationId="{56D5EBBC-FAB3-4383-A714-07D1F4D3E351}"/>
          </ac:grpSpMkLst>
        </pc:grpChg>
        <pc:grpChg chg="mod">
          <ac:chgData name="Ewa Kazimierska" userId="8edb7084-dccb-4d8f-9cfb-38098ea1d667" providerId="ADAL" clId="{F336D89F-4A3B-4CE4-9B84-5129A4FBCD32}" dt="2023-02-08T21:25:45.985" v="793"/>
          <ac:grpSpMkLst>
            <pc:docMk/>
            <pc:sldMk cId="3376163737" sldId="359"/>
            <ac:grpSpMk id="61" creationId="{409B1E82-0CC1-4EE7-81FB-31E7077C4218}"/>
          </ac:grpSpMkLst>
        </pc:grpChg>
        <pc:grpChg chg="mod">
          <ac:chgData name="Ewa Kazimierska" userId="8edb7084-dccb-4d8f-9cfb-38098ea1d667" providerId="ADAL" clId="{F336D89F-4A3B-4CE4-9B84-5129A4FBCD32}" dt="2023-02-08T21:25:58.328" v="799"/>
          <ac:grpSpMkLst>
            <pc:docMk/>
            <pc:sldMk cId="3376163737" sldId="359"/>
            <ac:grpSpMk id="67" creationId="{00267353-D843-4452-8C5E-E3FBD4A51EB7}"/>
          </ac:grpSpMkLst>
        </pc:grpChg>
        <pc:grpChg chg="mod">
          <ac:chgData name="Ewa Kazimierska" userId="8edb7084-dccb-4d8f-9cfb-38098ea1d667" providerId="ADAL" clId="{F336D89F-4A3B-4CE4-9B84-5129A4FBCD32}" dt="2023-02-08T21:26:31.348" v="808"/>
          <ac:grpSpMkLst>
            <pc:docMk/>
            <pc:sldMk cId="3376163737" sldId="359"/>
            <ac:grpSpMk id="76" creationId="{B36CA82B-60EE-4759-816C-A42F1302497A}"/>
          </ac:grpSpMkLst>
        </pc:grpChg>
        <pc:grpChg chg="mod">
          <ac:chgData name="Ewa Kazimierska" userId="8edb7084-dccb-4d8f-9cfb-38098ea1d667" providerId="ADAL" clId="{F336D89F-4A3B-4CE4-9B84-5129A4FBCD32}" dt="2023-02-08T21:26:31.348" v="808"/>
          <ac:grpSpMkLst>
            <pc:docMk/>
            <pc:sldMk cId="3376163737" sldId="359"/>
            <ac:grpSpMk id="77" creationId="{BE022D5F-4790-4606-B400-43E83090583B}"/>
          </ac:grpSpMkLst>
        </pc:grpChg>
        <pc:grpChg chg="del mod">
          <ac:chgData name="Ewa Kazimierska" userId="8edb7084-dccb-4d8f-9cfb-38098ea1d667" providerId="ADAL" clId="{F336D89F-4A3B-4CE4-9B84-5129A4FBCD32}" dt="2023-02-08T21:26:39.727" v="816"/>
          <ac:grpSpMkLst>
            <pc:docMk/>
            <pc:sldMk cId="3376163737" sldId="359"/>
            <ac:grpSpMk id="81" creationId="{424F40CB-502E-4811-9086-5E09F6C997CE}"/>
          </ac:grpSpMkLst>
        </pc:grpChg>
        <pc:grpChg chg="mod">
          <ac:chgData name="Ewa Kazimierska" userId="8edb7084-dccb-4d8f-9cfb-38098ea1d667" providerId="ADAL" clId="{F336D89F-4A3B-4CE4-9B84-5129A4FBCD32}" dt="2023-02-08T21:26:39.727" v="816"/>
          <ac:grpSpMkLst>
            <pc:docMk/>
            <pc:sldMk cId="3376163737" sldId="359"/>
            <ac:grpSpMk id="85" creationId="{75BEAF1D-BE51-4F23-94C7-104A3778D922}"/>
          </ac:grpSpMkLst>
        </pc:grpChg>
        <pc:grpChg chg="del mod">
          <ac:chgData name="Ewa Kazimierska" userId="8edb7084-dccb-4d8f-9cfb-38098ea1d667" providerId="ADAL" clId="{F336D89F-4A3B-4CE4-9B84-5129A4FBCD32}" dt="2023-02-08T21:26:47.840" v="825"/>
          <ac:grpSpMkLst>
            <pc:docMk/>
            <pc:sldMk cId="3376163737" sldId="359"/>
            <ac:grpSpMk id="92" creationId="{02BA23F8-4703-4A28-9613-504E1AE18879}"/>
          </ac:grpSpMkLst>
        </pc:grpChg>
        <pc:grpChg chg="del mod">
          <ac:chgData name="Ewa Kazimierska" userId="8edb7084-dccb-4d8f-9cfb-38098ea1d667" providerId="ADAL" clId="{F336D89F-4A3B-4CE4-9B84-5129A4FBCD32}" dt="2023-02-08T21:26:57.771" v="839"/>
          <ac:grpSpMkLst>
            <pc:docMk/>
            <pc:sldMk cId="3376163737" sldId="359"/>
            <ac:grpSpMk id="94" creationId="{1BA0A41A-DFFF-4139-B745-B13DFD4A881C}"/>
          </ac:grpSpMkLst>
        </pc:grpChg>
        <pc:grpChg chg="add del mod">
          <ac:chgData name="Ewa Kazimierska" userId="8edb7084-dccb-4d8f-9cfb-38098ea1d667" providerId="ADAL" clId="{F336D89F-4A3B-4CE4-9B84-5129A4FBCD32}" dt="2023-02-08T21:27:02.628" v="844"/>
          <ac:grpSpMkLst>
            <pc:docMk/>
            <pc:sldMk cId="3376163737" sldId="359"/>
            <ac:grpSpMk id="108" creationId="{102839A8-F128-4C1A-B7F3-0A1AB8B914E5}"/>
          </ac:grpSpMkLst>
        </pc:grpChg>
        <pc:grpChg chg="mod">
          <ac:chgData name="Ewa Kazimierska" userId="8edb7084-dccb-4d8f-9cfb-38098ea1d667" providerId="ADAL" clId="{F336D89F-4A3B-4CE4-9B84-5129A4FBCD32}" dt="2023-02-08T21:27:02.628" v="844"/>
          <ac:grpSpMkLst>
            <pc:docMk/>
            <pc:sldMk cId="3376163737" sldId="359"/>
            <ac:grpSpMk id="111" creationId="{02C3654D-E756-4DF5-88E7-B7E790829CC1}"/>
          </ac:grpSpMkLst>
        </pc:grpChg>
        <pc:grpChg chg="mod">
          <ac:chgData name="Ewa Kazimierska" userId="8edb7084-dccb-4d8f-9cfb-38098ea1d667" providerId="ADAL" clId="{F336D89F-4A3B-4CE4-9B84-5129A4FBCD32}" dt="2023-02-08T21:27:07.013" v="848"/>
          <ac:grpSpMkLst>
            <pc:docMk/>
            <pc:sldMk cId="3376163737" sldId="359"/>
            <ac:grpSpMk id="114" creationId="{53C2E015-D7B3-4829-84B9-D2EC20CBFF31}"/>
          </ac:grpSpMkLst>
        </pc:grpChg>
        <pc:grpChg chg="del mod">
          <ac:chgData name="Ewa Kazimierska" userId="8edb7084-dccb-4d8f-9cfb-38098ea1d667" providerId="ADAL" clId="{F336D89F-4A3B-4CE4-9B84-5129A4FBCD32}" dt="2023-02-08T21:27:15.055" v="859"/>
          <ac:grpSpMkLst>
            <pc:docMk/>
            <pc:sldMk cId="3376163737" sldId="359"/>
            <ac:grpSpMk id="121" creationId="{8BA27BD3-E1C2-4C77-8148-F3F37AF7F585}"/>
          </ac:grpSpMkLst>
        </pc:grpChg>
        <pc:grpChg chg="del mod">
          <ac:chgData name="Ewa Kazimierska" userId="8edb7084-dccb-4d8f-9cfb-38098ea1d667" providerId="ADAL" clId="{F336D89F-4A3B-4CE4-9B84-5129A4FBCD32}" dt="2023-02-08T21:27:32.078" v="871"/>
          <ac:grpSpMkLst>
            <pc:docMk/>
            <pc:sldMk cId="3376163737" sldId="359"/>
            <ac:grpSpMk id="125" creationId="{7375F518-E941-4071-966E-5B2ED75553D8}"/>
          </ac:grpSpMkLst>
        </pc:grpChg>
        <pc:grpChg chg="mod">
          <ac:chgData name="Ewa Kazimierska" userId="8edb7084-dccb-4d8f-9cfb-38098ea1d667" providerId="ADAL" clId="{F336D89F-4A3B-4CE4-9B84-5129A4FBCD32}" dt="2023-02-08T21:27:32.078" v="871"/>
          <ac:grpSpMkLst>
            <pc:docMk/>
            <pc:sldMk cId="3376163737" sldId="359"/>
            <ac:grpSpMk id="136" creationId="{569A0D9E-CB9D-4E74-89A9-13E8228AD409}"/>
          </ac:grpSpMkLst>
        </pc:grpChg>
        <pc:grpChg chg="del mod">
          <ac:chgData name="Ewa Kazimierska" userId="8edb7084-dccb-4d8f-9cfb-38098ea1d667" providerId="ADAL" clId="{F336D89F-4A3B-4CE4-9B84-5129A4FBCD32}" dt="2023-02-08T21:27:54.717" v="881"/>
          <ac:grpSpMkLst>
            <pc:docMk/>
            <pc:sldMk cId="3376163737" sldId="359"/>
            <ac:grpSpMk id="140" creationId="{FD0C18C3-428E-4E5B-AAA2-4C358CFC73BF}"/>
          </ac:grpSpMkLst>
        </pc:grpChg>
        <pc:grpChg chg="mod">
          <ac:chgData name="Ewa Kazimierska" userId="8edb7084-dccb-4d8f-9cfb-38098ea1d667" providerId="ADAL" clId="{F336D89F-4A3B-4CE4-9B84-5129A4FBCD32}" dt="2023-02-08T21:27:54.717" v="881"/>
          <ac:grpSpMkLst>
            <pc:docMk/>
            <pc:sldMk cId="3376163737" sldId="359"/>
            <ac:grpSpMk id="146" creationId="{8D030FF1-A683-4EA7-9AE7-BF851C69E42F}"/>
          </ac:grpSpMkLst>
        </pc:grpChg>
        <pc:grpChg chg="mod">
          <ac:chgData name="Ewa Kazimierska" userId="8edb7084-dccb-4d8f-9cfb-38098ea1d667" providerId="ADAL" clId="{F336D89F-4A3B-4CE4-9B84-5129A4FBCD32}" dt="2023-02-08T21:28:03.155" v="889"/>
          <ac:grpSpMkLst>
            <pc:docMk/>
            <pc:sldMk cId="3376163737" sldId="359"/>
            <ac:grpSpMk id="154" creationId="{F5A4BD6B-2016-48B1-82D5-31AFE4AB0EA5}"/>
          </ac:grpSpMkLst>
        </pc:grpChg>
        <pc:grpChg chg="mod">
          <ac:chgData name="Ewa Kazimierska" userId="8edb7084-dccb-4d8f-9cfb-38098ea1d667" providerId="ADAL" clId="{F336D89F-4A3B-4CE4-9B84-5129A4FBCD32}" dt="2023-02-08T21:28:03.155" v="889"/>
          <ac:grpSpMkLst>
            <pc:docMk/>
            <pc:sldMk cId="3376163737" sldId="359"/>
            <ac:grpSpMk id="155" creationId="{AB7A74CE-09C1-43C7-B1CA-0E898456A5EE}"/>
          </ac:grpSpMkLst>
        </pc:grpChg>
        <pc:grpChg chg="mod">
          <ac:chgData name="Ewa Kazimierska" userId="8edb7084-dccb-4d8f-9cfb-38098ea1d667" providerId="ADAL" clId="{F336D89F-4A3B-4CE4-9B84-5129A4FBCD32}" dt="2023-02-08T21:28:58.041" v="916"/>
          <ac:grpSpMkLst>
            <pc:docMk/>
            <pc:sldMk cId="3376163737" sldId="359"/>
            <ac:grpSpMk id="164" creationId="{5D43B8AE-DFC1-411B-9DE4-7C5A4A1C554F}"/>
          </ac:grpSpMkLst>
        </pc:grpChg>
        <pc:grpChg chg="mod">
          <ac:chgData name="Ewa Kazimierska" userId="8edb7084-dccb-4d8f-9cfb-38098ea1d667" providerId="ADAL" clId="{F336D89F-4A3B-4CE4-9B84-5129A4FBCD32}" dt="2023-02-08T21:28:46.095" v="905"/>
          <ac:grpSpMkLst>
            <pc:docMk/>
            <pc:sldMk cId="3376163737" sldId="359"/>
            <ac:grpSpMk id="171" creationId="{C72E6C0D-8FFD-4ED4-8854-CA099C5962E0}"/>
          </ac:grpSpMkLst>
        </pc:grpChg>
        <pc:grpChg chg="del mod">
          <ac:chgData name="Ewa Kazimierska" userId="8edb7084-dccb-4d8f-9cfb-38098ea1d667" providerId="ADAL" clId="{F336D89F-4A3B-4CE4-9B84-5129A4FBCD32}" dt="2023-02-08T21:29:15.377" v="933"/>
          <ac:grpSpMkLst>
            <pc:docMk/>
            <pc:sldMk cId="3376163737" sldId="359"/>
            <ac:grpSpMk id="176" creationId="{9A690C94-67B3-4ED3-96AB-029BCB2ECC1B}"/>
          </ac:grpSpMkLst>
        </pc:grpChg>
        <pc:grpChg chg="mod">
          <ac:chgData name="Ewa Kazimierska" userId="8edb7084-dccb-4d8f-9cfb-38098ea1d667" providerId="ADAL" clId="{F336D89F-4A3B-4CE4-9B84-5129A4FBCD32}" dt="2023-02-08T21:29:08.629" v="923"/>
          <ac:grpSpMkLst>
            <pc:docMk/>
            <pc:sldMk cId="3376163737" sldId="359"/>
            <ac:grpSpMk id="183" creationId="{075FF4D6-A8BF-4D5C-A21D-BB7CFF33FDD7}"/>
          </ac:grpSpMkLst>
        </pc:grpChg>
        <pc:grpChg chg="del mod">
          <ac:chgData name="Ewa Kazimierska" userId="8edb7084-dccb-4d8f-9cfb-38098ea1d667" providerId="ADAL" clId="{F336D89F-4A3B-4CE4-9B84-5129A4FBCD32}" dt="2023-02-08T21:29:27.038" v="949"/>
          <ac:grpSpMkLst>
            <pc:docMk/>
            <pc:sldMk cId="3376163737" sldId="359"/>
            <ac:grpSpMk id="193" creationId="{65511979-6142-46A8-84F4-3CC09EA9991B}"/>
          </ac:grpSpMkLst>
        </pc:grpChg>
        <pc:grpChg chg="del mod">
          <ac:chgData name="Ewa Kazimierska" userId="8edb7084-dccb-4d8f-9cfb-38098ea1d667" providerId="ADAL" clId="{F336D89F-4A3B-4CE4-9B84-5129A4FBCD32}" dt="2023-02-08T21:29:28.461" v="951"/>
          <ac:grpSpMkLst>
            <pc:docMk/>
            <pc:sldMk cId="3376163737" sldId="359"/>
            <ac:grpSpMk id="209" creationId="{63E2042B-01DE-4842-ADC9-55879945B46F}"/>
          </ac:grpSpMkLst>
        </pc:grpChg>
        <pc:grpChg chg="mod">
          <ac:chgData name="Ewa Kazimierska" userId="8edb7084-dccb-4d8f-9cfb-38098ea1d667" providerId="ADAL" clId="{F336D89F-4A3B-4CE4-9B84-5129A4FBCD32}" dt="2023-02-08T21:29:27.038" v="949"/>
          <ac:grpSpMkLst>
            <pc:docMk/>
            <pc:sldMk cId="3376163737" sldId="359"/>
            <ac:grpSpMk id="210" creationId="{6E2F5054-5A05-49EC-93F6-B102C84EEEC7}"/>
          </ac:grpSpMkLst>
        </pc:grpChg>
        <pc:grpChg chg="mod">
          <ac:chgData name="Ewa Kazimierska" userId="8edb7084-dccb-4d8f-9cfb-38098ea1d667" providerId="ADAL" clId="{F336D89F-4A3B-4CE4-9B84-5129A4FBCD32}" dt="2023-02-08T21:29:27.038" v="949"/>
          <ac:grpSpMkLst>
            <pc:docMk/>
            <pc:sldMk cId="3376163737" sldId="359"/>
            <ac:grpSpMk id="211" creationId="{BFF3958B-3153-483E-885F-43AC5E8BA540}"/>
          </ac:grpSpMkLst>
        </pc:grpChg>
        <pc:grpChg chg="del mod">
          <ac:chgData name="Ewa Kazimierska" userId="8edb7084-dccb-4d8f-9cfb-38098ea1d667" providerId="ADAL" clId="{F336D89F-4A3B-4CE4-9B84-5129A4FBCD32}" dt="2023-02-08T21:29:32.516" v="957"/>
          <ac:grpSpMkLst>
            <pc:docMk/>
            <pc:sldMk cId="3376163737" sldId="359"/>
            <ac:grpSpMk id="213" creationId="{865B35EB-152F-4696-87BC-7CDAD191773C}"/>
          </ac:grpSpMkLst>
        </pc:grpChg>
        <pc:grpChg chg="mod">
          <ac:chgData name="Ewa Kazimierska" userId="8edb7084-dccb-4d8f-9cfb-38098ea1d667" providerId="ADAL" clId="{F336D89F-4A3B-4CE4-9B84-5129A4FBCD32}" dt="2023-02-08T21:29:32.516" v="957"/>
          <ac:grpSpMkLst>
            <pc:docMk/>
            <pc:sldMk cId="3376163737" sldId="359"/>
            <ac:grpSpMk id="219" creationId="{F8F988C5-F66E-4354-B2B4-17526B7FA471}"/>
          </ac:grpSpMkLst>
        </pc:grpChg>
        <pc:grpChg chg="mod">
          <ac:chgData name="Ewa Kazimierska" userId="8edb7084-dccb-4d8f-9cfb-38098ea1d667" providerId="ADAL" clId="{F336D89F-4A3B-4CE4-9B84-5129A4FBCD32}" dt="2023-02-08T21:29:44.111" v="969"/>
          <ac:grpSpMkLst>
            <pc:docMk/>
            <pc:sldMk cId="3376163737" sldId="359"/>
            <ac:grpSpMk id="231" creationId="{D1B2567F-856E-4D2A-90A8-C1963BCDB776}"/>
          </ac:grpSpMkLst>
        </pc:grpChg>
        <pc:grpChg chg="mod">
          <ac:chgData name="Ewa Kazimierska" userId="8edb7084-dccb-4d8f-9cfb-38098ea1d667" providerId="ADAL" clId="{F336D89F-4A3B-4CE4-9B84-5129A4FBCD32}" dt="2023-02-08T21:29:52.590" v="982"/>
          <ac:grpSpMkLst>
            <pc:docMk/>
            <pc:sldMk cId="3376163737" sldId="359"/>
            <ac:grpSpMk id="244" creationId="{CDBEBEA1-0A47-47FD-8FE6-183E55EFF980}"/>
          </ac:grpSpMkLst>
        </pc:grpChg>
        <pc:grpChg chg="mod">
          <ac:chgData name="Ewa Kazimierska" userId="8edb7084-dccb-4d8f-9cfb-38098ea1d667" providerId="ADAL" clId="{F336D89F-4A3B-4CE4-9B84-5129A4FBCD32}" dt="2023-02-08T21:29:52.590" v="982"/>
          <ac:grpSpMkLst>
            <pc:docMk/>
            <pc:sldMk cId="3376163737" sldId="359"/>
            <ac:grpSpMk id="245" creationId="{12583729-2A82-4EFC-BFD1-BB2EE3F92C7F}"/>
          </ac:grpSpMkLst>
        </pc:grpChg>
        <pc:grpChg chg="del mod">
          <ac:chgData name="Ewa Kazimierska" userId="8edb7084-dccb-4d8f-9cfb-38098ea1d667" providerId="ADAL" clId="{F336D89F-4A3B-4CE4-9B84-5129A4FBCD32}" dt="2023-02-08T21:30:00.939" v="993"/>
          <ac:grpSpMkLst>
            <pc:docMk/>
            <pc:sldMk cId="3376163737" sldId="359"/>
            <ac:grpSpMk id="251" creationId="{7B92D3AB-0345-4172-8C95-7A374B0FEE3F}"/>
          </ac:grpSpMkLst>
        </pc:grpChg>
        <pc:grpChg chg="del mod">
          <ac:chgData name="Ewa Kazimierska" userId="8edb7084-dccb-4d8f-9cfb-38098ea1d667" providerId="ADAL" clId="{F336D89F-4A3B-4CE4-9B84-5129A4FBCD32}" dt="2023-02-08T21:30:06.104" v="997"/>
          <ac:grpSpMkLst>
            <pc:docMk/>
            <pc:sldMk cId="3376163737" sldId="359"/>
            <ac:grpSpMk id="256" creationId="{35A764F3-3F1B-4678-9F56-CA6E9E40210D}"/>
          </ac:grpSpMkLst>
        </pc:grpChg>
        <pc:grpChg chg="del mod">
          <ac:chgData name="Ewa Kazimierska" userId="8edb7084-dccb-4d8f-9cfb-38098ea1d667" providerId="ADAL" clId="{F336D89F-4A3B-4CE4-9B84-5129A4FBCD32}" dt="2023-02-08T21:30:24.195" v="1000"/>
          <ac:grpSpMkLst>
            <pc:docMk/>
            <pc:sldMk cId="3376163737" sldId="359"/>
            <ac:grpSpMk id="260" creationId="{AB38FFF2-AB46-42F2-A574-8F9F2F0A1291}"/>
          </ac:grpSpMkLst>
        </pc:grpChg>
        <pc:grpChg chg="del mod">
          <ac:chgData name="Ewa Kazimierska" userId="8edb7084-dccb-4d8f-9cfb-38098ea1d667" providerId="ADAL" clId="{F336D89F-4A3B-4CE4-9B84-5129A4FBCD32}" dt="2023-02-08T21:30:25.208" v="1002"/>
          <ac:grpSpMkLst>
            <pc:docMk/>
            <pc:sldMk cId="3376163737" sldId="359"/>
            <ac:grpSpMk id="263" creationId="{E3B191C7-3F14-4FE0-8649-E7C0DDC2AD7C}"/>
          </ac:grpSpMkLst>
        </pc:grpChg>
        <pc:grpChg chg="del mod">
          <ac:chgData name="Ewa Kazimierska" userId="8edb7084-dccb-4d8f-9cfb-38098ea1d667" providerId="ADAL" clId="{F336D89F-4A3B-4CE4-9B84-5129A4FBCD32}" dt="2023-02-08T21:30:27.237" v="1004"/>
          <ac:grpSpMkLst>
            <pc:docMk/>
            <pc:sldMk cId="3376163737" sldId="359"/>
            <ac:grpSpMk id="265" creationId="{3A3F7259-29AA-4EAE-A53E-7346AA93E86E}"/>
          </ac:grpSpMkLst>
        </pc:grpChg>
        <pc:grpChg chg="del mod">
          <ac:chgData name="Ewa Kazimierska" userId="8edb7084-dccb-4d8f-9cfb-38098ea1d667" providerId="ADAL" clId="{F336D89F-4A3B-4CE4-9B84-5129A4FBCD32}" dt="2023-02-08T21:30:27.802" v="1006"/>
          <ac:grpSpMkLst>
            <pc:docMk/>
            <pc:sldMk cId="3376163737" sldId="359"/>
            <ac:grpSpMk id="267" creationId="{60C6614E-49ED-44C5-ABEF-DED1FCC17893}"/>
          </ac:grpSpMkLst>
        </pc:grpChg>
        <pc:grpChg chg="mod">
          <ac:chgData name="Ewa Kazimierska" userId="8edb7084-dccb-4d8f-9cfb-38098ea1d667" providerId="ADAL" clId="{F336D89F-4A3B-4CE4-9B84-5129A4FBCD32}" dt="2023-02-08T21:30:27.802" v="1006"/>
          <ac:grpSpMkLst>
            <pc:docMk/>
            <pc:sldMk cId="3376163737" sldId="359"/>
            <ac:grpSpMk id="269" creationId="{EB8BB80D-8951-467A-96FB-DFDD22F8D7D3}"/>
          </ac:grpSpMkLst>
        </pc:grpChg>
        <pc:grpChg chg="del mod">
          <ac:chgData name="Ewa Kazimierska" userId="8edb7084-dccb-4d8f-9cfb-38098ea1d667" providerId="ADAL" clId="{F336D89F-4A3B-4CE4-9B84-5129A4FBCD32}" dt="2023-02-08T21:30:40.683" v="1012"/>
          <ac:grpSpMkLst>
            <pc:docMk/>
            <pc:sldMk cId="3376163737" sldId="359"/>
            <ac:grpSpMk id="272" creationId="{E8A6A4FE-542E-4CAF-94DE-4DF783DC4430}"/>
          </ac:grpSpMkLst>
        </pc:grpChg>
        <pc:grpChg chg="mod">
          <ac:chgData name="Ewa Kazimierska" userId="8edb7084-dccb-4d8f-9cfb-38098ea1d667" providerId="ADAL" clId="{F336D89F-4A3B-4CE4-9B84-5129A4FBCD32}" dt="2023-02-08T21:30:40.683" v="1012"/>
          <ac:grpSpMkLst>
            <pc:docMk/>
            <pc:sldMk cId="3376163737" sldId="359"/>
            <ac:grpSpMk id="275" creationId="{EED64CF7-6C68-4010-914A-A46065095AB7}"/>
          </ac:grpSpMkLst>
        </pc:grpChg>
        <pc:grpChg chg="del mod">
          <ac:chgData name="Ewa Kazimierska" userId="8edb7084-dccb-4d8f-9cfb-38098ea1d667" providerId="ADAL" clId="{F336D89F-4A3B-4CE4-9B84-5129A4FBCD32}" dt="2023-02-08T21:30:47.620" v="1019"/>
          <ac:grpSpMkLst>
            <pc:docMk/>
            <pc:sldMk cId="3376163737" sldId="359"/>
            <ac:grpSpMk id="279" creationId="{8F57BE2C-0608-4057-9641-B0FAAAC63553}"/>
          </ac:grpSpMkLst>
        </pc:grpChg>
        <pc:grpChg chg="del mod">
          <ac:chgData name="Ewa Kazimierska" userId="8edb7084-dccb-4d8f-9cfb-38098ea1d667" providerId="ADAL" clId="{F336D89F-4A3B-4CE4-9B84-5129A4FBCD32}" dt="2023-02-08T21:30:50.666" v="1023"/>
          <ac:grpSpMkLst>
            <pc:docMk/>
            <pc:sldMk cId="3376163737" sldId="359"/>
            <ac:grpSpMk id="282" creationId="{BCCA2330-540A-4DB0-B566-C95F038A9E5A}"/>
          </ac:grpSpMkLst>
        </pc:grpChg>
        <pc:grpChg chg="del mod">
          <ac:chgData name="Ewa Kazimierska" userId="8edb7084-dccb-4d8f-9cfb-38098ea1d667" providerId="ADAL" clId="{F336D89F-4A3B-4CE4-9B84-5129A4FBCD32}" dt="2023-02-08T21:30:54.623" v="1025"/>
          <ac:grpSpMkLst>
            <pc:docMk/>
            <pc:sldMk cId="3376163737" sldId="359"/>
            <ac:grpSpMk id="286" creationId="{03016405-33CA-4E0F-BF85-63A05BB0D200}"/>
          </ac:grpSpMkLst>
        </pc:grpChg>
        <pc:grpChg chg="mod">
          <ac:chgData name="Ewa Kazimierska" userId="8edb7084-dccb-4d8f-9cfb-38098ea1d667" providerId="ADAL" clId="{F336D89F-4A3B-4CE4-9B84-5129A4FBCD32}" dt="2023-02-08T21:30:50.666" v="1023"/>
          <ac:grpSpMkLst>
            <pc:docMk/>
            <pc:sldMk cId="3376163737" sldId="359"/>
            <ac:grpSpMk id="287" creationId="{F99E9220-3189-4023-84AC-4BD32007D14F}"/>
          </ac:grpSpMkLst>
        </pc:grpChg>
        <pc:grpChg chg="del mod">
          <ac:chgData name="Ewa Kazimierska" userId="8edb7084-dccb-4d8f-9cfb-38098ea1d667" providerId="ADAL" clId="{F336D89F-4A3B-4CE4-9B84-5129A4FBCD32}" dt="2023-02-08T21:30:57.966" v="1028"/>
          <ac:grpSpMkLst>
            <pc:docMk/>
            <pc:sldMk cId="3376163737" sldId="359"/>
            <ac:grpSpMk id="289" creationId="{52B46C60-A7EB-4929-ADAD-202F711AE9F5}"/>
          </ac:grpSpMkLst>
        </pc:grpChg>
        <pc:grpChg chg="mod">
          <ac:chgData name="Ewa Kazimierska" userId="8edb7084-dccb-4d8f-9cfb-38098ea1d667" providerId="ADAL" clId="{F336D89F-4A3B-4CE4-9B84-5129A4FBCD32}" dt="2023-02-08T21:30:57.966" v="1028"/>
          <ac:grpSpMkLst>
            <pc:docMk/>
            <pc:sldMk cId="3376163737" sldId="359"/>
            <ac:grpSpMk id="292" creationId="{10E67504-EF74-499B-921F-F98CDA51F87A}"/>
          </ac:grpSpMkLst>
        </pc:grpChg>
        <pc:grpChg chg="del mod">
          <ac:chgData name="Ewa Kazimierska" userId="8edb7084-dccb-4d8f-9cfb-38098ea1d667" providerId="ADAL" clId="{F336D89F-4A3B-4CE4-9B84-5129A4FBCD32}" dt="2023-02-08T21:31:13.430" v="1042"/>
          <ac:grpSpMkLst>
            <pc:docMk/>
            <pc:sldMk cId="3376163737" sldId="359"/>
            <ac:grpSpMk id="301" creationId="{52BFB6C5-6F57-4C21-9AC3-9E3D07B7E17F}"/>
          </ac:grpSpMkLst>
        </pc:grpChg>
        <pc:grpChg chg="mod">
          <ac:chgData name="Ewa Kazimierska" userId="8edb7084-dccb-4d8f-9cfb-38098ea1d667" providerId="ADAL" clId="{F336D89F-4A3B-4CE4-9B84-5129A4FBCD32}" dt="2023-02-08T21:31:13.430" v="1042"/>
          <ac:grpSpMkLst>
            <pc:docMk/>
            <pc:sldMk cId="3376163737" sldId="359"/>
            <ac:grpSpMk id="306" creationId="{AD07305A-A3C8-47BF-9EE8-DB6E93037059}"/>
          </ac:grpSpMkLst>
        </pc:grpChg>
        <pc:grpChg chg="mod">
          <ac:chgData name="Ewa Kazimierska" userId="8edb7084-dccb-4d8f-9cfb-38098ea1d667" providerId="ADAL" clId="{F336D89F-4A3B-4CE4-9B84-5129A4FBCD32}" dt="2023-02-08T21:31:17.846" v="1049"/>
          <ac:grpSpMkLst>
            <pc:docMk/>
            <pc:sldMk cId="3376163737" sldId="359"/>
            <ac:grpSpMk id="313" creationId="{203D5536-380B-4AE5-9F82-A32FC857EC8A}"/>
          </ac:grpSpMkLst>
        </pc:grpChg>
        <pc:inkChg chg="add del">
          <ac:chgData name="Ewa Kazimierska" userId="8edb7084-dccb-4d8f-9cfb-38098ea1d667" providerId="ADAL" clId="{F336D89F-4A3B-4CE4-9B84-5129A4FBCD32}" dt="2023-02-08T21:24:43.723" v="737" actId="9405"/>
          <ac:inkMkLst>
            <pc:docMk/>
            <pc:sldMk cId="3376163737" sldId="359"/>
            <ac:inkMk id="4" creationId="{CAFAEC49-76B9-4757-9920-98FDE45B002D}"/>
          </ac:inkMkLst>
        </pc:inkChg>
        <pc:inkChg chg="add del">
          <ac:chgData name="Ewa Kazimierska" userId="8edb7084-dccb-4d8f-9cfb-38098ea1d667" providerId="ADAL" clId="{F336D89F-4A3B-4CE4-9B84-5129A4FBCD32}" dt="2023-02-08T21:24:43.568" v="736" actId="9405"/>
          <ac:inkMkLst>
            <pc:docMk/>
            <pc:sldMk cId="3376163737" sldId="359"/>
            <ac:inkMk id="5" creationId="{37A047FD-F440-4FA7-8523-3435B6EB1D2D}"/>
          </ac:inkMkLst>
        </pc:inkChg>
        <pc:inkChg chg="add del">
          <ac:chgData name="Ewa Kazimierska" userId="8edb7084-dccb-4d8f-9cfb-38098ea1d667" providerId="ADAL" clId="{F336D89F-4A3B-4CE4-9B84-5129A4FBCD32}" dt="2023-02-08T21:24:42.654" v="735" actId="9405"/>
          <ac:inkMkLst>
            <pc:docMk/>
            <pc:sldMk cId="3376163737" sldId="359"/>
            <ac:inkMk id="6" creationId="{215A8ECA-6155-4A4F-8FCD-4AF963114992}"/>
          </ac:inkMkLst>
        </pc:inkChg>
        <pc:inkChg chg="add del">
          <ac:chgData name="Ewa Kazimierska" userId="8edb7084-dccb-4d8f-9cfb-38098ea1d667" providerId="ADAL" clId="{F336D89F-4A3B-4CE4-9B84-5129A4FBCD32}" dt="2023-02-08T21:24:42.492" v="734" actId="9405"/>
          <ac:inkMkLst>
            <pc:docMk/>
            <pc:sldMk cId="3376163737" sldId="359"/>
            <ac:inkMk id="7" creationId="{B6FC2228-4818-455E-AAD4-1EBBF6C7F9FE}"/>
          </ac:inkMkLst>
        </pc:inkChg>
        <pc:inkChg chg="add del">
          <ac:chgData name="Ewa Kazimierska" userId="8edb7084-dccb-4d8f-9cfb-38098ea1d667" providerId="ADAL" clId="{F336D89F-4A3B-4CE4-9B84-5129A4FBCD32}" dt="2023-02-08T21:24:42.381" v="733" actId="9405"/>
          <ac:inkMkLst>
            <pc:docMk/>
            <pc:sldMk cId="3376163737" sldId="359"/>
            <ac:inkMk id="8" creationId="{11C16FD9-BC86-44F7-9154-5D3A7B2E4E61}"/>
          </ac:inkMkLst>
        </pc:inkChg>
        <pc:inkChg chg="add del">
          <ac:chgData name="Ewa Kazimierska" userId="8edb7084-dccb-4d8f-9cfb-38098ea1d667" providerId="ADAL" clId="{F336D89F-4A3B-4CE4-9B84-5129A4FBCD32}" dt="2023-02-08T21:24:42.206" v="732" actId="9405"/>
          <ac:inkMkLst>
            <pc:docMk/>
            <pc:sldMk cId="3376163737" sldId="359"/>
            <ac:inkMk id="9" creationId="{6788EEBB-EDA4-48E6-A858-BE1CB21FAC34}"/>
          </ac:inkMkLst>
        </pc:inkChg>
        <pc:inkChg chg="add del">
          <ac:chgData name="Ewa Kazimierska" userId="8edb7084-dccb-4d8f-9cfb-38098ea1d667" providerId="ADAL" clId="{F336D89F-4A3B-4CE4-9B84-5129A4FBCD32}" dt="2023-02-08T21:24:42.026" v="731" actId="9405"/>
          <ac:inkMkLst>
            <pc:docMk/>
            <pc:sldMk cId="3376163737" sldId="359"/>
            <ac:inkMk id="10" creationId="{57D5DF25-BC3C-4378-98BA-1AF79D6E28B5}"/>
          </ac:inkMkLst>
        </pc:inkChg>
        <pc:inkChg chg="add del">
          <ac:chgData name="Ewa Kazimierska" userId="8edb7084-dccb-4d8f-9cfb-38098ea1d667" providerId="ADAL" clId="{F336D89F-4A3B-4CE4-9B84-5129A4FBCD32}" dt="2023-02-08T21:25:02.664" v="744" actId="9405"/>
          <ac:inkMkLst>
            <pc:docMk/>
            <pc:sldMk cId="3376163737" sldId="359"/>
            <ac:inkMk id="11" creationId="{E6AC7087-A5B0-48E5-A137-F59F4EFD2FB2}"/>
          </ac:inkMkLst>
        </pc:inkChg>
        <pc:inkChg chg="add mod">
          <ac:chgData name="Ewa Kazimierska" userId="8edb7084-dccb-4d8f-9cfb-38098ea1d667" providerId="ADAL" clId="{F336D89F-4A3B-4CE4-9B84-5129A4FBCD32}" dt="2023-02-08T21:25:10.443" v="751"/>
          <ac:inkMkLst>
            <pc:docMk/>
            <pc:sldMk cId="3376163737" sldId="359"/>
            <ac:inkMk id="12" creationId="{1483D86E-3399-422F-823E-6D1D7BA7CD9A}"/>
          </ac:inkMkLst>
        </pc:inkChg>
        <pc:inkChg chg="add mod">
          <ac:chgData name="Ewa Kazimierska" userId="8edb7084-dccb-4d8f-9cfb-38098ea1d667" providerId="ADAL" clId="{F336D89F-4A3B-4CE4-9B84-5129A4FBCD32}" dt="2023-02-08T21:25:10.443" v="751"/>
          <ac:inkMkLst>
            <pc:docMk/>
            <pc:sldMk cId="3376163737" sldId="359"/>
            <ac:inkMk id="13" creationId="{3F8189DB-B714-4EBD-91E8-DF58118814C4}"/>
          </ac:inkMkLst>
        </pc:inkChg>
        <pc:inkChg chg="add mod">
          <ac:chgData name="Ewa Kazimierska" userId="8edb7084-dccb-4d8f-9cfb-38098ea1d667" providerId="ADAL" clId="{F336D89F-4A3B-4CE4-9B84-5129A4FBCD32}" dt="2023-02-08T21:25:10.443" v="751"/>
          <ac:inkMkLst>
            <pc:docMk/>
            <pc:sldMk cId="3376163737" sldId="359"/>
            <ac:inkMk id="15" creationId="{CA18E74E-4DF1-4E99-ACD8-52A89F758B07}"/>
          </ac:inkMkLst>
        </pc:inkChg>
        <pc:inkChg chg="add mod">
          <ac:chgData name="Ewa Kazimierska" userId="8edb7084-dccb-4d8f-9cfb-38098ea1d667" providerId="ADAL" clId="{F336D89F-4A3B-4CE4-9B84-5129A4FBCD32}" dt="2023-02-08T21:25:10.443" v="751"/>
          <ac:inkMkLst>
            <pc:docMk/>
            <pc:sldMk cId="3376163737" sldId="359"/>
            <ac:inkMk id="16" creationId="{41F2EE90-D2A5-42DE-A198-120193ABE557}"/>
          </ac:inkMkLst>
        </pc:inkChg>
        <pc:inkChg chg="add mod">
          <ac:chgData name="Ewa Kazimierska" userId="8edb7084-dccb-4d8f-9cfb-38098ea1d667" providerId="ADAL" clId="{F336D89F-4A3B-4CE4-9B84-5129A4FBCD32}" dt="2023-02-08T21:25:10.443" v="751"/>
          <ac:inkMkLst>
            <pc:docMk/>
            <pc:sldMk cId="3376163737" sldId="359"/>
            <ac:inkMk id="17" creationId="{C0025C32-BB0E-48E7-847E-EA486A832ED6}"/>
          </ac:inkMkLst>
        </pc:inkChg>
        <pc:inkChg chg="add mod">
          <ac:chgData name="Ewa Kazimierska" userId="8edb7084-dccb-4d8f-9cfb-38098ea1d667" providerId="ADAL" clId="{F336D89F-4A3B-4CE4-9B84-5129A4FBCD32}" dt="2023-02-08T21:25:19.111" v="761"/>
          <ac:inkMkLst>
            <pc:docMk/>
            <pc:sldMk cId="3376163737" sldId="359"/>
            <ac:inkMk id="19" creationId="{36163853-C409-4752-91D1-0F8376BCA4FD}"/>
          </ac:inkMkLst>
        </pc:inkChg>
        <pc:inkChg chg="add mod">
          <ac:chgData name="Ewa Kazimierska" userId="8edb7084-dccb-4d8f-9cfb-38098ea1d667" providerId="ADAL" clId="{F336D89F-4A3B-4CE4-9B84-5129A4FBCD32}" dt="2023-02-08T21:25:19.111" v="761"/>
          <ac:inkMkLst>
            <pc:docMk/>
            <pc:sldMk cId="3376163737" sldId="359"/>
            <ac:inkMk id="20" creationId="{16DD26A6-9438-4703-80C6-C6855FC30AF3}"/>
          </ac:inkMkLst>
        </pc:inkChg>
        <pc:inkChg chg="add mod">
          <ac:chgData name="Ewa Kazimierska" userId="8edb7084-dccb-4d8f-9cfb-38098ea1d667" providerId="ADAL" clId="{F336D89F-4A3B-4CE4-9B84-5129A4FBCD32}" dt="2023-02-08T21:25:19.111" v="761"/>
          <ac:inkMkLst>
            <pc:docMk/>
            <pc:sldMk cId="3376163737" sldId="359"/>
            <ac:inkMk id="22" creationId="{6F8D4045-2009-4F53-84FE-3F14F6636360}"/>
          </ac:inkMkLst>
        </pc:inkChg>
        <pc:inkChg chg="add mod">
          <ac:chgData name="Ewa Kazimierska" userId="8edb7084-dccb-4d8f-9cfb-38098ea1d667" providerId="ADAL" clId="{F336D89F-4A3B-4CE4-9B84-5129A4FBCD32}" dt="2023-02-08T21:25:19.111" v="761"/>
          <ac:inkMkLst>
            <pc:docMk/>
            <pc:sldMk cId="3376163737" sldId="359"/>
            <ac:inkMk id="23" creationId="{373A0904-9B9D-4613-B034-5615DBFAA207}"/>
          </ac:inkMkLst>
        </pc:inkChg>
        <pc:inkChg chg="add mod">
          <ac:chgData name="Ewa Kazimierska" userId="8edb7084-dccb-4d8f-9cfb-38098ea1d667" providerId="ADAL" clId="{F336D89F-4A3B-4CE4-9B84-5129A4FBCD32}" dt="2023-02-08T21:25:19.111" v="761"/>
          <ac:inkMkLst>
            <pc:docMk/>
            <pc:sldMk cId="3376163737" sldId="359"/>
            <ac:inkMk id="24" creationId="{C6FB8D79-F362-44AD-8ACD-42D8DF357515}"/>
          </ac:inkMkLst>
        </pc:inkChg>
        <pc:inkChg chg="add mod">
          <ac:chgData name="Ewa Kazimierska" userId="8edb7084-dccb-4d8f-9cfb-38098ea1d667" providerId="ADAL" clId="{F336D89F-4A3B-4CE4-9B84-5129A4FBCD32}" dt="2023-02-08T21:25:19.111" v="761"/>
          <ac:inkMkLst>
            <pc:docMk/>
            <pc:sldMk cId="3376163737" sldId="359"/>
            <ac:inkMk id="25" creationId="{3DC6BD42-D2D8-451F-BDB5-A2C67B2F8DAC}"/>
          </ac:inkMkLst>
        </pc:inkChg>
        <pc:inkChg chg="add mod">
          <ac:chgData name="Ewa Kazimierska" userId="8edb7084-dccb-4d8f-9cfb-38098ea1d667" providerId="ADAL" clId="{F336D89F-4A3B-4CE4-9B84-5129A4FBCD32}" dt="2023-02-08T21:25:19.111" v="761"/>
          <ac:inkMkLst>
            <pc:docMk/>
            <pc:sldMk cId="3376163737" sldId="359"/>
            <ac:inkMk id="26" creationId="{074FBDC0-9058-48B4-8895-E41F147F4D63}"/>
          </ac:inkMkLst>
        </pc:inkChg>
        <pc:inkChg chg="add">
          <ac:chgData name="Ewa Kazimierska" userId="8edb7084-dccb-4d8f-9cfb-38098ea1d667" providerId="ADAL" clId="{F336D89F-4A3B-4CE4-9B84-5129A4FBCD32}" dt="2023-02-08T21:25:18.393" v="760" actId="9405"/>
          <ac:inkMkLst>
            <pc:docMk/>
            <pc:sldMk cId="3376163737" sldId="359"/>
            <ac:inkMk id="27" creationId="{4BBAEA17-3C0D-4ABD-940F-8AC4B7FE8C6F}"/>
          </ac:inkMkLst>
        </pc:inkChg>
        <pc:inkChg chg="add mod">
          <ac:chgData name="Ewa Kazimierska" userId="8edb7084-dccb-4d8f-9cfb-38098ea1d667" providerId="ADAL" clId="{F336D89F-4A3B-4CE4-9B84-5129A4FBCD32}" dt="2023-02-08T21:25:27.486" v="771"/>
          <ac:inkMkLst>
            <pc:docMk/>
            <pc:sldMk cId="3376163737" sldId="359"/>
            <ac:inkMk id="29" creationId="{6596EE63-D316-4D5F-AB61-95CAE6ADBDBA}"/>
          </ac:inkMkLst>
        </pc:inkChg>
        <pc:inkChg chg="add mod">
          <ac:chgData name="Ewa Kazimierska" userId="8edb7084-dccb-4d8f-9cfb-38098ea1d667" providerId="ADAL" clId="{F336D89F-4A3B-4CE4-9B84-5129A4FBCD32}" dt="2023-02-08T21:25:27.486" v="771"/>
          <ac:inkMkLst>
            <pc:docMk/>
            <pc:sldMk cId="3376163737" sldId="359"/>
            <ac:inkMk id="30" creationId="{422BDA80-32C5-473C-8B0A-A6DA777B79C3}"/>
          </ac:inkMkLst>
        </pc:inkChg>
        <pc:inkChg chg="add mod">
          <ac:chgData name="Ewa Kazimierska" userId="8edb7084-dccb-4d8f-9cfb-38098ea1d667" providerId="ADAL" clId="{F336D89F-4A3B-4CE4-9B84-5129A4FBCD32}" dt="2023-02-08T21:25:27.486" v="771"/>
          <ac:inkMkLst>
            <pc:docMk/>
            <pc:sldMk cId="3376163737" sldId="359"/>
            <ac:inkMk id="31" creationId="{A7FF7526-6AEB-4E27-A414-2352C87C5031}"/>
          </ac:inkMkLst>
        </pc:inkChg>
        <pc:inkChg chg="add mod">
          <ac:chgData name="Ewa Kazimierska" userId="8edb7084-dccb-4d8f-9cfb-38098ea1d667" providerId="ADAL" clId="{F336D89F-4A3B-4CE4-9B84-5129A4FBCD32}" dt="2023-02-08T21:25:27.486" v="771"/>
          <ac:inkMkLst>
            <pc:docMk/>
            <pc:sldMk cId="3376163737" sldId="359"/>
            <ac:inkMk id="32" creationId="{D6954D98-B18C-41EB-A9E6-70D8B27FE733}"/>
          </ac:inkMkLst>
        </pc:inkChg>
        <pc:inkChg chg="add mod">
          <ac:chgData name="Ewa Kazimierska" userId="8edb7084-dccb-4d8f-9cfb-38098ea1d667" providerId="ADAL" clId="{F336D89F-4A3B-4CE4-9B84-5129A4FBCD32}" dt="2023-02-08T21:25:27.486" v="771"/>
          <ac:inkMkLst>
            <pc:docMk/>
            <pc:sldMk cId="3376163737" sldId="359"/>
            <ac:inkMk id="34" creationId="{D2CACF51-1BAA-4A88-9296-F2B99B80196E}"/>
          </ac:inkMkLst>
        </pc:inkChg>
        <pc:inkChg chg="add mod">
          <ac:chgData name="Ewa Kazimierska" userId="8edb7084-dccb-4d8f-9cfb-38098ea1d667" providerId="ADAL" clId="{F336D89F-4A3B-4CE4-9B84-5129A4FBCD32}" dt="2023-02-08T21:25:27.486" v="771"/>
          <ac:inkMkLst>
            <pc:docMk/>
            <pc:sldMk cId="3376163737" sldId="359"/>
            <ac:inkMk id="35" creationId="{9FC07062-7035-49EE-9FBF-59867784831D}"/>
          </ac:inkMkLst>
        </pc:inkChg>
        <pc:inkChg chg="add mod">
          <ac:chgData name="Ewa Kazimierska" userId="8edb7084-dccb-4d8f-9cfb-38098ea1d667" providerId="ADAL" clId="{F336D89F-4A3B-4CE4-9B84-5129A4FBCD32}" dt="2023-02-08T21:25:27.486" v="771"/>
          <ac:inkMkLst>
            <pc:docMk/>
            <pc:sldMk cId="3376163737" sldId="359"/>
            <ac:inkMk id="37" creationId="{E9B781C4-EDFF-448E-B616-A16A327377B2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39" creationId="{BA907AC9-8CCF-4AA4-851F-93B2334DDD0E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0" creationId="{6E350C33-23CD-4F05-BD59-76AF68925BED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1" creationId="{9B3B4C94-1C8B-4932-90EF-7DFBBCD0AE48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2" creationId="{D4E74545-C8D6-4634-83E1-A71EC6295A26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3" creationId="{ABAC497D-122D-4837-B92F-3FE2DD04C1D8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4" creationId="{34BBFD20-066D-4B5D-A666-C678B60DA176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5" creationId="{AC783447-DFC2-4A58-8BFC-28F3F67FA67B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6" creationId="{41B0316E-149A-4238-9137-8AC7EC4EB2D3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7" creationId="{C4D0FAEE-A0D6-487D-99C0-C8AC82698B30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8" creationId="{D60D855E-E9AC-4C80-B3EA-9039B7BF36FE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49" creationId="{67FFD8A0-9749-4A13-9149-E74B7C828A21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51" creationId="{FA42DF92-9A7B-4346-A67D-096123A5F468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53" creationId="{95EAEE0B-6417-4CD3-8AC1-67226350B0A3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54" creationId="{F161DA98-52C3-4CAA-A70D-10931FF27BA8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55" creationId="{BC584370-FE12-44BD-BE05-78694C9330FC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56" creationId="{DFF73524-8195-4466-A790-A1E31A884C82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57" creationId="{E5140E21-B512-4CF6-9198-A4B3952BF300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58" creationId="{64CC61AB-7E09-432D-950A-9A49239C3AC2}"/>
          </ac:inkMkLst>
        </pc:inkChg>
        <pc:inkChg chg="add mod">
          <ac:chgData name="Ewa Kazimierska" userId="8edb7084-dccb-4d8f-9cfb-38098ea1d667" providerId="ADAL" clId="{F336D89F-4A3B-4CE4-9B84-5129A4FBCD32}" dt="2023-02-08T21:25:45.985" v="793"/>
          <ac:inkMkLst>
            <pc:docMk/>
            <pc:sldMk cId="3376163737" sldId="359"/>
            <ac:inkMk id="59" creationId="{AF66F334-3DBA-4972-9393-B84BD8D204C6}"/>
          </ac:inkMkLst>
        </pc:inkChg>
        <pc:inkChg chg="add mod">
          <ac:chgData name="Ewa Kazimierska" userId="8edb7084-dccb-4d8f-9cfb-38098ea1d667" providerId="ADAL" clId="{F336D89F-4A3B-4CE4-9B84-5129A4FBCD32}" dt="2023-02-08T21:25:58.328" v="799"/>
          <ac:inkMkLst>
            <pc:docMk/>
            <pc:sldMk cId="3376163737" sldId="359"/>
            <ac:inkMk id="62" creationId="{86E7AD68-6931-40A3-ADF6-FB61E7A8BC1F}"/>
          </ac:inkMkLst>
        </pc:inkChg>
        <pc:inkChg chg="add mod">
          <ac:chgData name="Ewa Kazimierska" userId="8edb7084-dccb-4d8f-9cfb-38098ea1d667" providerId="ADAL" clId="{F336D89F-4A3B-4CE4-9B84-5129A4FBCD32}" dt="2023-02-08T21:25:58.328" v="799"/>
          <ac:inkMkLst>
            <pc:docMk/>
            <pc:sldMk cId="3376163737" sldId="359"/>
            <ac:inkMk id="63" creationId="{E2AB5D3D-DE0F-43FE-81C5-4C84DCE54D62}"/>
          </ac:inkMkLst>
        </pc:inkChg>
        <pc:inkChg chg="add mod">
          <ac:chgData name="Ewa Kazimierska" userId="8edb7084-dccb-4d8f-9cfb-38098ea1d667" providerId="ADAL" clId="{F336D89F-4A3B-4CE4-9B84-5129A4FBCD32}" dt="2023-02-08T21:25:58.328" v="799"/>
          <ac:inkMkLst>
            <pc:docMk/>
            <pc:sldMk cId="3376163737" sldId="359"/>
            <ac:inkMk id="64" creationId="{DFB1DF45-247F-4408-9A4C-7C84C2810496}"/>
          </ac:inkMkLst>
        </pc:inkChg>
        <pc:inkChg chg="add mod">
          <ac:chgData name="Ewa Kazimierska" userId="8edb7084-dccb-4d8f-9cfb-38098ea1d667" providerId="ADAL" clId="{F336D89F-4A3B-4CE4-9B84-5129A4FBCD32}" dt="2023-02-08T21:25:58.328" v="799"/>
          <ac:inkMkLst>
            <pc:docMk/>
            <pc:sldMk cId="3376163737" sldId="359"/>
            <ac:inkMk id="65" creationId="{3E5404F5-ED96-437F-99C1-95A0F653F770}"/>
          </ac:inkMkLst>
        </pc:inkChg>
        <pc:inkChg chg="add mod">
          <ac:chgData name="Ewa Kazimierska" userId="8edb7084-dccb-4d8f-9cfb-38098ea1d667" providerId="ADAL" clId="{F336D89F-4A3B-4CE4-9B84-5129A4FBCD32}" dt="2023-02-08T21:25:58.328" v="799"/>
          <ac:inkMkLst>
            <pc:docMk/>
            <pc:sldMk cId="3376163737" sldId="359"/>
            <ac:inkMk id="66" creationId="{0CAF7D22-567F-42EC-B189-AD037DE29C6A}"/>
          </ac:inkMkLst>
        </pc:inkChg>
        <pc:inkChg chg="add mod">
          <ac:chgData name="Ewa Kazimierska" userId="8edb7084-dccb-4d8f-9cfb-38098ea1d667" providerId="ADAL" clId="{F336D89F-4A3B-4CE4-9B84-5129A4FBCD32}" dt="2023-02-08T21:26:31.348" v="808"/>
          <ac:inkMkLst>
            <pc:docMk/>
            <pc:sldMk cId="3376163737" sldId="359"/>
            <ac:inkMk id="68" creationId="{9269CFE5-1033-4D51-A345-790C72F450B2}"/>
          </ac:inkMkLst>
        </pc:inkChg>
        <pc:inkChg chg="add mod">
          <ac:chgData name="Ewa Kazimierska" userId="8edb7084-dccb-4d8f-9cfb-38098ea1d667" providerId="ADAL" clId="{F336D89F-4A3B-4CE4-9B84-5129A4FBCD32}" dt="2023-02-08T21:26:31.348" v="808"/>
          <ac:inkMkLst>
            <pc:docMk/>
            <pc:sldMk cId="3376163737" sldId="359"/>
            <ac:inkMk id="69" creationId="{BFD1E5E5-A0C4-4220-8AEF-A1B634F2D39D}"/>
          </ac:inkMkLst>
        </pc:inkChg>
        <pc:inkChg chg="add mod">
          <ac:chgData name="Ewa Kazimierska" userId="8edb7084-dccb-4d8f-9cfb-38098ea1d667" providerId="ADAL" clId="{F336D89F-4A3B-4CE4-9B84-5129A4FBCD32}" dt="2023-02-08T21:26:31.348" v="808"/>
          <ac:inkMkLst>
            <pc:docMk/>
            <pc:sldMk cId="3376163737" sldId="359"/>
            <ac:inkMk id="70" creationId="{6B89E865-92C8-4BF1-A9A9-385C61EB7D0D}"/>
          </ac:inkMkLst>
        </pc:inkChg>
        <pc:inkChg chg="add mod">
          <ac:chgData name="Ewa Kazimierska" userId="8edb7084-dccb-4d8f-9cfb-38098ea1d667" providerId="ADAL" clId="{F336D89F-4A3B-4CE4-9B84-5129A4FBCD32}" dt="2023-02-08T21:26:31.348" v="808"/>
          <ac:inkMkLst>
            <pc:docMk/>
            <pc:sldMk cId="3376163737" sldId="359"/>
            <ac:inkMk id="71" creationId="{D675CD1E-3082-4692-A719-3CFC13E51390}"/>
          </ac:inkMkLst>
        </pc:inkChg>
        <pc:inkChg chg="add mod">
          <ac:chgData name="Ewa Kazimierska" userId="8edb7084-dccb-4d8f-9cfb-38098ea1d667" providerId="ADAL" clId="{F336D89F-4A3B-4CE4-9B84-5129A4FBCD32}" dt="2023-02-08T21:26:31.348" v="808"/>
          <ac:inkMkLst>
            <pc:docMk/>
            <pc:sldMk cId="3376163737" sldId="359"/>
            <ac:inkMk id="72" creationId="{2DA57BDD-E38E-4081-A2ED-F61A15997B0D}"/>
          </ac:inkMkLst>
        </pc:inkChg>
        <pc:inkChg chg="add mod">
          <ac:chgData name="Ewa Kazimierska" userId="8edb7084-dccb-4d8f-9cfb-38098ea1d667" providerId="ADAL" clId="{F336D89F-4A3B-4CE4-9B84-5129A4FBCD32}" dt="2023-02-08T21:26:31.348" v="808"/>
          <ac:inkMkLst>
            <pc:docMk/>
            <pc:sldMk cId="3376163737" sldId="359"/>
            <ac:inkMk id="73" creationId="{53B50769-A475-454F-ACCF-8CF41D6209DC}"/>
          </ac:inkMkLst>
        </pc:inkChg>
        <pc:inkChg chg="add mod">
          <ac:chgData name="Ewa Kazimierska" userId="8edb7084-dccb-4d8f-9cfb-38098ea1d667" providerId="ADAL" clId="{F336D89F-4A3B-4CE4-9B84-5129A4FBCD32}" dt="2023-02-08T21:26:31.348" v="808"/>
          <ac:inkMkLst>
            <pc:docMk/>
            <pc:sldMk cId="3376163737" sldId="359"/>
            <ac:inkMk id="74" creationId="{FAD60D36-C930-494F-988C-20644C8EF2AC}"/>
          </ac:inkMkLst>
        </pc:inkChg>
        <pc:inkChg chg="add mod">
          <ac:chgData name="Ewa Kazimierska" userId="8edb7084-dccb-4d8f-9cfb-38098ea1d667" providerId="ADAL" clId="{F336D89F-4A3B-4CE4-9B84-5129A4FBCD32}" dt="2023-02-08T21:26:39.727" v="816"/>
          <ac:inkMkLst>
            <pc:docMk/>
            <pc:sldMk cId="3376163737" sldId="359"/>
            <ac:inkMk id="75" creationId="{FFC7DB59-04CB-4616-9448-8F95C0858584}"/>
          </ac:inkMkLst>
        </pc:inkChg>
        <pc:inkChg chg="add mod">
          <ac:chgData name="Ewa Kazimierska" userId="8edb7084-dccb-4d8f-9cfb-38098ea1d667" providerId="ADAL" clId="{F336D89F-4A3B-4CE4-9B84-5129A4FBCD32}" dt="2023-02-08T21:26:39.727" v="816"/>
          <ac:inkMkLst>
            <pc:docMk/>
            <pc:sldMk cId="3376163737" sldId="359"/>
            <ac:inkMk id="78" creationId="{F198DA44-0CFC-4D46-8800-F9D4EC19B7B1}"/>
          </ac:inkMkLst>
        </pc:inkChg>
        <pc:inkChg chg="add mod">
          <ac:chgData name="Ewa Kazimierska" userId="8edb7084-dccb-4d8f-9cfb-38098ea1d667" providerId="ADAL" clId="{F336D89F-4A3B-4CE4-9B84-5129A4FBCD32}" dt="2023-02-08T21:26:39.727" v="816"/>
          <ac:inkMkLst>
            <pc:docMk/>
            <pc:sldMk cId="3376163737" sldId="359"/>
            <ac:inkMk id="79" creationId="{3D25ED9E-B661-4EE3-8ADB-33E4878C934C}"/>
          </ac:inkMkLst>
        </pc:inkChg>
        <pc:inkChg chg="add mod">
          <ac:chgData name="Ewa Kazimierska" userId="8edb7084-dccb-4d8f-9cfb-38098ea1d667" providerId="ADAL" clId="{F336D89F-4A3B-4CE4-9B84-5129A4FBCD32}" dt="2023-02-08T21:26:39.727" v="816"/>
          <ac:inkMkLst>
            <pc:docMk/>
            <pc:sldMk cId="3376163737" sldId="359"/>
            <ac:inkMk id="80" creationId="{E258F734-702A-4021-83FB-916D1088A3CC}"/>
          </ac:inkMkLst>
        </pc:inkChg>
        <pc:inkChg chg="add mod">
          <ac:chgData name="Ewa Kazimierska" userId="8edb7084-dccb-4d8f-9cfb-38098ea1d667" providerId="ADAL" clId="{F336D89F-4A3B-4CE4-9B84-5129A4FBCD32}" dt="2023-02-08T21:26:39.727" v="816"/>
          <ac:inkMkLst>
            <pc:docMk/>
            <pc:sldMk cId="3376163737" sldId="359"/>
            <ac:inkMk id="82" creationId="{C5E7D5BC-99CC-41AC-8824-6230F85D2F7D}"/>
          </ac:inkMkLst>
        </pc:inkChg>
        <pc:inkChg chg="add mod">
          <ac:chgData name="Ewa Kazimierska" userId="8edb7084-dccb-4d8f-9cfb-38098ea1d667" providerId="ADAL" clId="{F336D89F-4A3B-4CE4-9B84-5129A4FBCD32}" dt="2023-02-08T21:26:39.727" v="816"/>
          <ac:inkMkLst>
            <pc:docMk/>
            <pc:sldMk cId="3376163737" sldId="359"/>
            <ac:inkMk id="83" creationId="{E1A78779-4ED1-4D8B-8262-CE23F07417D1}"/>
          </ac:inkMkLst>
        </pc:inkChg>
        <pc:inkChg chg="add">
          <ac:chgData name="Ewa Kazimierska" userId="8edb7084-dccb-4d8f-9cfb-38098ea1d667" providerId="ADAL" clId="{F336D89F-4A3B-4CE4-9B84-5129A4FBCD32}" dt="2023-02-08T21:26:39.126" v="815" actId="9405"/>
          <ac:inkMkLst>
            <pc:docMk/>
            <pc:sldMk cId="3376163737" sldId="359"/>
            <ac:inkMk id="84" creationId="{720EFD5A-3CEA-44D6-89E2-F51306224DD4}"/>
          </ac:inkMkLst>
        </pc:inkChg>
        <pc:inkChg chg="add">
          <ac:chgData name="Ewa Kazimierska" userId="8edb7084-dccb-4d8f-9cfb-38098ea1d667" providerId="ADAL" clId="{F336D89F-4A3B-4CE4-9B84-5129A4FBCD32}" dt="2023-02-08T21:26:39.790" v="817" actId="9405"/>
          <ac:inkMkLst>
            <pc:docMk/>
            <pc:sldMk cId="3376163737" sldId="359"/>
            <ac:inkMk id="86" creationId="{FBFC2610-4DC4-43C8-8A28-534B3B5A4D44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87" creationId="{5BD7B716-3B1D-431A-B5ED-D1C4CF04B976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88" creationId="{1C1ABD6D-A184-4649-81B0-3E95129234E8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89" creationId="{F8B33E23-C6FC-4DFA-8999-85CAA33D1350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90" creationId="{41501057-7E76-4276-A602-B58F5D985AC5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91" creationId="{621622D3-7203-4A33-8672-BBAABB0EF8C5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93" creationId="{5653191A-0B3E-4448-B9D9-8B3D8649DC4D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95" creationId="{5A614036-1032-4135-8C23-49F1703C51A0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96" creationId="{C3F62C68-D8BF-4467-B178-C61BF376C7BF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97" creationId="{861E6C34-9464-4D6F-A07C-B88A0EF8E669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98" creationId="{93419328-5CB1-4973-BD48-9D843E9AADC1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99" creationId="{89C91CEC-6645-42B7-A780-47B7FA8AD41A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100" creationId="{662FAB16-A58A-4E43-B9B3-8C05B62A845B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101" creationId="{26476CF3-180C-4251-B249-A028A2418742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102" creationId="{23EFE471-FED9-42FB-A245-1A7BA2D13F23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103" creationId="{ACEF449F-6F69-4590-A791-4863F778BBD7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104" creationId="{4F2F2CB4-0347-436A-A602-6A9D99DEC353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105" creationId="{A58C4C93-A78A-4748-AD3D-C9EE07B49D50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106" creationId="{E8207411-EAE2-46FE-AB6D-BBD4388F93DF}"/>
          </ac:inkMkLst>
        </pc:inkChg>
        <pc:inkChg chg="add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107" creationId="{D8F4F47C-9ACB-4721-B94C-02E4C5E0D1FB}"/>
          </ac:inkMkLst>
        </pc:inkChg>
        <pc:inkChg chg="add del mod">
          <ac:chgData name="Ewa Kazimierska" userId="8edb7084-dccb-4d8f-9cfb-38098ea1d667" providerId="ADAL" clId="{F336D89F-4A3B-4CE4-9B84-5129A4FBCD32}" dt="2023-02-08T21:27:03.729" v="845" actId="9405"/>
          <ac:inkMkLst>
            <pc:docMk/>
            <pc:sldMk cId="3376163737" sldId="359"/>
            <ac:inkMk id="109" creationId="{BDD6FFF7-BAE3-47D1-BA6B-000CE6FD9A24}"/>
          </ac:inkMkLst>
        </pc:inkChg>
        <pc:inkChg chg="add del mod">
          <ac:chgData name="Ewa Kazimierska" userId="8edb7084-dccb-4d8f-9cfb-38098ea1d667" providerId="ADAL" clId="{F336D89F-4A3B-4CE4-9B84-5129A4FBCD32}" dt="2023-02-08T21:27:02.628" v="844"/>
          <ac:inkMkLst>
            <pc:docMk/>
            <pc:sldMk cId="3376163737" sldId="359"/>
            <ac:inkMk id="110" creationId="{08C8B46B-CD5A-44AC-AA2A-4234931254CE}"/>
          </ac:inkMkLst>
        </pc:inkChg>
        <pc:inkChg chg="add mod">
          <ac:chgData name="Ewa Kazimierska" userId="8edb7084-dccb-4d8f-9cfb-38098ea1d667" providerId="ADAL" clId="{F336D89F-4A3B-4CE4-9B84-5129A4FBCD32}" dt="2023-02-08T21:27:07.013" v="848"/>
          <ac:inkMkLst>
            <pc:docMk/>
            <pc:sldMk cId="3376163737" sldId="359"/>
            <ac:inkMk id="112" creationId="{11BD0B17-3042-48AB-BC61-0CBD2E46F2C8}"/>
          </ac:inkMkLst>
        </pc:inkChg>
        <pc:inkChg chg="add mod">
          <ac:chgData name="Ewa Kazimierska" userId="8edb7084-dccb-4d8f-9cfb-38098ea1d667" providerId="ADAL" clId="{F336D89F-4A3B-4CE4-9B84-5129A4FBCD32}" dt="2023-02-08T21:27:07.013" v="848"/>
          <ac:inkMkLst>
            <pc:docMk/>
            <pc:sldMk cId="3376163737" sldId="359"/>
            <ac:inkMk id="113" creationId="{BE37F669-15A4-46FE-B38D-D57F7A70AA04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15" creationId="{6A8E145F-712E-4D65-BE85-15598A01D4E4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16" creationId="{8ED2398E-A878-4BEC-9FBF-D3A9E4807226}"/>
          </ac:inkMkLst>
        </pc:inkChg>
        <pc:inkChg chg="add del mod">
          <ac:chgData name="Ewa Kazimierska" userId="8edb7084-dccb-4d8f-9cfb-38098ea1d667" providerId="ADAL" clId="{F336D89F-4A3B-4CE4-9B84-5129A4FBCD32}" dt="2023-02-08T21:27:21.863" v="860"/>
          <ac:inkMkLst>
            <pc:docMk/>
            <pc:sldMk cId="3376163737" sldId="359"/>
            <ac:inkMk id="117" creationId="{D8A5DA14-FCF4-4D61-932A-F846C8F5F952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18" creationId="{B70FCF0A-6CB7-4C9F-B0A3-B3B5D697B94E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19" creationId="{80F5D26D-484E-43D5-8664-F1127E78176C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20" creationId="{047F4F1D-2759-4B7C-904E-8655133841B9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22" creationId="{34951E03-47CC-4370-BD3E-5A61BA190FA6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23" creationId="{C290A7FE-18F1-4882-BDCB-025826069DB1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24" creationId="{74DD8223-4F35-4631-B76E-DC2870A41779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26" creationId="{085B4889-BBDA-4CB9-B721-A71664E3F4C6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27" creationId="{6289628A-446A-493D-9107-6516AE8954BF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28" creationId="{00E81FE6-C217-4EF3-A420-A5B1191446BD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29" creationId="{461D1CDA-A44F-4A77-842C-DC77B523DCA3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30" creationId="{FABC8B40-BD90-4CDB-975F-04CF271D5044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31" creationId="{DDD22901-0DBE-4C80-950F-A8C3762A8758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32" creationId="{DE43D029-FEE5-49BA-B597-600C9CE2C6F1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33" creationId="{FA2534D2-AFFA-4A04-87E3-9733980A280F}"/>
          </ac:inkMkLst>
        </pc:inkChg>
        <pc:inkChg chg="add mod">
          <ac:chgData name="Ewa Kazimierska" userId="8edb7084-dccb-4d8f-9cfb-38098ea1d667" providerId="ADAL" clId="{F336D89F-4A3B-4CE4-9B84-5129A4FBCD32}" dt="2023-02-08T21:27:32.078" v="871"/>
          <ac:inkMkLst>
            <pc:docMk/>
            <pc:sldMk cId="3376163737" sldId="359"/>
            <ac:inkMk id="134" creationId="{085DE579-95E5-441B-9E02-275D24F6DDC1}"/>
          </ac:inkMkLst>
        </pc:inkChg>
        <pc:inkChg chg="add">
          <ac:chgData name="Ewa Kazimierska" userId="8edb7084-dccb-4d8f-9cfb-38098ea1d667" providerId="ADAL" clId="{F336D89F-4A3B-4CE4-9B84-5129A4FBCD32}" dt="2023-02-08T21:27:31.109" v="870" actId="9405"/>
          <ac:inkMkLst>
            <pc:docMk/>
            <pc:sldMk cId="3376163737" sldId="359"/>
            <ac:inkMk id="135" creationId="{7DC1EF9B-8FF3-4177-9A9A-BA96474081AF}"/>
          </ac:inkMkLst>
        </pc:inkChg>
        <pc:inkChg chg="add mod">
          <ac:chgData name="Ewa Kazimierska" userId="8edb7084-dccb-4d8f-9cfb-38098ea1d667" providerId="ADAL" clId="{F336D89F-4A3B-4CE4-9B84-5129A4FBCD32}" dt="2023-02-08T21:27:54.717" v="881"/>
          <ac:inkMkLst>
            <pc:docMk/>
            <pc:sldMk cId="3376163737" sldId="359"/>
            <ac:inkMk id="137" creationId="{6F1C167A-B2BA-4F60-A16B-059E3FC98F34}"/>
          </ac:inkMkLst>
        </pc:inkChg>
        <pc:inkChg chg="add mod">
          <ac:chgData name="Ewa Kazimierska" userId="8edb7084-dccb-4d8f-9cfb-38098ea1d667" providerId="ADAL" clId="{F336D89F-4A3B-4CE4-9B84-5129A4FBCD32}" dt="2023-02-08T21:27:54.717" v="881"/>
          <ac:inkMkLst>
            <pc:docMk/>
            <pc:sldMk cId="3376163737" sldId="359"/>
            <ac:inkMk id="138" creationId="{6F44D35A-88BC-476B-B99B-1951A596D22C}"/>
          </ac:inkMkLst>
        </pc:inkChg>
        <pc:inkChg chg="add mod">
          <ac:chgData name="Ewa Kazimierska" userId="8edb7084-dccb-4d8f-9cfb-38098ea1d667" providerId="ADAL" clId="{F336D89F-4A3B-4CE4-9B84-5129A4FBCD32}" dt="2023-02-08T21:27:54.717" v="881"/>
          <ac:inkMkLst>
            <pc:docMk/>
            <pc:sldMk cId="3376163737" sldId="359"/>
            <ac:inkMk id="139" creationId="{5DFA19E7-9C96-4CBD-9C34-D7766FA3B470}"/>
          </ac:inkMkLst>
        </pc:inkChg>
        <pc:inkChg chg="add mod">
          <ac:chgData name="Ewa Kazimierska" userId="8edb7084-dccb-4d8f-9cfb-38098ea1d667" providerId="ADAL" clId="{F336D89F-4A3B-4CE4-9B84-5129A4FBCD32}" dt="2023-02-08T21:27:54.717" v="881"/>
          <ac:inkMkLst>
            <pc:docMk/>
            <pc:sldMk cId="3376163737" sldId="359"/>
            <ac:inkMk id="141" creationId="{46EFEFE8-5A22-402D-8B74-8F966A99900B}"/>
          </ac:inkMkLst>
        </pc:inkChg>
        <pc:inkChg chg="add mod">
          <ac:chgData name="Ewa Kazimierska" userId="8edb7084-dccb-4d8f-9cfb-38098ea1d667" providerId="ADAL" clId="{F336D89F-4A3B-4CE4-9B84-5129A4FBCD32}" dt="2023-02-08T21:27:54.717" v="881"/>
          <ac:inkMkLst>
            <pc:docMk/>
            <pc:sldMk cId="3376163737" sldId="359"/>
            <ac:inkMk id="142" creationId="{A81C5FC1-E280-468B-A003-226DB0DD3244}"/>
          </ac:inkMkLst>
        </pc:inkChg>
        <pc:inkChg chg="add mod">
          <ac:chgData name="Ewa Kazimierska" userId="8edb7084-dccb-4d8f-9cfb-38098ea1d667" providerId="ADAL" clId="{F336D89F-4A3B-4CE4-9B84-5129A4FBCD32}" dt="2023-02-08T21:27:54.717" v="881"/>
          <ac:inkMkLst>
            <pc:docMk/>
            <pc:sldMk cId="3376163737" sldId="359"/>
            <ac:inkMk id="143" creationId="{D04D9FFD-B0FB-4E42-811A-614B5DF1086E}"/>
          </ac:inkMkLst>
        </pc:inkChg>
        <pc:inkChg chg="add mod">
          <ac:chgData name="Ewa Kazimierska" userId="8edb7084-dccb-4d8f-9cfb-38098ea1d667" providerId="ADAL" clId="{F336D89F-4A3B-4CE4-9B84-5129A4FBCD32}" dt="2023-02-08T21:27:54.717" v="881"/>
          <ac:inkMkLst>
            <pc:docMk/>
            <pc:sldMk cId="3376163737" sldId="359"/>
            <ac:inkMk id="144" creationId="{D2983912-BF39-42EF-B588-4532364B3611}"/>
          </ac:inkMkLst>
        </pc:inkChg>
        <pc:inkChg chg="add mod">
          <ac:chgData name="Ewa Kazimierska" userId="8edb7084-dccb-4d8f-9cfb-38098ea1d667" providerId="ADAL" clId="{F336D89F-4A3B-4CE4-9B84-5129A4FBCD32}" dt="2023-02-08T21:27:54.717" v="881"/>
          <ac:inkMkLst>
            <pc:docMk/>
            <pc:sldMk cId="3376163737" sldId="359"/>
            <ac:inkMk id="145" creationId="{5490AC1D-576D-4E76-8A9C-67599EDE8C84}"/>
          </ac:inkMkLst>
        </pc:inkChg>
        <pc:inkChg chg="add mod">
          <ac:chgData name="Ewa Kazimierska" userId="8edb7084-dccb-4d8f-9cfb-38098ea1d667" providerId="ADAL" clId="{F336D89F-4A3B-4CE4-9B84-5129A4FBCD32}" dt="2023-02-08T21:28:03.155" v="889"/>
          <ac:inkMkLst>
            <pc:docMk/>
            <pc:sldMk cId="3376163737" sldId="359"/>
            <ac:inkMk id="147" creationId="{4ABA7033-A130-4298-99C2-FEA984656705}"/>
          </ac:inkMkLst>
        </pc:inkChg>
        <pc:inkChg chg="add mod">
          <ac:chgData name="Ewa Kazimierska" userId="8edb7084-dccb-4d8f-9cfb-38098ea1d667" providerId="ADAL" clId="{F336D89F-4A3B-4CE4-9B84-5129A4FBCD32}" dt="2023-02-08T21:28:03.155" v="889"/>
          <ac:inkMkLst>
            <pc:docMk/>
            <pc:sldMk cId="3376163737" sldId="359"/>
            <ac:inkMk id="148" creationId="{665E8F4B-8148-4BCC-B5FF-F4489A628D5B}"/>
          </ac:inkMkLst>
        </pc:inkChg>
        <pc:inkChg chg="add mod">
          <ac:chgData name="Ewa Kazimierska" userId="8edb7084-dccb-4d8f-9cfb-38098ea1d667" providerId="ADAL" clId="{F336D89F-4A3B-4CE4-9B84-5129A4FBCD32}" dt="2023-02-08T21:28:03.155" v="889"/>
          <ac:inkMkLst>
            <pc:docMk/>
            <pc:sldMk cId="3376163737" sldId="359"/>
            <ac:inkMk id="149" creationId="{866C1F5C-103E-4A1C-8A4D-BD325CC00CBD}"/>
          </ac:inkMkLst>
        </pc:inkChg>
        <pc:inkChg chg="add mod">
          <ac:chgData name="Ewa Kazimierska" userId="8edb7084-dccb-4d8f-9cfb-38098ea1d667" providerId="ADAL" clId="{F336D89F-4A3B-4CE4-9B84-5129A4FBCD32}" dt="2023-02-08T21:28:03.155" v="889"/>
          <ac:inkMkLst>
            <pc:docMk/>
            <pc:sldMk cId="3376163737" sldId="359"/>
            <ac:inkMk id="150" creationId="{38FB0639-05F0-4BAE-B1E4-53BB1E75772A}"/>
          </ac:inkMkLst>
        </pc:inkChg>
        <pc:inkChg chg="add mod">
          <ac:chgData name="Ewa Kazimierska" userId="8edb7084-dccb-4d8f-9cfb-38098ea1d667" providerId="ADAL" clId="{F336D89F-4A3B-4CE4-9B84-5129A4FBCD32}" dt="2023-02-08T21:28:03.155" v="889"/>
          <ac:inkMkLst>
            <pc:docMk/>
            <pc:sldMk cId="3376163737" sldId="359"/>
            <ac:inkMk id="151" creationId="{170C79A3-5150-4AFF-BDE3-81464ABDCE81}"/>
          </ac:inkMkLst>
        </pc:inkChg>
        <pc:inkChg chg="add mod">
          <ac:chgData name="Ewa Kazimierska" userId="8edb7084-dccb-4d8f-9cfb-38098ea1d667" providerId="ADAL" clId="{F336D89F-4A3B-4CE4-9B84-5129A4FBCD32}" dt="2023-02-08T21:28:03.155" v="889"/>
          <ac:inkMkLst>
            <pc:docMk/>
            <pc:sldMk cId="3376163737" sldId="359"/>
            <ac:inkMk id="152" creationId="{0857DDDA-F05D-4FD8-BD5F-B7F230FD7348}"/>
          </ac:inkMkLst>
        </pc:inkChg>
        <pc:inkChg chg="add mod">
          <ac:chgData name="Ewa Kazimierska" userId="8edb7084-dccb-4d8f-9cfb-38098ea1d667" providerId="ADAL" clId="{F336D89F-4A3B-4CE4-9B84-5129A4FBCD32}" dt="2023-02-08T21:28:03.155" v="889"/>
          <ac:inkMkLst>
            <pc:docMk/>
            <pc:sldMk cId="3376163737" sldId="359"/>
            <ac:inkMk id="153" creationId="{27A9A614-30D3-4710-A0E3-553BCEC47DAC}"/>
          </ac:inkMkLst>
        </pc:inkChg>
        <pc:inkChg chg="add del mod">
          <ac:chgData name="Ewa Kazimierska" userId="8edb7084-dccb-4d8f-9cfb-38098ea1d667" providerId="ADAL" clId="{F336D89F-4A3B-4CE4-9B84-5129A4FBCD32}" dt="2023-02-08T21:28:58.040" v="914"/>
          <ac:inkMkLst>
            <pc:docMk/>
            <pc:sldMk cId="3376163737" sldId="359"/>
            <ac:inkMk id="156" creationId="{8CD8F13D-F85D-49A7-96CB-2E4D08AD9600}"/>
          </ac:inkMkLst>
        </pc:inkChg>
        <pc:inkChg chg="add del mod">
          <ac:chgData name="Ewa Kazimierska" userId="8edb7084-dccb-4d8f-9cfb-38098ea1d667" providerId="ADAL" clId="{F336D89F-4A3B-4CE4-9B84-5129A4FBCD32}" dt="2023-02-08T21:28:58.041" v="915"/>
          <ac:inkMkLst>
            <pc:docMk/>
            <pc:sldMk cId="3376163737" sldId="359"/>
            <ac:inkMk id="157" creationId="{3C7F3160-A50F-4769-9A1B-3EC17798F1EC}"/>
          </ac:inkMkLst>
        </pc:inkChg>
        <pc:inkChg chg="add del mod">
          <ac:chgData name="Ewa Kazimierska" userId="8edb7084-dccb-4d8f-9cfb-38098ea1d667" providerId="ADAL" clId="{F336D89F-4A3B-4CE4-9B84-5129A4FBCD32}" dt="2023-02-08T21:28:58.023" v="911"/>
          <ac:inkMkLst>
            <pc:docMk/>
            <pc:sldMk cId="3376163737" sldId="359"/>
            <ac:inkMk id="158" creationId="{65A83554-2099-48E9-9E26-95EF256DB675}"/>
          </ac:inkMkLst>
        </pc:inkChg>
        <pc:inkChg chg="add del mod">
          <ac:chgData name="Ewa Kazimierska" userId="8edb7084-dccb-4d8f-9cfb-38098ea1d667" providerId="ADAL" clId="{F336D89F-4A3B-4CE4-9B84-5129A4FBCD32}" dt="2023-02-08T21:28:58.039" v="913"/>
          <ac:inkMkLst>
            <pc:docMk/>
            <pc:sldMk cId="3376163737" sldId="359"/>
            <ac:inkMk id="159" creationId="{E920FB1C-A43F-48DC-B2FE-17810C60446A}"/>
          </ac:inkMkLst>
        </pc:inkChg>
        <pc:inkChg chg="add del mod">
          <ac:chgData name="Ewa Kazimierska" userId="8edb7084-dccb-4d8f-9cfb-38098ea1d667" providerId="ADAL" clId="{F336D89F-4A3B-4CE4-9B84-5129A4FBCD32}" dt="2023-02-08T21:28:58.025" v="912"/>
          <ac:inkMkLst>
            <pc:docMk/>
            <pc:sldMk cId="3376163737" sldId="359"/>
            <ac:inkMk id="160" creationId="{1964DEEF-1BC0-4014-8C99-99D040E35939}"/>
          </ac:inkMkLst>
        </pc:inkChg>
        <pc:inkChg chg="add del mod">
          <ac:chgData name="Ewa Kazimierska" userId="8edb7084-dccb-4d8f-9cfb-38098ea1d667" providerId="ADAL" clId="{F336D89F-4A3B-4CE4-9B84-5129A4FBCD32}" dt="2023-02-08T21:28:58.041" v="916"/>
          <ac:inkMkLst>
            <pc:docMk/>
            <pc:sldMk cId="3376163737" sldId="359"/>
            <ac:inkMk id="161" creationId="{B9C980AB-ED6F-4092-A147-9BCB5D87425F}"/>
          </ac:inkMkLst>
        </pc:inkChg>
        <pc:inkChg chg="add mod">
          <ac:chgData name="Ewa Kazimierska" userId="8edb7084-dccb-4d8f-9cfb-38098ea1d667" providerId="ADAL" clId="{F336D89F-4A3B-4CE4-9B84-5129A4FBCD32}" dt="2023-02-08T21:28:58.041" v="916"/>
          <ac:inkMkLst>
            <pc:docMk/>
            <pc:sldMk cId="3376163737" sldId="359"/>
            <ac:inkMk id="162" creationId="{653EF61D-C134-40E5-9373-39D316F38D2D}"/>
          </ac:inkMkLst>
        </pc:inkChg>
        <pc:inkChg chg="add mod">
          <ac:chgData name="Ewa Kazimierska" userId="8edb7084-dccb-4d8f-9cfb-38098ea1d667" providerId="ADAL" clId="{F336D89F-4A3B-4CE4-9B84-5129A4FBCD32}" dt="2023-02-08T21:28:58.041" v="916"/>
          <ac:inkMkLst>
            <pc:docMk/>
            <pc:sldMk cId="3376163737" sldId="359"/>
            <ac:inkMk id="163" creationId="{367BA3CC-3642-4A54-9E77-550AF406B642}"/>
          </ac:inkMkLst>
        </pc:inkChg>
        <pc:inkChg chg="add mod">
          <ac:chgData name="Ewa Kazimierska" userId="8edb7084-dccb-4d8f-9cfb-38098ea1d667" providerId="ADAL" clId="{F336D89F-4A3B-4CE4-9B84-5129A4FBCD32}" dt="2023-02-08T21:28:46.095" v="905"/>
          <ac:inkMkLst>
            <pc:docMk/>
            <pc:sldMk cId="3376163737" sldId="359"/>
            <ac:inkMk id="165" creationId="{D6BA7871-C4D8-4943-A7EE-D184AEAB8B82}"/>
          </ac:inkMkLst>
        </pc:inkChg>
        <pc:inkChg chg="add mod">
          <ac:chgData name="Ewa Kazimierska" userId="8edb7084-dccb-4d8f-9cfb-38098ea1d667" providerId="ADAL" clId="{F336D89F-4A3B-4CE4-9B84-5129A4FBCD32}" dt="2023-02-08T21:28:46.095" v="905"/>
          <ac:inkMkLst>
            <pc:docMk/>
            <pc:sldMk cId="3376163737" sldId="359"/>
            <ac:inkMk id="166" creationId="{FDD43D1B-D402-4F12-B953-7EB18458CCC4}"/>
          </ac:inkMkLst>
        </pc:inkChg>
        <pc:inkChg chg="add mod">
          <ac:chgData name="Ewa Kazimierska" userId="8edb7084-dccb-4d8f-9cfb-38098ea1d667" providerId="ADAL" clId="{F336D89F-4A3B-4CE4-9B84-5129A4FBCD32}" dt="2023-02-08T21:28:46.095" v="905"/>
          <ac:inkMkLst>
            <pc:docMk/>
            <pc:sldMk cId="3376163737" sldId="359"/>
            <ac:inkMk id="167" creationId="{DB27710B-E1DE-4C9A-BD13-54BC0EDD51EB}"/>
          </ac:inkMkLst>
        </pc:inkChg>
        <pc:inkChg chg="add mod">
          <ac:chgData name="Ewa Kazimierska" userId="8edb7084-dccb-4d8f-9cfb-38098ea1d667" providerId="ADAL" clId="{F336D89F-4A3B-4CE4-9B84-5129A4FBCD32}" dt="2023-02-08T21:28:46.095" v="905"/>
          <ac:inkMkLst>
            <pc:docMk/>
            <pc:sldMk cId="3376163737" sldId="359"/>
            <ac:inkMk id="168" creationId="{793BFDA5-4CE8-44F6-B51A-98CBB575CBE7}"/>
          </ac:inkMkLst>
        </pc:inkChg>
        <pc:inkChg chg="add mod">
          <ac:chgData name="Ewa Kazimierska" userId="8edb7084-dccb-4d8f-9cfb-38098ea1d667" providerId="ADAL" clId="{F336D89F-4A3B-4CE4-9B84-5129A4FBCD32}" dt="2023-02-08T21:28:46.095" v="905"/>
          <ac:inkMkLst>
            <pc:docMk/>
            <pc:sldMk cId="3376163737" sldId="359"/>
            <ac:inkMk id="169" creationId="{0FED8EA0-04FA-490B-AE5C-285EEEAF68EB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70" creationId="{3A567300-AF9E-498A-9FCA-ADF5E28EADFE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72" creationId="{3D0776A3-DB80-443B-AF7F-FBC15B13FCC8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73" creationId="{C7D0C35B-1C55-4FB4-A83A-BF303C32D63F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74" creationId="{142421FA-BCEA-4A4F-85BF-5CD343E75E4C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75" creationId="{2F2D5522-5BC0-4079-A2E4-2E5347015CF8}"/>
          </ac:inkMkLst>
        </pc:inkChg>
        <pc:inkChg chg="add mod">
          <ac:chgData name="Ewa Kazimierska" userId="8edb7084-dccb-4d8f-9cfb-38098ea1d667" providerId="ADAL" clId="{F336D89F-4A3B-4CE4-9B84-5129A4FBCD32}" dt="2023-02-08T21:29:08.629" v="923"/>
          <ac:inkMkLst>
            <pc:docMk/>
            <pc:sldMk cId="3376163737" sldId="359"/>
            <ac:inkMk id="177" creationId="{E49A3953-775D-461A-8FF9-B328DE19494E}"/>
          </ac:inkMkLst>
        </pc:inkChg>
        <pc:inkChg chg="add mod">
          <ac:chgData name="Ewa Kazimierska" userId="8edb7084-dccb-4d8f-9cfb-38098ea1d667" providerId="ADAL" clId="{F336D89F-4A3B-4CE4-9B84-5129A4FBCD32}" dt="2023-02-08T21:29:08.629" v="923"/>
          <ac:inkMkLst>
            <pc:docMk/>
            <pc:sldMk cId="3376163737" sldId="359"/>
            <ac:inkMk id="178" creationId="{3718E308-80D6-4C34-A35D-417E790EADDE}"/>
          </ac:inkMkLst>
        </pc:inkChg>
        <pc:inkChg chg="add mod">
          <ac:chgData name="Ewa Kazimierska" userId="8edb7084-dccb-4d8f-9cfb-38098ea1d667" providerId="ADAL" clId="{F336D89F-4A3B-4CE4-9B84-5129A4FBCD32}" dt="2023-02-08T21:29:08.629" v="923"/>
          <ac:inkMkLst>
            <pc:docMk/>
            <pc:sldMk cId="3376163737" sldId="359"/>
            <ac:inkMk id="179" creationId="{CCA429F0-B7C2-44C1-A5DE-0C3A77478148}"/>
          </ac:inkMkLst>
        </pc:inkChg>
        <pc:inkChg chg="add mod">
          <ac:chgData name="Ewa Kazimierska" userId="8edb7084-dccb-4d8f-9cfb-38098ea1d667" providerId="ADAL" clId="{F336D89F-4A3B-4CE4-9B84-5129A4FBCD32}" dt="2023-02-08T21:29:08.629" v="923"/>
          <ac:inkMkLst>
            <pc:docMk/>
            <pc:sldMk cId="3376163737" sldId="359"/>
            <ac:inkMk id="180" creationId="{1B2FF567-25D6-46C8-A514-C939448A4228}"/>
          </ac:inkMkLst>
        </pc:inkChg>
        <pc:inkChg chg="add mod">
          <ac:chgData name="Ewa Kazimierska" userId="8edb7084-dccb-4d8f-9cfb-38098ea1d667" providerId="ADAL" clId="{F336D89F-4A3B-4CE4-9B84-5129A4FBCD32}" dt="2023-02-08T21:29:08.629" v="923"/>
          <ac:inkMkLst>
            <pc:docMk/>
            <pc:sldMk cId="3376163737" sldId="359"/>
            <ac:inkMk id="181" creationId="{3B14998D-153D-4960-9D7B-B1CFE079B92D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82" creationId="{6ECAA4AD-EFBA-450B-84F7-D18033D1CD67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84" creationId="{04BA0121-78B7-42EB-8FA6-A7A46C51E368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85" creationId="{89DA59C4-4A7F-49BF-86F6-278BD8F7C4D0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86" creationId="{A6AB702C-98EB-494C-B5A3-293FCECD0CBB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87" creationId="{1CDEBA38-E9AF-4606-AF97-67B280824659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88" creationId="{8DD415DF-E401-4056-85A5-4C278AB34EDD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89" creationId="{97D20874-A5CC-48AF-B3E1-9B902E7DB9A8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90" creationId="{8D616588-0C7D-4467-B81B-E6F237AD7439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91" creationId="{FEE04154-83AB-4D6E-89A7-2EE1BA2CB63F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92" creationId="{A070A903-2CA8-4DE7-8E42-D4CBCAB792AC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94" creationId="{24A02322-156D-46E6-8576-EBB9817E94F3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95" creationId="{9990C5F1-3718-483C-BFFA-3DEFCA5B9CF0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96" creationId="{1C3DE401-BC52-4A3A-BE82-0FCA61342AE4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97" creationId="{9399F8A1-100F-4CD2-835E-08E6EC2AB432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98" creationId="{69D65D8F-1034-459B-8AB8-4B6308C64A5D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199" creationId="{91D36AD7-E0B6-4509-9EA6-0F1B7357483E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200" creationId="{591328FA-097D-4C3E-B829-3210C9EA13B0}"/>
          </ac:inkMkLst>
        </pc:inkChg>
        <pc:inkChg chg="add mod">
          <ac:chgData name="Ewa Kazimierska" userId="8edb7084-dccb-4d8f-9cfb-38098ea1d667" providerId="ADAL" clId="{F336D89F-4A3B-4CE4-9B84-5129A4FBCD32}" dt="2023-02-08T21:29:27.038" v="949"/>
          <ac:inkMkLst>
            <pc:docMk/>
            <pc:sldMk cId="3376163737" sldId="359"/>
            <ac:inkMk id="201" creationId="{80D926A6-C61B-4DD5-BC1A-1DA98900711C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02" creationId="{49BBF66F-07BD-4D64-BCE2-E7026FE974CE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03" creationId="{FCA05E6F-B1FA-43AF-A0C2-559B2DE36879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04" creationId="{AC2B36A6-87C9-4A4D-A290-8A076F6D1744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05" creationId="{48CB6DBE-DD43-4206-8B2A-7780E54FE870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06" creationId="{150E0C08-B504-4BE3-9B5C-71AE954638ED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07" creationId="{B27A8B12-BFDB-49B9-8DF2-5F0AEFF1FE14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08" creationId="{6694E02B-3703-452F-A5DF-A872D43A9B5C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12" creationId="{1E391BA3-1E98-45B4-A4F1-CEBB76C8FE01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14" creationId="{8957B894-A50B-433E-9B3F-86974CD41818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15" creationId="{F9A4C640-93F8-43A1-8ADC-02E6D2478ECA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16" creationId="{45642C47-9697-4855-BBEE-F1F5D2F49ADC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17" creationId="{A9E5B62C-8DB2-4B62-B26E-B0B9A09D2ADD}"/>
          </ac:inkMkLst>
        </pc:inkChg>
        <pc:inkChg chg="add mod">
          <ac:chgData name="Ewa Kazimierska" userId="8edb7084-dccb-4d8f-9cfb-38098ea1d667" providerId="ADAL" clId="{F336D89F-4A3B-4CE4-9B84-5129A4FBCD32}" dt="2023-02-08T21:29:32.516" v="957"/>
          <ac:inkMkLst>
            <pc:docMk/>
            <pc:sldMk cId="3376163737" sldId="359"/>
            <ac:inkMk id="218" creationId="{331E061F-8E34-4C9A-9CF6-B99421482DEF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0" creationId="{48C24438-5D76-4CD1-828A-7F7D8B74E90B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1" creationId="{F3A4D533-628B-4343-A429-BDF3A776C836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2" creationId="{5682C758-3B87-425E-94FC-8F3CF8AD8DA8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3" creationId="{FFF99F8D-04D7-4ECA-B1EC-EF7071BFD9C1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4" creationId="{EF2EC46F-EB01-4EE4-945B-6BDC63D1E3F0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5" creationId="{B68D35B8-97B0-4599-B32A-4BC800E3D5A7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6" creationId="{91A63ED8-7CC8-49EB-916F-0FA158360DD6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7" creationId="{B7DF1A8E-57B2-4BDB-B888-89B79E8BC24A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8" creationId="{AD83263D-71F8-4849-BEFE-AD89BDEA660C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29" creationId="{773A648D-32C1-45BF-8D20-36286B428FEB}"/>
          </ac:inkMkLst>
        </pc:inkChg>
        <pc:inkChg chg="add mod">
          <ac:chgData name="Ewa Kazimierska" userId="8edb7084-dccb-4d8f-9cfb-38098ea1d667" providerId="ADAL" clId="{F336D89F-4A3B-4CE4-9B84-5129A4FBCD32}" dt="2023-02-08T21:29:44.111" v="969"/>
          <ac:inkMkLst>
            <pc:docMk/>
            <pc:sldMk cId="3376163737" sldId="359"/>
            <ac:inkMk id="230" creationId="{2DF9D85D-94D8-4184-A60C-692E4F7E062B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32" creationId="{317C6D3C-A270-49CE-8D68-11D227567E8A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33" creationId="{DA58285F-E8B8-4A84-8FC9-CDCC10CA0398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34" creationId="{9BEBA0F8-C68E-46E5-BBFE-3582BDF31BB2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35" creationId="{3D16A61D-622A-4F28-973C-5D10B55FA3A4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36" creationId="{63209A5B-41D2-4AA4-8878-E45630371DCD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37" creationId="{6B1AF2E7-845C-4AB2-A872-B610BACF49E5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38" creationId="{7A03AA76-F126-42B8-9FCB-0F16C364E4AD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39" creationId="{AD9BE18F-2B29-4EE6-8E48-57B5709CE248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40" creationId="{D459ADC9-B546-411A-8FEF-A7516A6F4E86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41" creationId="{87AD218C-1F5E-47D7-8334-5C0C4A9E919D}"/>
          </ac:inkMkLst>
        </pc:inkChg>
        <pc:inkChg chg="add mod">
          <ac:chgData name="Ewa Kazimierska" userId="8edb7084-dccb-4d8f-9cfb-38098ea1d667" providerId="ADAL" clId="{F336D89F-4A3B-4CE4-9B84-5129A4FBCD32}" dt="2023-02-08T21:29:52.590" v="982"/>
          <ac:inkMkLst>
            <pc:docMk/>
            <pc:sldMk cId="3376163737" sldId="359"/>
            <ac:inkMk id="242" creationId="{A120C80D-BBB1-4834-BE72-9989E96B7F98}"/>
          </ac:inkMkLst>
        </pc:inkChg>
        <pc:inkChg chg="add">
          <ac:chgData name="Ewa Kazimierska" userId="8edb7084-dccb-4d8f-9cfb-38098ea1d667" providerId="ADAL" clId="{F336D89F-4A3B-4CE4-9B84-5129A4FBCD32}" dt="2023-02-08T21:29:51.980" v="981" actId="9405"/>
          <ac:inkMkLst>
            <pc:docMk/>
            <pc:sldMk cId="3376163737" sldId="359"/>
            <ac:inkMk id="243" creationId="{D72B3691-F8D3-460E-AE73-0A4D62B5E889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46" creationId="{CAF141A7-A922-443A-A229-81799BD3DC4E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47" creationId="{9FE727DB-339F-477C-B4B7-F89B249DE9EC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48" creationId="{060E4FBB-400E-442D-86A7-54E5BA331686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49" creationId="{3FA13BD7-9A8A-4CA9-A5C5-BD20A7B44761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50" creationId="{2747B868-832E-49B7-A876-9B671D2A349D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52" creationId="{9DA902AA-6E44-409E-9634-08C818878FE4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53" creationId="{45021F0B-57A9-4E48-BFEE-AB877228E7C5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54" creationId="{CE78E9FF-BCD0-4BA7-81DB-34A2B5A1E0CE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55" creationId="{798C5084-E1E5-474B-A2A0-BB7D4E11D7DB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57" creationId="{A9930B3C-A1BB-4A34-B2A9-21520B742BD4}"/>
          </ac:inkMkLst>
        </pc:inkChg>
        <pc:inkChg chg="add mod">
          <ac:chgData name="Ewa Kazimierska" userId="8edb7084-dccb-4d8f-9cfb-38098ea1d667" providerId="ADAL" clId="{F336D89F-4A3B-4CE4-9B84-5129A4FBCD32}" dt="2023-02-08T21:30:25.208" v="1002"/>
          <ac:inkMkLst>
            <pc:docMk/>
            <pc:sldMk cId="3376163737" sldId="359"/>
            <ac:inkMk id="258" creationId="{CACC89C1-C82F-4DE5-B934-AB3CC1B699A6}"/>
          </ac:inkMkLst>
        </pc:inkChg>
        <pc:inkChg chg="add mod">
          <ac:chgData name="Ewa Kazimierska" userId="8edb7084-dccb-4d8f-9cfb-38098ea1d667" providerId="ADAL" clId="{F336D89F-4A3B-4CE4-9B84-5129A4FBCD32}" dt="2023-02-08T21:30:24.195" v="1000"/>
          <ac:inkMkLst>
            <pc:docMk/>
            <pc:sldMk cId="3376163737" sldId="359"/>
            <ac:inkMk id="259" creationId="{0404DBA4-6624-4BA5-B5C9-89780D8A6967}"/>
          </ac:inkMkLst>
        </pc:inkChg>
        <pc:inkChg chg="add mod">
          <ac:chgData name="Ewa Kazimierska" userId="8edb7084-dccb-4d8f-9cfb-38098ea1d667" providerId="ADAL" clId="{F336D89F-4A3B-4CE4-9B84-5129A4FBCD32}" dt="2023-02-08T21:30:27.802" v="1006"/>
          <ac:inkMkLst>
            <pc:docMk/>
            <pc:sldMk cId="3376163737" sldId="359"/>
            <ac:inkMk id="261" creationId="{D0E3A7CB-8E76-491C-9A6B-8A83A955A20A}"/>
          </ac:inkMkLst>
        </pc:inkChg>
        <pc:inkChg chg="add mod">
          <ac:chgData name="Ewa Kazimierska" userId="8edb7084-dccb-4d8f-9cfb-38098ea1d667" providerId="ADAL" clId="{F336D89F-4A3B-4CE4-9B84-5129A4FBCD32}" dt="2023-02-08T21:30:27.802" v="1006"/>
          <ac:inkMkLst>
            <pc:docMk/>
            <pc:sldMk cId="3376163737" sldId="359"/>
            <ac:inkMk id="262" creationId="{CC0A9C9C-FAB0-4EEE-A409-6B7D431D6673}"/>
          </ac:inkMkLst>
        </pc:inkChg>
        <pc:inkChg chg="add mod">
          <ac:chgData name="Ewa Kazimierska" userId="8edb7084-dccb-4d8f-9cfb-38098ea1d667" providerId="ADAL" clId="{F336D89F-4A3B-4CE4-9B84-5129A4FBCD32}" dt="2023-02-08T21:30:27.802" v="1006"/>
          <ac:inkMkLst>
            <pc:docMk/>
            <pc:sldMk cId="3376163737" sldId="359"/>
            <ac:inkMk id="264" creationId="{5A153ED2-AC93-464A-B297-4B2F0AEA503D}"/>
          </ac:inkMkLst>
        </pc:inkChg>
        <pc:inkChg chg="add mod">
          <ac:chgData name="Ewa Kazimierska" userId="8edb7084-dccb-4d8f-9cfb-38098ea1d667" providerId="ADAL" clId="{F336D89F-4A3B-4CE4-9B84-5129A4FBCD32}" dt="2023-02-08T21:30:27.802" v="1006"/>
          <ac:inkMkLst>
            <pc:docMk/>
            <pc:sldMk cId="3376163737" sldId="359"/>
            <ac:inkMk id="266" creationId="{40F49BEE-3CA6-4173-BEBF-D46B813C5717}"/>
          </ac:inkMkLst>
        </pc:inkChg>
        <pc:inkChg chg="add mod">
          <ac:chgData name="Ewa Kazimierska" userId="8edb7084-dccb-4d8f-9cfb-38098ea1d667" providerId="ADAL" clId="{F336D89F-4A3B-4CE4-9B84-5129A4FBCD32}" dt="2023-02-08T21:30:27.802" v="1006"/>
          <ac:inkMkLst>
            <pc:docMk/>
            <pc:sldMk cId="3376163737" sldId="359"/>
            <ac:inkMk id="268" creationId="{6F924C37-C873-478A-952A-320F4E36D071}"/>
          </ac:inkMkLst>
        </pc:inkChg>
        <pc:inkChg chg="add mod">
          <ac:chgData name="Ewa Kazimierska" userId="8edb7084-dccb-4d8f-9cfb-38098ea1d667" providerId="ADAL" clId="{F336D89F-4A3B-4CE4-9B84-5129A4FBCD32}" dt="2023-02-08T21:30:40.683" v="1012"/>
          <ac:inkMkLst>
            <pc:docMk/>
            <pc:sldMk cId="3376163737" sldId="359"/>
            <ac:inkMk id="270" creationId="{E955115C-B1A2-4BC0-9D64-CD86BE89B644}"/>
          </ac:inkMkLst>
        </pc:inkChg>
        <pc:inkChg chg="add mod">
          <ac:chgData name="Ewa Kazimierska" userId="8edb7084-dccb-4d8f-9cfb-38098ea1d667" providerId="ADAL" clId="{F336D89F-4A3B-4CE4-9B84-5129A4FBCD32}" dt="2023-02-08T21:30:40.683" v="1012"/>
          <ac:inkMkLst>
            <pc:docMk/>
            <pc:sldMk cId="3376163737" sldId="359"/>
            <ac:inkMk id="271" creationId="{4FC94DE6-8074-450A-96FC-61B63570088D}"/>
          </ac:inkMkLst>
        </pc:inkChg>
        <pc:inkChg chg="add mod">
          <ac:chgData name="Ewa Kazimierska" userId="8edb7084-dccb-4d8f-9cfb-38098ea1d667" providerId="ADAL" clId="{F336D89F-4A3B-4CE4-9B84-5129A4FBCD32}" dt="2023-02-08T21:30:40.683" v="1012"/>
          <ac:inkMkLst>
            <pc:docMk/>
            <pc:sldMk cId="3376163737" sldId="359"/>
            <ac:inkMk id="273" creationId="{7F6CC973-623F-4E94-8B89-2A9E12C64540}"/>
          </ac:inkMkLst>
        </pc:inkChg>
        <pc:inkChg chg="add mod">
          <ac:chgData name="Ewa Kazimierska" userId="8edb7084-dccb-4d8f-9cfb-38098ea1d667" providerId="ADAL" clId="{F336D89F-4A3B-4CE4-9B84-5129A4FBCD32}" dt="2023-02-08T21:30:40.683" v="1012"/>
          <ac:inkMkLst>
            <pc:docMk/>
            <pc:sldMk cId="3376163737" sldId="359"/>
            <ac:inkMk id="274" creationId="{BA3A4E27-EFBA-4CB6-97DB-925D8ADCAB01}"/>
          </ac:inkMkLst>
        </pc:inkChg>
        <pc:inkChg chg="add mod">
          <ac:chgData name="Ewa Kazimierska" userId="8edb7084-dccb-4d8f-9cfb-38098ea1d667" providerId="ADAL" clId="{F336D89F-4A3B-4CE4-9B84-5129A4FBCD32}" dt="2023-02-08T21:30:50.666" v="1023"/>
          <ac:inkMkLst>
            <pc:docMk/>
            <pc:sldMk cId="3376163737" sldId="359"/>
            <ac:inkMk id="276" creationId="{8A519225-3B71-40D9-A649-6057DB7D6A58}"/>
          </ac:inkMkLst>
        </pc:inkChg>
        <pc:inkChg chg="add mod">
          <ac:chgData name="Ewa Kazimierska" userId="8edb7084-dccb-4d8f-9cfb-38098ea1d667" providerId="ADAL" clId="{F336D89F-4A3B-4CE4-9B84-5129A4FBCD32}" dt="2023-02-08T21:30:50.666" v="1023"/>
          <ac:inkMkLst>
            <pc:docMk/>
            <pc:sldMk cId="3376163737" sldId="359"/>
            <ac:inkMk id="277" creationId="{3096CF36-8C8F-451E-96CE-06D13B101EAF}"/>
          </ac:inkMkLst>
        </pc:inkChg>
        <pc:inkChg chg="add mod">
          <ac:chgData name="Ewa Kazimierska" userId="8edb7084-dccb-4d8f-9cfb-38098ea1d667" providerId="ADAL" clId="{F336D89F-4A3B-4CE4-9B84-5129A4FBCD32}" dt="2023-02-08T21:30:50.666" v="1023"/>
          <ac:inkMkLst>
            <pc:docMk/>
            <pc:sldMk cId="3376163737" sldId="359"/>
            <ac:inkMk id="278" creationId="{BB996E2F-DA74-4B03-94E5-9E246E9CEF03}"/>
          </ac:inkMkLst>
        </pc:inkChg>
        <pc:inkChg chg="add mod">
          <ac:chgData name="Ewa Kazimierska" userId="8edb7084-dccb-4d8f-9cfb-38098ea1d667" providerId="ADAL" clId="{F336D89F-4A3B-4CE4-9B84-5129A4FBCD32}" dt="2023-02-08T21:30:50.666" v="1023"/>
          <ac:inkMkLst>
            <pc:docMk/>
            <pc:sldMk cId="3376163737" sldId="359"/>
            <ac:inkMk id="280" creationId="{07736240-72BA-45C1-A07F-CA57D88BE059}"/>
          </ac:inkMkLst>
        </pc:inkChg>
        <pc:inkChg chg="add mod">
          <ac:chgData name="Ewa Kazimierska" userId="8edb7084-dccb-4d8f-9cfb-38098ea1d667" providerId="ADAL" clId="{F336D89F-4A3B-4CE4-9B84-5129A4FBCD32}" dt="2023-02-08T21:30:50.666" v="1023"/>
          <ac:inkMkLst>
            <pc:docMk/>
            <pc:sldMk cId="3376163737" sldId="359"/>
            <ac:inkMk id="281" creationId="{8C227226-17F4-4746-808C-A3CB458D5CCC}"/>
          </ac:inkMkLst>
        </pc:inkChg>
        <pc:inkChg chg="add mod">
          <ac:chgData name="Ewa Kazimierska" userId="8edb7084-dccb-4d8f-9cfb-38098ea1d667" providerId="ADAL" clId="{F336D89F-4A3B-4CE4-9B84-5129A4FBCD32}" dt="2023-02-08T21:30:50.666" v="1023"/>
          <ac:inkMkLst>
            <pc:docMk/>
            <pc:sldMk cId="3376163737" sldId="359"/>
            <ac:inkMk id="283" creationId="{66B3A68D-2A4A-4202-8914-21606F8A6B87}"/>
          </ac:inkMkLst>
        </pc:inkChg>
        <pc:inkChg chg="add mod">
          <ac:chgData name="Ewa Kazimierska" userId="8edb7084-dccb-4d8f-9cfb-38098ea1d667" providerId="ADAL" clId="{F336D89F-4A3B-4CE4-9B84-5129A4FBCD32}" dt="2023-02-08T21:30:57.966" v="1028"/>
          <ac:inkMkLst>
            <pc:docMk/>
            <pc:sldMk cId="3376163737" sldId="359"/>
            <ac:inkMk id="284" creationId="{3F61FD8F-0C8C-4D41-A000-99DCEE77A31F}"/>
          </ac:inkMkLst>
        </pc:inkChg>
        <pc:inkChg chg="add mod">
          <ac:chgData name="Ewa Kazimierska" userId="8edb7084-dccb-4d8f-9cfb-38098ea1d667" providerId="ADAL" clId="{F336D89F-4A3B-4CE4-9B84-5129A4FBCD32}" dt="2023-02-08T21:30:57.966" v="1028"/>
          <ac:inkMkLst>
            <pc:docMk/>
            <pc:sldMk cId="3376163737" sldId="359"/>
            <ac:inkMk id="285" creationId="{00746794-9578-4284-B4E5-0E735C403F43}"/>
          </ac:inkMkLst>
        </pc:inkChg>
        <pc:inkChg chg="add mod">
          <ac:chgData name="Ewa Kazimierska" userId="8edb7084-dccb-4d8f-9cfb-38098ea1d667" providerId="ADAL" clId="{F336D89F-4A3B-4CE4-9B84-5129A4FBCD32}" dt="2023-02-08T21:30:57.966" v="1028"/>
          <ac:inkMkLst>
            <pc:docMk/>
            <pc:sldMk cId="3376163737" sldId="359"/>
            <ac:inkMk id="288" creationId="{EAA388BF-8350-4853-9B11-598A9D8D4A56}"/>
          </ac:inkMkLst>
        </pc:inkChg>
        <pc:inkChg chg="add mod">
          <ac:chgData name="Ewa Kazimierska" userId="8edb7084-dccb-4d8f-9cfb-38098ea1d667" providerId="ADAL" clId="{F336D89F-4A3B-4CE4-9B84-5129A4FBCD32}" dt="2023-02-08T21:30:57.966" v="1028"/>
          <ac:inkMkLst>
            <pc:docMk/>
            <pc:sldMk cId="3376163737" sldId="359"/>
            <ac:inkMk id="290" creationId="{BC84A7DD-9459-44B4-8C44-EE8EE1A381CA}"/>
          </ac:inkMkLst>
        </pc:inkChg>
        <pc:inkChg chg="add mod">
          <ac:chgData name="Ewa Kazimierska" userId="8edb7084-dccb-4d8f-9cfb-38098ea1d667" providerId="ADAL" clId="{F336D89F-4A3B-4CE4-9B84-5129A4FBCD32}" dt="2023-02-08T21:30:57.966" v="1028"/>
          <ac:inkMkLst>
            <pc:docMk/>
            <pc:sldMk cId="3376163737" sldId="359"/>
            <ac:inkMk id="291" creationId="{19BA35BB-1A8D-4160-AC65-9A112CB53330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293" creationId="{97C7AD41-8A67-48BD-8AD3-5D344B063F43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294" creationId="{190EA5CB-C14E-4352-8459-A68BE83066DD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295" creationId="{C6D7178B-5A87-473C-BA2D-6E81844BFD10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296" creationId="{33028FFE-E87F-4DBC-BEFC-EEF18633D2BC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297" creationId="{51D090E2-0ECE-4C5A-AEC2-BFFB94D4C67D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298" creationId="{22AA77A8-A4D0-4BB9-AD73-220E4195826C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299" creationId="{4E960CBE-1561-4BBC-9B47-E2AD9C291C8F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300" creationId="{240D9C5A-F18C-4156-A478-F89F32F07388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302" creationId="{EDE212B7-B15D-4613-BDA1-3943B94E36F9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303" creationId="{73C4867D-6B46-4C70-84EB-9426CFF2BEFE}"/>
          </ac:inkMkLst>
        </pc:inkChg>
        <pc:inkChg chg="add mod">
          <ac:chgData name="Ewa Kazimierska" userId="8edb7084-dccb-4d8f-9cfb-38098ea1d667" providerId="ADAL" clId="{F336D89F-4A3B-4CE4-9B84-5129A4FBCD32}" dt="2023-02-08T21:31:13.430" v="1042"/>
          <ac:inkMkLst>
            <pc:docMk/>
            <pc:sldMk cId="3376163737" sldId="359"/>
            <ac:inkMk id="304" creationId="{FDDAC07D-6094-46D3-9EE9-4F4439775E9E}"/>
          </ac:inkMkLst>
        </pc:inkChg>
        <pc:inkChg chg="add">
          <ac:chgData name="Ewa Kazimierska" userId="8edb7084-dccb-4d8f-9cfb-38098ea1d667" providerId="ADAL" clId="{F336D89F-4A3B-4CE4-9B84-5129A4FBCD32}" dt="2023-02-08T21:31:12.813" v="1041" actId="9405"/>
          <ac:inkMkLst>
            <pc:docMk/>
            <pc:sldMk cId="3376163737" sldId="359"/>
            <ac:inkMk id="305" creationId="{6DE88C8F-DAB3-499E-8F3A-5D584B5B8ADD}"/>
          </ac:inkMkLst>
        </pc:inkChg>
        <pc:inkChg chg="add mod">
          <ac:chgData name="Ewa Kazimierska" userId="8edb7084-dccb-4d8f-9cfb-38098ea1d667" providerId="ADAL" clId="{F336D89F-4A3B-4CE4-9B84-5129A4FBCD32}" dt="2023-02-08T21:31:17.846" v="1049"/>
          <ac:inkMkLst>
            <pc:docMk/>
            <pc:sldMk cId="3376163737" sldId="359"/>
            <ac:inkMk id="307" creationId="{59534C02-BF30-4505-AEB1-EF0A285658BC}"/>
          </ac:inkMkLst>
        </pc:inkChg>
        <pc:inkChg chg="add mod">
          <ac:chgData name="Ewa Kazimierska" userId="8edb7084-dccb-4d8f-9cfb-38098ea1d667" providerId="ADAL" clId="{F336D89F-4A3B-4CE4-9B84-5129A4FBCD32}" dt="2023-02-08T21:31:17.846" v="1049"/>
          <ac:inkMkLst>
            <pc:docMk/>
            <pc:sldMk cId="3376163737" sldId="359"/>
            <ac:inkMk id="308" creationId="{5A5A07EE-B349-4A8B-BA38-76357BBD5F3C}"/>
          </ac:inkMkLst>
        </pc:inkChg>
        <pc:inkChg chg="add mod">
          <ac:chgData name="Ewa Kazimierska" userId="8edb7084-dccb-4d8f-9cfb-38098ea1d667" providerId="ADAL" clId="{F336D89F-4A3B-4CE4-9B84-5129A4FBCD32}" dt="2023-02-08T21:31:17.846" v="1049"/>
          <ac:inkMkLst>
            <pc:docMk/>
            <pc:sldMk cId="3376163737" sldId="359"/>
            <ac:inkMk id="309" creationId="{3D89195B-94F9-4062-AA74-8DC814A78AD4}"/>
          </ac:inkMkLst>
        </pc:inkChg>
        <pc:inkChg chg="add mod">
          <ac:chgData name="Ewa Kazimierska" userId="8edb7084-dccb-4d8f-9cfb-38098ea1d667" providerId="ADAL" clId="{F336D89F-4A3B-4CE4-9B84-5129A4FBCD32}" dt="2023-02-08T21:31:17.846" v="1049"/>
          <ac:inkMkLst>
            <pc:docMk/>
            <pc:sldMk cId="3376163737" sldId="359"/>
            <ac:inkMk id="310" creationId="{97AE9BA3-DD9F-4080-8E4C-838DD9620FCF}"/>
          </ac:inkMkLst>
        </pc:inkChg>
        <pc:inkChg chg="add mod">
          <ac:chgData name="Ewa Kazimierska" userId="8edb7084-dccb-4d8f-9cfb-38098ea1d667" providerId="ADAL" clId="{F336D89F-4A3B-4CE4-9B84-5129A4FBCD32}" dt="2023-02-08T21:31:17.846" v="1049"/>
          <ac:inkMkLst>
            <pc:docMk/>
            <pc:sldMk cId="3376163737" sldId="359"/>
            <ac:inkMk id="311" creationId="{73BD5EE2-92B0-4435-A078-234DB4AE2A3F}"/>
          </ac:inkMkLst>
        </pc:inkChg>
        <pc:inkChg chg="add mod">
          <ac:chgData name="Ewa Kazimierska" userId="8edb7084-dccb-4d8f-9cfb-38098ea1d667" providerId="ADAL" clId="{F336D89F-4A3B-4CE4-9B84-5129A4FBCD32}" dt="2023-02-08T21:31:17.846" v="1049"/>
          <ac:inkMkLst>
            <pc:docMk/>
            <pc:sldMk cId="3376163737" sldId="359"/>
            <ac:inkMk id="312" creationId="{D92C9EE3-2C1A-4016-AC01-A053CAC45DB4}"/>
          </ac:inkMkLst>
        </pc:inkChg>
      </pc:sldChg>
      <pc:sldChg chg="addSp delSp modSp mod">
        <pc:chgData name="Ewa Kazimierska" userId="8edb7084-dccb-4d8f-9cfb-38098ea1d667" providerId="ADAL" clId="{F336D89F-4A3B-4CE4-9B84-5129A4FBCD32}" dt="2023-02-08T21:35:12.814" v="1184"/>
        <pc:sldMkLst>
          <pc:docMk/>
          <pc:sldMk cId="1313259121" sldId="360"/>
        </pc:sldMkLst>
        <pc:grpChg chg="mod">
          <ac:chgData name="Ewa Kazimierska" userId="8edb7084-dccb-4d8f-9cfb-38098ea1d667" providerId="ADAL" clId="{F336D89F-4A3B-4CE4-9B84-5129A4FBCD32}" dt="2023-02-08T21:32:23.844" v="1057"/>
          <ac:grpSpMkLst>
            <pc:docMk/>
            <pc:sldMk cId="1313259121" sldId="360"/>
            <ac:grpSpMk id="9" creationId="{EEA3838F-A951-4F9C-8663-FDE1C92C3BDD}"/>
          </ac:grpSpMkLst>
        </pc:grpChg>
        <pc:grpChg chg="mod">
          <ac:chgData name="Ewa Kazimierska" userId="8edb7084-dccb-4d8f-9cfb-38098ea1d667" providerId="ADAL" clId="{F336D89F-4A3B-4CE4-9B84-5129A4FBCD32}" dt="2023-02-08T21:32:23.844" v="1057"/>
          <ac:grpSpMkLst>
            <pc:docMk/>
            <pc:sldMk cId="1313259121" sldId="360"/>
            <ac:grpSpMk id="10" creationId="{DE0EC123-DD06-418B-8C65-AD8D06AB9C28}"/>
          </ac:grpSpMkLst>
        </pc:grpChg>
        <pc:grpChg chg="del mod">
          <ac:chgData name="Ewa Kazimierska" userId="8edb7084-dccb-4d8f-9cfb-38098ea1d667" providerId="ADAL" clId="{F336D89F-4A3B-4CE4-9B84-5129A4FBCD32}" dt="2023-02-08T21:32:35.663" v="1070"/>
          <ac:grpSpMkLst>
            <pc:docMk/>
            <pc:sldMk cId="1313259121" sldId="360"/>
            <ac:grpSpMk id="12" creationId="{F147B4DD-4513-49F3-BA82-2B2DACF19764}"/>
          </ac:grpSpMkLst>
        </pc:grpChg>
        <pc:grpChg chg="mod">
          <ac:chgData name="Ewa Kazimierska" userId="8edb7084-dccb-4d8f-9cfb-38098ea1d667" providerId="ADAL" clId="{F336D89F-4A3B-4CE4-9B84-5129A4FBCD32}" dt="2023-02-08T21:32:35.663" v="1070"/>
          <ac:grpSpMkLst>
            <pc:docMk/>
            <pc:sldMk cId="1313259121" sldId="360"/>
            <ac:grpSpMk id="21" creationId="{9EF5CF27-DD4E-4F06-ADC0-A99715F58EFD}"/>
          </ac:grpSpMkLst>
        </pc:grpChg>
        <pc:grpChg chg="mod">
          <ac:chgData name="Ewa Kazimierska" userId="8edb7084-dccb-4d8f-9cfb-38098ea1d667" providerId="ADAL" clId="{F336D89F-4A3B-4CE4-9B84-5129A4FBCD32}" dt="2023-02-08T21:32:35.663" v="1070"/>
          <ac:grpSpMkLst>
            <pc:docMk/>
            <pc:sldMk cId="1313259121" sldId="360"/>
            <ac:grpSpMk id="22" creationId="{F507177E-AFE9-4B02-8493-03B8A9948578}"/>
          </ac:grpSpMkLst>
        </pc:grpChg>
        <pc:grpChg chg="mod">
          <ac:chgData name="Ewa Kazimierska" userId="8edb7084-dccb-4d8f-9cfb-38098ea1d667" providerId="ADAL" clId="{F336D89F-4A3B-4CE4-9B84-5129A4FBCD32}" dt="2023-02-08T21:32:35.663" v="1070"/>
          <ac:grpSpMkLst>
            <pc:docMk/>
            <pc:sldMk cId="1313259121" sldId="360"/>
            <ac:grpSpMk id="23" creationId="{3E4DC0B0-B1FF-4F43-9835-4FD090D7AE05}"/>
          </ac:grpSpMkLst>
        </pc:grpChg>
        <pc:grpChg chg="mod">
          <ac:chgData name="Ewa Kazimierska" userId="8edb7084-dccb-4d8f-9cfb-38098ea1d667" providerId="ADAL" clId="{F336D89F-4A3B-4CE4-9B84-5129A4FBCD32}" dt="2023-02-08T21:32:45.640" v="1085"/>
          <ac:grpSpMkLst>
            <pc:docMk/>
            <pc:sldMk cId="1313259121" sldId="360"/>
            <ac:grpSpMk id="38" creationId="{934DABD2-4E4D-4B92-9015-549844D3A342}"/>
          </ac:grpSpMkLst>
        </pc:grpChg>
        <pc:grpChg chg="mod">
          <ac:chgData name="Ewa Kazimierska" userId="8edb7084-dccb-4d8f-9cfb-38098ea1d667" providerId="ADAL" clId="{F336D89F-4A3B-4CE4-9B84-5129A4FBCD32}" dt="2023-02-08T21:32:45.640" v="1085"/>
          <ac:grpSpMkLst>
            <pc:docMk/>
            <pc:sldMk cId="1313259121" sldId="360"/>
            <ac:grpSpMk id="39" creationId="{7B286137-58C9-4F0A-B7AF-F0E596EF35CF}"/>
          </ac:grpSpMkLst>
        </pc:grpChg>
        <pc:grpChg chg="mod">
          <ac:chgData name="Ewa Kazimierska" userId="8edb7084-dccb-4d8f-9cfb-38098ea1d667" providerId="ADAL" clId="{F336D89F-4A3B-4CE4-9B84-5129A4FBCD32}" dt="2023-02-08T21:32:45.640" v="1085"/>
          <ac:grpSpMkLst>
            <pc:docMk/>
            <pc:sldMk cId="1313259121" sldId="360"/>
            <ac:grpSpMk id="40" creationId="{B08D6312-421E-49B4-9FCE-70FEF0083056}"/>
          </ac:grpSpMkLst>
        </pc:grpChg>
        <pc:grpChg chg="del mod">
          <ac:chgData name="Ewa Kazimierska" userId="8edb7084-dccb-4d8f-9cfb-38098ea1d667" providerId="ADAL" clId="{F336D89F-4A3B-4CE4-9B84-5129A4FBCD32}" dt="2023-02-08T21:32:50.898" v="1093"/>
          <ac:grpSpMkLst>
            <pc:docMk/>
            <pc:sldMk cId="1313259121" sldId="360"/>
            <ac:grpSpMk id="46" creationId="{6C699CD7-6302-4C43-AA0B-8C6E17E817C3}"/>
          </ac:grpSpMkLst>
        </pc:grpChg>
        <pc:grpChg chg="mod">
          <ac:chgData name="Ewa Kazimierska" userId="8edb7084-dccb-4d8f-9cfb-38098ea1d667" providerId="ADAL" clId="{F336D89F-4A3B-4CE4-9B84-5129A4FBCD32}" dt="2023-02-08T21:32:50.898" v="1093"/>
          <ac:grpSpMkLst>
            <pc:docMk/>
            <pc:sldMk cId="1313259121" sldId="360"/>
            <ac:grpSpMk id="48" creationId="{A0B57BCD-6C71-4805-859F-CB73BA9F5B36}"/>
          </ac:grpSpMkLst>
        </pc:grpChg>
        <pc:grpChg chg="mod">
          <ac:chgData name="Ewa Kazimierska" userId="8edb7084-dccb-4d8f-9cfb-38098ea1d667" providerId="ADAL" clId="{F336D89F-4A3B-4CE4-9B84-5129A4FBCD32}" dt="2023-02-08T21:32:58.193" v="1099"/>
          <ac:grpSpMkLst>
            <pc:docMk/>
            <pc:sldMk cId="1313259121" sldId="360"/>
            <ac:grpSpMk id="52" creationId="{E1E31A3A-4E53-4A98-87EB-508974588435}"/>
          </ac:grpSpMkLst>
        </pc:grpChg>
        <pc:grpChg chg="mod">
          <ac:chgData name="Ewa Kazimierska" userId="8edb7084-dccb-4d8f-9cfb-38098ea1d667" providerId="ADAL" clId="{F336D89F-4A3B-4CE4-9B84-5129A4FBCD32}" dt="2023-02-08T21:33:06.368" v="1107"/>
          <ac:grpSpMkLst>
            <pc:docMk/>
            <pc:sldMk cId="1313259121" sldId="360"/>
            <ac:grpSpMk id="58" creationId="{80C29EEA-5941-4CAB-8B18-C4CE892FB844}"/>
          </ac:grpSpMkLst>
        </pc:grpChg>
        <pc:grpChg chg="mod">
          <ac:chgData name="Ewa Kazimierska" userId="8edb7084-dccb-4d8f-9cfb-38098ea1d667" providerId="ADAL" clId="{F336D89F-4A3B-4CE4-9B84-5129A4FBCD32}" dt="2023-02-08T21:33:06.368" v="1107"/>
          <ac:grpSpMkLst>
            <pc:docMk/>
            <pc:sldMk cId="1313259121" sldId="360"/>
            <ac:grpSpMk id="59" creationId="{DBCB6ABF-57E4-4084-B94D-E815BE67185D}"/>
          </ac:grpSpMkLst>
        </pc:grpChg>
        <pc:grpChg chg="del mod">
          <ac:chgData name="Ewa Kazimierska" userId="8edb7084-dccb-4d8f-9cfb-38098ea1d667" providerId="ADAL" clId="{F336D89F-4A3B-4CE4-9B84-5129A4FBCD32}" dt="2023-02-08T21:33:16.236" v="1120"/>
          <ac:grpSpMkLst>
            <pc:docMk/>
            <pc:sldMk cId="1313259121" sldId="360"/>
            <ac:grpSpMk id="69" creationId="{8DE180BB-479E-4227-8E7D-2A19EFBCEB31}"/>
          </ac:grpSpMkLst>
        </pc:grpChg>
        <pc:grpChg chg="mod">
          <ac:chgData name="Ewa Kazimierska" userId="8edb7084-dccb-4d8f-9cfb-38098ea1d667" providerId="ADAL" clId="{F336D89F-4A3B-4CE4-9B84-5129A4FBCD32}" dt="2023-02-08T21:33:14.571" v="1117"/>
          <ac:grpSpMkLst>
            <pc:docMk/>
            <pc:sldMk cId="1313259121" sldId="360"/>
            <ac:grpSpMk id="70" creationId="{61B6F250-5422-41EB-89B5-4CD19DF45B8F}"/>
          </ac:grpSpMkLst>
        </pc:grpChg>
        <pc:grpChg chg="mod">
          <ac:chgData name="Ewa Kazimierska" userId="8edb7084-dccb-4d8f-9cfb-38098ea1d667" providerId="ADAL" clId="{F336D89F-4A3B-4CE4-9B84-5129A4FBCD32}" dt="2023-02-08T21:33:14.571" v="1117"/>
          <ac:grpSpMkLst>
            <pc:docMk/>
            <pc:sldMk cId="1313259121" sldId="360"/>
            <ac:grpSpMk id="71" creationId="{7E67CF34-49BD-4950-80BB-24ED41EA95EC}"/>
          </ac:grpSpMkLst>
        </pc:grpChg>
        <pc:grpChg chg="mod">
          <ac:chgData name="Ewa Kazimierska" userId="8edb7084-dccb-4d8f-9cfb-38098ea1d667" providerId="ADAL" clId="{F336D89F-4A3B-4CE4-9B84-5129A4FBCD32}" dt="2023-02-08T21:33:16.236" v="1120"/>
          <ac:grpSpMkLst>
            <pc:docMk/>
            <pc:sldMk cId="1313259121" sldId="360"/>
            <ac:grpSpMk id="74" creationId="{4F140200-B783-4CB5-B9C3-4AD575689DA2}"/>
          </ac:grpSpMkLst>
        </pc:grpChg>
        <pc:grpChg chg="del mod">
          <ac:chgData name="Ewa Kazimierska" userId="8edb7084-dccb-4d8f-9cfb-38098ea1d667" providerId="ADAL" clId="{F336D89F-4A3B-4CE4-9B84-5129A4FBCD32}" dt="2023-02-08T21:34:23.776" v="1128"/>
          <ac:grpSpMkLst>
            <pc:docMk/>
            <pc:sldMk cId="1313259121" sldId="360"/>
            <ac:grpSpMk id="80" creationId="{0554892C-E44F-4233-9F0B-805D12133C03}"/>
          </ac:grpSpMkLst>
        </pc:grpChg>
        <pc:grpChg chg="del mod">
          <ac:chgData name="Ewa Kazimierska" userId="8edb7084-dccb-4d8f-9cfb-38098ea1d667" providerId="ADAL" clId="{F336D89F-4A3B-4CE4-9B84-5129A4FBCD32}" dt="2023-02-08T21:34:56.353" v="1167"/>
          <ac:grpSpMkLst>
            <pc:docMk/>
            <pc:sldMk cId="1313259121" sldId="360"/>
            <ac:grpSpMk id="82" creationId="{E9508D98-8FFF-4B8D-857A-1E97CBCA0155}"/>
          </ac:grpSpMkLst>
        </pc:grpChg>
        <pc:grpChg chg="del mod">
          <ac:chgData name="Ewa Kazimierska" userId="8edb7084-dccb-4d8f-9cfb-38098ea1d667" providerId="ADAL" clId="{F336D89F-4A3B-4CE4-9B84-5129A4FBCD32}" dt="2023-02-08T21:34:34.680" v="1141"/>
          <ac:grpSpMkLst>
            <pc:docMk/>
            <pc:sldMk cId="1313259121" sldId="360"/>
            <ac:grpSpMk id="93" creationId="{B6DFBDA4-30D4-4E3B-8368-0028BA29D4C0}"/>
          </ac:grpSpMkLst>
        </pc:grpChg>
        <pc:grpChg chg="del mod">
          <ac:chgData name="Ewa Kazimierska" userId="8edb7084-dccb-4d8f-9cfb-38098ea1d667" providerId="ADAL" clId="{F336D89F-4A3B-4CE4-9B84-5129A4FBCD32}" dt="2023-02-08T21:34:56.353" v="1167"/>
          <ac:grpSpMkLst>
            <pc:docMk/>
            <pc:sldMk cId="1313259121" sldId="360"/>
            <ac:grpSpMk id="94" creationId="{E7E6F38B-B65B-4B82-A8F7-E464E40293C3}"/>
          </ac:grpSpMkLst>
        </pc:grpChg>
        <pc:grpChg chg="del mod">
          <ac:chgData name="Ewa Kazimierska" userId="8edb7084-dccb-4d8f-9cfb-38098ea1d667" providerId="ADAL" clId="{F336D89F-4A3B-4CE4-9B84-5129A4FBCD32}" dt="2023-02-08T21:34:35.539" v="1143"/>
          <ac:grpSpMkLst>
            <pc:docMk/>
            <pc:sldMk cId="1313259121" sldId="360"/>
            <ac:grpSpMk id="96" creationId="{94652E95-4AF9-4A58-8A68-AE3275A18BF2}"/>
          </ac:grpSpMkLst>
        </pc:grpChg>
        <pc:grpChg chg="del mod">
          <ac:chgData name="Ewa Kazimierska" userId="8edb7084-dccb-4d8f-9cfb-38098ea1d667" providerId="ADAL" clId="{F336D89F-4A3B-4CE4-9B84-5129A4FBCD32}" dt="2023-02-08T21:34:39.244" v="1149"/>
          <ac:grpSpMkLst>
            <pc:docMk/>
            <pc:sldMk cId="1313259121" sldId="360"/>
            <ac:grpSpMk id="98" creationId="{5B3886F8-4D26-4C18-90E9-53D314094FD3}"/>
          </ac:grpSpMkLst>
        </pc:grpChg>
        <pc:grpChg chg="del mod">
          <ac:chgData name="Ewa Kazimierska" userId="8edb7084-dccb-4d8f-9cfb-38098ea1d667" providerId="ADAL" clId="{F336D89F-4A3B-4CE4-9B84-5129A4FBCD32}" dt="2023-02-08T21:34:40.647" v="1151"/>
          <ac:grpSpMkLst>
            <pc:docMk/>
            <pc:sldMk cId="1313259121" sldId="360"/>
            <ac:grpSpMk id="104" creationId="{A7FDFCF2-63BF-4829-9C1E-8E6FB05D2B96}"/>
          </ac:grpSpMkLst>
        </pc:grpChg>
        <pc:grpChg chg="del mod">
          <ac:chgData name="Ewa Kazimierska" userId="8edb7084-dccb-4d8f-9cfb-38098ea1d667" providerId="ADAL" clId="{F336D89F-4A3B-4CE4-9B84-5129A4FBCD32}" dt="2023-02-08T21:34:49.886" v="1160"/>
          <ac:grpSpMkLst>
            <pc:docMk/>
            <pc:sldMk cId="1313259121" sldId="360"/>
            <ac:grpSpMk id="106" creationId="{51AC9EDE-EFB5-427E-A44B-90295AA455A0}"/>
          </ac:grpSpMkLst>
        </pc:grpChg>
        <pc:grpChg chg="del mod">
          <ac:chgData name="Ewa Kazimierska" userId="8edb7084-dccb-4d8f-9cfb-38098ea1d667" providerId="ADAL" clId="{F336D89F-4A3B-4CE4-9B84-5129A4FBCD32}" dt="2023-02-08T21:34:49.886" v="1160"/>
          <ac:grpSpMkLst>
            <pc:docMk/>
            <pc:sldMk cId="1313259121" sldId="360"/>
            <ac:grpSpMk id="109" creationId="{925617B4-E3D0-4763-835C-14692FA449E1}"/>
          </ac:grpSpMkLst>
        </pc:grpChg>
        <pc:grpChg chg="del mod">
          <ac:chgData name="Ewa Kazimierska" userId="8edb7084-dccb-4d8f-9cfb-38098ea1d667" providerId="ADAL" clId="{F336D89F-4A3B-4CE4-9B84-5129A4FBCD32}" dt="2023-02-08T21:34:49.886" v="1160"/>
          <ac:grpSpMkLst>
            <pc:docMk/>
            <pc:sldMk cId="1313259121" sldId="360"/>
            <ac:grpSpMk id="115" creationId="{A1B18D47-FFEA-4082-800C-EAF148A2FFC5}"/>
          </ac:grpSpMkLst>
        </pc:grpChg>
        <pc:grpChg chg="del mod">
          <ac:chgData name="Ewa Kazimierska" userId="8edb7084-dccb-4d8f-9cfb-38098ea1d667" providerId="ADAL" clId="{F336D89F-4A3B-4CE4-9B84-5129A4FBCD32}" dt="2023-02-08T21:34:51.010" v="1162"/>
          <ac:grpSpMkLst>
            <pc:docMk/>
            <pc:sldMk cId="1313259121" sldId="360"/>
            <ac:grpSpMk id="116" creationId="{E6F9A985-FA8F-48DB-85A6-E34BA9BB5944}"/>
          </ac:grpSpMkLst>
        </pc:grpChg>
        <pc:grpChg chg="del mod">
          <ac:chgData name="Ewa Kazimierska" userId="8edb7084-dccb-4d8f-9cfb-38098ea1d667" providerId="ADAL" clId="{F336D89F-4A3B-4CE4-9B84-5129A4FBCD32}" dt="2023-02-08T21:34:51.602" v="1164"/>
          <ac:grpSpMkLst>
            <pc:docMk/>
            <pc:sldMk cId="1313259121" sldId="360"/>
            <ac:grpSpMk id="118" creationId="{A9439778-45BD-45B7-BE98-F03CF1F8AA79}"/>
          </ac:grpSpMkLst>
        </pc:grpChg>
        <pc:grpChg chg="del mod">
          <ac:chgData name="Ewa Kazimierska" userId="8edb7084-dccb-4d8f-9cfb-38098ea1d667" providerId="ADAL" clId="{F336D89F-4A3B-4CE4-9B84-5129A4FBCD32}" dt="2023-02-08T21:34:56.353" v="1167"/>
          <ac:grpSpMkLst>
            <pc:docMk/>
            <pc:sldMk cId="1313259121" sldId="360"/>
            <ac:grpSpMk id="120" creationId="{AEB018F8-6322-48E8-8DA9-66E65E87DA0F}"/>
          </ac:grpSpMkLst>
        </pc:grpChg>
        <pc:grpChg chg="mod">
          <ac:chgData name="Ewa Kazimierska" userId="8edb7084-dccb-4d8f-9cfb-38098ea1d667" providerId="ADAL" clId="{F336D89F-4A3B-4CE4-9B84-5129A4FBCD32}" dt="2023-02-08T21:34:56.353" v="1167"/>
          <ac:grpSpMkLst>
            <pc:docMk/>
            <pc:sldMk cId="1313259121" sldId="360"/>
            <ac:grpSpMk id="123" creationId="{FC87D541-49FE-44D1-9C17-143C6431DB76}"/>
          </ac:grpSpMkLst>
        </pc:grpChg>
        <pc:grpChg chg="mod">
          <ac:chgData name="Ewa Kazimierska" userId="8edb7084-dccb-4d8f-9cfb-38098ea1d667" providerId="ADAL" clId="{F336D89F-4A3B-4CE4-9B84-5129A4FBCD32}" dt="2023-02-08T21:34:56.353" v="1167"/>
          <ac:grpSpMkLst>
            <pc:docMk/>
            <pc:sldMk cId="1313259121" sldId="360"/>
            <ac:grpSpMk id="124" creationId="{C7CC38A6-4952-4942-8ADA-6E5BCBD534B9}"/>
          </ac:grpSpMkLst>
        </pc:grpChg>
        <pc:grpChg chg="mod">
          <ac:chgData name="Ewa Kazimierska" userId="8edb7084-dccb-4d8f-9cfb-38098ea1d667" providerId="ADAL" clId="{F336D89F-4A3B-4CE4-9B84-5129A4FBCD32}" dt="2023-02-08T21:34:59.169" v="1170"/>
          <ac:grpSpMkLst>
            <pc:docMk/>
            <pc:sldMk cId="1313259121" sldId="360"/>
            <ac:grpSpMk id="127" creationId="{8616CD2C-CE14-43E0-BB9A-9305061FBD66}"/>
          </ac:grpSpMkLst>
        </pc:grpChg>
        <pc:grpChg chg="del mod">
          <ac:chgData name="Ewa Kazimierska" userId="8edb7084-dccb-4d8f-9cfb-38098ea1d667" providerId="ADAL" clId="{F336D89F-4A3B-4CE4-9B84-5129A4FBCD32}" dt="2023-02-08T21:35:12.814" v="1184"/>
          <ac:grpSpMkLst>
            <pc:docMk/>
            <pc:sldMk cId="1313259121" sldId="360"/>
            <ac:grpSpMk id="139" creationId="{E6AE03C6-50B0-4107-85F9-FD50385BCC80}"/>
          </ac:grpSpMkLst>
        </pc:grpChg>
        <pc:grpChg chg="mod">
          <ac:chgData name="Ewa Kazimierska" userId="8edb7084-dccb-4d8f-9cfb-38098ea1d667" providerId="ADAL" clId="{F336D89F-4A3B-4CE4-9B84-5129A4FBCD32}" dt="2023-02-08T21:35:12.116" v="1182"/>
          <ac:grpSpMkLst>
            <pc:docMk/>
            <pc:sldMk cId="1313259121" sldId="360"/>
            <ac:grpSpMk id="140" creationId="{C00AACAA-E598-4444-9511-CE32A6091958}"/>
          </ac:grpSpMkLst>
        </pc:grpChg>
        <pc:grpChg chg="mod">
          <ac:chgData name="Ewa Kazimierska" userId="8edb7084-dccb-4d8f-9cfb-38098ea1d667" providerId="ADAL" clId="{F336D89F-4A3B-4CE4-9B84-5129A4FBCD32}" dt="2023-02-08T21:35:12.814" v="1184"/>
          <ac:grpSpMkLst>
            <pc:docMk/>
            <pc:sldMk cId="1313259121" sldId="360"/>
            <ac:grpSpMk id="142" creationId="{BB0D9F78-FC99-4E6C-A36D-FB03397B8F30}"/>
          </ac:grpSpMkLst>
        </pc:grp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4" creationId="{F9C64C64-6C4E-4FFD-A83D-8337A51F0525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5" creationId="{38B64CEC-D0B7-4D57-BBFD-3A2594F52CC0}"/>
          </ac:inkMkLst>
        </pc:inkChg>
        <pc:inkChg chg="add del mod">
          <ac:chgData name="Ewa Kazimierska" userId="8edb7084-dccb-4d8f-9cfb-38098ea1d667" providerId="ADAL" clId="{F336D89F-4A3B-4CE4-9B84-5129A4FBCD32}" dt="2023-02-08T21:32:26.726" v="1059" actId="9405"/>
          <ac:inkMkLst>
            <pc:docMk/>
            <pc:sldMk cId="1313259121" sldId="360"/>
            <ac:inkMk id="6" creationId="{6D74D765-B8CF-4DA5-9F58-CE5C9EB90D31}"/>
          </ac:inkMkLst>
        </pc:inkChg>
        <pc:inkChg chg="add del mod">
          <ac:chgData name="Ewa Kazimierska" userId="8edb7084-dccb-4d8f-9cfb-38098ea1d667" providerId="ADAL" clId="{F336D89F-4A3B-4CE4-9B84-5129A4FBCD32}" dt="2023-02-08T21:32:26.514" v="1058" actId="9405"/>
          <ac:inkMkLst>
            <pc:docMk/>
            <pc:sldMk cId="1313259121" sldId="360"/>
            <ac:inkMk id="7" creationId="{3CA0BE0C-1A21-40D4-9FE8-25B2593F234F}"/>
          </ac:inkMkLst>
        </pc:inkChg>
        <pc:inkChg chg="add del mod">
          <ac:chgData name="Ewa Kazimierska" userId="8edb7084-dccb-4d8f-9cfb-38098ea1d667" providerId="ADAL" clId="{F336D89F-4A3B-4CE4-9B84-5129A4FBCD32}" dt="2023-02-08T21:32:23.844" v="1057"/>
          <ac:inkMkLst>
            <pc:docMk/>
            <pc:sldMk cId="1313259121" sldId="360"/>
            <ac:inkMk id="8" creationId="{B27976F1-D465-49B2-884A-25D4F996DF4B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11" creationId="{F74C24C0-AFAF-4448-856E-5AB2AF2EFFCE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13" creationId="{C021C36E-3A18-4554-A814-094A86260E68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14" creationId="{EE208231-D1BB-4A17-8175-2B5EF27DA58E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15" creationId="{241112D0-E95F-4FDB-9B0F-33C797CA3CD4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16" creationId="{70CFDE56-0406-486A-AC7B-31765AAA6F5D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17" creationId="{9D380611-C4E0-491A-953F-2057A6C0002A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18" creationId="{CC8595F3-EA06-49BB-972C-3881CCE2E30F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19" creationId="{50519297-9CBC-4E88-8A7B-2F36645F6637}"/>
          </ac:inkMkLst>
        </pc:inkChg>
        <pc:inkChg chg="add mod">
          <ac:chgData name="Ewa Kazimierska" userId="8edb7084-dccb-4d8f-9cfb-38098ea1d667" providerId="ADAL" clId="{F336D89F-4A3B-4CE4-9B84-5129A4FBCD32}" dt="2023-02-08T21:32:35.663" v="1070"/>
          <ac:inkMkLst>
            <pc:docMk/>
            <pc:sldMk cId="1313259121" sldId="360"/>
            <ac:inkMk id="20" creationId="{52141032-073B-4214-B5CE-09ACF43FF14E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24" creationId="{C140A336-E3DF-4531-8107-0EE85559EBDE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25" creationId="{D3EBCFD1-E0AD-4D7C-95B7-570801DA65FC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26" creationId="{78EE6F7B-4080-4FC5-8C54-E0A5C3B25D15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27" creationId="{7EE1A77F-61F4-4729-85B4-5101D1350783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28" creationId="{F92D3EF4-B3CB-48B1-A43E-0A820266D970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29" creationId="{DF26C554-E183-4435-B49C-AEAE24FA37FA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30" creationId="{0EBD7C9A-1220-4084-9E11-DA9BF8F14CFA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31" creationId="{0BF05DCB-A56C-4824-A822-2B3DFDF48AE8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32" creationId="{32A8B40F-5A2A-4E43-85BD-AE9087BF8DF8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33" creationId="{4F034863-84A1-4629-A168-F38B89D77C53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34" creationId="{2BE80F3A-A971-4DA0-BAB8-79E26BDF748B}"/>
          </ac:inkMkLst>
        </pc:inkChg>
        <pc:inkChg chg="add mod">
          <ac:chgData name="Ewa Kazimierska" userId="8edb7084-dccb-4d8f-9cfb-38098ea1d667" providerId="ADAL" clId="{F336D89F-4A3B-4CE4-9B84-5129A4FBCD32}" dt="2023-02-08T21:32:45.640" v="1085"/>
          <ac:inkMkLst>
            <pc:docMk/>
            <pc:sldMk cId="1313259121" sldId="360"/>
            <ac:inkMk id="35" creationId="{C8A05221-8C01-4FDD-B4BB-9D1A7D410B6B}"/>
          </ac:inkMkLst>
        </pc:inkChg>
        <pc:inkChg chg="add">
          <ac:chgData name="Ewa Kazimierska" userId="8edb7084-dccb-4d8f-9cfb-38098ea1d667" providerId="ADAL" clId="{F336D89F-4A3B-4CE4-9B84-5129A4FBCD32}" dt="2023-02-08T21:32:44.223" v="1083" actId="9405"/>
          <ac:inkMkLst>
            <pc:docMk/>
            <pc:sldMk cId="1313259121" sldId="360"/>
            <ac:inkMk id="36" creationId="{4C4E059C-DB4F-4FBC-AC9D-93FAF8DD4B0F}"/>
          </ac:inkMkLst>
        </pc:inkChg>
        <pc:inkChg chg="add mod">
          <ac:chgData name="Ewa Kazimierska" userId="8edb7084-dccb-4d8f-9cfb-38098ea1d667" providerId="ADAL" clId="{F336D89F-4A3B-4CE4-9B84-5129A4FBCD32}" dt="2023-02-08T21:32:50.898" v="1093"/>
          <ac:inkMkLst>
            <pc:docMk/>
            <pc:sldMk cId="1313259121" sldId="360"/>
            <ac:inkMk id="37" creationId="{A43D5382-EDA3-4FF1-9D5E-648FFC73D44D}"/>
          </ac:inkMkLst>
        </pc:inkChg>
        <pc:inkChg chg="add mod">
          <ac:chgData name="Ewa Kazimierska" userId="8edb7084-dccb-4d8f-9cfb-38098ea1d667" providerId="ADAL" clId="{F336D89F-4A3B-4CE4-9B84-5129A4FBCD32}" dt="2023-02-08T21:32:50.898" v="1093"/>
          <ac:inkMkLst>
            <pc:docMk/>
            <pc:sldMk cId="1313259121" sldId="360"/>
            <ac:inkMk id="41" creationId="{66217DBC-3E1D-46E3-8DD2-EEED2208E8C4}"/>
          </ac:inkMkLst>
        </pc:inkChg>
        <pc:inkChg chg="add mod">
          <ac:chgData name="Ewa Kazimierska" userId="8edb7084-dccb-4d8f-9cfb-38098ea1d667" providerId="ADAL" clId="{F336D89F-4A3B-4CE4-9B84-5129A4FBCD32}" dt="2023-02-08T21:32:50.898" v="1093"/>
          <ac:inkMkLst>
            <pc:docMk/>
            <pc:sldMk cId="1313259121" sldId="360"/>
            <ac:inkMk id="42" creationId="{CC677D38-6CF8-422E-AED8-89F218508A60}"/>
          </ac:inkMkLst>
        </pc:inkChg>
        <pc:inkChg chg="add mod">
          <ac:chgData name="Ewa Kazimierska" userId="8edb7084-dccb-4d8f-9cfb-38098ea1d667" providerId="ADAL" clId="{F336D89F-4A3B-4CE4-9B84-5129A4FBCD32}" dt="2023-02-08T21:32:50.898" v="1093"/>
          <ac:inkMkLst>
            <pc:docMk/>
            <pc:sldMk cId="1313259121" sldId="360"/>
            <ac:inkMk id="43" creationId="{DC6DD173-887C-47C4-9310-D0C01C1E061D}"/>
          </ac:inkMkLst>
        </pc:inkChg>
        <pc:inkChg chg="add mod">
          <ac:chgData name="Ewa Kazimierska" userId="8edb7084-dccb-4d8f-9cfb-38098ea1d667" providerId="ADAL" clId="{F336D89F-4A3B-4CE4-9B84-5129A4FBCD32}" dt="2023-02-08T21:32:50.898" v="1093"/>
          <ac:inkMkLst>
            <pc:docMk/>
            <pc:sldMk cId="1313259121" sldId="360"/>
            <ac:inkMk id="44" creationId="{29E4E3B6-4CC3-4B96-A383-6D2E66DC8186}"/>
          </ac:inkMkLst>
        </pc:inkChg>
        <pc:inkChg chg="add mod">
          <ac:chgData name="Ewa Kazimierska" userId="8edb7084-dccb-4d8f-9cfb-38098ea1d667" providerId="ADAL" clId="{F336D89F-4A3B-4CE4-9B84-5129A4FBCD32}" dt="2023-02-08T21:32:50.898" v="1093"/>
          <ac:inkMkLst>
            <pc:docMk/>
            <pc:sldMk cId="1313259121" sldId="360"/>
            <ac:inkMk id="45" creationId="{2C4E8DDA-2B25-4D25-A5E8-F35A33C71D3F}"/>
          </ac:inkMkLst>
        </pc:inkChg>
        <pc:inkChg chg="add mod">
          <ac:chgData name="Ewa Kazimierska" userId="8edb7084-dccb-4d8f-9cfb-38098ea1d667" providerId="ADAL" clId="{F336D89F-4A3B-4CE4-9B84-5129A4FBCD32}" dt="2023-02-08T21:32:50.898" v="1093"/>
          <ac:inkMkLst>
            <pc:docMk/>
            <pc:sldMk cId="1313259121" sldId="360"/>
            <ac:inkMk id="47" creationId="{639E739C-8BD8-4962-90AC-1CFED16E2392}"/>
          </ac:inkMkLst>
        </pc:inkChg>
        <pc:inkChg chg="add del mod">
          <ac:chgData name="Ewa Kazimierska" userId="8edb7084-dccb-4d8f-9cfb-38098ea1d667" providerId="ADAL" clId="{F336D89F-4A3B-4CE4-9B84-5129A4FBCD32}" dt="2023-02-08T21:33:01.231" v="1101" actId="9405"/>
          <ac:inkMkLst>
            <pc:docMk/>
            <pc:sldMk cId="1313259121" sldId="360"/>
            <ac:inkMk id="49" creationId="{1F84BEE4-5C17-43E5-A447-926967595B62}"/>
          </ac:inkMkLst>
        </pc:inkChg>
        <pc:inkChg chg="add del mod">
          <ac:chgData name="Ewa Kazimierska" userId="8edb7084-dccb-4d8f-9cfb-38098ea1d667" providerId="ADAL" clId="{F336D89F-4A3B-4CE4-9B84-5129A4FBCD32}" dt="2023-02-08T21:32:58.618" v="1100" actId="9405"/>
          <ac:inkMkLst>
            <pc:docMk/>
            <pc:sldMk cId="1313259121" sldId="360"/>
            <ac:inkMk id="50" creationId="{34E10548-5498-453E-A477-B836D215B750}"/>
          </ac:inkMkLst>
        </pc:inkChg>
        <pc:inkChg chg="add del">
          <ac:chgData name="Ewa Kazimierska" userId="8edb7084-dccb-4d8f-9cfb-38098ea1d667" providerId="ADAL" clId="{F336D89F-4A3B-4CE4-9B84-5129A4FBCD32}" dt="2023-02-08T21:32:58.193" v="1099"/>
          <ac:inkMkLst>
            <pc:docMk/>
            <pc:sldMk cId="1313259121" sldId="360"/>
            <ac:inkMk id="51" creationId="{035E73ED-5B04-4A54-A4B8-AD384A1239E4}"/>
          </ac:inkMkLst>
        </pc:inkChg>
        <pc:inkChg chg="add mod">
          <ac:chgData name="Ewa Kazimierska" userId="8edb7084-dccb-4d8f-9cfb-38098ea1d667" providerId="ADAL" clId="{F336D89F-4A3B-4CE4-9B84-5129A4FBCD32}" dt="2023-02-08T21:33:06.368" v="1107"/>
          <ac:inkMkLst>
            <pc:docMk/>
            <pc:sldMk cId="1313259121" sldId="360"/>
            <ac:inkMk id="53" creationId="{6FEA8298-750A-4957-AA45-312894780462}"/>
          </ac:inkMkLst>
        </pc:inkChg>
        <pc:inkChg chg="add mod">
          <ac:chgData name="Ewa Kazimierska" userId="8edb7084-dccb-4d8f-9cfb-38098ea1d667" providerId="ADAL" clId="{F336D89F-4A3B-4CE4-9B84-5129A4FBCD32}" dt="2023-02-08T21:33:06.368" v="1107"/>
          <ac:inkMkLst>
            <pc:docMk/>
            <pc:sldMk cId="1313259121" sldId="360"/>
            <ac:inkMk id="54" creationId="{600FBCCD-1014-4444-8890-3344C1ABFF6C}"/>
          </ac:inkMkLst>
        </pc:inkChg>
        <pc:inkChg chg="add mod">
          <ac:chgData name="Ewa Kazimierska" userId="8edb7084-dccb-4d8f-9cfb-38098ea1d667" providerId="ADAL" clId="{F336D89F-4A3B-4CE4-9B84-5129A4FBCD32}" dt="2023-02-08T21:33:06.368" v="1107"/>
          <ac:inkMkLst>
            <pc:docMk/>
            <pc:sldMk cId="1313259121" sldId="360"/>
            <ac:inkMk id="55" creationId="{915490D5-83BC-4B9C-BB06-B15616EFEF4B}"/>
          </ac:inkMkLst>
        </pc:inkChg>
        <pc:inkChg chg="add mod">
          <ac:chgData name="Ewa Kazimierska" userId="8edb7084-dccb-4d8f-9cfb-38098ea1d667" providerId="ADAL" clId="{F336D89F-4A3B-4CE4-9B84-5129A4FBCD32}" dt="2023-02-08T21:33:06.368" v="1107"/>
          <ac:inkMkLst>
            <pc:docMk/>
            <pc:sldMk cId="1313259121" sldId="360"/>
            <ac:inkMk id="56" creationId="{3C41F05F-CED2-4765-99CC-350506601CD9}"/>
          </ac:inkMkLst>
        </pc:inkChg>
        <pc:inkChg chg="add mod">
          <ac:chgData name="Ewa Kazimierska" userId="8edb7084-dccb-4d8f-9cfb-38098ea1d667" providerId="ADAL" clId="{F336D89F-4A3B-4CE4-9B84-5129A4FBCD32}" dt="2023-02-08T21:33:06.368" v="1107"/>
          <ac:inkMkLst>
            <pc:docMk/>
            <pc:sldMk cId="1313259121" sldId="360"/>
            <ac:inkMk id="57" creationId="{167067EB-C524-4EEB-A047-090B720E8076}"/>
          </ac:inkMkLst>
        </pc:inkChg>
        <pc:inkChg chg="add mod">
          <ac:chgData name="Ewa Kazimierska" userId="8edb7084-dccb-4d8f-9cfb-38098ea1d667" providerId="ADAL" clId="{F336D89F-4A3B-4CE4-9B84-5129A4FBCD32}" dt="2023-02-08T21:33:14.571" v="1117"/>
          <ac:inkMkLst>
            <pc:docMk/>
            <pc:sldMk cId="1313259121" sldId="360"/>
            <ac:inkMk id="60" creationId="{A0FFC964-F29E-44FE-967A-EFBA29752612}"/>
          </ac:inkMkLst>
        </pc:inkChg>
        <pc:inkChg chg="add mod">
          <ac:chgData name="Ewa Kazimierska" userId="8edb7084-dccb-4d8f-9cfb-38098ea1d667" providerId="ADAL" clId="{F336D89F-4A3B-4CE4-9B84-5129A4FBCD32}" dt="2023-02-08T21:33:14.571" v="1117"/>
          <ac:inkMkLst>
            <pc:docMk/>
            <pc:sldMk cId="1313259121" sldId="360"/>
            <ac:inkMk id="61" creationId="{AA0B9436-8287-4F82-A40B-4C81B53D1EBC}"/>
          </ac:inkMkLst>
        </pc:inkChg>
        <pc:inkChg chg="add mod">
          <ac:chgData name="Ewa Kazimierska" userId="8edb7084-dccb-4d8f-9cfb-38098ea1d667" providerId="ADAL" clId="{F336D89F-4A3B-4CE4-9B84-5129A4FBCD32}" dt="2023-02-08T21:33:14.571" v="1117"/>
          <ac:inkMkLst>
            <pc:docMk/>
            <pc:sldMk cId="1313259121" sldId="360"/>
            <ac:inkMk id="62" creationId="{C9D1D80E-6D20-4E80-9371-1912905F4504}"/>
          </ac:inkMkLst>
        </pc:inkChg>
        <pc:inkChg chg="add">
          <ac:chgData name="Ewa Kazimierska" userId="8edb7084-dccb-4d8f-9cfb-38098ea1d667" providerId="ADAL" clId="{F336D89F-4A3B-4CE4-9B84-5129A4FBCD32}" dt="2023-02-08T21:33:09.948" v="1111" actId="9405"/>
          <ac:inkMkLst>
            <pc:docMk/>
            <pc:sldMk cId="1313259121" sldId="360"/>
            <ac:inkMk id="63" creationId="{E6469997-BD8A-4AD1-9A16-443CD66CF769}"/>
          </ac:inkMkLst>
        </pc:inkChg>
        <pc:inkChg chg="add mod">
          <ac:chgData name="Ewa Kazimierska" userId="8edb7084-dccb-4d8f-9cfb-38098ea1d667" providerId="ADAL" clId="{F336D89F-4A3B-4CE4-9B84-5129A4FBCD32}" dt="2023-02-08T21:33:14.571" v="1117"/>
          <ac:inkMkLst>
            <pc:docMk/>
            <pc:sldMk cId="1313259121" sldId="360"/>
            <ac:inkMk id="64" creationId="{D738154B-821E-452C-BA1B-59CD2DD980A9}"/>
          </ac:inkMkLst>
        </pc:inkChg>
        <pc:inkChg chg="add mod">
          <ac:chgData name="Ewa Kazimierska" userId="8edb7084-dccb-4d8f-9cfb-38098ea1d667" providerId="ADAL" clId="{F336D89F-4A3B-4CE4-9B84-5129A4FBCD32}" dt="2023-02-08T21:33:14.571" v="1117"/>
          <ac:inkMkLst>
            <pc:docMk/>
            <pc:sldMk cId="1313259121" sldId="360"/>
            <ac:inkMk id="65" creationId="{4E16FE77-CECE-44B0-B44F-44969ACA7D5A}"/>
          </ac:inkMkLst>
        </pc:inkChg>
        <pc:inkChg chg="add mod">
          <ac:chgData name="Ewa Kazimierska" userId="8edb7084-dccb-4d8f-9cfb-38098ea1d667" providerId="ADAL" clId="{F336D89F-4A3B-4CE4-9B84-5129A4FBCD32}" dt="2023-02-08T21:33:14.571" v="1117"/>
          <ac:inkMkLst>
            <pc:docMk/>
            <pc:sldMk cId="1313259121" sldId="360"/>
            <ac:inkMk id="66" creationId="{893E8131-346B-49C8-8F6B-0040B163A888}"/>
          </ac:inkMkLst>
        </pc:inkChg>
        <pc:inkChg chg="add mod">
          <ac:chgData name="Ewa Kazimierska" userId="8edb7084-dccb-4d8f-9cfb-38098ea1d667" providerId="ADAL" clId="{F336D89F-4A3B-4CE4-9B84-5129A4FBCD32}" dt="2023-02-08T21:33:16.236" v="1120"/>
          <ac:inkMkLst>
            <pc:docMk/>
            <pc:sldMk cId="1313259121" sldId="360"/>
            <ac:inkMk id="67" creationId="{052AE4C0-0BBF-4D8C-8735-F455F139B4B0}"/>
          </ac:inkMkLst>
        </pc:inkChg>
        <pc:inkChg chg="add mod">
          <ac:chgData name="Ewa Kazimierska" userId="8edb7084-dccb-4d8f-9cfb-38098ea1d667" providerId="ADAL" clId="{F336D89F-4A3B-4CE4-9B84-5129A4FBCD32}" dt="2023-02-08T21:33:16.236" v="1120"/>
          <ac:inkMkLst>
            <pc:docMk/>
            <pc:sldMk cId="1313259121" sldId="360"/>
            <ac:inkMk id="68" creationId="{68DD93AB-24E3-4AE9-AB8A-7D7A7D39D0C7}"/>
          </ac:inkMkLst>
        </pc:inkChg>
        <pc:inkChg chg="add mod">
          <ac:chgData name="Ewa Kazimierska" userId="8edb7084-dccb-4d8f-9cfb-38098ea1d667" providerId="ADAL" clId="{F336D89F-4A3B-4CE4-9B84-5129A4FBCD32}" dt="2023-02-08T21:33:16.236" v="1120"/>
          <ac:inkMkLst>
            <pc:docMk/>
            <pc:sldMk cId="1313259121" sldId="360"/>
            <ac:inkMk id="72" creationId="{3C3E2865-E087-4467-A4A0-3DA6A820DAFA}"/>
          </ac:inkMkLst>
        </pc:inkChg>
        <pc:inkChg chg="add mod">
          <ac:chgData name="Ewa Kazimierska" userId="8edb7084-dccb-4d8f-9cfb-38098ea1d667" providerId="ADAL" clId="{F336D89F-4A3B-4CE4-9B84-5129A4FBCD32}" dt="2023-02-08T21:33:16.236" v="1120"/>
          <ac:inkMkLst>
            <pc:docMk/>
            <pc:sldMk cId="1313259121" sldId="360"/>
            <ac:inkMk id="73" creationId="{928EE639-2855-4322-AA5E-437DEA435C67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75" creationId="{0E0D1CDD-7886-470D-8BFF-2B08D81845F8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76" creationId="{DBF5EA0C-85B9-4953-B8F9-62A7037D0EF1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77" creationId="{674F161B-0DD7-4F02-A6F3-D69038AA9A2C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78" creationId="{20593AC0-20DA-49BF-BBD3-E4E4E8EF757D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79" creationId="{8BC381B4-71ED-407F-A9F8-D67901E931D5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81" creationId="{224641FB-D969-448D-9C99-0E2B2E696A54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83" creationId="{AAB25001-7FD1-4027-87AA-416E15362C5F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84" creationId="{B3D23683-2241-496D-B4A8-E9BA9EA77306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85" creationId="{6D09A074-1A04-4057-B2C8-BFAB0B5EDB6F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86" creationId="{5CD816DC-493E-4C75-A89C-1727F0359804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87" creationId="{FC62A815-341F-4593-91B0-DC3B50F62097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88" creationId="{3D73F48C-AA3B-4046-9F43-2ECBB57C8BC5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89" creationId="{511FBE11-9DD0-4C27-9C48-26C5AD4E9BB7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90" creationId="{F8EFAED0-EA85-4D1E-8C3B-3E269D2564F6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91" creationId="{8BAD0E0F-EF13-4E22-83CE-C3A9F3B7CBA1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92" creationId="{B32EA476-0892-4797-AB2A-0448857D998A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95" creationId="{7F7214D5-42CF-4A93-B3BC-18CB7FBFAC18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97" creationId="{929FFCD5-F850-43D0-97DE-55659F66333F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99" creationId="{31D00F80-029D-4219-8AA9-A55CB6EFA928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00" creationId="{BD05467A-7CB4-4C0C-A91E-9F4B628A752F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01" creationId="{E01B0192-D19C-4D37-9C24-FD73EFD8005F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02" creationId="{B7B2507B-302F-485F-9AA9-78B8689E752F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03" creationId="{C6B4086F-4A4A-4529-A7E7-8020FC054D4C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05" creationId="{224B016A-2404-4652-BE44-77842F99FD8B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07" creationId="{F2F09B60-74E1-4B94-A781-170069B1206B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08" creationId="{ACB5B4C7-00F3-4A95-B7A6-797E02AB1AF9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10" creationId="{42AD7D90-843D-48B4-ADED-1BD63FA9C8D0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11" creationId="{6A953757-1C3B-446A-980D-557114018E32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12" creationId="{F9524F17-4AA2-4CEB-9443-13B528CBACDD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13" creationId="{67231EDA-B502-497C-8A7C-598AFA56FCEA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14" creationId="{0BE694A3-6295-49EC-8A99-0CE063659222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17" creationId="{11464D7F-9523-4AFD-BC24-1E9F1D80BA4D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19" creationId="{F0F77C67-74F4-4580-8752-BD5305F220CB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21" creationId="{8C1D51A0-80EC-4F20-A9E7-E6789AEB292D}"/>
          </ac:inkMkLst>
        </pc:inkChg>
        <pc:inkChg chg="add mod">
          <ac:chgData name="Ewa Kazimierska" userId="8edb7084-dccb-4d8f-9cfb-38098ea1d667" providerId="ADAL" clId="{F336D89F-4A3B-4CE4-9B84-5129A4FBCD32}" dt="2023-02-08T21:34:56.353" v="1167"/>
          <ac:inkMkLst>
            <pc:docMk/>
            <pc:sldMk cId="1313259121" sldId="360"/>
            <ac:inkMk id="122" creationId="{652341AF-EDA6-4D85-9A7D-69901A61B0EB}"/>
          </ac:inkMkLst>
        </pc:inkChg>
        <pc:inkChg chg="add mod">
          <ac:chgData name="Ewa Kazimierska" userId="8edb7084-dccb-4d8f-9cfb-38098ea1d667" providerId="ADAL" clId="{F336D89F-4A3B-4CE4-9B84-5129A4FBCD32}" dt="2023-02-08T21:34:59.169" v="1170"/>
          <ac:inkMkLst>
            <pc:docMk/>
            <pc:sldMk cId="1313259121" sldId="360"/>
            <ac:inkMk id="125" creationId="{51016AE1-EB03-40E9-870D-E23040368CF4}"/>
          </ac:inkMkLst>
        </pc:inkChg>
        <pc:inkChg chg="add mod">
          <ac:chgData name="Ewa Kazimierska" userId="8edb7084-dccb-4d8f-9cfb-38098ea1d667" providerId="ADAL" clId="{F336D89F-4A3B-4CE4-9B84-5129A4FBCD32}" dt="2023-02-08T21:34:59.169" v="1170"/>
          <ac:inkMkLst>
            <pc:docMk/>
            <pc:sldMk cId="1313259121" sldId="360"/>
            <ac:inkMk id="126" creationId="{3199563E-D807-48CA-B701-A706C815E0E4}"/>
          </ac:inkMkLst>
        </pc:inkChg>
        <pc:inkChg chg="add">
          <ac:chgData name="Ewa Kazimierska" userId="8edb7084-dccb-4d8f-9cfb-38098ea1d667" providerId="ADAL" clId="{F336D89F-4A3B-4CE4-9B84-5129A4FBCD32}" dt="2023-02-08T21:35:02.385" v="1171" actId="9405"/>
          <ac:inkMkLst>
            <pc:docMk/>
            <pc:sldMk cId="1313259121" sldId="360"/>
            <ac:inkMk id="128" creationId="{A3DF3047-7708-4AEC-BF86-2435817D68EC}"/>
          </ac:inkMkLst>
        </pc:inkChg>
        <pc:inkChg chg="add mod">
          <ac:chgData name="Ewa Kazimierska" userId="8edb7084-dccb-4d8f-9cfb-38098ea1d667" providerId="ADAL" clId="{F336D89F-4A3B-4CE4-9B84-5129A4FBCD32}" dt="2023-02-08T21:35:12.116" v="1182"/>
          <ac:inkMkLst>
            <pc:docMk/>
            <pc:sldMk cId="1313259121" sldId="360"/>
            <ac:inkMk id="129" creationId="{37BBDA69-F23B-44FA-929C-E3AB2E35E24F}"/>
          </ac:inkMkLst>
        </pc:inkChg>
        <pc:inkChg chg="add mod">
          <ac:chgData name="Ewa Kazimierska" userId="8edb7084-dccb-4d8f-9cfb-38098ea1d667" providerId="ADAL" clId="{F336D89F-4A3B-4CE4-9B84-5129A4FBCD32}" dt="2023-02-08T21:35:12.116" v="1182"/>
          <ac:inkMkLst>
            <pc:docMk/>
            <pc:sldMk cId="1313259121" sldId="360"/>
            <ac:inkMk id="130" creationId="{F1254D55-DFEE-4F8D-BD64-B03D37542473}"/>
          </ac:inkMkLst>
        </pc:inkChg>
        <pc:inkChg chg="add mod">
          <ac:chgData name="Ewa Kazimierska" userId="8edb7084-dccb-4d8f-9cfb-38098ea1d667" providerId="ADAL" clId="{F336D89F-4A3B-4CE4-9B84-5129A4FBCD32}" dt="2023-02-08T21:35:12.116" v="1182"/>
          <ac:inkMkLst>
            <pc:docMk/>
            <pc:sldMk cId="1313259121" sldId="360"/>
            <ac:inkMk id="131" creationId="{726E647D-4E4F-4B41-8050-4664C1AC614F}"/>
          </ac:inkMkLst>
        </pc:inkChg>
        <pc:inkChg chg="add mod">
          <ac:chgData name="Ewa Kazimierska" userId="8edb7084-dccb-4d8f-9cfb-38098ea1d667" providerId="ADAL" clId="{F336D89F-4A3B-4CE4-9B84-5129A4FBCD32}" dt="2023-02-08T21:35:12.116" v="1182"/>
          <ac:inkMkLst>
            <pc:docMk/>
            <pc:sldMk cId="1313259121" sldId="360"/>
            <ac:inkMk id="132" creationId="{5A1ABBAB-4B32-4E96-92FF-FF05634AD6AD}"/>
          </ac:inkMkLst>
        </pc:inkChg>
        <pc:inkChg chg="add mod">
          <ac:chgData name="Ewa Kazimierska" userId="8edb7084-dccb-4d8f-9cfb-38098ea1d667" providerId="ADAL" clId="{F336D89F-4A3B-4CE4-9B84-5129A4FBCD32}" dt="2023-02-08T21:35:12.116" v="1182"/>
          <ac:inkMkLst>
            <pc:docMk/>
            <pc:sldMk cId="1313259121" sldId="360"/>
            <ac:inkMk id="133" creationId="{C9C37DED-B2D1-4FC8-B3A0-FEB0ACE9B8A8}"/>
          </ac:inkMkLst>
        </pc:inkChg>
        <pc:inkChg chg="add mod">
          <ac:chgData name="Ewa Kazimierska" userId="8edb7084-dccb-4d8f-9cfb-38098ea1d667" providerId="ADAL" clId="{F336D89F-4A3B-4CE4-9B84-5129A4FBCD32}" dt="2023-02-08T21:35:12.116" v="1182"/>
          <ac:inkMkLst>
            <pc:docMk/>
            <pc:sldMk cId="1313259121" sldId="360"/>
            <ac:inkMk id="134" creationId="{52692FA8-29E7-465C-B9D7-C6BF333D4AB5}"/>
          </ac:inkMkLst>
        </pc:inkChg>
        <pc:inkChg chg="add mod">
          <ac:chgData name="Ewa Kazimierska" userId="8edb7084-dccb-4d8f-9cfb-38098ea1d667" providerId="ADAL" clId="{F336D89F-4A3B-4CE4-9B84-5129A4FBCD32}" dt="2023-02-08T21:35:12.116" v="1182"/>
          <ac:inkMkLst>
            <pc:docMk/>
            <pc:sldMk cId="1313259121" sldId="360"/>
            <ac:inkMk id="135" creationId="{A9EF75E9-D34A-499F-87D9-AC560AE5C829}"/>
          </ac:inkMkLst>
        </pc:inkChg>
        <pc:inkChg chg="add mod">
          <ac:chgData name="Ewa Kazimierska" userId="8edb7084-dccb-4d8f-9cfb-38098ea1d667" providerId="ADAL" clId="{F336D89F-4A3B-4CE4-9B84-5129A4FBCD32}" dt="2023-02-08T21:35:12.814" v="1184"/>
          <ac:inkMkLst>
            <pc:docMk/>
            <pc:sldMk cId="1313259121" sldId="360"/>
            <ac:inkMk id="136" creationId="{BCB74E4C-A2DD-42E0-A55F-5BF375FEBA74}"/>
          </ac:inkMkLst>
        </pc:inkChg>
        <pc:inkChg chg="add mod">
          <ac:chgData name="Ewa Kazimierska" userId="8edb7084-dccb-4d8f-9cfb-38098ea1d667" providerId="ADAL" clId="{F336D89F-4A3B-4CE4-9B84-5129A4FBCD32}" dt="2023-02-08T21:35:12.814" v="1184"/>
          <ac:inkMkLst>
            <pc:docMk/>
            <pc:sldMk cId="1313259121" sldId="360"/>
            <ac:inkMk id="137" creationId="{96A985E7-A420-46EF-A258-41D3AB2693C2}"/>
          </ac:inkMkLst>
        </pc:inkChg>
        <pc:inkChg chg="add mod">
          <ac:chgData name="Ewa Kazimierska" userId="8edb7084-dccb-4d8f-9cfb-38098ea1d667" providerId="ADAL" clId="{F336D89F-4A3B-4CE4-9B84-5129A4FBCD32}" dt="2023-02-08T21:35:12.814" v="1184"/>
          <ac:inkMkLst>
            <pc:docMk/>
            <pc:sldMk cId="1313259121" sldId="360"/>
            <ac:inkMk id="138" creationId="{8878F136-F333-4435-85E2-B647F256D9F1}"/>
          </ac:inkMkLst>
        </pc:inkChg>
        <pc:inkChg chg="add mod">
          <ac:chgData name="Ewa Kazimierska" userId="8edb7084-dccb-4d8f-9cfb-38098ea1d667" providerId="ADAL" clId="{F336D89F-4A3B-4CE4-9B84-5129A4FBCD32}" dt="2023-02-08T21:35:12.814" v="1184"/>
          <ac:inkMkLst>
            <pc:docMk/>
            <pc:sldMk cId="1313259121" sldId="360"/>
            <ac:inkMk id="141" creationId="{56C93025-F745-44DA-A256-7055F9DB2A99}"/>
          </ac:inkMkLst>
        </pc:inkChg>
      </pc:sldChg>
      <pc:sldChg chg="addSp delSp modSp mod">
        <pc:chgData name="Ewa Kazimierska" userId="8edb7084-dccb-4d8f-9cfb-38098ea1d667" providerId="ADAL" clId="{F336D89F-4A3B-4CE4-9B84-5129A4FBCD32}" dt="2023-02-08T21:42:38.908" v="1397"/>
        <pc:sldMkLst>
          <pc:docMk/>
          <pc:sldMk cId="1538537978" sldId="361"/>
        </pc:sldMkLst>
        <pc:grpChg chg="mod">
          <ac:chgData name="Ewa Kazimierska" userId="8edb7084-dccb-4d8f-9cfb-38098ea1d667" providerId="ADAL" clId="{F336D89F-4A3B-4CE4-9B84-5129A4FBCD32}" dt="2023-02-08T21:37:19.908" v="1194"/>
          <ac:grpSpMkLst>
            <pc:docMk/>
            <pc:sldMk cId="1538537978" sldId="361"/>
            <ac:grpSpMk id="13" creationId="{F01A3084-5434-4E56-82E2-E53DFAE2C500}"/>
          </ac:grpSpMkLst>
        </pc:grpChg>
        <pc:grpChg chg="mod">
          <ac:chgData name="Ewa Kazimierska" userId="8edb7084-dccb-4d8f-9cfb-38098ea1d667" providerId="ADAL" clId="{F336D89F-4A3B-4CE4-9B84-5129A4FBCD32}" dt="2023-02-08T21:37:19.908" v="1194"/>
          <ac:grpSpMkLst>
            <pc:docMk/>
            <pc:sldMk cId="1538537978" sldId="361"/>
            <ac:grpSpMk id="14" creationId="{30359F43-D112-4AFC-877D-5F60E1AB09F0}"/>
          </ac:grpSpMkLst>
        </pc:grpChg>
        <pc:grpChg chg="mod">
          <ac:chgData name="Ewa Kazimierska" userId="8edb7084-dccb-4d8f-9cfb-38098ea1d667" providerId="ADAL" clId="{F336D89F-4A3B-4CE4-9B84-5129A4FBCD32}" dt="2023-02-08T21:37:29.818" v="1204"/>
          <ac:grpSpMkLst>
            <pc:docMk/>
            <pc:sldMk cId="1538537978" sldId="361"/>
            <ac:grpSpMk id="20" creationId="{9EEBEFCF-980F-492B-BF60-2EEB041B67EA}"/>
          </ac:grpSpMkLst>
        </pc:grpChg>
        <pc:grpChg chg="del mod">
          <ac:chgData name="Ewa Kazimierska" userId="8edb7084-dccb-4d8f-9cfb-38098ea1d667" providerId="ADAL" clId="{F336D89F-4A3B-4CE4-9B84-5129A4FBCD32}" dt="2023-02-08T21:37:41.571" v="1217"/>
          <ac:grpSpMkLst>
            <pc:docMk/>
            <pc:sldMk cId="1538537978" sldId="361"/>
            <ac:grpSpMk id="22" creationId="{887FB01D-22F0-44EA-867E-63A0C21160E7}"/>
          </ac:grpSpMkLst>
        </pc:grpChg>
        <pc:grpChg chg="del mod">
          <ac:chgData name="Ewa Kazimierska" userId="8edb7084-dccb-4d8f-9cfb-38098ea1d667" providerId="ADAL" clId="{F336D89F-4A3B-4CE4-9B84-5129A4FBCD32}" dt="2023-02-08T21:37:36.004" v="1212"/>
          <ac:grpSpMkLst>
            <pc:docMk/>
            <pc:sldMk cId="1538537978" sldId="361"/>
            <ac:grpSpMk id="25" creationId="{3D3E4EBB-8512-4D51-AE8D-9D0CFAB8DC2A}"/>
          </ac:grpSpMkLst>
        </pc:grpChg>
        <pc:grpChg chg="del mod">
          <ac:chgData name="Ewa Kazimierska" userId="8edb7084-dccb-4d8f-9cfb-38098ea1d667" providerId="ADAL" clId="{F336D89F-4A3B-4CE4-9B84-5129A4FBCD32}" dt="2023-02-08T21:37:41.571" v="1217"/>
          <ac:grpSpMkLst>
            <pc:docMk/>
            <pc:sldMk cId="1538537978" sldId="361"/>
            <ac:grpSpMk id="28" creationId="{21CC45A8-4E9F-49FA-BD7B-6A02F4697127}"/>
          </ac:grpSpMkLst>
        </pc:grpChg>
        <pc:grpChg chg="del mod">
          <ac:chgData name="Ewa Kazimierska" userId="8edb7084-dccb-4d8f-9cfb-38098ea1d667" providerId="ADAL" clId="{F336D89F-4A3B-4CE4-9B84-5129A4FBCD32}" dt="2023-02-08T21:37:47.881" v="1224"/>
          <ac:grpSpMkLst>
            <pc:docMk/>
            <pc:sldMk cId="1538537978" sldId="361"/>
            <ac:grpSpMk id="33" creationId="{7E04E6FE-3A63-4EA0-AB4A-C2E7BAEAB09C}"/>
          </ac:grpSpMkLst>
        </pc:grpChg>
        <pc:grpChg chg="mod">
          <ac:chgData name="Ewa Kazimierska" userId="8edb7084-dccb-4d8f-9cfb-38098ea1d667" providerId="ADAL" clId="{F336D89F-4A3B-4CE4-9B84-5129A4FBCD32}" dt="2023-02-08T21:37:47.881" v="1224"/>
          <ac:grpSpMkLst>
            <pc:docMk/>
            <pc:sldMk cId="1538537978" sldId="361"/>
            <ac:grpSpMk id="40" creationId="{0E3C1CFF-5919-4673-8F29-6F816FD3DDCB}"/>
          </ac:grpSpMkLst>
        </pc:grpChg>
        <pc:grpChg chg="del mod">
          <ac:chgData name="Ewa Kazimierska" userId="8edb7084-dccb-4d8f-9cfb-38098ea1d667" providerId="ADAL" clId="{F336D89F-4A3B-4CE4-9B84-5129A4FBCD32}" dt="2023-02-08T21:38:10.290" v="1234"/>
          <ac:grpSpMkLst>
            <pc:docMk/>
            <pc:sldMk cId="1538537978" sldId="361"/>
            <ac:grpSpMk id="44" creationId="{F01BEF3D-CB32-4C30-BFF1-A11A695CD962}"/>
          </ac:grpSpMkLst>
        </pc:grpChg>
        <pc:grpChg chg="del mod">
          <ac:chgData name="Ewa Kazimierska" userId="8edb7084-dccb-4d8f-9cfb-38098ea1d667" providerId="ADAL" clId="{F336D89F-4A3B-4CE4-9B84-5129A4FBCD32}" dt="2023-02-08T21:38:18.162" v="1240"/>
          <ac:grpSpMkLst>
            <pc:docMk/>
            <pc:sldMk cId="1538537978" sldId="361"/>
            <ac:grpSpMk id="50" creationId="{0DDC054F-D7A9-4277-A8B8-88FE28874BEA}"/>
          </ac:grpSpMkLst>
        </pc:grpChg>
        <pc:grpChg chg="del mod">
          <ac:chgData name="Ewa Kazimierska" userId="8edb7084-dccb-4d8f-9cfb-38098ea1d667" providerId="ADAL" clId="{F336D89F-4A3B-4CE4-9B84-5129A4FBCD32}" dt="2023-02-08T21:38:19.847" v="1243"/>
          <ac:grpSpMkLst>
            <pc:docMk/>
            <pc:sldMk cId="1538537978" sldId="361"/>
            <ac:grpSpMk id="56" creationId="{25F882E5-D095-4786-91BD-04B9C14D00EF}"/>
          </ac:grpSpMkLst>
        </pc:grpChg>
        <pc:grpChg chg="del mod">
          <ac:chgData name="Ewa Kazimierska" userId="8edb7084-dccb-4d8f-9cfb-38098ea1d667" providerId="ADAL" clId="{F336D89F-4A3B-4CE4-9B84-5129A4FBCD32}" dt="2023-02-08T21:38:20.423" v="1245"/>
          <ac:grpSpMkLst>
            <pc:docMk/>
            <pc:sldMk cId="1538537978" sldId="361"/>
            <ac:grpSpMk id="59" creationId="{908C2464-8296-4CF3-AD2D-3242151E1314}"/>
          </ac:grpSpMkLst>
        </pc:grpChg>
        <pc:grpChg chg="mod">
          <ac:chgData name="Ewa Kazimierska" userId="8edb7084-dccb-4d8f-9cfb-38098ea1d667" providerId="ADAL" clId="{F336D89F-4A3B-4CE4-9B84-5129A4FBCD32}" dt="2023-02-08T21:38:20.423" v="1245"/>
          <ac:grpSpMkLst>
            <pc:docMk/>
            <pc:sldMk cId="1538537978" sldId="361"/>
            <ac:grpSpMk id="61" creationId="{893A96F9-0E72-413E-8015-C676B3510470}"/>
          </ac:grpSpMkLst>
        </pc:grpChg>
        <pc:grpChg chg="mod">
          <ac:chgData name="Ewa Kazimierska" userId="8edb7084-dccb-4d8f-9cfb-38098ea1d667" providerId="ADAL" clId="{F336D89F-4A3B-4CE4-9B84-5129A4FBCD32}" dt="2023-02-08T21:38:52.764" v="1249"/>
          <ac:grpSpMkLst>
            <pc:docMk/>
            <pc:sldMk cId="1538537978" sldId="361"/>
            <ac:grpSpMk id="65" creationId="{22BE0279-3AAC-4D22-B664-BE1CEA24C35E}"/>
          </ac:grpSpMkLst>
        </pc:grpChg>
        <pc:grpChg chg="del mod">
          <ac:chgData name="Ewa Kazimierska" userId="8edb7084-dccb-4d8f-9cfb-38098ea1d667" providerId="ADAL" clId="{F336D89F-4A3B-4CE4-9B84-5129A4FBCD32}" dt="2023-02-08T21:38:56.825" v="1255"/>
          <ac:grpSpMkLst>
            <pc:docMk/>
            <pc:sldMk cId="1538537978" sldId="361"/>
            <ac:grpSpMk id="68" creationId="{F42ED4BC-0152-41B3-8FE5-7EEFB862D570}"/>
          </ac:grpSpMkLst>
        </pc:grpChg>
        <pc:grpChg chg="del mod">
          <ac:chgData name="Ewa Kazimierska" userId="8edb7084-dccb-4d8f-9cfb-38098ea1d667" providerId="ADAL" clId="{F336D89F-4A3B-4CE4-9B84-5129A4FBCD32}" dt="2023-02-08T21:39:00.957" v="1258"/>
          <ac:grpSpMkLst>
            <pc:docMk/>
            <pc:sldMk cId="1538537978" sldId="361"/>
            <ac:grpSpMk id="71" creationId="{CF964937-F526-4BDE-8E6C-61E959FAB70D}"/>
          </ac:grpSpMkLst>
        </pc:grpChg>
        <pc:grpChg chg="mod">
          <ac:chgData name="Ewa Kazimierska" userId="8edb7084-dccb-4d8f-9cfb-38098ea1d667" providerId="ADAL" clId="{F336D89F-4A3B-4CE4-9B84-5129A4FBCD32}" dt="2023-02-08T21:39:00.957" v="1258"/>
          <ac:grpSpMkLst>
            <pc:docMk/>
            <pc:sldMk cId="1538537978" sldId="361"/>
            <ac:grpSpMk id="74" creationId="{4E985B98-F19F-4F27-AE2E-EEFFA1E7DA7F}"/>
          </ac:grpSpMkLst>
        </pc:grpChg>
        <pc:grpChg chg="mod">
          <ac:chgData name="Ewa Kazimierska" userId="8edb7084-dccb-4d8f-9cfb-38098ea1d667" providerId="ADAL" clId="{F336D89F-4A3B-4CE4-9B84-5129A4FBCD32}" dt="2023-02-08T21:39:09.012" v="1269"/>
          <ac:grpSpMkLst>
            <pc:docMk/>
            <pc:sldMk cId="1538537978" sldId="361"/>
            <ac:grpSpMk id="85" creationId="{75A61D51-7F32-4180-BBFE-8BF8C0768393}"/>
          </ac:grpSpMkLst>
        </pc:grpChg>
        <pc:grpChg chg="mod">
          <ac:chgData name="Ewa Kazimierska" userId="8edb7084-dccb-4d8f-9cfb-38098ea1d667" providerId="ADAL" clId="{F336D89F-4A3B-4CE4-9B84-5129A4FBCD32}" dt="2023-02-08T21:39:09.012" v="1269"/>
          <ac:grpSpMkLst>
            <pc:docMk/>
            <pc:sldMk cId="1538537978" sldId="361"/>
            <ac:grpSpMk id="86" creationId="{8860FB02-7691-443F-9416-29245B1DCD5C}"/>
          </ac:grpSpMkLst>
        </pc:grpChg>
        <pc:grpChg chg="mod">
          <ac:chgData name="Ewa Kazimierska" userId="8edb7084-dccb-4d8f-9cfb-38098ea1d667" providerId="ADAL" clId="{F336D89F-4A3B-4CE4-9B84-5129A4FBCD32}" dt="2023-02-08T21:39:09.012" v="1269"/>
          <ac:grpSpMkLst>
            <pc:docMk/>
            <pc:sldMk cId="1538537978" sldId="361"/>
            <ac:grpSpMk id="87" creationId="{3786730A-B513-4773-9670-DD3A4D9F365D}"/>
          </ac:grpSpMkLst>
        </pc:grpChg>
        <pc:grpChg chg="mod">
          <ac:chgData name="Ewa Kazimierska" userId="8edb7084-dccb-4d8f-9cfb-38098ea1d667" providerId="ADAL" clId="{F336D89F-4A3B-4CE4-9B84-5129A4FBCD32}" dt="2023-02-08T21:39:43.030" v="1273"/>
          <ac:grpSpMkLst>
            <pc:docMk/>
            <pc:sldMk cId="1538537978" sldId="361"/>
            <ac:grpSpMk id="91" creationId="{99A60DA6-4A6C-4BAB-AE43-1C7C85CDA88F}"/>
          </ac:grpSpMkLst>
        </pc:grpChg>
        <pc:grpChg chg="mod">
          <ac:chgData name="Ewa Kazimierska" userId="8edb7084-dccb-4d8f-9cfb-38098ea1d667" providerId="ADAL" clId="{F336D89F-4A3B-4CE4-9B84-5129A4FBCD32}" dt="2023-02-08T21:39:45.610" v="1277"/>
          <ac:grpSpMkLst>
            <pc:docMk/>
            <pc:sldMk cId="1538537978" sldId="361"/>
            <ac:grpSpMk id="95" creationId="{1593C2E2-0298-45E8-9114-6E4C118F66D0}"/>
          </ac:grpSpMkLst>
        </pc:grpChg>
        <pc:grpChg chg="del mod">
          <ac:chgData name="Ewa Kazimierska" userId="8edb7084-dccb-4d8f-9cfb-38098ea1d667" providerId="ADAL" clId="{F336D89F-4A3B-4CE4-9B84-5129A4FBCD32}" dt="2023-02-08T21:39:51.159" v="1285"/>
          <ac:grpSpMkLst>
            <pc:docMk/>
            <pc:sldMk cId="1538537978" sldId="361"/>
            <ac:grpSpMk id="100" creationId="{E9E34419-6476-4080-8FEB-D73B307A6F28}"/>
          </ac:grpSpMkLst>
        </pc:grpChg>
        <pc:grpChg chg="mod">
          <ac:chgData name="Ewa Kazimierska" userId="8edb7084-dccb-4d8f-9cfb-38098ea1d667" providerId="ADAL" clId="{F336D89F-4A3B-4CE4-9B84-5129A4FBCD32}" dt="2023-02-08T21:39:51.159" v="1285"/>
          <ac:grpSpMkLst>
            <pc:docMk/>
            <pc:sldMk cId="1538537978" sldId="361"/>
            <ac:grpSpMk id="103" creationId="{F2C7A8C1-94C8-41A0-AA81-77E727CF8F21}"/>
          </ac:grpSpMkLst>
        </pc:grpChg>
        <pc:grpChg chg="del mod">
          <ac:chgData name="Ewa Kazimierska" userId="8edb7084-dccb-4d8f-9cfb-38098ea1d667" providerId="ADAL" clId="{F336D89F-4A3B-4CE4-9B84-5129A4FBCD32}" dt="2023-02-08T21:40:14.987" v="1295"/>
          <ac:grpSpMkLst>
            <pc:docMk/>
            <pc:sldMk cId="1538537978" sldId="361"/>
            <ac:grpSpMk id="108" creationId="{90FFC2D6-9DE1-46DD-8238-3B15F6CE4B87}"/>
          </ac:grpSpMkLst>
        </pc:grpChg>
        <pc:grpChg chg="mod">
          <ac:chgData name="Ewa Kazimierska" userId="8edb7084-dccb-4d8f-9cfb-38098ea1d667" providerId="ADAL" clId="{F336D89F-4A3B-4CE4-9B84-5129A4FBCD32}" dt="2023-02-08T21:40:14.987" v="1295"/>
          <ac:grpSpMkLst>
            <pc:docMk/>
            <pc:sldMk cId="1538537978" sldId="361"/>
            <ac:grpSpMk id="113" creationId="{167BFFD4-D77C-4681-B12E-1D9C4F30B95E}"/>
          </ac:grpSpMkLst>
        </pc:grpChg>
        <pc:grpChg chg="del mod">
          <ac:chgData name="Ewa Kazimierska" userId="8edb7084-dccb-4d8f-9cfb-38098ea1d667" providerId="ADAL" clId="{F336D89F-4A3B-4CE4-9B84-5129A4FBCD32}" dt="2023-02-08T21:40:35.116" v="1308"/>
          <ac:grpSpMkLst>
            <pc:docMk/>
            <pc:sldMk cId="1538537978" sldId="361"/>
            <ac:grpSpMk id="121" creationId="{69E5B951-5338-403B-89AC-1A31BBD9938D}"/>
          </ac:grpSpMkLst>
        </pc:grpChg>
        <pc:grpChg chg="mod">
          <ac:chgData name="Ewa Kazimierska" userId="8edb7084-dccb-4d8f-9cfb-38098ea1d667" providerId="ADAL" clId="{F336D89F-4A3B-4CE4-9B84-5129A4FBCD32}" dt="2023-02-08T21:40:35.116" v="1308"/>
          <ac:grpSpMkLst>
            <pc:docMk/>
            <pc:sldMk cId="1538537978" sldId="361"/>
            <ac:grpSpMk id="126" creationId="{759F7BF6-5824-4B4D-991F-CBC9DB06C246}"/>
          </ac:grpSpMkLst>
        </pc:grpChg>
        <pc:grpChg chg="del mod">
          <ac:chgData name="Ewa Kazimierska" userId="8edb7084-dccb-4d8f-9cfb-38098ea1d667" providerId="ADAL" clId="{F336D89F-4A3B-4CE4-9B84-5129A4FBCD32}" dt="2023-02-08T21:40:56.743" v="1329"/>
          <ac:grpSpMkLst>
            <pc:docMk/>
            <pc:sldMk cId="1538537978" sldId="361"/>
            <ac:grpSpMk id="133" creationId="{0E99EFE8-6280-4724-8B00-B290A55C574B}"/>
          </ac:grpSpMkLst>
        </pc:grpChg>
        <pc:grpChg chg="mod">
          <ac:chgData name="Ewa Kazimierska" userId="8edb7084-dccb-4d8f-9cfb-38098ea1d667" providerId="ADAL" clId="{F336D89F-4A3B-4CE4-9B84-5129A4FBCD32}" dt="2023-02-08T21:40:55.904" v="1327"/>
          <ac:grpSpMkLst>
            <pc:docMk/>
            <pc:sldMk cId="1538537978" sldId="361"/>
            <ac:grpSpMk id="145" creationId="{F28FBD39-C0F0-4D84-947B-7F14BD0DE90C}"/>
          </ac:grpSpMkLst>
        </pc:grpChg>
        <pc:grpChg chg="mod">
          <ac:chgData name="Ewa Kazimierska" userId="8edb7084-dccb-4d8f-9cfb-38098ea1d667" providerId="ADAL" clId="{F336D89F-4A3B-4CE4-9B84-5129A4FBCD32}" dt="2023-02-08T21:40:55.904" v="1327"/>
          <ac:grpSpMkLst>
            <pc:docMk/>
            <pc:sldMk cId="1538537978" sldId="361"/>
            <ac:grpSpMk id="146" creationId="{29ECE326-E1C1-44AB-8F2E-FC56ED189754}"/>
          </ac:grpSpMkLst>
        </pc:grpChg>
        <pc:grpChg chg="mod">
          <ac:chgData name="Ewa Kazimierska" userId="8edb7084-dccb-4d8f-9cfb-38098ea1d667" providerId="ADAL" clId="{F336D89F-4A3B-4CE4-9B84-5129A4FBCD32}" dt="2023-02-08T21:40:56.743" v="1329"/>
          <ac:grpSpMkLst>
            <pc:docMk/>
            <pc:sldMk cId="1538537978" sldId="361"/>
            <ac:grpSpMk id="148" creationId="{C6A25553-E6C3-4EE7-834B-737E01E9C396}"/>
          </ac:grpSpMkLst>
        </pc:grpChg>
        <pc:grpChg chg="del mod">
          <ac:chgData name="Ewa Kazimierska" userId="8edb7084-dccb-4d8f-9cfb-38098ea1d667" providerId="ADAL" clId="{F336D89F-4A3B-4CE4-9B84-5129A4FBCD32}" dt="2023-02-08T21:41:08.751" v="1337"/>
          <ac:grpSpMkLst>
            <pc:docMk/>
            <pc:sldMk cId="1538537978" sldId="361"/>
            <ac:grpSpMk id="152" creationId="{589AF384-4CEB-43E4-8BC8-1CBD69F2C40A}"/>
          </ac:grpSpMkLst>
        </pc:grpChg>
        <pc:grpChg chg="mod">
          <ac:chgData name="Ewa Kazimierska" userId="8edb7084-dccb-4d8f-9cfb-38098ea1d667" providerId="ADAL" clId="{F336D89F-4A3B-4CE4-9B84-5129A4FBCD32}" dt="2023-02-08T21:41:08.751" v="1337"/>
          <ac:grpSpMkLst>
            <pc:docMk/>
            <pc:sldMk cId="1538537978" sldId="361"/>
            <ac:grpSpMk id="156" creationId="{D5F11D15-6A2B-4608-A0D6-564293B78BE4}"/>
          </ac:grpSpMkLst>
        </pc:grpChg>
        <pc:grpChg chg="del mod">
          <ac:chgData name="Ewa Kazimierska" userId="8edb7084-dccb-4d8f-9cfb-38098ea1d667" providerId="ADAL" clId="{F336D89F-4A3B-4CE4-9B84-5129A4FBCD32}" dt="2023-02-08T21:41:31.302" v="1345"/>
          <ac:grpSpMkLst>
            <pc:docMk/>
            <pc:sldMk cId="1538537978" sldId="361"/>
            <ac:grpSpMk id="161" creationId="{44980802-CAF5-49D8-ACF7-990EC07AD291}"/>
          </ac:grpSpMkLst>
        </pc:grpChg>
        <pc:grpChg chg="del mod">
          <ac:chgData name="Ewa Kazimierska" userId="8edb7084-dccb-4d8f-9cfb-38098ea1d667" providerId="ADAL" clId="{F336D89F-4A3B-4CE4-9B84-5129A4FBCD32}" dt="2023-02-08T21:41:35.674" v="1349"/>
          <ac:grpSpMkLst>
            <pc:docMk/>
            <pc:sldMk cId="1538537978" sldId="361"/>
            <ac:grpSpMk id="164" creationId="{09C5EA5C-AEC6-4F36-A81E-14CFACCCCA8E}"/>
          </ac:grpSpMkLst>
        </pc:grpChg>
        <pc:grpChg chg="del mod">
          <ac:chgData name="Ewa Kazimierska" userId="8edb7084-dccb-4d8f-9cfb-38098ea1d667" providerId="ADAL" clId="{F336D89F-4A3B-4CE4-9B84-5129A4FBCD32}" dt="2023-02-08T21:41:38.041" v="1353"/>
          <ac:grpSpMkLst>
            <pc:docMk/>
            <pc:sldMk cId="1538537978" sldId="361"/>
            <ac:grpSpMk id="168" creationId="{6FF5537E-158B-4612-ACE2-BDEED0DD538A}"/>
          </ac:grpSpMkLst>
        </pc:grpChg>
        <pc:grpChg chg="mod">
          <ac:chgData name="Ewa Kazimierska" userId="8edb7084-dccb-4d8f-9cfb-38098ea1d667" providerId="ADAL" clId="{F336D89F-4A3B-4CE4-9B84-5129A4FBCD32}" dt="2023-02-08T21:41:35.674" v="1349"/>
          <ac:grpSpMkLst>
            <pc:docMk/>
            <pc:sldMk cId="1538537978" sldId="361"/>
            <ac:grpSpMk id="169" creationId="{2F1B1C57-A8B9-48C8-AF4E-E1E3562B524B}"/>
          </ac:grpSpMkLst>
        </pc:grpChg>
        <pc:grpChg chg="mod">
          <ac:chgData name="Ewa Kazimierska" userId="8edb7084-dccb-4d8f-9cfb-38098ea1d667" providerId="ADAL" clId="{F336D89F-4A3B-4CE4-9B84-5129A4FBCD32}" dt="2023-02-08T21:41:38.041" v="1353"/>
          <ac:grpSpMkLst>
            <pc:docMk/>
            <pc:sldMk cId="1538537978" sldId="361"/>
            <ac:grpSpMk id="173" creationId="{BCA59168-A821-4057-83E8-037E4ACD256A}"/>
          </ac:grpSpMkLst>
        </pc:grpChg>
        <pc:grpChg chg="del mod">
          <ac:chgData name="Ewa Kazimierska" userId="8edb7084-dccb-4d8f-9cfb-38098ea1d667" providerId="ADAL" clId="{F336D89F-4A3B-4CE4-9B84-5129A4FBCD32}" dt="2023-02-08T21:41:48.037" v="1366"/>
          <ac:grpSpMkLst>
            <pc:docMk/>
            <pc:sldMk cId="1538537978" sldId="361"/>
            <ac:grpSpMk id="182" creationId="{DFF7DC43-0EBF-4ED6-B759-6DB4F516D200}"/>
          </ac:grpSpMkLst>
        </pc:grpChg>
        <pc:grpChg chg="del mod">
          <ac:chgData name="Ewa Kazimierska" userId="8edb7084-dccb-4d8f-9cfb-38098ea1d667" providerId="ADAL" clId="{F336D89F-4A3B-4CE4-9B84-5129A4FBCD32}" dt="2023-02-08T21:41:50.911" v="1370"/>
          <ac:grpSpMkLst>
            <pc:docMk/>
            <pc:sldMk cId="1538537978" sldId="361"/>
            <ac:grpSpMk id="186" creationId="{9C8167E1-371F-450D-B9D2-AD03EA271E94}"/>
          </ac:grpSpMkLst>
        </pc:grpChg>
        <pc:grpChg chg="del mod">
          <ac:chgData name="Ewa Kazimierska" userId="8edb7084-dccb-4d8f-9cfb-38098ea1d667" providerId="ADAL" clId="{F336D89F-4A3B-4CE4-9B84-5129A4FBCD32}" dt="2023-02-08T21:41:56.158" v="1376"/>
          <ac:grpSpMkLst>
            <pc:docMk/>
            <pc:sldMk cId="1538537978" sldId="361"/>
            <ac:grpSpMk id="190" creationId="{E6CA0D0A-F234-4D65-8D7A-3939104E8BCC}"/>
          </ac:grpSpMkLst>
        </pc:grpChg>
        <pc:grpChg chg="mod">
          <ac:chgData name="Ewa Kazimierska" userId="8edb7084-dccb-4d8f-9cfb-38098ea1d667" providerId="ADAL" clId="{F336D89F-4A3B-4CE4-9B84-5129A4FBCD32}" dt="2023-02-08T21:41:56.158" v="1376"/>
          <ac:grpSpMkLst>
            <pc:docMk/>
            <pc:sldMk cId="1538537978" sldId="361"/>
            <ac:grpSpMk id="196" creationId="{B3E33E36-C764-4812-89A4-1311D1E069CC}"/>
          </ac:grpSpMkLst>
        </pc:grpChg>
        <pc:grpChg chg="del mod">
          <ac:chgData name="Ewa Kazimierska" userId="8edb7084-dccb-4d8f-9cfb-38098ea1d667" providerId="ADAL" clId="{F336D89F-4A3B-4CE4-9B84-5129A4FBCD32}" dt="2023-02-08T21:42:29.532" v="1385"/>
          <ac:grpSpMkLst>
            <pc:docMk/>
            <pc:sldMk cId="1538537978" sldId="361"/>
            <ac:grpSpMk id="200" creationId="{C3C55337-72CC-47CE-8176-CC659CE011D7}"/>
          </ac:grpSpMkLst>
        </pc:grpChg>
        <pc:grpChg chg="del mod">
          <ac:chgData name="Ewa Kazimierska" userId="8edb7084-dccb-4d8f-9cfb-38098ea1d667" providerId="ADAL" clId="{F336D89F-4A3B-4CE4-9B84-5129A4FBCD32}" dt="2023-02-08T21:42:30.126" v="1387"/>
          <ac:grpSpMkLst>
            <pc:docMk/>
            <pc:sldMk cId="1538537978" sldId="361"/>
            <ac:grpSpMk id="205" creationId="{AB391B9C-9EF3-461D-BCED-4689102538BD}"/>
          </ac:grpSpMkLst>
        </pc:grpChg>
        <pc:grpChg chg="mod">
          <ac:chgData name="Ewa Kazimierska" userId="8edb7084-dccb-4d8f-9cfb-38098ea1d667" providerId="ADAL" clId="{F336D89F-4A3B-4CE4-9B84-5129A4FBCD32}" dt="2023-02-08T21:42:30.126" v="1387"/>
          <ac:grpSpMkLst>
            <pc:docMk/>
            <pc:sldMk cId="1538537978" sldId="361"/>
            <ac:grpSpMk id="207" creationId="{85FC3D91-0B26-44B0-ACDA-A2E920570244}"/>
          </ac:grpSpMkLst>
        </pc:grpChg>
        <pc:grpChg chg="mod">
          <ac:chgData name="Ewa Kazimierska" userId="8edb7084-dccb-4d8f-9cfb-38098ea1d667" providerId="ADAL" clId="{F336D89F-4A3B-4CE4-9B84-5129A4FBCD32}" dt="2023-02-08T21:42:38.908" v="1397"/>
          <ac:grpSpMkLst>
            <pc:docMk/>
            <pc:sldMk cId="1538537978" sldId="361"/>
            <ac:grpSpMk id="217" creationId="{420D8E07-9627-4F32-8B86-899434AC1A49}"/>
          </ac:grpSpMkLst>
        </pc:grpChg>
        <pc:grpChg chg="mod">
          <ac:chgData name="Ewa Kazimierska" userId="8edb7084-dccb-4d8f-9cfb-38098ea1d667" providerId="ADAL" clId="{F336D89F-4A3B-4CE4-9B84-5129A4FBCD32}" dt="2023-02-08T21:42:38.908" v="1397"/>
          <ac:grpSpMkLst>
            <pc:docMk/>
            <pc:sldMk cId="1538537978" sldId="361"/>
            <ac:grpSpMk id="218" creationId="{2147921E-60A4-4FC9-B0CF-365A3F2806F3}"/>
          </ac:grpSpMkLst>
        </pc:grpChg>
        <pc:grpChg chg="mod">
          <ac:chgData name="Ewa Kazimierska" userId="8edb7084-dccb-4d8f-9cfb-38098ea1d667" providerId="ADAL" clId="{F336D89F-4A3B-4CE4-9B84-5129A4FBCD32}" dt="2023-02-08T21:42:38.908" v="1397"/>
          <ac:grpSpMkLst>
            <pc:docMk/>
            <pc:sldMk cId="1538537978" sldId="361"/>
            <ac:grpSpMk id="219" creationId="{BEE16CCE-D3F2-4F92-931B-CA730D6D448B}"/>
          </ac:grpSpMkLst>
        </pc:grpChg>
        <pc:inkChg chg="add mod">
          <ac:chgData name="Ewa Kazimierska" userId="8edb7084-dccb-4d8f-9cfb-38098ea1d667" providerId="ADAL" clId="{F336D89F-4A3B-4CE4-9B84-5129A4FBCD32}" dt="2023-02-08T21:37:19.908" v="1194"/>
          <ac:inkMkLst>
            <pc:docMk/>
            <pc:sldMk cId="1538537978" sldId="361"/>
            <ac:inkMk id="6" creationId="{500753C7-C7B9-474E-91E1-76FFA7907D5F}"/>
          </ac:inkMkLst>
        </pc:inkChg>
        <pc:inkChg chg="add mod">
          <ac:chgData name="Ewa Kazimierska" userId="8edb7084-dccb-4d8f-9cfb-38098ea1d667" providerId="ADAL" clId="{F336D89F-4A3B-4CE4-9B84-5129A4FBCD32}" dt="2023-02-08T21:37:19.908" v="1194"/>
          <ac:inkMkLst>
            <pc:docMk/>
            <pc:sldMk cId="1538537978" sldId="361"/>
            <ac:inkMk id="7" creationId="{C8175BBD-9566-4BF8-AE69-ABFD19EEA63E}"/>
          </ac:inkMkLst>
        </pc:inkChg>
        <pc:inkChg chg="add del mod">
          <ac:chgData name="Ewa Kazimierska" userId="8edb7084-dccb-4d8f-9cfb-38098ea1d667" providerId="ADAL" clId="{F336D89F-4A3B-4CE4-9B84-5129A4FBCD32}" dt="2023-02-08T21:37:22.509" v="1198" actId="9405"/>
          <ac:inkMkLst>
            <pc:docMk/>
            <pc:sldMk cId="1538537978" sldId="361"/>
            <ac:inkMk id="8" creationId="{04252BFF-A295-4B40-81AF-A21B6E55889F}"/>
          </ac:inkMkLst>
        </pc:inkChg>
        <pc:inkChg chg="add del mod">
          <ac:chgData name="Ewa Kazimierska" userId="8edb7084-dccb-4d8f-9cfb-38098ea1d667" providerId="ADAL" clId="{F336D89F-4A3B-4CE4-9B84-5129A4FBCD32}" dt="2023-02-08T21:37:21.490" v="1197" actId="9405"/>
          <ac:inkMkLst>
            <pc:docMk/>
            <pc:sldMk cId="1538537978" sldId="361"/>
            <ac:inkMk id="9" creationId="{2357FDE7-70B6-4813-84AF-14552911FD1F}"/>
          </ac:inkMkLst>
        </pc:inkChg>
        <pc:inkChg chg="add del mod">
          <ac:chgData name="Ewa Kazimierska" userId="8edb7084-dccb-4d8f-9cfb-38098ea1d667" providerId="ADAL" clId="{F336D89F-4A3B-4CE4-9B84-5129A4FBCD32}" dt="2023-02-08T21:37:21.344" v="1196" actId="9405"/>
          <ac:inkMkLst>
            <pc:docMk/>
            <pc:sldMk cId="1538537978" sldId="361"/>
            <ac:inkMk id="10" creationId="{C9911887-F8DA-428B-B1A0-A24B8E0841C9}"/>
          </ac:inkMkLst>
        </pc:inkChg>
        <pc:inkChg chg="add del mod">
          <ac:chgData name="Ewa Kazimierska" userId="8edb7084-dccb-4d8f-9cfb-38098ea1d667" providerId="ADAL" clId="{F336D89F-4A3B-4CE4-9B84-5129A4FBCD32}" dt="2023-02-08T21:37:20.121" v="1195" actId="9405"/>
          <ac:inkMkLst>
            <pc:docMk/>
            <pc:sldMk cId="1538537978" sldId="361"/>
            <ac:inkMk id="11" creationId="{B7280F75-8478-4051-A9F2-BCB8793ECA07}"/>
          </ac:inkMkLst>
        </pc:inkChg>
        <pc:inkChg chg="add del mod">
          <ac:chgData name="Ewa Kazimierska" userId="8edb7084-dccb-4d8f-9cfb-38098ea1d667" providerId="ADAL" clId="{F336D89F-4A3B-4CE4-9B84-5129A4FBCD32}" dt="2023-02-08T21:37:19.908" v="1194"/>
          <ac:inkMkLst>
            <pc:docMk/>
            <pc:sldMk cId="1538537978" sldId="361"/>
            <ac:inkMk id="12" creationId="{7FE8577A-56AA-46B7-83F9-5DA6BF2D43F8}"/>
          </ac:inkMkLst>
        </pc:inkChg>
        <pc:inkChg chg="add">
          <ac:chgData name="Ewa Kazimierska" userId="8edb7084-dccb-4d8f-9cfb-38098ea1d667" providerId="ADAL" clId="{F336D89F-4A3B-4CE4-9B84-5129A4FBCD32}" dt="2023-02-08T21:37:24.251" v="1199" actId="9405"/>
          <ac:inkMkLst>
            <pc:docMk/>
            <pc:sldMk cId="1538537978" sldId="361"/>
            <ac:inkMk id="15" creationId="{35730D2D-8274-4E08-A39A-5A23CF57ED09}"/>
          </ac:inkMkLst>
        </pc:inkChg>
        <pc:inkChg chg="add mod">
          <ac:chgData name="Ewa Kazimierska" userId="8edb7084-dccb-4d8f-9cfb-38098ea1d667" providerId="ADAL" clId="{F336D89F-4A3B-4CE4-9B84-5129A4FBCD32}" dt="2023-02-08T21:37:29.818" v="1204"/>
          <ac:inkMkLst>
            <pc:docMk/>
            <pc:sldMk cId="1538537978" sldId="361"/>
            <ac:inkMk id="16" creationId="{7AA0D38F-A0E4-4B32-82B6-C3BE05F7665E}"/>
          </ac:inkMkLst>
        </pc:inkChg>
        <pc:inkChg chg="add mod">
          <ac:chgData name="Ewa Kazimierska" userId="8edb7084-dccb-4d8f-9cfb-38098ea1d667" providerId="ADAL" clId="{F336D89F-4A3B-4CE4-9B84-5129A4FBCD32}" dt="2023-02-08T21:37:29.818" v="1204"/>
          <ac:inkMkLst>
            <pc:docMk/>
            <pc:sldMk cId="1538537978" sldId="361"/>
            <ac:inkMk id="17" creationId="{FD2430B4-6C13-45B6-B28D-DA595BB5498D}"/>
          </ac:inkMkLst>
        </pc:inkChg>
        <pc:inkChg chg="add mod">
          <ac:chgData name="Ewa Kazimierska" userId="8edb7084-dccb-4d8f-9cfb-38098ea1d667" providerId="ADAL" clId="{F336D89F-4A3B-4CE4-9B84-5129A4FBCD32}" dt="2023-02-08T21:37:29.818" v="1204"/>
          <ac:inkMkLst>
            <pc:docMk/>
            <pc:sldMk cId="1538537978" sldId="361"/>
            <ac:inkMk id="18" creationId="{BE94F2C6-24ED-4EA9-B9CF-93D6011FC4D8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19" creationId="{5A97BF87-8684-489D-B541-0293AFA0E613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21" creationId="{0C8EC49C-C7ED-4C53-88F0-DE4E4C3E4960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23" creationId="{CEEBD158-3A7B-4591-9BA1-7B5520E746D5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24" creationId="{56F8C3B8-2FE8-49E8-B338-B7EFBB8261CE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26" creationId="{56172507-DFF9-4BF0-AE30-A861EF8C31C6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27" creationId="{11D5E414-948C-481E-9B41-EDBC03B3ED50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29" creationId="{CA852DE6-18B4-4692-98E1-B42645DF541C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30" creationId="{34B81B98-F1FE-4808-8779-60AF6B7DF458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31" creationId="{3845152D-B0AE-4F81-B395-384F16423DFF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32" creationId="{E26CAFFF-AC74-47B5-87A0-0AD3276EA025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34" creationId="{21C01AB6-71BC-4031-B2A9-6DA2801B1CDB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35" creationId="{7FE28A25-6BEE-4D38-8E2F-7435FAD8EB3C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36" creationId="{C12D682B-659F-4A1B-ADF5-B43ECD5D5D15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37" creationId="{32209370-CF73-47B3-824C-541CEFE8A0ED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38" creationId="{80B227CC-A98F-4A26-A4BC-EEFB20817932}"/>
          </ac:inkMkLst>
        </pc:inkChg>
        <pc:inkChg chg="add mod">
          <ac:chgData name="Ewa Kazimierska" userId="8edb7084-dccb-4d8f-9cfb-38098ea1d667" providerId="ADAL" clId="{F336D89F-4A3B-4CE4-9B84-5129A4FBCD32}" dt="2023-02-08T21:37:47.881" v="1224"/>
          <ac:inkMkLst>
            <pc:docMk/>
            <pc:sldMk cId="1538537978" sldId="361"/>
            <ac:inkMk id="39" creationId="{93C6C4E2-E5C1-482C-B258-693B5D541EEC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41" creationId="{AC9AE24D-8B2B-414D-A446-B28F01F41BF7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42" creationId="{D42D5B16-CD13-430A-864F-C445B79E9BDD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43" creationId="{C1D62F8A-8773-4F0E-B895-EF37B69BF9E3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45" creationId="{BBA95EF8-7F41-4890-BA6A-7A470085FA4E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46" creationId="{4F003F68-5591-47C0-ABBD-179490963243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47" creationId="{B931FA6A-057F-4BA6-AA03-470045B6F65A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48" creationId="{0C7175BF-FA90-4E72-A049-446F8F73F4C0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49" creationId="{FD18FE05-E6E6-4DDE-8DCF-7478D48FC09F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51" creationId="{05DAD812-A982-4A1B-BB35-5CF278E0E9BF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52" creationId="{66F343D0-C191-4167-924D-B73EE8AD8156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53" creationId="{83614942-1716-4F53-A9B4-065019BA9289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54" creationId="{46607357-B05C-4119-A535-76D8E0F19BAC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55" creationId="{7D9E5DFE-6683-498E-BD4A-D54947CEA57E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57" creationId="{D4AB7BD9-E187-4C49-A797-396C8A2C788A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58" creationId="{47BD9E28-3AD0-4FD4-9657-8FDDAC0A9A74}"/>
          </ac:inkMkLst>
        </pc:inkChg>
        <pc:inkChg chg="add mod">
          <ac:chgData name="Ewa Kazimierska" userId="8edb7084-dccb-4d8f-9cfb-38098ea1d667" providerId="ADAL" clId="{F336D89F-4A3B-4CE4-9B84-5129A4FBCD32}" dt="2023-02-08T21:38:20.423" v="1245"/>
          <ac:inkMkLst>
            <pc:docMk/>
            <pc:sldMk cId="1538537978" sldId="361"/>
            <ac:inkMk id="60" creationId="{AB551015-F88D-43C9-97AD-EE4C159A3C21}"/>
          </ac:inkMkLst>
        </pc:inkChg>
        <pc:inkChg chg="add mod">
          <ac:chgData name="Ewa Kazimierska" userId="8edb7084-dccb-4d8f-9cfb-38098ea1d667" providerId="ADAL" clId="{F336D89F-4A3B-4CE4-9B84-5129A4FBCD32}" dt="2023-02-08T21:38:52.764" v="1249"/>
          <ac:inkMkLst>
            <pc:docMk/>
            <pc:sldMk cId="1538537978" sldId="361"/>
            <ac:inkMk id="62" creationId="{F3739DF3-80E7-4A68-AE27-6E6D33AC499C}"/>
          </ac:inkMkLst>
        </pc:inkChg>
        <pc:inkChg chg="add mod">
          <ac:chgData name="Ewa Kazimierska" userId="8edb7084-dccb-4d8f-9cfb-38098ea1d667" providerId="ADAL" clId="{F336D89F-4A3B-4CE4-9B84-5129A4FBCD32}" dt="2023-02-08T21:38:52.764" v="1249"/>
          <ac:inkMkLst>
            <pc:docMk/>
            <pc:sldMk cId="1538537978" sldId="361"/>
            <ac:inkMk id="63" creationId="{C456C755-743D-4809-AAD8-2C5C322E3199}"/>
          </ac:inkMkLst>
        </pc:inkChg>
        <pc:inkChg chg="add mod">
          <ac:chgData name="Ewa Kazimierska" userId="8edb7084-dccb-4d8f-9cfb-38098ea1d667" providerId="ADAL" clId="{F336D89F-4A3B-4CE4-9B84-5129A4FBCD32}" dt="2023-02-08T21:38:52.764" v="1249"/>
          <ac:inkMkLst>
            <pc:docMk/>
            <pc:sldMk cId="1538537978" sldId="361"/>
            <ac:inkMk id="64" creationId="{55DE57B7-73D6-46F4-8237-86DFED9226A0}"/>
          </ac:inkMkLst>
        </pc:inkChg>
        <pc:inkChg chg="add mod">
          <ac:chgData name="Ewa Kazimierska" userId="8edb7084-dccb-4d8f-9cfb-38098ea1d667" providerId="ADAL" clId="{F336D89F-4A3B-4CE4-9B84-5129A4FBCD32}" dt="2023-02-08T21:39:00.957" v="1258"/>
          <ac:inkMkLst>
            <pc:docMk/>
            <pc:sldMk cId="1538537978" sldId="361"/>
            <ac:inkMk id="66" creationId="{DAE19633-9C56-460A-8425-ABAEAB0AA8B0}"/>
          </ac:inkMkLst>
        </pc:inkChg>
        <pc:inkChg chg="add mod">
          <ac:chgData name="Ewa Kazimierska" userId="8edb7084-dccb-4d8f-9cfb-38098ea1d667" providerId="ADAL" clId="{F336D89F-4A3B-4CE4-9B84-5129A4FBCD32}" dt="2023-02-08T21:39:00.957" v="1258"/>
          <ac:inkMkLst>
            <pc:docMk/>
            <pc:sldMk cId="1538537978" sldId="361"/>
            <ac:inkMk id="67" creationId="{F48118F6-DFE1-4263-BD45-4365F942FC2D}"/>
          </ac:inkMkLst>
        </pc:inkChg>
        <pc:inkChg chg="add mod">
          <ac:chgData name="Ewa Kazimierska" userId="8edb7084-dccb-4d8f-9cfb-38098ea1d667" providerId="ADAL" clId="{F336D89F-4A3B-4CE4-9B84-5129A4FBCD32}" dt="2023-02-08T21:39:00.957" v="1258"/>
          <ac:inkMkLst>
            <pc:docMk/>
            <pc:sldMk cId="1538537978" sldId="361"/>
            <ac:inkMk id="69" creationId="{D0EA2F9D-2F89-4D32-95DE-8835A9693261}"/>
          </ac:inkMkLst>
        </pc:inkChg>
        <pc:inkChg chg="add mod">
          <ac:chgData name="Ewa Kazimierska" userId="8edb7084-dccb-4d8f-9cfb-38098ea1d667" providerId="ADAL" clId="{F336D89F-4A3B-4CE4-9B84-5129A4FBCD32}" dt="2023-02-08T21:39:00.957" v="1258"/>
          <ac:inkMkLst>
            <pc:docMk/>
            <pc:sldMk cId="1538537978" sldId="361"/>
            <ac:inkMk id="70" creationId="{BABF2C4E-667E-454D-B6AB-8C21D89901B0}"/>
          </ac:inkMkLst>
        </pc:inkChg>
        <pc:inkChg chg="add mod">
          <ac:chgData name="Ewa Kazimierska" userId="8edb7084-dccb-4d8f-9cfb-38098ea1d667" providerId="ADAL" clId="{F336D89F-4A3B-4CE4-9B84-5129A4FBCD32}" dt="2023-02-08T21:39:00.957" v="1258"/>
          <ac:inkMkLst>
            <pc:docMk/>
            <pc:sldMk cId="1538537978" sldId="361"/>
            <ac:inkMk id="72" creationId="{45184E62-A5E2-4379-AEDE-53688CD71F6A}"/>
          </ac:inkMkLst>
        </pc:inkChg>
        <pc:inkChg chg="add mod">
          <ac:chgData name="Ewa Kazimierska" userId="8edb7084-dccb-4d8f-9cfb-38098ea1d667" providerId="ADAL" clId="{F336D89F-4A3B-4CE4-9B84-5129A4FBCD32}" dt="2023-02-08T21:39:00.957" v="1258"/>
          <ac:inkMkLst>
            <pc:docMk/>
            <pc:sldMk cId="1538537978" sldId="361"/>
            <ac:inkMk id="73" creationId="{7A9C5DFC-AB0D-4C96-9544-C83C65B788C5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75" creationId="{465EE059-5E9A-4F81-AC79-1298B127E2E4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76" creationId="{76C26E98-D054-4AB4-A001-E96BD9BE1721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77" creationId="{87042E0B-2578-4626-8B4B-767644199644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78" creationId="{8AC2524A-C326-4D78-8EEC-7FA0659C1C4E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79" creationId="{85FE48E9-43D3-4C32-BF7B-AE5F67A86A0E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80" creationId="{98E70045-0915-492C-BDCB-CCE3641A82AA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81" creationId="{3A91FFCF-152A-40D9-A46E-FAFDD58258AF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82" creationId="{E0FAC572-736F-4F12-B8C1-1377F2561A28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83" creationId="{83A9D54B-4626-4F6B-A636-0BA908B9622C}"/>
          </ac:inkMkLst>
        </pc:inkChg>
        <pc:inkChg chg="add mod">
          <ac:chgData name="Ewa Kazimierska" userId="8edb7084-dccb-4d8f-9cfb-38098ea1d667" providerId="ADAL" clId="{F336D89F-4A3B-4CE4-9B84-5129A4FBCD32}" dt="2023-02-08T21:39:09.012" v="1269"/>
          <ac:inkMkLst>
            <pc:docMk/>
            <pc:sldMk cId="1538537978" sldId="361"/>
            <ac:inkMk id="84" creationId="{5F52D7C9-6DE1-4360-A4D4-B526FEE178C3}"/>
          </ac:inkMkLst>
        </pc:inkChg>
        <pc:inkChg chg="add">
          <ac:chgData name="Ewa Kazimierska" userId="8edb7084-dccb-4d8f-9cfb-38098ea1d667" providerId="ADAL" clId="{F336D89F-4A3B-4CE4-9B84-5129A4FBCD32}" dt="2023-02-08T21:39:39.079" v="1270" actId="9405"/>
          <ac:inkMkLst>
            <pc:docMk/>
            <pc:sldMk cId="1538537978" sldId="361"/>
            <ac:inkMk id="88" creationId="{D4BDE197-10BA-4DC1-AC92-B24204706E9D}"/>
          </ac:inkMkLst>
        </pc:inkChg>
        <pc:inkChg chg="add mod">
          <ac:chgData name="Ewa Kazimierska" userId="8edb7084-dccb-4d8f-9cfb-38098ea1d667" providerId="ADAL" clId="{F336D89F-4A3B-4CE4-9B84-5129A4FBCD32}" dt="2023-02-08T21:39:43.030" v="1273"/>
          <ac:inkMkLst>
            <pc:docMk/>
            <pc:sldMk cId="1538537978" sldId="361"/>
            <ac:inkMk id="89" creationId="{062C3E8E-B440-4B4E-8A66-BC979B469E43}"/>
          </ac:inkMkLst>
        </pc:inkChg>
        <pc:inkChg chg="add mod">
          <ac:chgData name="Ewa Kazimierska" userId="8edb7084-dccb-4d8f-9cfb-38098ea1d667" providerId="ADAL" clId="{F336D89F-4A3B-4CE4-9B84-5129A4FBCD32}" dt="2023-02-08T21:39:43.030" v="1273"/>
          <ac:inkMkLst>
            <pc:docMk/>
            <pc:sldMk cId="1538537978" sldId="361"/>
            <ac:inkMk id="90" creationId="{7C8AC7A9-82D0-46BC-9A0D-D1E9EF049E0D}"/>
          </ac:inkMkLst>
        </pc:inkChg>
        <pc:inkChg chg="add mod">
          <ac:chgData name="Ewa Kazimierska" userId="8edb7084-dccb-4d8f-9cfb-38098ea1d667" providerId="ADAL" clId="{F336D89F-4A3B-4CE4-9B84-5129A4FBCD32}" dt="2023-02-08T21:39:45.610" v="1277"/>
          <ac:inkMkLst>
            <pc:docMk/>
            <pc:sldMk cId="1538537978" sldId="361"/>
            <ac:inkMk id="92" creationId="{239BF163-BDA0-4B6D-AE92-98C3C7B205B7}"/>
          </ac:inkMkLst>
        </pc:inkChg>
        <pc:inkChg chg="add mod">
          <ac:chgData name="Ewa Kazimierska" userId="8edb7084-dccb-4d8f-9cfb-38098ea1d667" providerId="ADAL" clId="{F336D89F-4A3B-4CE4-9B84-5129A4FBCD32}" dt="2023-02-08T21:39:45.610" v="1277"/>
          <ac:inkMkLst>
            <pc:docMk/>
            <pc:sldMk cId="1538537978" sldId="361"/>
            <ac:inkMk id="93" creationId="{65602337-229C-42AD-920A-75AB59616FFF}"/>
          </ac:inkMkLst>
        </pc:inkChg>
        <pc:inkChg chg="add mod">
          <ac:chgData name="Ewa Kazimierska" userId="8edb7084-dccb-4d8f-9cfb-38098ea1d667" providerId="ADAL" clId="{F336D89F-4A3B-4CE4-9B84-5129A4FBCD32}" dt="2023-02-08T21:39:45.610" v="1277"/>
          <ac:inkMkLst>
            <pc:docMk/>
            <pc:sldMk cId="1538537978" sldId="361"/>
            <ac:inkMk id="94" creationId="{79AE5E35-9BB7-41D6-8041-AF30A2D2380F}"/>
          </ac:inkMkLst>
        </pc:inkChg>
        <pc:inkChg chg="add mod">
          <ac:chgData name="Ewa Kazimierska" userId="8edb7084-dccb-4d8f-9cfb-38098ea1d667" providerId="ADAL" clId="{F336D89F-4A3B-4CE4-9B84-5129A4FBCD32}" dt="2023-02-08T21:39:51.159" v="1285"/>
          <ac:inkMkLst>
            <pc:docMk/>
            <pc:sldMk cId="1538537978" sldId="361"/>
            <ac:inkMk id="96" creationId="{D258D4CD-1F97-44D4-A9FC-D0685C360E86}"/>
          </ac:inkMkLst>
        </pc:inkChg>
        <pc:inkChg chg="add mod">
          <ac:chgData name="Ewa Kazimierska" userId="8edb7084-dccb-4d8f-9cfb-38098ea1d667" providerId="ADAL" clId="{F336D89F-4A3B-4CE4-9B84-5129A4FBCD32}" dt="2023-02-08T21:39:51.159" v="1285"/>
          <ac:inkMkLst>
            <pc:docMk/>
            <pc:sldMk cId="1538537978" sldId="361"/>
            <ac:inkMk id="97" creationId="{45B84AB6-3C9F-4810-985E-765DDE8FB4A7}"/>
          </ac:inkMkLst>
        </pc:inkChg>
        <pc:inkChg chg="add mod">
          <ac:chgData name="Ewa Kazimierska" userId="8edb7084-dccb-4d8f-9cfb-38098ea1d667" providerId="ADAL" clId="{F336D89F-4A3B-4CE4-9B84-5129A4FBCD32}" dt="2023-02-08T21:39:51.159" v="1285"/>
          <ac:inkMkLst>
            <pc:docMk/>
            <pc:sldMk cId="1538537978" sldId="361"/>
            <ac:inkMk id="98" creationId="{1EE0C08B-16CD-473E-988E-B02E2510AA64}"/>
          </ac:inkMkLst>
        </pc:inkChg>
        <pc:inkChg chg="add mod">
          <ac:chgData name="Ewa Kazimierska" userId="8edb7084-dccb-4d8f-9cfb-38098ea1d667" providerId="ADAL" clId="{F336D89F-4A3B-4CE4-9B84-5129A4FBCD32}" dt="2023-02-08T21:39:51.159" v="1285"/>
          <ac:inkMkLst>
            <pc:docMk/>
            <pc:sldMk cId="1538537978" sldId="361"/>
            <ac:inkMk id="99" creationId="{2F7C17C8-7D5C-4477-B74F-5801F1F92768}"/>
          </ac:inkMkLst>
        </pc:inkChg>
        <pc:inkChg chg="add mod">
          <ac:chgData name="Ewa Kazimierska" userId="8edb7084-dccb-4d8f-9cfb-38098ea1d667" providerId="ADAL" clId="{F336D89F-4A3B-4CE4-9B84-5129A4FBCD32}" dt="2023-02-08T21:39:51.159" v="1285"/>
          <ac:inkMkLst>
            <pc:docMk/>
            <pc:sldMk cId="1538537978" sldId="361"/>
            <ac:inkMk id="101" creationId="{454D89FF-5925-49D1-89A1-E7E19170E636}"/>
          </ac:inkMkLst>
        </pc:inkChg>
        <pc:inkChg chg="add">
          <ac:chgData name="Ewa Kazimierska" userId="8edb7084-dccb-4d8f-9cfb-38098ea1d667" providerId="ADAL" clId="{F336D89F-4A3B-4CE4-9B84-5129A4FBCD32}" dt="2023-02-08T21:39:50.462" v="1284" actId="9405"/>
          <ac:inkMkLst>
            <pc:docMk/>
            <pc:sldMk cId="1538537978" sldId="361"/>
            <ac:inkMk id="102" creationId="{B62F333F-0E2B-4731-98F8-2669A27E9979}"/>
          </ac:inkMkLst>
        </pc:inkChg>
        <pc:inkChg chg="add mod">
          <ac:chgData name="Ewa Kazimierska" userId="8edb7084-dccb-4d8f-9cfb-38098ea1d667" providerId="ADAL" clId="{F336D89F-4A3B-4CE4-9B84-5129A4FBCD32}" dt="2023-02-08T21:40:14.987" v="1295"/>
          <ac:inkMkLst>
            <pc:docMk/>
            <pc:sldMk cId="1538537978" sldId="361"/>
            <ac:inkMk id="104" creationId="{751B6AF2-081D-4759-80CD-9FFC49F39920}"/>
          </ac:inkMkLst>
        </pc:inkChg>
        <pc:inkChg chg="add mod">
          <ac:chgData name="Ewa Kazimierska" userId="8edb7084-dccb-4d8f-9cfb-38098ea1d667" providerId="ADAL" clId="{F336D89F-4A3B-4CE4-9B84-5129A4FBCD32}" dt="2023-02-08T21:40:14.987" v="1295"/>
          <ac:inkMkLst>
            <pc:docMk/>
            <pc:sldMk cId="1538537978" sldId="361"/>
            <ac:inkMk id="105" creationId="{0E7ED2D7-A7A6-47A9-8AD7-F87A94C7266E}"/>
          </ac:inkMkLst>
        </pc:inkChg>
        <pc:inkChg chg="add mod">
          <ac:chgData name="Ewa Kazimierska" userId="8edb7084-dccb-4d8f-9cfb-38098ea1d667" providerId="ADAL" clId="{F336D89F-4A3B-4CE4-9B84-5129A4FBCD32}" dt="2023-02-08T21:40:14.987" v="1295"/>
          <ac:inkMkLst>
            <pc:docMk/>
            <pc:sldMk cId="1538537978" sldId="361"/>
            <ac:inkMk id="106" creationId="{13C74F4F-84A9-4D75-8017-E8FE9D197EE8}"/>
          </ac:inkMkLst>
        </pc:inkChg>
        <pc:inkChg chg="add mod">
          <ac:chgData name="Ewa Kazimierska" userId="8edb7084-dccb-4d8f-9cfb-38098ea1d667" providerId="ADAL" clId="{F336D89F-4A3B-4CE4-9B84-5129A4FBCD32}" dt="2023-02-08T21:40:14.987" v="1295"/>
          <ac:inkMkLst>
            <pc:docMk/>
            <pc:sldMk cId="1538537978" sldId="361"/>
            <ac:inkMk id="107" creationId="{8B031249-BADA-488F-9C3F-1331CE9EB107}"/>
          </ac:inkMkLst>
        </pc:inkChg>
        <pc:inkChg chg="add mod">
          <ac:chgData name="Ewa Kazimierska" userId="8edb7084-dccb-4d8f-9cfb-38098ea1d667" providerId="ADAL" clId="{F336D89F-4A3B-4CE4-9B84-5129A4FBCD32}" dt="2023-02-08T21:40:14.987" v="1295"/>
          <ac:inkMkLst>
            <pc:docMk/>
            <pc:sldMk cId="1538537978" sldId="361"/>
            <ac:inkMk id="109" creationId="{576AF6A6-C591-4640-B63D-69C7C367A4B0}"/>
          </ac:inkMkLst>
        </pc:inkChg>
        <pc:inkChg chg="add mod">
          <ac:chgData name="Ewa Kazimierska" userId="8edb7084-dccb-4d8f-9cfb-38098ea1d667" providerId="ADAL" clId="{F336D89F-4A3B-4CE4-9B84-5129A4FBCD32}" dt="2023-02-08T21:40:14.987" v="1295"/>
          <ac:inkMkLst>
            <pc:docMk/>
            <pc:sldMk cId="1538537978" sldId="361"/>
            <ac:inkMk id="110" creationId="{1168449B-F31E-45AA-B806-112097958D8E}"/>
          </ac:inkMkLst>
        </pc:inkChg>
        <pc:inkChg chg="add mod">
          <ac:chgData name="Ewa Kazimierska" userId="8edb7084-dccb-4d8f-9cfb-38098ea1d667" providerId="ADAL" clId="{F336D89F-4A3B-4CE4-9B84-5129A4FBCD32}" dt="2023-02-08T21:40:14.987" v="1295"/>
          <ac:inkMkLst>
            <pc:docMk/>
            <pc:sldMk cId="1538537978" sldId="361"/>
            <ac:inkMk id="111" creationId="{514DD45B-1CBB-40DE-80C8-D5B901C1A0C9}"/>
          </ac:inkMkLst>
        </pc:inkChg>
        <pc:inkChg chg="add mod">
          <ac:chgData name="Ewa Kazimierska" userId="8edb7084-dccb-4d8f-9cfb-38098ea1d667" providerId="ADAL" clId="{F336D89F-4A3B-4CE4-9B84-5129A4FBCD32}" dt="2023-02-08T21:40:14.987" v="1295"/>
          <ac:inkMkLst>
            <pc:docMk/>
            <pc:sldMk cId="1538537978" sldId="361"/>
            <ac:inkMk id="112" creationId="{F270067E-D868-4B87-B1AC-5F8D77122729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14" creationId="{737E1A15-7110-4FAC-9B12-1231911974B6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15" creationId="{3BFFD650-3346-44D5-A243-21F2FBC928D8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16" creationId="{F076C781-0199-44CC-9485-6B0402D3A9F6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17" creationId="{71DBABFA-B05E-41A7-BB1B-C00903562313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18" creationId="{C27C1A5A-1E17-4A5F-A9FC-FFABC40EBD56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19" creationId="{59248992-35EA-43C6-AC80-6C6DF8040971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20" creationId="{CD3C1F8B-AE2D-48AC-A25D-922C460B4C7C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22" creationId="{72E66784-05F1-472D-9E12-AA531E0449E6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23" creationId="{796E2459-982B-49DA-888A-4F1F45425920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24" creationId="{034BE302-8CF4-4398-937F-DB08F1987BBE}"/>
          </ac:inkMkLst>
        </pc:inkChg>
        <pc:inkChg chg="add mod">
          <ac:chgData name="Ewa Kazimierska" userId="8edb7084-dccb-4d8f-9cfb-38098ea1d667" providerId="ADAL" clId="{F336D89F-4A3B-4CE4-9B84-5129A4FBCD32}" dt="2023-02-08T21:40:35.116" v="1308"/>
          <ac:inkMkLst>
            <pc:docMk/>
            <pc:sldMk cId="1538537978" sldId="361"/>
            <ac:inkMk id="125" creationId="{FA797E88-0F5B-400E-A82A-17D787DB9230}"/>
          </ac:inkMkLst>
        </pc:inkChg>
        <pc:inkChg chg="add mod">
          <ac:chgData name="Ewa Kazimierska" userId="8edb7084-dccb-4d8f-9cfb-38098ea1d667" providerId="ADAL" clId="{F336D89F-4A3B-4CE4-9B84-5129A4FBCD32}" dt="2023-02-08T21:40:56.743" v="1329"/>
          <ac:inkMkLst>
            <pc:docMk/>
            <pc:sldMk cId="1538537978" sldId="361"/>
            <ac:inkMk id="127" creationId="{2A7676F4-A17C-4A4E-AB71-16FFAE9C4E16}"/>
          </ac:inkMkLst>
        </pc:inkChg>
        <pc:inkChg chg="add mod">
          <ac:chgData name="Ewa Kazimierska" userId="8edb7084-dccb-4d8f-9cfb-38098ea1d667" providerId="ADAL" clId="{F336D89F-4A3B-4CE4-9B84-5129A4FBCD32}" dt="2023-02-08T21:40:56.743" v="1329"/>
          <ac:inkMkLst>
            <pc:docMk/>
            <pc:sldMk cId="1538537978" sldId="361"/>
            <ac:inkMk id="128" creationId="{12118188-FEAA-4C10-97EB-33C543E82C5E}"/>
          </ac:inkMkLst>
        </pc:inkChg>
        <pc:inkChg chg="add mod">
          <ac:chgData name="Ewa Kazimierska" userId="8edb7084-dccb-4d8f-9cfb-38098ea1d667" providerId="ADAL" clId="{F336D89F-4A3B-4CE4-9B84-5129A4FBCD32}" dt="2023-02-08T21:40:56.743" v="1329"/>
          <ac:inkMkLst>
            <pc:docMk/>
            <pc:sldMk cId="1538537978" sldId="361"/>
            <ac:inkMk id="129" creationId="{CD5CF2E1-DD71-41E1-AF29-933793F4198F}"/>
          </ac:inkMkLst>
        </pc:inkChg>
        <pc:inkChg chg="add mod">
          <ac:chgData name="Ewa Kazimierska" userId="8edb7084-dccb-4d8f-9cfb-38098ea1d667" providerId="ADAL" clId="{F336D89F-4A3B-4CE4-9B84-5129A4FBCD32}" dt="2023-02-08T21:40:56.743" v="1329"/>
          <ac:inkMkLst>
            <pc:docMk/>
            <pc:sldMk cId="1538537978" sldId="361"/>
            <ac:inkMk id="130" creationId="{122DDEA6-C29C-4A52-BDF5-41420BC5A0F7}"/>
          </ac:inkMkLst>
        </pc:inkChg>
        <pc:inkChg chg="add mod">
          <ac:chgData name="Ewa Kazimierska" userId="8edb7084-dccb-4d8f-9cfb-38098ea1d667" providerId="ADAL" clId="{F336D89F-4A3B-4CE4-9B84-5129A4FBCD32}" dt="2023-02-08T21:40:56.743" v="1329"/>
          <ac:inkMkLst>
            <pc:docMk/>
            <pc:sldMk cId="1538537978" sldId="361"/>
            <ac:inkMk id="131" creationId="{123E4053-9530-44E8-AA4F-90AA47D788FF}"/>
          </ac:inkMkLst>
        </pc:inkChg>
        <pc:inkChg chg="add mod">
          <ac:chgData name="Ewa Kazimierska" userId="8edb7084-dccb-4d8f-9cfb-38098ea1d667" providerId="ADAL" clId="{F336D89F-4A3B-4CE4-9B84-5129A4FBCD32}" dt="2023-02-08T21:40:56.743" v="1329"/>
          <ac:inkMkLst>
            <pc:docMk/>
            <pc:sldMk cId="1538537978" sldId="361"/>
            <ac:inkMk id="132" creationId="{BC23D137-69F3-49EA-B4B2-252CB51EB28A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34" creationId="{915D0B9D-EB9C-4E85-B854-512E41711A7B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35" creationId="{2C7D07FC-6AA1-4801-96D8-81F3829E1CB5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36" creationId="{6817C238-F4C2-4C27-BE1C-E0AA5524CB92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37" creationId="{BEFC0C4A-059E-4480-938A-03FDC152B043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38" creationId="{E92609EF-D92E-4D6E-A735-2E9CBF2F477E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39" creationId="{F277B91F-4D26-4EC8-A921-75EA512755B1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40" creationId="{9617EAA7-863E-4BA6-9F18-FDA8B440E1E8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41" creationId="{B694BBDE-A8B7-4E03-99BC-1C99F16AC9AB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42" creationId="{9B47F39E-246F-4701-BF1A-2432F0060A6B}"/>
          </ac:inkMkLst>
        </pc:inkChg>
        <pc:inkChg chg="add">
          <ac:chgData name="Ewa Kazimierska" userId="8edb7084-dccb-4d8f-9cfb-38098ea1d667" providerId="ADAL" clId="{F336D89F-4A3B-4CE4-9B84-5129A4FBCD32}" dt="2023-02-08T21:40:54.706" v="1325" actId="9405"/>
          <ac:inkMkLst>
            <pc:docMk/>
            <pc:sldMk cId="1538537978" sldId="361"/>
            <ac:inkMk id="143" creationId="{8FE02B07-D238-44CF-AA60-AC52113261D2}"/>
          </ac:inkMkLst>
        </pc:inkChg>
        <pc:inkChg chg="add mod">
          <ac:chgData name="Ewa Kazimierska" userId="8edb7084-dccb-4d8f-9cfb-38098ea1d667" providerId="ADAL" clId="{F336D89F-4A3B-4CE4-9B84-5129A4FBCD32}" dt="2023-02-08T21:40:55.904" v="1327"/>
          <ac:inkMkLst>
            <pc:docMk/>
            <pc:sldMk cId="1538537978" sldId="361"/>
            <ac:inkMk id="144" creationId="{53695D3B-26FB-4229-A063-80B02AB9F257}"/>
          </ac:inkMkLst>
        </pc:inkChg>
        <pc:inkChg chg="add mod">
          <ac:chgData name="Ewa Kazimierska" userId="8edb7084-dccb-4d8f-9cfb-38098ea1d667" providerId="ADAL" clId="{F336D89F-4A3B-4CE4-9B84-5129A4FBCD32}" dt="2023-02-08T21:40:56.743" v="1329"/>
          <ac:inkMkLst>
            <pc:docMk/>
            <pc:sldMk cId="1538537978" sldId="361"/>
            <ac:inkMk id="147" creationId="{40F0A025-27E4-4B2D-9634-7E0FD98E97F2}"/>
          </ac:inkMkLst>
        </pc:inkChg>
        <pc:inkChg chg="add mod">
          <ac:chgData name="Ewa Kazimierska" userId="8edb7084-dccb-4d8f-9cfb-38098ea1d667" providerId="ADAL" clId="{F336D89F-4A3B-4CE4-9B84-5129A4FBCD32}" dt="2023-02-08T21:41:08.751" v="1337"/>
          <ac:inkMkLst>
            <pc:docMk/>
            <pc:sldMk cId="1538537978" sldId="361"/>
            <ac:inkMk id="149" creationId="{01880D8C-8BF1-44A3-8CFF-A0E0B44EAD75}"/>
          </ac:inkMkLst>
        </pc:inkChg>
        <pc:inkChg chg="add mod">
          <ac:chgData name="Ewa Kazimierska" userId="8edb7084-dccb-4d8f-9cfb-38098ea1d667" providerId="ADAL" clId="{F336D89F-4A3B-4CE4-9B84-5129A4FBCD32}" dt="2023-02-08T21:41:08.751" v="1337"/>
          <ac:inkMkLst>
            <pc:docMk/>
            <pc:sldMk cId="1538537978" sldId="361"/>
            <ac:inkMk id="150" creationId="{D41671A0-8837-42C0-A745-C1DCD0C33D08}"/>
          </ac:inkMkLst>
        </pc:inkChg>
        <pc:inkChg chg="add mod">
          <ac:chgData name="Ewa Kazimierska" userId="8edb7084-dccb-4d8f-9cfb-38098ea1d667" providerId="ADAL" clId="{F336D89F-4A3B-4CE4-9B84-5129A4FBCD32}" dt="2023-02-08T21:41:08.751" v="1337"/>
          <ac:inkMkLst>
            <pc:docMk/>
            <pc:sldMk cId="1538537978" sldId="361"/>
            <ac:inkMk id="151" creationId="{A5FEFC21-88D8-43E0-95D2-E86414BB6E06}"/>
          </ac:inkMkLst>
        </pc:inkChg>
        <pc:inkChg chg="add mod">
          <ac:chgData name="Ewa Kazimierska" userId="8edb7084-dccb-4d8f-9cfb-38098ea1d667" providerId="ADAL" clId="{F336D89F-4A3B-4CE4-9B84-5129A4FBCD32}" dt="2023-02-08T21:41:08.751" v="1337"/>
          <ac:inkMkLst>
            <pc:docMk/>
            <pc:sldMk cId="1538537978" sldId="361"/>
            <ac:inkMk id="153" creationId="{0BA7AC05-B6CC-4A61-8CCE-5A403BC68C4F}"/>
          </ac:inkMkLst>
        </pc:inkChg>
        <pc:inkChg chg="add mod">
          <ac:chgData name="Ewa Kazimierska" userId="8edb7084-dccb-4d8f-9cfb-38098ea1d667" providerId="ADAL" clId="{F336D89F-4A3B-4CE4-9B84-5129A4FBCD32}" dt="2023-02-08T21:41:08.751" v="1337"/>
          <ac:inkMkLst>
            <pc:docMk/>
            <pc:sldMk cId="1538537978" sldId="361"/>
            <ac:inkMk id="154" creationId="{9FA68D7C-138C-44D7-93F2-322BE9461CB2}"/>
          </ac:inkMkLst>
        </pc:inkChg>
        <pc:inkChg chg="add mod">
          <ac:chgData name="Ewa Kazimierska" userId="8edb7084-dccb-4d8f-9cfb-38098ea1d667" providerId="ADAL" clId="{F336D89F-4A3B-4CE4-9B84-5129A4FBCD32}" dt="2023-02-08T21:41:08.751" v="1337"/>
          <ac:inkMkLst>
            <pc:docMk/>
            <pc:sldMk cId="1538537978" sldId="361"/>
            <ac:inkMk id="155" creationId="{089F06B4-90B1-4E72-949D-838BB1D6CB20}"/>
          </ac:inkMkLst>
        </pc:inkChg>
        <pc:inkChg chg="add mod">
          <ac:chgData name="Ewa Kazimierska" userId="8edb7084-dccb-4d8f-9cfb-38098ea1d667" providerId="ADAL" clId="{F336D89F-4A3B-4CE4-9B84-5129A4FBCD32}" dt="2023-02-08T21:41:35.674" v="1349"/>
          <ac:inkMkLst>
            <pc:docMk/>
            <pc:sldMk cId="1538537978" sldId="361"/>
            <ac:inkMk id="157" creationId="{7286E692-110C-4C39-96B6-E8208BD9CCBF}"/>
          </ac:inkMkLst>
        </pc:inkChg>
        <pc:inkChg chg="add mod">
          <ac:chgData name="Ewa Kazimierska" userId="8edb7084-dccb-4d8f-9cfb-38098ea1d667" providerId="ADAL" clId="{F336D89F-4A3B-4CE4-9B84-5129A4FBCD32}" dt="2023-02-08T21:41:35.674" v="1349"/>
          <ac:inkMkLst>
            <pc:docMk/>
            <pc:sldMk cId="1538537978" sldId="361"/>
            <ac:inkMk id="158" creationId="{9692F1F2-FF7D-41D4-82CA-5E5CD0D245C2}"/>
          </ac:inkMkLst>
        </pc:inkChg>
        <pc:inkChg chg="add mod">
          <ac:chgData name="Ewa Kazimierska" userId="8edb7084-dccb-4d8f-9cfb-38098ea1d667" providerId="ADAL" clId="{F336D89F-4A3B-4CE4-9B84-5129A4FBCD32}" dt="2023-02-08T21:41:35.674" v="1349"/>
          <ac:inkMkLst>
            <pc:docMk/>
            <pc:sldMk cId="1538537978" sldId="361"/>
            <ac:inkMk id="159" creationId="{0A84818E-FE43-49DA-B078-C8597AF0797D}"/>
          </ac:inkMkLst>
        </pc:inkChg>
        <pc:inkChg chg="add mod">
          <ac:chgData name="Ewa Kazimierska" userId="8edb7084-dccb-4d8f-9cfb-38098ea1d667" providerId="ADAL" clId="{F336D89F-4A3B-4CE4-9B84-5129A4FBCD32}" dt="2023-02-08T21:41:35.674" v="1349"/>
          <ac:inkMkLst>
            <pc:docMk/>
            <pc:sldMk cId="1538537978" sldId="361"/>
            <ac:inkMk id="160" creationId="{2C4FA9B7-13AF-4C19-B3B9-AE268F5CFE98}"/>
          </ac:inkMkLst>
        </pc:inkChg>
        <pc:inkChg chg="add mod">
          <ac:chgData name="Ewa Kazimierska" userId="8edb7084-dccb-4d8f-9cfb-38098ea1d667" providerId="ADAL" clId="{F336D89F-4A3B-4CE4-9B84-5129A4FBCD32}" dt="2023-02-08T21:41:35.674" v="1349"/>
          <ac:inkMkLst>
            <pc:docMk/>
            <pc:sldMk cId="1538537978" sldId="361"/>
            <ac:inkMk id="162" creationId="{A75062C1-EBF3-495D-8A33-6AD4C53FC0EC}"/>
          </ac:inkMkLst>
        </pc:inkChg>
        <pc:inkChg chg="add mod">
          <ac:chgData name="Ewa Kazimierska" userId="8edb7084-dccb-4d8f-9cfb-38098ea1d667" providerId="ADAL" clId="{F336D89F-4A3B-4CE4-9B84-5129A4FBCD32}" dt="2023-02-08T21:41:35.674" v="1349"/>
          <ac:inkMkLst>
            <pc:docMk/>
            <pc:sldMk cId="1538537978" sldId="361"/>
            <ac:inkMk id="163" creationId="{BB47497C-504D-4CB7-9339-B5F4214E075A}"/>
          </ac:inkMkLst>
        </pc:inkChg>
        <pc:inkChg chg="add mod">
          <ac:chgData name="Ewa Kazimierska" userId="8edb7084-dccb-4d8f-9cfb-38098ea1d667" providerId="ADAL" clId="{F336D89F-4A3B-4CE4-9B84-5129A4FBCD32}" dt="2023-02-08T21:41:35.674" v="1349"/>
          <ac:inkMkLst>
            <pc:docMk/>
            <pc:sldMk cId="1538537978" sldId="361"/>
            <ac:inkMk id="165" creationId="{4840999A-037B-4C0D-A9D5-ACDA850C8A53}"/>
          </ac:inkMkLst>
        </pc:inkChg>
        <pc:inkChg chg="add mod">
          <ac:chgData name="Ewa Kazimierska" userId="8edb7084-dccb-4d8f-9cfb-38098ea1d667" providerId="ADAL" clId="{F336D89F-4A3B-4CE4-9B84-5129A4FBCD32}" dt="2023-02-08T21:41:38.041" v="1353"/>
          <ac:inkMkLst>
            <pc:docMk/>
            <pc:sldMk cId="1538537978" sldId="361"/>
            <ac:inkMk id="166" creationId="{2A21063B-DC73-4B65-8A73-582833B096B0}"/>
          </ac:inkMkLst>
        </pc:inkChg>
        <pc:inkChg chg="add mod">
          <ac:chgData name="Ewa Kazimierska" userId="8edb7084-dccb-4d8f-9cfb-38098ea1d667" providerId="ADAL" clId="{F336D89F-4A3B-4CE4-9B84-5129A4FBCD32}" dt="2023-02-08T21:41:38.041" v="1353"/>
          <ac:inkMkLst>
            <pc:docMk/>
            <pc:sldMk cId="1538537978" sldId="361"/>
            <ac:inkMk id="167" creationId="{E7E6D6E7-8678-40F2-94BC-5596D3E025B9}"/>
          </ac:inkMkLst>
        </pc:inkChg>
        <pc:inkChg chg="add mod">
          <ac:chgData name="Ewa Kazimierska" userId="8edb7084-dccb-4d8f-9cfb-38098ea1d667" providerId="ADAL" clId="{F336D89F-4A3B-4CE4-9B84-5129A4FBCD32}" dt="2023-02-08T21:41:38.041" v="1353"/>
          <ac:inkMkLst>
            <pc:docMk/>
            <pc:sldMk cId="1538537978" sldId="361"/>
            <ac:inkMk id="170" creationId="{07317197-3E5C-4F7E-9874-8E5F8EB9A1C8}"/>
          </ac:inkMkLst>
        </pc:inkChg>
        <pc:inkChg chg="add mod">
          <ac:chgData name="Ewa Kazimierska" userId="8edb7084-dccb-4d8f-9cfb-38098ea1d667" providerId="ADAL" clId="{F336D89F-4A3B-4CE4-9B84-5129A4FBCD32}" dt="2023-02-08T21:41:38.041" v="1353"/>
          <ac:inkMkLst>
            <pc:docMk/>
            <pc:sldMk cId="1538537978" sldId="361"/>
            <ac:inkMk id="171" creationId="{A09F1A00-F91F-4ACB-B0A6-EBEDA1AA69CD}"/>
          </ac:inkMkLst>
        </pc:inkChg>
        <pc:inkChg chg="add mod">
          <ac:chgData name="Ewa Kazimierska" userId="8edb7084-dccb-4d8f-9cfb-38098ea1d667" providerId="ADAL" clId="{F336D89F-4A3B-4CE4-9B84-5129A4FBCD32}" dt="2023-02-08T21:41:38.041" v="1353"/>
          <ac:inkMkLst>
            <pc:docMk/>
            <pc:sldMk cId="1538537978" sldId="361"/>
            <ac:inkMk id="172" creationId="{41EA08C9-F689-4003-8812-597EC363EC30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74" creationId="{DA69232D-CD24-434D-B575-7E951C4E430A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75" creationId="{FE2CCFBD-36E3-44DC-8F19-ECD93AF8DBC8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76" creationId="{F4EAE7AD-1E8F-4993-A5CD-2F4EE3D95C28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77" creationId="{24E969D2-C7AD-4548-BB8A-8584AC9E0FC9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78" creationId="{3261D147-0B97-4B26-BDE6-63CE76E4EF91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79" creationId="{11BAABB4-7FDE-489A-AAD3-FDB83642D2AF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80" creationId="{99842A8E-6437-4730-B55C-736F1FC4D0B3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81" creationId="{413D529B-49E5-4561-B48A-CB80FC957337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83" creationId="{CC516D43-6462-458D-87A9-28DBD2FBA8D1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84" creationId="{63CC870A-3E7A-46F6-8F73-9F35B5370FCA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85" creationId="{17FB459C-5D98-47ED-A4B9-5AF52F1D921F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87" creationId="{EB83B6DE-26B3-43CD-8B66-E1D2FB2803E4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88" creationId="{718AE710-4852-43F4-9F9E-7E892CA374F5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89" creationId="{D31F60AD-6C7F-4998-A8BD-D8C30E681E1B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91" creationId="{75C3B5EF-1EF5-4D03-A444-C7D58D008A2D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92" creationId="{5FC035BE-03E5-47F7-93E5-C0F1D7716A65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93" creationId="{42D2D793-1EDA-4607-AAC6-D54B3F10EAFA}"/>
          </ac:inkMkLst>
        </pc:inkChg>
        <pc:inkChg chg="add mod">
          <ac:chgData name="Ewa Kazimierska" userId="8edb7084-dccb-4d8f-9cfb-38098ea1d667" providerId="ADAL" clId="{F336D89F-4A3B-4CE4-9B84-5129A4FBCD32}" dt="2023-02-08T21:41:56.158" v="1376"/>
          <ac:inkMkLst>
            <pc:docMk/>
            <pc:sldMk cId="1538537978" sldId="361"/>
            <ac:inkMk id="194" creationId="{852781A1-098B-42F3-BB8E-E6E3BAC22408}"/>
          </ac:inkMkLst>
        </pc:inkChg>
        <pc:inkChg chg="add">
          <ac:chgData name="Ewa Kazimierska" userId="8edb7084-dccb-4d8f-9cfb-38098ea1d667" providerId="ADAL" clId="{F336D89F-4A3B-4CE4-9B84-5129A4FBCD32}" dt="2023-02-08T21:41:55.084" v="1375" actId="9405"/>
          <ac:inkMkLst>
            <pc:docMk/>
            <pc:sldMk cId="1538537978" sldId="361"/>
            <ac:inkMk id="195" creationId="{8734BB33-9E74-43E6-AFB2-81C9B4ED2E26}"/>
          </ac:inkMkLst>
        </pc:inkChg>
        <pc:inkChg chg="add mod">
          <ac:chgData name="Ewa Kazimierska" userId="8edb7084-dccb-4d8f-9cfb-38098ea1d667" providerId="ADAL" clId="{F336D89F-4A3B-4CE4-9B84-5129A4FBCD32}" dt="2023-02-08T21:42:30.126" v="1387"/>
          <ac:inkMkLst>
            <pc:docMk/>
            <pc:sldMk cId="1538537978" sldId="361"/>
            <ac:inkMk id="197" creationId="{30A79E22-E9D3-4AA0-BBCF-C3E1BAFC1585}"/>
          </ac:inkMkLst>
        </pc:inkChg>
        <pc:inkChg chg="add mod">
          <ac:chgData name="Ewa Kazimierska" userId="8edb7084-dccb-4d8f-9cfb-38098ea1d667" providerId="ADAL" clId="{F336D89F-4A3B-4CE4-9B84-5129A4FBCD32}" dt="2023-02-08T21:42:30.126" v="1387"/>
          <ac:inkMkLst>
            <pc:docMk/>
            <pc:sldMk cId="1538537978" sldId="361"/>
            <ac:inkMk id="198" creationId="{86CC3C84-C5F3-419D-83E5-D5E59504596A}"/>
          </ac:inkMkLst>
        </pc:inkChg>
        <pc:inkChg chg="add mod">
          <ac:chgData name="Ewa Kazimierska" userId="8edb7084-dccb-4d8f-9cfb-38098ea1d667" providerId="ADAL" clId="{F336D89F-4A3B-4CE4-9B84-5129A4FBCD32}" dt="2023-02-08T21:42:30.126" v="1387"/>
          <ac:inkMkLst>
            <pc:docMk/>
            <pc:sldMk cId="1538537978" sldId="361"/>
            <ac:inkMk id="199" creationId="{8EDAE184-4F0F-477D-96EF-C9660E2594F0}"/>
          </ac:inkMkLst>
        </pc:inkChg>
        <pc:inkChg chg="add mod">
          <ac:chgData name="Ewa Kazimierska" userId="8edb7084-dccb-4d8f-9cfb-38098ea1d667" providerId="ADAL" clId="{F336D89F-4A3B-4CE4-9B84-5129A4FBCD32}" dt="2023-02-08T21:42:30.126" v="1387"/>
          <ac:inkMkLst>
            <pc:docMk/>
            <pc:sldMk cId="1538537978" sldId="361"/>
            <ac:inkMk id="201" creationId="{3B9C90F6-FE0A-43C9-BA01-0638115B049E}"/>
          </ac:inkMkLst>
        </pc:inkChg>
        <pc:inkChg chg="add mod">
          <ac:chgData name="Ewa Kazimierska" userId="8edb7084-dccb-4d8f-9cfb-38098ea1d667" providerId="ADAL" clId="{F336D89F-4A3B-4CE4-9B84-5129A4FBCD32}" dt="2023-02-08T21:42:30.126" v="1387"/>
          <ac:inkMkLst>
            <pc:docMk/>
            <pc:sldMk cId="1538537978" sldId="361"/>
            <ac:inkMk id="202" creationId="{94F8A633-134E-4597-93B3-5283F94B558A}"/>
          </ac:inkMkLst>
        </pc:inkChg>
        <pc:inkChg chg="add mod">
          <ac:chgData name="Ewa Kazimierska" userId="8edb7084-dccb-4d8f-9cfb-38098ea1d667" providerId="ADAL" clId="{F336D89F-4A3B-4CE4-9B84-5129A4FBCD32}" dt="2023-02-08T21:42:30.126" v="1387"/>
          <ac:inkMkLst>
            <pc:docMk/>
            <pc:sldMk cId="1538537978" sldId="361"/>
            <ac:inkMk id="203" creationId="{6124F38F-17A4-414B-B39C-CCA422D92E80}"/>
          </ac:inkMkLst>
        </pc:inkChg>
        <pc:inkChg chg="add mod">
          <ac:chgData name="Ewa Kazimierska" userId="8edb7084-dccb-4d8f-9cfb-38098ea1d667" providerId="ADAL" clId="{F336D89F-4A3B-4CE4-9B84-5129A4FBCD32}" dt="2023-02-08T21:42:30.126" v="1387"/>
          <ac:inkMkLst>
            <pc:docMk/>
            <pc:sldMk cId="1538537978" sldId="361"/>
            <ac:inkMk id="204" creationId="{B501937E-B95C-4DBC-9925-F8C00F5DCD2A}"/>
          </ac:inkMkLst>
        </pc:inkChg>
        <pc:inkChg chg="add mod">
          <ac:chgData name="Ewa Kazimierska" userId="8edb7084-dccb-4d8f-9cfb-38098ea1d667" providerId="ADAL" clId="{F336D89F-4A3B-4CE4-9B84-5129A4FBCD32}" dt="2023-02-08T21:42:30.126" v="1387"/>
          <ac:inkMkLst>
            <pc:docMk/>
            <pc:sldMk cId="1538537978" sldId="361"/>
            <ac:inkMk id="206" creationId="{C64CFDA7-0041-4444-AFE9-324C6CD1CA94}"/>
          </ac:inkMkLst>
        </pc:inkChg>
        <pc:inkChg chg="add mod">
          <ac:chgData name="Ewa Kazimierska" userId="8edb7084-dccb-4d8f-9cfb-38098ea1d667" providerId="ADAL" clId="{F336D89F-4A3B-4CE4-9B84-5129A4FBCD32}" dt="2023-02-08T21:42:38.908" v="1397"/>
          <ac:inkMkLst>
            <pc:docMk/>
            <pc:sldMk cId="1538537978" sldId="361"/>
            <ac:inkMk id="208" creationId="{42123857-7987-456D-9A17-0817A59F2551}"/>
          </ac:inkMkLst>
        </pc:inkChg>
        <pc:inkChg chg="add mod">
          <ac:chgData name="Ewa Kazimierska" userId="8edb7084-dccb-4d8f-9cfb-38098ea1d667" providerId="ADAL" clId="{F336D89F-4A3B-4CE4-9B84-5129A4FBCD32}" dt="2023-02-08T21:42:38.908" v="1397"/>
          <ac:inkMkLst>
            <pc:docMk/>
            <pc:sldMk cId="1538537978" sldId="361"/>
            <ac:inkMk id="209" creationId="{A6B0F4FA-5D93-4407-A588-77C794817247}"/>
          </ac:inkMkLst>
        </pc:inkChg>
        <pc:inkChg chg="add mod">
          <ac:chgData name="Ewa Kazimierska" userId="8edb7084-dccb-4d8f-9cfb-38098ea1d667" providerId="ADAL" clId="{F336D89F-4A3B-4CE4-9B84-5129A4FBCD32}" dt="2023-02-08T21:42:38.908" v="1397"/>
          <ac:inkMkLst>
            <pc:docMk/>
            <pc:sldMk cId="1538537978" sldId="361"/>
            <ac:inkMk id="210" creationId="{F198B432-04D8-4DC8-B48B-F86B61BE7434}"/>
          </ac:inkMkLst>
        </pc:inkChg>
        <pc:inkChg chg="add mod">
          <ac:chgData name="Ewa Kazimierska" userId="8edb7084-dccb-4d8f-9cfb-38098ea1d667" providerId="ADAL" clId="{F336D89F-4A3B-4CE4-9B84-5129A4FBCD32}" dt="2023-02-08T21:42:38.908" v="1397"/>
          <ac:inkMkLst>
            <pc:docMk/>
            <pc:sldMk cId="1538537978" sldId="361"/>
            <ac:inkMk id="211" creationId="{5E1A2501-86B2-4525-84E2-5AF362772623}"/>
          </ac:inkMkLst>
        </pc:inkChg>
        <pc:inkChg chg="add mod">
          <ac:chgData name="Ewa Kazimierska" userId="8edb7084-dccb-4d8f-9cfb-38098ea1d667" providerId="ADAL" clId="{F336D89F-4A3B-4CE4-9B84-5129A4FBCD32}" dt="2023-02-08T21:42:38.908" v="1397"/>
          <ac:inkMkLst>
            <pc:docMk/>
            <pc:sldMk cId="1538537978" sldId="361"/>
            <ac:inkMk id="212" creationId="{763A2145-51BB-4EDF-9E59-36584324843A}"/>
          </ac:inkMkLst>
        </pc:inkChg>
        <pc:inkChg chg="add mod">
          <ac:chgData name="Ewa Kazimierska" userId="8edb7084-dccb-4d8f-9cfb-38098ea1d667" providerId="ADAL" clId="{F336D89F-4A3B-4CE4-9B84-5129A4FBCD32}" dt="2023-02-08T21:42:38.908" v="1397"/>
          <ac:inkMkLst>
            <pc:docMk/>
            <pc:sldMk cId="1538537978" sldId="361"/>
            <ac:inkMk id="213" creationId="{103947E4-7C40-409B-B666-25ADB66715BC}"/>
          </ac:inkMkLst>
        </pc:inkChg>
        <pc:inkChg chg="add mod">
          <ac:chgData name="Ewa Kazimierska" userId="8edb7084-dccb-4d8f-9cfb-38098ea1d667" providerId="ADAL" clId="{F336D89F-4A3B-4CE4-9B84-5129A4FBCD32}" dt="2023-02-08T21:42:38.908" v="1397"/>
          <ac:inkMkLst>
            <pc:docMk/>
            <pc:sldMk cId="1538537978" sldId="361"/>
            <ac:inkMk id="214" creationId="{1CE93D31-E64C-4C82-AA1D-E83FD93A08B5}"/>
          </ac:inkMkLst>
        </pc:inkChg>
        <pc:inkChg chg="add mod">
          <ac:chgData name="Ewa Kazimierska" userId="8edb7084-dccb-4d8f-9cfb-38098ea1d667" providerId="ADAL" clId="{F336D89F-4A3B-4CE4-9B84-5129A4FBCD32}" dt="2023-02-08T21:42:38.908" v="1397"/>
          <ac:inkMkLst>
            <pc:docMk/>
            <pc:sldMk cId="1538537978" sldId="361"/>
            <ac:inkMk id="215" creationId="{51D80A7C-A12C-4EFF-A370-25EE7C2CC6B5}"/>
          </ac:inkMkLst>
        </pc:inkChg>
        <pc:inkChg chg="add mod">
          <ac:chgData name="Ewa Kazimierska" userId="8edb7084-dccb-4d8f-9cfb-38098ea1d667" providerId="ADAL" clId="{F336D89F-4A3B-4CE4-9B84-5129A4FBCD32}" dt="2023-02-08T21:42:38.908" v="1397"/>
          <ac:inkMkLst>
            <pc:docMk/>
            <pc:sldMk cId="1538537978" sldId="361"/>
            <ac:inkMk id="216" creationId="{64DD3EE5-DC43-4C70-B3A9-425802EB24AA}"/>
          </ac:inkMkLst>
        </pc:inkChg>
      </pc:sldChg>
      <pc:sldChg chg="del">
        <pc:chgData name="Ewa Kazimierska" userId="8edb7084-dccb-4d8f-9cfb-38098ea1d667" providerId="ADAL" clId="{F336D89F-4A3B-4CE4-9B84-5129A4FBCD32}" dt="2023-02-08T21:44:43.940" v="1402" actId="47"/>
        <pc:sldMkLst>
          <pc:docMk/>
          <pc:sldMk cId="782056740" sldId="362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15.4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0 254 5696 0 0,'0'0'826'0'0,"3"0"-767"0"0,-1 0-58 0 0,1 0 0 0 0,-1 0 0 0 0,1 0 0 0 0,-1 0 0 0 0,1-1-1 0 0,-1 1 1 0 0,1-1 0 0 0,-1 0 0 0 0,1 1 0 0 0,-1-1 0 0 0,5-3 0 0 0,-4 2 40 0 0,1 1-1 0 0,-1-1 1 0 0,1 1 0 0 0,-1-1-1 0 0,1 1 1 0 0,5-1 0 0 0,11-4 234 0 0,-13 4-8 0 0,0 1 1 0 0,1-1 0 0 0,-1 1 0 0 0,0 0-1 0 0,0 1 1 0 0,0 0 0 0 0,1 0-1 0 0,7 2 1 0 0,15-1 601 0 0,219-19 2277 0 0,-113-5-2178 0 0,-120 22-865 0 0,290-24 1975 0 0,-285 26-1945 0 0,-15 0-86 0 0,0-1 1 0 0,-1 0-1 0 0,1 0 1 0 0,8-2-1 0 0,85-8 793 0 0,-76 7-832 0 0,-14 1 11 0 0,0 1-1 0 0,16-5 1 0 0,0-1 133 0 0,-25 6-98 0 0,0 0-41 0 0,0-1 1 0 0,0 1-1 0 0,0 0 1 0 0,0 0-1 0 0,0-1 1 0 0,-1 1-1 0 0,1 0 1 0 0,-1 0 0 0 0,1 0-1 0 0,-1 0 1 0 0,1-1-1 0 0,-1 1 1 0 0,1 0-1 0 0,-1 0 1 0 0,0 0-1 0 0,0 0 1 0 0,0 0-1 0 0,1 0 1 0 0,-1 1-1 0 0,-2-2 1 0 0,0-1-55 0 0,-1 1 0 0 0,1 1 0 0 0,-1-1-1 0 0,-7-2 1 0 0,-6-4-83 0 0,6 2-198 0 0,-1 0-1 0 0,1 1 1 0 0,-1 0-1 0 0,0 1 1 0 0,-26-5-1 0 0,6 1 347 0 0,8 0-45 0 0,19 6-12 0 0,0 0 0 0 0,-1 0-1 0 0,1 1 1 0 0,0-1 0 0 0,-1 1 0 0 0,1 1 0 0 0,-9-1 0 0 0,5 0 75 0 0,1 0 0 0 0,-1 0-1 0 0,-8-3 1 0 0,9 2 14 0 0,0 0 1 0 0,0 1-1 0 0,-9-1 0 0 0,15 2 14 0 0,0-1-44 0 0,1 0 0 0 0,-1 0 0 0 0,1 1 0 0 0,-1-1 0 0 0,0 0 0 0 0,1 1 0 0 0,-1-1 1 0 0,0 1-1 0 0,-2-1 0 0 0,3 1-29 0 0,-1 0 30 0 0,1 0-1 0 0,-1 0 0 0 0,1 0 1 0 0,-1 0-1 0 0,1 0 0 0 0,-1 0 1 0 0,1 1-1 0 0,-1-1 0 0 0,1 1 1 0 0,0-1-1 0 0,-1 1 0 0 0,1-1 0 0 0,0 1 1 0 0,-1 0-1 0 0,-1 1 0 0 0,-4 4 162 0 0,6-5 256 0 0,-1 0-257 0 0,2 0-186 0 0,-1-1 0 0 0,1 1 0 0 0,-1-1 0 0 0,0 1 0 0 0,1-1 0 0 0,-1 1 0 0 0,1-1 0 0 0,0 1 0 0 0,-1 0 0 0 0,1-1 0 0 0,-1 1 0 0 0,1 0 0 0 0,0 0 0 0 0,-1-1 0 0 0,1 1 0 0 0,0 0 0 0 0,0 0 0 0 0,0-1 0 0 0,0 1 0 0 0,0 0 0 0 0,0 0 0 0 0,0-1 0 0 0,0 1 0 0 0,0 0-1 0 0,0 0 1 0 0,0 0 0 0 0,0-1 0 0 0,0 1 0 0 0,1 0 0 0 0,-1 0 0 0 0,0-1 0 0 0,0 1 0 0 0,1 0 0 0 0,0 0 0 0 0,0 2 2 0 0,0 0 7 0 0,0 0 0 0 0,0 0 0 0 0,0-1 0 0 0,1 1 0 0 0,-1 0-1 0 0,1 0 1 0 0,0-1 0 0 0,-1 1 0 0 0,1-1 0 0 0,0 0 0 0 0,1 1-1 0 0,-1-1 1 0 0,0 0 0 0 0,1 0 0 0 0,-1 0 0 0 0,1-1-1 0 0,-1 1 1 0 0,1-1 0 0 0,0 1 0 0 0,0-1 0 0 0,4 2 0 0 0,8 1 44 0 0,0 0 1 0 0,0 0 0 0 0,18 1 0 0 0,-11-2 101 0 0,14 3 255 0 0,-1 1 0 0 0,64 22-1 0 0,-90-25-290 0 0,5 0-82 0 0,-1 2-1 0 0,-1 0 1 0 0,1 0-1 0 0,-1 1 1 0 0,0 0-1 0 0,11 10 1 0 0,-18-13-25 0 0,-1-1 1 0 0,1 1-1 0 0,-1 0 1 0 0,0 0-1 0 0,0 0 1 0 0,-1 1-1 0 0,1 0 1 0 0,-1-1-1 0 0,0 1 0 0 0,0 0 1 0 0,-1 1-1 0 0,3 4 1 0 0,-4-6 50 0 0,0 1 0 0 0,0-1 0 0 0,-1 0 0 0 0,1 1 0 0 0,-1-1 1 0 0,0 0-1 0 0,0 0 0 0 0,-2 9 0 0 0,2-10 2 0 0,-1-1 1 0 0,0 0-1 0 0,0 1 0 0 0,0-1 1 0 0,0 0-1 0 0,0 0 0 0 0,0 0 0 0 0,0 0 1 0 0,-1 0-1 0 0,1 0 0 0 0,-1 0 1 0 0,0 0-1 0 0,1 0 0 0 0,-1-1 0 0 0,0 1 1 0 0,0-1-1 0 0,-4 3 0 0 0,-16 9 1 0 0,7-3 151 0 0,-26 10 1 0 0,31-15-132 0 0,-86 38 820 0 0,78-33-667 0 0,-25 21 1 0 0,29-21-206 0 0,-4 6-25 0 0,11-11-48 0 0,6-4-158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20.4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343 1 6648 0 0,'0'0'321'0'0,"-4"7"22"0"0,-36 96-164 0 0,28-68-92 0 0,-23 47-1 0 0,-16 33 566 0 0,4-9 80 0 0,33-77-405 0 0,-14 27 354 0 0,-70 131 1767 0 0,85-152-1968 0 0,13-34-147 0 0,1-1-315 0 0,0-1 1 0 0,0 0-1 0 0,0 0 0 0 0,0 0 1 0 0,0 0-1 0 0,0 0 0 0 0,0 0 1 0 0,-1 0-1 0 0,1 0 1 0 0,0 0-1 0 0,0 0 0 0 0,-1-1 1 0 0,1 1-1 0 0,-1 0 0 0 0,1 0 1 0 0,-1-1-1 0 0,1 1 0 0 0,-1-2 1 0 0,3-4 75 0 0,61-113-275 0 0,-36 71-29 0 0,32-79 1 0 0,35-71 152 0 0,-53 118 42 0 0,-27 51 15 0 0,-3 8 32 0 0,9-25 0 0 0,-8 25 215 0 0,-5 11 1266 0 0,-7 13-1395 0 0,40 124 736 0 0,-10-36-1022 0 0,28 66 464 0 0,-55-147-245 0 0,60 125 548 0 0,-46-100-378 0 0,41 57-1 0 0,-37-61-91 0 0,-11-13-21 0 0,2 0 1 0 0,0-1 0 0 0,1 0 0 0 0,21 18-1 0 0,-9-10 18 0 0,-22-18-102 0 0,1-1 0 0 0,1 0-1 0 0,-1-1 1 0 0,1 1 0 0 0,6 4-1 0 0,-10-9 149 0 0,-11-7-2302 0 0,1-4 459 0 0,0 0-79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21.3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1 523 13792 0 0,'0'0'1056'0'0,"1"0"-724"0"0,2-1-317 0 0,0 1 1 0 0,0-1 0 0 0,1 0-1 0 0,-1 1 1 0 0,0-1-1 0 0,0-1 1 0 0,3-1 0 0 0,10-3-17 0 0,20-6-82 0 0,-20 6 38 0 0,1 1 1 0 0,21-5 0 0 0,60 0 44 0 0,154 2 0 0 0,-242 8 0 0 0,12-1-32 0 0,37-7 0 0 0,-9 1 85 0 0,-42 6-61 0 0,1-1 0 0 0,-1 0 0 0 0,-1 0 1 0 0,13-6-1 0 0,3-1-1526 0 0,-14 5-3346 0 0</inkml:trace>
  <inkml:trace contextRef="#ctx0" brushRef="#br0" timeOffset="1">919 45 12864 0 0,'-13'-16'749'0'0,"12"15"-749"0"0,0 0 0 0 0,0-1 0 0 0,1 1 0 0 0,-1 0 1 0 0,1-1-1 0 0,-1 1 0 0 0,1-1 0 0 0,0 1 0 0 0,0-1 0 0 0,0 1 0 0 0,-1 0 1 0 0,1-1-1 0 0,0 1 0 0 0,1-1 0 0 0,-1 1 0 0 0,0-1 0 0 0,0 1 0 0 0,1-2 1 0 0,15 14-257 0 0,-13-6 223 0 0,0 0 1 0 0,0-1 0 0 0,0 1 0 0 0,-1 0 0 0 0,1 1-1 0 0,-1-1 1 0 0,1 8 0 0 0,8 41 117 0 0,-7-31 145 0 0,17 127 1330 0 0,7 34-51 0 0,-21-154-1339 0 0,41 150 653 0 0,-47-175-792 0 0,0 0 0 0 0,0 0 0 0 0,-1 0-1 0 0,0 0 1 0 0,1 0 0 0 0,-2 9 0 0 0,0-9 80 0 0,1 1 1 0 0,0 0 0 0 0,0-1-1 0 0,2 10 1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21.8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130 0 7568 0 0,'0'0'570'0'0,"-1"2"-386"0"0,-5 4 14 0 0,0 0 0 0 0,1 1 0 0 0,0 0 0 0 0,0 1 0 0 0,1-1 0 0 0,0 1 0 0 0,-5 12 0 0 0,0 6 533 0 0,-6 30 1 0 0,14-51-685 0 0,-6 21 295 0 0,-19 95 1236 0 0,14-50-987 0 0,4 1-1 0 0,3-1 1 0 0,3 1 0 0 0,8 76 0 0 0,18 55 297 0 0,-16-160-657 0 0,1 0 0 0 0,26 68 0 0 0,-25-82-177 0 0,2-1 0 0 0,1-1-1 0 0,20 33 1 0 0,-11-24-175 0 0,-14-23 486 0 0,13 19 0 0 0,-18-28-1064 0 0,1 1 1 0 0,0-1-1 0 0,0 0 0 0 0,0-1 0 0 0,1 1 1 0 0,-1-1-1 0 0,9 5 0 0 0,-4-3-4934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22.6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105 101 13136 0 0,'-14'-7'382'0'0,"11"5"129"0"0,-2 12-932 0 0,1 3 369 0 0,1 0 1 0 0,0-1 0 0 0,1 1 0 0 0,-1 17-1 0 0,1-18 5 0 0,-12 103-167 0 0,-5 55 1476 0 0,7-54-133 0 0,-4 12-218 0 0,11-39 680 0 0,14-350-1327 0 0,-5 15-264 0 0,-4 231 0 0 0,1 1 0 0 0,1-1 0 0 0,0 0 0 0 0,1 1 0 0 0,9-26 0 0 0,-12 39-8 0 0,1 0-1 0 0,-1 0 0 0 0,1 0 1 0 0,-1 0-1 0 0,0 0 0 0 0,1 0 0 0 0,0 0 1 0 0,-1 0-1 0 0,1 0 0 0 0,0 0 1 0 0,-1 0-1 0 0,1 0 0 0 0,0 1 0 0 0,0-1 1 0 0,0 0-1 0 0,0 1 0 0 0,-1-1 0 0 0,1 1 1 0 0,0-1-1 0 0,0 1 0 0 0,0-1 1 0 0,0 1-1 0 0,1-1 0 0 0,-1 1 0 0 0,0 0 1 0 0,0 0-1 0 0,0 0 0 0 0,0-1 1 0 0,0 1-1 0 0,0 0 0 0 0,0 0 0 0 0,0 0 1 0 0,0 1-1 0 0,1-1 0 0 0,-1 0 1 0 0,2 1-1 0 0,0 0 0 0 0,0 0 1 0 0,-1 0-1 0 0,1 1 0 0 0,0-1 1 0 0,0 1-1 0 0,-1 0 1 0 0,1 0-1 0 0,4 3 0 0 0,23 35 9 0 0,-20-25 0 0 0,-6-9 21 0 0,0 1-1 0 0,0-1 0 0 0,2 9 0 0 0,6 10 67 0 0,30 57 60 0 0,-27-52-33 0 0,0 0 0 0 0,33 44-1 0 0,1-1 63 0 0,-2-5 88 0 0,-24-38-146 0 0,-10-14 128 0 0,-1 0 1 0 0,0 1-1 0 0,14 28 0 0 0,-24-41-210 0 0,0-1 0 0 0,0 0 0 0 0,1 0 1 0 0,-1 1-1 0 0,1-1 0 0 0,0-1 0 0 0,4 4 0 0 0,1 2 36 0 0,-7-7 163 0 0,-1-1-225 0 0,1 0 0 0 0,-1 1 0 0 0,0-1 0 0 0,0 0 0 0 0,0 0 0 0 0,1 1 0 0 0,-1-1 0 0 0,0 0 0 0 0,0 0 1 0 0,1 0-1 0 0,-1 1 0 0 0,0-1 0 0 0,0 0 0 0 0,1 0 0 0 0,-1 0 0 0 0,0 0 0 0 0,1 0 0 0 0,-1 0 0 0 0,0 0 0 0 0,0 1 0 0 0,1-1 0 0 0,-1 0 0 0 0,0 0 0 0 0,1 0 0 0 0,-1 0 0 0 0,0 0 0 0 0,1 0 0 0 0,-1 0 1 0 0,0-1-1 0 0,1 1 0 0 0,-1 0 0 0 0,0 0 0 0 0,0 0 0 0 0,1 0 0 0 0,-1 0 0 0 0,0 0 0 0 0,1-1 0 0 0,-1 1 0 0 0,0 0 0 0 0,0 0 0 0 0,1 0 0 0 0,-1-1 0 0 0,0 1 0 0 0,0 0 0 0 0,0 0 0 0 0,1-1 0 0 0,-1 1 0 0 0,0 0 1 0 0,0 0-1 0 0,0-1 0 0 0,0 1 0 0 0,2-5 87 0 0,0 0-1 0 0,-1 0 1 0 0,1-1 0 0 0,-1 1 0 0 0,0 0 0 0 0,-1 0 0 0 0,0-8 0 0 0,3-14 113 0 0,1 0-71 0 0,-2 1 0 0 0,-3-51-1 0 0,0 31-102 0 0,-7-100 22 0 0,0 2-63 0 0,-1-110 59 0 0,9 229-122 0 0,0 23-4 0 0,3 2-1423 0 0,-1 1 1001 0 0,0-1 1 0 0,0 0-1 0 0,1 1 0 0 0,-1-1 1 0 0,0 1-1 0 0,0 0 1 0 0,0-1-1 0 0,0 1 1 0 0,0 0-1 0 0,0 0 0 0 0,2 2 1 0 0,0-1-2136 0 0,8 6-2797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23.4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8 370 11576 0 0,'0'0'264'0'0,"-1"2"34"0"0,0 2-218 0 0,-1 1 0 0 0,1 0-1 0 0,0 0 1 0 0,1 0-1 0 0,-1 0 1 0 0,1 1 0 0 0,0-1-1 0 0,0 0 1 0 0,2 6-1 0 0,1 8 180 0 0,7 22-1 0 0,-2-9 237 0 0,6 14-133 0 0,2 0-1 0 0,2-1 0 0 0,29 53 1 0 0,-38-82-61 0 0,0-1 0 0 0,0 0 0 0 0,22 26 0 0 0,-25-35-135 0 0,0 1 0 0 0,0-1 0 0 0,1 0 0 0 0,0-1 0 0 0,0 1 0 0 0,0-1 0 0 0,1-1 0 0 0,-1 1 0 0 0,15 5-1 0 0,-17-9-68 0 0,0 0 0 0 0,1 0 0 0 0,-1-1 0 0 0,1 1-1 0 0,-1-1 1 0 0,0 0 0 0 0,1-1 0 0 0,-1 1 0 0 0,1-1 0 0 0,-1 0-1 0 0,0-1 1 0 0,0 1 0 0 0,1-1 0 0 0,-1 0 0 0 0,0 0-1 0 0,-1-1 1 0 0,1 1 0 0 0,0-1 0 0 0,-1 0 0 0 0,1 0-1 0 0,-1-1 1 0 0,4-4 0 0 0,18-19 296 0 0,-2-2 0 0 0,-1-1 0 0 0,-1-1 0 0 0,-2-1-1 0 0,33-67 1 0 0,-43 73-184 0 0,-1 0 1 0 0,-1-1-1 0 0,-1 0 0 0 0,-1 0 0 0 0,-2 0 0 0 0,2-41 0 0 0,-6 49-159 0 0,0-1 0 0 0,-2 0 0 0 0,-1 1 0 0 0,0-1 0 0 0,-1 1 0 0 0,-1 0 0 0 0,-1 0 0 0 0,-1 0 0 0 0,0 1 0 0 0,-2 0 0 0 0,-10-18 0 0 0,11 24-64 0 0,0-1 0 0 0,-1 2 0 0 0,0-1 0 0 0,-1 1 0 0 0,-1 1 1 0 0,1 0-1 0 0,-1 0 0 0 0,-1 1 0 0 0,0 1 0 0 0,0 0 0 0 0,-1 0 0 0 0,-15-6 0 0 0,23 12-19 0 0,0 0 0 0 0,-1 1 0 0 0,1 0-1 0 0,-1 0 1 0 0,0 0 0 0 0,1 0 0 0 0,-1 1 0 0 0,0 0 0 0 0,1 0 0 0 0,-1 0-1 0 0,0 1 1 0 0,1 0 0 0 0,-1 0 0 0 0,1 1 0 0 0,-1-1 0 0 0,1 1 0 0 0,-9 4-1 0 0,3 0-235 0 0,0 0 0 0 0,1 0 0 0 0,0 1 0 0 0,0 0 0 0 0,1 1 0 0 0,0 0 0 0 0,-11 13 0 0 0,-7 9-2013 0 0,2 2-1 0 0,-26 41 1 0 0,34-40 492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24.1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45 112 11808 0 0,'-2'-1'93'0'0,"-1"0"-3"0"0,0 0 0 0 0,0-1 0 0 0,0 1 0 0 0,0-1 0 0 0,0 0 0 0 0,0 0 0 0 0,1 0 0 0 0,-1 0 0 0 0,1 0 0 0 0,-1-1 0 0 0,1 1 0 0 0,0-1 0 0 0,0 0 0 0 0,0 1 0 0 0,-2-5 0 0 0,4 6-43 0 0,0-1 0 0 0,0 0 0 0 0,0 1 0 0 0,0-1 0 0 0,0 0 0 0 0,1 1 0 0 0,-1-1 0 0 0,0 0 0 0 0,1 1 0 0 0,0-1 1 0 0,-1 1-1 0 0,1-1 0 0 0,0 1 0 0 0,-1-1 0 0 0,1 1 0 0 0,0-1 0 0 0,0 1 0 0 0,0 0 0 0 0,1-1 0 0 0,-1 1 0 0 0,0 0 0 0 0,0 0 0 0 0,3-1 0 0 0,6-5 107 0 0,-6 3-113 0 0,1 1-1 0 0,-1 0 1 0 0,1 0 0 0 0,-1 0-1 0 0,1 1 1 0 0,0 0 0 0 0,0-1-1 0 0,0 2 1 0 0,1-1 0 0 0,-1 1 0 0 0,0 0-1 0 0,8-1 1 0 0,-5 2 83 0 0,-1 0 0 0 0,1 1 0 0 0,-1 0 0 0 0,1 0 0 0 0,-1 1 0 0 0,0 0 0 0 0,1 0 0 0 0,-1 1 0 0 0,0 0 1 0 0,0 0-1 0 0,6 5 0 0 0,-10-6-87 0 0,0 0 0 0 0,0 0 1 0 0,0 0-1 0 0,-1 0 0 0 0,1 1 1 0 0,-1 0-1 0 0,0-1 0 0 0,0 1 1 0 0,0 0-1 0 0,0 0 1 0 0,0 0-1 0 0,-1 0 0 0 0,1 0 1 0 0,-1 1-1 0 0,0-1 0 0 0,0 0 1 0 0,0 1-1 0 0,0-1 0 0 0,0 0 1 0 0,-1 1-1 0 0,0-1 0 0 0,0 1 1 0 0,0-1-1 0 0,0 1 0 0 0,0-1 1 0 0,-1 4-1 0 0,-20 67 152 0 0,20-72-177 0 0,1 0-1 0 0,0 0 1 0 0,-1 0-1 0 0,1 0 0 0 0,0 0 1 0 0,0 0-1 0 0,0 0 0 0 0,0 0 1 0 0,1 0-1 0 0,-1 0 0 0 0,1 0 1 0 0,0 4-1 0 0,1-3-12 0 0,0-1-1 0 0,0 1 1 0 0,0 0-1 0 0,0-1 1 0 0,0 0-1 0 0,1 1 1 0 0,2 1-1 0 0,5 6 8 0 0,0 1-1 0 0,10 14 0 0 0,-10-13 151 0 0,20 21 0 0 0,-28-30-134 0 0,1-1 0 0 0,-1 1 0 0 0,1 0 0 0 0,-1-1 0 0 0,0 1-1 0 0,0 0 1 0 0,0 1 0 0 0,-1-1 0 0 0,1 0 0 0 0,-1 1-1 0 0,1-1 1 0 0,-1 0 0 0 0,0 1 0 0 0,-1-1 0 0 0,1 1 0 0 0,0 0-1 0 0,-1-1 1 0 0,0 1 0 0 0,0 0 0 0 0,0-1 0 0 0,0 1 0 0 0,-1-1-1 0 0,0 1 1 0 0,1-1 0 0 0,-1 1 0 0 0,0-1 0 0 0,-1 1-1 0 0,1-1 1 0 0,-1 1 0 0 0,1-1 0 0 0,-1 0 0 0 0,0 0 0 0 0,0 0-1 0 0,0 0 1 0 0,-1 0 0 0 0,1-1 0 0 0,-4 4 0 0 0,0-1 169 0 0,-1 1 1 0 0,0-1 0 0 0,-1 0 0 0 0,-13 6-1 0 0,11-6-99 0 0,1 0 0 0 0,-11 8 0 0 0,-4 1 10 0 0,14-8-87 0 0,-7 3 26 0 0,0 1-1 0 0,1 1 1 0 0,-19 15-1 0 0,12-11-35 0 0,21-15-782 0 0,-6-6-1452 0 0,0 1 1063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24.7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 65 17023 0 0,'-5'-5'198'0'0,"4"3"-136"0"0,0 1 0 0 0,0-1-1 0 0,0 1 1 0 0,0-1 0 0 0,0 1-1 0 0,0-1 1 0 0,0 0-1 0 0,0 0 1 0 0,0 1 0 0 0,1-1-1 0 0,-1 0 1 0 0,1 0 0 0 0,0 0-1 0 0,-1 0 1 0 0,1-3-1 0 0,0 4-71 0 0,0-1 0 0 0,1 1-1 0 0,-1 0 1 0 0,0 0 0 0 0,1-1-1 0 0,-1 1 1 0 0,1 0 0 0 0,-1 0-1 0 0,1 0 1 0 0,0 0-1 0 0,-1 0 1 0 0,1 0 0 0 0,0-1-1 0 0,0 2 1 0 0,0-1 0 0 0,0 0-1 0 0,0 0 1 0 0,0 0 0 0 0,0 0-1 0 0,0 1 1 0 0,0-1-1 0 0,0 0 1 0 0,0 1 0 0 0,0-1-1 0 0,1 1 1 0 0,1-1 0 0 0,2-1-7 0 0,-4 2 4 0 0,0 0-1 0 0,0 0 0 0 0,0 0 0 0 0,0 1 1 0 0,0-1-1 0 0,0 1 0 0 0,0-1 0 0 0,0 1 0 0 0,0-1 1 0 0,0 1-1 0 0,0-1 0 0 0,0 1 0 0 0,-1 0 1 0 0,1 0-1 0 0,0-1 0 0 0,0 1 0 0 0,0 1 0 0 0,5 5-66 0 0,-1-2 25 0 0,-1-1 1 0 0,0 1-1 0 0,0 1 1 0 0,0-1-1 0 0,3 8 0 0 0,6 16-38 0 0,-1 0 0 0 0,12 44-1 0 0,8 63 418 0 0,-18-70 104 0 0,-3-6-102 0 0,-3 0-1 0 0,2 113 0 0 0,-13-112-53 0 0,-18 104-1 0 0,20-160-262 0 0,-3 14-110 0 0,0 0-1 0 0,-2-1 0 0 0,0 0 0 0 0,-1 0 0 0 0,0 0 0 0 0,-15 23 0 0 0,8-47-6504 0 0</inkml:trace>
  <inkml:trace contextRef="#ctx0" brushRef="#br0" timeOffset="1">514 503 12064 0 0,'0'0'586'0'0,"9"-8"137"0"0,1 0-714 0 0,-9 7 1 0 0,0-1 0 0 0,0 1 1 0 0,0 0-1 0 0,0 1 0 0 0,0-1 1 0 0,1 0-1 0 0,-1 0 0 0 0,0 0 1 0 0,0 1-1 0 0,1-1 1 0 0,-1 0-1 0 0,0 1 0 0 0,1-1 1 0 0,0 1-1 0 0,20-4 326 0 0,-16 2-199 0 0,0 1-1 0 0,0 0 0 0 0,0 1 0 0 0,0-1 0 0 0,0 1 1 0 0,0 0-1 0 0,0 1 0 0 0,0-1 0 0 0,9 3 1 0 0,-1 1 88 0 0,-9-4-159 0 0,-1 1 1 0 0,1 0-1 0 0,-1 1 1 0 0,0-1-1 0 0,0 1 1 0 0,0 0 0 0 0,0 0-1 0 0,0 0 1 0 0,0 0-1 0 0,0 1 1 0 0,0-1 0 0 0,4 6-1 0 0,-6-6-53 0 0,15 23 271 0 0,-16-24-259 0 0,-1 1 0 0 0,1 0 0 0 0,-1 0 0 0 0,1 0 0 0 0,-1 0 0 0 0,0 0 1 0 0,1 0-1 0 0,-1 0 0 0 0,0 0 0 0 0,0 0 0 0 0,-1 0 0 0 0,1 0 0 0 0,-1 2 0 0 0,-4 12 173 0 0,-1-1-1 0 0,0 0 1 0 0,-1 0 0 0 0,-16 25-1 0 0,22-38-106 0 0,1-1-77 0 0,-1 1 0 0 0,1 0-1 0 0,0 0 1 0 0,0 0 0 0 0,0 0 0 0 0,0 0 0 0 0,1 0 0 0 0,-1 0 0 0 0,0 0 0 0 0,1 0 0 0 0,-1 0 0 0 0,1 0 0 0 0,1 3-1 0 0,2-1-13 0 0,1 0 0 0 0,-1 0 0 0 0,1 0 0 0 0,0-1 0 0 0,0 1 0 0 0,0-1 0 0 0,9 4 0 0 0,16 10 11 0 0,-21-11 12 0 0,2 2 96 0 0,0 1 1 0 0,-1-1-1 0 0,0 1 1 0 0,12 14-1 0 0,-20-21-87 0 0,0 1 0 0 0,0-1 1 0 0,0 1-1 0 0,0 0 0 0 0,0-1 0 0 0,0 1 0 0 0,-1 0 1 0 0,1 0-1 0 0,-1 0 0 0 0,0 0 0 0 0,0 1 0 0 0,0-1 0 0 0,0 0 1 0 0,0 6-1 0 0,0 5 131 0 0,0-12-130 0 0,-1 0 0 0 0,0-1 0 0 0,1 1 0 0 0,-1 0 0 0 0,0 0 0 0 0,0 0 0 0 0,0-1 1 0 0,-1 1-1 0 0,1 0 0 0 0,0 0 0 0 0,-1-1 0 0 0,0 4 0 0 0,-1 0 89 0 0,0-1 1 0 0,0 0-1 0 0,-1 0 0 0 0,1 0 0 0 0,-1 0 1 0 0,0-1-1 0 0,0 1 0 0 0,0-1 0 0 0,-1 1 1 0 0,1-1-1 0 0,-1 0 0 0 0,0-1 0 0 0,0 1 1 0 0,0-1-1 0 0,-7 4 0 0 0,-2 0 59 0 0,1 0 1 0 0,-1-1-1 0 0,-26 7 0 0 0,-41 4-1075 0 0,59-13 352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47.2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368 106 6880 0 0,'0'0'157'0'0,"0"-14"374"0"0,0 6-499 0 0,7-21 2256 0 0,-13 42-1865 0 0,0-1 0 0 0,-4 13 1 0 0,-3 9 203 0 0,-22 41 555 0 0,-113 236 1491 0 0,41-114-1451 0 0,90-171-1071 0 0,13-21-91 0 0,1 0 1 0 0,-1 0 0 0 0,-4 12-1 0 0,2-9 132 0 0,2-10 127 0 0,0-14 36 0 0,4 2-260 0 0,0 0 0 0 0,1 0 1 0 0,1 0-1 0 0,0 0 0 0 0,6-18 1 0 0,5-16-16 0 0,7-18-30 0 0,0 18-57 0 0,83-194 78 0 0,-3 58-71 0 0,-95 174-2 0 0,-1 0 34 0 0,2 0 1 0 0,-1 0 0 0 0,8-9-1 0 0,3-1 80 0 0,-15 20-115 0 0,-1 0-1 0 0,1 0 0 0 0,-1 1 0 0 0,1-1 0 0 0,0 0 0 0 0,-1 1 0 0 0,1-1 1 0 0,-1 1-1 0 0,1-1 0 0 0,-1 0 0 0 0,0 1 0 0 0,1-1 0 0 0,-1 1 0 0 0,1 0 1 0 0,-1-1-1 0 0,0 1 0 0 0,0-1 0 0 0,1 2 0 0 0,0-1-3 0 0,3 6 17 0 0,1-1 0 0 0,-1 1 0 0 0,-1 1-1 0 0,0-1 1 0 0,0 0 0 0 0,0 1-1 0 0,-1 0 1 0 0,3 15 0 0 0,7 21 62 0 0,3 2 16 0 0,73 183 328 0 0,-50-142-142 0 0,6 13 244 0 0,-24-61-226 0 0,10 21 126 0 0,-27-55-364 0 0,0-1-1 0 0,0 1 1 0 0,-1 0 0 0 0,0 0 0 0 0,0 0 0 0 0,0 0-1 0 0,-1 0 1 0 0,1 0 0 0 0,-1 1 0 0 0,0 6 0 0 0,-1-11 32 0 0,-4-9-3123 0 0,0-3 1456 0 0,0 0-60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47.9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25 358 12672 0 0,'-4'0'-44'0'0,"-15"-1"1103"0"0,19 1-1048 0 0,0 0-1 0 0,0 0 1 0 0,0 0 0 0 0,0 0-1 0 0,0 0 1 0 0,0 0 0 0 0,0 0-1 0 0,0 0 1 0 0,0 0-1 0 0,0 0 1 0 0,0 0 0 0 0,-1 0-1 0 0,1 0 1 0 0,0 0 0 0 0,0 0-1 0 0,0 0 1 0 0,0 0-1 0 0,0 0 1 0 0,0 0 0 0 0,0 0-1 0 0,0 0 1 0 0,0 0 0 0 0,0 0-1 0 0,0 0 1 0 0,0-1 0 0 0,0 1-1 0 0,0 0 1 0 0,0 0-1 0 0,0 0 1 0 0,0 0 0 0 0,0 0-1 0 0,0 0 1 0 0,0 0 0 0 0,0 0-1 0 0,0 0 1 0 0,0 0-1 0 0,0 0 1 0 0,0 0 0 0 0,0 0-1 0 0,0 0 1 0 0,0 0 0 0 0,0 0-1 0 0,0 0 1 0 0,0 0-1 0 0,0-1 1 0 0,0 1 0 0 0,0 0-1 0 0,0 0 1 0 0,0 0 0 0 0,0 0-1 0 0,0 0 1 0 0,0 0 0 0 0,0 0-1 0 0,0 0 1 0 0,0 0-1 0 0,0 0 1 0 0,0 0 0 0 0,0 0-1 0 0,0 0 1 0 0,0 0 0 0 0,0 0-1 0 0,0 0 1 0 0,0 0-1 0 0,0 0 1 0 0,0 0 0 0 0,0 0-1 0 0,0 0 1 0 0,1-1 0 0 0,10-3 368 0 0,1 0-297 0 0,0 2 0 0 0,0 0 1 0 0,0 0-1 0 0,23 0 1 0 0,215 22 889 0 0,-192-9-702 0 0,1-1-13 0 0,-36-6-154 0 0,16 0 34 0 0,-32-4-254 0 0,0 0-1 0 0,0-1 0 0 0,0 0 0 0 0,9-2 0 0 0,2-3-4952 0 0,-10 2 202 0 0</inkml:trace>
  <inkml:trace contextRef="#ctx0" brushRef="#br0" timeOffset="1">724 0 14568 0 0,'0'0'1680'0'0,"-3"8"-1600"0"0,2-6-80 0 0,1 0 0 0 0,-1 0 0 0 0,1 0 0 0 0,-1 0 0 0 0,1 0 0 0 0,0 0 0 0 0,0 0 0 0 0,0 0 0 0 0,0 0 0 0 0,1 3 0 0 0,0 3 0 0 0,0 8 167 0 0,5 28 0 0 0,0 7 253 0 0,4 48 468 0 0,0-7-155 0 0,-3-14 12 0 0,2 42 124 0 0,-8-102-826 0 0,0 0 1 0 0,6 23-1 0 0,-4-31-43 0 0,-3-10-29 0 0,0 1 0 0 0,1-1 1 0 0,-1 0-1 0 0,0 0 0 0 0,0 1 0 0 0,0-1 0 0 0,0 0 0 0 0,0 1 0 0 0,1-1 0 0 0,-1 0 0 0 0,0 0 0 0 0,0 1 0 0 0,0-1 0 0 0,1 0 0 0 0,-1 0 0 0 0,0 0 0 0 0,0 1 0 0 0,1-1 0 0 0,-1 0 0 0 0,0 0 1 0 0,1 0-1 0 0,-1 0 0 0 0,0 1 0 0 0,0-1 0 0 0,1 0 0 0 0,-1 0 0 0 0,0 0 0 0 0,1 0 0 0 0,-1 0 0 0 0,0 0 0 0 0,1 0 0 0 0,-1 0 0 0 0,0 0 0 0 0,1 0 0 0 0,-1 0 0 0 0,0 0 0 0 0,1 0 0 0 0,-1 0 1 0 0,0-1-1 0 0,1 1 0 0 0,-1 0 0 0 0,0 0 0 0 0,0 0 0 0 0,1 0 0 0 0,-1 0 0 0 0,0-1 0 0 0,1 1 0 0 0,1-2-548 0 0,0 1 0 0 0,0-1 0 0 0,0 1 0 0 0,0-1-1 0 0,0 0 1 0 0,2-3 0 0 0,5-8-5113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48.5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 0 18719 0 0,'0'0'1090'0'0,"5"1"-876"0"0,7 2-214 0 0,-6-1 0 0 0,0-1 0 0 0,1 1 0 0 0,-1-1 0 0 0,11 0 0 0 0,-3 0 0 0 0,0 1 0 0 0,26 5 0 0 0,-19-2 0 0 0,-14-4-4 0 0,1 0-1 0 0,-1-1 1 0 0,10 0-1 0 0,-9 0-29 0 0,0-1-568 0 0</inkml:trace>
  <inkml:trace contextRef="#ctx0" brushRef="#br0" timeOffset="1">1 364 17247 0 0,'0'0'396'0'0,"8"0"528"0"0,2 1-808 0 0,1-2-1 0 0,-1 0 0 0 0,0 0 0 0 0,16-4 0 0 0,29-6 254 0 0,-16 4 78 0 0,91-13-1043 0 0,-111 18-800 0 0,-2 1 20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29.5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46 170 7168 0 0,'0'0'165'0'0,"-3"-6"1440"0"0,5 13-1464 0 0,0 0 0 0 0,0 1 1 0 0,-1-1-1 0 0,1 0 0 0 0,-1 14 0 0 0,0-6-42 0 0,1 115 545 0 0,-3-68-239 0 0,-12 175 2102 0 0,12-231-2396 0 0,0 11 229 0 0,-2-1 0 0 0,1 0 0 0 0,-7 19 1 0 0,9-33 509 0 0,-1-2-828 0 0,1-1-1 0 0,-1 1 1 0 0,1 0-1 0 0,-1 0 1 0 0,1-1-1 0 0,0 1 1 0 0,-1 0 0 0 0,1-1-1 0 0,0 1 1 0 0,-1-1-1 0 0,1 1 1 0 0,0 0-1 0 0,0-1 1 0 0,0 1-1 0 0,-1-1 1 0 0,1 1-1 0 0,0-1 1 0 0,0 1 0 0 0,0-1-1 0 0,0 1 1 0 0,0-1-1 0 0,-1 0 1 0 0,-1-13 137 0 0,1 12-123 0 0,-1-22 170 0 0,0-26 1 0 0,0-5-52 0 0,-1-71-144 0 0,1 3-12 0 0,-3-63 1 0 0,5 159 0 0 0,0 22-12 0 0,1-1 0 0 0,-1 0 0 0 0,1 0 0 0 0,0 0 0 0 0,0 1-1 0 0,3-11 1 0 0,-3 16 5 0 0,-1-1-1 0 0,1 1 1 0 0,-1-1-1 0 0,1 1 1 0 0,-1-1-1 0 0,1 1 0 0 0,-1 0 1 0 0,1-1-1 0 0,0 1 1 0 0,-1 0-1 0 0,1-1 1 0 0,-1 1-1 0 0,1 0 1 0 0,0 0-1 0 0,-1 0 1 0 0,1 0-1 0 0,0-1 1 0 0,0 1-1 0 0,-1 0 1 0 0,1 0-1 0 0,0 0 1 0 0,-1 0-1 0 0,1 0 1 0 0,0 1-1 0 0,-1-1 0 0 0,1 0 1 0 0,0 0-1 0 0,-1 0 1 0 0,1 1-1 0 0,0-1 1 0 0,-1 0-1 0 0,1 1 1 0 0,1 0-1 0 0,20 13-168 0 0,-21-13 171 0 0,5 5-7 0 0,1 0 0 0 0,-1 0 0 0 0,0 1 0 0 0,-1-1 0 0 0,1 1 0 0 0,4 9 0 0 0,23 48 12 0 0,-8-12-1 0 0,13 22 59 0 0,-25-45 33 0 0,34 54-1 0 0,-33-63-27 0 0,1-1 0 0 0,1-1-1 0 0,0 0 1 0 0,1-1 0 0 0,21 16-1 0 0,-19-18 67 0 0,-12-9-19 0 0,0 0 0 0 0,0-1 0 0 0,15 8-1 0 0,-2-1 131 0 0,-17-10-197 0 0,0 0 0 0 0,0 0 0 0 0,0-1 0 0 0,0 1 0 0 0,1-1 0 0 0,-1 0 0 0 0,5 2 0 0 0,9 2 212 0 0,-14-4-176 0 0,1 0 0 0 0,-1 0 0 0 0,1 0 0 0 0,-1-1 0 0 0,1 1 0 0 0,3-1 0 0 0,-5 0-33 0 0,-1 0 0 0 0,0 0 0 0 0,1 0 0 0 0,-1 0-1 0 0,1 0 1 0 0,-1-1 0 0 0,0 1 0 0 0,1 0-1 0 0,-1-1 1 0 0,1 1 0 0 0,-1-1 0 0 0,0 0-1 0 0,0 1 1 0 0,1-1 0 0 0,-1 0 0 0 0,0 0 0 0 0,0 0-1 0 0,0 0 1 0 0,0 0 0 0 0,0 0 0 0 0,0 0-1 0 0,0 0 1 0 0,1-2 0 0 0,0-1 46 0 0,-1 0-1 0 0,1 0 1 0 0,-1 0-1 0 0,0 0 1 0 0,0 0 0 0 0,1-7-1 0 0,2-18 133 0 0,-2-1-1 0 0,-2-57 0 0 0,-16-61 689 0 0,6 63-698 0 0,-19-120-182 0 0,29 204-125 0 0,0-1-1 0 0,-1 1 0 0 0,1-1 0 0 0,0 1 0 0 0,0-1 1 0 0,0 0-1 0 0,0 1 0 0 0,0-1 0 0 0,0 1 0 0 0,1-1 1 0 0,-1 1-1 0 0,0-1 0 0 0,1 1 0 0 0,-1 0 0 0 0,1-2 1 0 0,0 2-37 0 0,0 1 0 0 0,0-1 0 0 0,-1 1 0 0 0,1 0 0 0 0,0-1 0 0 0,0 1 0 0 0,-1 0 0 0 0,1-1 0 0 0,0 1 0 0 0,0 0 0 0 0,0 0 0 0 0,-1 0 0 0 0,1 0 0 0 0,0 0 0 0 0,0 0 0 0 0,0 0 0 0 0,-1 0 0 0 0,1 0 0 0 0,0 0 0 0 0,0 0 0 0 0,0 0 0 0 0,0 1 0 0 0,-1-1 0 0 0,1 0 0 0 0,0 1 0 0 0,0-1 0 0 0,0 1 0 0 0,11 3-1145 0 0,1-1-5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0.4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12872 0 0,'0'0'1286'0'0,"5"7"-1164"0"0,-4-6-123 0 0,1 0 1 0 0,0 0 0 0 0,-1 0 0 0 0,1 0 0 0 0,0-1 0 0 0,0 1 0 0 0,0 0 0 0 0,0-1-1 0 0,-1 0 1 0 0,1 1 0 0 0,0-1 0 0 0,3 0 0 0 0,27 0 14 0 0,-17-1 38 0 0,60-5 144 0 0,-58 4-195 0 0,0 0 1 0 0,1 1-1 0 0,-1 0 1 0 0,0 2-1 0 0,20 2 1 0 0,-26-2 76 0 0,-10-1-79 0 0,-1 0 0 0 0,1 0-1 0 0,0 0 1 0 0,0 0-1 0 0,0 0 1 0 0,0 0 0 0 0,-1 0-1 0 0,1 0 1 0 0,0 1-1 0 0,0-1 1 0 0,-1 0 0 0 0,1 0-1 0 0,0 1 1 0 0,0-1-1 0 0,-1 1 1 0 0,2 0 0 0 0,-1-1-126 0 0</inkml:trace>
  <inkml:trace contextRef="#ctx0" brushRef="#br0" timeOffset="1">66 271 14368 0 0,'0'0'330'0'0,"13"-2"782"0"0,-7 1-1074 0 0,1-1 0 0 0,0 0 0 0 0,9-5 0 0 0,15-4 72 0 0,55-3 385 0 0,0 11-3939 0 0,-71 3 1791 0 0,3 2-201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23.4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254 263 6416 0 0,'0'0'305'0'0,"-1"0"-128"0"0,-6-1-19 0 0,5 1-4 0 0,0-1 0 0 0,0 1 1 0 0,0 0-1 0 0,1-1 0 0 0,-1 1 1 0 0,0-1-1 0 0,0 0 0 0 0,1 0 0 0 0,-1 0 1 0 0,1 1-1 0 0,-1-1 0 0 0,-2-3 1 0 0,1 1 31 0 0,1 2 547 0 0,-6-12 894 0 0,6 9-1393 0 0,-1-2 220 0 0,1-1 0 0 0,-1 1 1 0 0,-1-12-1 0 0,3 15-369 0 0,1 1 0 0 0,0-1 1 0 0,0 0-1 0 0,0 0 0 0 0,0 1 0 0 0,1-1 0 0 0,-1 0 0 0 0,1 0 1 0 0,-1 1-1 0 0,1-1 0 0 0,0 0 0 0 0,2-2 0 0 0,4-12 478 0 0,2 0-1 0 0,0 1 1 0 0,19-26-1 0 0,-24 37-480 0 0,1-1 0 0 0,0 1-1 0 0,0 1 1 0 0,0-1-1 0 0,1 0 1 0 0,-1 1 0 0 0,1 0-1 0 0,0 1 1 0 0,0-1 0 0 0,0 1-1 0 0,1 0 1 0 0,-1 1 0 0 0,10-3-1 0 0,-9 3-39 0 0,1 1-1 0 0,-1 0 1 0 0,1 1-1 0 0,-1 0 1 0 0,1 0-1 0 0,0 0 1 0 0,-1 1-1 0 0,1 0 1 0 0,-1 0-1 0 0,12 4 1 0 0,-15-3-39 0 0,1 0 1 0 0,0 0 0 0 0,-1 0 0 0 0,0 0 0 0 0,1 0 0 0 0,-1 1-1 0 0,0 0 1 0 0,0 0 0 0 0,-1 0 0 0 0,1 1 0 0 0,-1-1 0 0 0,1 1 0 0 0,-1 0-1 0 0,0 0 1 0 0,0 0 0 0 0,-1 0 0 0 0,4 7 0 0 0,-3-2 21 0 0,0 0 0 0 0,0 0-1 0 0,-1 0 1 0 0,0 1 0 0 0,0-1 0 0 0,-1 1 0 0 0,-1-1 0 0 0,0 1 0 0 0,0-1 0 0 0,-1 1-1 0 0,0 0 1 0 0,0-1 0 0 0,-1 0 0 0 0,-6 19 0 0 0,-5 3 72 0 0,0 0 1 0 0,-35 56-1 0 0,16-31 6 0 0,21-38-50 0 0,-1 0 0 0 0,0-1 0 0 0,-1 0 1 0 0,-1-1-1 0 0,-31 27 0 0 0,15-18 132 0 0,-1-1 0 0 0,-46 26 0 0 0,70-46-140 0 0,0 0 0 0 0,0 0 0 0 0,-1 0 0 0 0,0-1-1 0 0,1-1 1 0 0,-1 1 0 0 0,0-1 0 0 0,0-1 0 0 0,0 1-1 0 0,-1-2 1 0 0,1 1 0 0 0,0-1 0 0 0,0 0 0 0 0,-9-1-1 0 0,15 0-35 0 0,0 1 0 0 0,1-1 0 0 0,-1 1 0 0 0,1-1 0 0 0,-1 0 0 0 0,1 1 0 0 0,-1-1 0 0 0,1 0 0 0 0,0 0 0 0 0,-1 0 0 0 0,1 0 0 0 0,0 0-1 0 0,0-1 1 0 0,0 1 0 0 0,0 0 0 0 0,0 0 0 0 0,0-1 0 0 0,0 1 0 0 0,0-1 0 0 0,0 1 0 0 0,1-1 0 0 0,-1 1 0 0 0,0-1 0 0 0,1 1 0 0 0,-1-1 0 0 0,1 0-1 0 0,0 1 1 0 0,0-1 0 0 0,0 1 0 0 0,-1-1 0 0 0,1 0 0 0 0,1 1 0 0 0,-1-1 0 0 0,0 0 0 0 0,0 1 0 0 0,1-1 0 0 0,-1 0 0 0 0,1 1 0 0 0,-1-1 0 0 0,1 1-1 0 0,0-1 1 0 0,0-1 0 0 0,0 2-9 0 0,0-1 0 0 0,0 1 0 0 0,0 0 0 0 0,0-1 0 0 0,0 1 0 0 0,1 0 0 0 0,-1 0 0 0 0,0 0 0 0 0,0 0 0 0 0,1 0 0 0 0,-1 0 0 0 0,1 0 0 0 0,-1 0 0 0 0,1 0 0 0 0,-1 1 0 0 0,1-1 0 0 0,-1 1 0 0 0,3-1 0 0 0,0 0 0 0 0,1 0 0 0 0,-1 0 0 0 0,1 1 0 0 0,-1 0 0 0 0,9 0 0 0 0,6 3-36 0 0,0 0-1 0 0,0 1 0 0 0,0 1 1 0 0,20 8-1 0 0,73 35 62 0 0,-54-22 69 0 0,-14-4-94 0 0,-31-15 11 0 0,0 0 0 0 0,1-1-1 0 0,-1 0 1 0 0,21 4 0 0 0,-14-9-3754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24.0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20 325 16000 0 0,'-9'-4'933'0'0,"0"-2"-736"0"0,9 2-220 0 0,0 2 35 0 0,0-3-49 0 0,-1 1 0 0 0,1-1-1 0 0,0 1 1 0 0,0-1 0 0 0,0 1-1 0 0,1-1 1 0 0,-1 1 0 0 0,1-1-1 0 0,0 1 1 0 0,1 0 0 0 0,-1-1-1 0 0,1 1 1 0 0,0 0 0 0 0,0 0-1 0 0,5-7 1 0 0,-4 6-9 0 0,1-1 0 0 0,0 1 0 0 0,0 1 0 0 0,1-1 0 0 0,-1 1 0 0 0,1-1 0 0 0,0 1 0 0 0,0 1 0 0 0,0-1 0 0 0,12-5 0 0 0,-10 7 39 0 0,0 0 0 0 0,0 1 1 0 0,0-1-1 0 0,0 2 1 0 0,1-1-1 0 0,-1 1 0 0 0,9 0 1 0 0,-7 0 11 0 0,14 2 135 0 0,7 0 113 0 0,42-7 612 0 0,31-3 170 0 0,-86 5-916 0 0,1 0 0 0 0,-1-1 0 0 0,0-1 0 0 0,17-7-1 0 0,-21 6-30 0 0,2 0 74 0 0,27-15-1 0 0,-38 19-136 0 0,-1 0 1 0 0,1-1-1 0 0,-1 1 0 0 0,0-1 0 0 0,0 0 0 0 0,0 0 0 0 0,0 0 0 0 0,0 0 0 0 0,-1 0 0 0 0,0 0 1 0 0,1-1-1 0 0,2-7 0 0 0,-2 3 25 0 0,-1 4-2 0 0,0 0-1 0 0,-1 0 1 0 0,1 0-1 0 0,-1 0 0 0 0,-1-1 1 0 0,2-5-1 0 0,-2 9 49 0 0,-3-1-39 0 0,0 0-1 0 0,-1 1 1 0 0,1 0-1 0 0,0-1 0 0 0,0 1 1 0 0,-1 1-1 0 0,1-1 0 0 0,-1 0 1 0 0,-4 1-1 0 0,6 0-54 0 0,0 0 0 0 0,1 0-1 0 0,-1 1 1 0 0,0-1-1 0 0,0 1 1 0 0,1 0 0 0 0,-1-1-1 0 0,1 1 1 0 0,-1 0 0 0 0,0 0-1 0 0,1 0 1 0 0,-1 0 0 0 0,1 0-1 0 0,0 0 1 0 0,-1 1 0 0 0,1-1-1 0 0,0 0 1 0 0,0 1-1 0 0,0-1 1 0 0,0 1 0 0 0,-1 1-1 0 0,-12 22-45 0 0,1 0-1 0 0,1 0 1 0 0,1 1-1 0 0,-11 42 1 0 0,-17 111 37 0 0,22-46 124 0 0,15-113-117 0 0,3 37 0 0 0,0-20 15 0 0,3 47 154 0 0,-4-79-161 0 0,0 1 0 0 0,0-1-1 0 0,1 0 1 0 0,0 1-1 0 0,0-1 1 0 0,0 0 0 0 0,1 0-1 0 0,-1 0 1 0 0,4 6-1 0 0,-4-8 41 0 0,-1 2-138 0 0,0-3-450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24.6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13536 0 0,'0'0'1357'0'0,"4"3"-897"0"0,2 0-190 0 0,1-1-1 0 0,0 0 1 0 0,0 0 0 0 0,0 0 0 0 0,10 1 0 0 0,-15-3-236 0 0,6 1 81 0 0,1-1 0 0 0,-1 0 0 0 0,1 0 0 0 0,11-2 1 0 0,-11 1-84 0 0,0 0 1 0 0,1 1-1 0 0,10 0 0 0 0,-13 1-29 0 0,0-1-1 0 0,0 1 0 0 0,1-2 1 0 0,-1 1-1 0 0,-1-1 0 0 0,11-2 0 0 0,38-2-2147 0 0,-35 2 913 0 0,-4 2-14 0 0</inkml:trace>
  <inkml:trace contextRef="#ctx0" brushRef="#br0" timeOffset="1">678 205 17679 0 0,'0'0'1936'0'0,"5"8"-1936"0"0,3-5 0 0 0,0-3-1224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25.2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29 389 15032 0 0,'0'0'1505'0'0,"-1"2"-1377"0"0,0-1-127 0 0,1 0-1 0 0,-1 0 1 0 0,0 0 0 0 0,1 1 0 0 0,-1-1-1 0 0,1 0 1 0 0,0 0 0 0 0,-1 1 0 0 0,1-1-1 0 0,0 0 1 0 0,0 1 0 0 0,0-1 0 0 0,0 1-1 0 0,0-1 1 0 0,0 0 0 0 0,0 3 0 0 0,1 3-12 0 0,-8 15-82 0 0,5-18 68 0 0,1 0 0 0 0,0 0 1 0 0,0 0-1 0 0,-1 6 0 0 0,-1 20-77 0 0,0-2 140 0 0,1 1 0 0 0,1-1 0 0 0,1 1 0 0 0,8 51 0 0 0,-7-75 45 0 0,0-1 0 0 0,0 0 0 0 0,1 1-1 0 0,-1-1 1 0 0,1 0 0 0 0,0 0 0 0 0,0 0 0 0 0,0-1 0 0 0,1 1-1 0 0,-1 0 1 0 0,1-1 0 0 0,0 1 0 0 0,0-1 0 0 0,0 0 0 0 0,1 0-1 0 0,-1 0 1 0 0,1-1 0 0 0,-1 1 0 0 0,1-1 0 0 0,0 0 0 0 0,0 0-1 0 0,0 0 1 0 0,0 0 0 0 0,0-1 0 0 0,1 0 0 0 0,-1 0-1 0 0,0 0 1 0 0,1 0 0 0 0,-1-1 0 0 0,1 1 0 0 0,-1-1 0 0 0,8-1-1 0 0,-1 0 75 0 0,0-1-1 0 0,0 0 0 0 0,0-1 1 0 0,0-1-1 0 0,0 1 0 0 0,-1-2 0 0 0,11-5 1 0 0,66-44 538 0 0,-70 42-587 0 0,8-6 56 0 0,0-2 0 0 0,-2-1-1 0 0,25-26 1 0 0,55-78 283 0 0,-90 103-333 0 0,0 0-1 0 0,-1 0 1 0 0,-1-1 0 0 0,-1 0-1 0 0,12-41 1 0 0,-21 58-72 0 0,1-1 0 0 0,-1 0 0 0 0,-1 0 0 0 0,1 0 1 0 0,-1 1-1 0 0,-1-1 0 0 0,1 0 0 0 0,-1 0 0 0 0,0 0 1 0 0,-1 1-1 0 0,1-1 0 0 0,-1 0 0 0 0,-1 1 0 0 0,1 0 1 0 0,-1-1-1 0 0,-5-6 0 0 0,0-1 52 0 0,-1 0 0 0 0,-1 1 1 0 0,-1 0-1 0 0,0 1 0 0 0,-19-18 0 0 0,22 23-149 0 0,0 1-1 0 0,0 0 1 0 0,-1 1-1 0 0,0 0 0 0 0,0 0 1 0 0,0 1-1 0 0,0 0 1 0 0,-1 1-1 0 0,0 0 1 0 0,1 0-1 0 0,-20-2 1 0 0,21 4-18 0 0,0 0 0 0 0,-1 1 0 0 0,1 0 1 0 0,-1 1-1 0 0,1-1 0 0 0,0 2 1 0 0,-1-1-1 0 0,1 1 0 0 0,0 0 1 0 0,0 1-1 0 0,0 0 0 0 0,0 0 0 0 0,1 1 1 0 0,-12 7-1 0 0,-9 8-2108 0 0,2 3-5296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25.9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128 46 10336 0 0,'0'0'792'0'0,"0"2"-552"0"0,-3 6-193 0 0,1 1 0 0 0,0 0 0 0 0,0 0 0 0 0,1 0 1 0 0,0 0-1 0 0,1 0 0 0 0,0 0 0 0 0,1 0 0 0 0,1 10 1 0 0,4 9-41 0 0,-4-17 66 0 0,1 1 0 0 0,0-1 0 0 0,1 1 0 0 0,0-1-1 0 0,0 0 1 0 0,8 11 0 0 0,-9-16 126 0 0,1-1 1 0 0,0 0-1 0 0,0 0 0 0 0,1 0 1 0 0,-1-1-1 0 0,1 0 1 0 0,0 0-1 0 0,10 7 0 0 0,-13-10-108 0 0,0 0-1 0 0,0 0 1 0 0,1 0-1 0 0,-1 0 1 0 0,0 0-1 0 0,0 0 1 0 0,0-1-1 0 0,1 1 1 0 0,-1-1-1 0 0,0 1 1 0 0,1-1-1 0 0,-1 0 1 0 0,0 0-1 0 0,1 0 1 0 0,-1 0-1 0 0,0-1 1 0 0,1 1-1 0 0,-1-1 1 0 0,0 1-1 0 0,0-1 1 0 0,0 0-1 0 0,1 0 1 0 0,-1 0-1 0 0,0 0 1 0 0,0 0-1 0 0,0 0 1 0 0,0 0-1 0 0,2-3 0 0 0,8-7 397 0 0,0 0 0 0 0,-1-1 0 0 0,0-1 0 0 0,10-15 0 0 0,-16 20-343 0 0,0-1 0 0 0,-1 1 0 0 0,0-1 1 0 0,0 0-1 0 0,-1 0 0 0 0,0 0 0 0 0,0 0 0 0 0,1-17 0 0 0,-4 22-122 0 0,1-1 0 0 0,-2 1 0 0 0,1 0-1 0 0,0 0 1 0 0,-1 0 0 0 0,0 0 0 0 0,0 0-1 0 0,0 0 1 0 0,-1 0 0 0 0,1 0-1 0 0,-1 0 1 0 0,0 1 0 0 0,0-1 0 0 0,0 0-1 0 0,0 1 1 0 0,-1 0 0 0 0,1-1 0 0 0,-1 1-1 0 0,0 0 1 0 0,0 1 0 0 0,0-1 0 0 0,0 0-1 0 0,-6-2 1 0 0,-3-3-17 0 0,0 1 0 0 0,0 1 0 0 0,0 0-1 0 0,-1 1 1 0 0,-23-7 0 0 0,30 11-91 0 0,0 0 0 0 0,0 0 0 0 0,0 0 0 0 0,0 1 0 0 0,0 0 0 0 0,0 0 0 0 0,0 0 0 0 0,0 1 0 0 0,1 0 0 0 0,-1 0 0 0 0,0 0 0 0 0,0 1 0 0 0,1 0 0 0 0,-1 0-1 0 0,-10 5 1 0 0,5 0-189 0 0,0 0-1 0 0,1 1 0 0 0,0 0 0 0 0,0 1 0 0 0,0 0 0 0 0,-9 12 0 0 0,11-11-347 0 0,1 0 0 0 0,-11 19-1 0 0,13-20-199 0 0,-4 9-1002 0 0</inkml:trace>
  <inkml:trace contextRef="#ctx0" brushRef="#br0" timeOffset="1">248 233 10104 0 0,'0'0'490'0'0,"1"1"-211"0"0,3 5-40 0 0,-3-4-158 0 0,1-1 1 0 0,0 1 0 0 0,-1 0-1 0 0,0 0 1 0 0,1 0-1 0 0,-1 0 1 0 0,0 0 0 0 0,0 0-1 0 0,0 0 1 0 0,0 0-1 0 0,-1 0 1 0 0,1 0 0 0 0,-1 0-1 0 0,1 1 1 0 0,-1-1 0 0 0,0 0-1 0 0,1 1 1 0 0,-1-1-1 0 0,-1 5 1 0 0,2 6 324 0 0,1 12 169 0 0,0 1 0 0 0,-1 0-1 0 0,-2 0 1 0 0,-3 26 0 0 0,1-19 81 0 0,3 35 1 0 0,0-35 32 0 0,-3 34 0 0 0,0-42-111 0 0,-6 23-1 0 0,7-40-473 0 0,-1 1-1 0 0,0-1 1 0 0,0 1-1 0 0,-1-1 0 0 0,0 0 1 0 0,-6 9-1 0 0,6-11 46 0 0,-1-1 1 0 0,0 1-1 0 0,0 0 1 0 0,-1-1-1 0 0,1 0 1 0 0,-1-1-1 0 0,-8 6 1 0 0,11-8-98 0 0,1-1 0 0 0,-1 1 1 0 0,1-1-1 0 0,-1 0 1 0 0,0 0-1 0 0,1 0 1 0 0,-1 0-1 0 0,0 0 1 0 0,0 0-1 0 0,0-1 0 0 0,0 1 1 0 0,0-1-1 0 0,0 0 1 0 0,0 0-1 0 0,0 0 1 0 0,0 0-1 0 0,0-1 1 0 0,1 1-1 0 0,-1-1 0 0 0,0 0 1 0 0,-4-1-1 0 0,-3-3 20 0 0,7 4-52 0 0,0 0 0 0 0,1 0-1 0 0,-1-1 1 0 0,1 1 0 0 0,-1-1-1 0 0,1 1 1 0 0,-1-1 0 0 0,1 0-1 0 0,0 0 1 0 0,0 0 0 0 0,0 0-1 0 0,0 0 1 0 0,0-1 0 0 0,0 1-1 0 0,-1-4 1 0 0,0 0 7 0 0,-1-1-1 0 0,2 1 1 0 0,-1-1 0 0 0,1 1-1 0 0,0-1 1 0 0,1 0 0 0 0,-1 1-1 0 0,1-1 1 0 0,1 0 0 0 0,-1 0-1 0 0,1 0 1 0 0,0 0 0 0 0,1 0-1 0 0,0 0 1 0 0,0 0 0 0 0,0 1-1 0 0,1-1 1 0 0,0 0 0 0 0,0 1-1 0 0,5-11 1 0 0,2 2-229 0 0,-6 8 93 0 0,0 1 0 0 0,1 1 0 0 0,-1-1 1 0 0,1 0-1 0 0,1 1 0 0 0,-1 0 0 0 0,9-8 0 0 0,11-8-207 0 0,-17 15 70 0 0,-1 0 1 0 0,2 0 0 0 0,-1 1-1 0 0,12-8 1 0 0,26-14-3840 0 0,-32 19 762 0 0,7-4-2663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26.5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59 3 15232 0 0,'0'-1'48'0'0,"-1"1"1"0"0,1 0 0 0 0,0 0 0 0 0,-1-1 0 0 0,1 1 0 0 0,-1 0 0 0 0,1 0 0 0 0,-1 0-1 0 0,1 0 1 0 0,-1 0 0 0 0,1 0 0 0 0,-1 0 0 0 0,1 0 0 0 0,-1 0 0 0 0,1 0-1 0 0,-1 0 1 0 0,1 0 0 0 0,-1 0 0 0 0,1 0 0 0 0,-1 0 0 0 0,1 0 0 0 0,-1 0 0 0 0,1 1-1 0 0,-1-1 1 0 0,1 0 0 0 0,-1 0 0 0 0,0 1 0 0 0,1 1-29 0 0,-1-1 0 0 0,1 1 0 0 0,-1 0 0 0 0,1-1 0 0 0,0 1 0 0 0,-1-1 0 0 0,1 1 0 0 0,0 0 0 0 0,1 2-1 0 0,-7 77-235 0 0,3-47 182 0 0,-3 56 6 0 0,-4 42 330 0 0,0-29 1030 0 0,3 106 0 0 0,10-173-1027 0 0,-1-24-222 0 0,0 0-1 0 0,-1 16 0 0 0,-1-26-55 0 0,13-18-7645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27.3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1 15032 0 0,'0'0'340'0'0,"-2"1"50"0"0,0 0-254 0 0,-1 1-42 0 0,-3 10 579 0 0,5-8-672 0 0,1 0 0 0 0,-1 1 0 0 0,1-1 0 0 0,0 0 0 0 0,0 1 0 0 0,0-1 1 0 0,1 0-1 0 0,-1 1 0 0 0,1-1 0 0 0,2 7 0 0 0,2 12-65 0 0,13 119-22 0 0,-11-96 84 0 0,-4-32 21 0 0,0 1-1 0 0,0 20 1 0 0,-1-10-114 0 0,0-2 3424 0 0,-11-56-2713 0 0,6 12-510 0 0,-1-24 0 0 0,4 37-101 0 0,0-1 0 0 0,0 1 1 0 0,1 0-1 0 0,0 0 0 0 0,1 0 0 0 0,2-9 0 0 0,5-12-5 0 0,-7 19 0 0 0,1 1 0 0 0,0-1 0 0 0,5-8 0 0 0,-3 8-12 0 0,0 0 0 0 0,1 1 0 0 0,0 0-1 0 0,0 0 1 0 0,14-14 0 0 0,14 0-3 0 0,-33 22 11 0 0,1 0 0 0 0,0-1 0 0 0,-1 1-1 0 0,1 0 1 0 0,0 0 0 0 0,0 0-1 0 0,0 0 1 0 0,0 1 0 0 0,0-1 0 0 0,0 0-1 0 0,0 1 1 0 0,0-1 0 0 0,0 1-1 0 0,0 0 1 0 0,0 0 0 0 0,3 0 0 0 0,-1 0 2 0 0,0 0 1 0 0,0 1-1 0 0,-1 0 1 0 0,1 0-1 0 0,0 0 1 0 0,0 0-1 0 0,-1 1 1 0 0,6 2-1 0 0,-4-1 3 0 0,1 1 0 0 0,-1-1-1 0 0,0 1 1 0 0,0 0-1 0 0,0 0 1 0 0,-1 0-1 0 0,0 1 1 0 0,0 0-1 0 0,0 0 1 0 0,6 9-1 0 0,-3-1 0 0 0,-2 0 0 0 0,1 0 0 0 0,-2 0 0 0 0,1 1 0 0 0,-2 0 0 0 0,0-1 0 0 0,-1 1 0 0 0,1 20 0 0 0,2 25 1184 0 0,-1-75-829 0 0,22-39-566 0 0,-6 12 268 0 0,3-9 28 0 0,-17 38-69 0 0,0 0 1 0 0,1 0 0 0 0,12-17-1 0 0,-18 30-16 0 0,0-1 0 0 0,0 1 0 0 0,0 0 0 0 0,1 0 0 0 0,-1 0 0 0 0,0-1 0 0 0,1 1 0 0 0,-1 1 0 0 0,1-1 0 0 0,-1 0 0 0 0,1 0 0 0 0,-1 0 0 0 0,1 1 0 0 0,3-2 0 0 0,8-3 0 0 0,-12 4 0 0 0,-1 0 0 0 0,1 1 0 0 0,0-1 0 0 0,0 1 0 0 0,0-1 0 0 0,0 1 0 0 0,0-1 0 0 0,0 1 0 0 0,0 0 0 0 0,0-1 0 0 0,-1 1 0 0 0,1 0 0 0 0,1 0 0 0 0,-1 0 0 0 0,0 0 0 0 0,0 0 0 0 0,0 0 0 0 0,0 0 0 0 0,0 0 0 0 0,0 0 0 0 0,0 0 0 0 0,0 1 0 0 0,0-1 0 0 0,-1 0 0 0 0,1 1 0 0 0,0-1 0 0 0,0 0 0 0 0,0 1 0 0 0,0-1 0 0 0,0 1 0 0 0,0 0 0 0 0,-1-1 0 0 0,1 1 0 0 0,0 0 0 0 0,0-1 0 0 0,-1 1 0 0 0,1 0 0 0 0,0 0 0 0 0,-1 0 0 0 0,1 0 0 0 0,-1-1 0 0 0,1 1 0 0 0,-1 0 0 0 0,0 0 0 0 0,1 0 0 0 0,-1 2 0 0 0,3 4 0 0 0,-1 0 0 0 0,0 0 0 0 0,-1 0 0 0 0,2 14 0 0 0,-1 3-13 0 0,4 83 298 0 0,-5-87-319 0 0,1 0-1 0 0,0 0 0 0 0,5 19 1 0 0,-6-37 38 0 0,-1 0 1 0 0,1 0 0 0 0,0 0 0 0 0,0-1 0 0 0,-1 1-1 0 0,1 0 1 0 0,0-1 0 0 0,1 1 0 0 0,-1-1-1 0 0,0 1 1 0 0,0-1 0 0 0,1 0 0 0 0,-1 1 0 0 0,0-1-1 0 0,1 0 1 0 0,0 0 0 0 0,-1 0 0 0 0,1 0-1 0 0,0 0 1 0 0,-1 0 0 0 0,1-1 0 0 0,0 1 0 0 0,0 0-1 0 0,-1-1 1 0 0,1 0 0 0 0,0 1 0 0 0,0-1 0 0 0,2 0-1 0 0,9 1-136 0 0,-12 0 95 0 0,0-1 0 0 0,0 0 0 0 0,1 0 0 0 0,-1 0 0 0 0,0 0 0 0 0,0 0 0 0 0,1 0 0 0 0,-1 0 0 0 0,0 0 0 0 0,1 0 0 0 0,0-1 0 0 0,12-2-443 0 0,-12 3 429 0 0,-1 0 1 0 0,1 0 0 0 0,-1-1-1 0 0,1 1 1 0 0,-1 0 0 0 0,1-1-1 0 0,-1 1 1 0 0,1-1 0 0 0,1-1-1 0 0,57-30-1813 0 0,-50 28 1668 0 0,-9 4 178 0 0,0 0 0 0 0,0-1 1 0 0,0 1-1 0 0,0-1 0 0 0,0 1 0 0 0,0-1 0 0 0,0 0 0 0 0,0 1 1 0 0,0-1-1 0 0,0 0 0 0 0,0 0 0 0 0,0 0 0 0 0,0 0 0 0 0,0-1 0 0 0,5-4-63 0 0,1 1 22 0 0,-6 4 77 0 0,1 0-1 0 0,-1 0 0 0 0,0 0 0 0 0,1 0 1 0 0,0 0-1 0 0,-1 1 0 0 0,1-1 0 0 0,-1 1 0 0 0,1-1 1 0 0,0 1-1 0 0,-1 0 0 0 0,1-1 0 0 0,0 1 1 0 0,-1 0-1 0 0,1 0 0 0 0,0 0 0 0 0,-1 0 0 0 0,1 1 1 0 0,0-1-1 0 0,-1 0 0 0 0,1 1 0 0 0,0-1 1 0 0,-1 1-1 0 0,2 0 0 0 0,2 0 52 0 0,14 8 241 0 0,1-1 308 0 0,2-4-249 0 0,-16-2-344 0 0,0-1 0 0 0,0 0 0 0 0,10 0-1 0 0,-6-2 86 0 0,0 0 0 0 0,0 0 0 0 0,-1-1-1 0 0,1 0 1 0 0,-1-1 0 0 0,1 0 0 0 0,-1-1 0 0 0,17-8-1 0 0,-10 5 27 0 0,-13 6-96 0 0,0 0-1 0 0,-1 0 0 0 0,1 0 0 0 0,0 0 0 0 0,0-1 1 0 0,-1 1-1 0 0,1-1 0 0 0,-1 0 0 0 0,3-2 0 0 0,2-3 96 0 0,-1 0 0 0 0,0 0 0 0 0,-1 0 0 0 0,1-1 0 0 0,-2 0-1 0 0,6-10 1 0 0,-9 16-98 0 0,0-1 0 0 0,0 1 0 0 0,0 0-1 0 0,-1-1 1 0 0,1 1 0 0 0,-1-1-1 0 0,1 1 1 0 0,-1 0 0 0 0,0-1 0 0 0,0 1-1 0 0,0-1 1 0 0,0 1 0 0 0,-1-1 0 0 0,1 1-1 0 0,-1-1 1 0 0,1 1 0 0 0,-1 0 0 0 0,0-1-1 0 0,0 1 1 0 0,0 0 0 0 0,0 0-1 0 0,0 0 1 0 0,-1 0 0 0 0,1 0 0 0 0,0 0-1 0 0,-1 0 1 0 0,0 0 0 0 0,-3-3 0 0 0,-5-3-21 0 0,-1 0 1 0 0,0 1 0 0 0,0 0 0 0 0,-1 1-1 0 0,1 0 1 0 0,-2 1 0 0 0,1 0 0 0 0,0 1-1 0 0,-1 0 1 0 0,0 1 0 0 0,0 0 0 0 0,0 1 0 0 0,-17 0-1 0 0,22 2-97 0 0,0 1 0 0 0,1 0 0 0 0,-1 1 0 0 0,0 0 0 0 0,1 0 0 0 0,0 0 0 0 0,-1 1 0 0 0,-6 4 0 0 0,-2 1 17 0 0,1 1 1 0 0,-20 15-1 0 0,29-18-129 0 0,-1 0-1 0 0,1 0 0 0 0,0 1 1 0 0,1 0-1 0 0,0 0 0 0 0,0 0 1 0 0,-5 10-1 0 0,2 11-3111 0 0,8-28 3082 0 0,0 1-1 0 0,0 0 1 0 0,1-1 0 0 0,-1 1-1 0 0,0-1 1 0 0,1 1 0 0 0,-1-1 0 0 0,0 1-1 0 0,1-1 1 0 0,-1 1 0 0 0,0-1 0 0 0,1 1-1 0 0,-1-1 1 0 0,1 1 0 0 0,-1-1-1 0 0,1 0 1 0 0,-1 1 0 0 0,1-1 0 0 0,0 0-1 0 0,-1 0 1 0 0,1 1 0 0 0,-1-1 0 0 0,2 0-1 0 0,15 6-1662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27.8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58 19 14688 0 0,'0'-9'332'0'0,"0"7"809"0"0,0 1-1020 0 0,3-4-38 0 0,-2 4 754 0 0,6 20 591 0 0,-5 2-1047 0 0,-1 0 0 0 0,-1 0 0 0 0,-2 0 0 0 0,0 0-1 0 0,-5 23 1 0 0,-1 9 59 0 0,0 32 20 0 0,-11 72-241 0 0,-2-25-1915 0 0,17-87 709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0.9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0 711 10120 0 0,'0'0'592'0'0,"1"-8"-480"0"0,4-6 226 0 0,0-1-1 0 0,1 1 1 0 0,1 1 0 0 0,0-1 0 0 0,11-14 0 0 0,11-23 539 0 0,-6 10-513 0 0,32-43 1 0 0,5-9-126 0 0,-11 14-94 0 0,22-39 126 0 0,-6-11 697 0 0,-60 119-751 0 0,-5 14-80 0 0,-4 13-193 0 0,-14 109-13 0 0,-3 159 0 0 0,21-182 69 0 0,5 11 215 0 0,-1-64 319 0 0,-4-49 343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1.6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63 0 14944 0 0,'0'0'1504'0'0,"0"2"-1397"0"0,0 0-121 0 0,1 15-29 0 0,-2 0-1 0 0,0 0 1 0 0,-6 29-1 0 0,-7 9 44 0 0,-14 57 1 0 0,24-89 153 0 0,0 0 1 0 0,0 46-1 0 0,4-62-3 0 0,1 0 0 0 0,0 1-1 0 0,0-1 1 0 0,1 0 0 0 0,2 8-1 0 0,-3-13-135 0 0,0 0-1 0 0,0 0 1 0 0,1-1-1 0 0,-1 1 0 0 0,0 0 1 0 0,1-1-1 0 0,-1 1 1 0 0,1-1-1 0 0,0 1 0 0 0,0-1 1 0 0,-1 0-1 0 0,1 0 1 0 0,0 0-1 0 0,0 0 0 0 0,0 0 1 0 0,3 1-1 0 0,1 0 14 0 0,0 0 0 0 0,1 0 0 0 0,-1 0 0 0 0,10 1-1 0 0,-5-2 26 0 0,0 0-19 0 0,0 0 0 0 0,0 0 0 0 0,0-1 0 0 0,0-1 0 0 0,13-2-1 0 0,9-2 111 0 0,-23 3-161 0 0,1 1 0 0 0,-1-1 0 0 0,0-1 0 0 0,0 0 0 0 0,0 0 0 0 0,0-1 0 0 0,9-5 0 0 0,4-4-457 0 0,-14 8 170 0 0,0 0 1 0 0,0 0-1 0 0,7-8 0 0 0,-2 5-505 0 0,-12 7 719 0 0,-1 1-1 0 0,0-1 1 0 0,1 0-1 0 0,-1 0 0 0 0,0 0 1 0 0,0 0-1 0 0,1 0 1 0 0,-1 0-1 0 0,0 0 0 0 0,1-1 1 0 0,18-26-1873 0 0,-20 27 1920 0 0,0 0 1 0 0,0 0-1 0 0,0-1 0 0 0,0 1 0 0 0,0 0 0 0 0,0 0 1 0 0,0 0-1 0 0,0 0 0 0 0,0 0 0 0 0,-1 0 0 0 0,1 0 0 0 0,-1 0 1 0 0,1-1-1 0 0,0 1 0 0 0,-1 0 0 0 0,0 1 0 0 0,0-3 1 0 0,-2-3-66 0 0,2 4 108 0 0,-1 0 0 0 0,1 0 0 0 0,-1 0 0 0 0,1 0 0 0 0,-1 1 0 0 0,1-1 0 0 0,-1 0 0 0 0,0 1 0 0 0,0-1 1 0 0,0 1-1 0 0,0 0 0 0 0,0 0 0 0 0,0 0 0 0 0,0 0 0 0 0,0 0 0 0 0,-5-1 0 0 0,-5-4 13 0 0,11 6 141 0 0,1-1-139 0 0,-1 1 0 0 0,1 0 0 0 0,0 0 1 0 0,0 0-1 0 0,-1-1 0 0 0,1 1 1 0 0,0 0-1 0 0,-1 0 0 0 0,1 0 0 0 0,0 0 1 0 0,0-1-1 0 0,-1 1 0 0 0,1 0 1 0 0,0 0-1 0 0,-1 0 0 0 0,1 0 0 0 0,0 0 1 0 0,-1 0-1 0 0,1 0 0 0 0,0 0 1 0 0,-1 0-1 0 0,1 0 0 0 0,0 0 0 0 0,-1 0 1 0 0,0 0-1 0 0,2 13 194 0 0,1 0-1 0 0,0 0 1 0 0,6 22 0 0 0,0-2 532 0 0,0 14-51 0 0,-3 0 0 0 0,-1 93 0 0 0,-4-130-741 0 0,-4 36-35 0 0,2-40-1625 0 0,-1 0-582 0 0,-1 6 759 0 0</inkml:trace>
  <inkml:trace contextRef="#ctx0" brushRef="#br0" timeOffset="1">732 577 14568 0 0,'0'0'1600'0'0,"0"11"-1600"0"0,0-4 0 0 0,0 4 0 0 0,0-4-656 0 0,-4 2-144 0 0,4 2-32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2.1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12 323 11952 0 0,'0'0'900'0'0,"-4"7"-507"0"0,2 0-392 0 0,0-1 1 0 0,1 1-1 0 0,0-1 0 0 0,0 1 1 0 0,1-1-1 0 0,0 1 0 0 0,0-1 1 0 0,1 8-1 0 0,0 9-2 0 0,-1 1 28 0 0,-1-6 79 0 0,2 1 0 0 0,-1-1 0 0 0,2 0 0 0 0,5 22 0 0 0,-6-36-85 0 0,0 1-1 0 0,0-1 1 0 0,1 0 0 0 0,-1 1-1 0 0,1-1 1 0 0,1 0-1 0 0,-1 0 1 0 0,0 0 0 0 0,1-1-1 0 0,0 1 1 0 0,0 0 0 0 0,0-1-1 0 0,0 0 1 0 0,0 0-1 0 0,1 0 1 0 0,0 0 0 0 0,-1 0-1 0 0,1-1 1 0 0,0 0 0 0 0,0 0-1 0 0,0 0 1 0 0,5 2 0 0 0,-2-3 121 0 0,-1 1 1 0 0,0-1-1 0 0,1-1 1 0 0,-1 1-1 0 0,1-1 1 0 0,-1 0-1 0 0,1 0 1 0 0,-1-1-1 0 0,1 0 1 0 0,9-3-1 0 0,-1 0 136 0 0,0-1 0 0 0,0 0 0 0 0,16-10 0 0 0,-13 6-39 0 0,-1-1 0 0 0,0-1 0 0 0,-1-1 0 0 0,-1 0 0 0 0,22-22 0 0 0,-17 13-80 0 0,-1-2 1 0 0,-1 0-1 0 0,16-27 0 0 0,-26 37-10 0 0,0-1-1 0 0,-1 0 0 0 0,-1-1 1 0 0,0 1-1 0 0,-1-1 1 0 0,0 0-1 0 0,-1-1 1 0 0,1-17-1 0 0,-4 26-102 0 0,0 0-1 0 0,-1-1 1 0 0,0 1 0 0 0,0 0-1 0 0,-1-1 1 0 0,1 1 0 0 0,-2 0-1 0 0,1-1 1 0 0,-1 1 0 0 0,0 0-1 0 0,-1 0 1 0 0,0 0 0 0 0,0 1-1 0 0,0-1 1 0 0,-1 1 0 0 0,0-1-1 0 0,0 1 1 0 0,0 1 0 0 0,-8-9-1 0 0,-1 2-52 0 0,-1 0-1 0 0,-1 1 0 0 0,0 1 0 0 0,-30-17 0 0 0,33 21-68 0 0,-1 1 0 0 0,1 0 0 0 0,-1 1 0 0 0,0 0 0 0 0,0 1 0 0 0,0 0-1 0 0,-18-1 1 0 0,25 4 21 0 0,-1 1-1 0 0,1-1 1 0 0,-1 1-1 0 0,1 0 0 0 0,-1 0 1 0 0,1 1-1 0 0,0 0 1 0 0,0 0-1 0 0,0 0 0 0 0,0 1 1 0 0,0 0-1 0 0,1 0 1 0 0,-1 1-1 0 0,1-1 1 0 0,0 1-1 0 0,-7 6 0 0 0,5-2-295 0 0,-1-1 0 0 0,1 1-1 0 0,-10 15 1 0 0,11-13-1328 0 0,-1 1 1 0 0,-7 19-1 0 0,5-4-4022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2.8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0 159 9560 0 0,'0'0'464'0'0,"1"8"18"0"0,7 11-436 0 0,32 86 1892 0 0,-39-102-1889 0 0,0-1 0 0 0,1 1 0 0 0,-1 0 0 0 0,1 0-1 0 0,-1-1 1 0 0,1 1 0 0 0,0-1 0 0 0,0 0 0 0 0,0 1-1 0 0,0-1 1 0 0,5 4 0 0 0,-6-5-14 0 0,0 0 0 0 0,1 0 0 0 0,-1-1 0 0 0,1 1 0 0 0,-1 0 0 0 0,1 0 0 0 0,-1-1 0 0 0,1 1 0 0 0,-1-1 1 0 0,1 1-1 0 0,0-1 0 0 0,-1 0 0 0 0,1 0 0 0 0,0 1 0 0 0,-1-1 0 0 0,1 0 0 0 0,0-1 0 0 0,-1 1 0 0 0,1 0 0 0 0,0 0 0 0 0,-1-1 0 0 0,4 0 0 0 0,3-3 173 0 0,0-1 1 0 0,-1 1-1 0 0,1-1 0 0 0,-1 0 0 0 0,0-1 1 0 0,-1 0-1 0 0,1 0 0 0 0,-1 0 0 0 0,0-1 0 0 0,-1 0 1 0 0,9-13-1 0 0,-5 6-72 0 0,2-1 229 0 0,0-2-1 0 0,-1 0 0 0 0,-1 0 0 0 0,13-34 0 0 0,-21 48-328 0 0,1-5 69 0 0,0 1 1 0 0,0-1 0 0 0,0 0 0 0 0,0-10-1 0 0,-2 16-96 0 0,0-1-1 0 0,0 1 1 0 0,0 0-1 0 0,0 0 0 0 0,-1 0 1 0 0,1 0-1 0 0,-1 0 1 0 0,1 0-1 0 0,-1 0 0 0 0,0 0 1 0 0,0 0-1 0 0,0 0 1 0 0,0 0-1 0 0,0 1 1 0 0,0-1-1 0 0,0 0 0 0 0,-1 1 1 0 0,1-1-1 0 0,-1 1 1 0 0,1-1-1 0 0,-3-1 0 0 0,-1 0-20 0 0,0 0 0 0 0,0 0 0 0 0,0 1 0 0 0,0-1-1 0 0,-1 1 1 0 0,1 1 0 0 0,-1-1 0 0 0,1 1 0 0 0,-1 0-1 0 0,1 0 1 0 0,-1 0 0 0 0,0 1 0 0 0,0 0 0 0 0,1 0-1 0 0,-12 2 1 0 0,11-1-278 0 0,-1 0-1 0 0,0 1 1 0 0,1 0-1 0 0,-1 1 1 0 0,1-1-1 0 0,-1 1 1 0 0,1 0-1 0 0,0 1 1 0 0,0 0-1 0 0,1-1 1 0 0,-1 2-1 0 0,-8 8 1 0 0,-2 2-1710 0 0,3-1-2932 0 0</inkml:trace>
  <inkml:trace contextRef="#ctx0" brushRef="#br0" timeOffset="1">256 116 10152 0 0,'0'0'592'0'0,"0"1"-583"0"0,-1 0 0 0 0,1 0 1 0 0,-1 0-1 0 0,1 0 0 0 0,0 0 1 0 0,-1 0-1 0 0,1 0 0 0 0,0 0 1 0 0,0 0-1 0 0,0 0 0 0 0,0 2 1 0 0,3 18 320 0 0,0-1 1 0 0,-1 1 0 0 0,-2 0-1 0 0,0 0 1 0 0,-4 28 0 0 0,3-30-24 0 0,1 1 0 0 0,4 35 0 0 0,1 11 196 0 0,3 65 794 0 0,-8-110-733 0 0,1-11-217 0 0,-1 0-1 0 0,0 0 1 0 0,-1 0 0 0 0,0 1-1 0 0,-1-1 1 0 0,-3 14-1 0 0,0-7-63 0 0,5-15-202 0 0,-1 1 0 0 0,1-1 0 0 0,-1 0 0 0 0,0 0 0 0 0,0 0 0 0 0,1 0 0 0 0,-1 1 0 0 0,-1-1 0 0 0,1-1 0 0 0,0 1 0 0 0,0 0-1 0 0,-1 0 1 0 0,-2 3 0 0 0,1-3-35 0 0,1 1 0 0 0,-1-1 0 0 0,0 0 0 0 0,0 0 0 0 0,0 0 0 0 0,0 0 0 0 0,0 0 0 0 0,-1 0-1 0 0,1-1 1 0 0,0 0 0 0 0,-1 0 0 0 0,1 0 0 0 0,-1 0 0 0 0,0 0 0 0 0,1-1 0 0 0,-1 1 0 0 0,1-1-1 0 0,-5 0 1 0 0,4-1-6 0 0,1 0-1 0 0,-1 0 0 0 0,1 0 0 0 0,-1 0 1 0 0,1-1-1 0 0,0 0 0 0 0,-1 1 0 0 0,1-1 1 0 0,0 0-1 0 0,0 0 0 0 0,0-1 0 0 0,1 1 0 0 0,-1-1 1 0 0,0 1-1 0 0,1-1 0 0 0,0 0 0 0 0,0 0 1 0 0,-1 0-1 0 0,2 0 0 0 0,-3-5 0 0 0,-6-8 109 0 0,2 2-61 0 0,0-1-1 0 0,-11-28 1 0 0,15 32-94 0 0,1 0 0 0 0,0 1 0 0 0,1-1 1 0 0,-2-14-1 0 0,4 21-21 0 0,0-1 0 0 0,0 1 1 0 0,1 0-1 0 0,-1 0 1 0 0,1 0-1 0 0,0 0 1 0 0,0 0-1 0 0,0 0 1 0 0,0 0-1 0 0,1 0 1 0 0,0 0-1 0 0,0 0 0 0 0,0 1 1 0 0,3-5-1 0 0,2 0-129 0 0,-1 1-1 0 0,1 0 1 0 0,1 0-1 0 0,-1 1 1 0 0,1 0-1 0 0,0 0 1 0 0,14-7-1 0 0,65-26-2859 0 0,-78 35 2416 0 0,76-32-3386 0 0,-41 13 1941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3.3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70 8 10120 0 0,'0'0'592'0'0,"0"-2"-491"0"0,0-3-80 0 0,0 7-29 0 0,0 1-1 0 0,1-1 0 0 0,-1 1 0 0 0,1-1 0 0 0,0 1 1 0 0,-1-1-1 0 0,2 3 0 0 0,0-2 21 0 0,-1 0 0 0 0,0 0-1 0 0,0 0 1 0 0,0 0 0 0 0,-1 1 0 0 0,1-1 0 0 0,-1 5-1 0 0,2 31 425 0 0,-1-25-83 0 0,0 1-1 0 0,-1 0 1 0 0,-4 23 0 0 0,-8 63 1247 0 0,3-27-556 0 0,-24 125 918 0 0,12-102-1330 0 0,17-85-310 0 0,2-6-2889 0 0,9-12 34 0 0,5-5 776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3.9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35 52 13272 0 0,'-16'4'1444'0'0,"14"-3"-1442"0"0,1 0 1 0 0,-1 1-1 0 0,1-1 1 0 0,-1 1 0 0 0,1-1-1 0 0,0 1 1 0 0,0-1-1 0 0,0 1 1 0 0,0 0 0 0 0,0 0-1 0 0,0-1 1 0 0,0 1-1 0 0,1 0 1 0 0,-1 0 0 0 0,1 0-1 0 0,-1 0 1 0 0,0 3 0 0 0,2-2-1 0 0,-1 1 1 0 0,0-1-1 0 0,1 0 1 0 0,-1 0 0 0 0,1 1-1 0 0,0-1 1 0 0,0 0 0 0 0,0 0-1 0 0,1 0 1 0 0,3 6 0 0 0,34 74-3 0 0,11 9 2433 0 0,-62-122-1389 0 0,8 15-972 0 0,1 0 1 0 0,0 0-1 0 0,2 0 1 0 0,-1-27-1 0 0,3 36-79 0 0,-1 0 0 0 0,1 1 0 0 0,0-1 0 0 0,1 1-1 0 0,-1-1 1 0 0,1 1 0 0 0,0-1 0 0 0,1 1-1 0 0,-1 0 1 0 0,4-5 0 0 0,5-6-37 0 0,19-24-1 0 0,-25 35 42 0 0,0-1 0 0 0,0 1 0 0 0,0 0-1 0 0,1 0 1 0 0,0 1 0 0 0,0-1 0 0 0,8-3-1 0 0,-11 6-5 0 0,-1 1 0 0 0,1 0 0 0 0,0 0 0 0 0,0 0 0 0 0,0 0-1 0 0,-1 1 1 0 0,1-1 0 0 0,0 1 0 0 0,0-1 0 0 0,0 1 0 0 0,0 0-1 0 0,0 0 1 0 0,0 0 0 0 0,0 1 0 0 0,0-1 0 0 0,0 1-1 0 0,0 0 1 0 0,0 0 0 0 0,-1-1 0 0 0,6 4 0 0 0,-4-2-1 0 0,1 0 1 0 0,-1 1-1 0 0,1-1 1 0 0,-1 1-1 0 0,0 0 1 0 0,-1 0-1 0 0,1 1 0 0 0,0-1 1 0 0,-1 1-1 0 0,0 0 1 0 0,0-1-1 0 0,0 2 1 0 0,0-1-1 0 0,0 0 1 0 0,-1 0-1 0 0,0 1 1 0 0,0-1-1 0 0,2 7 0 0 0,8 21 4 0 0,-9-24-25 0 0,0 0 1 0 0,0 0-1 0 0,0 0 0 0 0,1 13 0 0 0,0 38 69 0 0,-3-53-37 0 0,-1 1 1 0 0,0 0-1 0 0,0-1 1 0 0,-1 1-1 0 0,0-1 1 0 0,-2 9-1 0 0,-2 0 187 0 0,5-15-182 0 0,0 0 0 0 0,-1 0 1 0 0,1 0-1 0 0,0 0 0 0 0,0 0 1 0 0,0 0-1 0 0,0 0 0 0 0,0 0 0 0 0,0 0 1 0 0,0 0-1 0 0,0 0 0 0 0,0 0 1 0 0,0 0-1 0 0,0 0 0 0 0,-1 0 0 0 0,1 0 1 0 0,0 0-1 0 0,0 0 0 0 0,0 0 1 0 0,0 0-1 0 0,0 0 0 0 0,0 0 0 0 0,0 0 1 0 0,0 0-1 0 0,0 0 0 0 0,0-1 0 0 0,0 1 1 0 0,-1 0-1 0 0,1 0 0 0 0,0 0 1 0 0,0 0-1 0 0,0 0 0 0 0,0 0 0 0 0,0 0 1 0 0,0 0-1 0 0,0 0 0 0 0,0 0 1 0 0,0 0-1 0 0,0 0 0 0 0,0 0 0 0 0,0-1 1 0 0,0 1-1 0 0,0 0 0 0 0,0 0 1 0 0,0 0-1 0 0,0 0 0 0 0,0 0 0 0 0,0 0 1 0 0,0 0-1 0 0,0 0 0 0 0,0 0 1 0 0,0 0-1 0 0,0-1 0 0 0,0 1 0 0 0,0 0 1 0 0,0 0-1 0 0,0 0 0 0 0,0 0 1 0 0,0 0-1 0 0,0 0 0 0 0,0 0 0 0 0,0 0 1 0 0,1-20 271 0 0,19-34-41 0 0,-16 46-233 0 0,-1 1 0 0 0,1-1 0 0 0,0 1 0 0 0,1 0 0 0 0,0 0 0 0 0,0 1 0 0 0,0-1-1 0 0,12-9 1 0 0,10-14-23 0 0,-19 19 37 0 0,1 1 0 0 0,12-10-1 0 0,-18 18-30 0 0,0 0-1 0 0,0 0 1 0 0,1 0-1 0 0,-1 0 1 0 0,1 1-1 0 0,0-1 1 0 0,-1 1-1 0 0,1 0 1 0 0,0 0-1 0 0,0 0 1 0 0,0 0-1 0 0,0 1 1 0 0,-1 0-1 0 0,8 0 1 0 0,-10 0 7 0 0,-1 0 1 0 0,1 0-1 0 0,0 1 1 0 0,0-1-1 0 0,0 0 0 0 0,0 1 1 0 0,-1-1-1 0 0,1 1 1 0 0,0-1-1 0 0,0 1 1 0 0,-1-1-1 0 0,1 1 1 0 0,0 0-1 0 0,-1-1 1 0 0,1 1-1 0 0,-1 0 0 0 0,1-1 1 0 0,-1 1-1 0 0,1 0 1 0 0,0 1-1 0 0,8 19-74 0 0,-8-17 66 0 0,5 8-43 0 0,-5-10 65 0 0,1 1 1 0 0,-1-1 0 0 0,0 0 0 0 0,-1 1 0 0 0,1-1-1 0 0,1 5 1 0 0,13 70 120 0 0,-13-48-129 0 0,-1-17 0 0 0,0-1 0 0 0,0 0 0 0 0,6 21 0 0 0,0-5 88 0 0,-6-19-54 0 0,1-1-1 0 0,0 1 1 0 0,0-1-1 0 0,1 0 1 0 0,4 9 0 0 0,-6-14-198 0 0,7-3-1882 0 0,-6 1 1818 0 0,-1-1-1 0 0,0 1 1 0 0,1-1-1 0 0,-1 0 0 0 0,0 1 1 0 0,0-1-1 0 0,0 0 0 0 0,1 0 1 0 0,-1 0-1 0 0,0 0 0 0 0,1-2 1 0 0,3-5-1908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4.4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1 533 5584 0 0,'0'0'432'0'0,"0"2"176"0"0,12 29 2822 0 0,-8-23-2861 0 0,-3-6-421 0 0,0 0-1 0 0,-1 0 1 0 0,1-1-1 0 0,0 1 1 0 0,0 0 0 0 0,1-1-1 0 0,-1 1 1 0 0,3 2 0 0 0,9 8 832 0 0,1 0 1 0 0,26 16-1 0 0,-34-24-819 0 0,0-1 0 0 0,0 0 0 0 0,1 0 0 0 0,-1-1-1 0 0,1 0 1 0 0,0 0 0 0 0,-1 0 0 0 0,1-1 0 0 0,0 0-1 0 0,10 0 1 0 0,-17-1-158 0 0,6 1 118 0 0,1-1-1 0 0,0 0 1 0 0,0-1 0 0 0,0 0 0 0 0,-1 0-1 0 0,1 0 1 0 0,-1-1 0 0 0,11-4-1 0 0,0-1 158 0 0,-11 5-126 0 0,0 0-1 0 0,-1-1 0 0 0,1 0 1 0 0,-1 0-1 0 0,1 0 1 0 0,-1-1-1 0 0,0 1 1 0 0,-1-1-1 0 0,9-9 0 0 0,-7 7 41 0 0,-1 0-120 0 0,-1 1 1 0 0,1-1-1 0 0,-1 0 0 0 0,0-1 1 0 0,0 1-1 0 0,-1 0 0 0 0,0-1 0 0 0,0 0 1 0 0,2-9-1 0 0,-4 12 11 0 0,0-1 0 0 0,0 0-1 0 0,0 1 1 0 0,-1-1 0 0 0,0 0 0 0 0,0 0 0 0 0,0 0-1 0 0,0 0 1 0 0,-1 1 0 0 0,0-1 0 0 0,0 0-1 0 0,0 0 1 0 0,0 1 0 0 0,-1-1 0 0 0,0 1 0 0 0,0-1-1 0 0,0 1 1 0 0,-1 0 0 0 0,1 0 0 0 0,-1 0 0 0 0,-5-6-1 0 0,-1 0-65 0 0,0 0 0 0 0,0 0 0 0 0,-1 1-1 0 0,-15-10 1 0 0,19 14-46 0 0,-1 1 1 0 0,0 0-1 0 0,-1 0 1 0 0,1 1-1 0 0,0 0 1 0 0,-1 0-1 0 0,0 1 1 0 0,-13-3-1 0 0,18 5-18 0 0,0 0 0 0 0,0 0 0 0 0,0 0 0 0 0,1 0 0 0 0,-1 0 0 0 0,0 1 0 0 0,0-1 0 0 0,0 1 1 0 0,1 0-1 0 0,-1 0 0 0 0,0 0 0 0 0,1 0 0 0 0,-4 2 0 0 0,-2 2-609 0 0,0 1 1 0 0,-11 10 0 0 0,7-6-963 0 0,12-10 1421 0 0,0 1 1 0 0,0-1 0 0 0,-1 1-1 0 0,1 0 1 0 0,0-1 0 0 0,0 1-1 0 0,-1 0 1 0 0,1-1 0 0 0,0 1-1 0 0,0 0 1 0 0,0 0 0 0 0,0-1-1 0 0,0 1 1 0 0,0 0 0 0 0,0-1-1 0 0,0 1 1 0 0,1 0 0 0 0,-1 1-1 0 0,0 0-1721 0 0</inkml:trace>
  <inkml:trace contextRef="#ctx0" brushRef="#br0" timeOffset="1">741 1 17135 0 0,'-4'7'828'0'0,"4"-1"-679"0"0,-1 0-1 0 0,1-1 0 0 0,0 1 1 0 0,0 0-1 0 0,1-1 1 0 0,1 7-1 0 0,0 8-143 0 0,8 80 369 0 0,7 97 244 0 0,-17-173-1315 0 0,-4 44-1 0 0,0-27-451 0 0,-5 36-301 0 0,4-55 715 0 0,-9 25 1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5.4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124 278 7512 0 0,'-48'7'784'0'0,"46"-6"-755"0"0,0-1-1 0 0,0 1 1 0 0,1-1 0 0 0,-1 1 0 0 0,0-1 0 0 0,0 1 0 0 0,1 0 0 0 0,-1 0 0 0 0,1 0-1 0 0,-1 0 1 0 0,1 0 0 0 0,-1 0 0 0 0,1 0 0 0 0,-1 1 0 0 0,1-1 0 0 0,0 0 0 0 0,0 1-1 0 0,0-1 1 0 0,0 1 0 0 0,-1 2 0 0 0,-2 2 159 0 0,0 1 1 0 0,1 0-1 0 0,-4 13 1 0 0,0 6 167 0 0,1 0 0 0 0,1 1 0 0 0,1 0 1 0 0,1 53-1 0 0,3-41 111 0 0,2-1 1 0 0,10 55-1 0 0,-9-75-240 0 0,2 0 0 0 0,0-1 0 0 0,1 0 0 0 0,0 0 0 0 0,2 0 0 0 0,0-1 1 0 0,13 21-1 0 0,-15-28-112 0 0,1 0 0 0 0,0-1 1 0 0,1 0-1 0 0,0 0 1 0 0,0-1-1 0 0,0 0 1 0 0,1 0-1 0 0,0-1 0 0 0,0 0 1 0 0,1-1-1 0 0,14 7 1 0 0,-15-9-19 0 0,-1 0 1 0 0,1-1-1 0 0,-1 0 1 0 0,1 0-1 0 0,0-1 1 0 0,0 0-1 0 0,0 0 1 0 0,0-1-1 0 0,0 0 1 0 0,0-1-1 0 0,0 0 1 0 0,-1 0-1 0 0,1-1 1 0 0,15-5-1 0 0,-8 0 47 0 0,1-1-1 0 0,-1 0 1 0 0,0-1-1 0 0,-1-1 1 0 0,0 0-1 0 0,-1-1 1 0 0,0-1-1 0 0,24-26 1 0 0,3-10 446 0 0,43-64 0 0 0,-60 78-354 0 0,-5 6-127 0 0,-2-1-1 0 0,0 0 0 0 0,19-49 1 0 0,-27 54-32 0 0,-1 0 0 0 0,-1-1 0 0 0,-1 0 0 0 0,-1 0 0 0 0,1-34 0 0 0,-5 49-18 0 0,0 0 0 0 0,-2 0 0 0 0,1-1-1 0 0,-1 1 1 0 0,-1 0 0 0 0,0 0 0 0 0,0 0-1 0 0,-1 0 1 0 0,0 0 0 0 0,-1 0 0 0 0,0 1-1 0 0,0 0 1 0 0,-1 0 0 0 0,0 0 0 0 0,-11-13-1 0 0,6 10-86 0 0,-2 0-1 0 0,1 1 0 0 0,-2 0 0 0 0,1 0 0 0 0,-1 2 0 0 0,-1 0 1 0 0,0 0-1 0 0,0 1 0 0 0,-1 1 0 0 0,0 0 0 0 0,0 1 1 0 0,0 1-1 0 0,-1 0 0 0 0,0 1 0 0 0,0 1 0 0 0,0 1 0 0 0,0 0 1 0 0,-29 0-1 0 0,28 2-144 0 0,0 1 1 0 0,0 1-1 0 0,1 0 0 0 0,-1 1 1 0 0,1 1-1 0 0,0 0 1 0 0,0 1-1 0 0,0 1 1 0 0,1 1-1 0 0,0 0 0 0 0,0 1 1 0 0,0 0-1 0 0,1 1 1 0 0,1 1-1 0 0,-1 0 1 0 0,2 1-1 0 0,-1 0 0 0 0,-13 17 1 0 0,8-3-1270 0 0,-21 36 0 0 0,0 8-209 0 0,7-5-11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6.06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12208 0 0,'0'0'712'0'0,"10"4"-272"0"0,-5-1-298 0 0,-1-1 0 0 0,1 0 0 0 0,0 1 1 0 0,1-2-1 0 0,-1 1 0 0 0,0-1 0 0 0,0 0 1 0 0,1 0-1 0 0,6 0 0 0 0,14 2 208 0 0,17 2 246 0 0,-28-2-620 0 0,0 0 0 0 0,1 0 0 0 0,20-1 0 0 0,-3 5-2152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6.6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0 110 13848 0 0,'8'-11'1056'0'0,"0"6"-992"0"0,-1 0 1 0 0,1 1-1 0 0,0 0 1 0 0,1 1-1 0 0,-1-1 1 0 0,10-1 0 0 0,-9 2 0 0 0,48-16 803 0 0,84-17 0 0 0,-88 26-2987 0 0,-40 10 1297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7.2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8 552 13104 0 0,'-1'-2'56'0'0,"0"0"0"0"0,0 1 0 0 0,0-1 0 0 0,1 0 0 0 0,-1 1 0 0 0,0-1 0 0 0,1 0 0 0 0,0 0 1 0 0,-1 1-1 0 0,1-1 0 0 0,0 0 0 0 0,0 0 0 0 0,0 0 0 0 0,0 0 0 0 0,0 1 0 0 0,0-1 0 0 0,1 0 0 0 0,-1 0 1 0 0,0 0-1 0 0,1 1 0 0 0,0-1 0 0 0,-1 0 0 0 0,1 1 0 0 0,0-1 0 0 0,1-2 0 0 0,37-54 663 0 0,-22 32-497 0 0,22-41 1 0 0,31-80-5 0 0,-66 137-217 0 0,0-1 0 0 0,-1 0 0 0 0,3-13 0 0 0,2-8 61 0 0,-4 17 2 0 0,-1 0 0 0 0,1-16 0 0 0,1-2 205 0 0,-3 13 42 0 0,-3 17-72 0 0,-3 10-189 0 0,-8 30-147 0 0,2 1-1 0 0,-9 69 0 0 0,6-28 87 0 0,-10 118 110 0 0,5-24 181 0 0,17-139-106 0 0,1-21-127 0 0,0-11 33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7.7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491 68 11144 0 0,'-4'-7'530'0'0,"-5"-4"-41"0"0,-15-18-255 0 0,22 27-247 0 0,0 1 0 0 0,0-1-1 0 0,0 1 1 0 0,0-1 0 0 0,0 1-1 0 0,-1 0 1 0 0,1 0-1 0 0,0 0 1 0 0,-1 0 0 0 0,1 0-1 0 0,0 0 1 0 0,-4 0 0 0 0,-7-1-81 0 0,9 1 87 0 0,1 1 0 0 0,-1-1 0 0 0,1 1 0 0 0,-1 0 0 0 0,1 0 0 0 0,-1 0 0 0 0,0 0 1 0 0,-4 1-1 0 0,-6 3 126 0 0,1 1 0 0 0,-1 0 0 0 0,1 0 0 0 0,1 1 1 0 0,-1 1-1 0 0,1 0 0 0 0,0 1 0 0 0,0 0 0 0 0,1 1 1 0 0,0 0-1 0 0,1 1 0 0 0,0 0 0 0 0,1 1 0 0 0,-16 21 1 0 0,5-3 59 0 0,1 2 1 0 0,-20 45-1 0 0,-34 100 87 0 0,68-162-253 0 0,-6 28 0 0 0,6-16 33 0 0,2-10-12 0 0,-1 24 0 0 0,3-24 64 0 0,0-9-41 0 0,1 0 0 0 0,1 1 0 0 0,-1-1-1 0 0,1 0 1 0 0,1 0 0 0 0,2 10 0 0 0,0 1 95 0 0,-2-14-106 0 0,0 1 1 0 0,-1 0 0 0 0,2-1-1 0 0,-1 1 1 0 0,0-1 0 0 0,1 0-1 0 0,0 0 1 0 0,0 0 0 0 0,0 0-1 0 0,0 0 1 0 0,1-1 0 0 0,0 1-1 0 0,-1-1 1 0 0,1 0-1 0 0,0 0 1 0 0,1-1 0 0 0,-1 1-1 0 0,0-1 1 0 0,1 0 0 0 0,-1 0-1 0 0,1 0 1 0 0,0-1 0 0 0,8 2-1 0 0,-3-1 9 0 0,0-2-1 0 0,0 1 1 0 0,0-1-1 0 0,0-1 0 0 0,0 0 1 0 0,0 0-1 0 0,0-1 0 0 0,0 0 1 0 0,-1-1-1 0 0,1 0 0 0 0,-1-1 1 0 0,0 0-1 0 0,17-9 1 0 0,-9 2 38 0 0,0 0 1 0 0,-1-1 0 0 0,0 0 0 0 0,-1-1 0 0 0,-1-1 0 0 0,14-17 0 0 0,-18 20-68 0 0,-1-2 0 0 0,-1 1 0 0 0,0-1 0 0 0,0 0 0 0 0,-2-1 0 0 0,1 1 0 0 0,4-19 0 0 0,-10 30-12 0 0,0 0 1 0 0,-1 0-1 0 0,0 0 0 0 0,1 0 0 0 0,-1-1 0 0 0,0 1 1 0 0,0 0-1 0 0,0 0 0 0 0,0 0 0 0 0,0 0 0 0 0,-1 0 0 0 0,1 0 1 0 0,-1 0-1 0 0,1 0 0 0 0,-1-1 0 0 0,0 2 0 0 0,0-1 1 0 0,-2-3-1 0 0,1 2-3 0 0,0 1 0 0 0,0-1 1 0 0,0 1-1 0 0,-1 0 0 0 0,1 0 1 0 0,-1 0-1 0 0,1 0 0 0 0,-1 0 0 0 0,0 1 1 0 0,0-1-1 0 0,-3-1 0 0 0,-3 0-8 0 0,1 0 0 0 0,-1 1-1 0 0,0 0 1 0 0,0 1 0 0 0,0-1-1 0 0,1 2 1 0 0,-1-1 0 0 0,-11 2-1 0 0,7 1-49 0 0,0 0-1 0 0,0 0 1 0 0,0 2-1 0 0,1 0 0 0 0,-1 0 1 0 0,1 1-1 0 0,0 1 1 0 0,0 0-1 0 0,0 0 0 0 0,1 1 1 0 0,0 1-1 0 0,-14 12 0 0 0,16-12-164 0 0,1 0-1 0 0,0 1 0 0 0,0-1 0 0 0,0 2 0 0 0,1-1 0 0 0,1 1 0 0 0,0 0 0 0 0,0 1 0 0 0,1-1 0 0 0,0 1 0 0 0,1 0 0 0 0,0 1 0 0 0,1-1 0 0 0,-3 14 0 0 0,6-22-120 0 0,0 0-1 0 0,-1 1 1 0 0,1-1-1 0 0,0 0 1 0 0,1 0-1 0 0,-1 1 1 0 0,1 2-1 0 0,6 12-1040 0 0</inkml:trace>
  <inkml:trace contextRef="#ctx0" brushRef="#br0" timeOffset="1">727 663 17023 0 0,'-16'0'1064'0'0,"12"12"-944"0"0,4-1-120 0 0,-5-4 0 0 0,5 4 0 0 0,0 4 0 0 0,0-4 0 0 0,-4-4 0 0 0,4 4 0 0 0,4-4-768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8.2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5 387 13448 0 0,'0'0'642'0'0,"-4"15"174"0"0,4-10-808 0 0,0 9 3 0 0,0 0 1 0 0,1 0 0 0 0,0 0 0 0 0,6 20 0 0 0,1-1-1 0 0,-6-22-11 0 0,0 0 0 0 0,1-1 0 0 0,1 1 0 0 0,6 12 0 0 0,-3-8-10 0 0,-2-5 42 0 0,0 0 1 0 0,0 0-1 0 0,1-1 1 0 0,1 0 0 0 0,-1 0-1 0 0,1 0 1 0 0,9 8-1 0 0,-5-8 188 0 0,-1-1-1 0 0,1 0 0 0 0,13 7 1 0 0,-19-12-127 0 0,0-1-1 0 0,1 0 1 0 0,-1 0 0 0 0,1 0 0 0 0,0-1-1 0 0,-1 1 1 0 0,1-1 0 0 0,0-1 0 0 0,8 1-1 0 0,-4-1 57 0 0,0-1 0 0 0,0 0 0 0 0,0 0 0 0 0,0-1-1 0 0,0 0 1 0 0,0-1 0 0 0,-1 0 0 0 0,1 0 0 0 0,-1-1-1 0 0,0-1 1 0 0,0 1 0 0 0,0-2 0 0 0,-1 1 0 0 0,13-11-1 0 0,-3 1 16 0 0,0-1 0 0 0,-1-1 0 0 0,0-1 0 0 0,-1-1 0 0 0,-2 0 0 0 0,0 0 0 0 0,22-43 0 0 0,-27 44-79 0 0,-1-1 0 0 0,-1 0 1 0 0,-1 0-1 0 0,-1 0 0 0 0,0-1 0 0 0,-2 1 0 0 0,0-1 0 0 0,-1 0 0 0 0,-2-39 0 0 0,-1 46-30 0 0,-1 0 0 0 0,-1 0 0 0 0,0 0 0 0 0,0 0 0 0 0,-1 1 0 0 0,-1 0 0 0 0,0 0 0 0 0,-1 0 0 0 0,0 0 1 0 0,-10-12-1 0 0,7 11-71 0 0,0 1 1 0 0,-1 0 0 0 0,-1 1-1 0 0,0 0 1 0 0,0 1 0 0 0,-1 0 0 0 0,0 1-1 0 0,-19-11 1 0 0,24 16-50 0 0,1 1 0 0 0,-2 1-1 0 0,1-1 1 0 0,0 1 0 0 0,0 0 0 0 0,-1 1 0 0 0,1 0-1 0 0,-1 0 1 0 0,0 1 0 0 0,1 0 0 0 0,-1 0 0 0 0,1 0-1 0 0,-1 1 1 0 0,1 0 0 0 0,-1 1 0 0 0,1 0 0 0 0,0 0 0 0 0,-9 4-1 0 0,4-1-93 0 0,0 0 0 0 0,0 1-1 0 0,1 1 1 0 0,0-1 0 0 0,1 2-1 0 0,-1 0 1 0 0,1 0 0 0 0,1 1-1 0 0,-17 18 1 0 0,2 6-1481 0 0,2 0-4678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9.05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145 92 10080 0 0,'0'0'230'0'0,"-8"4"308"0"0,6 1-509 0 0,0-1 1 0 0,0 1-1 0 0,0-1 0 0 0,0 1 1 0 0,1 0-1 0 0,0 0 1 0 0,0 0-1 0 0,-1 9 1 0 0,1-5 1 0 0,-1 4 55 0 0,2 0 0 0 0,0 22 0 0 0,1-8 152 0 0,-1-19-129 0 0,1-1 0 0 0,0 0 0 0 0,1 1 0 0 0,-1-1-1 0 0,1 0 1 0 0,1 0 0 0 0,-1 0 0 0 0,1 0 0 0 0,0 0 0 0 0,5 6 0 0 0,-7-11-64 0 0,0-1 0 0 0,0 1 0 0 0,0-1 0 0 0,0 1 0 0 0,0-1 0 0 0,0 1 0 0 0,1-1 0 0 0,-1 1 0 0 0,1-1-1 0 0,-1 0 1 0 0,1 0 0 0 0,-1 0 0 0 0,1 0 0 0 0,0 0 0 0 0,-1 0 0 0 0,1 0 0 0 0,0-1 0 0 0,0 1 0 0 0,2 0 0 0 0,-1-1 49 0 0,-1 0 1 0 0,1 0 0 0 0,0 0-1 0 0,0 0 1 0 0,0 0 0 0 0,0-1 0 0 0,0 1-1 0 0,0-1 1 0 0,0 0 0 0 0,-1 0-1 0 0,5-2 1 0 0,3-2 178 0 0,1-2 0 0 0,-1 1 0 0 0,0-1 0 0 0,15-14 0 0 0,-17 14-146 0 0,0-1 0 0 0,-1 0 0 0 0,-1 0 0 0 0,1 0 1 0 0,-1-1-1 0 0,-1 0 0 0 0,1 0 0 0 0,-2 0 0 0 0,1-1 0 0 0,-1 0 0 0 0,-1 0 0 0 0,0 0 0 0 0,0 0 0 0 0,-1 0 0 0 0,2-20 0 0 0,-4 24-99 0 0,-1-1 0 0 0,0 1 0 0 0,0 0 0 0 0,0 0 0 0 0,-1 0 0 0 0,0 0 0 0 0,0 0 0 0 0,-1 0 0 0 0,0 1 0 0 0,0-1 0 0 0,0 1 0 0 0,0 0 0 0 0,-1 0 0 0 0,0 0 0 0 0,0 0 0 0 0,0 0 0 0 0,-1 1 0 0 0,-5-5 0 0 0,6 6-49 0 0,1 1 1 0 0,-1-1-1 0 0,0 0 0 0 0,0 1 1 0 0,0 0-1 0 0,0 0 0 0 0,-1 0 1 0 0,1 0-1 0 0,-1 1 0 0 0,1 0 1 0 0,-1 0-1 0 0,1 0 0 0 0,-1 0 1 0 0,1 1-1 0 0,-1 0 0 0 0,0 0 0 0 0,1 0 1 0 0,-1 0-1 0 0,0 1 0 0 0,1 0 1 0 0,-1 0-1 0 0,1 0 0 0 0,-1 0 1 0 0,-5 4-1 0 0,-5 2-305 0 0,2 2 0 0 0,-1-1 0 0 0,1 2 1 0 0,1 0-1 0 0,0 0 0 0 0,0 1 0 0 0,1 1 0 0 0,0 0 0 0 0,1 0 0 0 0,-12 20 0 0 0,13-16-1371 0 0,0 0-1 0 0,-10 28 1 0 0,10-22-2456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39.7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239 603 10336 0 0,'0'0'505'0'0,"0"2"-218"0"0,-4 42 1 0 0,0 40 1221 0 0,3-33-646 0 0,0-15 163 0 0,4 39 0 0 0,16 37 178 0 0,-1-11 111 0 0,-16-86-1190 0 0,0-6 66 0 0,-1 0 1 0 0,0 0-1 0 0,0 1 0 0 0,-1-1 1 0 0,-1 0-1 0 0,-1 11 0 0 0,2-18-125 0 0,-1 0-1 0 0,1 0 1 0 0,-1 0-1 0 0,0 0 1 0 0,0 0-1 0 0,0 0 1 0 0,0 0-1 0 0,0-1 1 0 0,0 1-1 0 0,0 0 1 0 0,-1-1-1 0 0,1 1 0 0 0,-1-1 1 0 0,1 0-1 0 0,-1 1 1 0 0,1-1-1 0 0,-1 0 1 0 0,0 0-1 0 0,0 0 1 0 0,0 0-1 0 0,1 0 1 0 0,-1 0-1 0 0,0 0 1 0 0,0-1-1 0 0,0 1 0 0 0,0-1 1 0 0,0 1-1 0 0,-3-1 1 0 0,0 0-15 0 0,0 1-1 0 0,1-1 1 0 0,-1-1 0 0 0,0 1-1 0 0,0-1 1 0 0,0 0 0 0 0,0 0-1 0 0,1 0 1 0 0,-1-1 0 0 0,-8-3-1 0 0,1-1-35 0 0,0-1 0 0 0,0 0 0 0 0,1-1-1 0 0,1 0 1 0 0,-1-1 0 0 0,1 0 0 0 0,0-1-1 0 0,1 0 1 0 0,1 0 0 0 0,-1-1 0 0 0,1 0 0 0 0,-11-23-1 0 0,18 33-13 0 0,-4-10-6 0 0,0 0 0 0 0,-6-14 0 0 0,10 21-12 0 0,0 0 1 0 0,1 0-1 0 0,-1 0 0 0 0,0 0 0 0 0,1 0 0 0 0,0 0 0 0 0,0 0 1 0 0,0 0-1 0 0,1 1 0 0 0,-1-1 0 0 0,2-5 0 0 0,1 1-34 0 0,0 0-1 0 0,0 0 0 0 0,1 0 0 0 0,0 1 1 0 0,0 0-1 0 0,0-1 0 0 0,1 2 0 0 0,1-1 1 0 0,6-7-1 0 0,3 0-143 0 0,-1 1 1 0 0,1 1-1 0 0,18-10 0 0 0,123-81-5294 0 0,-124 85 3731 0 0</inkml:trace>
  <inkml:trace contextRef="#ctx0" brushRef="#br0" timeOffset="1">950 12 13272 0 0,'-1'0'7'0'0,"-1"-2"140"0"0,-1 1 1 0 0,1-1-1 0 0,-1 1 0 0 0,0 0 1 0 0,1 0-1 0 0,-1 0 0 0 0,0 0 1 0 0,-3 0-1 0 0,-7 13-24 0 0,10-8-117 0 0,0 0 0 0 0,0 0 0 0 0,0 0 1 0 0,1 1-1 0 0,-1 0 0 0 0,1-1 0 0 0,0 1 0 0 0,-2 9 1 0 0,0-1 1 0 0,-9 21 15 0 0,-11 29 223 0 0,-18 75-1 0 0,-32 130 1253 0 0,38-143-647 0 0,5-21-120 0 0,-18 70-67 0 0,39-142-215 0 0,0-1-3706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40.3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 4 15288 0 0,'-11'-4'615'0'0,"11"4"-598"0"0,0 0 1 0 0,0 0-1 0 0,0 1 1 0 0,0-1 0 0 0,-1 0-1 0 0,1 0 1 0 0,0 0-1 0 0,0 0 1 0 0,0 0 0 0 0,0 0-1 0 0,0 0 1 0 0,0 1-1 0 0,-1-1 1 0 0,1 0 0 0 0,0 0-1 0 0,0 0 1 0 0,0 0-1 0 0,0 0 1 0 0,0 1 0 0 0,0-1-1 0 0,0 0 1 0 0,0 0-1 0 0,0 0 1 0 0,0 0 0 0 0,0 1-1 0 0,0-1 1 0 0,0 0-1 0 0,0 0 1 0 0,0 0 0 0 0,0 1-1 0 0,0-1 1 0 0,5 21 580 0 0,-1-10-785 0 0,17 58 92 0 0,-14-50 104 0 0,-1 1-1 0 0,-1-1 0 0 0,5 34 0 0 0,-1 157 3292 0 0,-13-233-2795 0 0,3 16-477 0 0,0 1 1 0 0,0-1-1 0 0,0 0 1 0 0,1 0 0 0 0,0 0-1 0 0,0 1 1 0 0,1-1-1 0 0,2-9 1 0 0,2-26-18 0 0,-5 34-11 0 0,1-1 0 0 0,0 1 0 0 0,0-1 0 0 0,4-10-1 0 0,-1 7 1 0 0,1 0 0 0 0,0 0 0 0 0,1 1 0 0 0,0 0 0 0 0,0 0 0 0 0,15-17 0 0 0,-10 13 9 0 0,-5 7-22 0 0,0 0 0 0 0,1 1 1 0 0,8-9-1 0 0,-14 14 5 0 0,0 1 1 0 0,1 0 0 0 0,-1 0-1 0 0,0 0 1 0 0,1 0-1 0 0,-1 0 1 0 0,1 0 0 0 0,-1 1-1 0 0,1-1 1 0 0,0 0 0 0 0,-1 1-1 0 0,1-1 1 0 0,0 1 0 0 0,-1 0-1 0 0,1-1 1 0 0,0 1 0 0 0,-1 0-1 0 0,1 0 1 0 0,0 0-1 0 0,0 0 1 0 0,-1 0 0 0 0,1 1-1 0 0,0-1 1 0 0,2 1 0 0 0,1 1-12 0 0,-1 0-1 0 0,1 0 1 0 0,0 1 0 0 0,-1 0 0 0 0,0-1 0 0 0,1 1 0 0 0,4 6-1 0 0,-6-6 19 0 0,0 0 1 0 0,0 0-1 0 0,-1 1 0 0 0,1-1 0 0 0,-1 1 0 0 0,0-1 0 0 0,0 1 0 0 0,0 0 0 0 0,-1 0 0 0 0,1 0 0 0 0,-1 0 0 0 0,0 0 0 0 0,1 8 0 0 0,-1 4 2 0 0,0 0 0 0 0,-2 22-1 0 0,1-8-1 0 0,-1-7 5 0 0,-1 0 0 0 0,-7 31-1 0 0,3-19 61 0 0,6-32-53 0 0,-6 10 37 0 0,5-11-43 0 0,-1 0 7 0 0,2-2-10 0 0,-1 1 0 0 0,1-1 1 0 0,0 1-1 0 0,0-1 1 0 0,-1 1-1 0 0,1-1 1 0 0,0 0-1 0 0,0 1 1 0 0,0-1-1 0 0,-1 1 0 0 0,1-1 1 0 0,0 1-1 0 0,0-1 1 0 0,0 1-1 0 0,0-1 1 0 0,0 1-1 0 0,0 0 1 0 0,0-1-1 0 0,0 1 0 0 0,0-1 1 0 0,0 1-1 0 0,0 0 520 0 0,12-19-282 0 0,9-35 264 0 0,-9 22-398 0 0,-7 19-125 0 0,32-71 58 0 0,-32 73-108 0 0,1 1 1 0 0,0-1-1 0 0,1 1 1 0 0,0 0-1 0 0,1 1 1 0 0,8-8-1 0 0,-15 14 63 0 0,1 1 0 0 0,0 0 0 0 0,0-1 0 0 0,-1 1 0 0 0,1 0 0 0 0,0 0-1 0 0,0 1 1 0 0,0-1 0 0 0,0 0 0 0 0,1 1 0 0 0,-1-1 0 0 0,0 1 0 0 0,0 0 0 0 0,0-1 0 0 0,0 1-1 0 0,0 0 1 0 0,1 0 0 0 0,-1 1 0 0 0,0-1 0 0 0,0 0 0 0 0,4 2 0 0 0,-1 0 15 0 0,0 0 0 0 0,0 0 1 0 0,0 0-1 0 0,0 1 0 0 0,0 0 1 0 0,-1 0-1 0 0,8 5 0 0 0,2 3-34 0 0,-10-8 68 0 0,0 0-1 0 0,0 0 1 0 0,0 1 0 0 0,-1-1-1 0 0,1 1 1 0 0,-1 0-1 0 0,0 0 1 0 0,0 0-1 0 0,0 0 1 0 0,0 0-1 0 0,3 8 1 0 0,-3-5-41 0 0,-1-1 0 0 0,0 1 1 0 0,0 0-1 0 0,0 8 0 0 0,-1-12-2 0 0,-1 1 0 0 0,0-1 0 0 0,-1 1 0 0 0,1-1 0 0 0,0 0 0 0 0,-1 1 0 0 0,0-1 0 0 0,0 0-1 0 0,0 0 1 0 0,-3 6 0 0 0,-11 26 5 0 0,-14 25-502 0 0,26-55 181 0 0,0 0 0 0 0,1 1 0 0 0,-1-1 0 0 0,1 0-1 0 0,1 1 1 0 0,-2 6 0 0 0,15-16-8400 0 0,1-5 4106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40.9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13 268 8432 0 0,'0'0'190'0'0,"6"0"458"0"0,-5 0-645 0 0,-1 1-1 0 0,1-1 1 0 0,0 0-1 0 0,-1 0 1 0 0,1 0-1 0 0,0 0 1 0 0,-1 1-1 0 0,1-1 1 0 0,-1 0-1 0 0,1 1 1 0 0,0-1-1 0 0,-1 0 1 0 0,1 1-1 0 0,-1-1 1 0 0,1 1-1 0 0,-1-1 1 0 0,1 0-1 0 0,-1 1 1 0 0,0-1-1 0 0,1 1 1 0 0,-1 0-1 0 0,1-1 1 0 0,-1 1-1 0 0,0-1 1 0 0,0 1-1 0 0,1 0 1 0 0,-1-1-1 0 0,0 1 1 0 0,0 0-1 0 0,1 0 1 0 0,-1 1 82 0 0,6 12 1047 0 0,-1 1-1 0 0,-1-1 1 0 0,2 15 0 0 0,-2-10-352 0 0,9 26 0 0 0,-11-41-681 0 0,0 0 1 0 0,1 0 0 0 0,-1 0 0 0 0,1-1 0 0 0,0 1 0 0 0,-1-1 0 0 0,2 1-1 0 0,-1-1 1 0 0,0 0 0 0 0,1 0 0 0 0,-1 0 0 0 0,1-1 0 0 0,4 3 0 0 0,-3-2 17 0 0,1 0 0 0 0,-1-1 0 0 0,0 0 0 0 0,1 0 0 0 0,-1 0 0 0 0,1 0 0 0 0,0-1 1 0 0,0 0-1 0 0,8 0 0 0 0,-7 0-9 0 0,0-1 1 0 0,-1-1-1 0 0,1 1 0 0 0,0-1 1 0 0,-1 0-1 0 0,1-1 1 0 0,-1 0-1 0 0,1 0 0 0 0,-1 0 1 0 0,0 0-1 0 0,0-1 1 0 0,0 0-1 0 0,0-1 1 0 0,-1 1-1 0 0,9-7 0 0 0,-4 0 86 0 0,0 0-1 0 0,-1 0 0 0 0,0-1 1 0 0,0 0-1 0 0,-1 0 0 0 0,-1-1 1 0 0,0 0-1 0 0,0 0 0 0 0,6-20 1 0 0,-9 22-79 0 0,-1 0 0 0 0,-1 1 1 0 0,0-1-1 0 0,-1 0 1 0 0,1 0-1 0 0,-2 0 0 0 0,1 0 1 0 0,-2 0-1 0 0,1 0 0 0 0,-1 0 1 0 0,-1 0-1 0 0,0 0 1 0 0,0 1-1 0 0,-5-12 0 0 0,3 10-24 0 0,-1 0-1 0 0,-1 0 1 0 0,1 1 0 0 0,-2 0-1 0 0,0 0 1 0 0,0 1-1 0 0,0 0 1 0 0,-1 0 0 0 0,0 1-1 0 0,-1 0 1 0 0,0 0-1 0 0,-14-8 1 0 0,16 11-250 0 0,0 1 0 0 0,0 0-1 0 0,-1 1 1 0 0,1 0 0 0 0,-1 0 0 0 0,0 0 0 0 0,0 1-1 0 0,0 0 1 0 0,0 1 0 0 0,0 0 0 0 0,0 0-1 0 0,-1 1 1 0 0,1 0 0 0 0,0 0 0 0 0,0 1 0 0 0,-1 0-1 0 0,1 0 1 0 0,0 1 0 0 0,-10 3 0 0 0,-36 16-1373 0 0,2-4-18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43.9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66 274 7792 0 0,'-2'-4'82'0'0,"-1"0"1"0"0,1-1 0 0 0,1 1-1 0 0,-3-6 1 0 0,4 8-65 0 0,0 0 0 0 0,-1 1 0 0 0,1-1 0 0 0,0 0 0 0 0,0 0 0 0 0,0 0 0 0 0,0 1 0 0 0,0-1 0 0 0,0 0 0 0 0,1 0 0 0 0,-1 1 0 0 0,1-1 0 0 0,-1 0 0 0 0,1 1-1 0 0,0-1 1 0 0,0-1 0 0 0,11-20 395 0 0,-8 15-296 0 0,0 0 1 0 0,9-12 0 0 0,7-6-15 0 0,41-41-1 0 0,-52 60-89 0 0,-1-1 0 0 0,1 1-1 0 0,1 1 1 0 0,-1 0 0 0 0,1 0 0 0 0,0 1-1 0 0,0 0 1 0 0,20-6 0 0 0,-27 10-6 0 0,0 1 0 0 0,0-1 0 0 0,0 1 0 0 0,0 0 0 0 0,0 0 1 0 0,0 0-1 0 0,1 0 0 0 0,-1 0 0 0 0,0 1 0 0 0,0-1 0 0 0,0 1 0 0 0,0 0 0 0 0,0 0 1 0 0,0 0-1 0 0,0 0 0 0 0,0 0 0 0 0,-1 1 0 0 0,1 0 0 0 0,0-1 0 0 0,3 4 1 0 0,4 4 65 0 0,-2 0 0 0 0,1 0 0 0 0,13 19 0 0 0,-8-10 214 0 0,-5-7-160 0 0,-1 1 0 0 0,-1 0 0 0 0,0 1 1 0 0,0 0-1 0 0,-1 0 0 0 0,-1 0 0 0 0,0 1 0 0 0,-1 0 0 0 0,0-1 0 0 0,-1 2 1 0 0,2 25-1 0 0,-4-16-27 0 0,-1 0 0 0 0,-1 0 0 0 0,-1-1 0 0 0,-2 1 0 0 0,0-1 0 0 0,-10 34 1 0 0,4-23 98 0 0,-14 41 208 0 0,-5-7-49 0 0,-34 85 566 0 0,28-63-478 0 0,-36 107-95 0 0,45-107 118 0 0,-19 124-1 0 0,41-180-357 0 0,1-1 0 0 0,2 1 0 0 0,1-1 0 0 0,2 1 0 0 0,9 56-1 0 0,-8-76-76 0 0,1 0-1 0 0,1 0 1 0 0,0 0-1 0 0,0 0 1 0 0,2-1-1 0 0,-1 0 1 0 0,2 0-1 0 0,0-1 1 0 0,0 0-1 0 0,11 12 0 0 0,-15-21-12 0 0,0 1 0 0 0,1-1 0 0 0,-1 0 0 0 0,1-1 0 0 0,0 1 0 0 0,0-1 0 0 0,0 0 0 0 0,0 0 0 0 0,0 0 0 0 0,0-1 0 0 0,0 0 0 0 0,1 0 0 0 0,-1 0 0 0 0,0-1 0 0 0,1 0 0 0 0,-1 0 0 0 0,0 0 0 0 0,1 0 0 0 0,-1-1 0 0 0,0 0 0 0 0,1 0 0 0 0,-1-1 0 0 0,0 1 0 0 0,0-1 0 0 0,0 0 0 0 0,0 0 0 0 0,0-1 0 0 0,-1 0 0 0 0,1 0 0 0 0,-1 0 0 0 0,8-6 0 0 0,-6 2 5 0 0,0 1 0 0 0,0-2 0 0 0,0 1 0 0 0,-1 0 0 0 0,0-1 0 0 0,-1 0 0 0 0,6-14 0 0 0,-15 39-71 0 0,0 1 1 0 0,1 0-1 0 0,-2 23 0 0 0,-2 60-26 0 0,7-93 73 0 0,-1 35-2 0 0,2-1 0 0 0,2 1 0 0 0,2 0 0 0 0,18 79 0 0 0,-11-78-7 0 0,77 284 310 0 0,31 27 697 0 0,-104-309-695 0 0,-2 1-1 0 0,8 51 1 0 0,-19-85-201 0 0,-1 1 1 0 0,-1 0 0 0 0,0 0-1 0 0,-1-1 1 0 0,0 1 0 0 0,-4 14-1 0 0,3-21-45 0 0,1 0 0 0 0,-1-1 1 0 0,-1 1-1 0 0,1-1 0 0 0,-1 1 0 0 0,0-1 0 0 0,-1 0 0 0 0,0 0 0 0 0,0 0 0 0 0,0 0 0 0 0,0-1 0 0 0,-1 0 1 0 0,-7 7-1 0 0,0-3 59 0 0,-1-1 0 0 0,0 0-1 0 0,0-1 1 0 0,-1-1 0 0 0,1 0 0 0 0,-1 0 0 0 0,-28 6 0 0 0,1-4 24 0 0,-64 5 1 0 0,-61-7 21 0 0,136-7-255 0 0,0-1 1 0 0,1-2 0 0 0,-42-11-1 0 0,68 15-76 0 0,0-1 0 0 0,0 0 0 0 0,0 0-1 0 0,0 0 1 0 0,1 0 0 0 0,-1 0 0 0 0,0-1-1 0 0,1 1 1 0 0,-1-1 0 0 0,1 0 0 0 0,-1 0 0 0 0,1 0-1 0 0,-4-4 1 0 0,0-5-1044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44.7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0 152 11408 0 0,'0'0'792'0'0,"8"4"-646"0"0,0 0-141 0 0,-1 0 0 0 0,0-1 0 0 0,1 0-1 0 0,11 2 1 0 0,0-1 406 0 0,-1 0 0 0 0,0-2-1 0 0,1 0 1 0 0,0-1 0 0 0,33-3-1 0 0,-33 2 118 0 0,0 0 0 0 0,1 0 0 0 0,20 5 0 0 0,32 1 743 0 0,-4-3-603 0 0,30-2-58 0 0,136-20 556 0 0,-198 16-1001 0 0,37-1 183 0 0,-31 3-142 0 0,35 1 109 0 0,35 0-17 0 0,-61-1-118 0 0,-16 0-48 0 0,7-3 465 0 0,-51-11-409 0 0,-6-4-103 0 0,5 8-53 0 0,3 5-93 0 0,0 0-1 0 0,0 0 1 0 0,-1 1-1 0 0,1-1 1 0 0,-16-6 0 0 0,17 9 37 0 0,-17-11-166 0 0,10 6 74 0 0,1 1 0 0 0,-1 1 0 0 0,-14-6 0 0 0,-1 3-35 0 0,-49-8 0 0 0,62 14 115 0 0,-1 2 0 0 0,0-1 0 0 0,0 2 0 0 0,-29 3 0 0 0,16 6 114 0 0,26-8-86 0 0,1 0 0 0 0,0 0 0 0 0,0-1 0 0 0,0 1 0 0 0,-1 0 0 0 0,1-1 0 0 0,-5 1 0 0 0,20 4 119 0 0,-11-4-93 0 0,-1 0 0 0 0,0-1-1 0 0,0 1 1 0 0,1-1 0 0 0,-1 1 0 0 0,0-1-1 0 0,1 1 1 0 0,-1-1 0 0 0,1 0 0 0 0,1 1-1 0 0,9 0 29 0 0,0 0-1 0 0,-1 1 1 0 0,1 1-1 0 0,-1 0 1 0 0,0 0-1 0 0,0 1 1 0 0,12 6-1 0 0,19 7 66 0 0,-8-4 19 0 0,63 36 0 0 0,-83-42-125 0 0,-3 0 20 0 0,0 1 0 0 0,0 0 0 0 0,-1 1-1 0 0,10 11 1 0 0,-5-6-6 0 0,-11-9 1 0 0,1 0 0 0 0,-1 0-1 0 0,-1 0 1 0 0,1 1 0 0 0,-1-1 0 0 0,0 1-1 0 0,0 0 1 0 0,0 0 0 0 0,-1 0 0 0 0,0 1 0 0 0,3 11-1 0 0,-5-17-6 0 0,0 1 0 0 0,0-1 0 0 0,0 0 0 0 0,0 1 1 0 0,0-1-1 0 0,0 0 0 0 0,-1 0 0 0 0,1 1 0 0 0,0-1 0 0 0,-1 0 0 0 0,1 1 0 0 0,-1-1 0 0 0,1 0 0 0 0,-1 0 0 0 0,0 0 0 0 0,1 0 0 0 0,-1 0 0 0 0,-2 2 0 0 0,-18 17 247 0 0,18-17-216 0 0,-6 4 72 0 0,-1-1 0 0 0,0 0 0 0 0,0-1 1 0 0,0 0-1 0 0,-16 5 0 0 0,-11 6 97 0 0,-90 39 99 0 0,95-43-371 0 0,30-12-305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46.0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108 3 10568 0 0,'0'0'70'0'0,"0"0"-1"0"0,-1 0 1 0 0,1-1 0 0 0,0 1 0 0 0,-1 0 0 0 0,1 0 0 0 0,0-1 0 0 0,-1 1 0 0 0,1 0 0 0 0,-1 0-1 0 0,1 0 1 0 0,-1 0 0 0 0,1 0 0 0 0,0 0 0 0 0,-1 0 0 0 0,1 0 0 0 0,-1 0 0 0 0,0 0 0 0 0,16 176 494 0 0,-1-40 569 0 0,-9-57-289 0 0,3 69 804 0 0,-4 98 197 0 0,-4-226-1741 0 0,1-7-27 0 0,-1 0 1 0 0,-1 0-1 0 0,-2 13 0 0 0,3-25-56 0 0,0-1-1 0 0,0 0 1 0 0,0 1-1 0 0,0-1 1 0 0,0 0-1 0 0,0 1 0 0 0,0-1 1 0 0,0 0-1 0 0,0 1 1 0 0,0-1-1 0 0,0 0 1 0 0,0 1-1 0 0,-1-1 1 0 0,1 0-1 0 0,0 1 0 0 0,0-1 1 0 0,0 0-1 0 0,0 1 1 0 0,0-1-1 0 0,-1 0 1 0 0,1 0-1 0 0,0 1 0 0 0,0-1 1 0 0,-1 0-1 0 0,1 0 1 0 0,0 1-1 0 0,0-1 1 0 0,-1 0-1 0 0,1 0 0 0 0,0 0 1 0 0,-1 1-1 0 0,-6-14 391 0 0,6 12-444 0 0,-4-12 143 0 0,0-1 0 0 0,1 1 0 0 0,-2-14 0 0 0,0 2 2 0 0,-7-40-1 0 0,3 0 0 0 0,-3-82 0 0 0,11 111-169 0 0,-6-50-315 0 0,-19-87-1 0 0,21 121 343 0 0,5 43 27 0 0,1-1 0 0 0,-1 1 0 0 0,-1 0 0 0 0,1 0 0 0 0,-2 0 0 0 0,1 0 0 0 0,-7-16-1 0 0,7 23 5 0 0,2 2-1 0 0,-1 0 1 0 0,1-1-1 0 0,0 1 0 0 0,0-1 1 0 0,-1 1-1 0 0,1-1 1 0 0,0 1-1 0 0,0-1 1 0 0,-1 1-1 0 0,1-1 0 0 0,0 1 1 0 0,0-1-1 0 0,0 1 1 0 0,0-1-1 0 0,0 1 1 0 0,0-1-1 0 0,0 1 0 0 0,0-1 1 0 0,0 1-1 0 0,0-1 1 0 0,0 0-1 0 0,0 0-63 0 0,5 12-312 0 0,10 15 375 0 0,40 77 21 0 0,-18-22 186 0 0,4-2 0 0 0,54 77 0 0 0,-86-144-193 0 0,0 0 0 0 0,1 0 0 0 0,16 14 0 0 0,-21-22 11 0 0,0 0 0 0 0,0 0 1 0 0,0-1-1 0 0,0 1 0 0 0,0-1 0 0 0,1 0 0 0 0,0-1 0 0 0,0 0 0 0 0,-1 0 0 0 0,1 0 1 0 0,8 1-1 0 0,-10-3 0 0 0,-1 0 0 0 0,1 0 0 0 0,-1 0 0 0 0,1-1 0 0 0,0 1 0 0 0,-1-1 0 0 0,0 0 0 0 0,1 0 0 0 0,-1 0 0 0 0,1-1 0 0 0,-1 1 0 0 0,0-1 0 0 0,0 1 0 0 0,0-1 0 0 0,0 0 0 0 0,0-1 0 0 0,4-3 0 0 0,0 0 24 0 0,-1-1-1 0 0,0 0 1 0 0,0 0-1 0 0,-1 0 1 0 0,9-16-1 0 0,-1-1-18 0 0,-2 0 0 0 0,0 0 0 0 0,-2-1 0 0 0,-1 0-1 0 0,7-32 1 0 0,5-26 15 0 0,-3 19 30 0 0,-15 54-80 0 0,1 1 0 0 0,-1 0 0 0 0,1 0 0 0 0,1 0 0 0 0,0 0 0 0 0,0 0 1 0 0,1 1-1 0 0,0 0 0 0 0,8-11 0 0 0,-13 19 2 0 0,1-1 0 0 0,-1 1 0 0 0,1 0 0 0 0,-1-1-1 0 0,0 1 1 0 0,1 0 0 0 0,-1-1 0 0 0,1 1 0 0 0,-1 0 0 0 0,1 0 0 0 0,-1 0 0 0 0,1-1 0 0 0,-1 1 0 0 0,1 0-1 0 0,0 0 1 0 0,-1 0 0 0 0,1 0 0 0 0,-1 0 0 0 0,1 0 0 0 0,-1 0 0 0 0,1 0 0 0 0,-1 0 0 0 0,1 1-1 0 0,-1-1 1 0 0,1 0 0 0 0,-1 0 0 0 0,1 0 0 0 0,-1 0 0 0 0,1 1 0 0 0,-1-1 0 0 0,1 0 0 0 0,-1 1-1 0 0,1-1 1 0 0,-1 0 0 0 0,0 1 0 0 0,1-1 0 0 0,-1 0 0 0 0,1 1 0 0 0,-1-1 0 0 0,0 1 0 0 0,0-1 0 0 0,1 1-1 0 0,-1-1 1 0 0,0 1 0 0 0,1 0 0 0 0,1 2-12 0 0,0 0 0 0 0,0 0 0 0 0,-1 0 0 0 0,1 1 0 0 0,1 5 0 0 0,2 8-14 0 0,-1 0 1 0 0,-1 0 0 0 0,2 30-1 0 0,1 79 145 0 0,-1-73 72 0 0,-4 63-1 0 0,-9 73 97 0 0,9-164-224 0 0,3 30-1 0 0,-3-48-17 0 0,0-1 0 0 0,1 1 0 0 0,-1-1 0 0 0,1 0-1 0 0,4 9 1 0 0,-5-13-237 0 0,1 0 0 0 0,-1 0 1 0 0,0 0-1 0 0,1 0 0 0 0,-1 0 0 0 0,1-1 0 0 0,-1 1 0 0 0,3 1 0 0 0,-3-2-304 0 0,0 0 0 0 0,1 0 0 0 0,-1-1 0 0 0,0 1 0 0 0,1 0 0 0 0,-1-1 0 0 0,0 1 0 0 0,1-1 0 0 0,-1 0 0 0 0,1 1 0 0 0,-1-1 0 0 0,1 0 0 0 0,1 0 0 0 0,6 0-5053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46.8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36 230 16439 0 0,'-2'-2'179'0'0,"2"2"-146"0"0,0-1 1 0 0,-1 1-1 0 0,1-1 0 0 0,0 1 0 0 0,-1-1 1 0 0,1 1-1 0 0,0 0 0 0 0,-1-1 0 0 0,1 1 1 0 0,-1 0-1 0 0,1-1 0 0 0,-1 1 0 0 0,1 0 1 0 0,-1 0-1 0 0,1-1 0 0 0,-1 1 0 0 0,1 0 1 0 0,-1 0-1 0 0,0 0 0 0 0,1 0 0 0 0,-1 0 1 0 0,1 0-1 0 0,-1 0 0 0 0,1 0 0 0 0,-1 0 1 0 0,0 0-1 0 0,1 0 0 0 0,-1 0 0 0 0,1 0 1 0 0,-1 0-1 0 0,1 1 0 0 0,-1-1 0 0 0,1 0 1 0 0,-1 0-1 0 0,1 1 0 0 0,-1-1 0 0 0,1 0 1 0 0,-1 0-1 0 0,1 1 0 0 0,-1-1 0 0 0,1 1 1 0 0,0-1-1 0 0,-1 0 0 0 0,1 1 0 0 0,0-1 1 0 0,-1 1-1 0 0,1-1 0 0 0,-1 1 0 0 0,-1 4-19 0 0,1 0-1 0 0,-1-1 0 0 0,1 1 0 0 0,-1 0 0 0 0,2-1 1 0 0,-1 1-1 0 0,0 0 0 0 0,1 9 0 0 0,4 43 86 0 0,-2-41-71 0 0,6 117 126 0 0,-6-22 164 0 0,0 4 234 0 0,3-34 26 0 0,-2-37-287 0 0,-3-34-217 0 0,0 0 0 0 0,1 0 0 0 0,1 0 0 0 0,-1 0 0 0 0,4 11 0 0 0,-1-11-151 0 0,-1-2 894 0 0,3-19-272 0 0,-1-4-492 0 0,0 1 0 0 0,-2-1 0 0 0,5-26 0 0 0,-2-46 172 0 0,-4 64-210 0 0,-5-362 121 0 0,-1 208-296 0 0,-1 23-4 0 0,7 150 109 0 0,2 7 36 0 0,3 6-31 0 0,11 22 8 0 0,-2 1-1 0 0,23 62 0 0 0,-32-79 43 0 0,1 0 0 0 0,0 0 0 0 0,1-1 0 0 0,1 0 0 0 0,0-1 0 0 0,1 0 0 0 0,0-1 0 0 0,1 0 0 0 0,15 12 0 0 0,-21-19-12 0 0,1 0-1 0 0,0 0 1 0 0,1-1 0 0 0,-1 0-1 0 0,1 0 1 0 0,-1-1-1 0 0,1 0 1 0 0,0 0-1 0 0,0-1 1 0 0,1 0-1 0 0,-1 0 1 0 0,0-1 0 0 0,1 0-1 0 0,-1 0 1 0 0,1-1-1 0 0,-1 0 1 0 0,0-1-1 0 0,1 0 1 0 0,-1 0-1 0 0,0-1 1 0 0,1 0 0 0 0,-1 0-1 0 0,10-5 1 0 0,1-3 47 0 0,0-1-1 0 0,-1 0 1 0 0,-1-2 0 0 0,0 0 0 0 0,19-18 0 0 0,-9 7 54 0 0,-19 17-54 0 0,-1-1-1 0 0,0 0 0 0 0,0 0 1 0 0,0 0-1 0 0,6-13 0 0 0,23-47 87 0 0,-34 64-114 0 0,9-17 4 0 0,-7 15-11 0 0,-2 1 0 0 0,1 0 0 0 0,-1 0 0 0 0,1-1-1 0 0,1-10 1 0 0,-1 8-70 0 0,-3 9 18 0 0,-1 17-3 0 0,-1 2 56 0 0,-7 163 11 0 0,9-87 45 0 0,4 194 210 0 0,-1-226-250 0 0,8 93 73 0 0,-11-156-213 0 0,5 24 239 0 0,-5-24-214 0 0,0-1 0 0 0,0 1 0 0 0,1-1 0 0 0,-1 1 1 0 0,0 0-1 0 0,0-1 0 0 0,1 1 0 0 0,-1-1 0 0 0,0 1 1 0 0,1-1-1 0 0,-1 1 0 0 0,0-1 0 0 0,1 1 0 0 0,-1-1 1 0 0,1 1-1 0 0,-1-1 0 0 0,1 1 0 0 0,-1-1 1 0 0,1 1-1 0 0,-1-1 0 0 0,1 0 0 0 0,-1 0 0 0 0,1 1 1 0 0,-1-1-1 0 0,1 0 0 0 0,0 0 0 0 0,-1 1 0 0 0,1-1 1 0 0,0 0-1 0 0,-1 0 0 0 0,1 0 0 0 0,1 0 0 0 0,5-2-1534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47.3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42 22 15520 0 0,'0'0'1185'0'0,"5"-3"-681"0"0,-1 0-401 0 0,1 1 0 0 0,-1-1 0 0 0,1 1 0 0 0,0 0 1 0 0,0 1-1 0 0,0-1 0 0 0,0 1 0 0 0,0 0 0 0 0,0 1 0 0 0,8-1 0 0 0,6 1 478 0 0,-2-1-244 0 0,-1 1-1 0 0,1 1 1 0 0,27 5-1 0 0,8 6-236 0 0,-23-9-47 0 0,-18 2 123 0 0,-9-3-837 0 0</inkml:trace>
  <inkml:trace contextRef="#ctx0" brushRef="#br0" timeOffset="1.04">0 319 20015 0 0,'0'0'1512'0'0,"4"9"-944"0"0,5-2-456 0 0,3 0-112 0 0,1-1 0 0 0,-1 6 0 0 0,1-4 96 0 0,-1-1-8 0 0,1 0 0 0 0,4 4 0 0 0,-5-4-168 0 0,-4 4-32 0 0,-1 0-8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49.46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93 288 12816 0 0,'0'0'289'0'0,"-4"-3"391"0"0,3 0-641 0 0,0 0-1 0 0,0 0 1 0 0,0 1 0 0 0,0-1-1 0 0,1 0 1 0 0,-1 0 0 0 0,1 0-1 0 0,0 0 1 0 0,-1 0 0 0 0,1 0 0 0 0,1-4-1 0 0,5-34-71 0 0,-2 28 25 0 0,0 0 1 0 0,1 0 0 0 0,0 1 0 0 0,1-1 0 0 0,0 1 0 0 0,1 0 0 0 0,0 1-1 0 0,16-19 1 0 0,-17 23 16 0 0,1 0 0 0 0,0 0-1 0 0,0 1 1 0 0,1 0 0 0 0,0 0-1 0 0,0 1 1 0 0,0 0 0 0 0,0 0-1 0 0,1 1 1 0 0,0 0 0 0 0,0 1 0 0 0,0-1-1 0 0,12-1 1 0 0,-14 4 43 0 0,0 1 0 0 0,0 0-1 0 0,0 0 1 0 0,0 0 0 0 0,-1 1 0 0 0,1 0 0 0 0,0 0 0 0 0,0 1 0 0 0,-1 0-1 0 0,1 0 1 0 0,-1 0 0 0 0,1 1 0 0 0,-1 0 0 0 0,10 7 0 0 0,-3-2 48 0 0,-1 1-1 0 0,0 1 1 0 0,-1-1 0 0 0,0 2 0 0 0,16 19 0 0 0,-21-22-42 0 0,-1 0 0 0 0,-1 0 0 0 0,0 1 0 0 0,0 0 0 0 0,0 0 0 0 0,-1 0 0 0 0,2 12 0 0 0,-2-11 1 0 0,0 4-14 0 0,0-1 0 0 0,-1 0 0 0 0,-1 1 1 0 0,0-1-1 0 0,-1 1 0 0 0,0-1 0 0 0,-1 1 0 0 0,-1-1 0 0 0,0 0 0 0 0,-5 15 1 0 0,1-7 95 0 0,-1-1 1 0 0,-1 0 0 0 0,0 0-1 0 0,-2 0 1 0 0,-18 27-1 0 0,4-14 243 0 0,-36 40 0 0 0,37-48-186 0 0,-1-1-1 0 0,0-2 0 0 0,-2 0 1 0 0,-1-2-1 0 0,-55 33 0 0 0,69-46-118 0 0,0 1 0 0 0,0-2 1 0 0,-1 0-1 0 0,0 0 0 0 0,0-1 0 0 0,-21 3 0 0 0,34-7-73 0 0,-1-1 1 0 0,1 0 0 0 0,0 0 0 0 0,-1 0-1 0 0,1 0 1 0 0,-1 0 0 0 0,1 0-1 0 0,0 0 1 0 0,-1 0 0 0 0,1-1 0 0 0,0 1-1 0 0,-1-1 1 0 0,1 1 0 0 0,0-1-1 0 0,0 1 1 0 0,-1-1 0 0 0,1 0-1 0 0,0 1 1 0 0,0-1 0 0 0,0 0 0 0 0,0 0-1 0 0,0 0 1 0 0,0 0 0 0 0,0 0-1 0 0,0 0 1 0 0,0 0 0 0 0,1 0 0 0 0,-1 0-1 0 0,0 0 1 0 0,1-1 0 0 0,-1 1-1 0 0,1 0 1 0 0,-1-1 0 0 0,1 1 0 0 0,-1 0-1 0 0,1 0 1 0 0,0-1 0 0 0,0 1-1 0 0,0-1 1 0 0,0 1 0 0 0,0 0-1 0 0,0-1 1 0 0,0 1 0 0 0,0 0 0 0 0,0-1-1 0 0,1 1 1 0 0,-1 0 0 0 0,0-1-1 0 0,1 1 1 0 0,-1 0 0 0 0,1 0 0 0 0,0-1-1 0 0,-1 1 1 0 0,1 0 0 0 0,0 0-1 0 0,0 0 1 0 0,0 0 0 0 0,0 0 0 0 0,0 0-1 0 0,0 0 1 0 0,0 0 0 0 0,1-1-1 0 0,7-4-23 0 0,0-1 0 0 0,0 2 0 0 0,0-1-1 0 0,1 1 1 0 0,-1 1 0 0 0,1 0 0 0 0,1 0-1 0 0,-1 1 1 0 0,0 0 0 0 0,1 1 0 0 0,-1 0-1 0 0,1 0 1 0 0,0 1 0 0 0,0 1 0 0 0,-1 0-1 0 0,19 2 1 0 0,-7 1 53 0 0,0 0 0 0 0,0 2 1 0 0,-1 1-1 0 0,1 0 0 0 0,-1 1 0 0 0,-1 2 0 0 0,22 11 0 0 0,-28-12-19 0 0,-7-5 3 0 0,-1 0 0 0 0,0 1-1 0 0,9 7 1 0 0,1 1 97 0 0,-12-10-88 0 0,-1 0 0 0 0,0 0 1 0 0,0 1-1 0 0,0-1 0 0 0,2 4 0 0 0,-3-4-30 0 0,1-1 0 0 0,-1 1-1 0 0,0 0 1 0 0,1-1 0 0 0,-1 1 0 0 0,5 1-1 0 0,-4-1-37 0 0,-2-2-126 0 0,2 2-2083 0 0,-2-1 2025 0 0,-1-1 1 0 0,1 0 0 0 0,0 1-1 0 0,0-1 1 0 0,-1 0-1 0 0,1 0 1 0 0,0 0 0 0 0,0 0-1 0 0,0 1 1 0 0,-1-1 0 0 0,2-1-1 0 0,11 4-2840 0 0,-5 2 1321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0.1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51 65 16903 0 0,'-48'-22'1688'0'0,"46"22"-1554"0"0,10-3-188 0 0,-4 3 23 0 0,-1-1 14 0 0,0 0 1 0 0,1 1-1 0 0,-1-1 1 0 0,1 1-1 0 0,-1 0 1 0 0,0 0-1 0 0,1 0 1 0 0,-1 0-1 0 0,1 1 1 0 0,-1-1-1 0 0,0 1 1 0 0,1 0-1 0 0,2 1 1 0 0,20 5-68 0 0,-6-3 28 0 0,-4 1 42 0 0,1-1-1 0 0,0-1 1 0 0,0-1 0 0 0,0-1 0 0 0,22 0-1 0 0,-28-1 63 0 0,0 0 0 0 0,0-1 0 0 0,0 0 0 0 0,0-1 0 0 0,0-1 0 0 0,15-4 0 0 0,-1-1 103 0 0,-19 7-106 0 0,0-1 0 0 0,0 0 0 0 0,0 0 0 0 0,10-5 0 0 0,-16 7-41 0 0,9-6 76 0 0,-1 1 0 0 0,12-10-1 0 0,-12 8 8 0 0,-8 9 37 0 0,-13 12 46 0 0,8-8-218 0 0,-2 2 48 0 0,0 1 0 0 0,1 1-1 0 0,0-1 1 0 0,-9 20-1 0 0,-11 43 145 0 0,9-23 106 0 0,-10 34 84 0 0,-26 132-1 0 0,21-76-68 0 0,-6 45-63 0 0,35-174-202 0 0,3-8-63 0 0,3-13-4701 0 0,-2 0-1254 0 0</inkml:trace>
  <inkml:trace contextRef="#ctx0" brushRef="#br0" timeOffset="1">105 580 17711 0 0,'0'0'1340'0'0,"1"1"-908"0"0,2 0-413 0 0,-1 1 0 0 0,1-1 0 0 0,0 0-1 0 0,0 0 1 0 0,-1 0 0 0 0,1 0 0 0 0,0 0-1 0 0,0-1 1 0 0,3 1 0 0 0,33 3 105 0 0,-29-4-16 0 0,49 1 180 0 0,-38-1-523 0 0,31 2 0 0 0,-26 6-2027 0 0,-13-5-4093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0.8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0 699 16439 0 0,'0'0'1651'0'0,"13"7"-942"0"0,3 7-365 0 0,-16-13-280 0 0,6 7-1861 0 0,0-6-187 0 0</inkml:trace>
  <inkml:trace contextRef="#ctx0" brushRef="#br0" timeOffset="1">327 358 15808 0 0,'-13'4'1721'0'0,"5"7"-1715"0"0,5-8 50 0 0,1 1 1 0 0,0-1-1 0 0,0 0 0 0 0,0 1 0 0 0,0-1 1 0 0,-1 6-1 0 0,-2 4 131 0 0,3-8-84 0 0,0 1-1 0 0,0 0 1 0 0,-1 8-1 0 0,0 6 94 0 0,2-11-110 0 0,-1 1 0 0 0,2-1-1 0 0,-1 0 1 0 0,1 10-1 0 0,3 0 47 0 0,-1 0 0 0 0,9 25 0 0 0,-11-44-129 0 0,3 10 120 0 0,0 0 0 0 0,1 0-1 0 0,9 17 1 0 0,-11-24-101 0 0,0 0 0 0 0,0 0 1 0 0,1 0-1 0 0,-1 0 0 0 0,1 0 0 0 0,0-1 0 0 0,0 1 0 0 0,0-1 1 0 0,0 0-1 0 0,0 0 0 0 0,0 0 0 0 0,1 0 0 0 0,-1-1 1 0 0,5 2-1 0 0,0 0 65 0 0,0-1 1 0 0,0 0 0 0 0,0-1-1 0 0,0 0 1 0 0,0 0 0 0 0,0-1-1 0 0,1 0 1 0 0,-1-1-1 0 0,0 1 1 0 0,0-1 0 0 0,10-3-1 0 0,-7 1 41 0 0,0-1-1 0 0,0 0 0 0 0,0-1 0 0 0,0 0 0 0 0,-1 0 1 0 0,0-1-1 0 0,11-9 0 0 0,3-2 47 0 0,-1-2 1 0 0,-1-1-1 0 0,-1-1 0 0 0,0 0 0 0 0,-2-2 1 0 0,-1 0-1 0 0,0-1 0 0 0,-2-1 1 0 0,-1 0-1 0 0,23-54 0 0 0,-34 71-138 0 0,-1 0 0 0 0,-1 0-1 0 0,1-1 1 0 0,-1 1 0 0 0,-1-1 0 0 0,0 1-1 0 0,0-1 1 0 0,0 0 0 0 0,-1 1 0 0 0,-1-1-1 0 0,1 0 1 0 0,-1 0 0 0 0,-1 1-1 0 0,-4-17 1 0 0,1 10 15 0 0,-1 1 0 0 0,-1-1-1 0 0,0 1 1 0 0,-1 0-1 0 0,0 1 1 0 0,-1 0 0 0 0,-21-24-1 0 0,22 29-62 0 0,0 1-1 0 0,-1 0 0 0 0,0 0 1 0 0,0 1-1 0 0,0 0 0 0 0,-1 0 0 0 0,0 1 1 0 0,0 0-1 0 0,0 1 0 0 0,-1 0 1 0 0,1 1-1 0 0,-15-3 0 0 0,15 4-60 0 0,-1 1 0 0 0,0 0 0 0 0,1 1 0 0 0,-1 0 0 0 0,0 0 0 0 0,1 1 0 0 0,-1 1 0 0 0,1-1 0 0 0,-1 2 1 0 0,1 0-1 0 0,0 0 0 0 0,0 0 0 0 0,0 2 0 0 0,0-1 0 0 0,1 1 0 0 0,0 0 0 0 0,0 1 0 0 0,0 0 0 0 0,1 1 0 0 0,-1 0 0 0 0,2 0 0 0 0,-1 1 0 0 0,1-1 0 0 0,0 2 0 0 0,-6 9 0 0 0,3-3-655 0 0,1 1 1 0 0,1 0-1 0 0,-7 18 1 0 0,3 3-4765 0 0,7-4-912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1.39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1 316 14856 0 0,'13'-14'1488'0'0,"-8"12"-1442"0"0,0 0 0 0 0,0 0 0 0 0,0 0 0 0 0,1 1 0 0 0,-1-1 0 0 0,0 1 0 0 0,1 1 0 0 0,5-1 0 0 0,48 2 1005 0 0,-23 0-453 0 0,112-5 410 0 0,-132 3-939 0 0,-1 0 0 0 0,30-8 0 0 0,-26 5-6 0 0,2-3-502 0 0</inkml:trace>
  <inkml:trace contextRef="#ctx0" brushRef="#br0" timeOffset="1">269 1 20871 0 0,'-1'-1'118'0'0,"-1"1"1"0"0,0 0-1 0 0,0 1 0 0 0,0-1 0 0 0,0 0 0 0 0,1 0 0 0 0,-1 1 0 0 0,0-1 0 0 0,-2 2 0 0 0,3-1-106 0 0,0-1-1 0 0,1 1 1 0 0,-1-1-1 0 0,0 1 1 0 0,1 0-1 0 0,-1-1 1 0 0,1 1-1 0 0,-1 0 1 0 0,1-1-1 0 0,-1 1 0 0 0,1 0 1 0 0,0 0-1 0 0,-1 0 1 0 0,1-1-1 0 0,0 1 1 0 0,0 0-1 0 0,-1 0 1 0 0,1 0-1 0 0,0 0 1 0 0,0 0-1 0 0,0 0 0 0 0,0-1 1 0 0,0 2-1 0 0,1 55-129 0 0,-1 48 36 0 0,-5-13 82 0 0,0-30-66 0 0,2-29-1190 0 0,-10 55 1 0 0,8-67 758 0 0,-2 10-1990 0 0,-17 49 1 0 0,11-51 918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2.9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34 180 8840 0 0,'0'0'197'0'0,"-5"-5"264"0"0,3 4-386 0 0,1 0 1 0 0,-1-1-1 0 0,1 1 0 0 0,-1-1 0 0 0,1 1 0 0 0,-1-1 0 0 0,1 0 0 0 0,0 0 0 0 0,0 0 0 0 0,0 1 0 0 0,0-1 0 0 0,0 0 1 0 0,0 0-1 0 0,1 0 0 0 0,-1 0 0 0 0,1-1 0 0 0,-1 1 0 0 0,1 0 0 0 0,0 0 0 0 0,0 0 0 0 0,0-4 0 0 0,0 3 183 0 0,0-1-107 0 0,1 0 0 0 0,-1 1 0 0 0,1-1 0 0 0,0 0 0 0 0,0 1 1 0 0,0-1-1 0 0,1 1 0 0 0,-1-1 0 0 0,1 1 0 0 0,0-1 0 0 0,0 1 1 0 0,0 0-1 0 0,0 0 0 0 0,5-5 0 0 0,4-3 241 0 0,0 1 1 0 0,17-13-1 0 0,-20 17-204 0 0,-4 3-98 0 0,-1 1 0 0 0,1 0 0 0 0,0 0 1 0 0,0 0-1 0 0,0 0 0 0 0,0 0 1 0 0,0 1-1 0 0,0 0 0 0 0,0 0 1 0 0,0 0-1 0 0,0 0 0 0 0,1 1 1 0 0,-1-1-1 0 0,0 1 0 0 0,1 0 1 0 0,-1 0-1 0 0,0 1 0 0 0,7 1 1 0 0,-4 0 21 0 0,-1 0 0 0 0,0 0 0 0 0,1 0 0 0 0,-1 1-1 0 0,0 0 1 0 0,0 1 0 0 0,-1-1 0 0 0,1 1 0 0 0,-1 0 0 0 0,0 0 0 0 0,7 8 0 0 0,10 11 188 0 0,-8-10-193 0 0,-1 1 0 0 0,-1 0-1 0 0,12 18 1 0 0,-21-27-86 0 0,0 0 0 0 0,0 0 0 0 0,-1 1 1 0 0,1-1-1 0 0,-1 1 0 0 0,0 0 0 0 0,-1-1 0 0 0,0 1 0 0 0,0 0 1 0 0,0 0-1 0 0,0 0 0 0 0,-1 0 0 0 0,0 0 0 0 0,-1 7 0 0 0,-1-2 5 0 0,0 0 0 0 0,-1 0 0 0 0,-1 0 0 0 0,0 0 0 0 0,0 0-1 0 0,-1-1 1 0 0,0 0 0 0 0,-1 0 0 0 0,0 0 0 0 0,-9 9 0 0 0,5-7 34 0 0,0 0 0 0 0,-1-1 0 0 0,0 0 0 0 0,0-1-1 0 0,-2-1 1 0 0,-25 16 0 0 0,14-8 37 0 0,20-14-86 0 0,0 0-1 0 0,-1 1 1 0 0,1-2 0 0 0,-1 1-1 0 0,1 0 1 0 0,-1-1-1 0 0,0 0 1 0 0,0 0-1 0 0,-8 2 1 0 0,11-4 206 0 0,22-7-347 0 0,-12 4 135 0 0,-1 1 0 0 0,1 0 0 0 0,0 1 0 0 0,-1-1 0 0 0,1 2 0 0 0,0-1 0 0 0,13 1 0 0 0,0 2-30 0 0,33 7 0 0 0,-36-5 42 0 0,-1 0 0 0 0,1 2 0 0 0,-1 0 0 0 0,0 1-1 0 0,-1 1 1 0 0,1 0 0 0 0,-1 1 0 0 0,-1 1 0 0 0,20 16-1 0 0,-32-22-21 0 0,1 0-1 0 0,0 1 1 0 0,-1-1-1 0 0,0 1 1 0 0,0-1-1 0 0,0 1 1 0 0,-1 0-1 0 0,0 0 1 0 0,3 10-1 0 0,-1-2 25 0 0,0 1-1 0 0,1 24 0 0 0,-4-30 31 0 0,-1-1 0 0 0,0 0 0 0 0,-1 1 0 0 0,0-1 0 0 0,0 0 0 0 0,-1 1 0 0 0,0-1 0 0 0,0 0 0 0 0,0 0 0 0 0,-1 0 0 0 0,0-1 0 0 0,-1 1 0 0 0,-4 7 0 0 0,-5 5 355 0 0,-1 0 1 0 0,-31 31 0 0 0,33-39-284 0 0,1-1-1 0 0,-2 0 1 0 0,1-1-1 0 0,-26 14 1 0 0,-60 24 550 0 0,98-47-670 0 0,-12 6 94 0 0,0-2 0 0 0,-1 0 0 0 0,0 0 0 0 0,-19 2 1 0 0,25-5-77 0 0,1 0 0 0 0,-1-1 1 0 0,0 0-1 0 0,1 0 1 0 0,-1 0-1 0 0,0-1 1 0 0,1 0-1 0 0,-1-1 0 0 0,1 1 1 0 0,-12-5-1 0 0,18 5-20 0 0,-7-2-29 0 0,0 0-1 0 0,0-1 1 0 0,-9-6 0 0 0,13 8-126 0 0,1 0 0 0 0,0-1 0 0 0,-1 1-1 0 0,1-1 1 0 0,0 1 0 0 0,0-1 0 0 0,1 0 0 0 0,-1 0 0 0 0,0 0 0 0 0,1 0-1 0 0,-1-3 1 0 0,-1-2-534 0 0,1 0-1 0 0,0 0 0 0 0,1 0 1 0 0,0 0-1 0 0,0-1 0 0 0,1 1 1 0 0,0 0-1 0 0,1 0 1 0 0,-1-1-1 0 0,4-13 0 0 0,4-5-1211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3.5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59 14656 0 0,'0'0'1120'0'0,"1"0"-767"0"0,15-7-218 0 0,-14 7-141 0 0,0-1 0 0 0,-1 0 0 0 0,1 1 0 0 0,-1-1 0 0 0,1 1 0 0 0,0-1 0 0 0,0 1 0 0 0,-1 0 0 0 0,1 0 0 0 0,0 0 0 0 0,0 0 0 0 0,-1 0 0 0 0,1 0 0 0 0,0 0 0 0 0,-1 1 0 0 0,1-1 0 0 0,0 1 0 0 0,-1-1 0 0 0,1 1 0 0 0,0 0 0 0 0,-1-1 0 0 0,1 1 0 0 0,-1 0 0 0 0,1 0 0 0 0,-1 0 0 0 0,0 0 0 0 0,1 0 0 0 0,0 2 0 0 0,6 4 18 0 0,0 1 1 0 0,0 0-1 0 0,7 11 1 0 0,-11-14 56 0 0,5 5 209 0 0,0 0 0 0 0,0-1 0 0 0,1 0 0 0 0,20 14 0 0 0,-15-11 534 0 0,18 19-1 0 0,-22-20-400 0 0,0-1 0 0 0,0 0 1 0 0,1-1-1 0 0,14 8 0 0 0,-17-11-123 0 0,1-1-1 0 0,17 6 1 0 0,-24-10-548 0 0,1 0 0 0 0,-1 0 0 0 0,1-1-1 0 0,-1 1 1 0 0,0-1 0 0 0,1 0 0 0 0,-1 0 0 0 0,1 0 0 0 0,-1 0 0 0 0,1 0 0 0 0,-1-1 0 0 0,6-1-1 0 0,-6 2-2178 0 0</inkml:trace>
  <inkml:trace contextRef="#ctx0" brushRef="#br0" timeOffset="1">25 386 19063 0 0,'0'-2'432'0'0,"0"-3"-279"0"0,1-1-1 0 0,0 0 0 0 0,0 0 1 0 0,0 1-1 0 0,1-1 0 0 0,-1 0 1 0 0,1 1-1 0 0,1 0 0 0 0,-1-1 1 0 0,1 1-1 0 0,5-7 0 0 0,4-5-48 0 0,28-29-1 0 0,-10 12 376 0 0,-6 9-904 0 0,49-43 1 0 0,28-13-4438 0 0,-91 74 4328 0 0,31-25-1766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5.3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1 639 15720 0 0,'1'-3'761'0'0,"18"-18"71"0"0,-13 16-798 0 0,-1-1-1 0 0,0 1 1 0 0,5-7-1 0 0,64-90-33 0 0,-62 87 0 0 0,9-11 0 0 0,46-65 0 0 0,-25 32 0 0 0,16-26 0 0 0,-49 69 0 0 0,0-1 0 0 0,-1 1 0 0 0,9-30 0 0 0,-14 38 22 0 0,-1 0 0 0 0,-1 0-1 0 0,1 0 1 0 0,-1-1-1 0 0,-1 1 1 0 0,0 0 0 0 0,0-1-1 0 0,-1 1 1 0 0,-1-10-1 0 0,2 13 68 0 0,0 4-56 0 0,0 0 1 0 0,0 0-1 0 0,0 0 1 0 0,0 1 0 0 0,0-1-1 0 0,0 0 1 0 0,0 0-1 0 0,-1 0 1 0 0,1 1-1 0 0,0-1 1 0 0,0 0 0 0 0,0 0-1 0 0,-1 1 1 0 0,1-1-1 0 0,0 0 1 0 0,-1 0 0 0 0,1 1-1 0 0,-1-1 1 0 0,0 0-1 0 0,0 3 127 0 0,-3 3-126 0 0,1 1 0 0 0,0 0 0 0 0,0 0 0 0 0,1 1 0 0 0,-1-1 0 0 0,2 0 0 0 0,-1 1 0 0 0,-1 7 0 0 0,-5 60 236 0 0,7-59-166 0 0,-16 147 411 0 0,-15 131 546 0 0,26-243-890 0 0,-5 30 122 0 0,6-52-245 0 0,2 0 0 0 0,0 46 0 0 0,3-69-47 0 0,0-1-1 0 0,0 1 1 0 0,1-1-1 0 0,2 9 1 0 0,-3-12-157 0 0,0-1 0 0 0,1 1 0 0 0,-1 0 0 0 0,0 0 0 0 0,1 0 0 0 0,-1 0 1 0 0,1 0-1 0 0,0 0 0 0 0,-1 0 0 0 0,1-1 0 0 0,1 2 0 0 0,-2-1-104 0 0,1-1-1 0 0,-1 0 1 0 0,1 0 0 0 0,-1 1-1 0 0,1-1 1 0 0,0 0 0 0 0,-1 0-1 0 0,1 0 1 0 0,-1 0 0 0 0,1 1-1 0 0,0-1 1 0 0,-1 0 0 0 0,1 0-1 0 0,-1 0 1 0 0,1 0 0 0 0,0 0-1 0 0,-1-1 1 0 0,1 1 0 0 0,-1 0-1 0 0,1 0 1 0 0,0 0 0 0 0,11-6-5712 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6.19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51 43 16096 0 0,'0'0'786'0'0,"8"-14"181"0"0,-6 11-967 0 0,0 0 0 0 0,0 0-1 0 0,0 1 1 0 0,1-1 0 0 0,-1 0 0 0 0,1 1 0 0 0,-1 0 0 0 0,1 0 0 0 0,4-3-1 0 0,-2 23-79 0 0,-4-8 103 0 0,0 0-1 0 0,-1 0 0 0 0,0 0 0 0 0,-1 0 0 0 0,-2 16 0 0 0,-16 51-4 0 0,7-29 173 0 0,-8 31 312 0 0,10-41-80 0 0,0 1-1 0 0,3 0 1 0 0,-5 70-1 0 0,13-100-388 0 0,-1 0 0 0 0,1-1 0 0 0,0 1 0 0 0,1-1 0 0 0,0 1 0 0 0,0-1 0 0 0,1 0 0 0 0,5 13 0 0 0,-6-18-31 0 0,-1 0 0 0 0,1 0 0 0 0,0 0 0 0 0,0 0 0 0 0,0-1 1 0 0,0 1-1 0 0,0-1 0 0 0,1 1 0 0 0,-1-1 0 0 0,1 0 0 0 0,-1 0 0 0 0,1 0 0 0 0,0 0 0 0 0,0 0 0 0 0,0 0 0 0 0,0-1 0 0 0,0 0 0 0 0,0 0 0 0 0,1 0 0 0 0,-1 0 0 0 0,0 0 1 0 0,1 0-1 0 0,-1-1 0 0 0,5 1 0 0 0,-3-2 9 0 0,0 1 1 0 0,1-1-1 0 0,-1 0 1 0 0,0 0-1 0 0,0-1 1 0 0,0 0-1 0 0,0 0 0 0 0,-1 0 1 0 0,6-3-1 0 0,41-28 78 0 0,-40 25-75 0 0,26-19 6 0 0,-2-2 1 0 0,33-36-1 0 0,-12-1 86 0 0,-44 49-93 0 0,-8 12-2 0 0,0-1 0 0 0,0 1-1 0 0,6-6 1 0 0,-9 12-23 0 0,0 0 1 0 0,0 0-1 0 0,-1 0 1 0 0,1 0-1 0 0,0 0 1 0 0,0 0-1 0 0,-1 0 1 0 0,1 0-1 0 0,-1 0 0 0 0,1 0 1 0 0,0 3-1 0 0,1 1 1 0 0,-1 1 1 0 0,0-1-1 0 0,0 1 0 0 0,0 0 0 0 0,-1-1 0 0 0,1 1 0 0 0,-1 0 0 0 0,-2 9 0 0 0,-10 49 67 0 0,2-20 9 0 0,-26 97 227 0 0,30-120-225 0 0,3-11-167 0 0,1 1 0 0 0,-3 11-1 0 0,4-2-3722 0 0,8-20-88 0 0</inkml:trace>
  <inkml:trace contextRef="#ctx0" brushRef="#br0" timeOffset="1">745 676 19319 0 0,'0'0'424'0'0,"-9"7"88"0"0,5 4 24 0 0,0 1 8 0 0,0-1-440 0 0,0 0-104 0 0,-1 0 0 0 0,5-4 0 0 0,5 0 0 0 0,-1-7-1712 0 0,4 0-336 0 0,13 0-71 0 0,-9-11-17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6.7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237 340 16495 0 0,'-6'1'94'0'0,"1"-1"-1"0"0,0 1 0 0 0,0 0 1 0 0,0 0-1 0 0,1 1 0 0 0,-1-1 1 0 0,0 1-1 0 0,0 0 0 0 0,1 1 1 0 0,-1-1-1 0 0,1 1 0 0 0,0 0 1 0 0,0 0-1 0 0,0 0 0 0 0,0 0 1 0 0,0 1-1 0 0,1-1 0 0 0,-1 1 1 0 0,1 0-1 0 0,-5 8 0 0 0,1 0-32 0 0,0 0-1 0 0,1 1 1 0 0,0-1 0 0 0,1 1-1 0 0,0 1 1 0 0,-4 18-1 0 0,7-24-18 0 0,1 0-1 0 0,0 0 0 0 0,0 0 0 0 0,1 0 0 0 0,0 0 0 0 0,0 1 1 0 0,1-1-1 0 0,2 10 0 0 0,-2-12-33 0 0,1 0 0 0 0,0-1-1 0 0,0 1 1 0 0,0-1 0 0 0,1 0 0 0 0,-1 0 0 0 0,1 0-1 0 0,1 0 1 0 0,-1 0 0 0 0,1-1 0 0 0,0 1 0 0 0,5 4-1 0 0,-3-3 19 0 0,0-2 0 0 0,1 1 0 0 0,-1 0 0 0 0,1-1 0 0 0,0-1-1 0 0,0 1 1 0 0,0-1 0 0 0,1 0 0 0 0,-1-1 0 0 0,1 1 0 0 0,-1-2-1 0 0,1 1 1 0 0,0-1 0 0 0,0 0 0 0 0,9 0 0 0 0,7-2 157 0 0,-1 0 0 0 0,1-1 0 0 0,-1-2 0 0 0,0 0 0 0 0,29-10 0 0 0,-39 8-81 0 0,-1 0-1 0 0,0-1 0 0 0,0 0 1 0 0,-1-1-1 0 0,0 0 0 0 0,0-1 0 0 0,11-12 1 0 0,-13 13-17 0 0,18-17 82 0 0,-2-1 0 0 0,-1 0-1 0 0,-1-2 1 0 0,-2-1 0 0 0,28-48-1 0 0,-44 67-80 0 0,0 0-1 0 0,0-1 1 0 0,-1 1-1 0 0,0-1 1 0 0,-1 0-1 0 0,0-1 1 0 0,-1 1-1 0 0,1-22 1 0 0,-3 24-39 0 0,0 0-1 0 0,-1 0 1 0 0,0 0-1 0 0,-1 0 1 0 0,1 0-1 0 0,-2 1 1 0 0,1-1-1 0 0,-1 0 1 0 0,-1 1-1 0 0,0 0 1 0 0,-9-16-1 0 0,6 14-28 0 0,-1-1-1 0 0,0 1 1 0 0,0 0-1 0 0,-1 1 1 0 0,-1 0-1 0 0,1 1 1 0 0,-1-1-1 0 0,-1 2 0 0 0,-17-11 1 0 0,14 10-26 0 0,-1 1 0 0 0,0 1 0 0 0,0 0-1 0 0,-1 0 1 0 0,0 2 0 0 0,0 0 0 0 0,0 0 0 0 0,0 2 0 0 0,0 0 0 0 0,-1 1 0 0 0,1 1-1 0 0,0 0 1 0 0,-1 1 0 0 0,1 1 0 0 0,0 0 0 0 0,0 1 0 0 0,0 1 0 0 0,0 1 0 0 0,0 0 0 0 0,1 1-1 0 0,-24 13 1 0 0,24-11-67 0 0,1 1 0 0 0,0 0-1 0 0,0 1 1 0 0,1 1 0 0 0,0 0 0 0 0,1 0-1 0 0,0 2 1 0 0,-16 22 0 0 0,13-15-712 0 0,2 0 0 0 0,0 0 0 0 0,2 2 0 0 0,0-1 0 0 0,-13 40-1 0 0,14-20-6119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7.5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1 233 16727 0 0,'0'0'818'0'0,"13"-4"188"0"0,130 8-654 0 0,-83-3-147 0 0,-27 1-72 0 0,42-5 0 0 0,-50 1-272 0 0,34-3-1133 0 0,-57 5 1036 0 0,-1 0-1 0 0,1 0 0 0 0,0 0 0 0 0,0-1 0 0 0,0 1 0 0 0,-1 0 0 0 0,1-1 1 0 0,3 0-1 0 0,1-4-4318 0 0</inkml:trace>
  <inkml:trace contextRef="#ctx0" brushRef="#br0" timeOffset="1">211 0 18023 0 0,'0'0'407'0'0,"0"2"60"0"0,0 0-358 0 0,0 1 1 0 0,1-1-1 0 0,-1 0 1 0 0,1 0-1 0 0,0 0 1 0 0,-1 0-1 0 0,3 3 1 0 0,3 11 99 0 0,-1 0-178 0 0,11 25-1 0 0,-11-31 36 0 0,-1 1-1 0 0,0 0 0 0 0,0 0 0 0 0,-1 0 0 0 0,1 14 0 0 0,-2-7 74 0 0,-1 0 0 0 0,-1 1 0 0 0,-1-1 0 0 0,0 0 0 0 0,-2 0 0 0 0,-6 28 0 0 0,3-23-878 0 0,-1 0 0 0 0,-1 0 0 0 0,-1-1 0 0 0,0 0 0 0 0,-15 23 0 0 0,7-17-890 0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8.8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32 139 7776 0 0,'0'0'174'0'0,"-4"8"244"0"0,-11 24-187 0 0,13-27-97 0 0,0 1 0 0 0,0-1 0 0 0,1 1 0 0 0,-1 0 0 0 0,2 0 0 0 0,-1 9 0 0 0,0 5 433 0 0,0-13-325 0 0,1-1 0 0 0,0 1 0 0 0,2 12 0 0 0,1-3 139 0 0,1 0 1 0 0,1 0 0 0 0,1-1-1 0 0,0 1 1 0 0,1-1 0 0 0,12 19 0 0 0,-12-21 45 0 0,1 0 1 0 0,17 20-1 0 0,-21-28-327 0 0,1-1 0 0 0,-1 0 0 0 0,1 0-1 0 0,0 0 1 0 0,0 0 0 0 0,0-1-1 0 0,0 0 1 0 0,1 0 0 0 0,8 3 0 0 0,-2-2-7 0 0,-1-1 0 0 0,0-1 0 0 0,1 1 0 0 0,0-2 0 0 0,-1 0 0 0 0,1 0 0 0 0,0-1 0 0 0,-1-1 0 0 0,1 0 0 0 0,0 0 1 0 0,-1-1-1 0 0,1-1 0 0 0,-1 1 0 0 0,1-2 0 0 0,18-8 0 0 0,-6 0 241 0 0,-1-1 0 0 0,0-1 1 0 0,-1-1-1 0 0,0-1 0 0 0,36-35 0 0 0,-45 38-152 0 0,-1 0 0 0 0,-1 0 0 0 0,14-22 0 0 0,-19 26-84 0 0,0-1 0 0 0,-1 0-1 0 0,0-1 1 0 0,-1 1 0 0 0,0-1-1 0 0,4-16 1 0 0,-7 22-55 0 0,-1 0 0 0 0,1 0 0 0 0,-1 0 0 0 0,0 0 0 0 0,0 0 1 0 0,-1 0-1 0 0,0 1 0 0 0,1-1 0 0 0,-1 0 0 0 0,-1 0 0 0 0,1 0 0 0 0,-4-7 0 0 0,1 5 4 0 0,0 0-1 0 0,0 0 0 0 0,-1 1 1 0 0,0 0-1 0 0,0 0 1 0 0,0 0-1 0 0,-9-7 1 0 0,1 2-24 0 0,0 2 0 0 0,-1-1 0 0 0,-1 2 1 0 0,1 0-1 0 0,-1 1 0 0 0,0 0 0 0 0,-17-4 0 0 0,6 5-27 0 0,0 1-1 0 0,-53-3 1 0 0,67 8-93 0 0,0 0 0 0 0,1 1 0 0 0,-1 1 0 0 0,0 0 0 0 0,1 1 0 0 0,-1 0 0 0 0,1 0 1 0 0,0 1-1 0 0,-21 11 0 0 0,23-10-94 0 0,0 1 1 0 0,1 0-1 0 0,0 0 1 0 0,0 1-1 0 0,0 0 1 0 0,1 1-1 0 0,0-1 1 0 0,1 1-1 0 0,-10 15 1 0 0,11-15-866 0 0,1 0 0 0 0,0 0 0 0 0,0 1 0 0 0,1 0 0 0 0,0-1 0 0 0,-3 16 0 0 0,5 2-4040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3:59.6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451 129 14544 0 0,'-7'5'137'0'0,"-1"0"0"0"0,1 0 0 0 0,0 0 0 0 0,0 1 0 0 0,1 0 0 0 0,-1 0 0 0 0,1 1 0 0 0,1 0 0 0 0,-1 0 0 0 0,1 0 0 0 0,1 1 0 0 0,-1-1 0 0 0,1 1 0 0 0,0 0 0 0 0,1 1 0 0 0,-4 13 0 0 0,3-5 82 0 0,1-1-1 0 0,0 0 1 0 0,1 1 0 0 0,1 0 0 0 0,1-1 0 0 0,0 1 0 0 0,4 18-1 0 0,-4-26-67 0 0,0 0 0 0 0,0-1-1 0 0,-1 1 1 0 0,0-1 0 0 0,0 1-1 0 0,-1-1 1 0 0,0 1 0 0 0,0-1-1 0 0,-1 0 1 0 0,0 0 0 0 0,-7 12-1 0 0,5-13 70 0 0,1-1 0 0 0,-1 0-1 0 0,-1 0 1 0 0,1 0 0 0 0,-1 0-1 0 0,-9 6 1 0 0,4-2 44 0 0,6-6-202 0 0,-1 0 1 0 0,1 0-1 0 0,-1-1 1 0 0,0 1-1 0 0,0-1 1 0 0,-8 2-1 0 0,-41 12 223 0 0,30-10-175 0 0,18-5-185 0 0,1 0 1 0 0,-1-1 0 0 0,1 0 0 0 0,-1 0 0 0 0,1-1-1 0 0,-1 0 1 0 0,0 0 0 0 0,1 0 0 0 0,-1-1-1 0 0,1 0 1 0 0,-1 0 0 0 0,1-1 0 0 0,-1 0 0 0 0,1 0-1 0 0,0 0 1 0 0,0-1 0 0 0,-7-4 0 0 0,12 6-103 0 0,0 1 1 0 0,0-1 0 0 0,0 0 0 0 0,1 0 0 0 0,-1 0-1 0 0,0 0 1 0 0,1 0 0 0 0,-1 0 0 0 0,1 0-1 0 0,-1 0 1 0 0,1 0 0 0 0,0 0 0 0 0,-1 0-1 0 0,1 0 1 0 0,0 0 0 0 0,-1-1 0 0 0,1-10-1374 0 0</inkml:trace>
  <inkml:trace contextRef="#ctx0" brushRef="#br0" timeOffset="1">877 0 10192 0 0,'0'0'1018'0'0,"0"2"-927"0"0,1 5 202 0 0,0 0 0 0 0,0 0-1 0 0,0 0 1 0 0,1 0 0 0 0,0 0 0 0 0,1-1 0 0 0,-1 1 0 0 0,1 0 0 0 0,1-1-1 0 0,-1 0 1 0 0,9 12 0 0 0,3 0 851 0 0,0 0 0 0 0,24 21 0 0 0,-22-22-438 0 0,0-2-1 0 0,32 23 0 0 0,13 2-101 0 0,-53-34-732 0 0,15 9 623 0 0,-8-10-2970 0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00.10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0 350 18055 0 0,'0'0'1804'0'0,"1"-2"-1649"0"0,3-7-46 0 0,0 0-1 0 0,0 1 1 0 0,1-1 0 0 0,1 1-1 0 0,-1 1 1 0 0,1-1-1 0 0,0 1 1 0 0,1 0 0 0 0,10-9-1 0 0,8-4 320 0 0,41-25-1 0 0,-28 20-345 0 0,106-64-293 0 0,-61 39-3516 0 0,-62 38 2713 0 0,11-7-807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03.0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1 680 12928 0 0,'0'0'756'0'0,"1"-2"-623"0"0,5-9 234 0 0,0 0 1 0 0,1 0-1 0 0,15-17 0 0 0,-14 18-188 0 0,35-38 863 0 0,-27 32-588 0 0,19-27 0 0 0,8-14 178 0 0,-24 34-448 0 0,-2-1 0 0 0,0-1 0 0 0,20-40 0 0 0,-22 29-64 0 0,-1-2 0 0 0,11-43 0 0 0,-23 73-120 0 0,0-1 0 0 0,-1 1 0 0 0,0 0 0 0 0,0-1 0 0 0,-1 1 0 0 0,0-1 0 0 0,0 1 0 0 0,-3-12 0 0 0,-1 0-4 0 0,3 16 12 0 0,1 0-1 0 0,-1 1 0 0 0,0-1 0 0 0,0 1 0 0 0,0-1 0 0 0,0 1 0 0 0,-1-1 1 0 0,1 1-1 0 0,-1 0 0 0 0,-3-5 0 0 0,4 8-9 0 0,0 0 0 0 0,-1 1 0 0 0,1-1-1 0 0,0 1 1 0 0,0-1 0 0 0,0 1 0 0 0,0-1 0 0 0,0 1 0 0 0,0 0-1 0 0,0-1 1 0 0,0 1 0 0 0,0 0 0 0 0,1 0 0 0 0,-1 0 0 0 0,-1 1-1 0 0,1 1-6 0 0,-1-1 1 0 0,1 1-1 0 0,0 0 0 0 0,0 0 0 0 0,0 0 0 0 0,0 0 0 0 0,0 1 0 0 0,0 2 0 0 0,-3 12-1 0 0,-4 15 80 0 0,2 1 0 0 0,1 0 1 0 0,-1 63-1 0 0,3-53 77 0 0,2 114 472 0 0,2-86-298 0 0,0-52-261 0 0,0 0 1 0 0,2 0 0 0 0,8 35-1 0 0,-9-49-201 0 0,0-1 0 0 0,0 0 0 0 0,1 0 1 0 0,0 0-1 0 0,-1 0 0 0 0,1-1 0 0 0,1 1 0 0 0,-1-1 0 0 0,1 0 0 0 0,6 6 0 0 0,-2-1-757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03.57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463 59 7512 0 0,'0'0'361'0'0,"-4"-8"26"0"0,-20-34-79 0 0,23 41-180 0 0,0 0 62 0 0,-2 0 10 0 0,0-1 0 0 0,-1 1 0 0 0,1 1 0 0 0,0-1-1 0 0,-1 0 1 0 0,1 1 0 0 0,0 0 0 0 0,-1 0-1 0 0,1 0 1 0 0,-1 0 0 0 0,1 0 0 0 0,0 1 0 0 0,-1-1-1 0 0,1 1 1 0 0,0 0 0 0 0,-1 0 0 0 0,1 0 0 0 0,0 1-1 0 0,0-1 1 0 0,0 1 0 0 0,0-1 0 0 0,-3 3-1 0 0,-7 6 363 0 0,0-1-1 0 0,1 2 1 0 0,-15 15-1 0 0,27-26-543 0 0,-18 19 398 0 0,1 1-1 0 0,1 1 1 0 0,1 0 0 0 0,-14 26 0 0 0,-42 96 953 0 0,67-134-1292 0 0,-7 15 108 0 0,-3 4 63 0 0,2 0 0 0 0,1 1 0 0 0,-12 46 0 0 0,19-56-145 0 0,-1 3 1 0 0,1 0 0 0 0,1 0 0 0 0,1 1 0 0 0,1 25 0 0 0,1-42-83 0 0,1 0 1 0 0,-1 0-1 0 0,1-1 1 0 0,1 1-1 0 0,-1 0 1 0 0,1-1-1 0 0,0 1 1 0 0,0-1-1 0 0,1 0 1 0 0,-1 0-1 0 0,1 1 1 0 0,0-2 0 0 0,1 1-1 0 0,-1 0 1 0 0,1-1-1 0 0,0 1 1 0 0,0-1-1 0 0,0 0 1 0 0,1 0-1 0 0,-1-1 1 0 0,8 5-1 0 0,-6-5 10 0 0,1 0-1 0 0,0 0 1 0 0,0-1 0 0 0,0 0-1 0 0,1 0 1 0 0,-1-1-1 0 0,0 1 1 0 0,1-2-1 0 0,-1 1 1 0 0,1-1 0 0 0,-1 0-1 0 0,1 0 1 0 0,-1-1-1 0 0,0 0 1 0 0,1-1-1 0 0,9-2 1 0 0,1-2 48 0 0,0-1-1 0 0,0 0 1 0 0,0-1 0 0 0,-1-1 0 0 0,20-13-1 0 0,-32 18-56 0 0,24-15 133 0 0,33-28-1 0 0,-55 40-136 0 0,0 1 0 0 0,0-1 0 0 0,0-1-1 0 0,-1 1 1 0 0,0-1 0 0 0,-1 0-1 0 0,1-1 1 0 0,-2 1 0 0 0,6-12-1 0 0,-9 17-8 0 0,0 1-1 0 0,0-1 0 0 0,-1 0 1 0 0,1 0-1 0 0,-1 0 0 0 0,1 0 1 0 0,-1 0-1 0 0,0 0 0 0 0,0 0 1 0 0,0 0-1 0 0,0 0 0 0 0,-1 1 0 0 0,1-1 1 0 0,-1 0-1 0 0,0 0 0 0 0,0 0 1 0 0,0 0-1 0 0,0 1 0 0 0,0-1 1 0 0,0 0-1 0 0,-1 1 0 0 0,0-1 1 0 0,1 1-1 0 0,-1 0 0 0 0,0-1 1 0 0,0 1-1 0 0,0 0 0 0 0,0 0 1 0 0,-1 0-1 0 0,1 0 0 0 0,0 1 1 0 0,-6-3-1 0 0,-1-2 10 0 0,-1 2 0 0 0,1 0 0 0 0,-1 0 1 0 0,-1 0-1 0 0,1 2 0 0 0,0-1 0 0 0,-20-1 0 0 0,15 2-89 0 0,-1 1 0 0 0,1 1 0 0 0,-1 0 0 0 0,1 1 0 0 0,-1 1 0 0 0,1 0 0 0 0,-1 1 0 0 0,1 1 0 0 0,0 0 0 0 0,1 1 0 0 0,-1 1 0 0 0,1 0 0 0 0,0 1 0 0 0,0 0-1 0 0,1 1 1 0 0,-17 14 0 0 0,14-9-148 0 0,1 0-1 0 0,0 1 1 0 0,-13 18-1 0 0,23-26-132 0 0,0 0 0 0 0,1 0 0 0 0,0 1-1 0 0,0 0 1 0 0,0 0 0 0 0,1 0 0 0 0,0 1 0 0 0,1-1 0 0 0,0 1 0 0 0,0-1 0 0 0,-1 9-1 0 0,4 3-1392 0 0,6 0-13 0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04.2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15632 0 0,'0'0'1943'0'0,"5"4"-1183"0"0,3-1-760 0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04.9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136 187 14624 0 0,'0'0'714'0'0,"0"9"45"0"0,-9 56-324 0 0,-6 58 1754 0 0,13-102-1786 0 0,2 0 0 0 0,1 0 1 0 0,5 38-1 0 0,-3-43-190 0 0,1 1 1 0 0,0-1-1 0 0,12 26 0 0 0,-15-38-175 0 0,1 1 0 0 0,0-1 0 0 0,1 0 0 0 0,-1 0-1 0 0,1 0 1 0 0,0-1 0 0 0,0 1 0 0 0,0 0-1 0 0,0-1 1 0 0,1 0 0 0 0,-1 0 0 0 0,1 0-1 0 0,0 0 1 0 0,0-1 0 0 0,0 1 0 0 0,0-1 0 0 0,8 3-1 0 0,-8-4 4 0 0,-1-1 1 0 0,1 1-1 0 0,-1-1 0 0 0,1 0 0 0 0,-1 0 0 0 0,1 0 0 0 0,-1-1 0 0 0,1 1 0 0 0,-1-1 0 0 0,1 0 1 0 0,-1 0-1 0 0,7-3 0 0 0,0-1 132 0 0,1 0 1 0 0,15-11-1 0 0,-13 7-19 0 0,2 0-14 0 0,-1 0-1 0 0,-1-1 1 0 0,0 0 0 0 0,0-1 0 0 0,-1-1-1 0 0,15-18 1 0 0,-10 8-20 0 0,-2-1-1 0 0,0-1 1 0 0,-2 0 0 0 0,14-32-1 0 0,-24 46-96 0 0,0 1-1 0 0,0 0 0 0 0,-1 0 1 0 0,0-1-1 0 0,0 1 0 0 0,-1-1 1 0 0,-1 0-1 0 0,0 1 0 0 0,0-1 1 0 0,-1 0-1 0 0,0 1 1 0 0,0-1-1 0 0,-1 1 0 0 0,0-1 1 0 0,-8-17-1 0 0,2 8 10 0 0,-1 0 0 0 0,-22-32 0 0 0,24 41-50 0 0,-1 0-1 0 0,0 1 0 0 0,0 0 0 0 0,-1 0 1 0 0,0 1-1 0 0,-13-9 0 0 0,12 11-54 0 0,-1 0 0 0 0,1 0 0 0 0,-1 1 0 0 0,0 0 0 0 0,-1 1 0 0 0,1 0 1 0 0,-1 1-1 0 0,0 0 0 0 0,1 1 0 0 0,-1 0 0 0 0,0 1 0 0 0,-24 1 0 0 0,27 0-54 0 0,0 1 1 0 0,0 1 0 0 0,0-1-1 0 0,0 1 1 0 0,0 1-1 0 0,0 0 1 0 0,1 0-1 0 0,-1 1 1 0 0,1 0 0 0 0,0 0-1 0 0,0 1 1 0 0,0 0-1 0 0,1 0 1 0 0,0 1 0 0 0,0 0-1 0 0,0 0 1 0 0,-8 11-1 0 0,5-6-565 0 0,2 1-1 0 0,-1 0 1 0 0,2 1-1 0 0,0-1 1 0 0,0 1-1 0 0,-7 22 0 0 0,8-9-5586 0 0</inkml:trace>
  <inkml:trace contextRef="#ctx0" brushRef="#br0" timeOffset="1">1278 111 17407 0 0,'1'-1'67'0'0,"-1"1"-1"0"0,0-1 1 0 0,0 1-1 0 0,0-1 1 0 0,0 1-1 0 0,0-1 1 0 0,1 1-1 0 0,-1-1 0 0 0,0 1 1 0 0,0-1-1 0 0,1 1 1 0 0,-1 0-1 0 0,0-1 1 0 0,1 1-1 0 0,-1 0 1 0 0,1-1-1 0 0,-1 1 0 0 0,7-3 1 0 0,-1 1 0 0 0,1 1 0 0 0,0-1-1 0 0,0 1 1 0 0,0 1 0 0 0,-1-1-1 0 0,1 1 1 0 0,0 0 0 0 0,9 2 0 0 0,5-2 165 0 0,62 5 864 0 0,12 2-931 0 0,-59-3-482 0 0,-3 5-3348 0 0,-28-9 1723 0 0</inkml:trace>
  <inkml:trace contextRef="#ctx0" brushRef="#br0" timeOffset="2">1323 254 18127 0 0,'0'0'1264'0'0,"4"10"-1264"0"0,5-2 0 0 0,-1-1 0 0 0,0 0 312 0 0,5 1 40 0 0,8-1 0 0 0,-5 0 8 0 0,9 0-152 0 0,-1 1-32 0 0,5-1-8 0 0,-4 0-5831 0 0,4-2-1161 0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05.63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 13536 0 0,'0'0'1357'0'0,"8"-1"-1234"0"0,-5 1-123 0 0,4-1 33 0 0,0-1 0 0 0,0 1-1 0 0,1 1 1 0 0,-1 0 0 0 0,1 0-1 0 0,13 2 1 0 0,114 23 691 0 0,54 19 505 0 0,-182-43-1157 0 0,3 1-1692 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06.3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18959 0 0,'0'0'1104'0'0,"5"0"-973"0"0,6 3-191 0 0,-1-1 1 0 0,1-1-1 0 0,0 1 1 0 0,14-2-1 0 0,11 2 43 0 0,23-1 141 0 0,-43-1-112 0 0,1 0 0 0 0,23 4 0 0 0,-20-2-12 0 0,0-1 0 0 0,31-1 0 0 0,-18 0-14 0 0,-31 0-97 0 0,-1-1 76 0 0,-1 1 0 0 0,1 0 0 0 0,-1 0 0 0 0,1 0 0 0 0,-1 0-1 0 0,1 0 1 0 0,-1 0 0 0 0,1 0 0 0 0,0 0 0 0 0,-1 0-1 0 0,1 0 1 0 0,-1 0 0 0 0,1 1 0 0 0,-1-1 0 0 0,1 0-1 0 0,-1 0 1 0 0,1 0 0 0 0,-1 1 0 0 0,1-1 0 0 0,-1 0-1 0 0,1 1 1 0 0,-1-1 0 0 0,0 0 0 0 0,1 1 0 0 0,-1-1-1 0 0,1 0 1 0 0,-1 1 0 0 0,0-1 0 0 0,1 1 0 0 0,-1 0-1 0 0,4 8-356 0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2.5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91 306 7776 0 0,'0'0'592'0'0,"-1"-1"-412"0"0,-1-1-79 0 0,0 0 1 0 0,0 0-1 0 0,0 0 1 0 0,1 0-1 0 0,-1 0 1 0 0,1 0-1 0 0,0-1 0 0 0,-1 1 1 0 0,1-1-1 0 0,0 1 1 0 0,1-1-1 0 0,-1 1 1 0 0,0-1-1 0 0,1 1 1 0 0,-1-1-1 0 0,1 0 1 0 0,0 1-1 0 0,0-1 1 0 0,0 1-1 0 0,0-1 0 0 0,0 0 1 0 0,1 1-1 0 0,-1-1 1 0 0,1 0-1 0 0,0 1 1 0 0,-1-1-1 0 0,1 1 1 0 0,0-1-1 0 0,3-3 1 0 0,28-38 1114 0 0,-18 26-909 0 0,-9 11-205 0 0,1 0 0 0 0,0 0-1 0 0,1 0 1 0 0,-1 1 0 0 0,1 0 0 0 0,13-9 0 0 0,28-16 676 0 0,32-19 898 0 0,-72 47-1581 0 0,0 0 1 0 0,0 0-1 0 0,1 0 0 0 0,-1 1 0 0 0,1 1 1 0 0,11-2-1 0 0,5 0 58 0 0,49-5 256 0 0,-67 8-371 0 0,0 0-1 0 0,0 0 0 0 0,0 1 0 0 0,0 0 0 0 0,0 0 0 0 0,0 1 0 0 0,0-1 1 0 0,0 2-1 0 0,-1-1 0 0 0,1 1 0 0 0,-1 0 0 0 0,0 0 0 0 0,9 6 0 0 0,-7-2 57 0 0,-1 1 0 0 0,0 0 0 0 0,8 13 0 0 0,-13-19-70 0 0,-2 1 0 0 0,1-1 0 0 0,0 1 0 0 0,0-1 0 0 0,-1 1 0 0 0,0-1 0 0 0,1 1 0 0 0,-1-1 0 0 0,0 1 0 0 0,0 0 0 0 0,-1 3 0 0 0,-6 33 183 0 0,5-30-158 0 0,-1 5 24 0 0,-2 1-1 0 0,0-1 1 0 0,0 0-1 0 0,-2 0 1 0 0,-9 16-1 0 0,-46 63 288 0 0,-4-13-27 0 0,38-44-52 0 0,-52 53-1 0 0,52-60-195 0 0,13-13-50 0 0,-1-1 1 0 0,0-1 0 0 0,-2-1-1 0 0,-22 15 1 0 0,31-22 11 0 0,-1-1 1 0 0,0 0 0 0 0,0-1-1 0 0,0 0 1 0 0,-1 0-1 0 0,1-1 1 0 0,-1 0-1 0 0,0-1 1 0 0,0 0-1 0 0,-12 0 1 0 0,19-2 3 0 0,1-1 1 0 0,-1 1-1 0 0,0-1 0 0 0,1 0 1 0 0,-1 0-1 0 0,1 0 1 0 0,-1-1-1 0 0,1 1 0 0 0,-7-5 1 0 0,-7-2 71 0 0,15 7-117 0 0,1 0 1 0 0,0 0-1 0 0,-1-1 0 0 0,1 1 0 0 0,0 0 0 0 0,-1 0 0 0 0,1-1 0 0 0,0 1 1 0 0,0-1-1 0 0,0 1 0 0 0,0-1 0 0 0,0 0 0 0 0,1 1 0 0 0,-1-1 0 0 0,0 0 0 0 0,1 1 1 0 0,-1-1-1 0 0,1 0 0 0 0,0 0 0 0 0,-1 0 0 0 0,1 1 0 0 0,0-1 0 0 0,0 0 1 0 0,1-3-1 0 0,-1 3-8 0 0,0 0 1 0 0,0 0 0 0 0,0-1 0 0 0,0 1 0 0 0,1 0-1 0 0,-1 0 1 0 0,1 0 0 0 0,0-1 0 0 0,-1 1 0 0 0,1 0-1 0 0,0 0 1 0 0,0 0 0 0 0,1 0 0 0 0,-1 0 0 0 0,0 1-1 0 0,0-1 1 0 0,1 0 0 0 0,0 1 0 0 0,-1-1 0 0 0,3-1-1 0 0,-1 1-2 0 0,1 1 0 0 0,0-1 0 0 0,0 1 0 0 0,0 0 0 0 0,0 0 0 0 0,0 1-1 0 0,0-1 1 0 0,1 1 0 0 0,-1 0 0 0 0,0 0 0 0 0,0 0 0 0 0,0 0 0 0 0,0 1-1 0 0,0 0 1 0 0,0 0 0 0 0,8 3 0 0 0,5 2 8 0 0,-1 1 0 0 0,25 15 0 0 0,-27-14-10 0 0,6 1 6 0 0,22 9 0 0 0,8 3 0 0 0,-6 2-4 0 0,-11-6-80 0 0,61 23 0 0 0,-77-36 105 0 0,0-1 0 0 0,0 0 0 0 0,1-2-1 0 0,31 0 1 0 0,-37-1-302 0 0,-11-15-2815 0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3.3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1 615 14048 0 0,'0'0'1412'0'0,"1"-1"-1294"0"0,1-1-113 0 0,1 0-4 0 0,0-1 0 0 0,1 0 0 0 0,-2 0 0 0 0,1 0 0 0 0,0 0 0 0 0,-1 0 0 0 0,4-6 1 0 0,-2 4 24 0 0,-1-1 0 0 0,1 1 0 0 0,1 0-1 0 0,-1 1 1 0 0,0-1 0 0 0,9-5 0 0 0,15-18 130 0 0,40-58-147 0 0,76-102 1163 0 0,-83 90 21 0 0,-16 35-577 0 0,-35 50-381 0 0,14-27 0 0 0,-8 13 81 0 0,-12 37-246 0 0,-5 1-57 0 0,0 0 0 0 0,-1 0 0 0 0,0-1 0 0 0,-5 15 0 0 0,-4 20 60 0 0,-14 56 112 0 0,0 1-18 0 0,21-82-102 0 0,-12 32 0 0 0,-2 11 70 0 0,12-30 80 0 0,1-1 0 0 0,0 61 0 0 0,4-89-210 0 0,1 0 0 0 0,0 0 0 0 0,0 0 0 0 0,1 0 0 0 0,-1 0 0 0 0,1-1 0 0 0,0 1 0 0 0,0 0 0 0 0,0 0 0 0 0,2 3 0 0 0,-2-5-262 0 0,2 1-2035 0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3.9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1 161 13272 0 0,'0'0'298'0'0,"3"-8"413"0"0,-1 5-673 0 0,0-1-1 0 0,0 1 1 0 0,0-1 0 0 0,0 1 0 0 0,1 0 0 0 0,-1 0-1 0 0,1 0 1 0 0,0 0 0 0 0,0 1 0 0 0,0-1 0 0 0,1 1-1 0 0,5-4 1 0 0,7-3-135 0 0,26-9 1 0 0,-24 10 21 0 0,21-9-20 0 0,1 2 0 0 0,0 1 1 0 0,65-12-1 0 0,-97 24 248 0 0,1 1 1 0 0,-1 0-1 0 0,1 1 1 0 0,-1 0-1 0 0,1 1 0 0 0,-1 0 1 0 0,1 0-1 0 0,-1 0 1 0 0,0 1-1 0 0,1 0 1 0 0,-1 1-1 0 0,0 0 0 0 0,14 7 1 0 0,-19-7 1 0 0,0-1 0 0 0,0 1 0 0 0,-1-1 0 0 0,1 1 1 0 0,0 0-1 0 0,-1 0 0 0 0,1 0 0 0 0,-1 0 0 0 0,2 5 0 0 0,-3-6-102 0 0,0 0 0 0 0,0 0 0 0 0,0 0-1 0 0,0 1 1 0 0,-1-1 0 0 0,1 0 0 0 0,-1 0-1 0 0,1 0 1 0 0,-1 1 0 0 0,0-1-1 0 0,0 0 1 0 0,0 0 0 0 0,0 1 0 0 0,0-1-1 0 0,-1 0 1 0 0,0 5 0 0 0,-5 6 43 0 0,-1 0 0 0 0,0 0 1 0 0,-1 0-1 0 0,-13 16 0 0 0,0 0 21 0 0,10-16-72 0 0,-1 0-1 0 0,0-1 0 0 0,-1-1 0 0 0,0 0 0 0 0,-25 15 0 0 0,17-11-37 0 0,-18 18 121 0 0,38-32 16 0 0,24-15-56 0 0,-17 10-90 0 0,-1 0 0 0 0,2 1 0 0 0,9-5 0 0 0,10-1-14 0 0,0 1-1 0 0,0 1 0 0 0,0 1 0 0 0,39-4 0 0 0,-41 8-15 0 0,1 1-1 0 0,-1 1 0 0 0,1 1 1 0 0,0 1-1 0 0,34 8 0 0 0,-50-8 68 0 0,1 1 0 0 0,-1 0-1 0 0,0 0 1 0 0,0 1 0 0 0,0 0-1 0 0,0 1 1 0 0,-1 0 0 0 0,15 11-1 0 0,-6-4 26 0 0,-12-9-26 0 0,0 1 0 0 0,0 0 1 0 0,-1 0-1 0 0,1 0 0 0 0,-1 0 1 0 0,0 1-1 0 0,0 0 0 0 0,6 9 0 0 0,-7-8 21 0 0,0 0 0 0 0,0 0 0 0 0,0 0 0 0 0,-1 0 0 0 0,2 8 0 0 0,-3-11-12 0 0,-1 1-1 0 0,0-1 1 0 0,0 1-1 0 0,0-1 1 0 0,0 1-1 0 0,0 0 1 0 0,-1-1-1 0 0,0 1 1 0 0,0-1-1 0 0,0 0 1 0 0,-2 6-1 0 0,0-3 31 0 0,0 0 0 0 0,0-1 0 0 0,-1 1 0 0 0,1-1 0 0 0,-1 0 0 0 0,0 0 0 0 0,0 0 0 0 0,-1-1 0 0 0,0 1 0 0 0,-5 3 0 0 0,-7 4 302 0 0,-32 17 0 0 0,18-12-128 0 0,-43 26 304 0 0,59-34-361 0 0,-24 10 0 0 0,2-2 14 0 0,21-8-97 0 0,-1-1 1 0 0,-26 9-1 0 0,37-15-85 0 0,1-1 1 0 0,-1 1-1 0 0,0-1 1 0 0,1-1-1 0 0,-1 1 0 0 0,0-1 1 0 0,0 1-1 0 0,0-2 0 0 0,0 1 1 0 0,1-1-1 0 0,-12-2 1 0 0,15 2-55 0 0,1 0 1 0 0,-1 1-1 0 0,1-1 0 0 0,0 0 1 0 0,0 0-1 0 0,-1 0 1 0 0,1 0-1 0 0,0 0 1 0 0,0 0-1 0 0,0 0 1 0 0,0 0-1 0 0,0-1 1 0 0,0 1-1 0 0,0 0 1 0 0,1-1-1 0 0,-1 1 1 0 0,0 0-1 0 0,1-1 0 0 0,-1 1 1 0 0,1-1-1 0 0,-1 1 1 0 0,1-1-1 0 0,0-2 1 0 0,-1-2-435 0 0,0 0 0 0 0,1 0 0 0 0,0 0 0 0 0,1-9 0 0 0,0-3-1405 0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4.83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4 19207 0 0,'0'0'432'0'0,"-7"-4"1222"0"0,22 8-1739 0 0,-12-3 61 0 0,-1-1 0 0 0,1 1 0 0 0,-1-1 0 0 0,1 1 0 0 0,-1 0-1 0 0,5 2 1 0 0,36 18-1781 0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5.4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48 349 16719 0 0,'-1'0'39'0'0,"-1"0"0"0"0,0 0 0 0 0,0 0 0 0 0,0 0 0 0 0,0 1 0 0 0,1-1 0 0 0,-1 0 0 0 0,0 1 0 0 0,0 0 0 0 0,1-1 0 0 0,-1 1 0 0 0,0 0 0 0 0,1 0 0 0 0,-1 0-1 0 0,1 0 1 0 0,-1 0 0 0 0,1 0 0 0 0,-1 0 0 0 0,1 0 0 0 0,0 0 0 0 0,-1 1 0 0 0,1-1 0 0 0,0 1 0 0 0,0-1 0 0 0,0 1 0 0 0,0-1 0 0 0,0 1 0 0 0,1 0 0 0 0,-2 2-1 0 0,1-1-32 0 0,0 0-1 0 0,1 0 1 0 0,-1 1-1 0 0,1-1 0 0 0,0 0 1 0 0,0 0-1 0 0,0 0 0 0 0,0 0 1 0 0,1 0-1 0 0,-1 0 0 0 0,2 4 1 0 0,10 33-7 0 0,-4-19-73 0 0,2 0-1 0 0,1 0 0 0 0,0-1 1 0 0,24 32-1 0 0,-26-40 164 0 0,1-1 0 0 0,0 1 1 0 0,0-2-1 0 0,1 0 0 0 0,1 0 0 0 0,0-1 0 0 0,0 0 1 0 0,17 8-1 0 0,-20-13 46 0 0,0-1 0 0 0,1 1 1 0 0,-1-2-1 0 0,1 1 0 0 0,0-1 1 0 0,0-1-1 0 0,-1 0 0 0 0,1 0 1 0 0,0-1-1 0 0,0 0 1 0 0,0-1-1 0 0,0 0 0 0 0,0-1 1 0 0,0 0-1 0 0,13-4 0 0 0,-3-1 87 0 0,-1-1-1 0 0,0 0 0 0 0,-1-1 0 0 0,1-1 1 0 0,-2-1-1 0 0,24-18 0 0 0,-13 7 46 0 0,-1-1-1 0 0,-1-2 0 0 0,26-30 0 0 0,-41 42-144 0 0,-2 0 1 0 0,1-1-1 0 0,-2 0 0 0 0,1-1 0 0 0,-2 0 1 0 0,0 0-1 0 0,-1-1 0 0 0,8-31 1 0 0,-12 37-82 0 0,-1 0 1 0 0,-1-1 0 0 0,1 1 0 0 0,-1-1 0 0 0,-1 1-1 0 0,0 0 1 0 0,-1-1 0 0 0,0 1 0 0 0,0 0-1 0 0,-1 0 1 0 0,0 0 0 0 0,-1 0 0 0 0,0 0 0 0 0,-1 1-1 0 0,0 0 1 0 0,0 0 0 0 0,-1 0 0 0 0,-13-15 0 0 0,8 12-34 0 0,0 0 0 0 0,-1 1 0 0 0,0 0 0 0 0,-1 0 0 0 0,0 2 0 0 0,0 0 0 0 0,-1 0 0 0 0,-1 1 0 0 0,1 1 0 0 0,-1 0 0 0 0,-23-6 0 0 0,24 9-28 0 0,1 1 0 0 0,0 1 0 0 0,-1 0-1 0 0,0 1 1 0 0,1 1 0 0 0,-1 0 0 0 0,0 0 0 0 0,1 1-1 0 0,-1 1 1 0 0,1 1 0 0 0,-1 0 0 0 0,1 0 0 0 0,0 1-1 0 0,0 1 1 0 0,1 0 0 0 0,-1 1 0 0 0,1 1 0 0 0,0-1-1 0 0,-14 12 1 0 0,5 0-397 0 0,0 0-1 0 0,-25 30 1 0 0,34-33-1825 0 0,1 0 1 0 0,-13 21-1 0 0,2 5-4976 0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5.95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47 126 14600 0 0,'-2'1'330'0'0,"-18"6"797"0"0,19-7-1122 0 0,0 0-1 0 0,1 0 1 0 0,-1 0 0 0 0,1 0 0 0 0,-1 1-1 0 0,1-1 1 0 0,-1 0 0 0 0,1 1 0 0 0,-1-1-1 0 0,1 0 1 0 0,-1 1 0 0 0,1-1 0 0 0,0 0-1 0 0,-1 1 1 0 0,1-1 0 0 0,-1 1 0 0 0,1-1-1 0 0,0 1 1 0 0,-1-1 0 0 0,1 1 0 0 0,0-1-1 0 0,0 1 1 0 0,-1-1 0 0 0,1 1 0 0 0,0-1-1 0 0,0 1 1 0 0,0 1 0 0 0,0 0 5 0 0,-3 1-24 0 0,2 1 0 0 0,-1 0 0 0 0,0 1 0 0 0,1-1 0 0 0,0 0 0 0 0,0 0 0 0 0,0 1 0 0 0,1-1 0 0 0,-1 0 0 0 0,1 1 0 0 0,0-1 0 0 0,0 0 0 0 0,1 1 0 0 0,-1-1 0 0 0,1 1 0 0 0,1 4 0 0 0,-1-5 48 0 0,0 1 0 0 0,1-1 0 0 0,-1 0-1 0 0,1 0 1 0 0,0 0 0 0 0,0 0 0 0 0,1 0-1 0 0,-1-1 1 0 0,1 1 0 0 0,-1 0 0 0 0,6 3-1 0 0,7 9 195 0 0,-12-11-94 0 0,1-1 0 0 0,1 0 0 0 0,-1 0-1 0 0,1 0 1 0 0,-1 0 0 0 0,1-1 0 0 0,0 1 0 0 0,11 4-1 0 0,-9-5 47 0 0,1 1-1 0 0,0-2 0 0 0,0 1 0 0 0,1-1 0 0 0,-1 0 0 0 0,0-1 0 0 0,1 1 0 0 0,-1-2 0 0 0,1 1 1 0 0,-1-1-1 0 0,0-1 0 0 0,1 0 0 0 0,-1 0 0 0 0,1 0 0 0 0,-1-1 0 0 0,0 0 0 0 0,12-6 0 0 0,-10 5-35 0 0,-1-1 0 0 0,0-1 0 0 0,-1 0 0 0 0,1 0 0 0 0,-1-1 0 0 0,0 0 0 0 0,0 0 0 0 0,-1-1 0 0 0,1 0 0 0 0,-2 0 0 0 0,1-1 0 0 0,-1 0 0 0 0,0 0 0 0 0,-1 0 0 0 0,1-1 0 0 0,3-10 0 0 0,-5 9-50 0 0,0 0-1 0 0,0 0 0 0 0,-1-1 1 0 0,2-20-1 0 0,-4 26-61 0 0,-1 0 0 0 0,0 0-1 0 0,0 1 1 0 0,-1-1 0 0 0,1 0 0 0 0,-1 0 0 0 0,0 0-1 0 0,-1 0 1 0 0,1 1 0 0 0,-1-1 0 0 0,0 0 0 0 0,0 1-1 0 0,-3-6 1 0 0,1 4-27 0 0,0 1 0 0 0,-1 0 1 0 0,1 0-1 0 0,-1 0 0 0 0,0 1 0 0 0,0 0 0 0 0,0 0 0 0 0,-1 0 0 0 0,1 0 0 0 0,-1 1 0 0 0,0 0 0 0 0,0 0 1 0 0,-12-3-1 0 0,11 3-64 0 0,-1 2 0 0 0,1-1 1 0 0,0 1-1 0 0,-1 0 1 0 0,1 0-1 0 0,-1 1 0 0 0,1 0 1 0 0,-1 0-1 0 0,1 1 0 0 0,0 0 1 0 0,-1 1-1 0 0,-8 2 1 0 0,11-2-5 0 0,-5 1-95 0 0,0 0 0 0 0,1 1-1 0 0,0 0 1 0 0,-1 0 0 0 0,2 1-1 0 0,-15 10 1 0 0,13-7-360 0 0,-1-1 0 0 0,2 1 0 0 0,-1 1-1 0 0,2 0 1 0 0,-1 0 0 0 0,1 1 0 0 0,-12 18 0 0 0,11-10-1942 0 0,1 2-3537 0 0</inkml:trace>
  <inkml:trace contextRef="#ctx0" brushRef="#br0" timeOffset="1">349 193 11200 0 0,'0'0'1126'0'0,"0"14"-642"0"0,-4 60 2394 0 0,3-59-2107 0 0,-5 24 1 0 0,1-5-121 0 0,3-21-450 0 0,-14 109 1195 0 0,9-65-769 0 0,5-34-269 0 0,-5 23 0 0 0,3-25 152 0 0,-1 22 1 0 0,3-26-303 0 0,0 1 0 0 0,-6 20 0 0 0,3-15-16 0 0,4-19-148 0 0,1-1 1 0 0,-1 1-1 0 0,0 0 0 0 0,0-1 1 0 0,0 1-1 0 0,0-1 0 0 0,-1 0 0 0 0,1 1 1 0 0,-1-1-1 0 0,0 0 0 0 0,0 0 1 0 0,0 0-1 0 0,-5 6 0 0 0,5-8-27 0 0,-1 2 49 0 0,0 0 0 0 0,0 0 0 0 0,0-1 0 0 0,0 1 0 0 0,-1-1 0 0 0,1 0 0 0 0,-1 1 0 0 0,1-2 0 0 0,-1 1 1 0 0,0 0-1 0 0,0-1 0 0 0,0 0 0 0 0,-7 2 0 0 0,5-2-34 0 0,0-1 0 0 0,0 0 0 0 0,1 0 0 0 0,-1-1 0 0 0,0 1 1 0 0,0-1-1 0 0,1 0 0 0 0,-1-1 0 0 0,1 1 0 0 0,-1-1 0 0 0,1-1 1 0 0,0 1-1 0 0,0 0 0 0 0,0-1 0 0 0,-8-5 0 0 0,6 2-3 0 0,1 1-1 0 0,-1-1 1 0 0,1 0-1 0 0,0 0 1 0 0,0-1-1 0 0,1 0 1 0 0,0 0 0 0 0,0 0-1 0 0,-6-13 1 0 0,7 10-36 0 0,0 0 1 0 0,0 0 0 0 0,1 0 0 0 0,1-1 0 0 0,-1 1 0 0 0,2-1-1 0 0,-1-11 1 0 0,2 16 4 0 0,-1 0-1 0 0,2 1 1 0 0,-1-1-1 0 0,1 0 0 0 0,0 0 1 0 0,0 1-1 0 0,1-1 1 0 0,-1 0-1 0 0,1 1 0 0 0,0 0 1 0 0,1-1-1 0 0,-1 1 1 0 0,1 0-1 0 0,5-7 1 0 0,-2 6-24 0 0,0-1 0 0 0,0 1 1 0 0,0 1-1 0 0,1-1 0 0 0,-1 1 1 0 0,2 0-1 0 0,-1 0 0 0 0,0 1 1 0 0,1 0-1 0 0,0 1 1 0 0,-1-1-1 0 0,14-2 0 0 0,30-11-172 0 0,55-14-905 0 0,-70 22-889 0 0,-1-2-1 0 0,0-2 1 0 0,38-19 0 0 0,-46 21-3785 0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6.3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0 183 5328 0 0,'9'-21'165'0'0,"0"-1"-1"0"0,1 1 1 0 0,15-22 0 0 0,-16 28-124 0 0,-5 9 533 0 0,0 0 0 0 0,0 0-1 0 0,0 1 1 0 0,1 0 0 0 0,-1 0 0 0 0,1 0 0 0 0,0 0 0 0 0,1 1-1 0 0,10-7 1 0 0,-15 10-443 0 0,-1 1-1 0 0,1 0 0 0 0,-1 0 1 0 0,1-1-1 0 0,-1 1 1 0 0,1 0-1 0 0,-1 0 0 0 0,1 0 1 0 0,0 0-1 0 0,-1 0 0 0 0,1-1 1 0 0,-1 1-1 0 0,1 0 1 0 0,-1 0-1 0 0,1 0 0 0 0,0 1 1 0 0,-1-1-1 0 0,1 0 0 0 0,-1 0 1 0 0,1 0-1 0 0,-1 0 0 0 0,1 0 1 0 0,-1 1-1 0 0,1-1 1 0 0,-1 0-1 0 0,1 1 0 0 0,1 0-3 0 0,-1 0-1 0 0,0 0 1 0 0,0 0-1 0 0,-1 0 0 0 0,1 0 1 0 0,0 1-1 0 0,0-1 1 0 0,-1 0-1 0 0,1 1 0 0 0,0 1 1 0 0,2 4 205 0 0,-2 0 1 0 0,1 0 0 0 0,1 9-1 0 0,1 22 543 0 0,-1 0 0 0 0,-5 69-1 0 0,-11 18 264 0 0,-4 87-36 0 0,16-184-984 0 0,0-20-81 0 0,1 0 1 0 0,0 0-1 0 0,0 0 0 0 0,2 14 0 0 0,12 84 283 0 0,-13-102-326 0 0,0-1-1 0 0,0 1 1 0 0,0-1-1 0 0,1 0 1 0 0,0 0-1 0 0,0 0 0 0 0,0 0 1 0 0,2 3-1 0 0,12 9-3222 0 0,-14-15 1523 0 0,9-2-20 0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7.0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12 118 9152 0 0,'-12'-69'960'0'0,"12"66"-868"0"0,0 1 1 0 0,0-1-1 0 0,1 0 0 0 0,-1 1 1 0 0,1-1-1 0 0,-1 0 1 0 0,1 1-1 0 0,0-1 1 0 0,0 1-1 0 0,0-1 1 0 0,0 1-1 0 0,0 0 0 0 0,1-1 1 0 0,-1 1-1 0 0,1 0 1 0 0,-1 0-1 0 0,5-5 882 0 0,-4 8-763 0 0,-1-1 0 0 0,1 0 0 0 0,-1 1 0 0 0,0-1 0 0 0,0 1 1 0 0,1-1-1 0 0,-1 1 0 0 0,2 1 0 0 0,3 6 196 0 0,-1 1 1 0 0,0-1-1 0 0,-1 1 0 0 0,0 0 0 0 0,-1 0 1 0 0,4 10-1 0 0,11 62 828 0 0,-8-33-621 0 0,2 37 339 0 0,-8-49-857 0 0,0 7 127 0 0,-4-41 690 0 0,9-18-268 0 0,17-28-469 0 0,30-58 128 0 0,-52 94-306 0 0,0 1-1 0 0,1-1 0 0 0,0 1 1 0 0,0 0-1 0 0,1 0 1 0 0,0 0-1 0 0,11-8 0 0 0,-6 5-6 0 0,1 1-1 0 0,1 1 0 0 0,23-13 0 0 0,-35 20 10 0 0,1 0 0 0 0,0 1-1 0 0,0-1 1 0 0,-1 0-1 0 0,1 1 1 0 0,0-1 0 0 0,0 1-1 0 0,0 0 1 0 0,0 0-1 0 0,0-1 1 0 0,0 1 0 0 0,0 0-1 0 0,0 1 1 0 0,0-1 0 0 0,-1 0-1 0 0,1 0 1 0 0,0 1-1 0 0,0-1 1 0 0,2 2 0 0 0,-2-1-1 0 0,1 1 0 0 0,0-1 0 0 0,-1 1 0 0 0,1 0 0 0 0,-1 0 0 0 0,0 0 0 0 0,0 0 0 0 0,0 1 1 0 0,0-1-1 0 0,0 0 0 0 0,2 4 0 0 0,0 2 13 0 0,1 0 0 0 0,-1 1 0 0 0,-1 0 1 0 0,1 0-1 0 0,-2 0 0 0 0,4 18 0 0 0,-3-9 58 0 0,0-2-22 0 0,-1 1-1 0 0,1 16 1 0 0,-2-19-36 0 0,0-8 6 0 0,0 0-1 0 0,0 1 1 0 0,-1-1 0 0 0,0 8-1 0 0,0-13 655 0 0,1-2-625 0 0,0 0 0 0 0,0-1 0 0 0,0 1 0 0 0,0 0 0 0 0,0-1 0 0 0,0 1 0 0 0,-1-1 0 0 0,1 1 0 0 0,-1-1 0 0 0,2-2 0 0 0,0-3-36 0 0,7-9-11 0 0,0 1 0 0 0,1 1 0 0 0,0 0 0 0 0,16-17 0 0 0,-10 12 0 0 0,-8 10 1 0 0,1 0-1 0 0,0 0 0 0 0,15-11 1 0 0,-19 17-3 0 0,1-1 0 0 0,-1 1 0 0 0,0 0 0 0 0,1 0 0 0 0,-1 1 0 0 0,1-1 0 0 0,0 1 0 0 0,10-2 0 0 0,-12 4-11 0 0,-1-1 0 0 0,0 1 0 0 0,1 0 0 0 0,-1 0 1 0 0,0 1-1 0 0,1-1 0 0 0,-1 1 0 0 0,0-1 0 0 0,1 1 0 0 0,-1 0 0 0 0,0 0 0 0 0,0 1 0 0 0,0-1 0 0 0,0 1 0 0 0,0-1 0 0 0,0 1 0 0 0,0 0 0 0 0,-1 0 0 0 0,1 0 0 0 0,3 4 0 0 0,0 1-28 0 0,0 0 0 0 0,-1 1-1 0 0,0 0 1 0 0,0 0 0 0 0,7 17-1 0 0,1-2 42 0 0,-9-17 0 0 0,-1 0 0 0 0,0 0 0 0 0,3 8 0 0 0,12 31 106 0 0,-18-43-75 0 0,1 0 0 0 0,0 0 1 0 0,0 0-1 0 0,0 0 0 0 0,0 0 1 0 0,0 0-1 0 0,0-1 0 0 0,3 4 1 0 0,-3-4-12 0 0,1 1 0 0 0,-1-1 0 0 0,0 1 0 0 0,0-1 0 0 0,0 1 0 0 0,-1-1 0 0 0,1 1 0 0 0,1 2 0 0 0,1 6-342 0 0,1 6-556 0 0,-4-14 582 0 0,1 1-1 0 0,-1-1 1 0 0,0 0-1 0 0,1 0 1 0 0,-1 0-1 0 0,1 0 1 0 0,0 0-1 0 0,0 0 1 0 0,0 0 0 0 0,1 2-1 0 0,-1 4-6383 0 0,3-1 1054 0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7.5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1 245 12816 0 0,'0'0'969'0'0,"4"-3"-550"0"0,-2 2-409 0 0,-2 1-7 0 0,1-1 0 0 0,-1 1-1 0 0,1 0 1 0 0,0-1 0 0 0,-1 1 0 0 0,1 0 0 0 0,-1-1-1 0 0,1 1 1 0 0,0 0 0 0 0,-1 0 0 0 0,1 0 0 0 0,0 0-1 0 0,-1 0 1 0 0,1 0 0 0 0,0 0 0 0 0,-1 0 0 0 0,1 0-1 0 0,0 0 1 0 0,-1 0 0 0 0,1 0 0 0 0,0 0 0 0 0,28-4 1891 0 0,-23 4-1657 0 0,-4 0-157 0 0,0 0 0 0 0,0 0 1 0 0,0 0-1 0 0,0 0 0 0 0,1 0 0 0 0,-1 0 0 0 0,0 0 0 0 0,0 1 0 0 0,0-1 0 0 0,0 1 1 0 0,0-1-1 0 0,0 1 0 0 0,-1 0 0 0 0,1 0 0 0 0,0 0 0 0 0,0 0 0 0 0,0 0 1 0 0,-1 0-1 0 0,1 1 0 0 0,-1-1 0 0 0,3 3 0 0 0,33 31 785 0 0,-34-32-770 0 0,0 0-1 0 0,0-1 1 0 0,0 1-1 0 0,0-1 0 0 0,0 0 1 0 0,1 0-1 0 0,-1 0 1 0 0,1 0-1 0 0,0 0 0 0 0,-1-1 1 0 0,1 0-1 0 0,0 0 1 0 0,0 0-1 0 0,0 0 0 0 0,0-1 1 0 0,0 1-1 0 0,0-1 1 0 0,0 0-1 0 0,7-1 0 0 0,-3 0 78 0 0,0 0-1 0 0,0-1 1 0 0,0 1-1 0 0,0-2 0 0 0,0 1 1 0 0,0-1-1 0 0,-1-1 1 0 0,12-6-1 0 0,-9 4 89 0 0,0 0 0 0 0,0-1 0 0 0,13-13 0 0 0,-20 17-192 0 0,0-1 0 0 0,0 0-1 0 0,0 0 1 0 0,0 0 0 0 0,-1 0-1 0 0,0 0 1 0 0,1-1-1 0 0,-2 1 1 0 0,1-1 0 0 0,0 1-1 0 0,0-7 1 0 0,0 4-39 0 0,-2 1-1 0 0,1-1 1 0 0,-1 0-1 0 0,0 0 1 0 0,0 1-1 0 0,-1-1 1 0 0,1 0 0 0 0,-2 1-1 0 0,1-1 1 0 0,-1 1-1 0 0,0-1 1 0 0,0 1-1 0 0,-1-1 1 0 0,1 1 0 0 0,-2 0-1 0 0,1 1 1 0 0,-1-1-1 0 0,1 0 1 0 0,-1 1-1 0 0,-1 0 1 0 0,1 0 0 0 0,-1 0-1 0 0,0 0 1 0 0,0 1-1 0 0,-1 0 1 0 0,1 0 0 0 0,-1 0-1 0 0,0 1 1 0 0,-7-4-1 0 0,6 4-54 0 0,-1 0 0 0 0,1 0 0 0 0,-1 0 0 0 0,0 1 0 0 0,-9-1-1 0 0,13 2 10 0 0,-1 1 0 0 0,1 0-1 0 0,-1 0 1 0 0,1 1 0 0 0,0-1-1 0 0,-1 1 1 0 0,1 0-1 0 0,0 0 1 0 0,-1 0 0 0 0,1 1-1 0 0,-4 2 1 0 0,-38 22-370 0 0,42-24 295 0 0,-1 1-1 0 0,1-1 1 0 0,0 1 0 0 0,0 0-1 0 0,0 1 1 0 0,0-1-1 0 0,1 1 1 0 0,-5 5-1 0 0,-20 34-2557 0 0,23-35 1607 0 0,4-6 435 0 0,0-1-1 0 0,1 0 1 0 0,-1 1 0 0 0,1-1-1 0 0,-1 1 1 0 0,1-1 0 0 0,-1 0-1 0 0,1 1 1 0 0,0-1 0 0 0,0 2-1 0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38.1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26 12840 0 0,'0'0'289'0'0,"4"-6"392"0"0,-3 4-564 0 0,-1 1-101 0 0,0 0-1 0 0,0 0 1 0 0,0 1-1 0 0,0-1 0 0 0,0 0 1 0 0,0 1-1 0 0,1-1 1 0 0,-1 0-1 0 0,0 1 0 0 0,1-1 1 0 0,-1 0-1 0 0,0 1 1 0 0,1-1-1 0 0,-1 1 1 0 0,1-1-1 0 0,-1 0 0 0 0,1 1 1 0 0,-1-1-1 0 0,6-3 3964 0 0,1 19-3124 0 0,-2 18-49 0 0,0 43 1 0 0,3 26 816 0 0,-4-75-1246 0 0,2-1 0 0 0,13 41 0 0 0,-14-54-232 0 0,1 0-1 0 0,1 0 0 0 0,0-1 0 0 0,0 1 1 0 0,1-1-1 0 0,15 16 0 0 0,-15-18-85 0 0,0 0 0 0 0,1-2 0 0 0,1 1 0 0 0,-1-1 0 0 0,1 0 0 0 0,1-1 0 0 0,11 6 0 0 0,-22-12-71 0 0,5 2-206 0 0,0 0 0 0 0,1-1 0 0 0,-1 1 0 0 0,1-1 0 0 0,-1 0 0 0 0,1 0 0 0 0,0-1 0 0 0,0 0 0 0 0,0 0 0 0 0,0 0 0 0 0,6 0 0 0 0,3-4-7825 0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2.15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0 179 5328 0 0,'0'0'4069'0'0,"6"-4"-3036"0"0,0 2-711 0 0,0-1-1 0 0,1 1 1 0 0,-1 0 0 0 0,1 1-1 0 0,-1-1 1 0 0,9 0-1 0 0,44 0 830 0 0,-6 0-343 0 0,-35 0-523 0 0,-10 1-153 0 0,1 0 0 0 0,0 1 0 0 0,10 0 0 0 0,24 2 209 0 0,-29-2-130 0 0,26 3 1 0 0,62 4 626 0 0,40 8 210 0 0,-74-2-744 0 0,-57-12-256 0 0,10 2 122 0 0,-1-1 0 0 0,1-2-1 0 0,0 0 1 0 0,38-6-1 0 0,-57 6-147 0 0,-1 0 0 0 0,1-1-1 0 0,-1 1 1 0 0,0-1 0 0 0,1 1-1 0 0,-1-1 1 0 0,0 0-1 0 0,0 1 1 0 0,1-1 0 0 0,-1 0-1 0 0,0 0 1 0 0,0 0 0 0 0,0 0-1 0 0,0 0 1 0 0,1-2 0 0 0,0 1 33 0 0,0 0 0 0 0,1-1 1 0 0,-1 1-1 0 0,1 0 1 0 0,-1 0-1 0 0,1 1 0 0 0,5-4 1 0 0,-7 4 34 0 0,-1-1 6 0 0,0 2-5 0 0,-29-4 42 0 0,14 3-316 0 0,0 0-1 0 0,-1-1 1 0 0,1 0 0 0 0,0-1-1 0 0,0-1 1 0 0,0-1-1 0 0,1 0 1 0 0,-1-1-1 0 0,1 0 1 0 0,0-1 0 0 0,-14-10-1 0 0,20 12 182 0 0,-1-1 1 0 0,1 1-1 0 0,0-2 1 0 0,0 1-1 0 0,1-1 0 0 0,0 0 1 0 0,0-1-1 0 0,-5-8 0 0 0,-4 0 3 0 0,8 10-14 0 0,4 1-24 0 0,-1 22 132 0 0,5-12-65 0 0,1-1 1 0 0,-1 0-1 0 0,1 1 1 0 0,0-1-1 0 0,0 0 1 0 0,1 0-1 0 0,-1 1 1 0 0,1-1-1 0 0,0 0 1 0 0,0-1-1 0 0,0 1 0 0 0,1 0 1 0 0,3 5-1 0 0,-1-2 26 0 0,-5-6-37 0 0,1 1-1 0 0,0-1 1 0 0,0 1-1 0 0,0-1 0 0 0,0 0 1 0 0,1 0-1 0 0,-1 1 1 0 0,0-1-1 0 0,3 2 0 0 0,9 6 144 0 0,1-1-1 0 0,0 0 0 0 0,0 0 1 0 0,0-1-1 0 0,28 8 0 0 0,-21-9 61 0 0,1 1 0 0 0,-2 2 0 0 0,1 0 0 0 0,28 18 0 0 0,-33-19-185 0 0,-12-6-19 0 0,1 0 1 0 0,-1 1-1 0 0,0-1 1 0 0,0 1-1 0 0,-1-1 1 0 0,7 7-1 0 0,7 8 24 0 0,-10-10-24 0 0,1 1-1 0 0,-1 0 1 0 0,0 0-1 0 0,7 12 1 0 0,-9-9-6 0 0,0-1 1 0 0,0 1 0 0 0,-1 0 0 0 0,3 13 0 0 0,4 4 141 0 0,-10-27 254 0 0,-18 5 83 0 0,15-5-430 0 0,-1 0-1 0 0,1 0 0 0 0,-1 0 0 0 0,1-1 0 0 0,0 1 1 0 0,-1-1-1 0 0,1 1 0 0 0,-1-1 0 0 0,0 0 0 0 0,-4 0 1 0 0,-101-18 1279 0 0,88 18-1290 0 0,17 1-46 0 0,0-1 0 0 0,0 0 0 0 0,0 0 0 0 0,0 0 0 0 0,0 0 0 0 0,0-1 0 0 0,-4 0 0 0 0,6 0-4 0 0,0 1 0 0 0,1-1 0 0 0,-1 1 0 0 0,1 0 0 0 0,0 0 0 0 0,-1-1 0 0 0,1 1 0 0 0,-1 0 0 0 0,1 0 0 0 0,-1 0 0 0 0,1 0 0 0 0,-1-1 0 0 0,1 1 0 0 0,-1 0 0 0 0,1 0 0 0 0,0 0 0 0 0,-1 0 0 0 0,1 0 0 0 0,-1 0 0 0 0,1 0 0 0 0,-1 0 0 0 0,1 1 0 0 0,-1-1 0 0 0,1 0 0 0 0,-1 0 0 0 0,1 0 0 0 0,-1 0 0 0 0,1 1 0 0 0,0-1 0 0 0,-1 0 0 0 0,1 0 0 0 0,-1 1 0 0 0,1-1 0 0 0,-1 1 0 0 0,0 0 0 0 0,-10 1-13 0 0,11-1 0 0 0,-1-1 0 0 0,0 1 1 0 0,0 0-1 0 0,1-1 0 0 0,-1 1 1 0 0,0 0-1 0 0,1 0 0 0 0,-1 0 0 0 0,1 0 1 0 0,-1 0-1 0 0,1-1 0 0 0,-1 1 1 0 0,0 2-1 0 0,1-1-90 0 0,-5 6-1703 0 0,5-2 738 0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3.20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99 10016 0 0,'-3'-22'471'0'0,"2"19"-399"0"0,0 0 0 0 0,1-1 0 0 0,0 1 0 0 0,-1 0 0 0 0,1 0 0 0 0,0 0 1 0 0,1-4-1 0 0,0-12 226 0 0,-2 16-231 0 0,1 1 1 0 0,0 0-1 0 0,0-1 1 0 0,0 1-1 0 0,1 0 0 0 0,-1 0 1 0 0,0-1-1 0 0,1 1 1 0 0,0 0-1 0 0,0-2 1 0 0,0 2 716 0 0,-1 11-722 0 0,1-2 1 0 0,0 1 0 0 0,3 9 0 0 0,-2-9-47 0 0,0-1 0 0 0,-1 1 0 0 0,0 9 1 0 0,8 109 416 0 0,-1 2 290 0 0,-2 65 602 0 0,1 2 293 0 0,-3-104-387 0 0,-4-89-670 0 0,-4-20-378 0 0,2 14-366 0 0,0-1 0 0 0,1 1 0 0 0,0-1 0 0 0,0 1 0 0 0,0-1 0 0 0,1 0-1 0 0,-1 1 1 0 0,1-7 0 0 0,6-40-3193 0 0,-3 23 1423 0 0,0 6 276 0 0,-2-3-67 0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3.79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54 282 5792 0 0,'-5'-25'180'0'0,"-10"-26"0"0"0,6 22 1426 0 0,2 0 0 0 0,-8-49 0 0 0,13 59-1307 0 0,2 17-175 0 0,-1 0-1 0 0,2 0 1 0 0,-1-1 0 0 0,0 1-1 0 0,0 0 1 0 0,1 0 0 0 0,-1 0-1 0 0,1-1 1 0 0,1-1 0 0 0,1-11 928 0 0,-2 14-957 0 0,-1 0 0 0 0,1 0 0 0 0,-1 0-1 0 0,1 0 1 0 0,0 0 0 0 0,-1 0 0 0 0,1 1-1 0 0,0-1 1 0 0,-1 0 0 0 0,1 0 0 0 0,0 1-1 0 0,1-2 1 0 0,8 9 140 0 0,-8-6-204 0 0,0 1-1 0 0,0-1 1 0 0,0 1-1 0 0,0-1 1 0 0,0 1-1 0 0,0 0 0 0 0,2 2 1 0 0,0 1-1 0 0,11 14 151 0 0,-1 1 0 0 0,-1 0-1 0 0,18 37 1 0 0,32 105 660 0 0,-45-120-577 0 0,-5-7-29 0 0,3-1 1 0 0,0-1 0 0 0,25 37 0 0 0,-35-61-173 0 0,0-1 1 0 0,1 1 0 0 0,0-2-1 0 0,0 1 1 0 0,0-1-1 0 0,1 0 1 0 0,1-1 0 0 0,-1 0-1 0 0,1 0 1 0 0,0 0 0 0 0,0-1-1 0 0,0-1 1 0 0,1 0 0 0 0,-1 0-1 0 0,1-1 1 0 0,13 3-1 0 0,-17-5-29 0 0,0-1 0 0 0,1 1 0 0 0,-1-1 0 0 0,0-1 0 0 0,0 1 0 0 0,0-1 0 0 0,0 0 0 0 0,0-1 0 0 0,0 1 0 0 0,0-1 0 0 0,0 0 0 0 0,0-1 0 0 0,9-4 0 0 0,1-3 66 0 0,-1 0 0 0 0,1-1-1 0 0,17-18 1 0 0,-19 14-50 0 0,0-1 0 0 0,-2 0-1 0 0,1-1 1 0 0,-2 0 0 0 0,11-23 0 0 0,-22 40-49 0 0,11-23 131 0 0,0 1 0 0 0,-2-2 0 0 0,-1 1 0 0 0,0-1 0 0 0,-2-1 0 0 0,-1 1 0 0 0,3-30 0 0 0,-8 45-76 0 0,1 0-1 0 0,-1 0 1 0 0,0 0 0 0 0,-1 0 0 0 0,0 0-1 0 0,0 1 1 0 0,-1-1 0 0 0,0 0 0 0 0,-4-10-1 0 0,-6-17-56 0 0,11 34-63 0 0,0 4-3 0 0,-4 11-20 0 0,2-5 55 0 0,0 0 1 0 0,0 1-1 0 0,0-1 1 0 0,0 11-1 0 0,1 14 16 0 0,3 0 1 0 0,0 0-1 0 0,2 0 0 0 0,8 34 1 0 0,-4-20-35 0 0,22 98 39 0 0,-8-52 170 0 0,-12-51 193 0 0,-4-22-490 0 0,-1 0 1 0 0,-1 0-1 0 0,0 26 0 0 0,-3-39-31 0 0,-1-5 121 0 0,1 0-1 0 0,0 0 1 0 0,0-1-1 0 0,0 1 0 0 0,1 0 1 0 0,-1 0-1 0 0,0 0 1 0 0,1 0-1 0 0,-1 0 1 0 0,1-1-1 0 0,0 3 0 0 0,1 4-331 0 0,-3-2-1793 0 0,1 0-97 0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4.4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37 263 14280 0 0,'0'0'1077'0'0,"0"2"-722"0"0,1 27-221 0 0,6 36 0 0 0,-6-56-84 0 0,1-1 1 0 0,0 1 0 0 0,0 0 0 0 0,1-1 0 0 0,1 0 0 0 0,-1 0 0 0 0,1 0 0 0 0,7 10 0 0 0,-9-14-23 0 0,2 0 0 0 0,-1 0 0 0 0,0 0 0 0 0,1 0 1 0 0,0 0-1 0 0,0-1 0 0 0,0 0 0 0 0,0 1 0 0 0,0-2 1 0 0,1 1-1 0 0,0 0 0 0 0,-1-1 0 0 0,1 0 0 0 0,0 0 1 0 0,6 1-1 0 0,-7-2 35 0 0,0-1 0 0 0,0 1-1 0 0,0-1 1 0 0,0-1 0 0 0,0 1 0 0 0,0 0 0 0 0,0-1 0 0 0,0 0 0 0 0,0 0-1 0 0,0 0 1 0 0,0-1 0 0 0,0 1 0 0 0,0-1 0 0 0,-1 0 0 0 0,6-3 0 0 0,1-1 275 0 0,1-2 1 0 0,-2 1-1 0 0,17-17 1 0 0,-16 15-143 0 0,-1-1 0 0 0,0-1-1 0 0,-1 0 1 0 0,0 0 0 0 0,-1 0 0 0 0,0-1 0 0 0,-1 0 0 0 0,0 0 0 0 0,-1-1 0 0 0,0 0-1 0 0,5-25 1 0 0,-7 20 108 0 0,0-1-1 0 0,-2-32 1 0 0,-1 44-245 0 0,-1 1-1 0 0,0-1 1 0 0,0 1 0 0 0,-1-1-1 0 0,1 1 1 0 0,-1-1 0 0 0,-1 1-1 0 0,1 0 1 0 0,-1 0 0 0 0,-1 0-1 0 0,-3-6 1 0 0,-1 1-42 0 0,-1 1-1 0 0,0 0 1 0 0,0 0-1 0 0,-1 0 1 0 0,0 1 0 0 0,-1 1-1 0 0,0 0 1 0 0,-20-11-1 0 0,30 18-24 0 0,-1 0 0 0 0,0 0 0 0 0,-1 0 0 0 0,1 0 0 0 0,0 1-1 0 0,0-1 1 0 0,0 1 0 0 0,0 0 0 0 0,0 0 0 0 0,-1-1 0 0 0,1 1 0 0 0,0 1 0 0 0,0-1-1 0 0,0 0 1 0 0,0 0 0 0 0,-1 1 0 0 0,1-1 0 0 0,-3 3 0 0 0,-3 0-50 0 0,1 1 1 0 0,1 0 0 0 0,-13 9-1 0 0,4-3-26 0 0,7-4 7 0 0,1-1 0 0 0,1 1 0 0 0,-1 1 0 0 0,1-1 0 0 0,0 1 1 0 0,-6 9-1 0 0,-27 48-1180 0 0,36-59 1055 0 0,-6 12-967 0 0,1 1 0 0 0,1 0 0 0 0,-7 31 0 0 0,11-26-472 0 0,6-1-28 0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5.1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264 1 9416 0 0,'0'0'208'0'0,"1"0"-160"0"0,0 0 0 0 0,-1 1 0 0 0,1-1 0 0 0,0 1 1 0 0,0-1-1 0 0,-1 0 0 0 0,1 0 0 0 0,0 1 0 0 0,0-1 0 0 0,0 0 1 0 0,-1 0-1 0 0,1 0 0 0 0,0 0 0 0 0,1 0 0 0 0,5-3-2 0 0,-6 3-28 0 0,-1 0 0 0 0,1 0 1 0 0,-1 0-1 0 0,1 0 0 0 0,-1-1 0 0 0,1 1 1 0 0,-1 0-1 0 0,1 0 0 0 0,-1 0 1 0 0,1 0-1 0 0,-1 0 0 0 0,1 1 0 0 0,-1-1 1 0 0,1 0-1 0 0,-1 0 0 0 0,1 0 1 0 0,-1 0-1 0 0,1 1 0 0 0,-1-1 0 0 0,1 0 1 0 0,-1 0-1 0 0,1 1 0 0 0,-1-1 1 0 0,0 0-1 0 0,1 1 0 0 0,-1-1 0 0 0,0 0 1 0 0,1 1-1 0 0,0 0 0 0 0,4 12 890 0 0,-4-12-756 0 0,0 6 229 0 0,0 0 0 0 0,-1 0 0 0 0,0-1 0 0 0,0 1 0 0 0,-2 13 0 0 0,1-9-66 0 0,-8 59 1277 0 0,5-41-761 0 0,-2 42 0 0 0,5-6-206 0 0,0-11 51 0 0,7 69 1 0 0,0-76-362 0 0,16 98 640 0 0,1-59-377 0 0,9 43 271 0 0,-25-103-714 0 0,18 47 0 0 0,-17-52-13 0 0,0 1-1 0 0,-1 0 1 0 0,3 24 0 0 0,-9-42-99 0 0,-1-1 0 0 0,1 0 0 0 0,-1 0 0 0 0,0 1-1 0 0,0-1 1 0 0,0 0 0 0 0,-1 0 0 0 0,1 1 0 0 0,-2 3-1 0 0,2-6-5 0 0,-1 0 0 0 0,0 0 0 0 0,1 0 0 0 0,-1 0 0 0 0,0 0 0 0 0,0 0-1 0 0,1 0 1 0 0,-1 0 0 0 0,0 0 0 0 0,0 0 0 0 0,0 0 0 0 0,0-1-1 0 0,0 1 1 0 0,0 0 0 0 0,-1-1 0 0 0,1 1 0 0 0,0-1 0 0 0,0 1 0 0 0,0-1-1 0 0,-1 1 1 0 0,1-1 0 0 0,0 0 0 0 0,0 0 0 0 0,-3 0 0 0 0,-4 1 73 0 0,0-1 0 0 0,0 0 0 0 0,-1-1-1 0 0,1 0 1 0 0,-14-3 0 0 0,-39-16 217 0 0,49 14-264 0 0,0 0 0 0 0,1-1 0 0 0,0 0 1 0 0,1-1-1 0 0,-1 0 0 0 0,-12-13 0 0 0,12 11-9 0 0,-13-12-3 0 0,0-2 0 0 0,2 0 1 0 0,1-1-1 0 0,0-1 0 0 0,-27-47 0 0 0,44 66-37 0 0,1-1 1 0 0,0 1-1 0 0,0-1 0 0 0,0 0 1 0 0,1 0-1 0 0,0 0 1 0 0,1 0-1 0 0,-2-15 0 0 0,3 18 15 0 0,0 0-1 0 0,1 0 0 0 0,-1-1 0 0 0,1 1 0 0 0,0 0 0 0 0,1 0 1 0 0,-1 0-1 0 0,1 0 0 0 0,0 0 0 0 0,0 0 0 0 0,0 1 0 0 0,1-1 1 0 0,0 1-1 0 0,5-7 0 0 0,9-9 54 0 0,1 1-1 0 0,1 1 1 0 0,25-19 0 0 0,11-2-1334 0 0,3 2-5091 0 0,-16 11-1363 0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6.68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9 110 4896 0 0,'0'0'1330'0'0,"8"-12"109"0"0,-5 6-1280 0 0,1 0 0 0 0,0 0 0 0 0,0 0 0 0 0,0 0 0 0 0,1 1 0 0 0,-1 0 0 0 0,1 0 0 0 0,1 0 0 0 0,-1 1 0 0 0,1-1 0 0 0,-1 2 0 0 0,1-1 0 0 0,1 0 1 0 0,-1 1-1 0 0,0 0 0 0 0,14-4 0 0 0,-7 3 181 0 0,1 1 1 0 0,-1 0 0 0 0,1 1 0 0 0,-1 1 0 0 0,1 0 0 0 0,0 1 0 0 0,26 2 0 0 0,-34-1-256 0 0,0 1 0 0 0,0-1 0 0 0,0 1 0 0 0,0 1 1 0 0,0-1-1 0 0,-1 1 0 0 0,1 0 0 0 0,-1 0 0 0 0,0 0 0 0 0,0 1 1 0 0,0 0-1 0 0,0 0 0 0 0,0 0 0 0 0,-1 0 0 0 0,0 1 1 0 0,0 0-1 0 0,5 8 0 0 0,-8-12-68 0 0,-1 0 0 0 0,1 1 0 0 0,0-1 0 0 0,-1 1 0 0 0,0-1 0 0 0,1 1 1 0 0,-1-1-1 0 0,0 1 0 0 0,1-1 0 0 0,-1 1 0 0 0,0-1 0 0 0,0 1 0 0 0,-1-1 0 0 0,1 1 0 0 0,0-1 0 0 0,0 1 0 0 0,-1-1 1 0 0,1 1-1 0 0,-1-1 0 0 0,0 3 0 0 0,-3 3 71 0 0,1 0 0 0 0,-9 12 0 0 0,7-10 17 0 0,0-2-38 0 0,-1 0 1 0 0,0 0-1 0 0,0 0 0 0 0,-1-1 1 0 0,0 0-1 0 0,-14 10 0 0 0,-9 8 161 0 0,26-21-203 0 0,0 1 1 0 0,-1-1 0 0 0,0 0-1 0 0,0 0 1 0 0,0-1 0 0 0,0 1-1 0 0,-7 1 1 0 0,3 0 27 0 0,9-4-52 0 0,0 1-1 0 0,0-1 0 0 0,-1 0 1 0 0,1 0-1 0 0,0 0 0 0 0,0 0 1 0 0,0 0-1 0 0,-1 0 0 0 0,1 0 1 0 0,0 1-1 0 0,0-1 0 0 0,-1 0 1 0 0,1 0-1 0 0,0 0 0 0 0,0 0 1 0 0,0 1-1 0 0,0-1 0 0 0,-1 0 1 0 0,1 0-1 0 0,0 0 0 0 0,0 1 1 0 0,0-1-1 0 0,0 0 0 0 0,0 0 1 0 0,0 1-1 0 0,0-1 0 0 0,0 0 1 0 0,0 0-1 0 0,0 1 0 0 0,0-1 1 0 0,0 0-1 0 0,0 0 0 0 0,0 1 1 0 0,0-1-1 0 0,0 0 0 0 0,0 0 1 0 0,0 1-1 0 0,0-1 0 0 0,0 0 1 0 0,0 0-1 0 0,0 1 0 0 0,0-1 1 0 0,4 2-2 0 0,2 1 1 0 0,1-1 0 0 0,-1 0 0 0 0,0 0 0 0 0,0-1 0 0 0,11 2 0 0 0,15 3 0 0 0,-28-5 0 0 0,15 4 0 0 0,-1 1 0 0 0,0 0 0 0 0,-1 1 0 0 0,19 11 0 0 0,-16-7 0 0 0,-16-9 5 0 0,0 0-1 0 0,0-1 1 0 0,0 1-1 0 0,-1 1 1 0 0,1-1-1 0 0,-1 1 0 0 0,0-1 1 0 0,1 1-1 0 0,-1 0 1 0 0,0 0-1 0 0,-1 0 1 0 0,1 1-1 0 0,0-1 1 0 0,-1 0-1 0 0,3 6 1 0 0,-4-4 44 0 0,1-1 0 0 0,-1 1 0 0 0,-1-1 1 0 0,1 1-1 0 0,-1 0 0 0 0,1-1 1 0 0,-1 1-1 0 0,-1 0 0 0 0,1 0 1 0 0,-1-1-1 0 0,1 1 0 0 0,-1-1 1 0 0,-1 1-1 0 0,1-1 0 0 0,-1 1 1 0 0,1-1-1 0 0,-1 1 0 0 0,-1-1 1 0 0,1 0-1 0 0,-1 0 0 0 0,1 0 1 0 0,-1-1-1 0 0,0 1 0 0 0,0-1 1 0 0,-1 1-1 0 0,1-1 0 0 0,-1 0 1 0 0,1 0-1 0 0,-1 0 0 0 0,-5 2 1 0 0,5-3 8 0 0,0 1 27 0 0,1 0-1 0 0,-1-1 1 0 0,-1 0-1 0 0,1 0 1 0 0,0 0-1 0 0,0 0 1 0 0,-1-1-1 0 0,1 1 1 0 0,-1-1 0 0 0,1 0-1 0 0,-1 0 1 0 0,-6-1-1 0 0,-11 0 259 0 0,-1-2-1 0 0,1-1 1 0 0,-33-8-1 0 0,-61-24 20 0 0,111 33-487 0 0,1 1 0 0 0,-1-1 0 0 0,0 1 0 0 0,0-1 0 0 0,-1 1 0 0 0,1 1 0 0 0,0-1 0 0 0,0 1 0 0 0,0 0 0 0 0,-1 0 0 0 0,1 0 0 0 0,0 1 0 0 0,0 0 0 0 0,0 0 0 0 0,-6 2 0 0 0,2 1-894 0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7.2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183 59 7776 0 0,'0'-1'174'0'0,"-2"-2"-133"0"0,1 0-1 0 0,0 0 0 0 0,0 0 0 0 0,0 0 0 0 0,0 0 0 0 0,1 0 0 0 0,-1-1 0 0 0,1 1 0 0 0,0 0 0 0 0,0 0 0 0 0,0 0 0 0 0,0-1 0 0 0,1 1 1 0 0,-1 0-1 0 0,1 0 0 0 0,1-4 2289 0 0,-14 14-1940 0 0,9-4-320 0 0,-1 0 0 0 0,0 1 0 0 0,1 0 0 0 0,0 0 0 0 0,0 0 0 0 0,0 0 0 0 0,1 1 0 0 0,-1-1 0 0 0,-2 7 0 0 0,1-2 35 0 0,-6 12 190 0 0,2 1 1 0 0,0 1-1 0 0,-5 23 1 0 0,5-14 127 0 0,-4 11 89 0 0,-9 26 497 0 0,4 1 0 0 0,-11 89 0 0 0,25-115-585 0 0,2 59-1 0 0,3-77-289 0 0,0-1 0 0 0,2 0 0 0 0,13 45-1 0 0,-16-67-119 0 0,11 37 113 0 0,1-1 0 0 0,3 0 1 0 0,20 39-1 0 0,-27-62-161 0 0,9 17-490 0 0,2-1-1 0 0,41 52 1 0 0,-44-67-1416 0 0,3-5-3824 0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7.7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86 10968 0 0,'-1'-2'68'0'0,"0"0"-1"0"0,0 0 1 0 0,1-1 0 0 0,-1 1 0 0 0,0 0 0 0 0,1 0 0 0 0,0 0 0 0 0,-1 0-1 0 0,1-1 1 0 0,0 1 0 0 0,0 0 0 0 0,1 0 0 0 0,-1-1 0 0 0,0 1-1 0 0,1 0 1 0 0,-1 0 0 0 0,2-4 0 0 0,0 0-68 0 0,-1 0-1 0 0,0 0 0 0 0,0-1 1 0 0,0-8-1 0 0,-1 13 133 0 0,4 9 175 0 0,1 21 463 0 0,0 0 0 0 0,1 53-1 0 0,4 21 767 0 0,8 10-165 0 0,25 126 243 0 0,-11-96-1116 0 0,-31-131-1021 0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8.3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2 303 14720 0 0,'-1'-3'55'0'0,"1"0"0"0"0,0 0 0 0 0,0 0 1 0 0,0 0-1 0 0,0 0 0 0 0,0 0 0 0 0,1 0 1 0 0,-1 0-1 0 0,1 1 0 0 0,0-1 1 0 0,0 0-1 0 0,0 0 0 0 0,0 0 0 0 0,0 0 1 0 0,0 1-1 0 0,1-1 0 0 0,0 1 0 0 0,-1-1 1 0 0,4-3-1 0 0,3-3-75 0 0,1 0-1 0 0,0 0 1 0 0,13-10 0 0 0,102-73 145 0 0,-94 75-139 0 0,0 1 0 0 0,1 2 0 0 0,1 1 0 0 0,52-14 1 0 0,-70 23 83 0 0,1 0 0 0 0,-1 1 0 0 0,1 0 1 0 0,0 1-1 0 0,0 1 0 0 0,0 1 1 0 0,0 0-1 0 0,0 1 0 0 0,0 0 0 0 0,-1 1 1 0 0,1 1-1 0 0,0 0 0 0 0,16 7 0 0 0,-23-7 34 0 0,0 0-1 0 0,-1 0 0 0 0,0 1 0 0 0,0 0 0 0 0,0 0 0 0 0,0 1 0 0 0,0 0 0 0 0,6 7 0 0 0,-6-5-17 0 0,-1 0 0 0 0,1 0 0 0 0,-1 1 0 0 0,-1 0 0 0 0,1 0 0 0 0,-1 1 0 0 0,-1-1-1 0 0,0 1 1 0 0,0 0 0 0 0,0 0 0 0 0,-1 1 0 0 0,-1-1 0 0 0,0 1 0 0 0,2 12-1 0 0,-4-11-41 0 0,-1 0 0 0 0,0 0 0 0 0,-1 0-1 0 0,0 0 1 0 0,0 0 0 0 0,-1-1-1 0 0,0 1 1 0 0,-7 12 0 0 0,7-16 23 0 0,-1 1 0 0 0,0-1 0 0 0,0 0 0 0 0,0 0 1 0 0,-1-1-1 0 0,0 1 0 0 0,-10 9 0 0 0,-4 1 242 0 0,-24 16 0 0 0,41-31-288 0 0,-4 2 34 0 0,0 0 1 0 0,0 0 0 0 0,0-1 0 0 0,-1 0 0 0 0,1 0-1 0 0,-1-1 1 0 0,0 1 0 0 0,0-1 0 0 0,0-1-1 0 0,0 1 1 0 0,0-1 0 0 0,0-1 0 0 0,0 1-1 0 0,0-1 1 0 0,-1-1 0 0 0,-8 0 0 0 0,-4-3-5 0 0,9 2-114 0 0,1 0 0 0 0,-1 0 0 0 0,1-1 0 0 0,0-1 0 0 0,0 0 0 0 0,-18-9 0 0 0,24 11 41 0 0,1 0-350 0 0,-1 0 0 0 0,1-1-1 0 0,-1 1 1 0 0,1-1 0 0 0,0 1 0 0 0,0-1 0 0 0,-3-4-1 0 0,1-4-1179 0 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8.9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1 467 14480 0 0,'0'0'330'0'0,"4"8"440"0"0,3 18-281 0 0,-1-4-486 0 0,8 27-3 0 0,-11-33 14 0 0,2-1 0 0 0,0 0 1 0 0,0 0-1 0 0,2 0 1 0 0,8 14-1 0 0,-1-6 77 0 0,-3-5 45 0 0,24 32 0 0 0,-27-41-30 0 0,-1 0 1 0 0,1-1-1 0 0,1 0 1 0 0,-1 0-1 0 0,1-1 1 0 0,1 0-1 0 0,-1 0 1 0 0,19 8-1 0 0,-22-12-21 0 0,0 0-1 0 0,0 0 1 0 0,0-1-1 0 0,0 0 1 0 0,0 0-1 0 0,1-1 0 0 0,-1 1 1 0 0,1-1-1 0 0,-1-1 1 0 0,1 1-1 0 0,0-1 0 0 0,-1-1 1 0 0,1 1-1 0 0,-1-1 1 0 0,11-2-1 0 0,2-3 164 0 0,-1 0 0 0 0,-1-1 0 0 0,1 0 0 0 0,-1-2 0 0 0,0 0-1 0 0,-1-1 1 0 0,0 0 0 0 0,-1-2 0 0 0,0 1 0 0 0,0-2 0 0 0,-2 0 0 0 0,21-26 0 0 0,-17 18-36 0 0,-2-1 0 0 0,-1 0 0 0 0,0-2 0 0 0,13-32 0 0 0,-22 43-139 0 0,-1 0 0 0 0,0 0 1 0 0,-1 0-1 0 0,0-1 0 0 0,-1 1 0 0 0,0-1 0 0 0,-1 1 0 0 0,-1-1 1 0 0,0 1-1 0 0,-3-21 0 0 0,-1 12-16 0 0,-1-1 1 0 0,-1 1 0 0 0,-1 1-1 0 0,0-1 1 0 0,-12-22-1 0 0,6 21-87 0 0,0 1 0 0 0,-1 0 0 0 0,-1 1 0 0 0,-1 1-1 0 0,-1 0 1 0 0,0 2 0 0 0,-36-30 0 0 0,46 42-9 0 0,-1 0 1 0 0,0 1-1 0 0,0 0 0 0 0,-1 0 1 0 0,1 1-1 0 0,-1 0 0 0 0,0 1 0 0 0,-14-4 1 0 0,18 6 12 0 0,-1 0 0 0 0,-1 0 0 0 0,1 1 1 0 0,0-1-1 0 0,0 1 0 0 0,0 1 0 0 0,0-1 1 0 0,0 1-1 0 0,0 0 0 0 0,0 0 0 0 0,0 1 1 0 0,0 0-1 0 0,1 0 0 0 0,-9 4 0 0 0,2 1-49 0 0,0 0 0 0 0,1 2 0 0 0,0-1 0 0 0,1 1 0 0 0,0 1 0 0 0,0 0 0 0 0,1 0 0 0 0,-13 18 0 0 0,6-4-660 0 0,1 1-1 0 0,1 0 1 0 0,-11 31-1 0 0,18-39-407 0 0,-6 32 0 0 0,11-39 729 0 0,-9 30-1348 0 0</inkml:trace>
  <inkml:trace contextRef="#ctx0" brushRef="#br0" timeOffset="1">915 606 12752 0 0,'-9'-3'618'0'0,"6"2"-551"0"0,0-1 0 0 0,0 1-1 0 0,0-1 1 0 0,0 0 0 0 0,0 0-1 0 0,0 0 1 0 0,0 0 0 0 0,0-1-1 0 0,1 1 1 0 0,-1-1 0 0 0,-1-3-1 0 0,3 5 378 0 0,-7 4-370 0 0,6-2-74 0 0,1 0 1 0 0,0-1 0 0 0,0 1 0 0 0,0 0 0 0 0,0 0 0 0 0,0 0 0 0 0,0 0 0 0 0,0 0-1 0 0,0 0 1 0 0,0 0 0 0 0,0 0 0 0 0,0 0 0 0 0,1 0 0 0 0,-1 0 0 0 0,0 1 0 0 0,1-1-1 0 0,-1 2 1 0 0,-5 25 131 0 0,4-16-19 0 0,2-8-15 0 0,0 1 0 0 0,0-1 1 0 0,0 0-1 0 0,0 1 0 0 0,1-1 1 0 0,0 1-1 0 0,1 4 0 0 0,1 5 181 0 0,-2-9-185 0 0,1 1 1 0 0,-1 0-1 0 0,1-1 0 0 0,0 1 1 0 0,1-1-1 0 0,-1 0 0 0 0,1 0 1 0 0,0 0-1 0 0,1 0 1 0 0,-1 0-1 0 0,1 0 0 0 0,0-1 1 0 0,0 0-1 0 0,0 0 0 0 0,0 0 1 0 0,1 0-1 0 0,8 5 0 0 0,-9-9-53 0 0,-1 1 0 0 0,1 0-1 0 0,-1 0 1 0 0,1-1-1 0 0,0 0 1 0 0,-1 0 0 0 0,1 0-1 0 0,-1 0 1 0 0,7-2-1 0 0,9 1 162 0 0,-15 1-185 0 0,0 0 0 0 0,0 0 0 0 0,-1 0 0 0 0,1-1 0 0 0,0 0 0 0 0,0 0 0 0 0,0 0 0 0 0,-1 0 0 0 0,1 0 0 0 0,0-1 0 0 0,-1 1 0 0 0,0-1 0 0 0,1 0 0 0 0,-1 0 0 0 0,0 0 0 0 0,0-1 0 0 0,0 1 0 0 0,4-5 0 0 0,-7 6 2 0 0,1 0-1 0 0,0 0 1 0 0,1 0 0 0 0,-1 0-1 0 0,0 0 1 0 0,0 0 0 0 0,0 0-1 0 0,1 0 1 0 0,-1 0 0 0 0,0 0-1 0 0,1 1 1 0 0,-1-1 0 0 0,1 1-1 0 0,-1-1 1 0 0,0 1 0 0 0,4-1-1 0 0,-5 1 4 0 0,1 0 0 0 0,0-1 0 0 0,-1 1 0 0 0,1 0 0 0 0,-1 0 1 0 0,1-1-1 0 0,-1 1 0 0 0,1 0 0 0 0,-1 0 0 0 0,1-1 0 0 0,-1 1 0 0 0,1-1 0 0 0,-1 1 0 0 0,0 0 0 0 0,1-1 0 0 0,0 0 0 0 0,-1 0-9 0 0,0 1 0 0 0,0 0 0 0 0,0 0-1 0 0,0-1 1 0 0,0 1 0 0 0,0 0 0 0 0,1 0 0 0 0,-1-1 0 0 0,0 1 0 0 0,0 0 0 0 0,0 0 0 0 0,1-1 0 0 0,-1 1 0 0 0,0 0 0 0 0,0 0 0 0 0,1 0 0 0 0,-1 0 0 0 0,0-1 0 0 0,0 1 0 0 0,1 0 0 0 0,-1 0 0 0 0,0 0 0 0 0,1 0 0 0 0,-1 0 0 0 0,0 0 0 0 0,0 0 0 0 0,1 0 0 0 0,-1 0 0 0 0,0 0 0 0 0,1 0 0 0 0,-1 0 0 0 0,0 0-1 0 0,1 0 1 0 0,-1 0 0 0 0,0 0 0 0 0,0 0 0 0 0,1 0 0 0 0,-1 0 0 0 0,0 0 0 0 0,1 0 0 0 0,-1 1 0 0 0,0-1 0 0 0,0 0 0 0 0,1 0 0 0 0,-1 0 0 0 0,0 1 0 0 0,0-1 0 0 0,0 0 0 0 0,1 0 0 0 0,-1 0 0 0 0,0 1 0 0 0,0-1 0 0 0,7 8-15 0 0,-5-6 29 0 0,0 0-1 0 0,-1 1 0 0 0,1-1 1 0 0,-1 0-1 0 0,1 0 0 0 0,-1 1 1 0 0,0-1-1 0 0,0 0 0 0 0,0 1 1 0 0,0-1-1 0 0,0 4 0 0 0,16 61 453 0 0,-11-47-355 0 0,6 37 1 0 0,-6-29 94 0 0,-1-2-696 0 0,-4-10-3091 0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49.53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66 22 13792 0 0,'0'-3'49'0'0,"-1"2"18"0"0,1 0 0 0 0,0 0 0 0 0,0-1 1 0 0,0 1-1 0 0,0 0 0 0 0,1 0 0 0 0,-1 0 0 0 0,0 0 0 0 0,0 0 0 0 0,1-1 0 0 0,-1 1 0 0 0,0 0 0 0 0,1 0 0 0 0,0-1 1 0 0,17 13 388 0 0,-13-8-402 0 0,0 1 1 0 0,-1 0 0 0 0,1 0 0 0 0,-1 0 0 0 0,1 0 0 0 0,-1 1 0 0 0,0-1 0 0 0,-1 1-1 0 0,6 10 1 0 0,1 4 217 0 0,11 29 0 0 0,-10-20-100 0 0,20 48 759 0 0,25 93 0 0 0,-49-137-841 0 0,-2-1 1 0 0,0 1-1 0 0,-1 36 0 0 0,-3-47-34 0 0,-2 0 0 0 0,0 0 0 0 0,-1-1 0 0 0,-1 1 0 0 0,-1 0 0 0 0,-6 20 0 0 0,5-27 9 0 0,0 0 0 0 0,-1 0-1 0 0,0-1 1 0 0,-1 0 0 0 0,-1 0 0 0 0,0 0 0 0 0,0-1 0 0 0,-2 0 0 0 0,-11 11-1 0 0,-5 1-638 0 0,-1-2 0 0 0,-1-1-1 0 0,-47 26 1 0 0,50-32-1544 0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58.3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231 268 9992 0 0,'0'0'994'0'0,"-7"-11"-259"0"0,6 9-667 0 0,0 0-1 0 0,0 0 1 0 0,1-1 0 0 0,-1 1-1 0 0,1 0 1 0 0,-1 0 0 0 0,1 0-1 0 0,0-1 1 0 0,0 1 0 0 0,0 0-1 0 0,0 0 1 0 0,0-1 0 0 0,0 1-1 0 0,1 0 1 0 0,-1 0 0 0 0,1-3-1 0 0,2-15 131 0 0,-1 5-22 0 0,0 1 1 0 0,1-1-1 0 0,1 1 1 0 0,0-1-1 0 0,9-20 1 0 0,-9 26 7 0 0,0 1 28 0 0,0 0 0 0 0,0 0 0 0 0,1 1 0 0 0,0 0 0 0 0,0-1 0 0 0,10-8 0 0 0,-13 14-161 0 0,0 0 1 0 0,0 1 0 0 0,0-1 0 0 0,1 1 0 0 0,-1-1 0 0 0,1 1 0 0 0,-1 0 0 0 0,1 0 0 0 0,-1 0 0 0 0,1 0 0 0 0,0 1 0 0 0,0-1 0 0 0,-1 1 0 0 0,1-1 0 0 0,0 1 0 0 0,0 0-1 0 0,-1 0 1 0 0,1 0 0 0 0,0 1 0 0 0,0-1 0 0 0,-1 0 0 0 0,6 2 0 0 0,0 1 27 0 0,1 0-1 0 0,-1 0 1 0 0,0 0 0 0 0,0 1-1 0 0,14 9 1 0 0,-7-3 9 0 0,-5-4-48 0 0,0 0-1 0 0,-1 0 0 0 0,0 1 0 0 0,0 0 0 0 0,-1 1 0 0 0,0 0 0 0 0,14 18 0 0 0,-16-16-12 0 0,-1-1-1 0 0,1 2 1 0 0,-1-1-1 0 0,-1 0 0 0 0,0 1 1 0 0,-1 0-1 0 0,0 0 0 0 0,2 13 1 0 0,-2-10 4 0 0,-1 1 0 0 0,-1 0 1 0 0,0-1-1 0 0,-1 1 0 0 0,0 0 1 0 0,-1 0-1 0 0,-1-1 0 0 0,-1 1 1 0 0,0-1-1 0 0,0 1 0 0 0,-9 18 1 0 0,1-6 53 0 0,-6 12 138 0 0,-28 50 1 0 0,31-64-87 0 0,-1 0 0 0 0,-2-1 0 0 0,0-1 0 0 0,-2 0 0 0 0,-23 22 0 0 0,24-30-66 0 0,0 3 15 0 0,-2-2 0 0 0,-27 19-1 0 0,19-17-28 0 0,23-14-43 0 0,-1 0 1 0 0,0 0-1 0 0,-1 0 0 0 0,1-1 0 0 0,-1 1 0 0 0,0-2 0 0 0,0 1 0 0 0,-13 3 0 0 0,-3-2 77 0 0,12-2-41 0 0,0 0 0 0 0,0-1 0 0 0,0 0 0 0 0,-14 0 0 0 0,23-2-41 0 0,-1 1 0 0 0,0 0 0 0 0,0-1 0 0 0,0 0 0 0 0,0 0 0 0 0,1 1 0 0 0,-1-1 0 0 0,0-1 0 0 0,1 1-1 0 0,-1 0 1 0 0,1-1 0 0 0,-1 1 0 0 0,1-1 0 0 0,0 0 0 0 0,0 0 0 0 0,-1 0 0 0 0,1 0 0 0 0,1 0 0 0 0,-1 0-1 0 0,-3-5 1 0 0,5 6-7 0 0,-1-1 0 0 0,0 1 0 0 0,1 0-1 0 0,-1 0 1 0 0,1-1 0 0 0,0 1 0 0 0,0 0-1 0 0,-1-1 1 0 0,1 1 0 0 0,0 0 0 0 0,0-1-1 0 0,0 1 1 0 0,0 0 0 0 0,0-1 0 0 0,1 1-1 0 0,-1 0 1 0 0,0-1 0 0 0,1 1 0 0 0,-1 0-1 0 0,1 0 1 0 0,-1-1 0 0 0,1 1 0 0 0,-1 0-1 0 0,1 0 1 0 0,0 0 0 0 0,0 0 0 0 0,-1 0-1 0 0,1 0 1 0 0,0 0 0 0 0,0 0-1 0 0,0 0 1 0 0,0 0 0 0 0,0 0 0 0 0,3-1-1 0 0,2-2-36 0 0,0 0-1 0 0,1 1 1 0 0,-1-1-1 0 0,1 1 1 0 0,8-2-1 0 0,-2 2 4 0 0,0 0 0 0 0,0 1-1 0 0,26 0 1 0 0,-11 1 44 0 0,-4 0 22 0 0,0 2 0 0 0,-1 0 1 0 0,1 2-1 0 0,-1 1 0 0 0,31 9 0 0 0,-17 1 16 0 0,-16-6-36 0 0,-11-3 3 0 0,-1 0 0 0 0,1 0 0 0 0,-1 1-1 0 0,0 0 1 0 0,8 8 0 0 0,2 1 26 0 0,-15-12-28 0 0,-1 0-1 0 0,0 0 1 0 0,0 1-1 0 0,0 0 0 0 0,0-1 1 0 0,0 1-1 0 0,-1 0 0 0 0,3 6 1 0 0,-3-5-462 0 0,0-1 0 0 0,1 0 0 0 0,0 0 0 0 0,-1 0 1 0 0,1 0-1 0 0,7 6 0 0 0,-6-6-1522 0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58.9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52 1 16639 0 0,'0'0'1802'0'0,"4"14"-2757"0"0,-3-10 881 0 0,0-1 0 0 0,-1 1 0 0 0,0-1 1 0 0,0 1-1 0 0,0-1 0 0 0,0 1 0 0 0,-1 3 0 0 0,0 13 74 0 0,0-4 213 0 0,-1-1-1 0 0,-1 1 0 0 0,-8 29 0 0 0,-1 6 315 0 0,3-8-212 0 0,3-21-97 0 0,2 0 1 0 0,1 1-1 0 0,-1 25 0 0 0,4-27-130 0 0,-1-9-36 0 0,1 1-1 0 0,2 14 1 0 0,-1-24-37 0 0,-1 1-1 0 0,1-1 1 0 0,0 1 0 0 0,0-1 0 0 0,1 0 0 0 0,-1 1-1 0 0,0-1 1 0 0,1 0 0 0 0,0 0 0 0 0,0 0 0 0 0,4 6-1 0 0,-4-7-5 0 0,-1 0-1 0 0,1 0 0 0 0,0-1 1 0 0,0 1-1 0 0,-1 0 0 0 0,1-1 0 0 0,0 1 1 0 0,1-1-1 0 0,-1 0 0 0 0,0 1 1 0 0,0-1-1 0 0,0 0 0 0 0,1 0 0 0 0,-1-1 1 0 0,0 1-1 0 0,1 0 0 0 0,-1-1 1 0 0,1 1-1 0 0,-1-1 0 0 0,1 0 0 0 0,-1 0 1 0 0,1 0-1 0 0,-1 0 0 0 0,1 0 1 0 0,-1-1-1 0 0,1 1 0 0 0,3-2 0 0 0,22-8-28 0 0,-1-1-1 0 0,0-1 1 0 0,-1-1-1 0 0,29-21 1 0 0,-3-3-110 0 0,-15 8-87 0 0,-26 22 91 0 0,-1-1 0 0 0,0 0 0 0 0,0-1 0 0 0,15-19-1 0 0,8-18-179 0 0,-32 44 263 0 0,-2 3 55 0 0,0-1 1 0 0,0 0-1 0 0,0 1 0 0 0,1-1 1 0 0,-1 0-1 0 0,0 1 0 0 0,0-1 1 0 0,1 1-1 0 0,-1-1 0 0 0,0 1 1 0 0,1-1-1 0 0,-1 1 0 0 0,0 0 1 0 0,1-1-1 0 0,-1 2 0 0 0,-4 7 100 0 0,0 0 0 0 0,1 1 0 0 0,1-1 0 0 0,0 1 0 0 0,0 0 0 0 0,0 0 0 0 0,2 0-1 0 0,-2 14 1 0 0,0-5 48 0 0,-3 54 293 0 0,5-48-263 0 0,-4 29 0 0 0,-8 55 24 0 0,8-70-338 0 0,-1 8 4 0 0,-4-12-7967 0 0,6-23 2573 0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59.58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13 692 16671 0 0,'0'0'1272'0'0,"-8"7"-808"0"0,8 4-368 0 0,-4 1-96 0 0,8 2 0 0 0,-4-3 0 0 0,0 0 0 0 0,0 0-4927 0 0,0-4-993 0 0</inkml:trace>
  <inkml:trace contextRef="#ctx0" brushRef="#br0" timeOffset="1">290 482 18455 0 0,'-1'2'422'0'0,"-7"3"57"0"0,6-4-413 0 0,1 1 0 0 0,-1-1 0 0 0,0 0 1 0 0,0 1-1 0 0,1-1 0 0 0,-1 1 0 0 0,1 0 0 0 0,-1 0 0 0 0,1-1 0 0 0,0 1 0 0 0,0 0 0 0 0,0 0 0 0 0,0 0 0 0 0,0 0 0 0 0,0 0 0 0 0,-1 5 0 0 0,2-3-88 0 0,-1-1-1 0 0,1 1 0 0 0,-1 0 1 0 0,1 0-1 0 0,1 0 0 0 0,-1 0 0 0 0,0 0 1 0 0,1 0-1 0 0,2 7 0 0 0,0-3-218 0 0,1 0-1 0 0,0 1 1 0 0,6 8-1 0 0,-6-11 215 0 0,0 0 1 0 0,1 0-1 0 0,0 0 1 0 0,0 0-1 0 0,0-1 0 0 0,1 0 1 0 0,-1 0-1 0 0,1 0 1 0 0,1-1-1 0 0,-1 1 0 0 0,1-2 1 0 0,-1 1-1 0 0,1-1 0 0 0,0 0 1 0 0,0 0-1 0 0,1-1 1 0 0,-1 0-1 0 0,0 0 0 0 0,1-1 1 0 0,-1 0-1 0 0,1 0 0 0 0,0-1 1 0 0,-1 0-1 0 0,1 0 1 0 0,-1 0-1 0 0,1-1 0 0 0,-1-1 1 0 0,10-2-1 0 0,-7 0 215 0 0,0 0 0 0 0,-1-1 1 0 0,0 0-1 0 0,0-1 0 0 0,10-8 0 0 0,39-36 471 0 0,-41 33-442 0 0,0-1 0 0 0,-1-1 0 0 0,-1 0 0 0 0,-1-1 0 0 0,0-1 0 0 0,-2 0 0 0 0,0-1 0 0 0,15-42 0 0 0,-23 53-114 0 0,-1-1 1 0 0,0 1-1 0 0,-1-1 0 0 0,-1 1 0 0 0,1-1 0 0 0,-2 1 0 0 0,0-1 0 0 0,0 0 0 0 0,-1 0 1 0 0,0 1-1 0 0,-1-1 0 0 0,-1 1 0 0 0,0 0 0 0 0,0-1 0 0 0,-1 1 0 0 0,0 1 1 0 0,-1-1-1 0 0,-1 0 0 0 0,-9-15 0 0 0,5 12-62 0 0,-1 1-1 0 0,0 0 1 0 0,-1 0 0 0 0,-23-18 0 0 0,27 25-53 0 0,-1 0 1 0 0,0 0 0 0 0,0 1 0 0 0,0 0-1 0 0,-1 1 1 0 0,0 0 0 0 0,0 0 0 0 0,-20-3 0 0 0,21 5-9 0 0,0 0 1 0 0,0 1 0 0 0,-1 1-1 0 0,1 0 1 0 0,0 0 0 0 0,0 1 0 0 0,-15 2-1 0 0,17-1 7 0 0,0 0 0 0 0,0 1 0 0 0,0-1 0 0 0,0 2 0 0 0,0-1 0 0 0,1 1 0 0 0,-1 0-1 0 0,1 0 1 0 0,-10 9 0 0 0,7-4-149 0 0,0 0 0 0 0,0 1-1 0 0,1 0 1 0 0,0 0-1 0 0,1 1 1 0 0,0 0 0 0 0,0 0-1 0 0,1 1 1 0 0,-5 15 0 0 0,5-10-644 0 0,1 0 1 0 0,1 0 0 0 0,0 1-1 0 0,2-1 1 0 0,0 1 0 0 0,0 22-1 0 0,5 0-5516 0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00.2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149 53 9760 0 0,'0'-1'12'0'0,"-14"-7"365"0"0,0-5 231 0 0,13 12-700 0 0,-1 3-121 0 0,-1 3 173 0 0,0 0 0 0 0,1 0-1 0 0,-1 1 1 0 0,1-1 0 0 0,0 1 0 0 0,0-1 0 0 0,1 1 0 0 0,-2 9 0 0 0,2-4 236 0 0,0-1 1 0 0,0 1-1 0 0,1 0 1 0 0,1 11-1 0 0,0-13 103 0 0,1-1 1 0 0,-1-1-1 0 0,1 1 0 0 0,1 0 0 0 0,-1 0 1 0 0,1-1-1 0 0,1 1 0 0 0,-1-1 1 0 0,1 0-1 0 0,0 0 0 0 0,1 0 0 0 0,0-1 1 0 0,0 0-1 0 0,0 0 0 0 0,1 0 1 0 0,0 0-1 0 0,0-1 0 0 0,8 6 0 0 0,-12-10-235 0 0,0 0-1 0 0,1 0 0 0 0,-1 1 1 0 0,0-2-1 0 0,1 1 0 0 0,-1 0 1 0 0,0 0-1 0 0,1-1 0 0 0,-1 1 1 0 0,1-1-1 0 0,-1 0 0 0 0,1 1 1 0 0,0-1-1 0 0,-1 0 0 0 0,1-1 0 0 0,-1 1 1 0 0,1 0-1 0 0,-1-1 0 0 0,1 0 1 0 0,-1 1-1 0 0,0-1 0 0 0,1 0 1 0 0,-1 0-1 0 0,0 0 0 0 0,3-2 1 0 0,1-1 148 0 0,1 0 1 0 0,-1-1-1 0 0,0 0 1 0 0,0 0 0 0 0,0 0-1 0 0,9-12 1 0 0,-11 11-136 0 0,-1 0 0 0 0,0 0-1 0 0,0 0 1 0 0,0-1 0 0 0,-1 1-1 0 0,0-1 1 0 0,0 1 0 0 0,0-1 0 0 0,-1 0-1 0 0,0 0 1 0 0,0 0 0 0 0,-1 0-1 0 0,0 1 1 0 0,0-1 0 0 0,-1 0 0 0 0,0 0-1 0 0,0 0 1 0 0,0 1 0 0 0,-1-1 0 0 0,0 0-1 0 0,-4-8 1 0 0,3 9-36 0 0,-1 0 1 0 0,0-1-1 0 0,0 1 1 0 0,0 0-1 0 0,0 1 0 0 0,-1-1 1 0 0,0 1-1 0 0,-1 0 0 0 0,1 0 1 0 0,-1 1-1 0 0,0 0 1 0 0,0 0-1 0 0,0 0 0 0 0,-12-5 1 0 0,14 7-100 0 0,-1 0 0 0 0,0 1 0 0 0,1-1 0 0 0,-1 1 0 0 0,0 0 0 0 0,0 1 1 0 0,0-1-1 0 0,1 1 0 0 0,-1 0 0 0 0,0 0 0 0 0,0 0 0 0 0,0 1 0 0 0,0 0 0 0 0,1 0 0 0 0,-1 0 1 0 0,0 0-1 0 0,1 1 0 0 0,-1 0 0 0 0,1 0 0 0 0,-1 0 0 0 0,1 0 0 0 0,-6 5 0 0 0,-3 3-505 0 0,1 0-1 0 0,-21 22 0 0 0,28-26 192 0 0,1 0 0 0 0,0-1-1 0 0,0 2 1 0 0,1-1 0 0 0,-1 0 0 0 0,1 1 0 0 0,1-1 0 0 0,-1 1-1 0 0,-1 7 1 0 0,-1 10-1882 0 0,-3-1-2774 0 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00.82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190 791 9648 0 0,'2'-2'62'0'0,"0"1"0"0"0,0 0-1 0 0,-1 0 1 0 0,1 0 0 0 0,0 0 0 0 0,1 1 0 0 0,-1-1 0 0 0,0 1 0 0 0,0-1 0 0 0,0 1 0 0 0,0 0-1 0 0,0-1 1 0 0,0 1 0 0 0,1 0 0 0 0,-1 1 0 0 0,0-1 0 0 0,0 0 0 0 0,0 0 0 0 0,0 1 0 0 0,0 0 0 0 0,1-1-1 0 0,-1 1 1 0 0,0 0 0 0 0,-1 0 0 0 0,1 0 0 0 0,0 0 0 0 0,0 0 0 0 0,0 0 0 0 0,0 1 0 0 0,-1-1 0 0 0,1 1-1 0 0,-1-1 1 0 0,1 1 0 0 0,-1 0 0 0 0,0-1 0 0 0,1 1 0 0 0,-1 0 0 0 0,0 0 0 0 0,1 3 0 0 0,4 12 654 0 0,0 1 1 0 0,-1-1 0 0 0,-1 1-1 0 0,-1 0 1 0 0,2 37 0 0 0,0-6-145 0 0,-1-17-337 0 0,10 93 637 0 0,-11-84-68 0 0,-6 58 0 0 0,3-95-750 0 0,-1 0-1 0 0,1-1 1 0 0,-1 1-1 0 0,0 0 1 0 0,-1-1 0 0 0,1 1-1 0 0,0-1 1 0 0,-1 1-1 0 0,0-1 1 0 0,0 0-1 0 0,0 0 1 0 0,0 0-1 0 0,-1 0 1 0 0,1 0-1 0 0,-1 0 1 0 0,0 0-1 0 0,0-1 1 0 0,0 0-1 0 0,0 1 1 0 0,0-1-1 0 0,0 0 1 0 0,0-1-1 0 0,-1 1 1 0 0,1 0-1 0 0,-1-1 1 0 0,1 0-1 0 0,-1 0 1 0 0,-4 1-1 0 0,-1 0 44 0 0,1-1-1 0 0,-1 0 0 0 0,1 0 0 0 0,-1-1 0 0 0,0 0 1 0 0,1 0-1 0 0,-1-1 0 0 0,1 0 0 0 0,-1-1 1 0 0,1 0-1 0 0,-15-5 0 0 0,12 2-73 0 0,1 1 0 0 0,0-1 0 0 0,0-1 0 0 0,-14-10 0 0 0,19 12-16 0 0,0-1 0 0 0,0 1 0 0 0,1-1 0 0 0,0 0 0 0 0,0 0 0 0 0,0 0 0 0 0,0-1 0 0 0,1 1 0 0 0,-5-11 0 0 0,4 7 20 0 0,2 5-32 0 0,0 0-1 0 0,1-1 0 0 0,-1 1 1 0 0,1-1-1 0 0,-1 0 0 0 0,2 1 1 0 0,-1-1-1 0 0,0-6 0 0 0,0 2-76 0 0,1 0 0 0 0,1 0 0 0 0,-1-1 0 0 0,1 1 0 0 0,1 0 0 0 0,0 0 0 0 0,0 1 0 0 0,1-1 0 0 0,0 0 0 0 0,0 1 0 0 0,1-1 0 0 0,0 1 0 0 0,9-12 0 0 0,-1 4-575 0 0,22-23-1 0 0,3 5-4992 0 0,-8 12-584 0 0</inkml:trace>
  <inkml:trace contextRef="#ctx0" brushRef="#br0" timeOffset="1">674 0 17015 0 0,'0'0'1712'0'0,"0"2"-1568"0"0,1 14-207 0 0,1 0 0 0 0,0 0-1 0 0,7 22 1 0 0,2 18-76 0 0,2 46 374 0 0,-5 0 0 0 0,-7 154-1 0 0,-2-213-13 0 0,1-25-108 0 0,-1 0 0 0 0,0-1 0 0 0,-5 19-1 0 0,3-17 64 0 0,-2 41-1 0 0,1-11-86 0 0,3-36-121 0 0,1-10-136 0 0,1-3-684 0 0,-1 1 730 0 0,1-1 0 0 0,-1 0 1 0 0,1 0-1 0 0,-1 0 1 0 0,0 1-1 0 0,1-1 0 0 0,-1 0 1 0 0,1 0-1 0 0,-1 0 1 0 0,1 0-1 0 0,-1 0 0 0 0,0 0 1 0 0,1 0-1 0 0,-1 0 1 0 0,1 0-1 0 0,-1 0 0 0 0,1 0 1 0 0,-1 0-1 0 0,0 0 1 0 0,1-1-1 0 0,-1 1 1 0 0,1 0-1 0 0,-1 0 0 0 0,0 0 1 0 0,1 0-1 0 0,0-1 1 0 0,8-12-1746 0 0,7-8-18 0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01.7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 1 16208 0 0,'0'0'365'0'0,"-1"1"56"0"0,-2 1-370 0 0,1 1-1 0 0,-1-1 1 0 0,1 1 0 0 0,0 0-1 0 0,0 0 1 0 0,0-1 0 0 0,0 1-1 0 0,1 0 1 0 0,-1 1 0 0 0,1-1-1 0 0,0 0 1 0 0,-1 0 0 0 0,2 1-1 0 0,-1-1 1 0 0,0 1 0 0 0,1-1-1 0 0,-1 0 1 0 0,1 1 0 0 0,0 4-1 0 0,-1 15 56 0 0,0-16-57 0 0,1 1 1 0 0,0-1-1 0 0,0 1 0 0 0,2 9 0 0 0,27 105-33 0 0,-16-73-16 0 0,-9-36 21 0 0,1-1-1 0 0,0 1 0 0 0,1-1 1 0 0,11 17-1 0 0,-12-22 1724 0 0,-1-23-1390 0 0,-2 10-333 0 0,0 0 0 0 0,-1 0 0 0 0,0 0 0 0 0,1-7 0 0 0,-1 7-23 0 0,0-1 1 0 0,0 1-1 0 0,1 0 0 0 0,2-9 0 0 0,4-6-17 0 0,6-23 0 0 0,-11 29-22 0 0,1 1 1 0 0,1 0-1 0 0,1 0 0 0 0,0 0 0 0 0,9-14 1 0 0,-5 10-23 0 0,-7 12 12 0 0,0 0 0 0 0,1 1 0 0 0,5-8 1 0 0,-8 12 55 0 0,0 0 1 0 0,0 0 0 0 0,0 0-1 0 0,0-1 1 0 0,1 1 0 0 0,-1 1 0 0 0,0-1-1 0 0,1 0 1 0 0,-1 0 0 0 0,1 0 0 0 0,-1 1-1 0 0,1-1 1 0 0,-1 1 0 0 0,1-1-1 0 0,0 1 1 0 0,-1-1 0 0 0,1 1 0 0 0,1 0-1 0 0,11 10 251 0 0,-10-7-234 0 0,0 0-1 0 0,0 1 0 0 0,-1 0 0 0 0,0 0 0 0 0,0 0 0 0 0,0 0 0 0 0,0 0 0 0 0,0 1 1 0 0,-1-1-1 0 0,0 1 0 0 0,0 0 0 0 0,0-1 0 0 0,1 9 0 0 0,2 6 69 0 0,-1 0-1 0 0,2 24 0 0 0,-3-18-76 0 0,-1-10 0 0 0,0 0-1 0 0,-1 0 1 0 0,-1 1 0 0 0,-2 22-1 0 0,1-35 1 0 0,1 0 0 0 0,0 0-1 0 0,0 0 1 0 0,0 1 0 0 0,1 4-1 0 0,0-6 4 0 0,-1 0-1 0 0,0 0 1 0 0,1 0 0 0 0,-1 0-1 0 0,0 1 1 0 0,0-1 0 0 0,-1 0-1 0 0,1 0 1 0 0,0 0 0 0 0,-1 3-1 0 0,0-2 45 0 0,1 5-24 0 0,0-6 404 0 0,0-6-417 0 0,1 1 0 0 0,0 0 0 0 0,-1 0 0 0 0,1 0-1 0 0,1 0 1 0 0,0-2 0 0 0,3-8-9 0 0,-1 2 55 0 0,1 1 1 0 0,10-17 0 0 0,3-9-35 0 0,-11 21-104 0 0,2-1 1 0 0,17-25 0 0 0,-5 9 71 0 0,-12 18-28 0 0,1 1-1 0 0,0 0 1 0 0,1 0-1 0 0,19-18 0 0 0,-28 30 31 0 0,-1 0-2 0 0,0 0-1 0 0,0 0 1 0 0,1 0-1 0 0,-1 0 1 0 0,0 0-1 0 0,1 0 1 0 0,-1 0-1 0 0,1 0 1 0 0,-1 1-1 0 0,1-1 1 0 0,-1 1 0 0 0,1-1-1 0 0,-1 1 1 0 0,1 0-1 0 0,-1-1 1 0 0,1 1-1 0 0,0 0 1 0 0,-1 0-1 0 0,1 0 1 0 0,-1 0-1 0 0,1 1 1 0 0,0-1-1 0 0,-1 0 1 0 0,3 1-1 0 0,-2 0 13 0 0,-1 0-1 0 0,1 0 1 0 0,-1 0-1 0 0,1 0 1 0 0,-1 0-1 0 0,1 0 1 0 0,-1 0-1 0 0,0 0 1 0 0,1 1-1 0 0,-1-1 1 0 0,0 1-1 0 0,0-1 1 0 0,1 3-1 0 0,11 21 70 0 0,-1 12-22 0 0,9 47 1 0 0,3 13 4 0 0,-11-61-28 0 0,11 21-1675 0 0,-23-55 1038 0 0,11 4-3114 0 0,-10-6 3478 0 0,-1 0-1 0 0,1 0 0 0 0,-1 0 0 0 0,1 0 0 0 0,-1-1 0 0 0,0 1 0 0 0,1 0 0 0 0,-1-1 0 0 0,0 1 0 0 0,1-1 0 0 0,-1 0 1 0 0,0 1-1 0 0,1-1 0 0 0,-1 0 0 0 0,0 0 0 0 0,0 0 0 0 0,0 0 0 0 0,2-2 0 0 0,19-22-2157 0 0,-20 23 2113 0 0,25-32-785 0 0,-15 17 1188 0 0,-11 15 12 0 0,0 0 0 0 0,0-1 0 0 0,0 2 0 0 0,1-1 0 0 0,-1 0 0 0 0,1 0-1 0 0,-1 0 1 0 0,1 0 0 0 0,0 1 0 0 0,0-1 0 0 0,0 1 0 0 0,0 0 0 0 0,0-1 0 0 0,2 0 0 0 0,-2 1 83 0 0,0 0 0 0 0,0 1 0 0 0,0-1 0 0 0,0 0 0 0 0,0 1 0 0 0,0 0 1 0 0,0-1-1 0 0,0 1 0 0 0,0 0 0 0 0,0 0 0 0 0,0 0 0 0 0,1 0 0 0 0,-1 0 0 0 0,0 1 0 0 0,0-1 1 0 0,0 1-1 0 0,0-1 0 0 0,0 1 0 0 0,0 0 0 0 0,0 0 0 0 0,0 0 0 0 0,-1 0 0 0 0,1 0 1 0 0,0 0-1 0 0,0 0 0 0 0,-1 1 0 0 0,1-1 0 0 0,1 3 0 0 0,20 23 1165 0 0,-18-20-1182 0 0,1 0 1 0 0,-1 0-1 0 0,1-1 0 0 0,0 0 0 0 0,1 0 0 0 0,-1-1 0 0 0,12 8 0 0 0,-12-10-78 0 0,-1-1 0 0 0,0 1 0 0 0,1-1 0 0 0,-1 0 0 0 0,1 0 0 0 0,6 1 0 0 0,-9-3-68 0 0,0 1 0 0 0,0-1 0 0 0,-1 0-1 0 0,1 0 1 0 0,0-1 0 0 0,0 1 0 0 0,0 0-1 0 0,-1-1 1 0 0,1 0 0 0 0,0 0 0 0 0,-1 1-1 0 0,1-1 1 0 0,-1-1 0 0 0,1 1 0 0 0,2-2-1 0 0,1-1 112 0 0,0-1 0 0 0,0 1 0 0 0,0-1-1 0 0,-1 0 1 0 0,0-1 0 0 0,0 1 0 0 0,8-12 0 0 0,-11 14-117 0 0,-1 0 0 0 0,1 0 0 0 0,-1 0 1 0 0,1-1-1 0 0,-1 1 0 0 0,0 0 0 0 0,0 0 0 0 0,0-1 1 0 0,0 1-1 0 0,-1 0 0 0 0,1-1 0 0 0,-1 1 0 0 0,0-1 1 0 0,0 1-1 0 0,0-1 0 0 0,-1 1 0 0 0,1 0 1 0 0,-1-1-1 0 0,-1-4 0 0 0,-4-6-112 0 0,-1 0 0 0 0,0 0 1 0 0,-1 0-1 0 0,0 1 0 0 0,-1 0 0 0 0,-1 1 0 0 0,0 0 1 0 0,-1 1-1 0 0,0 0 0 0 0,0 0 0 0 0,-1 1 0 0 0,-1 1 1 0 0,1 0-1 0 0,-2 0 0 0 0,1 1 0 0 0,-23-8 0 0 0,32 14-45 0 0,0 1-1 0 0,0 0 0 0 0,0 1 0 0 0,-1-1 0 0 0,1 1 1 0 0,0 0-1 0 0,-1 0 0 0 0,1 0 0 0 0,0 1 1 0 0,0-1-1 0 0,-1 1 0 0 0,1 0 0 0 0,0 0 1 0 0,0 0-1 0 0,0 1 0 0 0,-7 4 0 0 0,7-5-351 0 0,1 1-1 0 0,0 0 1 0 0,0 0 0 0 0,0 0-1 0 0,0 1 1 0 0,0-1-1 0 0,1 1 1 0 0,-1-1-1 0 0,1 1 1 0 0,0 0 0 0 0,-4 6-1 0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02.50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47 1 15496 0 0,'0'0'904'0'0,"8"1"-729"0"0,-6 0-73 0 0,0 1 0 0 0,0-1 0 0 0,0 1-1 0 0,0-1 1 0 0,0 1 0 0 0,0 0-1 0 0,0 0 1 0 0,-1 0 0 0 0,1 0-1 0 0,-1 0 1 0 0,0 0 0 0 0,1 1 0 0 0,-1-1-1 0 0,0 0 1 0 0,0 1 0 0 0,-1-1-1 0 0,1 0 1 0 0,0 1 0 0 0,0 4-1 0 0,1 5 501 0 0,-1 1 0 0 0,0 19 0 0 0,-1 25-401 0 0,-3 0-1 0 0,-2 0 1 0 0,-3 0-1 0 0,-30 109 1 0 0,21-113-2100 0 0,1-1-5188 0 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54.7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1 11056 0 0,'0'0'1109'0'0,"0"1"-1013"0"0,3 18-86 0 0,6 13-9 0 0,0 1-1 0 0,18 144 798 0 0,-22-134-507 0 0,8 103 564 0 0,3 53 718 0 0,-15-154-1039 0 0,-1-29-281 0 0,1 0 0 0 0,0 0 0 0 0,5 19 0 0 0,1 1 305 0 0,-6-34 180 0 0,-6-22-124 0 0,2 10-436 0 0,-15-96 174 0 0,-10-32-450 0 0,-8-25 268 0 0,30 135-152 0 0,0 1 0 0 0,2-1 0 0 0,-1-55 0 0 0,5 71-38 0 0,0-1 0 0 0,2 1 0 0 0,-1-1-1 0 0,1 1 1 0 0,1 0 0 0 0,0 0 0 0 0,1 0-1 0 0,1 0 1 0 0,8-18 0 0 0,-12 29 14 0 0,-1 1 1 0 0,1-1 0 0 0,-1 0-1 0 0,1 0 1 0 0,-1 0-1 0 0,1 0 1 0 0,-1 1 0 0 0,1-1-1 0 0,0 0 1 0 0,0 1-1 0 0,-1-1 1 0 0,1 0 0 0 0,0 1-1 0 0,0-1 1 0 0,0 1-1 0 0,0-1 1 0 0,0 1-1 0 0,-1 0 1 0 0,1-1 0 0 0,0 1-1 0 0,0 0 1 0 0,0 0-1 0 0,0 0 1 0 0,0-1 0 0 0,0 1-1 0 0,0 0 1 0 0,0 0-1 0 0,0 0 1 0 0,0 1 0 0 0,0-1-1 0 0,0 0 1 0 0,0 0-1 0 0,1 1 1 0 0,2 0-3 0 0,-1 1 0 0 0,0 0 0 0 0,0 0 1 0 0,0 0-1 0 0,0 0 0 0 0,4 4 0 0 0,-4-3-7 0 0,6 5 19 0 0,-1 1-1 0 0,0 0 0 0 0,0 1 0 0 0,12 19 1 0 0,21 47 419 0 0,-11-19-367 0 0,25 31-55 0 0,-45-73-4 0 0,1-1 1 0 0,1-1-1 0 0,24 22 0 0 0,-31-31 2 0 0,-1-1 0 0 0,1 1 1 0 0,0-1-1 0 0,1 0 0 0 0,-1-1 1 0 0,1 1-1 0 0,-1-1 0 0 0,1 0 0 0 0,-1 0 1 0 0,1-1-1 0 0,0 0 0 0 0,0 0 1 0 0,10 1-1 0 0,-11-3 24 0 0,0 1 0 0 0,0 0-1 0 0,0-1 1 0 0,-1 0 0 0 0,1 0 0 0 0,0 0 0 0 0,-1-1 0 0 0,1 0 0 0 0,-1 1-1 0 0,1-2 1 0 0,-1 1 0 0 0,0 0 0 0 0,0-1 0 0 0,0 0 0 0 0,0 0 0 0 0,7-7-1 0 0,1-3 39 0 0,-1 0 0 0 0,0-1 0 0 0,0 0-1 0 0,-2-1 1 0 0,1 0 0 0 0,-2-1 0 0 0,0 0-1 0 0,8-26 1 0 0,-10 27-29 0 0,-2-1 0 0 0,1 0 1 0 0,-2 0-1 0 0,0 0 0 0 0,-1 0 0 0 0,0-28 0 0 0,8 66-172 0 0,-4-2 67 0 0,6 42-1 0 0,-5-23 45 0 0,15 81 187 0 0,6 137 0 0 0,-6-62 49 0 0,-20-188-194 0 0,-1 0-1 0 0,1 0 1 0 0,0 0 0 0 0,5 10 0 0 0,-7-15-186 0 0,1 0 1 0 0,1 0 0 0 0,-1 0 0 0 0,0 0 0 0 0,0 0-1 0 0,1 0 1 0 0,-1-1 0 0 0,1 1 0 0 0,-1-1 0 0 0,1 1-1 0 0,0-1 1 0 0,0 1 0 0 0,0-1 0 0 0,0 0 0 0 0,-1 0-1 0 0,2 0 1 0 0,2 2 0 0 0,32 12-5412 0 0,-16-13 3570 0 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55.4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29 450 14600 0 0,'-8'0'705'0'0,"7"0"-676"0"0,1 0-1 0 0,-1 0 1 0 0,0 0 0 0 0,1 0 0 0 0,-1 0 0 0 0,1 0 0 0 0,-1 0-1 0 0,0 0 1 0 0,1 0 0 0 0,-1 0 0 0 0,0 0 0 0 0,1 1-1 0 0,-1-1 1 0 0,0 0 0 0 0,1 0 0 0 0,-1 1 0 0 0,1-1-1 0 0,-1 0 1 0 0,1 1 0 0 0,-1-1 0 0 0,1 1 0 0 0,-1-1-1 0 0,1 1 1 0 0,-1-1 0 0 0,1 1 0 0 0,-1 0 0 0 0,1 0-35 0 0,0 0 0 0 0,-1 0 0 0 0,1 1 0 0 0,1-1 0 0 0,-1 0 0 0 0,0 0 0 0 0,0 0 0 0 0,0 0 1 0 0,0 1-1 0 0,1-1 0 0 0,-1 0 0 0 0,1 0 0 0 0,-1 0 0 0 0,2 2 0 0 0,9 22-187 0 0,19 28 0 0 0,-26-47 176 0 0,0 0 1 0 0,0 0-1 0 0,0 0 1 0 0,1 0 0 0 0,0-1-1 0 0,10 9 1 0 0,-10-10 122 0 0,0-1 0 0 0,-1 1 1 0 0,1-1-1 0 0,1-1 0 0 0,-1 1 0 0 0,9 3 1 0 0,-11-6-46 0 0,-1 1 1 0 0,1-1 0 0 0,0 0-1 0 0,0 0 1 0 0,-1 0 0 0 0,1 0-1 0 0,0-1 1 0 0,0 1 0 0 0,-1 0-1 0 0,1-1 1 0 0,0 0 0 0 0,-1 0-1 0 0,1 0 1 0 0,-1 0 0 0 0,5-3-1 0 0,3-2 105 0 0,-1 0-1 0 0,0 0 0 0 0,-1-1 1 0 0,0 0-1 0 0,0-1 0 0 0,0 0 1 0 0,-1 0-1 0 0,11-17 0 0 0,2-7 243 0 0,19-42-1 0 0,-26 49-198 0 0,-3 5-34 0 0,-2 0-1 0 0,0-1 0 0 0,-1 0 0 0 0,-1 0 0 0 0,-1-1 0 0 0,-1 1 1 0 0,2-27-1 0 0,-5 36-78 0 0,-1 0-1 0 0,-1 1 1 0 0,0-1 0 0 0,-1 1 0 0 0,0-1 0 0 0,0 1 0 0 0,-1 0 0 0 0,-1 0 0 0 0,0 0 0 0 0,-1 0-1 0 0,-9-16 1 0 0,11 22-91 0 0,-1 1-1 0 0,0-1 1 0 0,0 1 0 0 0,0-1-1 0 0,0 1 1 0 0,-1 1-1 0 0,0-1 1 0 0,0 1-1 0 0,0-1 1 0 0,0 1-1 0 0,0 1 1 0 0,-1-1 0 0 0,1 1-1 0 0,-1 0 1 0 0,0 0-1 0 0,1 0 1 0 0,-1 1-1 0 0,0 0 1 0 0,-10 0-1 0 0,9 0-40 0 0,1 1-1 0 0,-1 0 1 0 0,1 1-1 0 0,0-1 0 0 0,-1 1 1 0 0,1 1-1 0 0,0-1 0 0 0,-1 1 1 0 0,1 0-1 0 0,0 0 1 0 0,0 1-1 0 0,0 0 0 0 0,1 0 1 0 0,-1 0-1 0 0,1 1 1 0 0,-1-1-1 0 0,-8 10 0 0 0,3 0-133 0 0,0 0 0 0 0,2 1 0 0 0,-1 0 0 0 0,-10 23 0 0 0,-23 63-1721 0 0,38-83 245 0 0,0 0 1 0 0,1 0-1 0 0,-2 26 0 0 0,5-38 968 0 0,-3 24-4399 0 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56.1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103 325 10336 0 0,'0'0'505'0'0,"-1"1"-218"0"0,0 2-261 0 0,0-1-1 0 0,0 1 1 0 0,1 0 0 0 0,-1-1 0 0 0,0 1 0 0 0,1 0 0 0 0,0 0 0 0 0,-1-1 0 0 0,1 1-1 0 0,1 4 1 0 0,-1 10 64 0 0,-9 126 3620 0 0,11-118-3175 0 0,1-1 0 0 0,1 1 0 0 0,1-1 0 0 0,17 46 0 0 0,-7-28-41 0 0,2-1-1 0 0,33 60 0 0 0,-16-31 7 0 0,-6-11-16 0 0,12 37 374 0 0,-39-94-834 0 0,0 1 21 0 0,0 0 0 0 0,0 0 0 0 0,0-1 0 0 0,0 1 0 0 0,-1 0 0 0 0,0 0 0 0 0,1 0 0 0 0,-1 0 0 0 0,0 0 1 0 0,-1 0-1 0 0,1 0 0 0 0,0 0 0 0 0,-1-1 0 0 0,0 1 0 0 0,1 0 0 0 0,-1 0 0 0 0,0 0 0 0 0,-1-1 0 0 0,1 1 0 0 0,-2 2 1 0 0,1-2 7 0 0,0 0 1 0 0,-1 0 0 0 0,1-1-1 0 0,-1 1 1 0 0,0-1 0 0 0,1 1 0 0 0,-1-1-1 0 0,0 0 1 0 0,0 0 0 0 0,0-1 0 0 0,-1 1-1 0 0,1-1 1 0 0,0 1 0 0 0,-1-1 0 0 0,-5 1-1 0 0,-3 0 26 0 0,1 0-1 0 0,-1-1 0 0 0,0 0 1 0 0,0-1-1 0 0,1-1 1 0 0,-1 0-1 0 0,0 0 0 0 0,0-1 1 0 0,-18-6-1 0 0,25 6-59 0 0,0 0 0 0 0,0-1 0 0 0,-1 1 0 0 0,2-1 0 0 0,-1 0 0 0 0,0-1 0 0 0,1 1 0 0 0,-1-1 0 0 0,1 0 0 0 0,-4-5 0 0 0,0 1 6 0 0,1-1 0 0 0,0-1 1 0 0,-10-19-1 0 0,14 21-23 0 0,-1 0 1 0 0,1-1 0 0 0,0 0-1 0 0,1 1 1 0 0,0-1 0 0 0,1 0-1 0 0,0 0 1 0 0,0-1 0 0 0,0 1-1 0 0,2-12 1 0 0,1 5-194 0 0,0 1 0 0 0,1-1 0 0 0,0 0 0 0 0,12-29 0 0 0,-12 37 29 0 0,2 0 0 0 0,-1 0-1 0 0,1 0 1 0 0,0 0 0 0 0,1 1 0 0 0,6-8-1 0 0,42-37-1237 0 0,-42 41 518 0 0,1 1 0 0 0,1 0 0 0 0,26-14 0 0 0,-2 5-3945 0 0,-7 5-505 0 0</inkml:trace>
  <inkml:trace contextRef="#ctx0" brushRef="#br0" timeOffset="1">992 38 15648 0 0,'0'0'911'0'0,"8"0"-735"0"0,79-15 1856 0 0,-61 9-1772 0 0,1 0-1 0 0,0 2 0 0 0,42-2 1 0 0,-44 10-199 0 0,-24-4-178 0 0,3 8-1498 0 0,-3-7 1488 0 0,-1-1 0 0 0,0 0 0 0 0,1 0 0 0 0,-1 1 0 0 0,0-1 0 0 0,0 0 0 0 0,0 1 0 0 0,1-1 0 0 0,-1 0 0 0 0,0 1 0 0 0,0-1 0 0 0,0 0 0 0 0,0 1 0 0 0,0-1 0 0 0,0 0 0 0 0,0 1 0 0 0,1-1 0 0 0,-1 0 0 0 0,0 1 0 0 0,0-1 0 0 0,0 0 1 0 0,-1 1-1 0 0,1-1 0 0 0,0 1 0 0 0,-3 8-5449 0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4:56.7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19 18775 0 0,'0'0'912'0'0,"9"0"-400"0"0,-1 0 16 0 0,5 0-424 0 0,3 0-104 0 0,1 0 0 0 0,0 0 0 0 0,4-4 64 0 0,-2 4 0 0 0,2-7-64 0 0,0 7 96 0 0,0-4-472 0 0,-5 4-96 0 0,1-3-16 0 0,0 6-7447 0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03.45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 1 10240 0 0,'-2'1'33'0'0,"1"-1"0"0"0,-1 1 0 0 0,1 0 0 0 0,-1 0 1 0 0,1 0-1 0 0,0 0 0 0 0,0 1 0 0 0,-1-1 0 0 0,1 0 0 0 0,0 1 1 0 0,0-1-1 0 0,0 0 0 0 0,0 1 0 0 0,0-1 0 0 0,1 1 0 0 0,-1-1 1 0 0,0 1-1 0 0,1 0 0 0 0,-1-1 0 0 0,1 1 0 0 0,-1 0 1 0 0,1-1-1 0 0,0 1 0 0 0,0 0 0 0 0,0-1 0 0 0,0 1 0 0 0,0 0 1 0 0,0 0-1 0 0,0-1 0 0 0,1 1 0 0 0,-1 0 0 0 0,0-1 0 0 0,2 4 1 0 0,43 151 1726 0 0,5 20 337 0 0,-32-104-697 0 0,13 112 0 0 0,-29-74-1007 0 0,-3-61-233 0 0,1-48-252 0 0,0 0 0 0 0,0-1 0 0 0,0 1 0 0 0,-1-1-1 0 0,1 1 1 0 0,0 0 0 0 0,0-1 0 0 0,-1 1 0 0 0,1-1 0 0 0,0 1 0 0 0,-1-1 0 0 0,1 1-1 0 0,-1-1 1 0 0,1 1 0 0 0,0-1 0 0 0,-1 0 0 0 0,1 1 0 0 0,-1-1 0 0 0,1 1 0 0 0,-1-1-1 0 0,0 0 1 0 0,1 0 0 0 0,-1 1 0 0 0,1-1 0 0 0,-2 0 0 0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03.9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0 171 14368 0 0,'2'-1'330'0'0,"2"-1"-132"0"0,0-1 0 0 0,0 0-1 0 0,0-1 1 0 0,4-3 0 0 0,13-11 45 0 0,-5 8-238 0 0,1 1-1 0 0,21-9 0 0 0,-3 2-3 0 0,-5 2 42 0 0,1 1 0 0 0,1 1 0 0 0,-1 2 0 0 0,1 1 0 0 0,1 2 0 0 0,0 1 0 0 0,0 2 0 0 0,0 1 0 0 0,0 1 0 0 0,1 2 0 0 0,45 6 0 0 0,40 11 365 0 0,-102-14-242 0 0,-1 2-1 0 0,1 0 1 0 0,-1 1-1 0 0,30 16 0 0 0,-34-15-106 0 0,0 0-1 0 0,0 1 0 0 0,11 10 1 0 0,-18-13-67 0 0,0 0 1 0 0,0 1-1 0 0,0-1 1 0 0,-1 1-1 0 0,1 0 1 0 0,-1 0-1 0 0,4 11 1 0 0,-5-12 114 0 0,0 1 1 0 0,-1 0-1 0 0,0-1 0 0 0,-1 1 1 0 0,1 0-1 0 0,-1 0 0 0 0,0 0 1 0 0,0 0-1 0 0,-1 0 0 0 0,0 0 1 0 0,0 0-1 0 0,0 0 1 0 0,-1 0-1 0 0,0 0 0 0 0,0 0 1 0 0,0 0-1 0 0,-1 0 0 0 0,-4 10 1 0 0,2-9 60 0 0,0 1 1 0 0,0-1 0 0 0,-1 1-1 0 0,0-1 1 0 0,0-1 0 0 0,-1 1-1 0 0,0-1 1 0 0,0 0-1 0 0,-13 11 1 0 0,-7 2 208 0 0,-36 19-1 0 0,57-36-361 0 0,-15 9 25 0 0,0-2 0 0 0,-1-1 0 0 0,-27 8 0 0 0,33-12-82 0 0,-1-1 0 0 0,0 0 0 0 0,0-1 0 0 0,-1 0 0 0 0,1-2 0 0 0,0 0 0 0 0,0-1 0 0 0,-1 0 0 0 0,1-1 0 0 0,0-1 0 0 0,0-1 0 0 0,1 0 0 0 0,-23-10 0 0 0,31 11-395 0 0,0-2-1 0 0,0 1 1 0 0,-8-7-1 0 0,-6-9-5283 0 0,8 5-527 0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04.4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13 16208 0 0,'0'0'1627'0'0,"2"-1"-1487"0"0,3-1-137 0 0,0 0-1 0 0,1 0 0 0 0,-1 1 0 0 0,1 0 0 0 0,0 0 1 0 0,0 0-1 0 0,5 0 0 0 0,6 1-3 0 0,22 2 0 0 0,-3 2 1 0 0,40 2 0 0 0,-64-5-5 0 0,-1 0 0 0 0,1 0-1 0 0,-1 2 1 0 0,0-1 0 0 0,19 8-1 0 0,-25-8-141 0 0,0-1-129 0 0,-1 1-1 0 0,1-1 1 0 0,-1 1 0 0 0,1 0 0 0 0,-1 1 0 0 0,0-1-1 0 0,4 4 1 0 0,-7-5 99 0 0,-1 0-1 0 0,1 0 1 0 0,-1-1-1 0 0,0 1 1 0 0,1 0 0 0 0,-1 0-1 0 0,0 0 1 0 0,0 0-1 0 0,1-1 1 0 0,-1 1-1 0 0,0 0 1 0 0,0 0 0 0 0,0 0-1 0 0,0 0 1 0 0,0 0-1 0 0,-1 1 1 0 0,1-1-91 0 0,-6 17-1426 0 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04.9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16807 0 0,'0'0'1056'0'0,"8"0"-936"0"0,5 0-120 0 0,2 3 0 0 0,6 1 0 0 0,0 1 416 0 0,4-3 64 0 0,4 7 16 0 0,-4-7 0 0 0,3 3-344 0 0,5-1-72 0 0,-4-4-16 0 0,5 3 0 0 0,-1-3-496 0 0,-5 4-104 0 0,5-4-16 0 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0.8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108 182 10192 0 0,'0'0'230'0'0,"-5"-6"649"0"0,5 5-868 0 0,-1-1 1 0 0,1 1-1 0 0,-1-1 0 0 0,1 0 1 0 0,-1 0-1 0 0,1 1 0 0 0,0-1 0 0 0,0 0 1 0 0,0 0-1 0 0,0 1 0 0 0,0-1 1 0 0,0 0-1 0 0,1 1 0 0 0,-1-1 1 0 0,1 0-1 0 0,-1 0 0 0 0,1 1 1 0 0,-1-1-1 0 0,1 1 0 0 0,0-1 0 0 0,1-2 1 0 0,3-3 112 0 0,0-1 0 0 0,0 1 0 0 0,7-7 0 0 0,-4 5-29 0 0,-2 1-22 0 0,1 0 1 0 0,1 0-1 0 0,-1 0 1 0 0,2 1-1 0 0,-1 0 1 0 0,16-9 0 0 0,-14 11-27 0 0,-5 1 13 0 0,0 1 0 0 0,1 0 1 0 0,-1 1-1 0 0,1 0 0 0 0,-1-1 1 0 0,1 2-1 0 0,0-1 0 0 0,0 1 1 0 0,0 0-1 0 0,11-1 0 0 0,-8 2 51 0 0,0 0 0 0 0,0 1 0 0 0,0 0-1 0 0,0 1 1 0 0,15 4 0 0 0,-20-4-45 0 0,1 0 1 0 0,0 0-1 0 0,-1 0 0 0 0,0 1 1 0 0,1-1-1 0 0,-1 1 1 0 0,0 0-1 0 0,-1 0 1 0 0,1 1-1 0 0,0-1 0 0 0,-1 1 1 0 0,4 5-1 0 0,-4-5-29 0 0,15 21 305 0 0,20 36 1 0 0,-34-53-272 0 0,0 1 0 0 0,-1-1 0 0 0,0 1 0 0 0,0 0 0 0 0,-1 0 0 0 0,0 0 0 0 0,0 0 0 0 0,0 18 1 0 0,-2-22-30 0 0,-1 0 1 0 0,0 0 0 0 0,0 0 0 0 0,-1 0 0 0 0,1 0 0 0 0,-1 0 0 0 0,0-1 0 0 0,0 1 0 0 0,-5 6 0 0 0,0 1 244 0 0,-20 23 0 0 0,15-22-145 0 0,-1-1-1 0 0,-1-1 0 0 0,0 0 0 0 0,-1 0 0 0 0,0-2 0 0 0,-17 9 0 0 0,28-16-104 0 0,-1 0 0 0 0,1 0-1 0 0,-1-1 1 0 0,-6 2 0 0 0,7-2 8 0 0,-1 0 0 0 0,1 0 0 0 0,-1 1-1 0 0,-5 2 1 0 0,9-3-35 0 0,0-1-1 0 0,0 0 0 0 0,0 1 0 0 0,1-1 0 0 0,-1 0 0 0 0,0 0 0 0 0,0 1 0 0 0,0-1 1 0 0,0 0-1 0 0,0 0 0 0 0,0 0 0 0 0,0 0 0 0 0,0 0 0 0 0,0 0 0 0 0,0 0 0 0 0,1 0 1 0 0,-1-1-1 0 0,-1 1 0 0 0,-9-2 204 0 0,15-16 488 0 0,-3 14-670 0 0,1 1 0 0 0,0 0 0 0 0,0-1 0 0 0,0 1 1 0 0,1 0-1 0 0,-1 0 0 0 0,1 0 0 0 0,5-4 0 0 0,27-21-140 0 0,-17 15 50 0 0,-12 10 48 0 0,-1-1 0 0 0,0 1 0 0 0,1 1 0 0 0,0-1 0 0 0,0 1-1 0 0,-1 0 1 0 0,1 0 0 0 0,1 0 0 0 0,8 0 0 0 0,6 0 111 0 0,31 0-1 0 0,-46 2-103 0 0,-1 1 0 0 0,0 0 0 0 0,1 0 0 0 0,-1 0 0 0 0,0 1 0 0 0,0-1 0 0 0,1 1 0 0 0,-2 0 0 0 0,1 1 0 0 0,0-1-1 0 0,0 1 1 0 0,-1 0 0 0 0,1 0 0 0 0,-1 1 0 0 0,0-1 0 0 0,0 1 0 0 0,0 0 0 0 0,-1 0 0 0 0,1 0 0 0 0,-1 0 0 0 0,3 6 0 0 0,-2-3 12 0 0,0 0 1 0 0,0 0-1 0 0,-1 0 1 0 0,0 0-1 0 0,0 1 1 0 0,-1-1 0 0 0,0 1-1 0 0,0-1 1 0 0,-1 1-1 0 0,0 0 1 0 0,-1 0-1 0 0,1 0 1 0 0,-1 0-1 0 0,-2 10 1 0 0,-5 22-81 0 0,-13 40 0 0 0,15-61 127 0 0,-2-1-1 0 0,-1 1 0 0 0,0-2 1 0 0,-14 24-1 0 0,11-24 19 0 0,-9 14 269 0 0,-37 45-1 0 0,49-67-233 0 0,-2-1-1 0 0,1 0 1 0 0,-1-1 0 0 0,0 0-1 0 0,-1-1 1 0 0,0 0 0 0 0,0 0-1 0 0,0-1 1 0 0,-1-1 0 0 0,1 0-1 0 0,-1 0 1 0 0,0-1 0 0 0,0-1-1 0 0,0 0 1 0 0,-1 0 0 0 0,1-1-1 0 0,0-1 1 0 0,-1 0 0 0 0,-13-3-1 0 0,13 0-62 0 0,1-1 0 0 0,-1 0 0 0 0,0-1-1 0 0,1-1 1 0 0,0 0 0 0 0,-18-13 0 0 0,16 11-21 0 0,0-1-45 0 0,1-1 0 0 0,-19-18 0 0 0,27 24-40 0 0,4 2-155 0 0,-1 1 1 0 0,1 0-1 0 0,0-1 1 0 0,0 1 0 0 0,-1-1-1 0 0,1 0 1 0 0,0 1 0 0 0,0-1-1 0 0,0 0 1 0 0,1 0-1 0 0,-1 0 1 0 0,0 0 0 0 0,1 1-1 0 0,-1-1 1 0 0,1 0-1 0 0,-1 0 1 0 0,1 0 0 0 0,0 0-1 0 0,0 0 1 0 0,0 0-1 0 0,0-2 1 0 0,4-3-1736 0 0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1.4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1 673 14944 0 0,'0'-5'142'0'0,"1"1"1"0"0,-1 0-1 0 0,1 0 1 0 0,0-1 0 0 0,0 1-1 0 0,1 0 1 0 0,-1 0 0 0 0,1 0-1 0 0,0 0 1 0 0,0 0 0 0 0,3-4-1 0 0,1-2-214 0 0,12-31 72 0 0,-13 29 0 0 0,0 0 0 0 0,9-14 0 0 0,4-3-6 0 0,-6 11 27 0 0,0-1-1 0 0,-2 0 0 0 0,12-28 0 0 0,5-24 30 0 0,-12 36 64 0 0,-2-1 1 0 0,14-63-1 0 0,-1-45 1862 0 0,-25 143-1405 0 0,0 5-258 0 0,0 14-206 0 0,0 24-206 0 0,-8 184 134 0 0,1 2-78 0 0,8-194 43 0 0,8 52 0 0 0,-2-34 75 0 0,-7-31-21 0 0,-1-17-42 0 0,0 0 1 0 0,0 0-1 0 0,1 0 0 0 0,-1 0 1 0 0,2 6-1 0 0,3 6-1027 0 0,-5-15 394 0 0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2.16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1 792 15088 0 0,'0'0'1511'0'0,"5"5"-1096"0"0,13 14 513 0 0,-8-11-836 0 0,0-7-1460 0 0</inkml:trace>
  <inkml:trace contextRef="#ctx0" brushRef="#br0" timeOffset="1">432 340 13792 0 0,'0'0'1388'0'0,"-4"7"-1264"0"0,0 3-109 0 0,1-1 1 0 0,0 0-1 0 0,1 1 1 0 0,0 0-1 0 0,0 0 1 0 0,1-1-1 0 0,0 14 1 0 0,5 69 302 0 0,-2-72-175 0 0,0 2 66 0 0,1-1 1 0 0,1 1-1 0 0,1-1 0 0 0,1 0 0 0 0,14 34 1 0 0,-15-44-34 0 0,1 1 0 0 0,0-1 0 0 0,0-1 0 0 0,14 17 0 0 0,-16-22-84 0 0,1-1-1 0 0,-1 0 1 0 0,1 0 0 0 0,0 0 0 0 0,0-1 0 0 0,0 1 0 0 0,0-1 0 0 0,0 0 0 0 0,1-1 0 0 0,-1 1 0 0 0,10 2-1 0 0,-8-3-7 0 0,-1 0 0 0 0,1-1-1 0 0,-1 1 1 0 0,1-1 0 0 0,-1-1-1 0 0,1 1 1 0 0,0-1 0 0 0,-1 0-1 0 0,1-1 1 0 0,0 1-1 0 0,-1-1 1 0 0,1-1 0 0 0,-1 1-1 0 0,10-5 1 0 0,-2 0 59 0 0,-1 0 0 0 0,-1-2 0 0 0,1 0 0 0 0,-1 0-1 0 0,-1-1 1 0 0,0 0 0 0 0,0-1 0 0 0,0 0 0 0 0,-1-1 0 0 0,15-22 0 0 0,-5 4 46 0 0,-2-1 0 0 0,-1-1 1 0 0,19-47-1 0 0,-28 59-85 0 0,-2-1-1 0 0,0 0 1 0 0,0 0-1 0 0,-2 0 0 0 0,-1 0 1 0 0,2-41-1 0 0,-5 47-48 0 0,-1 0 0 0 0,-1 0 0 0 0,0 0 0 0 0,0 0 0 0 0,-1 0 0 0 0,-1 0 0 0 0,-1 1 0 0 0,0 0 0 0 0,0 0 0 0 0,-1 0 0 0 0,-9-13 0 0 0,4 8-55 0 0,3 6 0 0 0,1-1 0 0 0,-2 2 0 0 0,1-1 0 0 0,-19-17 0 0 0,14 17-167 0 0,-1 2-1 0 0,0-1 0 0 0,0 2 1 0 0,-1 0-1 0 0,-22-11 0 0 0,30 17 95 0 0,1 1 0 0 0,-1-1 0 0 0,0 1 0 0 0,0 1 0 0 0,-1-1 0 0 0,1 1-1 0 0,0 0 1 0 0,0 1 0 0 0,0-1 0 0 0,-1 2 0 0 0,1-1 0 0 0,0 1 0 0 0,0 0 0 0 0,-1 0-1 0 0,-9 4 1 0 0,9-1-236 0 0,0 0-1 0 0,0 0 0 0 0,1 1 0 0 0,0 0 1 0 0,0 0-1 0 0,0 1 0 0 0,1 0 0 0 0,0 0 1 0 0,0 0-1 0 0,0 1 0 0 0,1 0 0 0 0,0 0 1 0 0,0 1-1 0 0,1-1 0 0 0,-4 9 0 0 0,-5 17-5981 0 0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2.7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88 148 13328 0 0,'0'0'1340'0'0,"-1"2"-1228"0"0,0 3-110 0 0,0 0 0 0 0,0 0 0 0 0,0 0 0 0 0,0 0 0 0 0,1 0 0 0 0,0 10 0 0 0,6 36-3 0 0,-3-25 0 0 0,-2-16 57 0 0,0 0 1 0 0,1 0 0 0 0,0-1-1 0 0,0 1 1 0 0,1-1 0 0 0,0 0-1 0 0,1 0 1 0 0,0 0 0 0 0,1 0-1 0 0,-1 0 1 0 0,12 14 0 0 0,-14-20 20 0 0,0-1 0 0 0,1 0 0 0 0,-1 0 0 0 0,0 0-1 0 0,0-1 1 0 0,1 1 0 0 0,-1-1 0 0 0,1 1 0 0 0,0-1 0 0 0,-1 0 0 0 0,1 1 0 0 0,0-2 0 0 0,0 1 0 0 0,0 0 0 0 0,0 0 0 0 0,0-1 0 0 0,-1 0 0 0 0,1 1 0 0 0,0-1 0 0 0,0 0 0 0 0,0-1 0 0 0,0 1 0 0 0,0 0 0 0 0,0-1 0 0 0,0 0 0 0 0,0 1 0 0 0,0-1 0 0 0,-1-1 0 0 0,1 1 0 0 0,0 0 0 0 0,2-2 0 0 0,4-2 151 0 0,-1-1 0 0 0,1 0 0 0 0,-1 0 0 0 0,0 0 0 0 0,-1-1 0 0 0,1-1 0 0 0,10-13 0 0 0,-10 9-39 0 0,0-1 0 0 0,-1 1 0 0 0,0-1 0 0 0,-1-1 0 0 0,0 1 0 0 0,-1-1 0 0 0,-1 0-1 0 0,4-17 1 0 0,-8 25-151 0 0,1-1 0 0 0,-1 0 0 0 0,0 1-1 0 0,0-1 1 0 0,0 0 0 0 0,-1 1-1 0 0,0-1 1 0 0,-1 1 0 0 0,0-1 0 0 0,0 1-1 0 0,0 0 1 0 0,0-1 0 0 0,-1 1 0 0 0,0 1-1 0 0,-1-1 1 0 0,1 0 0 0 0,-1 1 0 0 0,-5-7-1 0 0,2 4-31 0 0,0 0-1 0 0,0 1 1 0 0,-1 0 0 0 0,0 0-1 0 0,-1 0 1 0 0,1 1 0 0 0,-1 0-1 0 0,-1 1 1 0 0,1 0-1 0 0,-17-6 1 0 0,21 9-83 0 0,0 0-1 0 0,-1 1 1 0 0,1 0 0 0 0,0 0 0 0 0,-1 0-1 0 0,1 1 1 0 0,0-1 0 0 0,-1 1 0 0 0,1 0-1 0 0,-1 1 1 0 0,1 0 0 0 0,0 0-1 0 0,-1 0 1 0 0,1 0 0 0 0,0 1 0 0 0,0 0-1 0 0,0 0 1 0 0,0 0 0 0 0,0 0-1 0 0,0 1 1 0 0,1 0 0 0 0,-1 0 0 0 0,-7 7-1 0 0,5-3-171 0 0,1 0 0 0 0,-12 14 0 0 0,3-1-310 0 0,9-14-872 0 0,2 0 1 0 0,-1 1 0 0 0,-6 12 0 0 0,-2 6-4326 0 0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3.48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251 705 13328 0 0,'0'2'298'0'0,"-6"17"97"0"0,1 1 0 0 0,-4 23 0 0 0,0 6 242 0 0,3-16-30 0 0,-2 51 0 0 0,5-47-424 0 0,0-8-91 0 0,-4 81 404 0 0,7-93-259 0 0,0 1 0 0 0,1-1 0 0 0,2 1 0 0 0,4 18 0 0 0,-5-23 232 0 0,0-1 1 0 0,0 1-1 0 0,0 19 0 0 0,-2-31-61 0 0,-13 6 200 0 0,9-7-547 0 0,1 1 0 0 0,-1-1-1 0 0,1 0 1 0 0,0 0-1 0 0,-1 0 1 0 0,1-1 0 0 0,-1 1-1 0 0,1-1 1 0 0,0 0 0 0 0,-1 1-1 0 0,1-2 1 0 0,-5-1-1 0 0,2 1-17 0 0,0-1-1 0 0,-1 0 0 0 0,1-1 0 0 0,1 0 0 0 0,-10-6 1 0 0,3-1-14 0 0,0 0-1 0 0,1-1 1 0 0,0-1 0 0 0,1 0 0 0 0,1 0 0 0 0,-16-29 0 0 0,22 37-75 0 0,1-1 0 0 0,-1 0 0 0 0,1 0 0 0 0,1 0 0 0 0,-1 0 0 0 0,1 0 0 0 0,0 0 0 0 0,0 0 0 0 0,1 0 0 0 0,0-1 0 0 0,0 1 0 0 0,0 0 0 0 0,1 0 0 0 0,0 0 0 0 0,0 0 0 0 0,0-1 0 0 0,1 1 0 0 0,0 1 0 0 0,0-1 0 0 0,1 0 0 0 0,3-6 0 0 0,0 3-702 0 0,0 1 0 0 0,0-1-1 0 0,13-12 1 0 0,11-7-5453 0 0,-10 10 764 0 0</inkml:trace>
  <inkml:trace contextRef="#ctx0" brushRef="#br0" timeOffset="1">566 18 16559 0 0,'-16'-17'802'0'0,"15"16"54"0"0,0 2-849 0 0,1 0-1 0 0,-1 0 1 0 0,1 0 0 0 0,-1 0 0 0 0,1 0 0 0 0,0 0-1 0 0,-1 0 1 0 0,1 0 0 0 0,0 0 0 0 0,0 0 0 0 0,-1 0-1 0 0,1 1 1 0 0,0-1 0 0 0,0 0 0 0 0,0 0 0 0 0,0 0-1 0 0,1 1 1 0 0,4 24-79 0 0,-2-13 92 0 0,6 230 33 0 0,-9-200 48 0 0,-4 65 240 0 0,3 58 468 0 0,6 19-51 0 0,-5-180-750 0 0,1-4-6 0 0,-1 0 1 0 0,0 0 0 0 0,0 0-1 0 0,0 1 1 0 0,0-1-1 0 0,0 0 1 0 0,-1 0-1 0 0,1 0 1 0 0,0 1 0 0 0,-1-1-1 0 0,1 0 1 0 0,0 0-1 0 0,-1 0 1 0 0,1 0-1 0 0,-2 2 1 0 0,1-1-271 0 0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4.1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1 15464 0 0,'0'0'1547'0'0,"0"1"-1413"0"0,-2 19-31 0 0,2-19-97 0 0,-1 0 1 0 0,1 1-1 0 0,0-1 0 0 0,0 0 0 0 0,0 0 1 0 0,0 1-1 0 0,0-1 0 0 0,0 0 0 0 0,1 0 1 0 0,-1 1-1 0 0,0-1 0 0 0,1 0 0 0 0,0 2 0 0 0,12 52 10 0 0,-7-35-3 0 0,7 33 0 0 0,3 14 100 0 0,1-1 152 0 0,-4-15 91 0 0,-10-32-178 0 0,-2-15-126 0 0,-1 0 1 0 0,1 0-1 0 0,0 0 0 0 0,0 0 1 0 0,0-1-1 0 0,3 5 0 0 0,-4-7 54 0 0,0 13 578 0 0,0-11 65 0 0,0-9-458 0 0,0-9-254 0 0,1-1 0 0 0,0 1 0 0 0,1 0 1 0 0,0 0-1 0 0,1 1 0 0 0,1-1 0 0 0,1 0 0 0 0,0 1 1 0 0,10-21-1 0 0,-3 13-98 0 0,-4 5 39 0 0,0 1 0 0 0,22-30 0 0 0,-20 34 19 0 0,-8 7 6 0 0,1 1 1 0 0,1 0-1 0 0,-1 0 1 0 0,1 0-1 0 0,-1 1 1 0 0,1-1 0 0 0,0 1-1 0 0,0 0 1 0 0,1 0-1 0 0,-1 0 1 0 0,1 0-1 0 0,5-2 1 0 0,-8 5-2 0 0,-1-1 6 0 0,1 0-1 0 0,-1 0 0 0 0,1 1 0 0 0,-1-1 0 0 0,1 1 0 0 0,0-1 0 0 0,-1 1 0 0 0,1 0 0 0 0,0-1 0 0 0,-1 1 0 0 0,1 0 0 0 0,0 0 0 0 0,-1 0 0 0 0,1 0 0 0 0,0 1 0 0 0,-1-1 0 0 0,1 0 0 0 0,0 1 0 0 0,-1-1 0 0 0,1 1 0 0 0,0-1 0 0 0,-1 1 0 0 0,1 0 0 0 0,-1 0 0 0 0,0 0 0 0 0,2 1 0 0 0,-1-1 0 0 0,0 0-4 0 0,0 0 0 0 0,0 0 0 0 0,0 1 0 0 0,0-1 0 0 0,0 1 0 0 0,0-1 0 0 0,0 1 0 0 0,0 0 0 0 0,-1-1 0 0 0,1 1 0 0 0,-1 0 0 0 0,1 0 0 0 0,-1 1 0 0 0,0-1 0 0 0,0 0 0 0 0,0 0 0 0 0,0 1-1 0 0,0-1 1 0 0,1 3 0 0 0,4 24 41 0 0,-2 1 0 0 0,0-1 0 0 0,-2 1-1 0 0,-3 40 1 0 0,1-36 137 0 0,-4 49 437 0 0,12-87-452 0 0,-3-4-140 0 0,0 0 0 0 0,0 0-1 0 0,-1-1 1 0 0,6-13 0 0 0,-9 19-27 0 0,14-28 1 0 0,1 0 0 0 0,2 1 0 0 0,36-47 0 0 0,5 14 0 0 0,-54 57 0 0 0,0 1 0 0 0,1-1 0 0 0,0 1 0 0 0,0 0 0 0 0,1 1 0 0 0,0-1 0 0 0,-1 1 0 0 0,1 0 0 0 0,1 1 0 0 0,-1 0 0 0 0,13-4 0 0 0,-19 7 0 0 0,0 0 0 0 0,0 0 0 0 0,1 0 0 0 0,-1 0 0 0 0,0 0 0 0 0,0 0 0 0 0,1 1 0 0 0,-1-1 0 0 0,0 0 0 0 0,0 1 0 0 0,0-1 0 0 0,0 1 0 0 0,1-1 0 0 0,-1 1 0 0 0,0-1 0 0 0,0 1 0 0 0,0 0 0 0 0,0 0 0 0 0,0 0 0 0 0,0-1 0 0 0,0 1 0 0 0,-1 0 0 0 0,1 0 0 0 0,0 0 0 0 0,0 2 0 0 0,2 1 0 0 0,0 0 0 0 0,-1 0 0 0 0,1 0 0 0 0,-1 1 0 0 0,2 6 0 0 0,21 74 0 0 0,-22-73 19 0 0,0-1-1 0 0,-1 1 0 0 0,2 14 0 0 0,1 8-19 0 0,1 14 57 0 0,-6-39-55 0 0,1 1 0 0 0,0-1 1 0 0,1 0-1 0 0,0 1 0 0 0,0-1 0 0 0,5 11 0 0 0,-5-15-312 0 0,0-1 0 0 0,0 0 0 0 0,1 0 0 0 0,-1 1 0 0 0,1-1-1 0 0,0-1 1 0 0,4 5 0 0 0,-2-7-3186 0 0,-2-1 1692 0 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4.7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3 619 12992 0 0,'0'0'756'0'0,"0"2"-623"0"0,-1 19 676 0 0,0-13-578 0 0,1 1 0 0 0,0-1 0 0 0,0 0-1 0 0,1 1 1 0 0,0-1 0 0 0,0 0 0 0 0,1 0 0 0 0,3 11-1 0 0,-4-17-178 0 0,0 1 0 0 0,0-1 0 0 0,0 1 0 0 0,1-1 0 0 0,-1 0 0 0 0,1 1 0 0 0,-1-1 0 0 0,1 0-1 0 0,0 0 1 0 0,-1 0 0 0 0,1 0 0 0 0,0-1 0 0 0,1 1 0 0 0,-1 0 0 0 0,0-1 0 0 0,0 1 0 0 0,1-1-1 0 0,-1 0 1 0 0,1 0 0 0 0,-1 0 0 0 0,1 0 0 0 0,-1 0 0 0 0,1-1 0 0 0,-1 1 0 0 0,1-1 0 0 0,0 1-1 0 0,0-1 1 0 0,-1 0 0 0 0,1 0 0 0 0,0 0 0 0 0,-1-1 0 0 0,1 1 0 0 0,0-1 0 0 0,4-1-1 0 0,3 0 69 0 0,0-1 0 0 0,0-1-1 0 0,-1 0 1 0 0,0 0-1 0 0,1-1 1 0 0,-2 0 0 0 0,1-1-1 0 0,0 0 1 0 0,-1 0-1 0 0,0 0 1 0 0,-1-1-1 0 0,13-15 1 0 0,49-58 1047 0 0,-63 70-1005 0 0,0-1 0 0 0,0 1 1 0 0,-1-1-1 0 0,-1 0 1 0 0,0 0-1 0 0,0-1 0 0 0,-1 1 1 0 0,2-14-1 0 0,-4 20-126 0 0,-1-1 0 0 0,1 1-1 0 0,-1-1 1 0 0,0 1 0 0 0,0-1 0 0 0,-1 1 0 0 0,0-1-1 0 0,0 1 1 0 0,0 0 0 0 0,-1-1 0 0 0,1 1 0 0 0,-1 0 0 0 0,0 0-1 0 0,-1 0 1 0 0,1 0 0 0 0,-1 0 0 0 0,0 0 0 0 0,0 1-1 0 0,-1 0 1 0 0,1-1 0 0 0,-6-3 0 0 0,2 1-104 0 0,0 1 1 0 0,-1 0-1 0 0,1 0 1 0 0,-2 1-1 0 0,1 0 1 0 0,0 0-1 0 0,-1 1 1 0 0,0 0-1 0 0,0 0 0 0 0,-1 1 1 0 0,-9-2-1 0 0,14 5-46 0 0,-1-1-1 0 0,1 1 1 0 0,-1 1 0 0 0,1-1-1 0 0,0 1 1 0 0,-1 0-1 0 0,-8 2 1 0 0,0 0-155 0 0,7-1-176 0 0,1 1-1 0 0,-1-1 0 0 0,0 1 0 0 0,-10 6 0 0 0,-9 4-3107 0 0,17-10 1784 0 0</inkml:trace>
  <inkml:trace contextRef="#ctx0" brushRef="#br0" timeOffset="1">495 5 16096 0 0,'0'0'365'0'0,"0"0"-329"0"0,0 0 1 0 0,0 0-1 0 0,0 0 1 0 0,0-1-1 0 0,0 1 1 0 0,0 0 0 0 0,0 0-1 0 0,1-1 1 0 0,-1 1-1 0 0,0 0 1 0 0,0 0-1 0 0,0 0 1 0 0,0 0-1 0 0,0-1 1 0 0,0 1-1 0 0,0 0 1 0 0,1 0-1 0 0,-1 0 1 0 0,0 0-1 0 0,0-1 1 0 0,0 1-1 0 0,0 0 1 0 0,1 0-1 0 0,-1 0 1 0 0,0 0 0 0 0,0 0-1 0 0,0 0 1 0 0,1 0-1 0 0,-1-1 1 0 0,0 1-1 0 0,0 0 1 0 0,0 0-1 0 0,1 0 1 0 0,-1 0-1 0 0,0 0 1 0 0,0 0-1 0 0,1 0 1 0 0,15 16-8 0 0,-13-13 130 0 0,0-1 0 0 0,-1 1-1 0 0,1-1 1 0 0,0 1 0 0 0,-1 0-1 0 0,0 0 1 0 0,0 0-1 0 0,0 0 1 0 0,0 0 0 0 0,2 4-1 0 0,6 32 258 0 0,-1 0 0 0 0,-1 0-1 0 0,-2 1 1 0 0,-3-1-1 0 0,0 1 1 0 0,-5 50 0 0 0,0-26-337 0 0,-8 82-2034 0 0,2-103 841 0 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6.5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183 152 9416 0 0,'0'0'208'0'0,"-8"-5"290"0"0,2 1-274 0 0,0 2-149 0 0,5 1 521 0 0,-1 2-590 0 0,1-1 0 0 0,-1 0 0 0 0,0 0 0 0 0,1 1 0 0 0,-1-1 1 0 0,1 1-1 0 0,-1-1 0 0 0,1 1 0 0 0,-1 0 0 0 0,1 0 0 0 0,0-1 0 0 0,-1 1 0 0 0,1 0 0 0 0,0 0 0 0 0,0 0 1 0 0,-1 1-1 0 0,1-1 0 0 0,0 0 0 0 0,-1 2 0 0 0,-15 27 83 0 0,14-25-85 0 0,-7 19 428 0 0,0 0 0 0 0,2 0 0 0 0,0 1 0 0 0,-7 47 0 0 0,8-34-38 0 0,2-14-36 0 0,0 0-1 0 0,2 1 0 0 0,0 44 1 0 0,4-45-63 0 0,1 0 0 0 0,2 0 1 0 0,8 31-1 0 0,-8-42-115 0 0,1 1 1 0 0,0-1-1 0 0,1-1 0 0 0,0 1 0 0 0,1-1 1 0 0,1 0-1 0 0,11 14 0 0 0,-14-19-113 0 0,1 0-1 0 0,0 0 0 0 0,1-1 1 0 0,-1 0-1 0 0,1 0 0 0 0,0-1 1 0 0,1 0-1 0 0,0 0 0 0 0,-1 0 1 0 0,1-1-1 0 0,1 0 0 0 0,-1-1 1 0 0,0 0-1 0 0,1 0 0 0 0,0-1 1 0 0,0 0-1 0 0,0-1 0 0 0,0 0 1 0 0,0 0-1 0 0,0 0 0 0 0,0-2 0 0 0,0 1 1 0 0,0-1-1 0 0,0 0 0 0 0,-1-1 1 0 0,16-4-1 0 0,-7-1 46 0 0,-1 0 1 0 0,0-1-1 0 0,0-1 1 0 0,0 0-1 0 0,-1-1 0 0 0,-1-1 1 0 0,0 0-1 0 0,0-1 0 0 0,-1-1 1 0 0,-1 0-1 0 0,0-1 1 0 0,0 0-1 0 0,11-20 0 0 0,-20 29-86 0 0,47-77 376 0 0,-43 68-359 0 0,-1 0 0 0 0,0-1-1 0 0,0 1 1 0 0,3-19 0 0 0,-6 17-36 0 0,14-76 175 0 0,-16 79-146 0 0,0 1 0 0 0,-1 0-1 0 0,0 0 1 0 0,-1 0 0 0 0,-5-22 0 0 0,3 22-5 0 0,-1 1 0 0 0,0-1 1 0 0,-1 1-1 0 0,0 0 0 0 0,-1 1 1 0 0,0-1-1 0 0,-9-10 0 0 0,-3-2 75 0 0,-39-38 0 0 0,43 48-115 0 0,0 1 0 0 0,0 1 0 0 0,-1 0 1 0 0,-1 1-1 0 0,0 0 0 0 0,0 2 0 0 0,-1 0 0 0 0,0 0 0 0 0,0 2 0 0 0,-1 0 0 0 0,0 1 0 0 0,0 1 0 0 0,-37-4 0 0 0,46 7-26 0 0,-1 2 1 0 0,1-1-1 0 0,-1 1 1 0 0,1 1-1 0 0,0 0 0 0 0,-1 0 1 0 0,1 1-1 0 0,0 0 1 0 0,0 0-1 0 0,1 1 1 0 0,-1 0-1 0 0,1 1 0 0 0,-15 10 1 0 0,11-6-477 0 0,0 1-1 0 0,-20 21 1 0 0,18-14-2294 0 0,-18 26-1 0 0,2 4-3631 0 0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7.15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79 14312 0 0,'-5'-7'118'0'0,"4"5"-74"0"0,0 1 0 0 0,1 0 0 0 0,-1 0 0 0 0,0-1 0 0 0,0 1 0 0 0,1-1 0 0 0,-1 1-1 0 0,1 0 1 0 0,-1-1 0 0 0,1 1 0 0 0,0-1 0 0 0,-1-3 0 0 0,1 4 699 0 0,8-3-607 0 0,19-6-105 0 0,-1 1 1 0 0,1 2 0 0 0,1 0-1 0 0,38-4 1 0 0,-56 11-2 0 0,0 0 1 0 0,0 0-1 0 0,0 1 0 0 0,14 3 0 0 0,3-1-27 0 0,-23-2-92 0 0,1 0 0 0 0,-1-1 1 0 0,1 1-1 0 0,-1 1 1 0 0,1-1-1 0 0,5 3 1 0 0,-9-3-105 0 0,0 1 1 0 0,-1-1 0 0 0,1 0 0 0 0,0 0 0 0 0,0 1 0 0 0,-1-1 0 0 0,1 0 0 0 0,0 1 0 0 0,-1-1 0 0 0,1 0 0 0 0,-1 1 0 0 0,0-1 0 0 0,0 1 0 0 0,1-1-1 0 0,-1 1 1 0 0,0 2 0 0 0,0 7-1162 0 0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7.8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55 12928 0 0,'0'0'756'0'0,"5"-4"-608"0"0,8-3 269 0 0,0 0 0 0 0,1 1 0 0 0,0 0 0 0 0,0 1 0 0 0,1 0 0 0 0,17-2 0 0 0,-14 4 27 0 0,28-2 0 0 0,-38 5-536 0 0,0 1-1 0 0,0 0 1 0 0,0 0 0 0 0,0 0-1 0 0,16 5 1 0 0,4 3-2317 0 0,-19-2-2987 0 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8.3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1 566 12328 0 0,'0'0'720'0'0,"5"-4"-576"0"0,24-18-144 0 0,-5 1-4 0 0,4-6 169 0 0,133-189 522 0 0,-149 196-570 0 0,-1 0 1 0 0,0 0 0 0 0,-2-1-1 0 0,-1-1 1 0 0,0 1 0 0 0,5-25 0 0 0,-11 37 35 0 0,-1-1 1 0 0,1 0 0 0 0,-1 0 0 0 0,-1 0 0 0 0,0 0 0 0 0,0 1-1 0 0,-3-14 1 0 0,3 22-133 0 0,-1 0 0 0 0,1 0 0 0 0,-1 0 0 0 0,1 0 1 0 0,-1 0-1 0 0,1 0 0 0 0,-1 0 0 0 0,0 0 0 0 0,0 1 0 0 0,1-1 0 0 0,-1 0 0 0 0,-2-1 0 0 0,3 1 3 0 0,-2 0 399 0 0,1 2-349 0 0,-1-1-73 0 0,0 1-1 0 0,1 0 1 0 0,-1 0 0 0 0,1 0 0 0 0,-1 1-1 0 0,1-1 1 0 0,-1 0 0 0 0,1 0 0 0 0,0 1-1 0 0,-1-1 1 0 0,1 1 0 0 0,0-1 0 0 0,0 1 0 0 0,0 0-1 0 0,0-1 1 0 0,1 1 0 0 0,-1 0 0 0 0,0-1-1 0 0,1 1 1 0 0,-1 3 0 0 0,-2 6-2 0 0,1-1 0 0 0,0 17 0 0 0,1-16 2 0 0,-11 136-65 0 0,-11 48 148 0 0,5-52 36 0 0,-5 30 464 0 0,13-92 20 0 0,7-72-686 0 0,2-7-340 0 0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9.0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409 52 12840 0 0,'0'0'1286'0'0,"-5"-5"-1164"0"0,-10-12-122 0 0,14 15 0 0 0,-1 0 0 0 0,1 0 0 0 0,-1 0 0 0 0,0 0 0 0 0,0 0 0 0 0,0 0 0 0 0,0 0 0 0 0,0 1 0 0 0,0-1 0 0 0,0 1 0 0 0,0-1 0 0 0,-1 1 0 0 0,1 0 0 0 0,0 0 0 0 0,-1 0 0 0 0,1 0 0 0 0,-1 0 0 0 0,1 1 0 0 0,-1-1 0 0 0,-2 0 0 0 0,-1 1 28 0 0,0 1 1 0 0,0-1-1 0 0,0 1 0 0 0,0-1 1 0 0,1 2-1 0 0,-1-1 1 0 0,0 1-1 0 0,1 0 1 0 0,-1 0-1 0 0,-9 6 1 0 0,10-6 46 0 0,0 0 0 0 0,0 1 0 0 0,0 0 0 0 0,1 0 0 0 0,0 0 0 0 0,-1 1 0 0 0,1 0 0 0 0,0-1 0 0 0,1 1 0 0 0,-1 1 0 0 0,1-1 0 0 0,-5 8 0 0 0,-27 53 599 0 0,-35 91 0 0 0,55-114-415 0 0,1 1 0 0 0,3 1 0 0 0,-9 64-1 0 0,16-76-73 0 0,1-1-1 0 0,2 40 0 0 0,2-60-142 0 0,0 1-1 0 0,1-1 1 0 0,0 1-1 0 0,1-1 1 0 0,0 0-1 0 0,0 0 1 0 0,1 0-1 0 0,1 0 1 0 0,9 15-1 0 0,-12-23-37 0 0,0 0-1 0 0,0 0 0 0 0,1 0 0 0 0,-1 0 1 0 0,1 0-1 0 0,0-1 0 0 0,0 1 0 0 0,0-1 1 0 0,0 0-1 0 0,0 0 0 0 0,0 0 0 0 0,1 0 0 0 0,-1 0 1 0 0,1-1-1 0 0,-1 0 0 0 0,1 0 0 0 0,0 0 1 0 0,-1 0-1 0 0,1 0 0 0 0,0-1 0 0 0,0 1 1 0 0,5-1-1 0 0,-2 0 21 0 0,-1-1 1 0 0,1 0-1 0 0,-1 0 0 0 0,0-1 1 0 0,0 1-1 0 0,0-2 1 0 0,0 1-1 0 0,0 0 1 0 0,0-1-1 0 0,0 0 1 0 0,-1-1-1 0 0,8-4 0 0 0,4-6 85 0 0,0-1 0 0 0,-1-1 0 0 0,-1 0 0 0 0,-1-1 0 0 0,0 0 0 0 0,-1-1 0 0 0,17-31 0 0 0,-6-12 41 0 0,-14 35-102 0 0,-8 19-28 0 0,0 0 0 0 0,0 0 0 0 0,-1 0 0 0 0,0 0 0 0 0,0-1 0 0 0,-1 1 0 0 0,1 0 0 0 0,-2-8 0 0 0,1 11 0 0 0,-1 0-1 0 0,0 0 0 0 0,1 0 0 0 0,-1 0 1 0 0,0 0-1 0 0,-1 1 0 0 0,1-1 0 0 0,-1 0 1 0 0,0 1-1 0 0,1-1 0 0 0,-2 1 0 0 0,1 0 1 0 0,0-1-1 0 0,-1 1 0 0 0,1 0 0 0 0,-5-3 1 0 0,2 2-26 0 0,1 1 1 0 0,-1 0-1 0 0,0 0 1 0 0,0 1-1 0 0,-1-1 1 0 0,1 1 0 0 0,0 0-1 0 0,-1 1 1 0 0,1-1-1 0 0,-1 1 1 0 0,0 0-1 0 0,1 0 1 0 0,-1 1 0 0 0,0 0-1 0 0,1 0 1 0 0,-1 0-1 0 0,0 1 1 0 0,0-1-1 0 0,1 1 1 0 0,-7 2-1 0 0,2 1-33 0 0,-1 0-1 0 0,1 0 0 0 0,0 1 0 0 0,0 0 0 0 0,1 0 0 0 0,0 1 0 0 0,0 1 0 0 0,0-1 0 0 0,-13 15 0 0 0,-9 9-168 0 0,-30 32-490 0 0,54-54 484 0 0,1 0-1 0 0,0 0 1 0 0,0 1 0 0 0,1 0-1 0 0,0 0 1 0 0,-4 13 0 0 0,7-16 40 0 0,-12 36-1649 0 0,9-14-2484 0 0,4-5-718 0 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29.6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69 127 12928 0 0,'-3'1'47'0'0,"1"-1"1"0"0,-1 1-1 0 0,0 0 1 0 0,1 0-1 0 0,-1 0 1 0 0,0 1 0 0 0,1-1-1 0 0,-1 1 1 0 0,1-1-1 0 0,0 1 1 0 0,0 0 0 0 0,-1 0-1 0 0,1 0 1 0 0,0 0-1 0 0,1 0 1 0 0,-1 0-1 0 0,0 1 1 0 0,-2 3 0 0 0,1 0-36 0 0,0-1 1 0 0,0 1 0 0 0,0 0 0 0 0,1 1-1 0 0,0-1 1 0 0,0 0 0 0 0,1 1 0 0 0,-1-1-1 0 0,2 1 1 0 0,-1-1 0 0 0,0 1 0 0 0,1-1-1 0 0,1 1 1 0 0,-1-1 0 0 0,1 1 0 0 0,2 10-1 0 0,-1-11 28 0 0,-1 0 0 0 0,1 0-1 0 0,0-1 1 0 0,1 1-1 0 0,-1-1 1 0 0,1 1-1 0 0,0-1 1 0 0,1 0-1 0 0,-1 0 1 0 0,1 0-1 0 0,0-1 1 0 0,0 1-1 0 0,0-1 1 0 0,1 0-1 0 0,0 0 1 0 0,-1-1-1 0 0,1 1 1 0 0,7 2 0 0 0,-5-2 52 0 0,0-1 79 0 0,0 1 0 0 0,0-1 1 0 0,0-1-1 0 0,14 4 1 0 0,-17-6-109 0 0,-1 1 1 0 0,1-1 0 0 0,-1 0-1 0 0,1-1 1 0 0,-1 1-1 0 0,1-1 1 0 0,-1 1 0 0 0,1-1-1 0 0,-1 0 1 0 0,1 0 0 0 0,-1-1-1 0 0,0 1 1 0 0,5-3-1 0 0,2-3 133 0 0,0 1-1 0 0,-1-1 0 0 0,0-1 1 0 0,0 0-1 0 0,0 0 0 0 0,-1 0 0 0 0,-1-1 1 0 0,14-20-1 0 0,-13 16 17 0 0,-1 1 1 0 0,0-2-1 0 0,-1 1 0 0 0,0-1 1 0 0,-1 0-1 0 0,6-26 0 0 0,-10 33-146 0 0,0 0 1 0 0,-1 0-1 0 0,0 0 0 0 0,0-1 0 0 0,0 1 0 0 0,-1 0 0 0 0,0 0 0 0 0,-1 0 0 0 0,1 0 0 0 0,-1 0 0 0 0,-1 0 0 0 0,1 0 0 0 0,-1 0 0 0 0,0 1 0 0 0,-1 0 1 0 0,0-1-1 0 0,-5-5 0 0 0,7 10-56 0 0,0 0 0 0 0,-1 0 0 0 0,1 0 0 0 0,-1 0 0 0 0,1 1 0 0 0,-5-3 0 0 0,-13-8 14 0 0,19 10-30 0 0,-1 1 0 0 0,0-1-1 0 0,0 1 1 0 0,0-1 0 0 0,-1 1-1 0 0,1 0 1 0 0,0 0 0 0 0,-1 0-1 0 0,1 0 1 0 0,0 0 0 0 0,-1 0-1 0 0,1 0 1 0 0,-1 1 0 0 0,1 0-1 0 0,-1-1 1 0 0,-3 1 0 0 0,2 0-37 0 0,0 1 0 0 0,0 0 1 0 0,-1 0-1 0 0,1 0 0 0 0,0 0 0 0 0,0 0 0 0 0,0 1 1 0 0,1 0-1 0 0,-5 2 0 0 0,-4 3-527 0 0,1 1 0 0 0,0 0-1 0 0,1 1 1 0 0,0 0-1 0 0,-9 12 1 0 0,6-6-1499 0 0,0-1-3568 0 0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0.14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15888 0 0,'0'0'1527'0'0,"9"0"-1303"0"0,3 0 0 0 0,-5 0-160 0 0,6 3-64 0 0,-5-3 0 0 0,0 0 64 0 0,5-3-760 0 0,-5 3-152 0 0,5 3-31 0 0,-5-3-9 0 0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0.8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42 189 13168 0 0,'0'0'916'0'0,"2"1"-852"0"0,2 4-43 0 0,0-1 1 0 0,0 1 0 0 0,-1 0-1 0 0,6 9 1 0 0,14 18 186 0 0,-10-18-83 0 0,1-1 1 0 0,26 19 0 0 0,-38-31-97 0 0,1 1 1 0 0,-1-1-1 0 0,1 0 0 0 0,0 0 1 0 0,0 0-1 0 0,-1-1 1 0 0,1 1-1 0 0,0 0 0 0 0,0-1 1 0 0,0 0-1 0 0,0 0 1 0 0,0 0-1 0 0,0 0 0 0 0,3 0 1 0 0,0-1 79 0 0,0 0 0 0 0,0-1 0 0 0,0 1 0 0 0,0-1 0 0 0,8-4 0 0 0,-6 1 24 0 0,-1 0 0 0 0,0 0 1 0 0,0-1-1 0 0,0 0 1 0 0,-1 0-1 0 0,0-1 1 0 0,-1 1-1 0 0,1-1 1 0 0,7-14-1 0 0,-4 7 116 0 0,-1 0 0 0 0,-1 0 1 0 0,9-23-1 0 0,-14 32-206 0 0,-1 1 0 0 0,1-1 0 0 0,-1 1 0 0 0,-1-1 0 0 0,1 0 0 0 0,-1 1 0 0 0,0-1 0 0 0,0 0 0 0 0,0 1 0 0 0,0-1 0 0 0,-1 0 0 0 0,0 1 0 0 0,0-1 0 0 0,0 1 0 0 0,0-1 0 0 0,-5-7 0 0 0,4 8-18 0 0,-1-1 0 0 0,0 1 0 0 0,0-1 0 0 0,-1 1 0 0 0,1 0 0 0 0,-1 0 0 0 0,0 0 0 0 0,0 1 0 0 0,0 0 0 0 0,-1-1 0 0 0,1 2 0 0 0,-1-1 0 0 0,0 0 0 0 0,1 1 0 0 0,-11-4 0 0 0,5 4-112 0 0,0-1 0 0 0,0 1 0 0 0,0 1 1 0 0,-1 0-1 0 0,1 0 0 0 0,0 1 0 0 0,-16 1 0 0 0,19 0-76 0 0,-1 1-1 0 0,1 0 0 0 0,-1 0 0 0 0,1 0 0 0 0,0 1 0 0 0,0 0 0 0 0,0 0 1 0 0,1 1-1 0 0,-1 0 0 0 0,1 0 0 0 0,-9 8 0 0 0,0 1-705 0 0,0 1-1 0 0,2 0 1 0 0,-16 20 0 0 0,17-15-629 0 0,3 3-256 0 0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1.4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246 650 10224 0 0,'0'0'490'0'0,"4"7"38"0"0,0 2-302 0 0,0 1-1 0 0,0-1 0 0 0,-1 1 0 0 0,0-1 1 0 0,-1 1-1 0 0,0 0 0 0 0,-1 0 0 0 0,1 14 0 0 0,-2 11 1040 0 0,-4 38-1 0 0,0-27-790 0 0,3 33 412 0 0,-2 21 243 0 0,1-40-468 0 0,0 5 8 0 0,0-39-275 0 0,2-18-235 0 0,-1-1 1 0 0,0 1-1 0 0,0-1 1 0 0,0 0-1 0 0,-1 1 1 0 0,-3 9-1 0 0,4-14-50 0 0,-1-1-1 0 0,1 1 0 0 0,-1 0 0 0 0,1 0 0 0 0,-1 0 1 0 0,0-1-1 0 0,0 1 0 0 0,0-1 0 0 0,0 1 1 0 0,-5 3-1 0 0,6-5-91 0 0,-1 0 0 0 0,1-1 1 0 0,-1 1-1 0 0,0-1 0 0 0,1 1 1 0 0,-1-1-1 0 0,0 1 0 0 0,1-1 1 0 0,-1 0-1 0 0,0 0 1 0 0,1 0-1 0 0,-1 0 0 0 0,0 0 1 0 0,1 0-1 0 0,-1 0 0 0 0,0-1 1 0 0,1 1-1 0 0,-1-1 0 0 0,1 1 1 0 0,-1-1-1 0 0,0 1 0 0 0,-1-2 1 0 0,-10-5 40 0 0,0-1-1 0 0,0-1 1 0 0,1 0 0 0 0,0 0 0 0 0,0-1 0 0 0,-13-15 0 0 0,10 11-10 0 0,7 4-79 0 0,0 1 0 0 0,1-1 0 0 0,0 0 1 0 0,0 0-1 0 0,1-1 0 0 0,0 0 0 0 0,-7-21 0 0 0,11 27 4 0 0,1 0-1 0 0,0 0 1 0 0,0 0-1 0 0,1 0 1 0 0,0 0-1 0 0,0 0 1 0 0,0-1 0 0 0,0 1-1 0 0,1 0 1 0 0,-1 0-1 0 0,2 0 1 0 0,-1 0-1 0 0,0 1 1 0 0,1-1-1 0 0,0 0 1 0 0,0 0-1 0 0,0 1 1 0 0,1-1-1 0 0,-1 1 1 0 0,5-5-1 0 0,6-8-523 0 0,1 1 0 0 0,0 0-1 0 0,24-19 1 0 0,-26 24-273 0 0,13-11-4009 0 0,-1-1-1411 0 0</inkml:trace>
  <inkml:trace contextRef="#ctx0" brushRef="#br0" timeOffset="1">762 10 14192 0 0,'-1'0'11'0'0,"-11"-1"461"0"0,0-1-1 0 0,-12-4 0 0 0,23 6-366 0 0,14 6-499 0 0,-10-4 392 0 0,-1 1 1 0 0,1-1-1 0 0,0 0 1 0 0,-1 1-1 0 0,0 0 1 0 0,0-1-1 0 0,1 1 1 0 0,-2 0-1 0 0,1 0 1 0 0,0 0-1 0 0,-1 1 1 0 0,1-1-1 0 0,1 7 1 0 0,2 6 24 0 0,4 26 0 0 0,-4-6 477 0 0,-2-1-1 0 0,-1 1 1 0 0,-5 65 0 0 0,-25 107 981 0 0,27-205-1468 0 0,-12 91 548 0 0,-10 58 361 0 0,21-139-869 0 0,0 0-1 0 0,1 24 1 0 0,1-26-26 0 0,0-4-37 0 0,0 1 0 0 0,-1-1 0 0 0,0 1 1 0 0,-3 11-1 0 0,3-17-529 0 0,8-14-6509 0 0,-2 1 5418 0 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2.1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 1 12528 0 0,'0'0'602'0'0,"-10"0"152"0"0,9 1-717 0 0,-1 0 0 0 0,1-1 1 0 0,0 1-1 0 0,-1 0 1 0 0,1 0-1 0 0,0 0 1 0 0,0 0-1 0 0,0 0 1 0 0,0 0-1 0 0,0 0 1 0 0,0 0-1 0 0,0 0 0 0 0,0 1 1 0 0,0-1-1 0 0,1 0 1 0 0,-1 0-1 0 0,0 1 1 0 0,1-1-1 0 0,-1 1 1 0 0,1-1-1 0 0,0 1 1 0 0,-1-1-1 0 0,1 0 0 0 0,0 1 1 0 0,0-1-1 0 0,0 1 1 0 0,0 2-1 0 0,0 6 84 0 0,1 1 0 0 0,0-1 0 0 0,3 12 0 0 0,1 2 255 0 0,-2-2 65 0 0,9 30 0 0 0,-7-36-99 0 0,-1 1 0 0 0,-1 0 0 0 0,2 32 0 0 0,-1-7 127 0 0,-4-40 11 0 0,0 4 438 0 0,-2-11-909 0 0,1 0 0 0 0,0 0 0 0 0,1 1 1 0 0,-1-1-1 0 0,1 0 0 0 0,0 0 0 0 0,0 0 1 0 0,0 0-1 0 0,1 0 0 0 0,-1 0 0 0 0,4-9 1 0 0,2-7-28 0 0,13-28 1 0 0,-7 19-34 0 0,-8 22 42 0 0,0 1 1 0 0,0-1-1 0 0,1 1 0 0 0,0 0 1 0 0,0 1-1 0 0,1-1 0 0 0,0 1 1 0 0,0 0-1 0 0,7-5 0 0 0,-9 9 9 0 0,0 0 0 0 0,0 0 0 0 0,0 0 0 0 0,1 0 0 0 0,-1 1 0 0 0,0-1 0 0 0,9 0 0 0 0,-1-1 0 0 0,-10 3 5 0 0,0 0 0 0 0,0 0 0 0 0,0-1 0 0 0,0 2 0 0 0,-1-1 0 0 0,1 0 0 0 0,0 0 0 0 0,0 1 0 0 0,0-1 0 0 0,0 0-1 0 0,-1 1 1 0 0,1 0 0 0 0,0 0 0 0 0,-1-1 0 0 0,1 1 0 0 0,0 0 0 0 0,-1 0 0 0 0,1 0 0 0 0,-1 1 0 0 0,1-1 0 0 0,-1 0 0 0 0,0 0 0 0 0,2 3-1 0 0,0 0 12 0 0,0 0 0 0 0,0 0 0 0 0,0 1 0 0 0,0-1 0 0 0,-1 1 0 0 0,0-1 0 0 0,3 8 0 0 0,1 5 25 0 0,-3-10-12 0 0,-1 0 0 0 0,0 0 0 0 0,2 9 0 0 0,-1 7 30 0 0,1 3 58 0 0,-1 0 0 0 0,-1 34-1 0 0,-2-58 94 0 0,0-18-37 0 0,0 10-164 0 0,1 1 1 0 0,0-1-1 0 0,0 1 0 0 0,0-1 1 0 0,1 1-1 0 0,-1 0 0 0 0,1 0 1 0 0,1 0-1 0 0,-1 0 0 0 0,6-8 1 0 0,4-4-1 0 0,20-24 0 0 0,-28 37-13 0 0,-1 0-3 0 0,0 1 0 0 0,0 0-1 0 0,1 0 1 0 0,-1 0 0 0 0,1 1 0 0 0,0-1-1 0 0,-1 1 1 0 0,1 0 0 0 0,1 0-1 0 0,-1 0 1 0 0,0 1 0 0 0,0-1-1 0 0,1 1 1 0 0,-1 0 0 0 0,0 0-1 0 0,1 1 1 0 0,-1-1 0 0 0,1 1 0 0 0,-1 0-1 0 0,10 1 1 0 0,-9 0 4 0 0,0 0 1 0 0,1 0-1 0 0,-1 1 1 0 0,0-1-1 0 0,1 1 0 0 0,-1 0 1 0 0,0 1-1 0 0,-1-1 1 0 0,1 1-1 0 0,0 0 0 0 0,-1 0 1 0 0,1 1-1 0 0,-1-1 1 0 0,0 1-1 0 0,0 0 1 0 0,-1 0-1 0 0,5 6 0 0 0,-7-9 1 0 0,2 3 11 0 0,0 0-1 0 0,0 1 1 0 0,0-1-1 0 0,-1 1 1 0 0,1 0-1 0 0,-1-1 1 0 0,0 1-1 0 0,-1 0 1 0 0,2 7-1 0 0,2 13 63 0 0,-2-14-63 0 0,-2 0 1 0 0,2 19-1 0 0,-3-28-123 0 0,0 5-237 0 0,-4 10-364 0 0,4-16 134 0 0,0 8-717 0 0,0-7 1079 0 0,0 0-33 0 0,0-1 1 0 0,0 1 0 0 0,0-1 0 0 0,0 1 0 0 0,0-1 0 0 0,0 1-1 0 0,1-1 1 0 0,-1 1 0 0 0,0-1 0 0 0,1 1 0 0 0,-1-1 0 0 0,2 3 0 0 0,2 0-996 0 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2.7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112 512 12640 0 0,'0'0'1272'0'0,"4"8"-1080"0"0,5 14 1246 0 0,-8-18-1132 0 0,0 0 0 0 0,1 0 0 0 0,-1-1 0 0 0,5 8-1 0 0,5 8 429 0 0,-10-17-705 0 0,0 1-1 0 0,0 0 1 0 0,1-1-1 0 0,-1 1 1 0 0,1-1 0 0 0,-1 0-1 0 0,1 1 1 0 0,0-1 0 0 0,0 0-1 0 0,0 0 1 0 0,0 0-1 0 0,1 0 1 0 0,-1-1 0 0 0,0 1-1 0 0,1-1 1 0 0,3 3-1 0 0,1-3 87 0 0,0 1-1 0 0,0-1 1 0 0,0 0-1 0 0,0 0 1 0 0,0-1-1 0 0,10-1 1 0 0,-1 1 145 0 0,-14 0-200 0 0,1-1-1 0 0,0 1 1 0 0,0-1 0 0 0,-1 1 0 0 0,1-1-1 0 0,0 0 1 0 0,-1 0 0 0 0,1 0 0 0 0,-1 0 0 0 0,1-1-1 0 0,3-2 1 0 0,26-23 520 0 0,-20 16-343 0 0,-7 5-139 0 0,1 0 1 0 0,-1 0-1 0 0,0 0 0 0 0,0 0 0 0 0,-1-1 0 0 0,0 0 0 0 0,0 0 0 0 0,-1 0 0 0 0,6-14 0 0 0,-7 16-46 0 0,-1-1-1 0 0,0 1 0 0 0,1-1 1 0 0,-2 1-1 0 0,1-1 0 0 0,-1 1 1 0 0,0-1-1 0 0,0 0 0 0 0,0 1 0 0 0,-1-1 1 0 0,0 1-1 0 0,0-1 0 0 0,0 1 1 0 0,-4-9-1 0 0,3 7-20 0 0,-1 1 0 0 0,0 0 0 0 0,0-1-1 0 0,0 1 1 0 0,-1 0 0 0 0,0 1 0 0 0,0-1 0 0 0,-1 1 0 0 0,0 0 0 0 0,1 0 0 0 0,-2 0-1 0 0,-9-7 1 0 0,0 2-206 0 0,0 1 0 0 0,-1 1 0 0 0,-30-12 0 0 0,39 17 109 0 0,0 1 0 0 0,0 0 0 0 0,0 1 0 0 0,-1-1 0 0 0,1 1-1 0 0,0 1 1 0 0,-1-1 0 0 0,1 1 0 0 0,0 1 0 0 0,-1-1 0 0 0,1 1 0 0 0,-8 2-1 0 0,6 0-246 0 0,-1-1-1 0 0,1 2 0 0 0,0-1 0 0 0,0 1 0 0 0,0 0 0 0 0,1 1 0 0 0,-1 0 1 0 0,1 1-1 0 0,0-1 0 0 0,1 1 0 0 0,-1 1 0 0 0,-10 11 0 0 0,11-9-2247 0 0</inkml:trace>
  <inkml:trace contextRef="#ctx0" brushRef="#br0" timeOffset="1">464 42 12032 0 0,'12'-24'586'0'0,"2"12"137"0"0,-14 11-678 0 0,0 1 0 0 0,0 0 0 0 0,1-1 1 0 0,-1 1-1 0 0,0 0 0 0 0,1-1 0 0 0,-1 1 0 0 0,0 0 1 0 0,1-1-1 0 0,-1 1 0 0 0,1 0 0 0 0,-1 0 0 0 0,0-1 1 0 0,1 1-1 0 0,-1 0 0 0 0,1 0 0 0 0,-1 0 0 0 0,1 0 1 0 0,-1-1-1 0 0,1 1 0 0 0,-1 0 0 0 0,1 0 0 0 0,-1 0 0 0 0,1 0 1 0 0,-1 0-1 0 0,1 0 0 0 0,-1 0 0 0 0,1 0 0 0 0,-1 1 1 0 0,1-1-1 0 0,-1 0 0 0 0,0 0 0 0 0,1 0 0 0 0,-1 0 1 0 0,1 1-1 0 0,-1-1 0 0 0,1 0 0 0 0,-1 0 0 0 0,0 1 1 0 0,1-1-1 0 0,-1 0 0 0 0,0 1 0 0 0,1-1 0 0 0,-1 1 0 0 0,0-1 1 0 0,1 1-1 0 0,0 0 110 0 0,0 1 0 0 0,0 0 1 0 0,0-1-1 0 0,0 1 0 0 0,0 0 0 0 0,0 0 0 0 0,-1 0 1 0 0,1 0-1 0 0,0-1 0 0 0,-1 1 0 0 0,0 0 1 0 0,1 0-1 0 0,-1 3 0 0 0,2 7 334 0 0,2 11 322 0 0,0 1-1 0 0,-1 34 1 0 0,-1-27-273 0 0,19 193 1371 0 0,-17-165-1737 0 0,-1-6-661 0 0,-3 77 1 0 0,-4-105-970 0 0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4.2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207 385 11376 0 0,'-24'-20'660'0'0,"23"19"-645"0"0,0 0 0 0 0,0-1 0 0 0,0 1 0 0 0,0 0 1 0 0,1 0-1 0 0,-1 0 0 0 0,0-1 0 0 0,1 1 0 0 0,-1 0 1 0 0,0-1-1 0 0,1 1 0 0 0,0 0 0 0 0,-1-1 0 0 0,1 1 1 0 0,0-1-1 0 0,0 1 0 0 0,0-1 0 0 0,0 1 0 0 0,0-1 1 0 0,0-1-1 0 0,5-27 250 0 0,1 16-256 0 0,-1 0 1 0 0,2 1 0 0 0,9-15-1 0 0,-9 16 26 0 0,5-6-33 0 0,0 1 1 0 0,2 1-1 0 0,14-15 1 0 0,-19 22-2 0 0,-1 1-1 0 0,0 1 0 0 0,0 1 0 0 0,1-1 0 0 0,14-7 0 0 0,12-8 0 0 0,-21 12 34 0 0,0 2-1 0 0,1 0 1 0 0,0 0 0 0 0,0 2 0 0 0,1-1 0 0 0,0 2 0 0 0,0 0 0 0 0,0 1 0 0 0,1 1 0 0 0,19-2 0 0 0,-26 5 15 0 0,-1 0 0 0 0,1 1 1 0 0,0 0-1 0 0,-1 1 0 0 0,0 0 0 0 0,1 0 1 0 0,-1 1-1 0 0,0 0 0 0 0,0 0 0 0 0,0 1 1 0 0,-1 0-1 0 0,1 1 0 0 0,-1 0 0 0 0,8 7 1 0 0,-7-6-48 0 0,1 1 17 0 0,17 17 0 0 0,-24-21-18 0 0,0 1 0 0 0,0 0 0 0 0,0-1 0 0 0,0 1 0 0 0,-1 1 0 0 0,0-1 0 0 0,0 0 0 0 0,2 6 0 0 0,1 4 41 0 0,0 1 1 0 0,-2 0-1 0 0,1 0 0 0 0,-2 0 1 0 0,0 0-1 0 0,-1 1 0 0 0,0-1 1 0 0,-2 0-1 0 0,1 1 0 0 0,-2-1 1 0 0,0 0-1 0 0,-5 16 1 0 0,1-8 90 0 0,-45 142 871 0 0,12-56-495 0 0,15-38-310 0 0,-2 0-53 0 0,4 2 1 0 0,-16 85 0 0 0,31-120-104 0 0,-1 7 51 0 0,1 1 0 0 0,0 49 0 0 0,8-17 47 0 0,-5 175 201 0 0,4-81 62 0 0,2-149-399 0 0,1 1 0 0 0,1-1 0 0 0,11 35 0 0 0,-14-56 5 0 0,0 1-1 0 0,0-1 1 0 0,0 1 0 0 0,1-1 0 0 0,-1 0-1 0 0,1 0 1 0 0,-1 0 0 0 0,1 1 0 0 0,0-2 0 0 0,0 1-1 0 0,0 0 1 0 0,0 0 0 0 0,0 0 0 0 0,0-1 0 0 0,0 1-1 0 0,0-1 1 0 0,4 2 0 0 0,-4-3 1 0 0,-1 1 1 0 0,1-1 0 0 0,-1 1-1 0 0,1-1 1 0 0,-1 0 0 0 0,1 0-1 0 0,-1 0 1 0 0,1 0-1 0 0,-1 0 1 0 0,1 0 0 0 0,0 0-1 0 0,-1 0 1 0 0,1 0-1 0 0,-1-1 1 0 0,1 1 0 0 0,-1-1-1 0 0,1 1 1 0 0,-1-1-1 0 0,0 0 1 0 0,1 1 0 0 0,-1-1-1 0 0,0 0 1 0 0,1 0 0 0 0,-1 0-1 0 0,0 0 1 0 0,0 0-1 0 0,0 0 1 0 0,0 0 0 0 0,0 0-1 0 0,2-3 1 0 0,25-47 278 0 0,-26 47-290 0 0,0-1 0 0 0,0 1 0 0 0,0-1 0 0 0,-1 1 0 0 0,2-10 0 0 0,-3 11 0 0 0,0-2-27 0 0,-3 6 9 0 0,-1 3-10 0 0,1 4 3 0 0,0 0 0 0 0,0 1-1 0 0,1-1 1 0 0,0 1 0 0 0,0 0 0 0 0,0 9 0 0 0,-3 15-6 0 0,-2 6 3 0 0,-4 69 0 0 0,9 41 24 0 0,2-125 11 0 0,12 427 234 0 0,26 37 573 0 0,-28-320-122 0 0,-9-120-283 0 0,-8 70 0 0 0,5-103-283 0 0,0-1 0 0 0,-2 1-1 0 0,1-1 1 0 0,-2 1 0 0 0,0-1 0 0 0,-10 19-1 0 0,12-26-58 0 0,-1-2 0 0 0,1 1 0 0 0,-1 0 0 0 0,-1-1-1 0 0,1 0 1 0 0,-1 0 0 0 0,0 0 0 0 0,0 0 0 0 0,0-1-1 0 0,-1 0 1 0 0,1 0 0 0 0,-1 0 0 0 0,0-1 0 0 0,0 0 0 0 0,0 0-1 0 0,-9 3 1 0 0,0-2 4 0 0,-1 0 0 0 0,0-1 0 0 0,0-1-1 0 0,0 0 1 0 0,0-1 0 0 0,0-1 0 0 0,-1 0 0 0 0,1-1-1 0 0,-17-4 1 0 0,-18-3-20 0 0,0 1 8 0 0,1-3 0 0 0,-99-31 0 0 0,135 35-152 0 0,0 0 0 0 0,-14-10-1 0 0,23 14-96 0 0,1-1 0 0 0,0 0 0 0 0,0 0 0 0 0,0 0 0 0 0,1-1 0 0 0,-1 1 0 0 0,1-1 0 0 0,0 0 0 0 0,0 0 0 0 0,-3-5 0 0 0,2-5-1505 0 0,3-5-80 0 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4.8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12 13504 0 0,'0'0'1752'0'0,"9"3"-1471"0"0,1 0-181 0 0,0 0 0 0 0,1-1 0 0 0,-1 0 0 0 0,1 0 1 0 0,-1-1-1 0 0,14-1 0 0 0,30 5 461 0 0,18 3 1313 0 0,133-1-1 0 0,-184-7-1709 0 0,30-3 378 0 0,63-10 0 0 0,-95 10-457 0 0,2-2-7 0 0,-18 4-75 0 0,1 0-1 0 0,-1 0 1 0 0,1 0-1 0 0,7 0 1 0 0,-4-1-689 0 0,-9-3-2287 0 0,-11-3-3510 0 0,5 5 1351 0 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5.59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0 11600 0 0,'0'0'2846'0'0,"0"2"-2478"0"0,4 3-169 0 0,1 1 0 0 0,-1-1-1 0 0,1 0 1 0 0,0 0 0 0 0,0-1-1 0 0,0 0 1 0 0,11 7 0 0 0,10 9 133 0 0,64 52 1013 0 0,-77-63-1141 0 0,6 7 207 0 0,0 2 1 0 0,24 28-1 0 0,-23-17 97 0 0,-6-6-200 0 0,-11-19-253 0 0,-1 0-1 0 0,0 1 1 0 0,1-1-1 0 0,-2 1 1 0 0,1-1-1 0 0,-1 1 1 0 0,1 0-1 0 0,-1 0 1 0 0,0 7-1 0 0,6 20 251 0 0,-6-27-245 0 0,0-1 1 0 0,0 1-1 0 0,0 0 0 0 0,-1-1 1 0 0,0 1-1 0 0,0 0 1 0 0,0 0-1 0 0,-1-1 1 0 0,1 1-1 0 0,-1 0 1 0 0,0-1-1 0 0,-1 1 1 0 0,1-1-1 0 0,-4 7 0 0 0,4-7-11 0 0,-1-1 1 0 0,0 1-1 0 0,0-1 0 0 0,0 0 0 0 0,0 0 0 0 0,-1 0 0 0 0,1 0 0 0 0,-1 0 0 0 0,0 0 0 0 0,1 0 0 0 0,-1-1 0 0 0,-1 0 0 0 0,1 1 0 0 0,0-1 0 0 0,0-1 0 0 0,-1 1 0 0 0,1 0 0 0 0,-6 1 0 0 0,-16 3 221 0 0,0-2 0 0 0,0 0 0 0 0,-44 0 0 0 0,17-5-1814 0 0,1-5-3533 0 0,30 3-2429 0 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6.9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52 10536 0 0,'-1'-4'124'0'0,"-1"1"1"0"0,0-1-1 0 0,0 1 1 0 0,0 0-1 0 0,-4-6 1 0 0,-12-17 1369 0 0,23 45-1391 0 0,16 95-74 0 0,3 22 395 0 0,-3-32 241 0 0,2 17 273 0 0,-6 62 412 0 0,7 57-93 0 0,-6-84-669 0 0,-9-62-288 0 0,-2-69-164 0 0,-7-23 15 0 0,-4-10-774 0 0,2 2-1 0 0,0 0 0 0 0,0 0 0 0 0,0 0-1 0 0,1 0 1 0 0,-1-1 0 0 0,2 1 0 0 0,-1 0-1 0 0,1-7 1 0 0,0-12-4165 0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7.5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53 326 7200 0 0,'-12'-29'344'0'0,"9"24"-252"0"0,0-1-1 0 0,1 0 1 0 0,-3-8-1 0 0,-2-17 852 0 0,2 0-1 0 0,1 0 0 0 0,1-55 1 0 0,-2 24 525 0 0,1 38 232 0 0,8 41-1239 0 0,0 0 0 0 0,10 22 0 0 0,0 4-205 0 0,50 155 1152 0 0,-49-154-1066 0 0,2-2-1 0 0,40 73 0 0 0,-46-96-218 0 0,1-1-1 0 0,0 0 0 0 0,1 0 0 0 0,1-1 0 0 0,1-1 0 0 0,30 26 0 0 0,-40-38-91 0 0,0-1 0 0 0,0 1 1 0 0,1-1-1 0 0,-1 0 0 0 0,1-1 0 0 0,-1 1 0 0 0,1-1 0 0 0,0 0 1 0 0,0 0-1 0 0,9 0 0 0 0,-12-1-9 0 0,1-1 0 0 0,-1 0-1 0 0,0 0 1 0 0,1 0 0 0 0,-1 0 0 0 0,1 0 0 0 0,-1-1 0 0 0,0 0-1 0 0,0 1 1 0 0,1-1 0 0 0,-1 0 0 0 0,0-1 0 0 0,0 1 0 0 0,0-1-1 0 0,0 1 1 0 0,0-1 0 0 0,0 0 0 0 0,-1 0 0 0 0,1 0 0 0 0,4-5-1 0 0,13-16 81 0 0,-1-1 0 0 0,-1-1-1 0 0,-1 0 1 0 0,20-42-1 0 0,-21 32-57 0 0,-1-1 0 0 0,-2-1 0 0 0,-1 0 0 0 0,10-64 0 0 0,-15 64-22 0 0,-2 13-50 0 0,-1-1 1 0 0,1-47-1 0 0,-13 109-247 0 0,-37 363 259 0 0,28-153 27 0 0,14-190 32 0 0,8 112 84 0 0,-2-124-100 0 0,1-15 19 0 0,1-1-1 0 0,2 1 0 0 0,13 38 1 0 0,-19-62-44 0 0,-1-5-11 0 0,1 1 1 0 0,-1-1 0 0 0,1 1-1 0 0,0 0 1 0 0,-1-1 0 0 0,1 1-1 0 0,0-1 1 0 0,0 0-1 0 0,0 1 1 0 0,0-1 0 0 0,0 0-1 0 0,2 2 1 0 0,6 4-1704 0 0,-9-7 1361 0 0,1 0 0 0 0,0 0 0 0 0,-1 0 0 0 0,1 0 0 0 0,0 0 0 0 0,-1 0 0 0 0,1 0 0 0 0,0 0 0 0 0,-1 0 0 0 0,1-1 0 0 0,-1 1 1 0 0,1 0-1 0 0,0-1 0 0 0,-1 1 0 0 0,1 0 0 0 0,0-1 0 0 0,7-6-5501 0 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8.3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51 19 15376 0 0,'-2'-4'146'0'0,"1"3"-89"0"0,1 0-1 0 0,0 0 1 0 0,-1 0 0 0 0,1 0 0 0 0,-1 1-1 0 0,0-1 1 0 0,1 0 0 0 0,-1 0 0 0 0,0 1 0 0 0,1-1-1 0 0,-1 0 1 0 0,0 1 0 0 0,0-1 0 0 0,0 1-1 0 0,-1-1 1 0 0,-5-1-39 0 0,-3 2-18 0 0,8 2 0 0 0,1-1 0 0 0,0 1 6 0 0,-1-1 0 0 0,1 1 0 0 0,-1 0 0 0 0,1 0 0 0 0,0 0 0 0 0,-1 0 0 0 0,1 0 0 0 0,0 0 0 0 0,0 1 0 0 0,1-1 0 0 0,-1 0 0 0 0,0 0 0 0 0,1 1 0 0 0,-1-1 0 0 0,1 5 0 0 0,0 42-170 0 0,0-28 151 0 0,6 190 313 0 0,1 1 1074 0 0,-5-150-631 0 0,17 109 0 0 0,27 26 89 0 0,-43-189-799 0 0,-1 1 19 0 0,1 1 0 0 0,0-1 0 0 0,6 10-1 0 0,-9-17 215 0 0,5-44 356 0 0,-5-11-387 0 0,1-1-119 0 0,-7-54-1 0 0,-6-44-21 0 0,-9-69-158 0 0,15 144 10 0 0,-5-28-125 0 0,7 67 75 0 0,0-73 0 0 0,4 105 92 0 0,4-22-73 0 0,-3 25 42 0 0,2-1 16 0 0,-3 3-47 0 0,5 4-60 0 0,4 7 70 0 0,0 0-1 0 0,-1 0 1 0 0,-1 1-1 0 0,0 0 1 0 0,10 19-1 0 0,8 13 68 0 0,-5-8-3 0 0,-12-22 0 0 0,-1 0 0 0 0,2-1 0 0 0,13 18 0 0 0,-4-12 2 0 0,0 0 1 0 0,1-1-1 0 0,25 18 0 0 0,-35-29 10 0 0,0-1 0 0 0,0 1 0 0 0,1-2 0 0 0,0 1 0 0 0,0-2 0 0 0,0 1 0 0 0,0-1 0 0 0,1-1 1 0 0,-1 0-1 0 0,15 1 0 0 0,-16-2 16 0 0,-1-1 0 0 0,0 0 0 0 0,1-1 1 0 0,-1 0-1 0 0,0 0 0 0 0,0-1 0 0 0,0 0 1 0 0,0 0-1 0 0,0-1 0 0 0,12-6 1 0 0,-14 6-6 0 0,-1 0 1 0 0,1-1-1 0 0,-1 0 1 0 0,0 0-1 0 0,0-1 1 0 0,0 1-1 0 0,0-1 1 0 0,-1 0-1 0 0,0 0 1 0 0,0-1-1 0 0,0 1 1 0 0,-1-1-1 0 0,5-9 1 0 0,-4 5-16 0 0,-2 6 1 0 0,0 1-1 0 0,0-1 1 0 0,-1 1-1 0 0,0-1 1 0 0,0 1-1 0 0,0-1 1 0 0,0 0-1 0 0,0-5 1 0 0,0-15 44 0 0,0 16-50 0 0,-1 1-1 0 0,0-1 1 0 0,-1-8 0 0 0,-14-63 55 0 0,12 70-59 0 0,0-1 0 0 0,-1 0 1 0 0,0 1-1 0 0,0-1 0 0 0,-9-13 0 0 0,9 15 2 0 0,4 7-2 0 0,0 0-1 0 0,-1 0 1 0 0,1 0-1 0 0,-1-1 1 0 0,1 1 0 0 0,-1 0-1 0 0,0 0 1 0 0,1 0-1 0 0,-1 0 1 0 0,0 0 0 0 0,-1-1-1 0 0,-1 21-222 0 0,2-1 127 0 0,1 0-1 0 0,3 20 1 0 0,1 16-73 0 0,-16 321 480 0 0,9-333-297 0 0,1-17 12 0 0,0 32 1 0 0,5 39 4 0 0,1 32 58 0 0,1-45 92 0 0,-5-81-94 0 0,8 11-652 0 0,-7-12 417 0 0,0 0 1 0 0,0-1-1 0 0,1 1 1 0 0,-1-1-1 0 0,0 1 1 0 0,1-1 0 0 0,-1 0-1 0 0,0 1 1 0 0,1-1-1 0 0,-1 0 1 0 0,0 0-1 0 0,1 0 1 0 0,-1 0-1 0 0,0 0 1 0 0,1 0 0 0 0,-1-1-1 0 0,0 1 1 0 0,1 0-1 0 0,-1-1 1 0 0,0 1-1 0 0,1-1 1 0 0,1 0 0 0 0,6-2-1339 0 0,7-1-533 0 0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8.8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9 18335 0 0,'-14'-7'539'0'0,"11"6"-10"0"0,8 8-317 0 0,-1-5-211 0 0,-1 0 0 0 0,1 0 1 0 0,-1 0-1 0 0,1-1 0 0 0,0 1 0 0 0,0-1 0 0 0,0 0 0 0 0,0 0 0 0 0,0-1 0 0 0,0 1 0 0 0,0-1 0 0 0,0 0 0 0 0,0 0 0 0 0,0 0 0 0 0,4-1 0 0 0,26 2 108 0 0,11 5-157 0 0,67-1 1 0 0,-96-4-411 0 0,0 0-1 0 0,0 1 1 0 0,16 4 0 0 0,-18-5-3857 0 0</inkml:trace>
  <inkml:trace contextRef="#ctx0" brushRef="#br0" timeOffset="1">21 298 15408 0 0,'0'0'1541'0'0,"2"0"-1409"0"0,20 2 905 0 0,0 0 0 0 0,0 2 0 0 0,41 12 0 0 0,-49-13-1035 0 0,28 13 822 0 0,-13-5-2063 0 0,-8-5-3813 0 0,-5-3-1720 0 0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39.88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62 275 9560 0 0,'-17'-22'808'0'0,"14"19"-783"0"0,0 0 1 0 0,1 0-1 0 0,0 0 0 0 0,-1 0 0 0 0,1 0 1 0 0,0-1-1 0 0,1 1 0 0 0,-1-1 1 0 0,-2-6-1 0 0,4 6 95 0 0,-1 1 0 0 0,1-1 1 0 0,0 0-1 0 0,0 1 0 0 0,0-1 0 0 0,0 1 0 0 0,0-1 0 0 0,1 1 1 0 0,0-1-1 0 0,0 1 0 0 0,0-1 0 0 0,0 1 0 0 0,0 0 1 0 0,1 0-1 0 0,-1-1 0 0 0,1 1 0 0 0,4-5 0 0 0,2-3 84 0 0,2 0-1 0 0,-1 1 0 0 0,14-11 0 0 0,-2 1 160 0 0,-14 14-184 0 0,1 0 0 0 0,-1 1 1 0 0,1 0-1 0 0,10-5 0 0 0,9-6 397 0 0,-18 11-368 0 0,0 1 0 0 0,1 1 0 0 0,0-1 0 0 0,0 2 0 0 0,0-1-1 0 0,14-1 1 0 0,-19 4-126 0 0,0-1 0 0 0,0 1-1 0 0,0 0 1 0 0,-1 1-1 0 0,1-1 1 0 0,0 1-1 0 0,9 2 1 0 0,32 14 451 0 0,-37-14-413 0 0,-2 1-53 0 0,0 0 0 0 0,0 0 1 0 0,-1 1-1 0 0,1 0 0 0 0,-1 0 1 0 0,7 7-1 0 0,11 9 115 0 0,-19-17-156 0 0,-1 0 0 0 0,0 0 0 0 0,0 0 0 0 0,0 0 0 0 0,-1 1 0 0 0,1 0 0 0 0,-1 0 0 0 0,0 0 0 0 0,-1 0-1 0 0,1 0 1 0 0,-1 0 0 0 0,0 1 0 0 0,0-1 0 0 0,1 12 0 0 0,-1-9 1 0 0,-2-1-1 0 0,1 1 1 0 0,-1 0-1 0 0,0-1 1 0 0,0 1 0 0 0,-1 0-1 0 0,0-1 1 0 0,-1 1-1 0 0,0-1 1 0 0,-4 14-1 0 0,0-8 35 0 0,0 0 0 0 0,0-1 0 0 0,-1 0 0 0 0,-14 18-1 0 0,9-14 4 0 0,3-4-12 0 0,-1 0 1 0 0,0-1-1 0 0,-1 0 0 0 0,-23 19 1 0 0,-27 7 4 0 0,23-15 22 0 0,20-14-36 0 0,-9 2 70 0 0,26-9-44 0 0,6-12 7 0 0,0 5-79 0 0,0-1 1 0 0,1 1-1 0 0,0 1 0 0 0,0-1 1 0 0,0 1-1 0 0,1 0 1 0 0,0 0-1 0 0,0 1 0 0 0,0-1 1 0 0,8-2-1 0 0,4-1-56 0 0,0 1 0 0 0,39-9 1 0 0,-49 15 45 0 0,1 0 0 0 0,-1 1 0 0 0,1 0 0 0 0,-1 1 0 0 0,1 0 0 0 0,-1 0 0 0 0,1 1 0 0 0,15 5-1 0 0,5 0 14 0 0,-19-4-4 0 0,0 0 0 0 0,-1 1 0 0 0,0-1 0 0 0,0 2 1 0 0,0 0-1 0 0,0 0 0 0 0,-1 1 0 0 0,1 0 0 0 0,-1 0 0 0 0,-1 1 0 0 0,0 0 0 0 0,14 15 0 0 0,-16-15 8 0 0,0 1 0 0 0,0 0 0 0 0,-1 0 0 0 0,0 1 0 0 0,0 0 0 0 0,-1 0 0 0 0,0 0 0 0 0,0 0 0 0 0,-1 0 0 0 0,0 1-1 0 0,-1 0 1 0 0,0-1 0 0 0,-1 1 0 0 0,1 14 0 0 0,-2-2 24 0 0,-1-1-1 0 0,-1 0 1 0 0,-7 29-1 0 0,6-38 13 0 0,0 0 1 0 0,-1 0-1 0 0,-1 0 0 0 0,0-1 0 0 0,-1 0 1 0 0,0 0-1 0 0,-9 13 0 0 0,3-8 84 0 0,-1 0 0 0 0,0 0-1 0 0,-1-2 1 0 0,-1 1 0 0 0,0-2 0 0 0,-1 0-1 0 0,0-1 1 0 0,-36 20 0 0 0,31-21-20 0 0,-1-2 1 0 0,0 0-1 0 0,0-1 0 0 0,-1-1 1 0 0,0-1-1 0 0,0-1 1 0 0,-32 3-1 0 0,42-7-88 0 0,0-1 0 0 0,0 0 0 0 0,0 0 0 0 0,0-1 0 0 0,0-1 0 0 0,0 0 0 0 0,0-1 0 0 0,0 0 0 0 0,1-1 0 0 0,0-1 1 0 0,0 0-1 0 0,0 0 0 0 0,0-1 0 0 0,-20-15 0 0 0,23 15-26 0 0,1 0-236 0 0,0-1 0 0 0,0 1 0 0 0,-12-15 0 0 0,19 19 14 0 0,-1 0-1 0 0,1 0 1 0 0,0 1-1 0 0,-1-1 1 0 0,1 0 0 0 0,0 0-1 0 0,1-1 1 0 0,-1 1-1 0 0,0 0 1 0 0,0 0-1 0 0,1 0 1 0 0,-1 0-1 0 0,1-1 1 0 0,0 1-1 0 0,0 0 1 0 0,0 0 0 0 0,0-1-1 0 0,0 1 1 0 0,0 0-1 0 0,1 0 1 0 0,-1-1-1 0 0,2-3 1 0 0,2-5-1433 0 0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5:40.4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62 88 10304 0 0,'0'0'505'0'0,"-1"-1"-218"0"0,-2-5 2434 0 0,4 10-2344 0 0,1-1 0 0 0,-1 0 1 0 0,1 1-1 0 0,0-1 0 0 0,5 5 1 0 0,-5-4-139 0 0,2 1-35 0 0,78 107 2119 0 0,-69-95-2008 0 0,-9-12-210 0 0,0 0-1 0 0,0 0 1 0 0,0 0-1 0 0,9 7 1 0 0,63 56 797 0 0,-44-38-732 0 0,-19-25 88 0 0,2 1-1161 0 0</inkml:trace>
  <inkml:trace contextRef="#ctx0" brushRef="#br0" timeOffset="1">351 1 15632 0 0,'0'0'356'0'0,"-5"3"475"0"0,2 1-775 0 0,-1 0-1 0 0,1 0 1 0 0,-1 0-1 0 0,1 0 0 0 0,1 1 1 0 0,-1 0-1 0 0,0-1 0 0 0,1 1 1 0 0,-2 8-1 0 0,-4 5 283 0 0,-87 178 1879 0 0,65-141-2383 0 0,-53 75 1 0 0,17-49-1743 0 0,34-43-4477 0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06.1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116 205 7312 0 0,'-3'-17'724'0'0,"11"1"-624"0"0,-5 10 45 0 0,-1 1 1 0 0,1-1-1 0 0,1 1 0 0 0,4-6 0 0 0,20-22 355 0 0,-14 16-165 0 0,19-18 0 0 0,-20 22-101 0 0,-11 11-93 0 0,0-1 1 0 0,1 1 0 0 0,-1-1 0 0 0,0 1 0 0 0,1 0-1 0 0,-1 0 1 0 0,1 0 0 0 0,0 0 0 0 0,0 0 0 0 0,0 1-1 0 0,0-1 1 0 0,0 1 0 0 0,0 0 0 0 0,0 0-1 0 0,0 0 1 0 0,0 0 0 0 0,1 1 0 0 0,3-1 0 0 0,20-4 760 0 0,-24 4-868 0 0,-1 0 0 0 0,1 0 0 0 0,0 1 0 0 0,0-1 0 0 0,0 1 0 0 0,0 0 0 0 0,-1 0 0 0 0,1 0 0 0 0,0 0 1 0 0,0 0-1 0 0,0 0 0 0 0,3 2 0 0 0,8 1 107 0 0,-11-2-94 0 0,0 0-1 0 0,0 0 1 0 0,0 0 0 0 0,0 0 0 0 0,0 0 0 0 0,5 3 0 0 0,1 4 66 0 0,1 0 1 0 0,-2 0-1 0 0,1 1 0 0 0,-1 0 0 0 0,0 0 0 0 0,-1 1 0 0 0,9 15 1 0 0,-14-22-82 0 0,-1 1 1 0 0,0-1-1 0 0,1 1 1 0 0,-1 0 0 0 0,-1 0-1 0 0,1-1 1 0 0,0 1-1 0 0,-1 0 1 0 0,0 0 0 0 0,0 0-1 0 0,0 0 1 0 0,0 0 0 0 0,-1 0-1 0 0,1-1 1 0 0,-1 1-1 0 0,0 0 1 0 0,0 0 0 0 0,-2 3-1 0 0,-1 3 100 0 0,-1 0-1 0 0,1 0 0 0 0,-2-1 1 0 0,1 0-1 0 0,-10 12 0 0 0,-31 34 349 0 0,25-29-333 0 0,18-21-118 0 0,-1 0 0 0 0,0 0 0 0 0,0 0 0 0 0,0 0 0 0 0,-9 7-1 0 0,-110 86 172 0 0,88-69-157 0 0,20-16-2 0 0,-20 15-1 0 0,25-20-13 0 0,-1 0 0 0 0,-9 11-1 0 0,13-12-2 0 0,-1 0 0 0 0,0 0 0 0 0,-1 0 0 0 0,-12 6 0 0 0,12-7-4 0 0,8-4 26 0 0,-1-1 1 0 0,1-1-1 0 0,0 1 0 0 0,-1 0 0 0 0,1 0 1 0 0,-1 0-1 0 0,1-1 0 0 0,-1 1 0 0 0,0-1 1 0 0,1 1-1 0 0,-3-1 0 0 0,8-14 215 0 0,2 4-234 0 0,1 0-1 0 0,0 1 0 0 0,0 0 1 0 0,1 0-1 0 0,1 1 1 0 0,-1 0-1 0 0,1 0 0 0 0,1 1 1 0 0,-1 0-1 0 0,1 1 0 0 0,0 0 1 0 0,1 0-1 0 0,-1 1 0 0 0,1 0 1 0 0,0 1-1 0 0,19-4 0 0 0,-18 5-43 0 0,0 1 0 0 0,0 0-1 0 0,0 1 1 0 0,0 0-1 0 0,16 2 1 0 0,-21-1 15 0 0,0 1 0 0 0,-1 0 0 0 0,1 1 0 0 0,-1 0 0 0 0,0 0 0 0 0,1 0 0 0 0,-1 1 0 0 0,0 0 0 0 0,0 0 0 0 0,-1 0 0 0 0,8 6 0 0 0,1 2-2 0 0,-1 0 16 0 0,1-1-1 0 0,0 0 0 0 0,0 0 1 0 0,1-2-1 0 0,26 12 0 0 0,-39-19-2 0 0,-1-1 0 0 0,1 1-1 0 0,0-1 1 0 0,0 0 0 0 0,0 1-1 0 0,0-1 1 0 0,0 0-1 0 0,-1 0 1 0 0,1 0 0 0 0,0 0-1 0 0,0 0 1 0 0,0-1-1 0 0,0 1 1 0 0,0-1 0 0 0,-1 1-1 0 0,1-1 1 0 0,3-1 0 0 0,0-1-73 0 0,-1 0 0 0 0,1-1 0 0 0,-1 1 0 0 0,7-9 0 0 0,4-3-408 0 0,13-16-36 0 0,-5-3-4 0 0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09.6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348 252 7920 0 0,'0'0'174'0'0,"-5"-4"245"0"0,2 3-351 0 0,0-1 0 0 0,1 0 0 0 0,-1 0 0 0 0,0 0 0 0 0,1 0 0 0 0,0 0 0 0 0,-1 0 0 0 0,1-1 0 0 0,0 1 0 0 0,0-1 0 0 0,0 1 0 0 0,1-1 0 0 0,-1 0 0 0 0,0 0 0 0 0,-1-5 0 0 0,-5-8 365 0 0,7 13-359 0 0,-1 0-1 0 0,1-1 0 0 0,0 1 0 0 0,0 0 0 0 0,1 0 1 0 0,-1 0-1 0 0,1-1 0 0 0,-1-4 0 0 0,1 3 182 0 0,-1 0 0 0 0,1 1 0 0 0,-1-1 0 0 0,-2-7 0 0 0,1 5 53 0 0,0 1 0 0 0,1-1 0 0 0,0 0 0 0 0,0 0 0 0 0,0-11 0 0 0,6-15 764 0 0,-4 31-1027 0 0,-1 0 1 0 0,1 0 0 0 0,0 0 0 0 0,0 0 0 0 0,0 0-1 0 0,1 0 1 0 0,-1 0 0 0 0,0 0 0 0 0,1 1 0 0 0,-1-1-1 0 0,1 0 1 0 0,0 1 0 0 0,-1-1 0 0 0,1 1 0 0 0,0 0-1 0 0,0 0 1 0 0,0 0 0 0 0,0 0 0 0 0,0 0 0 0 0,0 0 0 0 0,0 0-1 0 0,4 0 1 0 0,-3 0-52 0 0,1 0-1 0 0,0 0 0 0 0,-1 0 1 0 0,1 1-1 0 0,0 0 1 0 0,-1 0-1 0 0,1 0 0 0 0,0 0 1 0 0,0 0-1 0 0,-1 1 1 0 0,1 0-1 0 0,0 0 0 0 0,4 1 1 0 0,-2 0 4 0 0,-1 1 1 0 0,0-1 0 0 0,0 1-1 0 0,0 0 1 0 0,0 0-1 0 0,-1 0 1 0 0,1 0-1 0 0,-1 1 1 0 0,0 0-1 0 0,0 0 1 0 0,5 7 0 0 0,-2-2 23 0 0,-1 1 0 0 0,-1 0 1 0 0,0 0-1 0 0,0 1 0 0 0,-1 0 1 0 0,-1-1-1 0 0,4 18 0 0 0,-3-7 22 0 0,-1 0 0 0 0,-2 0 0 0 0,0 0 0 0 0,-1 0 0 0 0,-1 1 0 0 0,0-1-1 0 0,-2 0 1 0 0,-7 28 0 0 0,2-21 34 0 0,-2 0-1 0 0,0 0 1 0 0,-2-1-1 0 0,-1 0 1 0 0,-23 35-1 0 0,1-7-69 0 0,-48 71 714 0 0,69-109-650 0 0,0-1-1 0 0,-1 0 1 0 0,-1 0 0 0 0,-35 25 0 0 0,-5-5 54 0 0,49-32-64 0 0,0-1 0 0 0,0 0 0 0 0,0 0 0 0 0,0-1 0 0 0,-1 0 0 0 0,-12 2 0 0 0,19-3-41 0 0,-1-1 0 0 0,1 0 0 0 0,0 0 0 0 0,-1 0 0 0 0,1 0 0 0 0,0 0 0 0 0,-1 0 0 0 0,1 0 0 0 0,0 0 0 0 0,0 0 0 0 0,-1-1-1 0 0,1 1 1 0 0,0 0 0 0 0,0-1 0 0 0,-1 1 0 0 0,1-1 0 0 0,0 0 0 0 0,0 1 0 0 0,0-1 0 0 0,0 0 0 0 0,0 0 0 0 0,0 0 0 0 0,0 0 0 0 0,0 1-1 0 0,0-1 1 0 0,0 0 0 0 0,0-1 0 0 0,1 1 0 0 0,-1 0 0 0 0,0 0 0 0 0,1 0 0 0 0,-1 0 0 0 0,1-1 0 0 0,-1 1 0 0 0,1 0 0 0 0,0 0 0 0 0,0-1-1 0 0,-1 1 1 0 0,1 0 0 0 0,0-1 0 0 0,0 1 0 0 0,0-2 0 0 0,1-2 27 0 0,-1 0-1 0 0,1 0 1 0 0,-1 0 0 0 0,1 0-1 0 0,1 0 1 0 0,-1 0 0 0 0,1 0-1 0 0,0 1 1 0 0,0-1 0 0 0,3-4-1 0 0,0 1-98 0 0,0 0-1 0 0,1 1 0 0 0,0 0 1 0 0,1 0-1 0 0,-1 1 1 0 0,1-1-1 0 0,0 1 0 0 0,16-9 1 0 0,-17 12 34 0 0,0-1 0 0 0,0 2 1 0 0,0-1-1 0 0,1 1 0 0 0,-1 0 0 0 0,1 0 1 0 0,-1 1-1 0 0,1 0 0 0 0,-1 0 1 0 0,1 0-1 0 0,0 1 0 0 0,0 0 0 0 0,7 1 1 0 0,0 1-12 0 0,1 1-1 0 0,-1 1 1 0 0,1 0 0 0 0,-1 1 0 0 0,0 1 0 0 0,-1 0 0 0 0,1 0 0 0 0,18 14-1 0 0,-2-2-3 0 0,42 36 0 0 0,-67-50 40 0 0,0 0 0 0 0,1 0 0 0 0,0-1 0 0 0,0 0 0 0 0,0 0 0 0 0,0-1 0 0 0,12 4 0 0 0,-7-7-650 0 0,-5-1-134 0 0,5 2-813 0 0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0.3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150 37 13448 0 0,'0'-14'1010'0'0,"0"-8"-548"0"0,0 22-464 0 0,0 0 0 0 0,0 0 0 0 0,0 0 0 0 0,0 0 0 0 0,0 0 0 0 0,0 0 0 0 0,0 0 0 0 0,0 0 0 0 0,0 0 0 0 0,0 0 0 0 0,0 0 0 0 0,0 0 0 0 0,0 0 0 0 0,0 0 0 0 0,0 0 1 0 0,0 0-1 0 0,-1 0 0 0 0,1 0 0 0 0,0 0 0 0 0,0 0 0 0 0,0 0 0 0 0,0 0 0 0 0,0 0 0 0 0,0 0 0 0 0,0 0 0 0 0,0 0 0 0 0,0 0 0 0 0,0 0 0 0 0,0 0 0 0 0,0 0 0 0 0,0 0 1 0 0,0 0-1 0 0,0 0 0 0 0,0-1 0 0 0,0 1 0 0 0,0 0 0 0 0,0 0 0 0 0,0 0 0 0 0,0 0 0 0 0,0 0 0 0 0,0 0 0 0 0,0 0 0 0 0,0 0 0 0 0,0 0 0 0 0,0 0 0 0 0,0 0 0 0 0,-2 6-70 0 0,-3 7 9 0 0,2 0 190 0 0,-1 0-1 0 0,0-1 1 0 0,-12 23-1 0 0,9-20 243 0 0,-9 26 0 0 0,14-33-246 0 0,-5 17 439 0 0,-16 38-1 0 0,11-33-236 0 0,2 1 0 0 0,1 0 0 0 0,-7 45 0 0 0,8-39-153 0 0,6-25-111 0 0,1 0-1 0 0,0 0 0 0 0,0 0 0 0 0,1 0 0 0 0,1-1 0 0 0,1 13 0 0 0,-1-19-43 0 0,0 0 1 0 0,0 0-1 0 0,0 0 1 0 0,0 0-1 0 0,1 0 0 0 0,0 0 1 0 0,0-1-1 0 0,0 1 0 0 0,1-1 1 0 0,-1 1-1 0 0,1-1 1 0 0,0 0-1 0 0,1 0 0 0 0,-1 0 1 0 0,0-1-1 0 0,7 6 0 0 0,-6-7 28 0 0,-1 0 0 0 0,1 0 0 0 0,0 0-1 0 0,0-1 1 0 0,0 1 0 0 0,0-1 0 0 0,0 0-1 0 0,0 0 1 0 0,0-1 0 0 0,1 1 0 0 0,-1-1-1 0 0,0 0 1 0 0,0 0 0 0 0,5-1 0 0 0,6-1-78 0 0,-1-1 1 0 0,26-8-1 0 0,3-2-49 0 0,-34 11-147 0 0,-1-1-1 0 0,1 0 0 0 0,-1-1 1 0 0,0 0-1 0 0,0 0 0 0 0,0-1 1 0 0,13-10-1 0 0,-1 1-309 0 0,-16 10 428 0 0,0 1 0 0 0,-1-1 0 0 0,0 0 0 0 0,1 0 0 0 0,-2 0 0 0 0,1 0 0 0 0,3-7 0 0 0,0 1-78 0 0,-2 5 124 0 0,1-1 53 0 0,-4-16-161 0 0,0 20 173 0 0,-1 2 1 0 0,0-1 0 0 0,0 0-1 0 0,0 1 1 0 0,0-1-1 0 0,0 1 1 0 0,0-1 0 0 0,0 1-1 0 0,0-1 1 0 0,0 1-1 0 0,0-1 1 0 0,0 1 0 0 0,0-1-1 0 0,-1 1 1 0 0,1-1-1 0 0,0 1 1 0 0,0-1 0 0 0,-1 1-1 0 0,1-1 1 0 0,0 1-1 0 0,-1-1 1 0 0,1 1 0 0 0,-1-1-1 0 0,0 0 473 0 0,1 3-443 0 0,0 0 0 0 0,-1 0-1 0 0,1 1 1 0 0,-1-1-1 0 0,1 0 1 0 0,-1 0-1 0 0,0 0 1 0 0,0 0 0 0 0,-2 3-1 0 0,-4 12 179 0 0,-6 46 426 0 0,9-37-237 0 0,-9 28 0 0 0,11-45-318 0 0,0 0-1 0 0,1 0 0 0 0,-1 17 0 0 0,2-15-11 0 0,-1-1 0 0 0,-3 18 0 0 0,2-20-72 0 0,1 0 0 0 0,-1 0 0 0 0,2 1 0 0 0,-1-1 0 0 0,1 0 0 0 0,0 1 0 0 0,1-1 0 0 0,-1 0 0 0 0,5 14 0 0 0,-4-4-1932 0 0,2-6-4257 0 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1.06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24 762 17015 0 0,'-16'0'824'0'0,"8"0"224"0"0,16 0-1576 0 0,-1 4-120 0 0,2-8-24 0 0</inkml:trace>
  <inkml:trace contextRef="#ctx0" brushRef="#br0" timeOffset="1">363 306 14712 0 0,'-1'-1'52'0'0,"1"1"1"0"0,-1-1-1 0 0,1 1 1 0 0,-1-1-1 0 0,1 1 1 0 0,0-1-1 0 0,-1 0 1 0 0,1 1-1 0 0,0-1 1 0 0,-1 0-1 0 0,1 1 1 0 0,0-1-1 0 0,0 0 1 0 0,-1 0-1 0 0,1 1 1 0 0,0-1-1 0 0,0 0 1 0 0,0 0-1 0 0,0 1 1 0 0,0-1-1 0 0,0 0 1 0 0,0 0-1 0 0,0 1 1 0 0,0-1-1 0 0,1 0 1 0 0,-1 0-1 0 0,0 1 1 0 0,0-1-1 0 0,1 0 1 0 0,-1 0-1 0 0,1-1-43 0 0,0 0-1 0 0,0 0 1 0 0,0 0-1 0 0,0 1 1 0 0,0-1-1 0 0,1 0 1 0 0,-1 1-1 0 0,0-1 1 0 0,1 1-1 0 0,2-3 1 0 0,-3 4 213 0 0,0-1-128 0 0,-1 1-89 0 0,0 0-1 0 0,1 0 1 0 0,-1 0 0 0 0,0 0-1 0 0,0 0 1 0 0,1 0 0 0 0,-1-1-1 0 0,0 1 1 0 0,0 0 0 0 0,1 0 0 0 0,-1 0-1 0 0,0 0 1 0 0,0 0 0 0 0,1 0-1 0 0,-1 1 1 0 0,0-1 0 0 0,0 0-1 0 0,0 0 1 0 0,1 0 0 0 0,-1 0 0 0 0,0 0-1 0 0,0 0 1 0 0,1 0 0 0 0,-1 0-1 0 0,0 0 1 0 0,0 1 0 0 0,0-1 0 0 0,1 0-1 0 0,-1 0 1 0 0,0 0 0 0 0,0 0-1 0 0,0 1 1 0 0,0-1 0 0 0,0 0-1 0 0,1 0 1 0 0,-1 1 0 0 0,0-1 0 0 0,0 0-1 0 0,0 0 1 0 0,0 0 0 0 0,0 1-1 0 0,0-1 1 0 0,2 11 120 0 0,-2-11-98 0 0,1 8 119 0 0,-1 0-1 0 0,0 1 1 0 0,-1-1-1 0 0,0 0 0 0 0,-3 13 1 0 0,-2 13 437 0 0,-2 24 154 0 0,3-31-269 0 0,-1 33-1 0 0,6-52-363 0 0,0-1 0 0 0,0 1 0 0 0,1 0 0 0 0,0 0 0 0 0,1-1-1 0 0,-1 1 1 0 0,1-1 0 0 0,6 14 0 0 0,-7-18-75 0 0,0-1-1 0 0,1 0 1 0 0,-1 1 0 0 0,1-1-1 0 0,-1 0 1 0 0,1 0-1 0 0,0 0 1 0 0,0 0 0 0 0,0 0-1 0 0,0 0 1 0 0,0 0 0 0 0,0-1-1 0 0,0 1 1 0 0,1-1-1 0 0,-1 0 1 0 0,0 1 0 0 0,1-1-1 0 0,2 0 1 0 0,-1 0 11 0 0,0 0-1 0 0,1 0 1 0 0,-1-1 0 0 0,0 0-1 0 0,1 0 1 0 0,-1 0 0 0 0,0 0 0 0 0,0-1-1 0 0,1 1 1 0 0,5-3 0 0 0,2-1 58 0 0,0-1-1 0 0,0 0 1 0 0,-1-1 0 0 0,1 0 0 0 0,-1 0 0 0 0,17-15-1 0 0,-1-2 124 0 0,-2-2 0 0 0,0-1-1 0 0,38-54 1 0 0,-52 63-242 0 0,-1 0 0 0 0,-1-1 0 0 0,0-1 0 0 0,-2 1 0 0 0,0-1 0 0 0,4-23 0 0 0,-8 32 72 0 0,-1-1 0 0 0,-1 0 0 0 0,0 0 0 0 0,0-1 0 0 0,-1 1 0 0 0,0 0 0 0 0,-3-15 0 0 0,1 20 76 0 0,0 1-1 0 0,0-1 1 0 0,0 1-1 0 0,0 0 1 0 0,-1 0-1 0 0,0 0 1 0 0,0 0-1 0 0,-1 0 1 0 0,-6-8-1 0 0,1 4-123 0 0,0 0 0 0 0,-1 0 0 0 0,-15-10-1 0 0,11 10-114 0 0,0 0-1 0 0,0 1 1 0 0,-1 1 0 0 0,0 0-1 0 0,0 1 1 0 0,-1 1 0 0 0,0 1-1 0 0,0 0 1 0 0,0 1-1 0 0,0 0 1 0 0,0 1 0 0 0,-1 1-1 0 0,-22 2 1 0 0,36-1 36 0 0,-1 0 1 0 0,0 1-1 0 0,0-1 1 0 0,1 1-1 0 0,-1 0 1 0 0,0 0-1 0 0,1 1 1 0 0,-1-1-1 0 0,1 1 1 0 0,0 0-1 0 0,-1 0 1 0 0,1 0-1 0 0,0 0 1 0 0,0 0-1 0 0,0 1 1 0 0,0-1-1 0 0,1 1 0 0 0,-1 0 1 0 0,1 0-1 0 0,0 0 1 0 0,-1 0-1 0 0,2 0 1 0 0,-1 0-1 0 0,0 1 1 0 0,0-1-1 0 0,1 1 1 0 0,0-1-1 0 0,0 1 1 0 0,0 0-1 0 0,-1 5 1 0 0,1 0-491 0 0,-1 1 0 0 0,2-1-1 0 0,-1 1 1 0 0,1-1 0 0 0,1 1 0 0 0,3 17 0 0 0,3 4-896 0 0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1.6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1 214 17503 0 0,'1'-2'126'0'0,"1"0"-1"0"0,-1 0 0 0 0,1 0 0 0 0,-1 1 0 0 0,1-1 0 0 0,0 1 0 0 0,-1-1 0 0 0,1 1 1 0 0,0-1-1 0 0,0 1 0 0 0,0 0 0 0 0,0 0 0 0 0,0 0 0 0 0,4-1 0 0 0,35-9-103 0 0,-30 8 71 0 0,8 0 404 0 0,-1 0 0 0 0,22 0 0 0 0,20-3-12 0 0,-23 2-872 0 0,70 0-1 0 0,-96 4-89 0 0</inkml:trace>
  <inkml:trace contextRef="#ctx0" brushRef="#br0" timeOffset="1">212 4 17503 0 0,'-1'-1'399'0'0,"1"1"-371"0"0,0-1-1 0 0,0 1 1 0 0,0 0 0 0 0,-1 0-1 0 0,1 0 1 0 0,0 0-1 0 0,0 0 1 0 0,0-1 0 0 0,0 1-1 0 0,-1 0 1 0 0,1 0-1 0 0,0 0 1 0 0,0 0 0 0 0,0 0-1 0 0,0 0 1 0 0,-1 0-1 0 0,1 0 1 0 0,0 0 0 0 0,0-1-1 0 0,0 1 1 0 0,-1 0-1 0 0,1 0 1 0 0,0 0 0 0 0,0 0-1 0 0,0 0 1 0 0,-1 0-1 0 0,1 0 1 0 0,0 1 0 0 0,0-1-1 0 0,0 0 1 0 0,-1 0-1 0 0,1 0 1 0 0,0 0 0 0 0,0 0-1 0 0,0 0 1 0 0,0 0-1 0 0,-1 0 1 0 0,1 0 0 0 0,0 0-1 0 0,0 1 1 0 0,0-1-1 0 0,0 0 1 0 0,0 0 0 0 0,-1 0-1 0 0,1 0 1 0 0,0 1-1 0 0,-2 13 369 0 0,5 25-81 0 0,-2-32 129 0 0,2 26 246 0 0,4 34-1168 0 0,-1 90-1 0 0,-6-120-33 0 0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5.07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132 348 9416 0 0,'0'0'208'0'0,"-4"-8"290"0"0,0-1-322 0 0,1 0 1 0 0,0 0-1 0 0,0 0 0 0 0,1 0 0 0 0,0 0 0 0 0,0-14 0 0 0,-2-3 737 0 0,4 18-672 0 0,0 1 0 0 0,1-1 1 0 0,0 1-1 0 0,0-1 0 0 0,0 1 1 0 0,1-1-1 0 0,1 1 0 0 0,3-10 1 0 0,0 7-46 0 0,0-1 0 0 0,0 1 0 0 0,1 1 0 0 0,1 0 0 0 0,-1 0 0 0 0,2 0 0 0 0,-1 1 0 0 0,1 0 0 0 0,11-8 0 0 0,-3 2-9 0 0,-14 11-140 0 0,0 0 1 0 0,1 0-1 0 0,0 0 0 0 0,7-4 0 0 0,-1 1 81 0 0,1 1 0 0 0,0 1 0 0 0,21-7-1 0 0,-28 11-95 0 0,1-1-1 0 0,0 1 1 0 0,-1-1-1 0 0,1 1 1 0 0,0 0-1 0 0,0 1 1 0 0,-1-1-1 0 0,1 1 1 0 0,0 0-1 0 0,-1 0 1 0 0,1 1-1 0 0,5 1 0 0 0,-4 1 22 0 0,1-1 0 0 0,-1 1-1 0 0,0 0 1 0 0,0 0-1 0 0,0 0 1 0 0,-1 1 0 0 0,1 0-1 0 0,-1 0 1 0 0,0 0-1 0 0,6 10 1 0 0,-2-2 116 0 0,0 1 1 0 0,-1 1-1 0 0,11 25 0 0 0,-16-29-122 0 0,1 0 0 0 0,-2 0-1 0 0,1 1 1 0 0,-2-1-1 0 0,1 1 1 0 0,-1-1 0 0 0,-1 1-1 0 0,-1 14 1 0 0,-4 12-15 0 0,-9 42 0 0 0,9-60 4 0 0,-2 0 0 0 0,0-1 0 0 0,-1 0 0 0 0,-12 22-1 0 0,4-9 88 0 0,-2 3 10 0 0,0-2 1 0 0,-3 0 0 0 0,-28 37-1 0 0,35-54-19 0 0,1 0-1 0 0,-2-1 1 0 0,0-1-1 0 0,-1 0 1 0 0,0-1-1 0 0,-1-1 1 0 0,-31 18-1 0 0,39-26-34 0 0,0 0-1 0 0,0 0 0 0 0,0-1 1 0 0,-1 0-1 0 0,0 0 0 0 0,1-1 1 0 0,-1-1-1 0 0,0 1 0 0 0,0-2 1 0 0,0 1-1 0 0,-15-2 0 0 0,23 0-65 0 0,0 1-1 0 0,1 0 1 0 0,-1-1-1 0 0,0 1 1 0 0,1-1-1 0 0,-1 0 1 0 0,0 0-1 0 0,1 1 0 0 0,-1-1 1 0 0,1 0-1 0 0,0 0 1 0 0,-1-1-1 0 0,1 1 1 0 0,0 0-1 0 0,0 0 1 0 0,-1-1-1 0 0,1 1 1 0 0,0 0-1 0 0,0-1 1 0 0,1 1-1 0 0,-1-1 0 0 0,0 1 1 0 0,0-1-1 0 0,1 0 1 0 0,-1 1-1 0 0,1-1 1 0 0,-1 0-1 0 0,1 1 1 0 0,0-1-1 0 0,0 0 1 0 0,-1-3-1 0 0,1 3-5 0 0,0 0 1 0 0,1-1-1 0 0,-1 1 0 0 0,0 0 1 0 0,0 0-1 0 0,1-1 0 0 0,0 1 1 0 0,-1 0-1 0 0,1 0 0 0 0,0 0 1 0 0,0-1-1 0 0,0 1 0 0 0,0 0 1 0 0,1 0-1 0 0,-1 1 0 0 0,0-1 1 0 0,1 0-1 0 0,-1 0 0 0 0,1 1 1 0 0,0-1-1 0 0,3-2 0 0 0,2 1-7 0 0,-1 1 0 0 0,0-1 0 0 0,1 1 0 0 0,0 1 0 0 0,-1-1 0 0 0,1 1 0 0 0,0 0 0 0 0,0 1 0 0 0,7 0 0 0 0,2 0 0 0 0,-1 2 0 0 0,30 5 0 0 0,145 47 224 0 0,-126-29-105 0 0,-34-13-95 0 0,41 10 0 0 0,-51-14-915 0 0,-7-1-5351 0 0,-5-3-639 0 0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5.7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116 1 18151 0 0,'0'0'1060'0'0,"0"1"-869"0"0,1 10-188 0 0,0 0 0 0 0,1-1 0 0 0,1 1 0 0 0,0-1 0 0 0,0 1 0 0 0,9 15 0 0 0,5 20-3 0 0,-15-39 0 0 0,4 11 0 0 0,15 34 0 0 0,-14-35 0 0 0,-4-11 0 0 0,0 0 0 0 0,0 0 0 0 0,0 0 0 0 0,9 11 0 0 0,3 4 0 0 0,-13-17 0 0 0,0-1 0 0 0,1 1 0 0 0,0-1 0 0 0,-1 0 0 0 0,1 1 0 0 0,0-1 0 0 0,6 4 0 0 0,2 3 0 0 0,-9-9 0 0 0,-1 1 0 0 0,1-1 0 0 0,-1 0 0 0 0,1 1 0 0 0,-1-1 0 0 0,1 0 0 0 0,0 0 0 0 0,0 0 0 0 0,-1 0 0 0 0,1 0 0 0 0,3 0 0 0 0,0 1-41 0 0,7 0-350 0 0</inkml:trace>
  <inkml:trace contextRef="#ctx0" brushRef="#br0" timeOffset="1">352 12 20063 0 0,'-5'7'1171'0'0,"0"-1"-1223"0"0,-1 1 1 0 0,1 0-1 0 0,0-1 1 0 0,1 2-1 0 0,-1-1 1 0 0,2 0-1 0 0,-1 1 1 0 0,-3 9-1 0 0,3-5-300 0 0,-1-1-1 0 0,-13 22 1 0 0,-44 61 1623 0 0,-15 23-784 0 0,-42 39-3739 0 0,116-152 2503 0 0,0 1 0 0 0,0 0 0 0 0,-4 10-1 0 0,5-6-784 0 0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7.2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216 166 14336 0 0,'-6'-9'976'0'0,"5"8"-965"0"0,0 1-10 0 0,0 0-1 0 0,0-1 0 0 0,1 1 0 0 0,-1-1 0 0 0,1 1 0 0 0,-1-1 0 0 0,0 0 1 0 0,1 1-1 0 0,-1-1 0 0 0,1 0 0 0 0,-1 1 0 0 0,1-1 0 0 0,0 0 1 0 0,-1 0-1 0 0,1 1 0 0 0,0-1 0 0 0,-1 0 0 0 0,1 0 0 0 0,0 0 0 0 0,0 1 1 0 0,0-1-1 0 0,0 0 0 0 0,0 0 0 0 0,0 0 0 0 0,0 1 0 0 0,0-3 1 0 0,0-1-1 0 0,0 0 0 0 0,0 0 0 0 0,0 0 0 0 0,1 0 0 0 0,0 0 0 0 0,0 0 0 0 0,0 0 0 0 0,0 0 0 0 0,0 0 0 0 0,1 0 0 0 0,0 1 0 0 0,0-1 0 0 0,0 0 0 0 0,0 1 0 0 0,0 0 0 0 0,1-1 0 0 0,-1 1 0 0 0,1 0 0 0 0,4-3 0 0 0,6-8 204 0 0,-10 11-100 0 0,-1 0-1 0 0,1 0 1 0 0,-1 1 0 0 0,1-1 0 0 0,0 1-1 0 0,7-5 1 0 0,-4 4-47 0 0,1 0-1 0 0,0 0 1 0 0,0 0 0 0 0,0 1-1 0 0,0 0 1 0 0,0 0 0 0 0,0 1-1 0 0,1 0 1 0 0,-1 0-1 0 0,0 1 1 0 0,1 0 0 0 0,-1 0-1 0 0,1 1 1 0 0,-1 0 0 0 0,0 0-1 0 0,1 0 1 0 0,-1 1 0 0 0,0 0-1 0 0,0 1 1 0 0,10 4-1 0 0,-7-2 257 0 0,0 1 0 0 0,0 0-1 0 0,-1 0 1 0 0,0 1 0 0 0,16 15-1 0 0,-22-20-307 0 0,-1 1-1 0 0,1 0 1 0 0,-1 0 0 0 0,0 1-1 0 0,0-1 1 0 0,0 0-1 0 0,-1 1 1 0 0,1-1-1 0 0,-1 1 1 0 0,0 0-1 0 0,0-1 1 0 0,0 1 0 0 0,0 0-1 0 0,-1-1 1 0 0,0 1-1 0 0,1 0 1 0 0,-1 0-1 0 0,-1 0 1 0 0,1-1-1 0 0,0 1 1 0 0,-2 5-1 0 0,-2 4 237 0 0,0-1-1 0 0,-1 1 0 0 0,0-1 0 0 0,-1 0 0 0 0,0 0 0 0 0,-16 22 0 0 0,4-11-118 0 0,-1 0 1 0 0,-25 23-1 0 0,17-22-122 0 0,-1-1 0 0 0,-2-1 0 0 0,-61 34 0 0 0,87-54 0 0 0,0 0 0 0 0,-1 0 0 0 0,1 0 0 0 0,-1 0 0 0 0,1-1 0 0 0,-8 2 0 0 0,10-4 0 0 0,7-4 0 0 0,8-3 0 0 0,-2 5 0 0 0,0 0 0 0 0,0 1 0 0 0,1 0 0 0 0,-1 1 0 0 0,0 0 0 0 0,1 1 0 0 0,-1 0 0 0 0,0 1 0 0 0,23 3 0 0 0,-25-2 0 0 0,0 1 0 0 0,0 0 0 0 0,0 0 0 0 0,0 0 0 0 0,-1 1 0 0 0,1 1 0 0 0,-1-1 0 0 0,0 1 0 0 0,-1 1 0 0 0,1-1 0 0 0,-1 1 0 0 0,10 10 0 0 0,-12-10 0 0 0,1 0 0 0 0,0 0 0 0 0,-1 1 0 0 0,0 0 0 0 0,0 0 0 0 0,0 0 0 0 0,-1 1 0 0 0,4 8 0 0 0,-6-10 23 0 0,0 0-1 0 0,-1 0 0 0 0,0 0 0 0 0,0 0 0 0 0,0 0 0 0 0,-1 0 0 0 0,0 0 1 0 0,0 0-1 0 0,0 0 0 0 0,-1 0 0 0 0,0 0 0 0 0,0 0 0 0 0,0 0 1 0 0,-3 6-1 0 0,0-1 221 0 0,-1 0-1 0 0,-1 0 1 0 0,1-1 0 0 0,-1 0 0 0 0,-1 0-1 0 0,-10 11 1 0 0,10-13-240 0 0,-1 0 0 0 0,0-1 0 0 0,0 0 0 0 0,0-1 0 0 0,-11 6 0 0 0,-47 24-5 0 0,54-31 116 0 0,0-1 0 0 0,0 0 0 0 0,-1 0-1 0 0,1-1 1 0 0,-1-1 0 0 0,0 0 0 0 0,0-1-1 0 0,1 0 1 0 0,-1-1 0 0 0,0 0 0 0 0,0-1 0 0 0,0-1-1 0 0,0 0 1 0 0,1 0 0 0 0,-1-2 0 0 0,1 1-1 0 0,-16-8 1 0 0,19 7-225 0 0,0 0-1 0 0,-17-11 1 0 0,22 12-138 0 0,1 0-1 0 0,-1 1 1 0 0,1-1-1 0 0,0 0 1 0 0,0 0-1 0 0,0-1 0 0 0,0 1 1 0 0,1-1-1 0 0,-3-4 1 0 0,4 7 59 0 0,1 0 0 0 0,-1 0 1 0 0,1 0-1 0 0,0 0 0 0 0,0 0 0 0 0,0 0 0 0 0,0 0 1 0 0,-1 0-1 0 0,1 0 0 0 0,1 0 0 0 0,-1 0 0 0 0,0 0 1 0 0,0 0-1 0 0,0 0 0 0 0,0 0 0 0 0,1 0 1 0 0,-1 0-1 0 0,0 1 0 0 0,1-1 0 0 0,-1 0 0 0 0,1 0 1 0 0,0-2-1 0 0,14-13-2809 0 0,-13 14 2849 0 0,1 0-1386 0 0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7.9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0 429 13824 0 0,'1'-1'314'0'0,"4"-5"-70"0"0,-1 0 0 0 0,1-1-1 0 0,7-4 1 0 0,8-12-33 0 0,7-10-231 0 0,-10 12-74 0 0,-1 1 0 0 0,-1-2 0 0 0,21-41 0 0 0,-24 39-917 0 0,-2 0 0 0 0,14-49 1 0 0,-19 53 941 0 0,1-1 0 0 0,12-25 0 0 0,-18 46 211 0 0,0-1 1 0 0,0 1-1 0 0,0 0 1 0 0,0-1-1 0 0,0 1 1 0 0,0 0-1 0 0,0 0 1 0 0,0-1-1 0 0,0 1 1 0 0,1 0-1 0 0,-1-1 0 0 0,0 1 1 0 0,0 0-1 0 0,0 0 1 0 0,0-1-1 0 0,1 1 1 0 0,-1 0-1 0 0,0 0 1 0 0,0-1-1 0 0,1 1 1 0 0,-1 0-1 0 0,0 0 0 0 0,0 0 1 0 0,1-1-1 0 0,-1 1 1 0 0,0 0-1 0 0,1 0 1 0 0,-1 0-1 0 0,0 0 1 0 0,1 0-1 0 0,-1 0 1 0 0,0 0-1 0 0,1 0 0 0 0,-1 0 1 0 0,5 11 882 0 0,-2 21-1350 0 0,-8 30 319 0 0,1-17 84 0 0,1-13 762 0 0,-11 48 0 0 0,5-31-128 0 0,-34 149 920 0 0,21-94 69 0 0,16-69-1354 0 0,5-26-347 0 0,1 0-201 0 0,0-9 140 0 0,0 0 0 0 0,0 0 0 0 0,0 0 1 0 0,0 0-1 0 0,0 0 0 0 0,0 0 0 0 0,1 1 0 0 0,-1-1 1 0 0,0 0-1 0 0,0 0 0 0 0,0 0 0 0 0,0 0 0 0 0,0 0 0 0 0,0 0 1 0 0,0 0-1 0 0,1 0 0 0 0,-1 0 0 0 0,0 0 0 0 0,0 0 0 0 0,0 0 1 0 0,0 0-1 0 0,0 0 0 0 0,0 0 0 0 0,1 0 0 0 0,-1 0 1 0 0,0 0-1 0 0,0 0 0 0 0,0 0 0 0 0,0 0 0 0 0,0 0 0 0 0,0 0 1 0 0,0 0-1 0 0,1 0 0 0 0,-1 0 0 0 0,0 0 0 0 0,0 0 0 0 0,0 0 1 0 0,0 0-1 0 0,0 0 0 0 0,0 0 0 0 0,0-1 0 0 0,1 1 1 0 0,-1 0-1 0 0,0 0 0 0 0,0 0 0 0 0,0 0 0 0 0,0 0 0 0 0,0 0 1 0 0,7-5-1223 0 0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8.72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1 679 13824 0 0,'0'0'1056'0'0,"0"-1"-724"0"0,0-10-583 0 0,0 9 396 0 0,-1 1 0 0 0,1-1-1 0 0,0 0 1 0 0,0 0 0 0 0,0 0-1 0 0,0 0 1 0 0,0 0 0 0 0,1 1-1 0 0,-1-1 1 0 0,1 0 0 0 0,-1 0 0 0 0,1 0-1 0 0,-1 1 1 0 0,1-1 0 0 0,0 0-1 0 0,0 1 1 0 0,0-1 0 0 0,0 1-1 0 0,0-1 1 0 0,0 1 0 0 0,0-1 0 0 0,1 1-1 0 0,-1 0 1 0 0,0-1 0 0 0,1 1-1 0 0,-1 0 1 0 0,3-1 0 0 0,-4 1-612 0 0</inkml:trace>
  <inkml:trace contextRef="#ctx0" brushRef="#br0" timeOffset="1">299 294 17503 0 0,'0'0'858'0'0,"-1"0"-754"0"0,0 1 1 0 0,-1-1 0 0 0,1 1-1 0 0,0-1 1 0 0,0 1 0 0 0,0 0-1 0 0,0 0 1 0 0,0-1 0 0 0,-2 3-1 0 0,-2 5-101 0 0,1 1-1 0 0,0 0 0 0 0,0 0 0 0 0,1 0 0 0 0,1 0 1 0 0,-3 10-1 0 0,-3 11-2 0 0,3 5 0 0 0,1-7 0 0 0,2-17 171 0 0,1-1 0 0 0,0 0 0 0 0,1 1 0 0 0,0-1 0 0 0,0 0 0 0 0,1 1 0 0 0,1-1 0 0 0,0 0 0 0 0,5 17 0 0 0,-5-21-150 0 0,0 1 0 0 0,1-1 0 0 0,0 0 1 0 0,0 0-1 0 0,1 0 0 0 0,0 0 0 0 0,0 0 0 0 0,0-1 0 0 0,1 1 0 0 0,-1-1 1 0 0,1 0-1 0 0,1-1 0 0 0,-1 1 0 0 0,1-1 0 0 0,8 5 0 0 0,-5-5 63 0 0,-1-1-1 0 0,1 1 1 0 0,0-2-1 0 0,0 1 1 0 0,0-1-1 0 0,0-1 1 0 0,1 0-1 0 0,-1 0 1 0 0,0-1-1 0 0,1 0 1 0 0,-1 0-1 0 0,0-1 1 0 0,1 0-1 0 0,-1-1 1 0 0,13-4-1 0 0,6-3 231 0 0,-1-1-1 0 0,-1-1 0 0 0,45-26 1 0 0,-40 19-197 0 0,0-2 0 0 0,-2-1 0 0 0,0-2 0 0 0,44-45 0 0 0,-60 53-8 0 0,0-1-1 0 0,-1 0 1 0 0,-1-1 0 0 0,-1 0 0 0 0,-1-1-1 0 0,14-33 1 0 0,-21 45-103 0 0,0-1-1 0 0,0 0 1 0 0,0 0-1 0 0,-1 0 1 0 0,0 0-1 0 0,-1 0 1 0 0,0-1 0 0 0,0 1-1 0 0,0 0 1 0 0,-1 0-1 0 0,-1-9 1 0 0,-1 6 0 0 0,0 1 0 0 0,0 0 0 0 0,0 0-1 0 0,-1 0 1 0 0,-1 1 0 0 0,1-1 0 0 0,-11-12 0 0 0,5 9-2 0 0,0 0-1 0 0,-1 1 1 0 0,0 0-1 0 0,0 1 0 0 0,-1 0 1 0 0,-1 1-1 0 0,0 0 1 0 0,0 1-1 0 0,0 1 1 0 0,-19-8-1 0 0,14 8-41 0 0,-2 1 0 0 0,1 1 0 0 0,-1 0 0 0 0,-25-2 0 0 0,32 6-32 0 0,1 0-1 0 0,-1 1 1 0 0,0 1 0 0 0,1 0 0 0 0,-1 0-1 0 0,1 1 1 0 0,-1 1 0 0 0,-11 4 0 0 0,19-6-300 0 0,1 1 0 0 0,-1 0 0 0 0,1 0 1 0 0,0 1-1 0 0,0-1 0 0 0,0 1 0 0 0,0 0 0 0 0,-3 3 1 0 0,-7 9-7480 0 0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9.4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59 14336 0 0,'0'0'830'0'0,"8"-13"-226"0"0,-6 11-504 0 0,-1 0 0 0 0,1 1 1 0 0,0-1-1 0 0,0 0 0 0 0,0 1 0 0 0,0 0 0 0 0,1-1 0 0 0,-1 1 1 0 0,0 0-1 0 0,1 0 0 0 0,-1 0 0 0 0,0 1 0 0 0,1-1 0 0 0,-1 1 0 0 0,1-1 1 0 0,3 1-1 0 0,7-1-167 0 0,0 0 0 0 0,13 2 0 0 0,-3 0 170 0 0,23 0 412 0 0,26-1 288 0 0,81-9-1 0 0,-122 0 656 0 0,-27 7-1403 0 0,0 0 0 0 0,0 1 0 0 0,0 0 0 0 0,0 0 0 0 0,1 0 0 0 0,6 0 0 0 0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19.8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 0 13824 0 0,'0'0'1388'0'0,"0"2"-1206"0"0,-6 70 1699 0 0,0-21-853 0 0,-1 24 8 0 0,-3 67-509 0 0,9-102 110 0 0,1 36-525 0 0,4-28-2049 0 0,-3-25 914 0 0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21.7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109 310 11344 0 0,'0'0'546'0'0,"-4"-3"1994"0"0,21 33-1914 0 0,-7-11-102 0 0,11 26 0 0 0,27 72 1295 0 0,28 86 193 0 0,-38-31-1060 0 0,-37-167-920 0 0,-1 0 0 0 0,1 1-1 0 0,-1-1 1 0 0,0 1-1 0 0,0-1 1 0 0,0 1 0 0 0,-1-1-1 0 0,0 1 1 0 0,0-1 0 0 0,0 0-1 0 0,-1 1 1 0 0,0-1-1 0 0,0 0 1 0 0,0 0 0 0 0,0 0-1 0 0,-1 0 1 0 0,0-1-1 0 0,0 1 1 0 0,0-1 0 0 0,-7 7-1 0 0,8-9-6 0 0,0-1-1 0 0,0 0 0 0 0,0 0 1 0 0,-1 1-1 0 0,1-1 0 0 0,0-1 1 0 0,0 1-1 0 0,-1 0 0 0 0,1-1 1 0 0,-1 1-1 0 0,1-1 0 0 0,0 1 1 0 0,-4-1-1 0 0,0 0 25 0 0,0 0 0 0 0,-1-1 0 0 0,1 1 0 0 0,-7-3 0 0 0,5 1-23 0 0,1 0-1 0 0,0-1 1 0 0,0 0 0 0 0,0 0 0 0 0,0-1 0 0 0,1 0 0 0 0,-1 0 0 0 0,-5-5 0 0 0,-4-5 22 0 0,-22-25 0 0 0,27 27-32 0 0,4 4-7 0 0,0 0 0 0 0,0-1 0 0 0,1 0 0 0 0,0 0-1 0 0,1-1 1 0 0,0 1 0 0 0,0-1 0 0 0,1 0 0 0 0,0-1 0 0 0,1 1 0 0 0,-4-18 0 0 0,7 25-9 0 0,0 0 1 0 0,0-1-1 0 0,0 1 1 0 0,1 0 0 0 0,-1-1-1 0 0,1 1 1 0 0,0 0-1 0 0,0 0 1 0 0,0 0-1 0 0,0 0 1 0 0,0 0 0 0 0,1 0-1 0 0,0 0 1 0 0,-1 0-1 0 0,1 0 1 0 0,0 0 0 0 0,0 1-1 0 0,0-1 1 0 0,5-3-1 0 0,3-3 0 0 0,2 0 0 0 0,-1 0-1 0 0,14-7 1 0 0,-22 14 0 0 0,128-82 0 0 0,-111 71 23 0 0,0-2-1 0 0,27-24 1 0 0,-15 11-16 0 0,-7 7 43 0 0,-2-1 0 0 0,-1-1 0 0 0,32-43 0 0 0,-48 58-38 0 0,0-1 0 0 0,0 0 0 0 0,-1 0 0 0 0,-1 0 0 0 0,8-20 0 0 0,-11 23-1 0 0,0 0 0 0 0,1 0 0 0 0,-2 0 0 0 0,1 0-1 0 0,-1 0 1 0 0,0 0 0 0 0,0 0 0 0 0,0 0 0 0 0,-1 0 0 0 0,0 0 0 0 0,-3-10 0 0 0,2 10-11 0 0,0 0 1 0 0,0 0 0 0 0,0 1-1 0 0,-1-1 1 0 0,0 0 0 0 0,0 1 0 0 0,0 0-1 0 0,-1 0 1 0 0,0 0 0 0 0,0 0-1 0 0,0 0 1 0 0,-1 1 0 0 0,1 0 0 0 0,-9-6-1 0 0,12 9 0 0 0,-98-62-129 0 0,78 52 65 0 0,0 1 0 0 0,-44-15 0 0 0,51 20 2 0 0,0 2 0 0 0,-1 0 0 0 0,1 0-1 0 0,-26 0 1 0 0,34 3-45 0 0,-1 0-1 0 0,1 1 0 0 0,0-1 1 0 0,-1 1-1 0 0,1 0 1 0 0,0 1-1 0 0,0 0 0 0 0,0 0 1 0 0,0 0-1 0 0,0 0 1 0 0,1 1-1 0 0,-1 0 0 0 0,-7 6 1 0 0,5-3-628 0 0,1 0-1 0 0,1 0 1 0 0,-1 1 0 0 0,-6 8 0 0 0,-1 10-5706 0 0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22.3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16240 0 0,'0'0'786'0'0,"5"4"55"0"0,0 2-807 0 0,0 0 0 0 0,0 0-1 0 0,-1 0 1 0 0,5 8 0 0 0,5 6 339 0 0,50 59 1335 0 0,-29-39-1244 0 0,-25-29-423 0 0,1 0 0 0 0,1-1 0 0 0,22 15 0 0 0,-18-14-82 0 0,24 23 0 0 0,-39-34-167 0 0,-2 11-7627 0 0,-2-4 2383 0 0</inkml:trace>
  <inkml:trace contextRef="#ctx0" brushRef="#br0" timeOffset="1">68 265 16296 0 0,'4'-7'351'0'0,"4"-4"81"0"0,5-7 16 0 0,8 0 16 0 0,-5-5-368 0 0,4 1-96 0 0,5 0 0 0 0,-4 0 0 0 0,4 1 280 0 0,0-2 40 0 0,0 8 0 0 0,-6-3 8 0 0,6 3-984 0 0,-8 1-200 0 0,0 3-40 0 0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23.7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1 639 12872 0 0,'0'0'970'0'0,"9"-11"-532"0"0,88-82 114 0 0,-41 28-276 0 0,54-79 0 0 0,-95 121-150 0 0,-1 1 1 0 0,-1-2 0 0 0,-1 0-1 0 0,-2 0 1 0 0,12-37 0 0 0,-15 39 117 0 0,-2 7 102 0 0,4-23-1 0 0,-7 25-30 0 0,0-26 0 0 0,1 23-264 0 0,-2 11 21 0 0,0 12-25 0 0,0 60 420 0 0,1-26-15 0 0,-5 54 0 0 0,-26 248 1575 0 0,28-322-2015 0 0,1 0 1 0 0,1 0-1 0 0,0-1 0 0 0,2 1 1 0 0,5 23-1 0 0,-7-40-337 0 0,1 1-1 0 0,0-1 0 0 0,0 1 1 0 0,0-1-1 0 0,0 0 0 0 0,4 6 0 0 0,2-2-962 0 0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24.4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460 87 11024 0 0,'-3'-3'140'0'0,"1"1"0"0"0,0-2 0 0 0,0 1 0 0 0,0 0 0 0 0,0 0 0 0 0,1-1 0 0 0,-1 1 1 0 0,0-4-1 0 0,1 3-150 0 0,-1 1 0 0 0,1 0 0 0 0,0 0 0 0 0,-1-1 0 0 0,0 1 1 0 0,1 0-1 0 0,-1 1 0 0 0,-1-1 0 0 0,-2-4 0 0 0,2 5 24 0 0,0-1 0 0 0,0 1 0 0 0,0-1-1 0 0,0 1 1 0 0,0 0 0 0 0,-5-2 0 0 0,6 3 29 0 0,1 1 0 0 0,-1 0 0 0 0,0 0 0 0 0,1-1-1 0 0,-1 1 1 0 0,1 0 0 0 0,-1 0 0 0 0,1 1 0 0 0,-1-1 0 0 0,1 0 0 0 0,-1 0 0 0 0,0 1 0 0 0,1-1 0 0 0,0 1 0 0 0,-1-1 0 0 0,1 1-1 0 0,-1 0 1 0 0,-1 1 0 0 0,-55 34 1771 0 0,47-28-1499 0 0,0 1 1 0 0,0 0-1 0 0,1 0 1 0 0,0 1 0 0 0,-8 12-1 0 0,-2 0 127 0 0,3-4-38 0 0,0 0 0 0 0,2 2 0 0 0,-16 23 0 0 0,18-21-149 0 0,1-3-15 0 0,1 1 1 0 0,0 0-1 0 0,-11 31 0 0 0,20-45-200 0 0,-35 128 589 0 0,34-119-585 0 0,1-1-1 0 0,0 1 1 0 0,1-1-1 0 0,1 1 0 0 0,0-1 1 0 0,1 1-1 0 0,4 22 0 0 0,-2-30-20 0 0,-1 1-1 0 0,1-1 1 0 0,0 0-1 0 0,0 0 0 0 0,1 0 1 0 0,0 0-1 0 0,0 0 1 0 0,1-1-1 0 0,-1 0 1 0 0,2 0-1 0 0,6 8 0 0 0,-7-10-9 0 0,-1 0 0 0 0,1-1 0 0 0,0 1 0 0 0,0-1 0 0 0,0 0 0 0 0,0 0 0 0 0,0 0 0 0 0,1-1 0 0 0,0 0 0 0 0,-1 0 0 0 0,1 0 0 0 0,0-1 0 0 0,0 0 0 0 0,11 1 0 0 0,-4-1 23 0 0,0-2 0 0 0,0 1 0 0 0,-1-2 0 0 0,1 1 0 0 0,0-2 0 0 0,-1 0 0 0 0,0 0 0 0 0,0-1 0 0 0,0-1 0 0 0,0 0 0 0 0,17-10 0 0 0,-6-1-13 0 0,40-35-1 0 0,-53 43-19 0 0,-2-1 0 0 0,1-1 0 0 0,-1 0-1 0 0,-1 0 1 0 0,1 0 0 0 0,8-19-1 0 0,-14 25-7 0 0,0 1-1 0 0,-1-1 0 0 0,0 0 1 0 0,0 1-1 0 0,0-1 1 0 0,0 0-1 0 0,-1 0 0 0 0,1 1 1 0 0,-1-1-1 0 0,0 0 0 0 0,0 0 1 0 0,0 0-1 0 0,-1 0 0 0 0,1 1 1 0 0,-1-1-1 0 0,0 0 1 0 0,0 1-1 0 0,0-1 0 0 0,0 0 1 0 0,-1 1-1 0 0,0-1 0 0 0,0 1 1 0 0,0 0-1 0 0,0 0 0 0 0,0-1 1 0 0,0 1-1 0 0,-4-3 1 0 0,0 1-37 0 0,0-1 1 0 0,0 1-1 0 0,-1 1 1 0 0,1 0 0 0 0,-1-1-1 0 0,0 2 1 0 0,0-1-1 0 0,0 1 1 0 0,-1 0 0 0 0,1 1-1 0 0,-1 0 1 0 0,-10-2-1 0 0,2 2-24 0 0,0 0-1 0 0,0 1 0 0 0,0 1 0 0 0,0 1 1 0 0,0 0-1 0 0,0 1 0 0 0,1 1 1 0 0,-23 6-1 0 0,25-5 15 0 0,0 1 0 0 0,1 0 0 0 0,0 1 0 0 0,0 0 0 0 0,1 1 0 0 0,-1 1 0 0 0,1-1 0 0 0,1 2 0 0 0,0-1 0 0 0,-13 15 0 0 0,11-10-375 0 0,-19 28 0 0 0,27-36-112 0 0,1 0 1 0 0,0 1-1 0 0,1 0 0 0 0,-1 0 1 0 0,1 0-1 0 0,0 0 0 0 0,1 0 1 0 0,-3 12-1 0 0,4 3-4930 0 0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25.1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1 641 20127 0 0,'0'0'1536'0'0,"4"8"-976"0"0,0-1-448 0 0,5 0-112 0 0,-1-3-1336 0 0,4 3-288 0 0,13-3-56 0 0,-4-4-15 0 0</inkml:trace>
  <inkml:trace contextRef="#ctx0" brushRef="#br0" timeOffset="0.99">468 280 16416 0 0,'-3'2'130'0'0,"-1"-1"1"0"0,1 0-1 0 0,0 1 1 0 0,0-1 0 0 0,0 1-1 0 0,0 0 1 0 0,0 0-1 0 0,0 0 1 0 0,-3 3 0 0 0,1 1-8 0 0,0 0 1 0 0,1 0-1 0 0,-6 9 0 0 0,6-7-127 0 0,0 1 0 0 0,0-1 0 0 0,0 1-1 0 0,1 0 1 0 0,1 0 0 0 0,-1 0 0 0 0,1 1 0 0 0,1-1-1 0 0,0 0 1 0 0,0 1 0 0 0,1 12 0 0 0,1-9 57 0 0,0 0 0 0 0,1 0 1 0 0,0 0-1 0 0,1 0 0 0 0,1-1 1 0 0,0 1-1 0 0,10 21 0 0 0,-11-28-21 0 0,0-1 0 0 0,1 1 0 0 0,-1 0-1 0 0,1-1 1 0 0,1 0 0 0 0,-1 0 0 0 0,1 0-1 0 0,0-1 1 0 0,0 1 0 0 0,0-1 0 0 0,0-1-1 0 0,9 6 1 0 0,-6-5 13 0 0,-1-1 0 0 0,1 0 0 0 0,0-1-1 0 0,0 1 1 0 0,0-2 0 0 0,0 1 0 0 0,0-1 0 0 0,0 0-1 0 0,10-1 1 0 0,-4 0 10 0 0,0-1-1 0 0,0-1 0 0 0,0-1 0 0 0,-1 0 1 0 0,1 0-1 0 0,-1-2 0 0 0,0 1 0 0 0,0-2 1 0 0,0 0-1 0 0,-1 0 0 0 0,20-14 0 0 0,-1-3 64 0 0,-1-1-1 0 0,41-42 1 0 0,-60 54-38 0 0,-1 0 0 0 0,0-1 0 0 0,0 0-1 0 0,-2 0 1 0 0,1-1 0 0 0,-2 0 0 0 0,0-1 0 0 0,9-26 0 0 0,-14 33-20 0 0,0 0 0 0 0,-1 0-1 0 0,0-1 1 0 0,0 1 0 0 0,0 0 0 0 0,-1-1-1 0 0,-1 1 1 0 0,1 0 0 0 0,-2-1-1 0 0,1 1 1 0 0,-5-16 0 0 0,2 13-25 0 0,-1 1 1 0 0,0-1 0 0 0,0 1-1 0 0,-1 0 1 0 0,0 1 0 0 0,-1 0-1 0 0,0 0 1 0 0,-9-9-1 0 0,1 4-53 0 0,0 1 0 0 0,0 0-1 0 0,-1 2 1 0 0,-1 0 0 0 0,0 0-1 0 0,0 2 1 0 0,-1 0-1 0 0,0 1 1 0 0,-36-10 0 0 0,36 13-20 0 0,0 1 0 0 0,-1 0 1 0 0,0 2-1 0 0,1 1 1 0 0,-1 0-1 0 0,0 1 0 0 0,0 1 1 0 0,0 0-1 0 0,-25 7 0 0 0,35-6-10 0 0,0 0-1 0 0,0 1 0 0 0,0 1 1 0 0,0-1-1 0 0,1 1 0 0 0,0 1 1 0 0,-1 0-1 0 0,2 0 0 0 0,-1 0 1 0 0,0 1-1 0 0,1 0 0 0 0,0 1 0 0 0,1 0 1 0 0,0 0-1 0 0,0 0 0 0 0,0 0 1 0 0,1 1-1 0 0,0 0 0 0 0,0 0 1 0 0,-5 14-1 0 0,6-13-371 0 0,1 0 1 0 0,1 0-1 0 0,-1 0 0 0 0,2 0 0 0 0,-2 12 0 0 0,2 11-1068 0 0</inkml:trace>
  <inkml:trace contextRef="#ctx0" brushRef="#br0" timeOffset="1.99">1600 262 17423 0 0,'0'0'844'0'0,"9"-2"55"0"0,2 1-844 0 0,1 0-1 0 0,-1 1 1 0 0,17 2-1 0 0,17 0 225 0 0,-15-4-175 0 0,0 2 0 0 0,35 3-1 0 0,-42 2-634 0 0,-5-1-1344 0 0,-7-3-2648 0 0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25.75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18975 0 0,'0'0'416'0'0,"4"3"96"0"0,9 5 8 0 0,-1-1 8 0 0,5 4-424 0 0,-1-4-104 0 0,10 4 0 0 0,1 1 0 0 0,3-1 280 0 0,3 0 32 0 0,0 0 8 0 0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26.5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 12 13496 0 0,'-23'-10'956'0'0,"21"9"-416"0"0,7 7-336 0 0,-4-5-199 0 0,1 0 0 0 0,-1 0 1 0 0,0 0-1 0 0,1-1 1 0 0,-1 1-1 0 0,1-1 0 0 0,-1 1 1 0 0,1-1-1 0 0,-1 0 1 0 0,2 1-1 0 0,13 4 13 0 0,-8-1 19 0 0,1 0 0 0 0,0 0 1 0 0,-1-1-1 0 0,1 0 0 0 0,0 0 0 0 0,1-1 1 0 0,-1-1-1 0 0,0 1 0 0 0,1-2 0 0 0,-1 1 0 0 0,1-1 1 0 0,-1-1-1 0 0,18-2 0 0 0,-20 2-16 0 0,-1 1 0 0 0,0 1 0 0 0,10 0 1 0 0,10 1 64 0 0,-25-2-127 0 0,0 0 0 0 0,0 0 0 0 0,1 1 0 0 0,-1-1 0 0 0,0 0 0 0 0,0 0 0 0 0,0 1 0 0 0,1-1 0 0 0,-1 1 0 0 0,0-1 0 0 0,0 1 0 0 0,0-1 0 0 0,0 1 0 0 0,0 0 0 0 0,0 0 0 0 0,0-1 0 0 0,0 1 0 0 0,0 0 0 0 0,1 2 0 0 0,-2-3-229 0 0,0 1 1 0 0,1 0-1 0 0,-1-1 1 0 0,0 1-1 0 0,0-1 0 0 0,0 1 1 0 0,1 0-1 0 0,-1-1 1 0 0,0 1-1 0 0,0 0 1 0 0,0-1-1 0 0,0 1 1 0 0,0 0-1 0 0,0-1 0 0 0,0 1 1 0 0,-1 1-1 0 0,-2 8-4284 0 0</inkml:trace>
  <inkml:trace contextRef="#ctx0" brushRef="#br0" timeOffset="1">0 254 16296 0 0,'1'-13'1234'0'0,"0"12"-1203"0"0,-1 0 0 0 0,1 1 0 0 0,-1-1 0 0 0,1 1-1 0 0,-1-1 1 0 0,1 0 0 0 0,0 1 0 0 0,-1 0 0 0 0,1-1 0 0 0,0 1 0 0 0,-1-1-1 0 0,1 1 1 0 0,0 0 0 0 0,0-1 0 0 0,-1 1 0 0 0,1 0 0 0 0,1 0-1 0 0,16-3-50 0 0,-16 3 42 0 0,18-2 176 0 0,0 2 0 0 0,1 1-1 0 0,-1 0 1 0 0,22 5-1 0 0,-28-3-312 0 0,0 1 0 0 0,0 0-1 0 0,0 0 1 0 0,-1 2 0 0 0,1 0-1 0 0,-1 0 1 0 0,24 17 0 0 0,-21-12-6382 0 0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44.63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226 430 8432 0 0,'-9'-13'838'0'0,"6"9"-744"0"0,1-1 1 0 0,0 0-1 0 0,0 1 0 0 0,1-1 0 0 0,0 0 0 0 0,-1-6 0 0 0,-8-22 1399 0 0,8 26-1187 0 0,0 0-1 0 0,1 0 1 0 0,-1 0 0 0 0,2 0-1 0 0,-1-13 1 0 0,1 3 233 0 0,1-1-1 0 0,0 0 1 0 0,2 1 0 0 0,5-24 0 0 0,-5 31-423 0 0,0 1-1 0 0,1 0 0 0 0,0 0 1 0 0,0 1-1 0 0,1-1 0 0 0,0 1 0 0 0,0 0 1 0 0,1 0-1 0 0,11-12 0 0 0,1 1 6 0 0,-9 9-7 0 0,0 0 0 0 0,17-14 0 0 0,-23 22-91 0 0,-1 0 1 0 0,1 1-1 0 0,0-1 1 0 0,-1 0-1 0 0,1 1 1 0 0,0 0 0 0 0,0-1-1 0 0,0 1 1 0 0,0 0-1 0 0,0 1 1 0 0,1-1-1 0 0,-1 1 1 0 0,0-1-1 0 0,0 1 1 0 0,0 0 0 0 0,4 0-1 0 0,0 1-13 0 0,-1 0 1 0 0,0 0-1 0 0,0 1 0 0 0,0 0 0 0 0,0 0 0 0 0,-1 0 1 0 0,1 0-1 0 0,0 1 0 0 0,-1 0 0 0 0,0 1 1 0 0,0-1-1 0 0,0 1 0 0 0,0 0 0 0 0,8 9 0 0 0,-8-8 0 0 0,0 0 0 0 0,0 1 0 0 0,0 0 0 0 0,-1 0-1 0 0,0 0 1 0 0,0 0 0 0 0,-1 1 0 0 0,0-1-1 0 0,0 1 1 0 0,0 0 0 0 0,1 7 0 0 0,0 6 16 0 0,-1 1 0 0 0,0-1 1 0 0,-2 0-1 0 0,0 1 0 0 0,-1-1 1 0 0,-1 1-1 0 0,-1-1 0 0 0,-1 1 1 0 0,-1-1-1 0 0,-1 0 0 0 0,0 0 0 0 0,-2-1 1 0 0,0 0-1 0 0,-15 29 0 0 0,8-24 28 0 0,-1 0-1 0 0,-1-1 0 0 0,-22 25 1 0 0,13-18-47 0 0,6-6 10 0 0,-1-1 0 0 0,0-2 0 0 0,-45 37-1 0 0,32-32 23 0 0,18-14-33 0 0,-1 0 0 0 0,0-2 0 0 0,0 1 0 0 0,-1-2 0 0 0,-19 8 0 0 0,29-15 16 0 0,-1 0 1 0 0,0 0-1 0 0,-8 1 0 0 0,-2 0 70 0 0,-10 2 114 0 0,27-26-73 0 0,3 13-131 0 0,-1 1 0 0 0,2 0-1 0 0,-1 0 1 0 0,1 0 0 0 0,0 0 0 0 0,0 1 0 0 0,1-1-1 0 0,0 1 1 0 0,0 0 0 0 0,7-7 0 0 0,-2 3-15 0 0,0 1-1 0 0,1 0 1 0 0,0 1 0 0 0,22-14-1 0 0,-29 21 2 0 0,0-1-1 0 0,0 1 0 0 0,0 0 1 0 0,0 0-1 0 0,1 0 0 0 0,-1 0 1 0 0,0 0-1 0 0,0 1 0 0 0,1 0 0 0 0,-1-1 1 0 0,0 1-1 0 0,1 0 0 0 0,-1 1 1 0 0,1-1-1 0 0,-1 1 0 0 0,5 1 1 0 0,-1 0 3 0 0,-1 0 1 0 0,0 0-1 0 0,0 1 0 0 0,0 0 1 0 0,0 0-1 0 0,-1 0 1 0 0,9 7-1 0 0,9 8 37 0 0,0 2 0 0 0,27 30 0 0 0,-43-44-8 0 0,0 0 0 0 0,0-1 0 0 0,0 0 0 0 0,1 0 0 0 0,-1 0 0 0 0,1-1 0 0 0,0 0 0 0 0,1-1 0 0 0,-1 0 0 0 0,1 0 0 0 0,-1-1 0 0 0,15 3 0 0 0,-10-3 102 0 0,1 1-875 0 0,-5-2-4033 0 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45.29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526 76 9520 0 0,'-1'0'276'0'0,"-45"-29"324"0"0,36 22-225 0 0,-1 0 0 0 0,0 0 0 0 0,0 1 0 0 0,-23-8 1 0 0,29 12-274 0 0,0 1 1 0 0,1 0-1 0 0,-1 0 1 0 0,0 1-1 0 0,1 0 1 0 0,-1-1-1 0 0,0 2 0 0 0,0-1 1 0 0,1 0-1 0 0,-1 1 1 0 0,0 0-1 0 0,1 0 1 0 0,-6 2-1 0 0,5 0 8 0 0,-1-1 1 0 0,0 1-1 0 0,1 0 0 0 0,0 1 0 0 0,0 0 0 0 0,0-1 0 0 0,0 2 0 0 0,0-1 0 0 0,-6 8 1 0 0,-60 86 999 0 0,44-59-860 0 0,-8 19 38 0 0,21-32-177 0 0,-5 12 295 0 0,-28 80 0 0 0,26-62 56 0 0,14-38-345 0 0,1 1 0 0 0,1 0 0 0 0,1-1 0 0 0,-3 21 0 0 0,6-31-77 0 0,1-1-1 0 0,0 1 1 0 0,0 0-1 0 0,0-1 0 0 0,1 1 1 0 0,0 0-1 0 0,0-1 1 0 0,1 1-1 0 0,0-1 1 0 0,0 1-1 0 0,1-1 1 0 0,7 13-1 0 0,-8-16-20 0 0,1 0 0 0 0,-1-1-1 0 0,1 0 1 0 0,0 0-1 0 0,0 0 1 0 0,1 0-1 0 0,-1 0 1 0 0,1-1 0 0 0,-1 1-1 0 0,1-1 1 0 0,0 0-1 0 0,0 0 1 0 0,0 0-1 0 0,0-1 1 0 0,0 1 0 0 0,0-1-1 0 0,1 0 1 0 0,-1 0-1 0 0,0 0 1 0 0,1-1-1 0 0,7 0 1 0 0,5 0 102 0 0,0-2 0 0 0,0 0-1 0 0,0-1 1 0 0,17-5 0 0 0,-31 7-100 0 0,12-3 42 0 0,0-1 0 0 0,-1-1 1 0 0,0 0-1 0 0,0-1 0 0 0,-1-1 1 0 0,0 0-1 0 0,16-12 1 0 0,-1-3 283 0 0,48-51 0 0 0,-70 68-295 0 0,0-1 0 0 0,0 0-1 0 0,-1-1 1 0 0,0 1 0 0 0,0-1 0 0 0,5-13 0 0 0,-9 19-30 0 0,0-1-1 0 0,0 1 1 0 0,0-1 0 0 0,0 1 0 0 0,-1-1 0 0 0,0 1 0 0 0,1-1 0 0 0,-1 1-1 0 0,0-1 1 0 0,0 1 0 0 0,0-1 0 0 0,0 1 0 0 0,-1-1 0 0 0,1 0 0 0 0,-1 1-1 0 0,0 0 1 0 0,1-1 0 0 0,-1 1 0 0 0,0-1 0 0 0,-1 1 0 0 0,1 0 0 0 0,0 0-1 0 0,0 0 1 0 0,-1-1 0 0 0,0 1 0 0 0,1 1 0 0 0,-4-4 0 0 0,0 1-9 0 0,0 1 1 0 0,0-1 0 0 0,0 1-1 0 0,-1 0 1 0 0,0 1 0 0 0,1 0 0 0 0,-1 0-1 0 0,0 0 1 0 0,0 0 0 0 0,0 1-1 0 0,0 0 1 0 0,0 0 0 0 0,-7 0 0 0 0,-1 1-14 0 0,0 0 1 0 0,0 1-1 0 0,0 0 1 0 0,-26 7-1 0 0,22-3-21 0 0,-1 1-1 0 0,2 1 1 0 0,-1 0-1 0 0,1 2 0 0 0,0 0 1 0 0,1 0-1 0 0,0 2 1 0 0,1 0-1 0 0,-26 24 0 0 0,20-16 56 0 0,13-12-217 0 0,0 0 0 0 0,1 1 0 0 0,-1-1 1 0 0,2 2-1 0 0,-1-1 0 0 0,1 1 0 0 0,-5 9 0 0 0,-1 7-1315 0 0,4 1-3361 0 0,3-3-1322 0 0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45.9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15 367 14064 0 0,'-2'-1'44'0'0,"1"-1"0"0"0,-1 0 1 0 0,1 1-1 0 0,0-1 0 0 0,0 0 1 0 0,0 0-1 0 0,0 0 0 0 0,0 0 1 0 0,0 0-1 0 0,0 0 1 0 0,1 0-1 0 0,-1-1 0 0 0,1 1 1 0 0,-1 0-1 0 0,1 0 0 0 0,0 0 1 0 0,0-1-1 0 0,0 1 0 0 0,0 0 1 0 0,1 0-1 0 0,-1-3 1 0 0,5-13 39 0 0,0-1 0 0 0,0 1 0 0 0,2 1 0 0 0,0-1 0 0 0,1 1 0 0 0,1 1 0 0 0,1-1 0 0 0,18-23 0 0 0,-23 34-119 0 0,1 1 0 0 0,0-1 1 0 0,0 1-1 0 0,0 1 1 0 0,8-5-1 0 0,5-5 147 0 0,5-4 50 0 0,-17 11-32 0 0,1 0-1 0 0,1 1 1 0 0,-1 0-1 0 0,1 0 0 0 0,0 1 1 0 0,1 0-1 0 0,-1 1 1 0 0,1 0-1 0 0,14-4 1 0 0,5 1 527 0 0,-24 5-585 0 0,0 1-1 0 0,0 0 1 0 0,0 0-1 0 0,0 0 1 0 0,0 0-1 0 0,1 1 1 0 0,-1-1-1 0 0,0 1 1 0 0,0 1-1 0 0,0-1 0 0 0,0 1 1 0 0,9 2-1 0 0,-5 0 38 0 0,0 0 0 0 0,0 1 0 0 0,0 0 0 0 0,15 11 0 0 0,-19-12-57 0 0,-1 0 1 0 0,0 1-1 0 0,0 0 0 0 0,0 0 1 0 0,0 0-1 0 0,-1 1 0 0 0,0-1 0 0 0,0 1 1 0 0,0-1-1 0 0,3 7 0 0 0,0 1-25 0 0,-1 0-1 0 0,1 0 1 0 0,-2 1-1 0 0,0-1 0 0 0,0 1 1 0 0,-1 0-1 0 0,-1 0 0 0 0,1 20 1 0 0,-3-19 5 0 0,0 1 1 0 0,-1-1-1 0 0,0 0 1 0 0,-2 1-1 0 0,-4 18 0 0 0,-2-6 29 0 0,0 0 0 0 0,-2-1 0 0 0,-1 0 0 0 0,-26 42-1 0 0,27-52-5 0 0,0 0-1 0 0,-1-1 1 0 0,-1-1-1 0 0,-26 23 0 0 0,22-22 16 0 0,-1 0 56 0 0,-36 23-1 0 0,48-34-48 0 0,-1-1 0 0 0,1 0 0 0 0,-1 0-1 0 0,0-1 1 0 0,0 1 0 0 0,0-2 0 0 0,0 1-1 0 0,0-1 1 0 0,0 0 0 0 0,-9 0 0 0 0,12-1-52 0 0,0-1 0 0 0,1 0 1 0 0,-1 0-1 0 0,0 0 0 0 0,0 0 1 0 0,1 0-1 0 0,-1-1 0 0 0,1 0 1 0 0,-5-2-1 0 0,-10-5 39 0 0,17 8-60 0 0,0 0 0 0 0,0 0 0 0 0,0 1 0 0 0,0-1 0 0 0,0 0 0 0 0,1 0 0 0 0,-1 0 0 0 0,0-1 0 0 0,1 1 0 0 0,-1 0 0 0 0,0 0 0 0 0,1 0 0 0 0,-1 0 0 0 0,1-1 1 0 0,0 1-1 0 0,-1 0 0 0 0,1 0 0 0 0,0-1 0 0 0,0 1 0 0 0,0 0 0 0 0,0 0 0 0 0,0-1 0 0 0,0 1 0 0 0,0 0 0 0 0,0-2 0 0 0,1-2-2 0 0,-1 0 0 0 0,1 1 0 0 0,0-1 0 0 0,0 1 0 0 0,4-10 0 0 0,-3 9 0 0 0,1 0-1 0 0,0 0 0 0 0,0 1 0 0 0,7-9 0 0 0,-8 11-7 0 0,0 0-1 0 0,0 1 1 0 0,-1-1 0 0 0,1 0-1 0 0,0 1 1 0 0,0 0-1 0 0,1-1 1 0 0,-1 1-1 0 0,0 0 1 0 0,0 0 0 0 0,1 0-1 0 0,-1 0 1 0 0,4 0-1 0 0,15-2-69 0 0,-11 1 53 0 0,1 0 0 0 0,0 1 0 0 0,0 0 0 0 0,-1 1 0 0 0,1 1 0 0 0,0-1 0 0 0,13 4 0 0 0,-6 2 23 0 0,0 0 0 0 0,0 2 0 0 0,-1 0 0 0 0,0 1 0 0 0,23 16 0 0 0,-29-17 0 0 0,18 7 0 0 0,8 7 0 0 0,34 21 0 0 0,-31-18-1045 0 0,-23-17-5095 0 0,-9-4-290 0 0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46.7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1 658 17527 0 0,'0'0'496'0'0,"4"-11"112"0"0,0 4-488 0 0,9 0-120 0 0,-5-2 0 0 0,0 0 0 0 0,5 4 96 0 0,-1-2 0 0 0,1-4 0 0 0,-1 7 0 0 0,1-3-32 0 0,-5 3-64 0 0,-1-3 88 0 0,1 0-5223 0 0,1 7-1041 0 0</inkml:trace>
  <inkml:trace contextRef="#ctx0" brushRef="#br0" timeOffset="1">472 221 10736 0 0,'0'0'1078'0'0,"0"2"-983"0"0,-1 4-21 0 0,0 1 1 0 0,0 0-1 0 0,-1-1 0 0 0,0 0 1 0 0,-1 1-1 0 0,1-1 0 0 0,-8 11 1 0 0,-5 15 522 0 0,8-12 84 0 0,1 0-1 0 0,-8 36 1 0 0,13-46-391 0 0,0 0 0 0 0,1 0 0 0 0,-1 0 0 0 0,2 0 0 0 0,0 0 0 0 0,0-1 0 0 0,5 20 0 0 0,-5-25-204 0 0,1-1 0 0 0,0 0 0 0 0,0 1 0 0 0,0-1 0 0 0,0 0 0 0 0,1-1 0 0 0,-1 1 0 0 0,1 0 0 0 0,-1-1 0 0 0,1 1 0 0 0,0-1 0 0 0,0 0 0 0 0,5 3 0 0 0,-2-1 30 0 0,0-1 0 0 0,1 1 0 0 0,-1-1 0 0 0,1-1 0 0 0,0 1 0 0 0,8 1 0 0 0,-5-3 0 0 0,-1 0 0 0 0,1-1-1 0 0,-1 0 1 0 0,1 0-1 0 0,0-1 1 0 0,-1 0 0 0 0,15-4-1 0 0,-1-2 259 0 0,41-17 1 0 0,-44 15-172 0 0,-1-2 1 0 0,0 0 0 0 0,0-1-1 0 0,19-17 1 0 0,63-62 376 0 0,-87 78-518 0 0,-5 4 17 0 0,1 0 0 0 0,-2-1 0 0 0,1 0 0 0 0,-2-1 0 0 0,1 0 0 0 0,-1 0 0 0 0,-1 0 0 0 0,8-19 0 0 0,-12 25-46 0 0,0-1 0 0 0,-1 0 0 0 0,1 0 0 0 0,-1 0 0 0 0,0 0 1 0 0,-1 0-1 0 0,0 0 0 0 0,0 0 0 0 0,0 0 0 0 0,0 0 1 0 0,-1 0-1 0 0,0 0 0 0 0,0 0 0 0 0,-1 0 0 0 0,0 1 1 0 0,0-1-1 0 0,0 0 0 0 0,0 1 0 0 0,-1-1 0 0 0,-5-6 1 0 0,1 3-38 0 0,0 0 0 0 0,-1 1 1 0 0,0 0-1 0 0,0 0 1 0 0,-1 1-1 0 0,0 0 0 0 0,0 0 1 0 0,-1 1-1 0 0,0 1 0 0 0,0 0 1 0 0,-14-6-1 0 0,5 4-251 0 0,0 1 0 0 0,-1 0 0 0 0,0 2-1 0 0,0 0 1 0 0,-27-2 0 0 0,34 6-427 0 0,0 0-1 0 0,-21 4 1 0 0,31-4 606 0 0,-30 4-1120 0 0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47.6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58 198 10336 0 0,'0'0'792'0'0,"-2"0"-552"0"0,0 0-240 0 0,0 0 0 0 0,0 1 0 0 0,-1-1-1 0 0,1 1 1 0 0,0-1 0 0 0,0 1 0 0 0,0 0 0 0 0,0 0 0 0 0,0 0 0 0 0,0 0 0 0 0,0 0 0 0 0,0 0 0 0 0,0 0 0 0 0,0 1 0 0 0,1-1 0 0 0,-1 1 0 0 0,1-1 0 0 0,-1 1 0 0 0,1 0 0 0 0,-1-1 0 0 0,1 1 0 0 0,0 0 0 0 0,0 0 0 0 0,0 0 0 0 0,0 0-1 0 0,0 0 1 0 0,0 0 0 0 0,0 4 0 0 0,-1 1 91 0 0,0 0-1 0 0,1 0 0 0 0,0 1 1 0 0,0-1-1 0 0,0 0 0 0 0,1 0 1 0 0,1 1-1 0 0,-1-1 1 0 0,3 12-1 0 0,0-6 137 0 0,0-1 1 0 0,1 0-1 0 0,1 0 1 0 0,9 19 0 0 0,-13-27-152 0 0,1-1 1 0 0,0 0-1 0 0,1 0 0 0 0,-1 0 1 0 0,0 0-1 0 0,1 0 1 0 0,-1 0-1 0 0,1-1 1 0 0,0 1-1 0 0,0-1 1 0 0,0 0-1 0 0,0 0 1 0 0,1 0-1 0 0,6 3 1 0 0,-5-3 27 0 0,0-1 1 0 0,0 0-1 0 0,0 0 0 0 0,0 0 1 0 0,0 0-1 0 0,0-1 1 0 0,0 0-1 0 0,1 0 1 0 0,9-2-1 0 0,-3-1 126 0 0,-1 0 1 0 0,1 0-1 0 0,0-1 0 0 0,-1-1 0 0 0,0 0 1 0 0,0-1-1 0 0,-1 0 0 0 0,16-11 0 0 0,-9 4 93 0 0,0-1 0 0 0,-2 0 0 0 0,1-2 0 0 0,19-25 0 0 0,-28 31-213 0 0,0 0-1 0 0,0 0 0 0 0,-1-1 0 0 0,-1 0 0 0 0,0-1 0 0 0,0 1 1 0 0,-1-1-1 0 0,0 0 0 0 0,1-13 0 0 0,-4 20-84 0 0,-1-1 0 0 0,1 1 0 0 0,-1-1 0 0 0,-1 1 0 0 0,1-1 0 0 0,-1 1 0 0 0,0 0 0 0 0,0-1 0 0 0,-1 1 0 0 0,1 0 0 0 0,-1 0 0 0 0,0 0 0 0 0,-1 0 0 0 0,1 0 0 0 0,-1 0 0 0 0,0 1 0 0 0,0-1 0 0 0,-6-5 0 0 0,2 2-38 0 0,0 1 0 0 0,-1 0 0 0 0,0 0 0 0 0,0 1 1 0 0,-1 0-1 0 0,0 1 0 0 0,0 0 0 0 0,-17-7 0 0 0,20 10-39 0 0,-1 0 0 0 0,1 0 0 0 0,-1 1 0 0 0,1 0 0 0 0,-1 0 0 0 0,0 0 0 0 0,0 1 0 0 0,1 0 0 0 0,-1 0 0 0 0,0 1 0 0 0,1 0 0 0 0,-1 0 1 0 0,1 1-1 0 0,-1-1 0 0 0,1 1 0 0 0,-1 1 0 0 0,1-1 0 0 0,0 1 0 0 0,0 0 0 0 0,-8 6 0 0 0,2 1-656 0 0,-1 1-1 0 0,2 0 1 0 0,0 1 0 0 0,0 0-1 0 0,1 0 1 0 0,-13 23 0 0 0,3 1-1166 0 0,3 1-12 0 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48.4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258 501 13936 0 0,'0'0'674'0'0,"-1"2"-291"0"0,-4 13-325 0 0,2 0-1 0 0,0 0 1 0 0,0 1 0 0 0,2-1-1 0 0,0 0 1 0 0,1 20 0 0 0,-8 68-125 0 0,-1 92 233 0 0,-3-70 235 0 0,7-82 72 0 0,3-24-56 0 0,0-1 0 0 0,-1 0-1 0 0,-1 0 1 0 0,-10 31 0 0 0,10-43-84 0 0,0 1 0 0 0,0-1 0 0 0,-1 1 0 0 0,-7 8 0 0 0,11-14-282 0 0,-1 0-1 0 0,1-1 0 0 0,0 1 1 0 0,0 0-1 0 0,0-1 0 0 0,0 1 1 0 0,0-1-1 0 0,0 1 0 0 0,-1-1 0 0 0,1 1 1 0 0,0-1-1 0 0,-1 0 0 0 0,1 0 1 0 0,0 0-1 0 0,0 0 0 0 0,-1 0 1 0 0,1 0-1 0 0,0 0 0 0 0,-1 0 0 0 0,1 0 1 0 0,0 0-1 0 0,0-1 0 0 0,-1 1 1 0 0,1-1-1 0 0,0 1 0 0 0,-1-1 1 0 0,-2-1 29 0 0,1 1 1 0 0,0-1 0 0 0,0 0-1 0 0,0 1 1 0 0,0-2 0 0 0,1 1 0 0 0,-1 0-1 0 0,0 0 1 0 0,-2-4 0 0 0,0-1-24 0 0,-11-12 231 0 0,1-2 0 0 0,-12-22 0 0 0,23 37-247 0 0,1 0 0 0 0,0-1 1 0 0,0 0-1 0 0,1 1 0 0 0,0-1 1 0 0,0 0-1 0 0,0 0 0 0 0,1 0 1 0 0,0-1-1 0 0,1 1 1 0 0,-1 0-1 0 0,2-8 0 0 0,0 10-35 0 0,0-1-1 0 0,1 0 0 0 0,0 1 1 0 0,0 0-1 0 0,0-1 0 0 0,1 1 1 0 0,-1 0-1 0 0,1 0 0 0 0,0 0 1 0 0,7-7-1 0 0,3-3 110 0 0,26-22-1 0 0,-21 22-193 0 0,0 1-1 0 0,1 1 0 0 0,0 1 1 0 0,24-11-1 0 0,87-30-2728 0 0,-88 36 334 0 0,3 2-4357 0 0</inkml:trace>
  <inkml:trace contextRef="#ctx0" brushRef="#br0" timeOffset="1">1220 1 9432 0 0,'0'0'548'0'0,"13"3"-319"0"0,-11-2-165 0 0,-1-1 0 0 0,0 1 0 0 0,1-1 0 0 0,-1 1 0 0 0,0 0 0 0 0,0 0 0 0 0,1 0 0 0 0,-1 0 0 0 0,0 0 0 0 0,0 0 0 0 0,0 0 0 0 0,0 0 0 0 0,0 0 0 0 0,-1 0 0 0 0,1 1 0 0 0,0-1 0 0 0,1 3 0 0 0,6 26 1204 0 0,-4-11-681 0 0,-3-13-419 0 0,0 0 0 0 0,0 0 0 0 0,0 0 0 0 0,-1 0 0 0 0,0 0 0 0 0,-2 12 0 0 0,-8 39 630 0 0,5-34-498 0 0,-20 79 1068 0 0,-50 133 0 0 0,53-166-1171 0 0,-8 20-105 0 0,24-71-43 0 0,0 0 0 0 0,-3 23-1 0 0,0-4 82 0 0,8-31-304 0 0,0-1 1 0 0,0 0-1 0 0,0 0 0 0 0,1 1 0 0 0,0 6 0 0 0,0-5-268 0 0,0 7-432 0 0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49.1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14392 0 0,'0'0'837'0'0,"1"2"-706"0"0,7 20-223 0 0,0 1 1 0 0,-1 0 0 0 0,6 42-1 0 0,-1 101 268 0 0,-11-137-162 0 0,2-17 608 0 0,-3-12-578 0 0,0 0-1 0 0,0 0 0 0 0,0 0 0 0 0,0 0 0 0 0,0 0 1 0 0,0 0-1 0 0,0 0 0 0 0,0 0 0 0 0,0 0 0 0 0,0 0 1 0 0,0 0-1 0 0,0 1 0 0 0,0-1 0 0 0,0 0 0 0 0,1 0 1 0 0,-1 0-1 0 0,0 0 0 0 0,0 0 0 0 0,0 0 0 0 0,0 0 0 0 0,0 0 1 0 0,0 0-1 0 0,0 0 0 0 0,0 0 0 0 0,0 0 0 0 0,0 0 1 0 0,1 0-1 0 0,-1 0 0 0 0,0 0 0 0 0,0 0 0 0 0,0 0 1 0 0,0 0-1 0 0,0 0 0 0 0,0 0 0 0 0,0 0 0 0 0,0 0 1 0 0,0 0-1 0 0,1 0 0 0 0,-1 0 0 0 0,0 0 0 0 0,0 0 0 0 0,0 0 1 0 0,0 0-1 0 0,0 0 0 0 0,0 0 0 0 0,0 0 0 0 0,0 0 1 0 0,0 0-1 0 0,0 0 0 0 0,0-1 0 0 0,0 1 0 0 0,1 0 1 0 0,-1 0-1 0 0,0 0 0 0 0,0 0 0 0 0,0 0 0 0 0,0 0 1 0 0,0 0-1 0 0,0 0 0 0 0,0 0 0 0 0,0 0 0 0 0,0-1 0 0 0,0 1 1 0 0,0 0-1 0 0,0 0 0 0 0,0 0 0 0 0,0 0 0 0 0,26-48 237 0 0,-12 17-192 0 0,2 1 0 0 0,39-55 0 0 0,-46 75-112 0 0,-1 1-1 0 0,1 1 1 0 0,1-1-1 0 0,-1 2 0 0 0,1-1 1 0 0,1 1-1 0 0,-1 1 1 0 0,15-7-1 0 0,-23 12 18 0 0,-1 0 0 0 0,1 0 0 0 0,0 0 0 0 0,-1 0 0 0 0,1 1 0 0 0,0-1 0 0 0,0 1 0 0 0,-1-1 0 0 0,1 1 0 0 0,0 0 0 0 0,0-1 0 0 0,0 1 0 0 0,0 0 0 0 0,-1 0 0 0 0,1 1 0 0 0,0-1 0 0 0,0 0 0 0 0,0 0 0 0 0,0 1 0 0 0,-1-1 0 0 0,1 1 0 0 0,0 0 0 0 0,0 0 0 0 0,-1-1 0 0 0,1 1 0 0 0,0 0 0 0 0,-1 0 0 0 0,3 3 0 0 0,-1-2-5 0 0,-1 1 0 0 0,0 0 0 0 0,-1-1 0 0 0,1 1 0 0 0,0 0 0 0 0,-1 0 0 0 0,1 0 0 0 0,-1 1 0 0 0,0-1 0 0 0,0 0 0 0 0,-1 0 0 0 0,1 0 0 0 0,0 1 0 0 0,-1-1 0 0 0,0 7 0 0 0,-1 15 69 0 0,-6 34-1 0 0,3-27-48 0 0,-1 45-1 0 0,4-70-7 0 0,-2 8 15 0 0,3-14 213 0 0,7-9 24 0 0,-1 0 0 0 0,0 0 0 0 0,7-14 1 0 0,-6 12-279 0 0,13-19 0 0 0,65-70 258 0 0,-71 87-264 0 0,0 0-1 0 0,27-18 1 0 0,-13 11-23 0 0,-25 17 55 0 0,1 0 0 0 0,-1 0 0 0 0,1 0 0 0 0,0 1 0 0 0,0-1 0 0 0,0 1 0 0 0,0 0 0 0 0,-1 0 0 0 0,1 1 0 0 0,1-1 0 0 0,-1 1 0 0 0,0-1 0 0 0,0 1 0 0 0,0 1 0 0 0,0-1 0 0 0,0 1 0 0 0,0-1 0 0 0,0 1 0 0 0,4 2 0 0 0,-6-3 0 0 0,-1 1 0 0 0,1 1 0 0 0,-1-1 0 0 0,1 0 0 0 0,-1 0 0 0 0,0 0 0 0 0,1 1 0 0 0,-1-1 0 0 0,0 1 0 0 0,0-1 0 0 0,0 1 0 0 0,0-1 0 0 0,0 1 0 0 0,0 0 0 0 0,-1 0 0 0 0,2 3 0 0 0,6 32 0 0 0,-7-35 0 0 0,4 36 1 0 0,-3-23 1 0 0,0 0 0 0 0,0-1 0 0 0,1 1 0 0 0,1-1 0 0 0,1 0 0 0 0,9 20 0 0 0,-12-30-198 0 0,1-1 1 0 0,0 0-1 0 0,0 0 1 0 0,0 0-1 0 0,0 0 0 0 0,0-1 1 0 0,0 1-1 0 0,1-1 1 0 0,-1 0-1 0 0,1 0 0 0 0,0 0 1 0 0,0 0-1 0 0,7 1 0 0 0,-3-2-1558 0 0,0-1-351 0 0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49.73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2 304 12032 0 0,'0'0'850'0'0,"-1"1"-714"0"0,1 2-78 0 0,0-1 0 0 0,0 0 0 0 0,0 1-1 0 0,0-1 1 0 0,0 0 0 0 0,1 1 0 0 0,-1-1-1 0 0,1 0 1 0 0,-1 0 0 0 0,1 0 0 0 0,0 1-1 0 0,0-1 1 0 0,0 0 0 0 0,0 0 0 0 0,0 0-1 0 0,2 2 1 0 0,0-1 46 0 0,-1 1-1 0 0,0-1 0 0 0,1 0 0 0 0,-1 0 1 0 0,1 0-1 0 0,0 0 0 0 0,0-1 0 0 0,0 1 1 0 0,5 2-1 0 0,-3-2 38 0 0,48 19 828 0 0,-47-20-914 0 0,0 0 1 0 0,0-1-1 0 0,0 0 0 0 0,1 0 1 0 0,-1 0-1 0 0,0-1 1 0 0,8 0-1 0 0,3-1 156 0 0,-1 0 1 0 0,1-2-1 0 0,-1 0 0 0 0,1 0 0 0 0,-1-2 1 0 0,21-8-1 0 0,-13 1 85 0 0,-1-1-1 0 0,0-1 1 0 0,-1-1 0 0 0,35-31-1 0 0,-44 34-22 0 0,0-1 0 0 0,21-27 0 0 0,-30 35-172 0 0,-1 0 0 0 0,0 0-1 0 0,0 0 1 0 0,0-1 0 0 0,0 1-1 0 0,-1-1 1 0 0,0 1 0 0 0,-1-1 0 0 0,1 0-1 0 0,-1 0 1 0 0,0 0 0 0 0,0-8-1 0 0,-1 10-63 0 0,-1 1 1 0 0,1 0-1 0 0,-1-1 0 0 0,0 1 0 0 0,0 0 0 0 0,-1 0 0 0 0,1 0 0 0 0,-1 0 1 0 0,1 0-1 0 0,-1 0 0 0 0,0 0 0 0 0,0 0 0 0 0,0 1 0 0 0,-1-1 0 0 0,-2-2 1 0 0,-6-5-9 0 0,0 0 1 0 0,-14-8-1 0 0,16 12-33 0 0,-1 0 0 0 0,0 0 0 0 0,0 2 0 0 0,0-1 0 0 0,0 1 0 0 0,-1 0 0 0 0,0 1-1 0 0,0 0 1 0 0,-18-1 0 0 0,20 3-116 0 0,0 0 0 0 0,1 1 0 0 0,-1 1 1 0 0,0-1-1 0 0,1 1 0 0 0,-1 1 0 0 0,1 0 0 0 0,-1 0 0 0 0,1 0 0 0 0,0 1 0 0 0,0 1 0 0 0,-15 7 0 0 0,0 1-574 0 0,14-7 146 0 0,0 0 0 0 0,-11 7 0 0 0,18-10 249 0 0,0-1 1 0 0,0 1-1 0 0,1-1 0 0 0,-1 1 1 0 0,0 0-1 0 0,1 0 1 0 0,0-1-1 0 0,-1 1 0 0 0,1 0 1 0 0,0 1-1 0 0,0-1 1 0 0,0 0-1 0 0,0 0 0 0 0,0 0 1 0 0,0 3-1 0 0,0 6-1427 0 0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6:50.2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88 3 14368 0 0,'0'0'1097'0'0,"-8"-3"-632"0"0,6 4-460 0 0,0 1-1 0 0,-1-1 0 0 0,1 0 1 0 0,0 0-1 0 0,0 1 1 0 0,0-1-1 0 0,0 1 1 0 0,1 0-1 0 0,-1 0 0 0 0,0-1 1 0 0,1 1-1 0 0,-3 4 1 0 0,-2 2 112 0 0,1-3 1 0 0,1 0 0 0 0,0 1 0 0 0,1 0 1 0 0,-1 0-1 0 0,1 0 0 0 0,0 0 0 0 0,1 0 0 0 0,0 1 0 0 0,-3 11 0 0 0,1 2 438 0 0,-3 40-1 0 0,6-38-250 0 0,1 1 0 0 0,4 30-1 0 0,-2-41-170 0 0,0 1-1 0 0,1 0 0 0 0,0-1 1 0 0,1 0-1 0 0,9 20 0 0 0,-3-13 34 0 0,1 1-1 0 0,0-2 1 0 0,2 1-1 0 0,15 16 1 0 0,-19-25-51 0 0,0-1 1 0 0,0 0 0 0 0,1-1 0 0 0,1 0 0 0 0,-1 0 0 0 0,1-1 0 0 0,0-1-1 0 0,18 8 1 0 0,-8-6-270 0 0,0 0-1 0 0,1-2 0 0 0,32 6 0 0 0,-36-10-1062 0 0,0 0 1 0 0,29-2-1 0 0,-18 0-277 0 0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0.0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188 242 6016 0 0,'0'0'456'0'0,"-5"-4"-288"0"0,3 1-87 0 0,1-1 0 0 0,-1 0 0 0 0,1 1 0 0 0,-1-1 0 0 0,1 0 0 0 0,0 0 0 0 0,0 0 0 0 0,1 0 0 0 0,-1-5 0 0 0,0 2-27 0 0,-2-1 12 0 0,3 2 34 0 0,0 5 92 0 0,-1-4 2580 0 0,-7 28-2209 0 0,1 1-1 0 0,2 1 0 0 0,-5 31 0 0 0,0 79 527 0 0,8-107-1015 0 0,-1 9 164 0 0,-13 49 1 0 0,1-2 246 0 0,-16 85 209 0 0,7-42-244 0 0,-1 64 561 0 0,21-152-713 0 0,-1 7 135 0 0,18-137 763 0 0,-10 71-1169 0 0,9-36 0 0 0,-2 10-28 0 0,20-81 7 0 0,6-39-164 0 0,-8-4-23 0 0,-24 144 191 0 0,2-20-47 0 0,-1-1 0 0 0,-2 0 0 0 0,-5-51-1 0 0,-5 59 39 0 0,5 27-4 0 0,-1 0 0 0 0,1 0 1 0 0,0-19-1 0 0,2 30-51 0 0,-3 12-138 0 0,2-6 183 0 0,1 1 0 0 0,0-1-1 0 0,0 0 1 0 0,0 1 0 0 0,0-1-1 0 0,1 1 1 0 0,2 6 0 0 0,12 39-59 0 0,-8-33 82 0 0,2 6-25 0 0,17 30 0 0 0,-7-16-95 0 0,6 15-15 0 0,73 144 429 0 0,-97-195-302 0 0,68 132 489 0 0,-58-112-373 0 0,0-1 0 0 0,24 32-1 0 0,-13-20 26 0 0,1 3 37 0 0,2-1 0 0 0,50 55-1 0 0,-46-59-50 0 0,-16-16-1 0 0,1-1 0 0 0,18 14 0 0 0,-32-28-109 0 0,0 1-1 0 0,1-1 0 0 0,-1 0 0 0 0,1 1 0 0 0,-1-1 1 0 0,1 0-1 0 0,-1 1 0 0 0,1-1 0 0 0,0 0 0 0 0,-1 0 1 0 0,1 1-1 0 0,-1-1 0 0 0,1 0 0 0 0,-1 0 0 0 0,1 0 1 0 0,0 0-1 0 0,-1 0 0 0 0,1 0 0 0 0,-1 0 0 0 0,1 0 1 0 0,0 0-1 0 0,-1 0 0 0 0,1 0 0 0 0,-1 0 0 0 0,1 0 1 0 0,0-1-1 0 0,-1 1 0 0 0,1 0 0 0 0,-1 0 0 0 0,1-1 1 0 0,-1 1-1 0 0,1 0 0 0 0,-1-1 0 0 0,1 1 0 0 0,-1 0 1 0 0,1-1-1 0 0,-1 1 0 0 0,0-1 0 0 0,1 1 0 0 0,-1-1 1 0 0,1 1-1 0 0,-1-1 0 0 0,0 1 0 0 0,1-2 0 0 0,1-2 71 0 0,-1 0 0 0 0,1 0 0 0 0,-1 0 0 0 0,2-8 0 0 0,-2 9-5 0 0,4-31 298 0 0,-1 0 0 0 0,0-57-1 0 0,-1 26-182 0 0,1-53-88 0 0,6-3-57 0 0,9-73-63 0 0,17-17 5 0 0,-22 134 0 0 0,0-28 1 0 0,-3 20-12 0 0,-8 76-22 0 0,-2 8 28 0 0,0 0 1 0 0,-1-1-1 0 0,1 1 0 0 0,-1-1 0 0 0,1 1 0 0 0,-1-1 0 0 0,0 1 0 0 0,1-1 0 0 0,-1 1 0 0 0,0-1 0 0 0,0-2 0 0 0,0 3-187 0 0,16 2-2350 0 0,-7 2 466 0 0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0.96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13 13040 0 0,'0'0'1309'0'0,"5"-4"-1106"0"0,7 2-120 0 0,0-1-1 0 0,0 2 1 0 0,0-1 0 0 0,1 2 0 0 0,-1 0 0 0 0,18 2 0 0 0,11-1 105 0 0,43 6 198 0 0,-73-6-335 0 0,22 3 166 0 0,-11-1 8 0 0,26 1-1 0 0,-46-4-206 0 0,3 0 27 0 0,0 0 1 0 0,1-1-1 0 0,-1 1 1 0 0,0-1-1 0 0,0 0 1 0 0,0 0-1 0 0,0-1 1 0 0,6-2-1 0 0,-10 4-112 0 0</inkml:trace>
  <inkml:trace contextRef="#ctx0" brushRef="#br0" timeOffset="1">42 369 11552 0 0,'-5'-6'794'0'0,"5"5"-762"0"0,-1 0 0 0 0,1 1-1 0 0,0-1 1 0 0,0 0 0 0 0,0 0 0 0 0,0 0-1 0 0,0 1 1 0 0,0-1 0 0 0,0 0-1 0 0,0 0 1 0 0,0 0 0 0 0,0 1 0 0 0,0-1-1 0 0,1 0 1 0 0,-1 0 0 0 0,0 1-1 0 0,0-1 1 0 0,1 0 0 0 0,-1 1 0 0 0,1-1-1 0 0,-1 0 1 0 0,1 0 0 0 0,0-1 55 0 0,1 1 0 0 0,0-1 0 0 0,-1 0 1 0 0,1 1-1 0 0,0 0 0 0 0,0-1 1 0 0,0 1-1 0 0,2-1 0 0 0,0 0 7 0 0,-1 1 0 0 0,1-1-1 0 0,0 1 1 0 0,-1 0 0 0 0,1 0 0 0 0,0 0 0 0 0,0 0-1 0 0,0 1 1 0 0,0 0 0 0 0,5 0 0 0 0,6 3 97 0 0,0 0 1 0 0,0 2-1 0 0,0 0 0 0 0,0 0 1 0 0,-1 1-1 0 0,0 1 1 0 0,0 1-1 0 0,16 11 0 0 0,-18-11-115 0 0,-6-4-59 0 0,0-1 0 0 0,0 2 0 0 0,-1-1 0 0 0,6 5-1 0 0,-9-7-98 0 0,0 0-1 0 0,0 0 1 0 0,0 0-1 0 0,0-1 1 0 0,1 1-1 0 0,-1-1 0 0 0,0 1 1 0 0,1-1-1 0 0,-1 0 1 0 0,1 0-1 0 0,2 0 0 0 0,-3 0-95 0 0,-1-1-252 0 0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3.95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9 231 6016 0 0,'-1'0'35'0'0,"1"0"0"0"0,-1 0 0 0 0,0 0 0 0 0,1 0 0 0 0,-1 0 0 0 0,1-1 0 0 0,0 1 0 0 0,-1 0 0 0 0,1 0 0 0 0,-1-1 0 0 0,1 1 1 0 0,-1 0-1 0 0,1 0 0 0 0,-1-1 0 0 0,1 1 0 0 0,-1-1 0 0 0,1-3-30 0 0,1 0 1 0 0,-1 0-1 0 0,0 1 1 0 0,1-1-1 0 0,0 0 1 0 0,0 0-1 0 0,0 1 1 0 0,1-1-1 0 0,-1 0 1 0 0,1 1-1 0 0,0-1 1 0 0,0 1-1 0 0,2-3 1 0 0,4-3 236 0 0,-1 0 1 0 0,1 1-1 0 0,10-7 1 0 0,14-14 448 0 0,-27 23-560 0 0,0 0-1 0 0,1 1 0 0 0,0 0 1 0 0,0 0-1 0 0,1 1 0 0 0,0 0 1 0 0,9-5-1 0 0,-9 5 72 0 0,-1 1-1 0 0,1-1 1 0 0,9-7 0 0 0,-11 6-55 0 0,0 2-1 0 0,1-1 1 0 0,-1 1-1 0 0,1-1 1 0 0,9-2 0 0 0,-8 3-28 0 0,1 1-1 0 0,0 0 1 0 0,-1 1 0 0 0,1-1 0 0 0,0 2 0 0 0,0-1 0 0 0,0 1 0 0 0,-1 0 0 0 0,1 1 0 0 0,0-1 0 0 0,0 2 0 0 0,0-1 0 0 0,-1 1-1 0 0,1 0 1 0 0,8 4 0 0 0,24 16 539 0 0,-35-19-613 0 0,-1 0 1 0 0,1 0 0 0 0,-1 0 0 0 0,0 0 0 0 0,0 1 0 0 0,0 0 0 0 0,-1 0 0 0 0,0 0-1 0 0,1 0 1 0 0,-1 0 0 0 0,-1 1 0 0 0,1-1 0 0 0,0 1 0 0 0,2 8 0 0 0,-4-8 4 0 0,0 0 0 0 0,0 0 0 0 0,0 0 0 0 0,-1-1 0 0 0,0 1 0 0 0,0 0 0 0 0,0 0 0 0 0,0 0 0 0 0,-1 0 0 0 0,0 0 0 0 0,0 0 0 0 0,-3 8 0 0 0,-1 1 149 0 0,-1 0 0 0 0,-14 25 1 0 0,7-17-74 0 0,-2-1 0 0 0,0 0 0 0 0,-1-2 0 0 0,-1 0 1 0 0,-34 30-1 0 0,29-31 4 0 0,0 0 0 0 0,0-1 0 0 0,-2-1 0 0 0,-43 21 0 0 0,63-35-116 0 0,3-1-7 0 0,0 0 0 0 0,0-1 1 0 0,0 1-1 0 0,-1-1 0 0 0,1 1 0 0 0,0-1 1 0 0,0 0-1 0 0,0 1 0 0 0,-1-1 1 0 0,1 0-1 0 0,0 0 0 0 0,-3 0 0 0 0,-6 1 69 0 0,8-1-2 0 0,4-1-61 0 0,0 1 1 0 0,-1-1-1 0 0,1 0 1 0 0,-1 0-1 0 0,1 0 1 0 0,-1 0-1 0 0,1 0 1 0 0,-1 0-1 0 0,2-1 1 0 0,4-3 20 0 0,20-11 266 0 0,-18 10-247 0 0,0 1 0 0 0,1 0 0 0 0,-1 1 0 0 0,20-7 0 0 0,-21 9-56 0 0,28-8-20 0 0,1 1 0 0 0,47-4 0 0 0,-53 10-105 0 0,32-1-88 0 0,-50 3 216 0 0,-1 2 0 0 0,1-1 0 0 0,0 2 0 0 0,-1-1 0 0 0,1 2 0 0 0,19 6 0 0 0,-32-9 0 0 0,7 2 14 0 0,0 1 0 0 0,0 0 0 0 0,9 6 0 0 0,-14-7-6 0 0,1 0 0 0 0,-1 0 0 0 0,0 0 0 0 0,1 0 0 0 0,-1 1 0 0 0,0-1 0 0 0,0 1 0 0 0,0-1 0 0 0,-1 1 0 0 0,3 5 0 0 0,-1-2 6 0 0,0 0 0 0 0,-1 0-1 0 0,0 1 1 0 0,0-1-1 0 0,-1 1 1 0 0,0-1-1 0 0,0 1 1 0 0,0 0-1 0 0,-1-1 1 0 0,0 1 0 0 0,0 0-1 0 0,-1-1 1 0 0,0 1-1 0 0,0 0 1 0 0,0-1-1 0 0,-1 1 1 0 0,-4 10-1 0 0,-6 7 197 0 0,-22 37 0 0 0,11-21-67 0 0,15-27-72 0 0,4-4 2 0 0,-1 0 0 0 0,0-1 0 0 0,-1 0 0 0 0,-12 15 0 0 0,3-9 104 0 0,0 0 0 0 0,-22 15 0 0 0,29-24-111 0 0,0 0 1 0 0,0 0-1 0 0,-1-1 0 0 0,0 0 1 0 0,0 0-1 0 0,0-1 0 0 0,-10 2 0 0 0,3-1 40 0 0,13-3-87 0 0,0 0 0 0 0,0 0 0 0 0,0 0 0 0 0,1-1 0 0 0,-1 1 0 0 0,0-1 0 0 0,0 0 0 0 0,0 0 0 0 0,0 0 0 0 0,0 0 0 0 0,0-1 0 0 0,1 1 0 0 0,-1-1 0 0 0,0 1 0 0 0,0-1 0 0 0,0 0 0 0 0,-2-1 0 0 0,-1-2 6 0 0,1 1-1 0 0,0-1 0 0 0,0 0 0 0 0,0 0 0 0 0,0 0 1 0 0,1-1-1 0 0,-1 0 0 0 0,1 0 0 0 0,0 0 0 0 0,-5-9 1 0 0,5 8-4 0 0,3 4-18 0 0,0 0 1 0 0,0 0-1 0 0,0-1 0 0 0,1 1 0 0 0,-1 0 0 0 0,0 0 0 0 0,1-1 0 0 0,0 1 0 0 0,0-1 1 0 0,-1 1-1 0 0,1 0 0 0 0,1-1 0 0 0,-1-2 0 0 0,1 1-481 0 0,-1-1-1 0 0,1 1 1 0 0,0 0 0 0 0,1-1-1 0 0,2-6 1 0 0,-2 10-1096 0 0,5 1-65 0 0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4.48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12120 0 0,'0'0'1554'0'0,"0"2"-1732"0"0,3 6-500 0 0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5.1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1 11256 0 0,'0'0'1133'0'0,"-1"0"-1037"0"0,-2 2-69 0 0,2-2 117 0 0,1 2-91 0 0,-3 6-56 0 0,0-1-42 0 0,1 10-77 0 0,2-11 119 0 0,8 80 1124 0 0,-12-7 85 0 0,2-51-782 0 0,1 0 0 0 0,3 50 1 0 0,2-50-260 0 0,10 39 0 0 0,-9-47-17 0 0,-3-11-70 0 0,0 0-1 0 0,6 14 0 0 0,-7-20-42 0 0,1-1-1 0 0,-1 1 0 0 0,1-1 1 0 0,-1 1-1 0 0,1-1 0 0 0,0 0 1 0 0,0 1-1 0 0,0-1 0 0 0,0 0 1 0 0,1 0-1 0 0,-1-1 0 0 0,4 4 1 0 0,0-3 46 0 0,-1 1 0 0 0,1-1 1 0 0,0 0-1 0 0,0 0 0 0 0,0 0 1 0 0,0-1-1 0 0,0 0 0 0 0,0 0 1 0 0,0 0-1 0 0,0-1 0 0 0,11-1 1 0 0,-4 0-20 0 0,0-1 1 0 0,0-1-1 0 0,-1 0 0 0 0,21-8 1 0 0,16-5 62 0 0,-31 11-122 0 0,-1-1 0 0 0,18-8 0 0 0,-8 3-1783 0 0,-25 11 1041 0 0,5-21-8422 0 0,-7 20 9052 0 0,1 0 1 0 0,-1 0-1 0 0,0-1 1 0 0,1 1-1 0 0,-1 0 1 0 0,0 0-1 0 0,0 0 1 0 0,0 0-1 0 0,0-1 1 0 0,0 1-1 0 0,0 0 1 0 0,0 0-1 0 0,0 0 1 0 0,-1 0-1 0 0,1-1 1 0 0,0 1-1 0 0,-1 0 1 0 0,1 0-1 0 0,-1 0 1 0 0,1 0-1 0 0,-2-2 1 0 0,-52-73 3692 0 0,22 27 2144 0 0,36 60-5376 0 0,10 34 237 0 0,-2 0 0 0 0,-3 0 0 0 0,6 51 0 0 0,-8-44-330 0 0,1 40 168 0 0,-4-33-302 0 0,-3 10 22 0 0,-2-39-72 0 0,1-26 25 0 0,0 0 1 0 0,-1 0 0 0 0,0-1-1 0 0,0 1 1 0 0,-2 5 0 0 0,-2 7-1566 0 0,4-4-3429 0 0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5.69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76 29 11952 0 0,'-9'-6'124'0'0,"-29"-16"1057"0"0,37 23-1175 0 0,0 0 1 0 0,0 0-1 0 0,0 1 1 0 0,0-1-1 0 0,0 1 1 0 0,0-1 0 0 0,0 1-1 0 0,1-1 1 0 0,-2 3-1 0 0,2-3 0 0 0,-5 22-63 0 0,2-5 50 0 0,2-15 1 0 0,-1 0 1 0 0,2-1 0 0 0,-1 1-1 0 0,0 0 1 0 0,1 1 0 0 0,-1-1-1 0 0,1 0 1 0 0,0 0 0 0 0,0 0-1 0 0,0 0 1 0 0,1 5 0 0 0,-1-4 5 0 0,0 1 0 0 0,0 0 0 0 0,0-1 0 0 0,-2 8 1 0 0,0 9-13 0 0,1-4-78 0 0,1-12 128 0 0,-1 1 0 0 0,1-1 0 0 0,0 1 0 0 0,1 8 0 0 0,0-13-12 0 0,-1 0-1 0 0,0 0 1 0 0,1 1 0 0 0,-1-1-1 0 0,0 0 1 0 0,1 0 0 0 0,0 0-1 0 0,-1 0 1 0 0,1 0 0 0 0,-1 0 0 0 0,1 0-1 0 0,0 0 1 0 0,0 0 0 0 0,0 0-1 0 0,0 0 1 0 0,-1 0 0 0 0,1-1-1 0 0,0 1 1 0 0,0 0 0 0 0,1-1-1 0 0,-1 1 1 0 0,0-1 0 0 0,0 1 0 0 0,0-1-1 0 0,2 1 1 0 0,-1 0-8 0 0,1-1 1 0 0,-1 0-1 0 0,0 0 1 0 0,0 0-1 0 0,0 0 1 0 0,1 0-1 0 0,-1-1 0 0 0,0 1 1 0 0,0-1-1 0 0,0 1 1 0 0,0-1-1 0 0,2-1 1 0 0,27-14 229 0 0,-10 5-108 0 0,33-13 6 0 0,-31 13-34 0 0,0 1-1 0 0,0 1 1 0 0,1 0 0 0 0,0 2-1 0 0,30-4 1 0 0,-46 10-67 0 0,0 1 1 0 0,1 1 0 0 0,-1 0-1 0 0,0 0 1 0 0,0 0-1 0 0,0 1 1 0 0,0 0-1 0 0,0 1 1 0 0,0 0-1 0 0,0 0 1 0 0,-1 1 0 0 0,1 0-1 0 0,-1 0 1 0 0,0 0-1 0 0,-1 1 1 0 0,1 0-1 0 0,9 10 1 0 0,-12-10-24 0 0,0 0 1 0 0,-1 0 0 0 0,0 0-1 0 0,0 1 1 0 0,0-1 0 0 0,2 7-1 0 0,3 6-9 0 0,-5-10-1 0 0,0 0 0 0 0,0 0 0 0 0,-1 0 0 0 0,0 1 0 0 0,0-1 1 0 0,-1 1-1 0 0,0-1 0 0 0,-1 14 0 0 0,-8 69 135 0 0,7-77-105 0 0,-3 8 129 0 0,-1 0-1 0 0,-9 23 1 0 0,9-30-6 0 0,4-12-112 0 0,0 0-1 0 0,0 0 0 0 0,0-1 0 0 0,0 1 0 0 0,-1 0 0 0 0,0 0 0 0 0,1-1 1 0 0,-1 1-1 0 0,0-1 0 0 0,0 0 0 0 0,0 1 0 0 0,-1-1 0 0 0,1 0 0 0 0,0 0 1 0 0,-1-1-1 0 0,0 1 0 0 0,1 0 0 0 0,-1-1 0 0 0,0 0 0 0 0,0 1 0 0 0,1-1 0 0 0,-1 0 1 0 0,0 0-1 0 0,0-1 0 0 0,0 1 0 0 0,-1-1 0 0 0,1 1 0 0 0,-4-1 0 0 0,-19-2 92 0 0,0 2-1 0 0,0 1 0 0 0,-34 5 1 0 0,7 0-126 0 0,32-3-133 0 0,14-1 183 0 0,0-1 1 0 0,-1 0 0 0 0,-11 0 0 0 0,18-1-204 0 0,-1 0-1 0 0,0 0 1 0 0,1-1 0 0 0,-1 1 0 0 0,0 0 0 0 0,1-1 0 0 0,-1 1 0 0 0,1-1 0 0 0,-1 0 0 0 0,1 1 0 0 0,-1-1 0 0 0,1 0 0 0 0,-1 0 0 0 0,1 0 0 0 0,0 0-1 0 0,-1 0 1 0 0,1 0 0 0 0,0-1 0 0 0,0 1 0 0 0,-2-2 0 0 0,-2-8-5987 0 0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6.2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1 140 11256 0 0,'0'0'857'0'0,"8"0"-485"0"0,-2-1-365 0 0,0 1 0 0 0,0-1-1 0 0,0 0 1 0 0,0 0 0 0 0,-1-1 0 0 0,1 0-1 0 0,0 0 1 0 0,-1 0 0 0 0,1-1 0 0 0,8-4 0 0 0,8-4 1 0 0,0 1 1 0 0,41-11 0 0 0,50-5 528 0 0,-37 9 145 0 0,-39 10 18 0 0,55-4 1 0 0,-22 3 93 0 0,-38 5-527 0 0,1 1 0 0 0,0 1 0 0 0,37 4 1 0 0,-50 0-635 0 0,0 0 0 0 0,-1 1 0 0 0,22 8 0 0 0,-27-5-548 0 0,-2 1-11 0 0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6.91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141 166 10480 0 0,'0'0'746'0'0,"8"4"-379"0"0,-5-3-294 0 0,0 1 0 0 0,0 0 1 0 0,-1-1-1 0 0,1 1 0 0 0,-1 0 0 0 0,5 5 0 0 0,7 5 134 0 0,-5-5 43 0 0,0 1 1 0 0,0 0-1 0 0,0 1 0 0 0,7 10 1 0 0,19 18 239 0 0,96 77 557 0 0,-123-103-848 0 0</inkml:trace>
  <inkml:trace contextRef="#ctx0" brushRef="#br0" timeOffset="1">0 573 12816 0 0,'1'-7'107'0'0,"-1"-1"1"0"0,1 1 0 0 0,1-1-1 0 0,-1 1 1 0 0,1-1 0 0 0,0 1-1 0 0,1 0 1 0 0,0 0 0 0 0,0 0 0 0 0,1 0-1 0 0,0 1 1 0 0,4-7 0 0 0,3-3 10 0 0,0 0 0 0 0,1 1 0 0 0,19-20 0 0 0,47-36 576 0 0,-35 33-476 0 0,46-34 96 0 0,-22 20-308 0 0,92-72-1047 0 0,-124 98-1136 0 0,-22 17 995 0 0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7.5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1 750 11056 0 0,'10'-19'295'0'0,"1"0"0"0"0,1 0 0 0 0,20-24 0 0 0,49-47-86 0 0,-49 56-140 0 0,52-70 1 0 0,18-52-6 0 0,-94 144-47 0 0,0-1 0 0 0,0 0 0 0 0,-1 0 0 0 0,0-1 1 0 0,-2 1-1 0 0,1-1 0 0 0,-2-1 0 0 0,5-18 0 0 0,-7 19 40 0 0,0 9-23 0 0,-1 0-1 0 0,-1 0 1 0 0,1 0 0 0 0,-1 0 0 0 0,1 0 0 0 0,-1 0-1 0 0,-1 0 1 0 0,1 1 0 0 0,-2-9 0 0 0,0 9 20 0 0,1-1 52 0 0,0 1 0 0 0,-1-1 0 0 0,1 1 1 0 0,-4-7-1 0 0,3 10-72 0 0,1-1 0 0 0,0 0 0 0 0,-1 1 0 0 0,1-1 0 0 0,-1 1 0 0 0,1 0 0 0 0,-1-1 0 0 0,0 1 0 0 0,0 0 0 0 0,1 0 0 0 0,-1 0 0 0 0,-4-1 0 0 0,5 1-18 0 0,-1 0 1 0 0,1 1-1 0 0,-1-1 1 0 0,1 1-1 0 0,-1 0 1 0 0,0-1-1 0 0,1 1 1 0 0,-1 0-1 0 0,1 0 1 0 0,-1 0-1 0 0,0 0 1 0 0,1 0-1 0 0,-1 1 1 0 0,0-1-1 0 0,-2 1 1 0 0,0 1 12 0 0,1-1 1 0 0,0 1 0 0 0,-1 0-1 0 0,1 0 1 0 0,0 1 0 0 0,-3 2 0 0 0,0 0-33 0 0,1 0 0 0 0,-1 1 0 0 0,1 0 0 0 0,0 0 0 0 0,1 0 0 0 0,-1 1 0 0 0,1 0 0 0 0,1 0 0 0 0,-1 0 0 0 0,1 0 0 0 0,-3 9 0 0 0,3-2-3 0 0,-1 1 0 0 0,2-1 0 0 0,0 1 0 0 0,0 0 0 0 0,2 15 0 0 0,-2 4 5 0 0,1-22 14 0 0,1 0 1 0 0,0 1-1 0 0,3 15 1 0 0,7 73 259 0 0,-1-4 217 0 0,9 70 633 0 0,-12-96-687 0 0,-2-27-227 0 0,5 41 174 0 0,-8-56-169 0 0,-1-28-84 0 0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8.10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27 180 11832 0 0,'0'0'266'0'0,"-1"-2"44"0"0,-4-1-170 0 0,2 5 43 0 0,3 11 183 0 0,0 2-207 0 0,-13 52-171 0 0,13-64 10 0 0,-3 20-18 0 0,2 0 1 0 0,1 37 0 0 0,2-20 177 0 0,1 12 197 0 0,0-29-152 0 0,-2-14 36 0 0,0-1-1 0 0,1 1 1 0 0,0 0 0 0 0,0-1 0 0 0,1 1 0 0 0,0-1-1 0 0,6 12 1 0 0,-3-9-50 0 0,1-1 0 0 0,0-1 1 0 0,1 1-1 0 0,0-1 0 0 0,0 0 0 0 0,1-1 0 0 0,0 0 0 0 0,1 0 0 0 0,0-1 0 0 0,19 10 1 0 0,-11-8 52 0 0,0-1 0 0 0,1 0 1 0 0,0-2-1 0 0,0 0 0 0 0,37 5 1 0 0,-40-9-136 0 0,-1-1 1 0 0,1-1-1 0 0,0-1 1 0 0,0 0-1 0 0,-1 0 0 0 0,1-2 1 0 0,-1 0-1 0 0,1-1 1 0 0,25-10-1 0 0,-18 5 105 0 0,0-2-1 0 0,-1 0 0 0 0,0-2 1 0 0,-1 0-1 0 0,29-24 0 0 0,-31 19-57 0 0,0-1 1 0 0,0-1-1 0 0,-2 0 0 0 0,-1-2 0 0 0,0 0 0 0 0,21-41 0 0 0,-31 51-71 0 0,-1-1-1 0 0,0 1 1 0 0,-1-1-1 0 0,0 0 1 0 0,-1 0-1 0 0,-1 0 1 0 0,0-1-1 0 0,-1 1 1 0 0,0 0 0 0 0,-1-1-1 0 0,-1 1 1 0 0,-2-22-1 0 0,0 24-49 0 0,0 0-1 0 0,0 0 1 0 0,-1 0-1 0 0,0 0 1 0 0,-1 1-1 0 0,-1-1 1 0 0,1 1-1 0 0,-2 0 1 0 0,1 1-1 0 0,-1 0 0 0 0,-1 0 1 0 0,1 0-1 0 0,-1 1 1 0 0,-1 0-1 0 0,0 1 1 0 0,-13-10-1 0 0,21 17-32 0 0,-9-8 0 0 0,0 1 0 0 0,0 1 0 0 0,-1 0 0 0 0,0 0 0 0 0,0 1 0 0 0,-15-4 0 0 0,5 4-241 0 0,-1 0-1 0 0,1 2 0 0 0,-1 1 0 0 0,0 0 1 0 0,1 2-1 0 0,-1 0 0 0 0,-22 4 1 0 0,29-1 20 0 0,1 0 0 0 0,-1 0 0 0 0,1 1 0 0 0,0 1 0 0 0,0 0 0 0 0,1 2 0 0 0,-1-1 0 0 0,1 1 0 0 0,0 1 0 0 0,1 0 0 0 0,-13 12 0 0 0,7-2-1218 0 0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29.6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19 129 3104 0 0,'0'0'252'0'0,"-1"-1"164"0"0,-1 0-253 0 0,1 0 0 0 0,0 0 0 0 0,-1-1 0 0 0,1 1-1 0 0,0 0 1 0 0,0 0 0 0 0,0-1 0 0 0,0 1 0 0 0,0-1 0 0 0,0 1 0 0 0,0-1 0 0 0,1 1 0 0 0,-1-1 0 0 0,0 1 0 0 0,1-1-1 0 0,0 0 1 0 0,-1-2 0 0 0,1 2-61 0 0,0 0-1 0 0,0 1 1 0 0,1-1 0 0 0,-1 1-1 0 0,1-1 1 0 0,-1 1-1 0 0,1-1 1 0 0,0 1-1 0 0,0-1 1 0 0,-1 1 0 0 0,1 0-1 0 0,0-1 1 0 0,0 1-1 0 0,0 0 1 0 0,0 0-1 0 0,1-1 1 0 0,-1 1 0 0 0,0 0-1 0 0,2-1 1 0 0,15-12 531 0 0,-13 9-465 0 0,0 1 0 0 0,1-1 0 0 0,-1 1 1 0 0,1 1-1 0 0,11-6 0 0 0,2 1 260 0 0,-13 5-307 0 0,0 0 0 0 0,0 0 0 0 0,0 1 0 0 0,0 0-1 0 0,0 1 1 0 0,0-1 0 0 0,1 1 0 0 0,-1 0 0 0 0,1 0 0 0 0,8 1 0 0 0,13 2 170 0 0,-22-2-209 0 0,0 1 0 0 0,0-1 1 0 0,0 1-1 0 0,0 0 0 0 0,0 0 1 0 0,0 1-1 0 0,0 0 0 0 0,9 4 1 0 0,-8-3-78 0 0,0 1 0 0 0,-1 0 1 0 0,1 1-1 0 0,-1-1 0 0 0,6 7 1 0 0,-10-8-5 0 0,0-1 1 0 0,0 0 0 0 0,0 0 0 0 0,0 1 0 0 0,0-1 0 0 0,-1 1 0 0 0,0 0 0 0 0,1-1 0 0 0,-1 1-1 0 0,0 0 1 0 0,0 0 0 0 0,0 0 0 0 0,-1 0 0 0 0,1 0 0 0 0,-1 0 0 0 0,0 3 0 0 0,0-1 14 0 0,0-1 0 0 0,-1 1 1 0 0,1 0-1 0 0,-1-1 0 0 0,0 1 0 0 0,-1-1 1 0 0,1 0-1 0 0,-1 1 0 0 0,0-1 1 0 0,0 0-1 0 0,0 0 0 0 0,-1 0 1 0 0,-4 6-1 0 0,-3 1 112 0 0,0 0 0 0 0,-23 17 0 0 0,3-2-12 0 0,20-16-102 0 0,0-1 1 0 0,-1 0 0 0 0,0-1 0 0 0,-1-1 0 0 0,0 0 0 0 0,-22 10 0 0 0,30-15-14 0 0,0 0 1 0 0,0 1 0 0 0,0-1 0 0 0,0 1-1 0 0,-4 4 1 0 0,4-1 52 0 0,-2 0 20 0 0,6-6-69 0 0,0 0-1 0 0,-1 0 0 0 0,1 1 0 0 0,0-1 1 0 0,0 0-1 0 0,-1 0 0 0 0,1 0 1 0 0,0 1-1 0 0,0-1 0 0 0,0 0 0 0 0,-1 1 1 0 0,1-1-1 0 0,0 0 0 0 0,0 0 1 0 0,0 1-1 0 0,0-1 0 0 0,0 0 0 0 0,0 1 1 0 0,0-1-1 0 0,-1 0 0 0 0,1 1 0 0 0,0-1 1 0 0,0 0-1 0 0,0 1 0 0 0,0-1 1 0 0,0 0-1 0 0,1 1 0 0 0,-1-1 0 0 0,0 0 1 0 0,0 1-1 0 0,0-1 0 0 0,0 1 1 0 0,1 2 19 0 0,1 1 1 0 0,-1 0-1 0 0,1-1 1 0 0,0 1-1 0 0,0-1 1 0 0,0 1-1 0 0,0-1 0 0 0,0 0 1 0 0,1 0-1 0 0,0 0 1 0 0,-1 0-1 0 0,1 0 1 0 0,4 2-1 0 0,2 2 117 0 0,0-1-1 0 0,0 0 0 0 0,17 7 1 0 0,-10-7 23 0 0,1 0 0 0 0,0-1 1 0 0,-1-1-1 0 0,1-1 0 0 0,1 0 1 0 0,-1-1-1 0 0,34-1 0 0 0,1-5-1148 0 0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30.2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57 10960 0 0,'0'0'637'0'0,"5"-6"-514"0"0,2 1-123 0 0,0 1 0 0 0,0 0 0 0 0,1 0 0 0 0,-1 1 0 0 0,1 0 0 0 0,0 0 0 0 0,0 1 0 0 0,16-3 0 0 0,-1 0 0 0 0,1 0 27 0 0,0 2 0 0 0,0 0 1 0 0,1 2-1 0 0,-1 0 1 0 0,0 2-1 0 0,30 4 1 0 0,-51-4-3 0 0,41 5 153 0 0,-41-6-98 0 0,0 1-1 0 0,1 0 1 0 0,-1 0-1 0 0,0 1 0 0 0,1-1 1 0 0,-1 0-1 0 0,0 1 1 0 0,0 0-1 0 0,0 0 1 0 0,3 3-1 0 0,-2-2 451 0 0,-4-3-511 0 0,0 0 0 0 0,1 1 0 0 0,-1-1-1 0 0,1 0 1 0 0,-1 1 0 0 0,0-1 0 0 0,1 1 0 0 0,-1-1 0 0 0,0 0 0 0 0,0 1-1 0 0,1-1 1 0 0,-1 1 0 0 0,0-1 0 0 0,0 1 0 0 0,0-1 0 0 0,1 1 0 0 0,-1-1-1 0 0,0 1 1 0 0,0-1 0 0 0,0 1 0 0 0,0-1 0 0 0,0 1 0 0 0,0 0 0 0 0,0 0 87 0 0,-1 1-8 0 0,-1 4-41 0 0,-1 0 0 0 0,0 0 0 0 0,-1 0 0 0 0,1 0 0 0 0,-1-1 0 0 0,0 1 0 0 0,-1-1 0 0 0,-6 7 0 0 0,-6 2-9 0 0,-23 16 0 0 0,-12 10 28 0 0,52-40-76 0 0,-14 12 93 0 0,1 0-1 0 0,1 1 1 0 0,-15 19 0 0 0,24-27-2 0 0,-3 2 64 0 0,1 0 0 0 0,1 1-1 0 0,-7 13 1 0 0,10-20-144 0 0,0 1-1 0 0,1-1 1 0 0,-1 0 0 0 0,1 1 0 0 0,-1-1-1 0 0,1 1 1 0 0,0 0 0 0 0,-1-1-1 0 0,1 1 1 0 0,0-1 0 0 0,0 1 0 0 0,0-1-1 0 0,0 1 1 0 0,0 0 0 0 0,0-1 0 0 0,1 1-1 0 0,-1-1 1 0 0,1 1 0 0 0,-1-1-1 0 0,1 1 1 0 0,-1-1 0 0 0,1 0 0 0 0,0 1-1 0 0,0-1 1 0 0,-1 1 0 0 0,1-1-1 0 0,0 0 1 0 0,2 2 0 0 0,2 1 38 0 0,1 0 0 0 0,-1 0 0 0 0,1-1 0 0 0,0 1 0 0 0,0-1 0 0 0,0-1 0 0 0,0 1 0 0 0,0-1 0 0 0,11 2 0 0 0,4 1 123 0 0,-9-2 11 0 0,-1-1 0 0 0,1 0 0 0 0,19 0 0 0 0,130-9 537 0 0,-154 7-752 0 0,0-1 0 0 0,-1 0 0 0 0,11-3 0 0 0,14-1-1224 0 0,-29 5 744 0 0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36.1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0 132 2472 0 0,'0'0'1952'0'0,"13"0"-1145"0"0,33 5 752 0 0,17-1-545 0 0,-14 3-130 0 0,-12-6-322 0 0,-16 0-81 0 0,31-3 0 0 0,-15 0-307 0 0,60 4 0 0 0,-24 0-38 0 0,-40-2 12 0 0,-1 2 0 0 0,1 1 0 0 0,36 8 0 0 0,-63-10-118 0 0,1-1 0 0 0,-1 1 0 0 0,10-1 0 0 0,-8-1-1 0 0,-1 1-1 0 0,0 1 1 0 0,9 1-1 0 0,55 9 154 0 0,-59-9-113 0 0,1-1 1 0 0,15 0-1 0 0,10 1 48 0 0,-25-1-87 0 0,0-1 0 0 0,0-1 0 0 0,0 0 0 0 0,19-5 0 0 0,11-1-9 0 0,2 1 25 0 0,-24 3 8 0 0,34-2 0 0 0,-43 4 22 0 0,-1 0 0 0 0,13-3-1 0 0,-12 2 14 0 0,-1 0 0 0 0,14 1 0 0 0,44-6 247 0 0,36-2-208 0 0,5 7 384 0 0,-83-1-513 0 0,-20 3 4 0 0,-1-1 0 0 0,0 1-1 0 0,12 0 1 0 0,-9 1 11 0 0,-1 0-1 0 0,1-1 0 0 0,17-2 1 0 0,-3 0 3 0 0,41 1 1 0 0,-39 2-4 0 0,24-3 1 0 0,110-13 241 0 0,-58 4-256 0 0,99-8 64 0 0,-170 16-64 0 0,35-1 0 0 0,-44 3 7 0 0,21-4 0 0 0,-26 3 3 0 0,-1 0 0 0 0,1 1-1 0 0,17 1 1 0 0,6 2 57 0 0,52-4 1 0 0,-13-1-3 0 0,-12-2-53 0 0,-48 3-17 0 0,1 1-1 0 0,36 1 1 0 0,-17 2-32 0 0,38-3-1 0 0,-17 0 104 0 0,49-2-66 0 0,-67 1 0 0 0,-26 1 0 0 0,-1 0 0 0 0,1 1 0 0 0,23 3 0 0 0,-24-1 0 0 0,0-1 0 0 0,1-1 0 0 0,-1 0 0 0 0,21-3 0 0 0,-19 1 0 0 0,1 1 0 0 0,27 1 0 0 0,-23 2 0 0 0,33-3 0 0 0,-12 0 0 0 0,-4 0 0 0 0,64-9 0 0 0,-25 2-4 0 0,12-3 61 0 0,-68 8-53 0 0,1 1-1 0 0,35 2 1 0 0,7-1-4 0 0,16 0-4 0 0,10-2 61 0 0,-82 3-42 0 0,1 0 0 0 0,-1 0 0 0 0,0 1-1 0 0,15 3 1 0 0,-13-2-18 0 0,0-1-1 0 0,14 1 1 0 0,22-1-24 0 0,56 9 1 0 0,-39-6 26 0 0,-32-2 18 0 0,60-5 0 0 0,-20 0 10 0 0,66-3 36 0 0,-7 6-14 0 0,-128 0-22 0 0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37.1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0 517 2936 0 0,'0'0'217'0'0,"1"0"-145"0"0,23 0 511 0 0,-24 0-191 0 0,20-3 656 0 0,-19 3-568 0 0,1 1-362 0 0,-1-1 0 0 0,1 1 0 0 0,-1-1 0 0 0,1 1 0 0 0,-1 0 0 0 0,0 0 0 0 0,1-1 0 0 0,1 3 0 0 0,7 3 220 0 0,-5-3-166 0 0,-1-1 0 0 0,1 1 1 0 0,-1 0-1 0 0,0 0 0 0 0,8 8 0 0 0,-9-7-26 0 0,1-1-1 0 0,0 0 0 0 0,0 0 0 0 0,0 0 0 0 0,8 5 0 0 0,31 18 840 0 0,-37-23-890 0 0,0 0-1 0 0,1-1 1 0 0,-1 1 0 0 0,1-1-1 0 0,9 1 1 0 0,25 9 336 0 0,-3-4-293 0 0,-23-4-37 0 0,0-1 1 0 0,1 0-1 0 0,-1-1 0 0 0,0-1 1 0 0,1-1-1 0 0,29-2 1 0 0,21-8 277 0 0,-10 2 16 0 0,77-22-1 0 0,96-55 284 0 0,-106 27-188 0 0,138-79 139 0 0,-34 2 62 0 0,-161 96-581 0 0,41-22 24 0 0,-77 44-78 0 0,-20 11-55 0 0,-1 0 0 0 0,12-4 1 0 0,-11 6-86 0 0,0-1 1 0 0,-1 1-1 0 0,1-2 1 0 0,-1 1-1 0 0,0-1 1 0 0,12-12 0 0 0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37.8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30 1 4384 0 0,'0'0'1848'0'0,"0"2"-1688"0"0,-1 11 242 0 0,-1 0 1 0 0,-4 18 0 0 0,-1 9 285 0 0,-2 174 2606 0 0,9-197-3128 0 0,-4 174 1086 0 0,11-40-327 0 0,-6-134-915 0 0,-1-12 9 0 0,1 0-1 0 0,-1 0 1 0 0,1 0-1 0 0,1 6 1 0 0,2 9 113 0 0,-3-17-107 0 0,-1 0 0 0 0,1 0 0 0 0,-1 0 0 0 0,1 0 0 0 0,0 0 0 0 0,0-1 0 0 0,2 4 0 0 0,-2-4 247 0 0,-10-9-3008 0 0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38.2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1 133 10912 0 0,'0'0'832'0'0,"9"-7"-464"0"0,38-11-365 0 0,29-13-129 0 0,-34 15-48 0 0,-17 8 151 0 0,49-11 23 0 0,-49 12 23 0 0,1 2 0 0 0,32-3 0 0 0,-10 2 156 0 0,46-1 23 0 0,-65 7-1612 0 0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38.8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21 11672 0 0,'8'-2'681'0'0,"27"-4"-593"0"0,-1 1-1 0 0,41 0 1 0 0,-55 4-88 0 0,-17 0 0 0 0,1 1 0 0 0,-1 0 0 0 0,0-1 0 0 0,0 1 0 0 0,0 1 0 0 0,0-1 0 0 0,1 0 0 0 0,3 2 0 0 0,-3 0 0 0 0,1-1 0 0 0,-1 1 0 0 0,1-1 0 0 0,0 0 0 0 0,-1-1 0 0 0,1 1 0 0 0,0-1 0 0 0,0 0 0 0 0,8 0 0 0 0,-12-1 1 0 0,0 1 1 0 0,1 0-1 0 0,-1 0 1 0 0,0 0 0 0 0,1 0-1 0 0,-1 0 1 0 0,0 1 0 0 0,1-1-1 0 0,-1 0 1 0 0,0 1-1 0 0,1-1 1 0 0,-1 1 0 0 0,2 0-1 0 0,-3-1 5 0 0,1 1-1 0 0,0-1 1 0 0,0 1-1 0 0,0-1 1 0 0,0 0-1 0 0,0 0 1 0 0,0 1 0 0 0,0-1-1 0 0,0 0 1 0 0,0 0-1 0 0,-1 0 1 0 0,1 0-1 0 0,0 0 1 0 0,0 0-1 0 0,0 0 1 0 0,0 0-1 0 0,0-1 1 0 0,0 1-1 0 0,0 0 1 0 0,2-1-1 0 0,-1 0 1 0 0,5-1 85 0 0,14 9-242 0 0,-12-5-237 0 0,-2-2 188 0 0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39.4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73 81 7920 0 0,'0'0'593'0'0,"0"0"-408"0"0,0-1-184 0 0,-1 1 0 0 0,1 0 0 0 0,0 0 0 0 0,0 0 0 0 0,0 0 0 0 0,0-1 0 0 0,-1 1 0 0 0,1 0 0 0 0,0 0 0 0 0,0 0 0 0 0,0 0 0 0 0,-1 0 0 0 0,1-1 0 0 0,0 1 0 0 0,0 0 0 0 0,0 0 0 0 0,-1 0 0 0 0,1 0 0 0 0,0 0 0 0 0,0 0 0 0 0,-1 0 0 0 0,1 0 0 0 0,0 0 0 0 0,0 0 0 0 0,-1 0 0 0 0,1 0-1 0 0,0 0 1 0 0,0 0 0 0 0,-1 0 0 0 0,1 0 0 0 0,0 0 0 0 0,0 0 0 0 0,0 0 0 0 0,-1 0 0 0 0,1 1 0 0 0,0-1 0 0 0,0 0 0 0 0,0 0 0 0 0,-1 0 0 0 0,1 0 0 0 0,-5 2-130 0 0,-3-1-86 0 0,7 0 214 0 0,0-1 0 0 0,-1 1-1 0 0,1-1 1 0 0,0 1-1 0 0,0 0 1 0 0,0 0 0 0 0,0-1-1 0 0,0 1 1 0 0,0 0-1 0 0,0 0 1 0 0,0 0 0 0 0,0 0-1 0 0,0 0 1 0 0,0 2-1 0 0,-2 0 5 0 0,1 0 51 0 0,-1 1 1 0 0,1-1 0 0 0,0 0 0 0 0,0 0-1 0 0,0 1 1 0 0,1-1 0 0 0,-1 1 0 0 0,1 0-1 0 0,-2 6 1 0 0,-3 34 928 0 0,3-10-553 0 0,1-14 104 0 0,1 0 0 0 0,2 30 0 0 0,0-8-58 0 0,-1-22-317 0 0,1-1 0 0 0,1 1-1 0 0,1 0 1 0 0,0-1 0 0 0,2 1-1 0 0,0-1 1 0 0,1-1 0 0 0,1 1-1 0 0,0-1 1 0 0,13 21 0 0 0,-17-33-94 0 0,1 0 0 0 0,0 0 1 0 0,1 0-1 0 0,-1 0 1 0 0,1-1-1 0 0,0 1 0 0 0,0-1 1 0 0,1-1-1 0 0,-1 1 1 0 0,1-1-1 0 0,0 0 0 0 0,0 0 1 0 0,1-1-1 0 0,-1 0 1 0 0,1 0-1 0 0,8 2 1 0 0,-9-2 43 0 0,1-1 1 0 0,0-1 0 0 0,0 1-1 0 0,0-1 1 0 0,0-1 0 0 0,0 1 0 0 0,0-1-1 0 0,0 0 1 0 0,13-2 0 0 0,-7-1 216 0 0,-1-1 1 0 0,1 0 0 0 0,-1-1-1 0 0,0 0 1 0 0,0-1 0 0 0,0 0-1 0 0,19-14 1 0 0,-8 3-467 0 0,0-2 1 0 0,28-29-1 0 0,-37 32 298 0 0,0-1 0 0 0,0 0 0 0 0,16-30 0 0 0,23-61 862 0 0,-43 79-845 0 0,-1 0 0 0 0,-1-1-1 0 0,5-47 1 0 0,-11 69-154 0 0,10-76 107 0 0,-8 14-750 0 0,-12 70-853 0 0,0 2 708 0 0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52.4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21 4384 0 0,'0'0'127'0'0,"1"-1"-1"0"0,1-4-30 0 0,-1 4 259 0 0,-1 0-306 0 0,0 1 1 0 0,0-1-1 0 0,0 1 1 0 0,0-1-1 0 0,1 1 1 0 0,-1-1-1 0 0,0 0 1 0 0,0 1-1 0 0,0-1 1 0 0,1 1-1 0 0,-1-1 0 0 0,0 1 1 0 0,1-1-1 0 0,-1 1 1 0 0,0-1-1 0 0,1 1 1 0 0,-1 0-1 0 0,1-1 1 0 0,-1 1-1 0 0,1-1 1 0 0,-1 1-1 0 0,1 0 1 0 0,-1-1-1 0 0,1 1 1 0 0,-1 0-1 0 0,1 0 1 0 0,-1 0-1 0 0,1-1 0 0 0,-1 1 1 0 0,1 0-1 0 0,0 0 1 0 0,-1 0-1 0 0,1 0 1 0 0,-1 0-1 0 0,1 0 1 0 0,-1 0-1 0 0,1 0 1 0 0,0 0-1 0 0,-1 0 1 0 0,1 0-1 0 0,-1 0 1 0 0,1 1-1 0 0,-1-1 1 0 0,1 0-1 0 0,-1 0 0 0 0,1 1 1 0 0,0-1-1 0 0,-1 0 1 0 0,0 0-1 0 0,1 1 1 0 0,-1-1-1 0 0,1 1 1 0 0,-1-1-1 0 0,1 0 1 0 0,-1 1-1 0 0,0-1 1 0 0,1 1-1 0 0,3 6 116 0 0,1 0 0 0 0,-2 0 0 0 0,1 0 0 0 0,-1 0 0 0 0,0 0 0 0 0,3 12 0 0 0,7 50 617 0 0,-9-44-472 0 0,29 223 2332 0 0,-25-167-2080 0 0,6 69 42 0 0,5 39-224 0 0,-18-176-340 0 0,-1-11-21 0 0,0 1 0 0 0,0 0 0 0 0,0-1 0 0 0,0 1-1 0 0,1-1 1 0 0,-1 1 0 0 0,1-1 0 0 0,-1 1-1 0 0,1-1 1 0 0,0 1 0 0 0,0-1 0 0 0,0 0 0 0 0,0 0-1 0 0,1 1 1 0 0,2 2 0 0 0,-3-4-124 0 0,-1-1-1 0 0,1 1 1 0 0,-1-1 0 0 0,1 0-1 0 0,0 1 1 0 0,-1-1 0 0 0,1 0-1 0 0,0 1 1 0 0,-1-1 0 0 0,1 0 0 0 0,0 0-1 0 0,-1 0 1 0 0,1 0 0 0 0,0 0-1 0 0,-1 0 1 0 0,1 0 0 0 0,0 0-1 0 0,1 0 1 0 0,1 0-1926 0 0,4 0-2566 0 0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53.0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 47 9760 0 0,'-21'-29'744'0'0,"20"27"-518"0"0,-2 0-138 0 0,3 2 126 0 0,16-11 554 0 0,-12 10-768 0 0,-1 1-5 0 0,-1-1 1 0 0,1 1 0 0 0,-1-1 0 0 0,1 1-1 0 0,-1 0 1 0 0,1 0 0 0 0,0 0-1 0 0,-1 0 1 0 0,1 1 0 0 0,0-1-1 0 0,-1 1 1 0 0,1-1 0 0 0,4 3 0 0 0,36 10-73 0 0,-23-7 78 0 0,0-1 43 0 0,0-2 1 0 0,0 0 0 0 0,23 0-1 0 0,21 0 1010 0 0,83-9 0 0 0,-74-4-464 0 0,2-1-328 0 0,-36 7-163 0 0,-37 4-188 0 0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53.8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4 390 13104 0 0,'-1'0'49'0'0,"1"-1"0"0"0,0 0 0 0 0,-1 1 0 0 0,1-1 0 0 0,-1 0 0 0 0,1 1 1 0 0,0-1-1 0 0,0 0 0 0 0,-1 0 0 0 0,1 0 0 0 0,0 1 0 0 0,0-1 0 0 0,0 0 1 0 0,0 0-1 0 0,0 0 0 0 0,0 1 0 0 0,0-1 0 0 0,0 0 0 0 0,1 0 0 0 0,-1 0 1 0 0,0 1-1 0 0,0-1 0 0 0,0 0 0 0 0,1-1 0 0 0,0 1-22 0 0,0 0-1 0 0,0 0 1 0 0,1-1 0 0 0,-1 1-1 0 0,0 0 1 0 0,0 0-1 0 0,1 0 1 0 0,-1 0 0 0 0,0 1-1 0 0,1-1 1 0 0,2-1 0 0 0,5-1-27 0 0,1 0-1 0 0,0 0 1 0 0,13-1 0 0 0,-14 3 245 0 0,12-3-181 0 0,1 0 0 0 0,-1 1 0 0 0,1 2 0 0 0,-1 0 0 0 0,25 3 0 0 0,1-1-64 0 0,-35-1 0 0 0,24 2 0 0 0,-3 2-27 0 0,-23-3 97 0 0,0 0 1 0 0,0 0-1 0 0,0 1 0 0 0,-1 1 1 0 0,1-1-1 0 0,-1 2 0 0 0,11 4 1 0 0,-18-7-248 0 0,1 1 1 0 0,0 0 0 0 0,-1 0 0 0 0,1 0 0 0 0,-1 0-1 0 0,1 0 1 0 0,-1 0 0 0 0,0 1 0 0 0,0-1 0 0 0,0 1-1 0 0,0-1 1 0 0,2 6 0 0 0</inkml:trace>
  <inkml:trace contextRef="#ctx0" brushRef="#br0" timeOffset="1">793 129 11256 0 0,'0'0'256'0'0,"-9"-4"621"0"0,3-1-777 0 0,2 8-84 0 0,1 6-25 0 0,-8 18 9 0 0,10-24-2 0 0,0 0 1 0 0,1 1 0 0 0,-1-1-1 0 0,1 0 1 0 0,0 0 0 0 0,0 0-1 0 0,0 0 1 0 0,0 1 0 0 0,1-1-1 0 0,-1 0 1 0 0,3 5 0 0 0,-1 1-37 0 0,1 15 147 0 0,0 41 1 0 0,0 0 702 0 0,3-18 21 0 0,20 79-1 0 0,-9-50-144 0 0,-12-47-603 0 0,11 33 0 0 0,-12-50-22 0 0,0 0 0 0 0,1-1 0 0 0,0 1 0 0 0,1-1 0 0 0,0 0 0 0 0,1-1 0 0 0,11 14-1 0 0,-16-22-10 0 0,0 0 0 0 0,0 0 0 0 0,0 0-1 0 0,0-1 1 0 0,1 1 0 0 0,-1-1-1 0 0,1 1 1 0 0,-1-1 0 0 0,1 0 0 0 0,-1 0-1 0 0,1 0 1 0 0,0-1 0 0 0,0 1-1 0 0,-1-1 1 0 0,1 1 0 0 0,3-1-1 0 0,2 0 132 0 0,0 0 0 0 0,0 0 0 0 0,-1-1 0 0 0,11-2 0 0 0,-9 1-112 0 0,-1-1 1 0 0,1-1-1 0 0,-1 0 0 0 0,0 0 1 0 0,0 0-1 0 0,-1-1 0 0 0,0 0 1 0 0,1-1-1 0 0,-2 1 1 0 0,9-10-1 0 0,13-8 252 0 0,-3 1-156 0 0,-1-1 1 0 0,-1 0-1 0 0,36-50 1 0 0,48-88 16 0 0,-94 137-75 0 0,-1-1 0 0 0,0-1 0 0 0,-2 0 0 0 0,-1 0 0 0 0,10-53 0 0 0,-17 61-94 0 0,0 0 1 0 0,-2-1-1 0 0,0 1 1 0 0,-1-1 0 0 0,0 1-1 0 0,-8-32 1 0 0,8 45-19 0 0,0 1 3 0 0,0-1 0 0 0,0 1 0 0 0,0-1 0 0 0,-1 1 0 0 0,1 0 0 0 0,-1-1 0 0 0,0 1 0 0 0,-1 0 0 0 0,1 0 0 0 0,-1 0 0 0 0,1 1 0 0 0,-1-1 0 0 0,0 1 0 0 0,-7-7 0 0 0,9 10-5 0 0,1-1-1 0 0,-1 1 0 0 0,1 0 1 0 0,-1 0-1 0 0,0-1 1 0 0,1 1-1 0 0,-1 0 0 0 0,1 0 1 0 0,-1-1-1 0 0,0 1 0 0 0,1 0 1 0 0,-1 0-1 0 0,1 0 1 0 0,-1 0-1 0 0,0 0 0 0 0,1 0 1 0 0,-1 0-1 0 0,1 0 0 0 0,-1 0 1 0 0,0 0-1 0 0,1 0 1 0 0,-1 1-1 0 0,1-1 0 0 0,-1 0 1 0 0,0 0-1 0 0,1 1 0 0 0,-1-1 1 0 0,1 0-1 0 0,-1 1 1 0 0,1-1-1 0 0,-1 0 0 0 0,1 1 1 0 0,-1-1-1 0 0,0 1 1 0 0,-6 12-591 0 0,6-10 203 0 0,0-1 0 0 0,0 1-1 0 0,1 0 1 0 0,-1 0 0 0 0,1 0-1 0 0,0 0 1 0 0,0-1 0 0 0,0 1-1 0 0,0 0 1 0 0,0 0 0 0 0,0 0 0 0 0,1-1-1 0 0,1 7 1 0 0,6 9-1684 0 0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54.42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14 114 5264 0 0,'0'0'249'0'0,"-1"2"-104"0"0,-1 1-100 0 0,0 1 0 0 0,1-1-1 0 0,-1 1 1 0 0,1 0 0 0 0,0 0-1 0 0,0 0 1 0 0,0 0 0 0 0,0 0-1 0 0,1 0 1 0 0,0 0 0 0 0,-1 0-1 0 0,1 0 1 0 0,1 5 0 0 0,-1 3 247 0 0,6 27 456 0 0,-2-19-328 0 0,-3-14-246 0 0,1 1-1 0 0,0-2 1 0 0,0 1 0 0 0,1 0 0 0 0,0 0 0 0 0,4 5 0 0 0,1 4 241 0 0,-5-8-224 0 0,1 0 1 0 0,0 0 0 0 0,0 0 0 0 0,0-1-1 0 0,1 1 1 0 0,0-1 0 0 0,1-1-1 0 0,9 10 1 0 0,-6-7 59 0 0,-3-3 50 0 0,1 0 1 0 0,-1-1 0 0 0,11 7-1 0 0,-14-10-216 0 0,1 0 0 0 0,-1 0 0 0 0,0 0 0 0 0,0 0 0 0 0,0 0 0 0 0,1-1 0 0 0,-1 1 0 0 0,0-1 0 0 0,1 0 0 0 0,-1 0 1 0 0,0 0-1 0 0,4-1 0 0 0,-1 0 46 0 0,0 0 0 0 0,0-1 0 0 0,0 0 0 0 0,0 0 1 0 0,0-1-1 0 0,-1 1 0 0 0,1-1 0 0 0,-1 0 0 0 0,0-1 1 0 0,0 1-1 0 0,0-1 0 0 0,0 0 0 0 0,-1 0 0 0 0,1-1 1 0 0,-1 1-1 0 0,0-1 0 0 0,0 0 0 0 0,-1 0 0 0 0,3-6 1 0 0,14-18 431 0 0,-15 22-441 0 0,0 0 1 0 0,0 0-1 0 0,-1-1 1 0 0,1 1-1 0 0,-2-1 1 0 0,1 0-1 0 0,-1 0 1 0 0,0 0-1 0 0,2-16 0 0 0,-4 12 44 0 0,0-1 0 0 0,-1 1-1 0 0,0 0 1 0 0,-1 0-1 0 0,-5-23 1 0 0,4 28-73 0 0,-1-1 0 0 0,0 1 0 0 0,0 0 0 0 0,0-1 0 0 0,-1 2 0 0 0,0-1-1 0 0,0 0 1 0 0,-1 1 0 0 0,0 0 0 0 0,-8-9 0 0 0,9 11-80 0 0,0 0 0 0 0,-1 0 0 0 0,0 1 0 0 0,0-1 0 0 0,0 1 0 0 0,0 0 0 0 0,0 0 0 0 0,0 1 0 0 0,-1 0 0 0 0,0 0 0 0 0,-7-2 0 0 0,9 3-36 0 0,0 1-1 0 0,1-1 1 0 0,-1 1-1 0 0,0 0 0 0 0,0 0 1 0 0,1 0-1 0 0,-1 1 1 0 0,0 0-1 0 0,0-1 0 0 0,1 1 1 0 0,-1 0-1 0 0,1 1 1 0 0,-1-1-1 0 0,1 1 0 0 0,-1-1 1 0 0,1 1-1 0 0,0 0 1 0 0,0 0-1 0 0,-5 5 0 0 0,-5 5-203 0 0,1 0-1 0 0,0 1 0 0 0,0 0 0 0 0,2 1 0 0 0,-1 0 1 0 0,-13 28-1 0 0,-5 16-4409 0 0,24-43-483 0 0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54.9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0 666 6336 0 0,'25'-8'399'0'0,"-1"-1"-1"0"0,0-2 1 0 0,-1 0 0 0 0,0-1 0 0 0,-1-1 0 0 0,24-18 0 0 0,-29 17 319 0 0,-1 3-353 0 0,-2-1 1 0 0,0 0-1 0 0,0-1 0 0 0,-1-1 1 0 0,14-18-1 0 0,-2-2-42 0 0,-16 23-204 0 0,15-25-1 0 0,-9 11-43 0 0,-8 13 53 0 0,0 0-1 0 0,-1-1 1 0 0,0 0 0 0 0,-1 0 0 0 0,6-23 0 0 0,-6 14 392 0 0,2-27 0 0 0,-7 40-321 0 0,0 0 0 0 0,0-1 0 0 0,-1 1 0 0 0,0 0 0 0 0,0 0 0 0 0,-3-8 0 0 0,-2-11 369 0 0,5 23-467 0 0,1 0-1 0 0,-1 0 1 0 0,0 0 0 0 0,-1 0-1 0 0,1 0 1 0 0,-1 1 0 0 0,0-1-1 0 0,0 1 1 0 0,0-1-1 0 0,-1 1 1 0 0,-4-6 0 0 0,7 9-98 0 0,-2-1 24 0 0,1 1 0 0 0,-1-1-1 0 0,1 0 1 0 0,-1 0 0 0 0,0 1-1 0 0,0-1 1 0 0,0 1 0 0 0,0-1 0 0 0,0 1-1 0 0,0 0 1 0 0,0 0 0 0 0,0 0-1 0 0,0 0 1 0 0,0 0 0 0 0,-1 1-1 0 0,1-1 1 0 0,-5 0 0 0 0,6 1-27 0 0,0 0 1 0 0,0 0-1 0 0,0 0 0 0 0,0 0 1 0 0,0 0-1 0 0,0 0 1 0 0,0 1-1 0 0,0-1 0 0 0,0 0 1 0 0,0 1-1 0 0,0-1 1 0 0,0 0-1 0 0,0 1 1 0 0,0-1-1 0 0,0 1 0 0 0,0 0 1 0 0,1-1-1 0 0,-1 1 1 0 0,0 0-1 0 0,0-1 0 0 0,1 1 1 0 0,-1 0-1 0 0,0 1 1 0 0,-2 1-1 0 0,-2 3-18 0 0,0-1 0 0 0,0 1-1 0 0,1 0 1 0 0,0 1-1 0 0,0-1 1 0 0,0 1-1 0 0,-4 11 1 0 0,0 4-54 0 0,-7 28 1 0 0,-6 50 32 0 0,-11 137 0 0 0,29-194 159 0 0,7 86 0 0 0,-1-77-30 0 0,29 199 546 0 0,-20-171-434 0 0,13 49 14 0 0,-25-125-237 0 0,0 1 0 0 0,0-1 0 0 0,0 1 0 0 0,0-1 0 0 0,0 1 0 0 0,-1-1-1 0 0,0 1 1 0 0,0-1 0 0 0,0 1 0 0 0,-1-1 0 0 0,0 0 0 0 0,1 0 0 0 0,-6 8-1 0 0,7-11-448 0 0,-9 1-2501 0 0,1-1 1229 0 0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55.6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26 14368 0 0,'6'-12'1442'0'0,"3"9"-1339"0"0,-4 1-66 0 0,1 0 0 0 0,0 1 0 0 0,0-1 0 0 0,0 1 1 0 0,0 0-1 0 0,7 0 0 0 0,32 1 871 0 0,88 11 0 0 0,-114-9-748 0 0,33 1 1 0 0,-4-2-136 0 0,-27-1-25 0 0,-4-3 0 0 0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57.1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405 44 4608 0 0,'0'0'101'0'0,"0"-2"22"0"0,1-3-14 0 0,1-1 1 0 0,0 0 0 0 0,0 1-1 0 0,0-1 1 0 0,5-7-1 0 0,-11 15 3506 0 0,0 1-3558 0 0,0 0 1 0 0,1-1-1 0 0,-1 2 1 0 0,1-1-1 0 0,-4 4 1 0 0,0 7 141 0 0,0 1-1 0 0,0-1 1 0 0,-4 17 0 0 0,5-12 34 0 0,-13 23 0 0 0,-73 139 1193 0 0,14-46-378 0 0,-49 79 222 0 0,124-208-1222 0 0,-1-1 1 0 0,0 1-1 0 0,0-1 0 0 0,0 0 0 0 0,-1 0 0 0 0,-7 6 1 0 0,10-10 239 0 0,2-12-156 0 0,1 2-88 0 0,1 0 0 0 0,0 1 0 0 0,1-1 1 0 0,-1 0-1 0 0,2 1 0 0 0,-1 0 0 0 0,10-16 1 0 0,-9 17-51 0 0,27-50 6 0 0,61-82 0 0 0,-45 71 0 0 0,34-43 0 0 0,-49 68 0 0 0,28-50 0 0 0,-44 69 0 0 0,-9 15 0 0 0,-1 0 0 0 0,5-11 0 0 0,3-13 0 0 0,-12 31 0 0 0,-2 6 1 0 0,0-1 0 0 0,0 1 1 0 0,-1-1-1 0 0,1 1 0 0 0,-1-1 1 0 0,-2 7-1 0 0,1 4 43 0 0,5 75 223 0 0,19 97 221 0 0,-14-136-205 0 0,3 0 0 0 0,2-1 0 0 0,37 93 1 0 0,-46-134-226 0 0,0 0 1 0 0,8 11-1 0 0,5 8 84 0 0,-3-8-71 0 0,-3-5 29 0 0,-10-13 94 0 0,-2-3-1460 0 0,-1 1 700 0 0,1-1 0 0 0,0 0 0 0 0,0 0 0 0 0,-1 1-1 0 0,1-1 1 0 0,-1 1 0 0 0,1-1 0 0 0,-1 1 0 0 0,-2-2 0 0 0,-8-4-4298 0 0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5:57.87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0 353 11344 0 0,'0'0'1133'0'0,"2"-1"-1037"0"0,1 0-86 0 0,1-1-1 0 0,0 1 1 0 0,0 0 0 0 0,-1 1 0 0 0,1-1-1 0 0,0 1 1 0 0,0-1 0 0 0,4 1 0 0 0,34 4 339 0 0,-37-4-295 0 0,92 17 143 0 0,-36-4-109 0 0,-29-5-66 0 0,-26-6-18 0 0,0 0 1 0 0,0 0-1 0 0,0-1 1 0 0,0 0 0 0 0,1 0-1 0 0,-1-1 1 0 0,10 0 0 0 0,0-1-323 0 0,0-2 0 0 0,18-5 0 0 0,-28 6-146 0 0,0 0 0 0 0,1 0 0 0 0,-1-1 0 0 0,-1 0 0 0 0,1 0 0 0 0,0-1 0 0 0,-1 1 0 0 0,6-6 0 0 0,-8 7 153 0 0,0 0-1 0 0,0 0 0 0 0,0 0 1 0 0,0 0-1 0 0,6-1 0 0 0,13-9-699 0 0,-6-2 686 0 0,0 0-1 0 0,-1-1 0 0 0,0-1 1 0 0,-2 0-1 0 0,0-1 0 0 0,0 0 1 0 0,18-36-1 0 0,-26 41 582 0 0,0 0 0 0 0,0 0 0 0 0,-1 0 0 0 0,0 0 0 0 0,-1-1 0 0 0,0 0 0 0 0,-2 0 0 0 0,2-21 0 0 0,-3 33-129 0 0,0-1 0 0 0,-1 1 1 0 0,1-1-1 0 0,-1 1 0 0 0,1-1 0 0 0,-1 1 1 0 0,1-1-1 0 0,-1 1 0 0 0,0-1 0 0 0,-1-1 1 0 0,1 2 321 0 0,1 0 1 0 0,-1 0-1 0 0,0 0 1 0 0,1-1 0 0 0,-1 1-1 0 0,1 0 1 0 0,-1 0-1 0 0,1-1 1 0 0,-1-1 0 0 0,1 4-385 0 0,-1 0 0 0 0,1 0 1 0 0,-1 0-1 0 0,1 0 1 0 0,-1 0-1 0 0,0-1 0 0 0,1 1 1 0 0,-1 0-1 0 0,0 0 0 0 0,-2 1 1 0 0,-4 6 191 0 0,5-2-124 0 0,0 1 0 0 0,1-1 0 0 0,-1 1 0 0 0,1 0 0 0 0,0-1 0 0 0,1 1 1 0 0,-1 0-1 0 0,2 10 0 0 0,-1-5 29 0 0,-4 107 1334 0 0,0-41-627 0 0,1-47-472 0 0,3 51-1 0 0,1-12-96 0 0,-1-41-145 0 0,6 47-1 0 0,-6-71-153 0 0,6 20 12 0 0,-6-24-2 0 0,1 0 0 0 0,-1 1 0 0 0,1-1 1 0 0,0 0-1 0 0,-1 1 0 0 0,1-1 0 0 0,0 0 0 0 0,0 0 0 0 0,0 0 1 0 0,0 0-1 0 0,0 0 0 0 0,0 0 0 0 0,0 0 0 0 0,0 0 0 0 0,2 1 0 0 0,-2-2-118 0 0,1 0-1 0 0,-1 1 0 0 0,0-1 0 0 0,1 0 0 0 0,-1 0 1 0 0,0 0-1 0 0,1 0 0 0 0,-1 0 0 0 0,1 0 0 0 0,-1 0 1 0 0,0-1-1 0 0,1 1 0 0 0,1-1 0 0 0,5-6-782 0 0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15.25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1 613 6160 0 0,'0'0'458'0'0,"0"-3"-264"0"0,1-10-137 0 0,1 10 91 0 0,-1-1 1 0 0,1 1-1 0 0,0 0 1 0 0,0-1-1 0 0,0 1 0 0 0,1 0 1 0 0,-1 0-1 0 0,1 0 1 0 0,-1 0-1 0 0,1 1 0 0 0,0-1 1 0 0,0 1-1 0 0,4-3 0 0 0,-1 1-23 0 0,-1 0 0 0 0,0-1 0 0 0,0 0 0 0 0,0 0 0 0 0,-1 0 0 0 0,0-1 0 0 0,0 0 0 0 0,6-10 0 0 0,11-15 212 0 0,58-67 383 0 0,-65 79-496 0 0,0 0 1 0 0,-2-1-1 0 0,20-41 1 0 0,-30 57-187 0 0,5-13 214 0 0,-1 0 1 0 0,0-1 0 0 0,-1 0 0 0 0,4-32 0 0 0,-9 42-150 0 0,0 1 1 0 0,-1 0 0 0 0,1 0 0 0 0,-2 0 0 0 0,1 1 0 0 0,-1-1-1 0 0,0 0 1 0 0,-3-7 0 0 0,2 3-30 0 0,2 10-55 0 0,0-3 16 0 0,0-1 1 0 0,0 1-1 0 0,-1 0 1 0 0,0-1-1 0 0,0 1 1 0 0,0 0-1 0 0,0 0 1 0 0,-4-5-1 0 0,5 9 57 0 0,-2 15-282 0 0,1 0 126 0 0,1 0 0 0 0,0 0 1 0 0,3 23-1 0 0,-1 0 63 0 0,-2 66 89 0 0,5 196 585 0 0,-2-255-557 0 0,5 56 153 0 0,-1-19 39 0 0,0 6 142 0 0,-5-43-155 0 0,-1-43 87 0 0,8 1-1369 0 0,0-2 385 0 0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16.2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38 62 6736 0 0,'-10'-10'105'0'0,"-9"-10"486"0"0,18 19-541 0 0,0 0 1 0 0,0 1 0 0 0,1-1-1 0 0,-1 0 1 0 0,1 0-1 0 0,-1 1 1 0 0,0-1-1 0 0,1 0 1 0 0,-1 0 0 0 0,1 0-1 0 0,0 0 1 0 0,-1 0-1 0 0,1 0 1 0 0,0 0 0 0 0,0 0-1 0 0,-1 0 1 0 0,1 0-1 0 0,0-1 1 0 0,0-1 140 0 0,0 2 159 0 0,1 0-202 0 0,0-1-136 0 0,4-4 39 0 0,4 12-36 0 0,-4-1-9 0 0,0 1 0 0 0,-1 0-1 0 0,0 0 1 0 0,0 0 0 0 0,0 0 0 0 0,-1 1 0 0 0,3 8 0 0 0,9 15 47 0 0,-3-6 170 0 0,0 1 1 0 0,-1 1 0 0 0,10 38-1 0 0,14 84 1160 0 0,-34-144-1336 0 0,5 20 185 0 0,-4-14 476 0 0,1 0 0 0 0,-1 0 0 0 0,1 16 0 0 0,1-44-119 0 0,-3 9-493 0 0,0 0 0 0 0,0 0 1 0 0,1 0-1 0 0,0 0 0 0 0,4-11 0 0 0,19-44 139 0 0,-14 39-232 0 0,-1 5 28 0 0,0 0 0 0 0,1 1 0 0 0,25-32 0 0 0,-31 45-31 0 0,0 0 0 0 0,0 1 0 0 0,0-1 0 0 0,1 1 0 0 0,0 1 0 0 0,11-8 0 0 0,-15 11-4 0 0,1 0 1 0 0,0 1 0 0 0,-1-1 0 0 0,1 0 0 0 0,0 1 0 0 0,-1 0 0 0 0,1 0 0 0 0,0 0 0 0 0,0 0 0 0 0,-1 0 0 0 0,1 1 0 0 0,0-1 0 0 0,-1 1 0 0 0,1-1 0 0 0,0 1 0 0 0,-1 0 0 0 0,1 0 0 0 0,-1 0 0 0 0,1 1 0 0 0,2 1 0 0 0,-4-3 3 0 0,0 1 0 0 0,0-1 0 0 0,0 1 0 0 0,0-1 0 0 0,0 1 0 0 0,-1-1 0 0 0,1 1 0 0 0,0 0 0 0 0,0-1 0 0 0,0 1 0 0 0,-1 0 0 0 0,1 0 0 0 0,0 0 0 0 0,-1-1 0 0 0,1 1 0 0 0,-1 0 0 0 0,1 0 0 0 0,0 1 0 0 0,1 2 0 0 0,1 1 0 0 0,1 1 0 0 0,-1 0 0 0 0,0-1 0 0 0,-1 1 0 0 0,1 0 0 0 0,-1 0 0 0 0,0 1 0 0 0,1 8 0 0 0,4 11 0 0 0,-5-18 0 0 0,0 0 0 0 0,0 1 0 0 0,-1-1 0 0 0,-1 0 0 0 0,0 9 0 0 0,2 10 0 0 0,2 24 50 0 0,8 67 81 0 0,-10-85-23 0 0,-3-8 33 0 0,1-24-53 0 0,5 2 339 0 0,-3-9 16 0 0,-1 0-456 0 0,5-28 489 0 0,-4 21-422 0 0,1 0 0 0 0,0 0-1 0 0,0 0 1 0 0,8-17-1 0 0,3-4-53 0 0,-7 18 0 0 0,9-19 0 0 0,1 0 102 0 0,-17 34 0 0 0,6-3 197 0 0,2 3-284 0 0,-7 0-10 0 0,0-1-9 0 0,9 2-8 0 0,-6 1 2 0 0,1 0 0 0 0,-1 1 0 0 0,1-1 0 0 0,-1 1 0 0 0,1 0 0 0 0,-1 0 0 0 0,0 1 0 0 0,0 0 0 0 0,0-1 0 0 0,7 7 0 0 0,4 3-64 0 0,1-1 37 0 0,-1 2-1 0 0,17 17 1 0 0,0 0-75 0 0,-27-25 111 0 0,-1-1-1 0 0,0 1 1 0 0,0 0-1 0 0,0 0 1 0 0,-1 0-1 0 0,4 8 1 0 0,3 5 11 0 0,-6-11 36 0 0,-1 0 1 0 0,1 0-1 0 0,3 16 0 0 0,-5-16-793 0 0,0 1 0 0 0,1-1 0 0 0,5 10 1 0 0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16.8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5 175 4896 0 0,'0'0'368'0'0,"4"-10"4488"0"0,-2 14-4789 0 0,-1-1 0 0 0,0 0 0 0 0,0 1 1 0 0,0-1-1 0 0,-1 1 0 0 0,1-1 0 0 0,-1 7 1 0 0,1-5 6 0 0,-1 0 1 0 0,1 0 0 0 0,0 0 0 0 0,1 6 0 0 0,8 14 297 0 0,1-1 0 0 0,19 35 0 0 0,-24-50-257 0 0,1 1 0 0 0,-1-1 0 0 0,1-1 0 0 0,1 1 0 0 0,-1-1 0 0 0,1-1 0 0 0,1 1 1 0 0,14 9-1 0 0,-20-16-71 0 0,0 1 1 0 0,0-1 0 0 0,0 0-1 0 0,0-1 1 0 0,0 1 0 0 0,0 0-1 0 0,5-1 1 0 0,4 2 103 0 0,-8-1-96 0 0,-1-1 0 0 0,1 1 1 0 0,-1-1-1 0 0,1 0 0 0 0,-1-1 0 0 0,1 1 0 0 0,-1 0 1 0 0,1-1-1 0 0,-1 0 0 0 0,0 0 0 0 0,1 0 0 0 0,-1 0 1 0 0,0 0-1 0 0,0-1 0 0 0,4-2 0 0 0,12-4 248 0 0,-11 3-164 0 0,1 1 0 0 0,-1-1 1 0 0,0 0-1 0 0,0-1 1 0 0,-1 0-1 0 0,0 0 1 0 0,0-1-1 0 0,0 0 1 0 0,11-15-1 0 0,-7 7 113 0 0,0-1 0 0 0,-2-1 0 0 0,16-34-1 0 0,-19 38-138 0 0,-2-1 0 0 0,1 1 0 0 0,-2-1-1 0 0,0 0 1 0 0,0 0 0 0 0,0-22-1 0 0,-3 31-77 0 0,0 1 0 0 0,0-1-1 0 0,0 1 1 0 0,-1 0 0 0 0,1-1-1 0 0,-1 1 1 0 0,0 0 0 0 0,-1-1 0 0 0,1 1-1 0 0,-1 0 1 0 0,0 0 0 0 0,0 0-1 0 0,0 0 1 0 0,0 1 0 0 0,-1-1-1 0 0,1 1 1 0 0,-1-1 0 0 0,0 1 0 0 0,0 0-1 0 0,0 0 1 0 0,-1 0 0 0 0,1 0-1 0 0,-1 1 1 0 0,1-1 0 0 0,-6-2-1 0 0,-2 1-35 0 0,1 0-1 0 0,-1 0 0 0 0,0 1 0 0 0,0 0 1 0 0,-1 1-1 0 0,1 1 0 0 0,0-1 0 0 0,-1 2 0 0 0,1 0 1 0 0,-1 0-1 0 0,1 1 0 0 0,0 0 0 0 0,-1 1 1 0 0,1 0-1 0 0,0 1 0 0 0,0 0 0 0 0,0 1 0 0 0,1 0 1 0 0,-1 1-1 0 0,1 0 0 0 0,0 1 0 0 0,0 0 1 0 0,-9 8-1 0 0,2-2-99 0 0,3-2-182 0 0,-23 21 1 0 0,33-27 132 0 0,0 1 0 0 0,1-1 0 0 0,-1 1 0 0 0,1-1 0 0 0,0 1 1 0 0,1 0-1 0 0,-1 0 0 0 0,1 0 0 0 0,-3 9 0 0 0,-3 13-2252 0 0,3-16 1041 0 0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17.4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10 4920 0 0,'0'0'369'0'0,"1"0"-250"0"0,0-2-91 0 0,8-6 591 0 0,-3 10-3 0 0,-2-1-581 0 0,0 1 173 0 0,1 1 0 0 0,-1-1 0 0 0,0 1-1 0 0,0 0 1 0 0,0 0 0 0 0,-1 0 0 0 0,1 0-1 0 0,-1 0 1 0 0,0 1 0 0 0,0 0 0 0 0,0 0-1 0 0,0 0 1 0 0,0 0 0 0 0,2 6 0 0 0,3 8 398 0 0,-1-1 1 0 0,7 28-1 0 0,-9-24 4 0 0,10 19 0 0 0,-6-13-204 0 0,0 1-1 0 0,-2 0 1 0 0,-1 1-1 0 0,3 31 1 0 0,-8-53-360 0 0,3 25-4 0 0,-2 0 1 0 0,-1 1 0 0 0,-4 39-1 0 0,3-47-668 0 0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18.2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4144 0 0,'0'0'2881'0'0,"16"0"-2196"0"0,1 3-142 0 0,-15-3-453 0 0,0 1 0 0 0,0-1 1 0 0,1 0-1 0 0,-1 0 1 0 0,0 0-1 0 0,1 0 0 0 0,2 0 1 0 0,1-1 183 0 0,0 0 0 0 0,0 1 1 0 0,1 0-1 0 0,10 1 0 0 0,7 1 505 0 0,41 1 382 0 0,-42-1-709 0 0,1 0 0 0 0,25-3 1 0 0,173-4 1796 0 0,-134 6-1283 0 0,-67 0-773 0 0,-14 0-125 0 0,-1-1 0 0 0,0 0 1 0 0,12-1-1 0 0,-14 0-36 0 0,0 1 0 0 0,-1 0-1 0 0,1 0 1 0 0,0 0 0 0 0,7 1 0 0 0,-10-1-94 0 0,1 0 0 0 0,-1 1 1 0 0,0-1-1 0 0,1 1 0 0 0,-1-1 0 0 0,0 1 0 0 0,1-1 1 0 0,-1 1-1 0 0,0 0 0 0 0,0 0 0 0 0,1 0 0 0 0,-1-1 1 0 0,0 1-1 0 0,0 0 0 0 0,0 0 0 0 0,0 1 0 0 0,1 1 1 0 0,2 4-5783 0 0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19.3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125 171 7056 0 0,'0'0'157'0'0,"-4"-8"380"0"0,4 4-465 0 0,0 3 602 0 0,-1 2-645 0 0,1 1 0 0 0,0 0 0 0 0,-1-1 1 0 0,1 1-1 0 0,-1-1 0 0 0,1 1 0 0 0,-1-1 1 0 0,-1 3-1 0 0,-4 13 30 0 0,-16 174 1353 0 0,17-149-1110 0 0,-6 32 288 0 0,-3 25 310 0 0,12-74-553 0 0,-2 1 0 0 0,0-1 0 0 0,-1 0 0 0 0,-15 38 0 0 0,20-63-312 0 0,0 1 1 0 0,0-1-1 0 0,0 0 1 0 0,0 1-1 0 0,0-1 1 0 0,0 0-1 0 0,0 1 1 0 0,0-1-1 0 0,-1 0 1 0 0,1 0-1 0 0,0 1 1 0 0,0-1-1 0 0,0 0 1 0 0,-1 0-1 0 0,1 1 1 0 0,0-1-1 0 0,0 0 1 0 0,0 0-1 0 0,-1 1 1 0 0,1-1-1 0 0,0 0 1 0 0,-1 0-1 0 0,1 0 1 0 0,0 0-1 0 0,0 0 1 0 0,-1 1-1 0 0,1-1 1 0 0,0 0-1 0 0,-1 0 1 0 0,1 0-1 0 0,0 0 1 0 0,-1 0-1 0 0,-6-8 258 0 0,6 5-276 0 0,-1-1-1 0 0,1 1 0 0 0,0 0 1 0 0,0-1-1 0 0,1 1 0 0 0,-1-4 1 0 0,5-159 315 0 0,-2 128-291 0 0,6-41 0 0 0,-2 41-20 0 0,-1-41 0 0 0,1-20-21 0 0,0 1 0 0 0,-10 72-76 0 0,5 28 63 0 0,0-1 0 0 0,0 1 1 0 0,0 0-1 0 0,0 0 1 0 0,0 0-1 0 0,0-1 1 0 0,0 1-1 0 0,0-1 0 0 0,1 1 1 0 0,1 1-1 0 0,4 5-7 0 0,29 53-33 0 0,-2-6 53 0 0,7 12 0 0 0,25 38-4 0 0,-47-71 83 0 0,2 0-1 0 0,42 51 1 0 0,-37-59 123 0 0,31 25 0 0 0,-23-21 14 0 0,-16-16-6 0 0,1 0 1 0 0,1-1 0 0 0,37 19 0 0 0,-36-22-66 0 0,-9-3 18 0 0,0-2 1 0 0,21 8 0 0 0,-29-12-98 0 0,0 0-1 0 0,0 0 1 0 0,1-1 0 0 0,-1 1 0 0 0,1-1 0 0 0,-1 0 0 0 0,0 0 0 0 0,1 0 0 0 0,-1-1 0 0 0,0 0 0 0 0,9-2 0 0 0,-10 2-10 0 0,0 0 1 0 0,0 0-1 0 0,0-1 0 0 0,-1 1 0 0 0,1-1 0 0 0,0 0 1 0 0,-1 0-1 0 0,1 0 0 0 0,-1 0 0 0 0,0 0 1 0 0,0 0-1 0 0,1-1 0 0 0,-2 1 0 0 0,1-1 0 0 0,0 0 1 0 0,0 1-1 0 0,-1-1 0 0 0,1 0 0 0 0,-1 0 1 0 0,0 0-1 0 0,0 0 0 0 0,0 0 0 0 0,0-6 0 0 0,4-13 119 0 0,-2-1 1 0 0,0 1-1 0 0,-1-1 0 0 0,-2 1 0 0 0,0-1 0 0 0,-2 1 0 0 0,0-1 0 0 0,-11-43 0 0 0,-4-21 108 0 0,5 25-134 0 0,-4-30-45 0 0,-5-16-112 0 0,16 88 6 0 0,1-1-1 0 0,0 0 0 0 0,2 0 1 0 0,0-33-1 0 0,19 60-1605 0 0,57 51-5612 0 0,-48-41 5302 0 0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20.7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414 1 5960 0 0,'0'0'884'0'0,"-1"2"-600"0"0,-6 10-60 0 0,0 0 0 0 0,0 1 0 0 0,-5 16 0 0 0,-3 6-28 0 0,-56 123 672 0 0,17-38 42 0 0,34-74-588 0 0,-84 184 1254 0 0,38-108-695 0 0,45-86-602 0 0,-2-3 131 0 0,21-31 44 0 0,-1-14-222 0 0,3 7-209 0 0,0 0 1 0 0,0 0-1 0 0,1 0 1 0 0,0 0-1 0 0,0 0 1 0 0,0 0-1 0 0,0 1 1 0 0,3-6-1 0 0,-1 0 20 0 0,23-65-33 0 0,49-101-1 0 0,-28 71-66 0 0,0 12 26 0 0,-27 54-2 0 0,66-138 33 0 0,-65 137-64 0 0,-21 39 58 0 0,0 0 5 0 0,1 1-1 0 0,-1 0 0 0 0,0-1 0 0 0,0 1 1 0 0,0 0-1 0 0,0-1 0 0 0,0 1 1 0 0,1 0-1 0 0,-1-1 0 0 0,0 1 0 0 0,0 0 1 0 0,0 0-1 0 0,1-1 0 0 0,-1 1 1 0 0,0 0-1 0 0,0 0 0 0 0,1-1 0 0 0,-1 1 1 0 0,0 0-1 0 0,1 0 0 0 0,-1 0 1 0 0,0 0-1 0 0,1-1 0 0 0,-1 1 1 0 0,0 0-1 0 0,1 0 0 0 0,-1 0 0 0 0,0 0 1 0 0,1 0-1 0 0,-1 0 0 0 0,0 0 1 0 0,1 0-1 0 0,-1 0 0 0 0,0 0 0 0 0,1 0 1 0 0,-1 0-1 0 0,1 0 0 0 0,-1 0 1 0 0,1 1-2 0 0,-1-1 1 0 0,1 0 0 0 0,-1 1-1 0 0,0-1 1 0 0,1 0 0 0 0,-1 1 0 0 0,1-1-1 0 0,-1 0 1 0 0,0 1 0 0 0,1-1 0 0 0,-1 0-1 0 0,0 1 1 0 0,0-1 0 0 0,1 1 0 0 0,-1-1-1 0 0,0 1 1 0 0,0-1 0 0 0,0 1-1 0 0,0-1 1 0 0,1 1 0 0 0,-1-1 0 0 0,0 1-1 0 0,0-1 1 0 0,0 1 0 0 0,0-1 0 0 0,0 1-1 0 0,0-1 1 0 0,-1 1 0 0 0,2 1-4 0 0,3 24 97 0 0,-1 1 1 0 0,-1-1-1 0 0,-3 49 0 0 0,0-23 89 0 0,1-15-40 0 0,2 76 225 0 0,0-92-331 0 0,0 0 1 0 0,2 1-1 0 0,7 25 1 0 0,3 0 29 0 0,-5-13 27 0 0,2-1 0 0 0,1 0 0 0 0,25 48 0 0 0,-31-71-30 0 0,1-1 0 0 0,1 0 1 0 0,0 0-1 0 0,10 9 0 0 0,13 14 185 0 0,-21-21-110 0 0,-8-9-99 0 0,0 0-1 0 0,0 0 1 0 0,0 0 0 0 0,0 0-1 0 0,-1 0 1 0 0,3 5 0 0 0,-3-5-4 0 0,1 1-1 0 0,-1 0 1 0 0,1-1 0 0 0,-1 0 0 0 0,1 1 0 0 0,0-1 0 0 0,2 2-1 0 0,-3-3 19 0 0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21.37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7 13968 0 0,'0'0'1056'0'0,"8"0"-664"0"0,5 0-312 0 0,2-2-80 0 0,-2 2 0 0 0,8 0 0 0 0,-1-4 72 0 0,1 4 0 0 0,4 0 0 0 0,0 0 0 0 0,-1 4-72 0 0,-3-4 0 0 0,4 0 0 0 0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24.15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26 6240 0 0,'-1'-1'182'0'0,"-2"-5"-8"0"0,-6-13 566 0 0,13 26-372 0 0,2 21-315 0 0,26 106 878 0 0,-19-81-281 0 0,-3-1 0 0 0,-2 1 0 0 0,2 65 0 0 0,-8-95-363 0 0,6 23 1 0 0,2 18 129 0 0,-10-53-378 0 0,2 11-16 0 0,0 0 0 0 0,1 0 1 0 0,0 0-1 0 0,2 0 0 0 0,13 35 0 0 0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24.5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27 13736 0 0,'9'-13'944'0'0,"-6"11"-944"0"0,-1 0 1 0 0,0 1 0 0 0,1 0-1 0 0,-1-1 1 0 0,1 1 0 0 0,0 0-1 0 0,-1 1 1 0 0,1-1 0 0 0,0 0-1 0 0,-1 1 1 0 0,1-1 0 0 0,0 1-1 0 0,0 0 1 0 0,4 0 0 0 0,6 1-51 0 0,24 4 0 0 0,-24-3 4 0 0,325 42 56 0 0,-303-40 33 0 0,-14-3-48 0 0,35 8 1 0 0,-37-5-274 0 0,25 1 0 0 0,-21-3-620 0 0,-14-1-459 0 0,-1-1-2972 0 0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25.2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75 13936 0 0,'13'-13'804'0'0,"-12"11"-750"0"0,0 1-1 0 0,0-1 1 0 0,0 1 0 0 0,1-1 0 0 0,-1 1 0 0 0,1-1-1 0 0,-1 1 1 0 0,1 0 0 0 0,-1 0 0 0 0,3-1 0 0 0,11-5-26 0 0,0 2 0 0 0,0 0 0 0 0,1 1 0 0 0,26-4 0 0 0,65-2-12 0 0,-92 9 13 0 0,105-3 46 0 0,-20 3-571 0 0,-55 1-848 0 0,6 5-2398 0 0,-35-2 2084 0 0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25.75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13 409 9584 0 0,'-3'-3'86'0'0,"2"2"-47"0"0,0 1 0 0 0,1-1 0 0 0,-1 0 1 0 0,0 0-1 0 0,0 0 0 0 0,0 0 0 0 0,1 1 0 0 0,-1-1 0 0 0,1 0 0 0 0,-1 0 1 0 0,0-2-1 0 0,1 1 58 0 0,0-6-72 0 0,0 7 225 0 0,0 0-177 0 0,1 1-73 0 0,-1-1 1 0 0,1 1-1 0 0,-1 0 1 0 0,0 0-1 0 0,1 0 1 0 0,-1 0-1 0 0,1-1 0 0 0,-1 1 1 0 0,1 0-1 0 0,-1 0 1 0 0,0 0-1 0 0,1 0 1 0 0,-1 0-1 0 0,1 0 0 0 0,-1 0 1 0 0,1 0-1 0 0,-1 0 1 0 0,0 0-1 0 0,1 0 1 0 0,-1 0-1 0 0,1 1 1 0 0,-1-1-1 0 0,1 0 0 0 0,-1 0 1 0 0,0 0-1 0 0,1 0 1 0 0,-1 1-1 0 0,0-1 1 0 0,1 0-1 0 0,-1 0 0 0 0,0 1 1 0 0,1-1-1 0 0,-1 0 1 0 0,0 1-1 0 0,1-1 1 0 0,-1 1-1 0 0,2 1-1 0 0,1 0-3 0 0,0 0 0 0 0,0 0 0 0 0,-1 1 0 0 0,1 0 0 0 0,-1-1 0 0 0,1 1 0 0 0,-1 0 0 0 0,3 5 0 0 0,16 31-44 0 0,-16-29 44 0 0,137 251 2954 0 0,-137-251-2842 0 0,2 0 0 0 0,-1-1 1 0 0,2 0-1 0 0,-1 0 0 0 0,1 0 0 0 0,10 7 0 0 0,-14-12-60 0 0,1 0-1 0 0,-1-1 1 0 0,1 0-1 0 0,0 0 1 0 0,1 0-1 0 0,-1-1 1 0 0,0 0-1 0 0,1 0 1 0 0,-1 0-1 0 0,1 0 1 0 0,0-1-1 0 0,0 0 1 0 0,-1 0-1 0 0,7 0 1 0 0,-5-2 49 0 0,-1 1 0 0 0,1-1 0 0 0,-1 0 1 0 0,0 0-1 0 0,0-1 0 0 0,1 1 1 0 0,-1-1-1 0 0,0-1 0 0 0,-1 1 0 0 0,1-1 1 0 0,0 0-1 0 0,7-6 0 0 0,-2 0 78 0 0,0 0 0 0 0,-1 0 0 0 0,0-1 0 0 0,14-19 0 0 0,-11 12-32 0 0,86-116 693 0 0,-78 102-620 0 0,-2-1 0 0 0,23-50 0 0 0,-30 54 44 0 0,-2 0 0 0 0,-1 0 0 0 0,-1-1 0 0 0,-2 0 0 0 0,0 0 0 0 0,-2-1 0 0 0,-2 1 0 0 0,-1-53 0 0 0,-1 81-243 0 0,-8-61 310 0 0,7 58-315 0 0,0-1 0 0 0,0 1 0 0 0,0 0 0 0 0,0 0 0 0 0,-1 0 0 0 0,0 0 1 0 0,0 0-1 0 0,0 0 0 0 0,0 0 0 0 0,-1 0 0 0 0,-4-5 0 0 0,5 8-92 0 0,1 0 0 0 0,0 0 0 0 0,0 0 0 0 0,-1 0 0 0 0,1 0 0 0 0,0 0 0 0 0,-1 0 0 0 0,1 1 0 0 0,-1-1 0 0 0,1 1 0 0 0,-1-1 0 0 0,1 1 0 0 0,-1-1 0 0 0,0 1 0 0 0,1 0 0 0 0,-1 0 0 0 0,-3 0 0 0 0,-6 3-7119 0 0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42.66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38 124 7976 0 0,'-1'-1'225'0'0,"-4"-6"-32"0"0,1 3 174 0 0,2 3-340 0 0,-10-3 13 0 0,11 3 412 0 0,-3 12-72 0 0,2-7-288 0 0,0 0 0 0 0,1 0 0 0 0,0 0-1 0 0,0 0 1 0 0,0 1 0 0 0,1-1 0 0 0,-1 0 0 0 0,1 1 0 0 0,0-1 0 0 0,1 6 0 0 0,1 5 91 0 0,7 25-1 0 0,0-3 286 0 0,15 146 1540 0 0,-7-33-408 0 0,3 18-9 0 0,-17-155-1256 0 0,-2-13-318 0 0,-1 0 0 0 0,0 0 0 0 0,0 0 0 0 0,0 1 0 0 0,0-1 0 0 0,0 0 1 0 0,0 0-1 0 0,0 0 0 0 0,0 0 0 0 0,0 0 0 0 0,0 0 0 0 0,0 0 0 0 0,1 0 0 0 0,-1 0 1 0 0,0 1-1 0 0,0-1 0 0 0,0 0 0 0 0,0 0 0 0 0,0 0 0 0 0,0 0 0 0 0,0 0 0 0 0,1 0 0 0 0,-1 0 1 0 0,0 0-1 0 0,0 0 0 0 0,0 0 0 0 0,0 0 0 0 0,0 0 0 0 0,1 0 0 0 0,-1 0 0 0 0,0 0 1 0 0,0 0-1 0 0,0 0 0 0 0,0 0 0 0 0,0 0 0 0 0,0 0 0 0 0,0 0 0 0 0,1 0 0 0 0,-1-1 0 0 0,0 1 1 0 0,0 0-1 0 0,1-1 35 0 0,0-1-1 0 0,0 1 1 0 0,0-1 0 0 0,0 1 0 0 0,-1-1 0 0 0,1 1 0 0 0,0-1 0 0 0,-1 0 0 0 0,0 1 0 0 0,1-4-1 0 0,1-10 25 0 0,-1 0 0 0 0,0 1 0 0 0,-3-20 0 0 0,1-3-52 0 0,1 15-24 0 0,0 0 0 0 0,2-1 0 0 0,1 1 0 0 0,0 0 0 0 0,2 0 0 0 0,0 1 0 0 0,10-25 0 0 0,2 5 0 0 0,8-21 0 0 0,62-111 0 0 0,6 37 0 0 0,-91 133 8 0 0,1 1 0 0 0,-1-1-1 0 0,1 1 1 0 0,0-1 0 0 0,0 1 0 0 0,0 0-1 0 0,0 0 1 0 0,0 0 0 0 0,0 1-1 0 0,4-2 1 0 0,-6 2-3 0 0,0 1-1 0 0,0-1 1 0 0,1 1 0 0 0,-1-1-1 0 0,0 1 1 0 0,1 0 0 0 0,-1 0-1 0 0,1 0 1 0 0,-1 0 0 0 0,0 0-1 0 0,1 0 1 0 0,-1 0 0 0 0,1 0-1 0 0,-1 0 1 0 0,0 1 0 0 0,1-1-1 0 0,-1 0 1 0 0,0 1 0 0 0,0-1-1 0 0,1 1 1 0 0,-1 0 0 0 0,0-1-1 0 0,0 1 1 0 0,0 0 0 0 0,1 0-1 0 0,0 1 1 0 0,3 4 33 0 0,-1 0 0 0 0,1 0 0 0 0,-1 0 0 0 0,-1 0 0 0 0,1 1 0 0 0,-1-1 0 0 0,0 1 0 0 0,2 7 0 0 0,0 7 89 0 0,5 30 1 0 0,-10-51-128 0 0,7 36 72 0 0,-4-18-29 0 0,3 21 0 0 0,6 188 375 0 0,-3-62-330 0 0,-8-157-45 0 0,0-1-1 0 0,0 1 1 0 0,1 0 0 0 0,0-1-1 0 0,1 1 1 0 0,0-1-1 0 0,6 13 1 0 0,-7-17-23 0 0,-1-1 1 0 0,1 1 0 0 0,0-1-1 0 0,-1 1 1 0 0,1-1 0 0 0,1 0 0 0 0,-1 0-1 0 0,0 0 1 0 0,0 0 0 0 0,1 0-1 0 0,-1 0 1 0 0,1-1 0 0 0,-1 1-1 0 0,1-1 1 0 0,0 0 0 0 0,0 0-1 0 0,0 0 1 0 0,0 0 0 0 0,0 0-1 0 0,-1 0 1 0 0,1-1 0 0 0,6 1-1 0 0,2-2 61 0 0,1 0 0 0 0,0 0 0 0 0,0-1 0 0 0,-1 0 0 0 0,1-1 0 0 0,-1-1 0 0 0,0 0 0 0 0,12-5 0 0 0,8-8 0 0 0,40-26-1 0 0,-46 27-179 0 0,106-75-6167 0 0,-96 64 374 0 0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43.3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71 9560 0 0,'0'0'1004'0'0,"1"-16"40"0"0,-1 15-961 0 0,1-1 1 0 0,0 1-1 0 0,0-1 1 0 0,0 1-1 0 0,0-1 1 0 0,0 1 0 0 0,0 0-1 0 0,0-1 1 0 0,0 1-1 0 0,0 0 1 0 0,1 0-1 0 0,-1 0 1 0 0,1 0 0 0 0,-1 0-1 0 0,3-1 1 0 0,28-12 933 0 0,-18 9-579 0 0,-7 3-268 0 0,0 0 1 0 0,1 0 0 0 0,-1 0 0 0 0,0 1 0 0 0,1 0 0 0 0,-1 1-1 0 0,11 0 1 0 0,54 8 861 0 0,-20-1-463 0 0,-20-2-367 0 0,-23-3-136 0 0,0-1 0 0 0,17 1 0 0 0,-9-1-76 0 0,-11-1-20 0 0,-1 1-1 0 0,1-1 1 0 0,0 0 0 0 0,0-1-1 0 0,-1 1 1 0 0,1-1-1 0 0,0 0 1 0 0,-1-1 0 0 0,1 1-1 0 0,-1-1 1 0 0,1 0 0 0 0,7-4-1 0 0,-9 3-378 0 0,8-5-1333 0 0,-4 3-2216 0 0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43.98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38 10568 0 0,'0'0'1056'0'0,"13"-9"-952"0"0,-10 7-56 0 0,-1 0 1 0 0,1 1 0 0 0,0-1 0 0 0,0 0 0 0 0,0 1 0 0 0,0 0-1 0 0,0 0 1 0 0,0 0 0 0 0,0 0 0 0 0,1 0 0 0 0,4 0 0 0 0,39-1 998 0 0,-31 3-643 0 0,-10-1-128 0 0,0 1 0 0 0,0 0 0 0 0,0 1 1 0 0,0 0-1 0 0,8 3 0 0 0,7 2 406 0 0,-5-3-250 0 0,-2 1-10 0 0,1-2 0 0 0,18 3-1 0 0,-28-5-371 0 0,0-1-1 0 0,1 0 0 0 0,-1 0 1 0 0,0-1-1 0 0,1 1 0 0 0,-1-1 0 0 0,0 0 1 0 0,0-1-1 0 0,0 1 0 0 0,6-3 0 0 0,14-6-34 0 0,-17 7-623 0 0,-1 1-1 0 0,1-2 1 0 0,10-5 0 0 0,-5-1-5189 0 0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44.5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107 254 9880 0 0,'-22'-6'344'0'0,"-23"-10"0"0"0,43 15-281 0 0,0 0 1 0 0,-1 0-1 0 0,1-1 1 0 0,0 1-1 0 0,0-1 1 0 0,-1 1 0 0 0,1-1-1 0 0,1 0 1 0 0,-1 0-1 0 0,0 0 1 0 0,0 0-1 0 0,1 0 1 0 0,-1 0-1 0 0,1 0 1 0 0,-1 0 0 0 0,1-1-1 0 0,-1-3 1 0 0,0 2 69 0 0,1-1 1 0 0,0 1-1 0 0,0 0 1 0 0,1-1 0 0 0,0 1-1 0 0,-1 0 1 0 0,1-1-1 0 0,1 1 1 0 0,0-8 0 0 0,1-2 283 0 0,-2 13-378 0 0,0-1 0 0 0,0 0 0 0 0,0 1-1 0 0,0-1 1 0 0,0 0 0 0 0,1 1 0 0 0,-1-1 0 0 0,1 1 0 0 0,-1-1 0 0 0,1 1-1 0 0,0-1 1 0 0,0 1 0 0 0,1-3 0 0 0,5-6 111 0 0,-6 8-96 0 0,1 0 0 0 0,-1 0 0 0 0,1 0 0 0 0,-1 0-1 0 0,1 0 1 0 0,0 0 0 0 0,0 0 0 0 0,-1 1 0 0 0,2-1-1 0 0,-1 1 1 0 0,2-2 0 0 0,25-15 802 0 0,-21 13-759 0 0,0 0-1 0 0,0 1 1 0 0,0-1-1 0 0,0 2 0 0 0,10-4 1 0 0,14-2 266 0 0,38-5 1 0 0,-58 13-275 0 0,-1 0 0 0 0,1 0 0 0 0,-1 1 0 0 0,1 0 0 0 0,-1 1-1 0 0,1 1 1 0 0,11 3 0 0 0,-2 0 27 0 0,-8-1-35 0 0,0 0 0 0 0,0-1 0 0 0,0-1 0 0 0,16 1 0 0 0,-18-2-37 0 0,0 1-1 0 0,-1 0 0 0 0,0 0 0 0 0,1 1 0 0 0,-1 0 1 0 0,0 1-1 0 0,-1 0 0 0 0,1 1 0 0 0,16 10 0 0 0,-24-14-36 0 0,0 0 0 0 0,0 0 0 0 0,-1 0 0 0 0,1 0 0 0 0,0 0 0 0 0,0 1-1 0 0,-1-1 1 0 0,1 1 0 0 0,-1-1 0 0 0,1 1 0 0 0,-1 0 0 0 0,0 0-1 0 0,0-1 1 0 0,1 1 0 0 0,-1 0 0 0 0,0 0 0 0 0,-1 0 0 0 0,1 0-1 0 0,0 0 1 0 0,-1 0 0 0 0,1 1 0 0 0,-1-1 0 0 0,1 0 0 0 0,-1 0 0 0 0,0 0-1 0 0,0 0 1 0 0,0 1 0 0 0,0-1 0 0 0,-1 3 0 0 0,-1 1 49 0 0,0-1-1 0 0,0 1 1 0 0,0 0 0 0 0,-1-1-1 0 0,0 1 1 0 0,0-1 0 0 0,0 0 0 0 0,-1 0-1 0 0,-5 7 1 0 0,-15 12 238 0 0,0-1 0 0 0,-52 38-1 0 0,30-26-65 0 0,-12 4 82 0 0,41-28-185 0 0,-32 24 0 0 0,35-23-89 0 0,0 1-1 0 0,-24 28 1 0 0,35-36-35 0 0,-1 1 1 0 0,1-1 0 0 0,0 0-1 0 0,0 1 1 0 0,0 0 0 0 0,1 0-1 0 0,0 0 1 0 0,0 0 0 0 0,1 0-1 0 0,-1 0 1 0 0,1 0 0 0 0,0 13-1 0 0,2-8 7 0 0,0-1-1 0 0,0 0 1 0 0,1 1 0 0 0,1-1-1 0 0,0 0 1 0 0,0 0-1 0 0,1 0 1 0 0,0 0-1 0 0,1-1 1 0 0,0 1-1 0 0,0-1 1 0 0,1-1 0 0 0,0 1-1 0 0,1-1 1 0 0,0 0-1 0 0,0 0 1 0 0,1-1-1 0 0,0 0 1 0 0,0 0-1 0 0,11 6 1 0 0,37 25-1776 0 0,-35-21-1804 0 0,-12-10-2414 0 0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6:45.1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 26 12752 0 0,'0'0'969'0'0,"0"1"-658"0"0,-1 2-259 0 0,1-3-48 0 0,0 1 0 0 0,-1 0 0 0 0,1 0 0 0 0,0 0 0 0 0,0-1 0 0 0,0 1 0 0 0,0 0 0 0 0,0 0 0 0 0,0 0 0 0 0,0-1 0 0 0,0 1 0 0 0,1 0 0 0 0,-1 0 0 0 0,0 0 0 0 0,0-1 0 0 0,1 2 0 0 0,6 16 142 0 0,-6-17 12 0 0,11 8 691 0 0,-12-9-824 0 0,0 0 0 0 0,0 1 1 0 0,1-1-1 0 0,-1 1 0 0 0,0-1 0 0 0,0 0 1 0 0,1 1-1 0 0,-1-1 0 0 0,0 0 0 0 0,1 0 1 0 0,-1 1-1 0 0,0-1 0 0 0,1 0 0 0 0,-1 0 1 0 0,0 1-1 0 0,1-1 0 0 0,-1 0 0 0 0,1 0 1 0 0,-1 0-1 0 0,0 0 0 0 0,1 0 0 0 0,-1 0 1 0 0,1 1-1 0 0,-1-1 0 0 0,1 0 0 0 0,-1 0 1 0 0,0 0-1 0 0,1 0 0 0 0,-1-1 0 0 0,1 1 1 0 0,0 0-1 0 0,3 0 485 0 0,-3 0-504 0 0,-1 0 0 0 0,0 0 0 0 0,1 0-1 0 0,-1 0 1 0 0,0-1 0 0 0,0 1 0 0 0,1 0-1 0 0,-1 0 1 0 0,0 0 0 0 0,0 0 0 0 0,0-1-1 0 0,1 1 1 0 0,-1 0 0 0 0,0 0 0 0 0,0 0-1 0 0,0-1 1 0 0,1 1 0 0 0,-1 0 0 0 0,0 0-1 0 0,0-1 1 0 0,0 1 0 0 0,0 0 0 0 0,0 0-1 0 0,0-1 1 0 0,0 1 0 0 0,0 0 0 0 0,0-1-1 0 0,0 1 1 0 0,0 0 0 0 0,0 0 0 0 0,0-1-1 0 0,0 1 1 0 0,0 0 0 0 0,0-1 0 0 0,0 1-1 0 0,0 0 1 0 0,0 0 0 0 0,0-1 0 0 0,-3-11 115 0 0,3 11-99 0 0,-1-1 34 0 0,0-1-1 0 0,0 1 0 0 0,0 0 0 0 0,-1 0 0 0 0,1 0 0 0 0,-1 0 0 0 0,1 0 1 0 0,-1 0-1 0 0,0 0 0 0 0,1 1 0 0 0,-1-1 0 0 0,-3-1 0 0 0,-11-13 654 0 0,10 8-456 0 0,6 8-140 0 0,0 0-1 0 0,0 0 1 0 0,-1-1 0 0 0,1 1 0 0 0,0 0 0 0 0,0 0-1 0 0,0 0 1 0 0,0-1 0 0 0,-1 1 0 0 0,1 0 0 0 0,0 0-1 0 0,0 0 1 0 0,0-1 0 0 0,-1 1 0 0 0,1 0 0 0 0,0 0-1 0 0,0 0 1 0 0,-1 0 0 0 0,1 0 0 0 0,0 0 0 0 0,0 0-1 0 0,-1 0 1 0 0,1-1 0 0 0,0 1 0 0 0,0 0 0 0 0,-1 0 0 0 0,1 0-1 0 0,0 0 1 0 0,-1 1 0 0 0,1-1-99 0 0,0 1 0 0 0,1 0 1 0 0,-1 0-1 0 0,0 0 0 0 0,0 0 0 0 0,0 0 0 0 0,0 0 0 0 0,0 0 1 0 0,-1 0-1 0 0,1 0 0 0 0,0 0 0 0 0,0-1 0 0 0,-1 1 1 0 0,1 1-1 0 0,-2 5-270 0 0,1 8-252 0 0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04.9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124 464 9528 0 0,'0'0'216'0'0,"-1"-1"32"0"0,-30-17 280 0 0,26 13-518 0 0,3 4 33 0 0,-15-1 256 0 0,16 1-255 0 0,0 1-1 0 0,0 0 1 0 0,1 0 0 0 0,-1 0 0 0 0,0 0 0 0 0,0 0-1 0 0,0-1 1 0 0,0 1 0 0 0,1 1 0 0 0,-1-1 0 0 0,0 0-1 0 0,0 0 1 0 0,0 0 0 0 0,1 0 0 0 0,-1 1 0 0 0,0-1-1 0 0,0 0 1 0 0,1 1 0 0 0,-1-1 0 0 0,0 0 0 0 0,1 1-1 0 0,-1-1 1 0 0,0 1 0 0 0,1-1 0 0 0,-1 1-1 0 0,0 0 1 0 0,-1 1-2 0 0,1-1-1 0 0,-1 0 0 0 0,1 1 0 0 0,0-1 1 0 0,-1 1-1 0 0,1 0 0 0 0,0-1 0 0 0,0 1 1 0 0,0 0-1 0 0,0 0 0 0 0,1-1 0 0 0,-1 1 1 0 0,0 0-1 0 0,1 0 0 0 0,-1 0 0 0 0,1 3 1 0 0,-8 15 530 0 0,6 2-114 0 0,1 1 1 0 0,2 0 0 0 0,4 37 0 0 0,-1-17 159 0 0,-3 91 256 0 0,-1-73-410 0 0,-12 140 1001 0 0,4-96-778 0 0,5-62-452 0 0,-4 82 346 0 0,12-84 483 0 0,3-55-780 0 0,-3-2-229 0 0,-1 0-1 0 0,-1 0 0 0 0,-1 0 0 0 0,0 0 0 0 0,0-23 1 0 0,0-1-41 0 0,0-137-14 0 0,-3 94 0 0 0,-3-60 0 0 0,0 21 0 0 0,-1-33 0 0 0,5 108 0 0 0,1 40 0 0 0,2 3-10 0 0,-2 5 2 0 0,1-1 0 0 0,-1 1 0 0 0,0-1 0 0 0,0 1 0 0 0,1-1 0 0 0,-1 1 0 0 0,0 0 1 0 0,0 0-1 0 0,0 0 0 0 0,0-1 0 0 0,0 1 0 0 0,2 2 0 0 0,-3-3 4 0 0,10 11 0 0 0,0 0 1 0 0,16 24-1 0 0,-6-8 74 0 0,4 9 23 0 0,-1 0 1 0 0,28 61-1 0 0,-30-56-75 0 0,49 79-28 0 0,14 28 380 0 0,-72-127-336 0 0,0-1-1 0 0,2 0 1 0 0,15 19 0 0 0,-26-35-19 0 0,83 97 126 0 0,-44-53-80 0 0,53 66 78 0 0,-87-108-100 0 0,-5-4-35 0 0,-1-1-1 0 0,0 0 0 0 0,0 1 0 0 0,1-1 1 0 0,-1 1-1 0 0,0 0 0 0 0,2 3 0 0 0,-3-5 3 0 0,-1 0-1 0 0,0 0 0 0 0,1 1 1 0 0,-1-1-1 0 0,1 0 0 0 0,-1 0 1 0 0,1 0-1 0 0,-1 0 0 0 0,1 0 1 0 0,-1 0-1 0 0,1 0 0 0 0,-1 0 1 0 0,1 0-1 0 0,-1 0 0 0 0,0 0 0 0 0,1 0 1 0 0,-1 0-1 0 0,1 0 0 0 0,-1 0 1 0 0,1 0-1 0 0,-1-1 0 0 0,1 1 1 0 0,-1 0-1 0 0,0 0 0 0 0,1 0 1 0 0,-1-1-1 0 0,1 1 0 0 0,-1 0 1 0 0,0-1-1 0 0,1 1 0 0 0,-1 0 1 0 0,0-1-1 0 0,1 1 0 0 0,-1 0 1 0 0,0-1-1 0 0,0 1 0 0 0,1-1 1 0 0,-1 0-1 0 0,9-15 166 0 0,-3-38 99 0 0,-2 0 0 0 0,-6-85-1 0 0,-1 34-61 0 0,1-19-126 0 0,1-76 28 0 0,6 107-120 0 0,6-184-44 0 0,-7 96 54 0 0,-4 156 11 0 0,2 1 0 0 0,0-1 0 0 0,7-25 0 0 0,-8 46-41 0 0,0 0-1 0 0,0 0 0 0 0,1 1 1 0 0,-1-1-1 0 0,1 0 0 0 0,0 1 1 0 0,4-7-1 0 0,8-2-1916 0 0,-13 11 1263 0 0,1 1-1 0 0,0-1 0 0 0,-1 1 0 0 0,1-1 1 0 0,-1 1-1 0 0,1-1 0 0 0,0 1 0 0 0,0 0 0 0 0,2 0 1 0 0,8 0-5992 0 0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05.65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38 9184 0 0,'0'0'1216'0'0,"1"-1"-1138"0"0,-1 0 0 0 0,1 0 1 0 0,0 0-1 0 0,-1 0 1 0 0,1 0-1 0 0,0 0 0 0 0,0 0 1 0 0,0 0-1 0 0,1-1 1 0 0,6 1 234 0 0,0 0-1 0 0,-1 1 1 0 0,1 0 0 0 0,0 1 0 0 0,9 1 0 0 0,-4-1 2 0 0,22 3 339 0 0,30 1 276 0 0,42-3 623 0 0,-66 0-1083 0 0,-23-1-192 0 0,1-1-1 0 0,19-2 0 0 0,-22-1-143 0 0,0 0 0 0 0,0-2 0 0 0,16-6 0 0 0,-10 4-58 0 0,21-4 88 0 0,-37 10-177 0 0,-4 1-64 0 0,-3 3-1086 0 0,1-1 718 0 0,-1 0 0 0 0,0 1 0 0 0,1-1-1 0 0,-1 0 1 0 0,-1 0 0 0 0,1 0 0 0 0,0 0 0 0 0,0 0-1 0 0,-4 4 1 0 0,1 0-332 0 0,-12 16-1364 0 0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06.3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0 116 8720 0 0,'0'0'1182'0'0,"1"-15"-363"0"0,1 9-83 0 0,-2 5-629 0 0,0 0-1 0 0,0 0 1 0 0,0 1 0 0 0,1-1-1 0 0,-1 0 1 0 0,0 1 0 0 0,0-1-1 0 0,5-4 4287 0 0,-5-5-4146 0 0,4 3-161 0 0,-4 5-143 0 0,-1 2 76 0 0,1 0 1 0 0,0-1-1 0 0,0 1 0 0 0,0-1 0 0 0,-1 1 0 0 0,1-1 1 0 0,0 1-1 0 0,0 0 0 0 0,0-1 0 0 0,0 1 1 0 0,0-1-1 0 0,0 1 0 0 0,0-1 0 0 0,0 1 0 0 0,0-1 1 0 0,0 1-1 0 0,0 0 0 0 0,0-1 0 0 0,0 1 1 0 0,0-1-1 0 0,0 1 0 0 0,1-1 0 0 0,-1 1 0 0 0,0 0 1 0 0,0-1-1 0 0,1 0 0 0 0,-3-1 660 0 0,1 0-106 0 0,4 0-628 0 0,6-2 156 0 0,-1 1-1 0 0,1 1 0 0 0,0-1 0 0 0,0 2 0 0 0,-1-1 0 0 0,1 1 0 0 0,0 0 0 0 0,13 1 0 0 0,22-2 319 0 0,16-3-392 0 0,-38 5 129 0 0,29-6-1 0 0,-12-1 299 0 0,78-3 0 0 0,-37 16 260 0 0,-79-6-706 0 0,1 0 0 0 0,0 1-1 0 0,-1-1 1 0 0,1 0 0 0 0,-1 1 0 0 0,1 0-1 0 0,-1-1 1 0 0,1 1 0 0 0,-1 0-1 0 0,1 0 1 0 0,-1-1 0 0 0,0 1 0 0 0,1 0-1 0 0,1 3 1 0 0,1-1-4 0 0,0 0-101 0 0,2 0-1106 0 0,2-6 471 0 0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08.5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32 152 3624 0 0,'0'0'1957'0'0,"-9"-16"-1106"0"0,7 12-697 0 0,1 1 1 0 0,0-1-1 0 0,0 0 1 0 0,1 1-1 0 0,-1-1 1 0 0,1 0 0 0 0,0 0-1 0 0,0 1 1 0 0,0-1-1 0 0,2-7 1 0 0,-2 5 103 0 0,1 0 0 0 0,-1 0 0 0 0,0 0 0 0 0,-2-8 0 0 0,-1 3 63 0 0,2 9-216 0 0,0 0 0 0 0,1 0 0 0 0,-1 0 0 0 0,1 0 0 0 0,-1 0 1 0 0,1 0-1 0 0,0-3 0 0 0,-4-14 2624 0 0,4 21-2465 0 0,-3 32 268 0 0,1-25-439 0 0,1 1-1 0 0,1-1 1 0 0,1 16 0 0 0,2 31 285 0 0,-2-34-117 0 0,4 24 1 0 0,10 87 804 0 0,-13-119-898 0 0,-1 1-1 0 0,-1 15 1 0 0,-1-16-24 0 0,1 0 1 0 0,4 21-1 0 0,3 0 64 0 0,-3-18-64 0 0,-1 1 0 0 0,2 32 0 0 0,-5-43-72 0 0,1 0 0 0 0,-1 0 0 0 0,1 0 0 0 0,1 1 0 0 0,0-1 0 0 0,0-1 0 0 0,0 1 0 0 0,0 0 0 0 0,1 0 0 0 0,7 11 1112 0 0,-9-22-1052 0 0,2 0-113 0 0,-3 3-9 0 0,1 0 0 0 0,0 0 1 0 0,-1 0-1 0 0,1 0 0 0 0,-1 0 1 0 0,0 0-1 0 0,1 0 0 0 0,-1 0 1 0 0,0 0-1 0 0,0 0 0 0 0,1 0 0 0 0,-1 0 1 0 0,0 0-1 0 0,0 0 0 0 0,0 0 1 0 0,0 0-1 0 0,-1-2 0 0 0,1 2 118 0 0,10 1 118 0 0,-9-1-246 0 0,-1 1 0 0 0,1 0 1 0 0,-1 0-1 0 0,1 0 1 0 0,-1 0-1 0 0,1 0 0 0 0,-1 0 1 0 0,1 0-1 0 0,-1 0 1 0 0,1 0-1 0 0,-1 0 0 0 0,0 0 1 0 0,1 0-1 0 0,-1 1 1 0 0,1-1-1 0 0,-1 0 0 0 0,1 0 1 0 0,-1 0-1 0 0,1 1 0 0 0,-1-1 1 0 0,0 0-1 0 0,1 1 1 0 0,-1-1-1 0 0,1 0 0 0 0,-1 1 1 0 0,0-1-1 0 0,1 1 1 0 0,6 6-2 0 0,-3-4 8 0 0,5 7-21 0 0,19 34 96 0 0,-28-43 163 0 0,0-2-234 0 0,-1-1-1 0 0,1 0 0 0 0,-1 1 1 0 0,1-1-1 0 0,-1 1 0 0 0,0-1 1 0 0,0 1-1 0 0,0 0 0 0 0,-1-3 0 0 0,-6-8 42 0 0,-4-23 1 0 0,-2-11-133 0 0,7 26 169 0 0,5 16-79 0 0,1 1 0 0 0,-1-1 0 0 0,1 0 1 0 0,0 0-1 0 0,0 0 0 0 0,0-7 0 0 0,0 2-10 0 0,0-1 0 0 0,-1 1 0 0 0,-2-9 0 0 0,0 2 0 0 0,4 15 0 0 0,0-1 0 0 0,0 1 0 0 0,0 0 0 0 0,0 0 0 0 0,0 0 0 0 0,0-1 0 0 0,0 1 0 0 0,0 0 0 0 0,1 0 0 0 0,-1-2 0 0 0,2-12 0 0 0,-3 9 0 0 0,0 0 0 0 0,0 0 0 0 0,1 0 0 0 0,-1 0 0 0 0,1-1 0 0 0,1 1 0 0 0,-1 0 0 0 0,1 0 0 0 0,1 0 0 0 0,-1 0 0 0 0,1 0 0 0 0,4-10 0 0 0,3-12 0 0 0,-7 22 0 0 0,0 0 0 0 0,0 1 0 0 0,0-1 0 0 0,0 1 0 0 0,1-1 0 0 0,4-5 0 0 0,71-84-72 0 0,-51 67 63 0 0,1 0-46 0 0,-15 13 55 0 0,1 1 0 0 0,30-23 0 0 0,-40 34 0 0 0,0 0 0 0 0,0 0 0 0 0,1 1 0 0 0,6-4 0 0 0,13-5 0 0 0,-23 10 0 0 0,-1 1 0 0 0,1 0 0 0 0,0 0 0 0 0,-1 0 0 0 0,1 0 0 0 0,0 0 0 0 0,-1-1 0 0 0,1 1 0 0 0,0 0 0 0 0,-1 0 0 0 0,1 1 0 0 0,0-1 0 0 0,-1 0 0 0 0,1 0 0 0 0,-1 0 0 0 0,1 0 0 0 0,0 0 0 0 0,-1 1 0 0 0,1-1 0 0 0,-1 0 0 0 0,2 1 0 0 0,18 15 0 0 0,-17-14 0 0 0,-1 0 0 0 0,-1-1 0 0 0,1 1 0 0 0,0 1 0 0 0,-1-1 0 0 0,1 0 0 0 0,-1 0 0 0 0,0 1 0 0 0,0-1 0 0 0,1 0 0 0 0,-2 1 0 0 0,2 2 0 0 0,6 31 0 0 0,-5-15 0 0 0,1 1 22 0 0,-1 1 0 0 0,-1 0 0 0 0,-2 31 0 0 0,0-36 18 0 0,-4 73-220 0 0,1-32 420 0 0,1-40-151 0 0,1 0-1 0 0,2 32 1 0 0,2-19 216 0 0,-2-18-210 0 0,4 24 1 0 0,-4-33-97 0 0,0 0 0 0 0,1 0 1 0 0,0-1-1 0 0,0 1 1 0 0,0 0-1 0 0,0-1 0 0 0,1 1 1 0 0,4 4-1 0 0,-2-1 1 0 0,0-2 0 0 0,1 1 0 0 0,1-1 0 0 0,-1 1 0 0 0,1-2 0 0 0,13 10 0 0 0,-16-13 0 0 0,0 0 0 0 0,0 0 0 0 0,-1-1 0 0 0,2 1 0 0 0,-1-1 0 0 0,0 0 0 0 0,0 0 0 0 0,0-1 0 0 0,0 1 0 0 0,1-1 0 0 0,-1 0 0 0 0,0 0 0 0 0,0 0 0 0 0,0-1 0 0 0,1 1 0 0 0,4-3 0 0 0,2 1 32 0 0,-1-2 0 0 0,0 0 0 0 0,0 0-1 0 0,0-1 1 0 0,0 0 0 0 0,16-11 0 0 0,-3-3-167 0 0,25-24 1 0 0,-16 13-1153 0 0,-16 15 340 0 0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09.4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7520 0 0,'0'0'441'0'0,"1"8"-320"0"0,-1-5-18 0 0,1 0-1 0 0,0 0 1 0 0,0-1-1 0 0,1 1 1 0 0,-1 0-1 0 0,0-1 1 0 0,1 1-1 0 0,0-1 0 0 0,-1 0 1 0 0,1 1-1 0 0,3 2 1 0 0,12 16 849 0 0,32 26 688 0 0,-45-43-1486 0 0,-1-1 1 0 0,0 1 0 0 0,0 0 0 0 0,0 0 0 0 0,4 6 0 0 0,-4-5 28 0 0,0 0 0 0 0,0-1 0 0 0,0 0 1 0 0,6 6-1 0 0,31 33 1249 0 0,-38-40-1324 0 0,1 0 1 0 0,-1 0 0 0 0,1 0-1 0 0,-1 0 1 0 0,3 5 0 0 0,10 13 194 0 0,-6-12-229 0 0,-9-7-759 0 0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10.0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24 283 11144 0 0,'-12'3'248'0'0,"9"-2"338"0"0,2-1-311 0 0,-5 0-166 0 0,5 0-31 0 0,2 0-63 0 0,0-1 0 0 0,1 1 0 0 0,-1-1 0 0 0,0 0 0 0 0,0 1 0 0 0,0-1 0 0 0,0 0 1 0 0,0 0-1 0 0,0 0 0 0 0,0 1 0 0 0,0-1 0 0 0,0 0 0 0 0,0 0 0 0 0,0-1 0 0 0,-1 1 1 0 0,1 0-1 0 0,1-2 0 0 0,3-5 83 0 0,68-65 459 0 0,-4 3-402 0 0,-56 57-11 0 0,0 1 0 0 0,26-18 0 0 0,-23 18-1541 0 0,0 0-1 0 0,14-16 1 0 0,-17 17-2797 0 0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10.83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199 0 6680 0 0,'0'0'5360'0'0,"-5"10"-4680"0"0,2-7-584 0 0,1 0 0 0 0,-1 0 0 0 0,1 1 0 0 0,0-1 0 0 0,0 1 1 0 0,1-1-1 0 0,-1 1 0 0 0,1 0 0 0 0,-1 0 0 0 0,1 0 1 0 0,-1 7-1 0 0,-6 18 310 0 0,2-13-127 0 0,1 0 0 0 0,1 0 0 0 0,-4 20 0 0 0,-4 19 418 0 0,-17 71 648 0 0,1 1-276 0 0,-21 68 175 0 0,43-171-1165 0 0,1 0 0 0 0,1 0 0 0 0,0 0 0 0 0,1 27 0 0 0,4-49-36 0 0,2 3-51 0 0,-3-5-49 0 0,1 0 1 0 0,0 0 0 0 0,-1 0-1 0 0,1 0 1 0 0,-1 0-1 0 0,1 0 1 0 0,-1 0 0 0 0,1 0-1 0 0,-1 0 1 0 0,1 0-1 0 0,-1 0 1 0 0,1 0 0 0 0,0 0-1 0 0,-1 0 1 0 0,1 0 0 0 0,-1 0-1 0 0,1-1 1 0 0,-1 1-1 0 0,1 0 1 0 0,-1 0 0 0 0,1-1-1 0 0,-1 1 1 0 0,1-1-1 0 0,6-6-1126 0 0,0 0 0 0 0,0 0-1 0 0,-1 0 1 0 0,8-13-1 0 0,-9 6-470 0 0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11.53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65 653 11664 0 0,'-19'-5'549'0'0,"17"5"-507"0"0,-1-1 0 0 0,1 1-1 0 0,0-1 1 0 0,-1 1 0 0 0,1-1 0 0 0,0 0-1 0 0,0 0 1 0 0,0 0 0 0 0,0 0 0 0 0,0 0 0 0 0,0-1-1 0 0,0 1 1 0 0,0 0 0 0 0,0-1 0 0 0,0 0-1 0 0,1 1 1 0 0,-3-3 0 0 0,4 3-6 0 0,-1 0 0 0 0,0 0 0 0 0,1 0 0 0 0,-1 0 0 0 0,0 0 0 0 0,1 0 0 0 0,-1 0-1 0 0,1 0 1 0 0,0 0 0 0 0,-1 0 0 0 0,1-1 0 0 0,0 1 0 0 0,0 0 0 0 0,-1 0 0 0 0,1 0 0 0 0,0 0 0 0 0,0-1 0 0 0,0 1 0 0 0,1 0 0 0 0,-1 0 0 0 0,0 0 0 0 0,0-1 0 0 0,1 1-1 0 0,-1 0 1 0 0,1 0 0 0 0,-1 0 0 0 0,2-2 0 0 0,-2 2-5 0 0,1 0 0 0 0,0-1-1 0 0,-1 1 1 0 0,1 0 0 0 0,0 0 0 0 0,0 0-1 0 0,0 0 1 0 0,0 0 0 0 0,0 0 0 0 0,0 0-1 0 0,1 0 1 0 0,-1 0 0 0 0,0 0 0 0 0,0 1-1 0 0,1-1 1 0 0,-1 0 0 0 0,0 1 0 0 0,1-1-1 0 0,-1 1 1 0 0,0 0 0 0 0,3-1 0 0 0,-3 1 141 0 0,-1 0-130 0 0,1-1 1 0 0,-1 1 0 0 0,1 0-1 0 0,0 0 1 0 0,-1 0 0 0 0,1 0-1 0 0,-1 0 1 0 0,1 0 0 0 0,0 0-1 0 0,-1 0 1 0 0,1 0 0 0 0,-1 0-1 0 0,1 0 1 0 0,0 0 0 0 0,-1 0-1 0 0,1 0 1 0 0,-1 0 0 0 0,1 0 0 0 0,0 1-1 0 0,-1-1 1 0 0,1 0 0 0 0,-1 1-1 0 0,1-1 1 0 0,14 8 626 0 0,-12-6-557 0 0,0 1 1 0 0,-1-1-1 0 0,1 1 0 0 0,-1 0 1 0 0,1 0-1 0 0,-1 0 1 0 0,0 0-1 0 0,0 1 0 0 0,1 3 1 0 0,10 14 313 0 0,51 81 981 0 0,0-1-598 0 0,51 81 508 0 0,-34-49-516 0 0,3-19-175 0 0,-58-83-460 0 0,-17-18-89 0 0,0-1 1 0 0,2-1 0 0 0,-1 0 0 0 0,1 0 0 0 0,16 10-1 0 0,-20-16-25 0 0,-5-3-25 0 0,0-1 0 0 0,0 1-1 0 0,0-1 1 0 0,0 0 0 0 0,0 0-1 0 0,0 0 1 0 0,0 0 0 0 0,0 0-1 0 0,0-1 1 0 0,1 1 0 0 0,-1-1-1 0 0,0 1 1 0 0,0-1 0 0 0,1 0-1 0 0,4 0 1 0 0,-7 0 198 0 0,1-1-207 0 0,0 0 1 0 0,0-1-1 0 0,0 1 0 0 0,0-1 0 0 0,0 0 1 0 0,0 1-1 0 0,-1-1 0 0 0,1 0 0 0 0,-1 1 0 0 0,1-1 1 0 0,-1 0-1 0 0,1 1 0 0 0,-1-1 0 0 0,0 0 0 0 0,0 0 1 0 0,0-2-1 0 0,-6-33 117 0 0,3 16-89 0 0,-2-51 13 0 0,6-106-1 0 0,28-75-58 0 0,-10 157-18 0 0,4 0 0 0 0,4 2-1 0 0,51-116 1 0 0,-60 166 1 0 0,30-67 26 0 0,-35 86-37 0 0,0 1 1 0 0,24-33-1 0 0,-33 52-94 0 0,0 0-1 0 0,1-1 0 0 0,-1 1 1 0 0,1 1-1 0 0,0-1 0 0 0,0 1 1 0 0,0 0-1 0 0,10-6 0 0 0,-13 10-130 0 0,-1-1 0 0 0,0 1 0 0 0,0 0 0 0 0,1 0 0 0 0,-1 0 0 0 0,0-1-1 0 0,0 1 1 0 0,1 1 0 0 0,-1-1 0 0 0,0 0 0 0 0,0 0 0 0 0,1 0 0 0 0,-1 1 0 0 0,0-1-1 0 0,0 0 1 0 0,1 1 0 0 0,-1-1 0 0 0,0 1 0 0 0,0 0 0 0 0,0-1 0 0 0,1 2 0 0 0,23 17-3958 0 0,-23-17 4073 0 0,15 12-1724 0 0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12.1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261 19 6936 0 0,'0'0'1080'0'0,"-1"1"-904"0"0,-3 2 0 0 0,1 1 0 0 0,-1 0 0 0 0,1 0 0 0 0,0 0 0 0 0,0 0 0 0 0,0 0 0 0 0,1 1 0 0 0,-1-1 0 0 0,-2 8 0 0 0,-1 6 538 0 0,-5 23 0 0 0,0 1 122 0 0,-39 101 1484 0 0,39-110-1841 0 0,-6 16 200 0 0,5-23-324 0 0,-13 28 377 0 0,-22 39 253 0 0,23-44-536 0 0,20-39-313 0 0,3-8 128 0 0,0-1-197 0 0,-4 3 52 0 0,3-6-49 0 0,4-10-35 0 0,8-20-74 0 0,42-81-699 0 0,-24 55 200 0 0,21-63 1 0 0,-38 88 431 0 0,0 0-64 0 0,8-41-1 0 0,3-36-183 0 0,-18 92 301 0 0,3-1 63 0 0,-6 13 44 0 0,-1 5 94 0 0,4 8-65 0 0,16 40 357 0 0,-17-40-361 0 0,0 0-1 0 0,0 0 0 0 0,-1 0 0 0 0,2 10 0 0 0,2 5 99 0 0,2 13 73 0 0,-6-23-83 0 0,8 22 0 0 0,36 105 787 0 0,37 77 540 0 0,-51-134-878 0 0,-30-76-615 0 0,-2-4-3 0 0,0-1 0 0 0,1 1 0 0 0,-1 0 1 0 0,0-1-1 0 0,1 1 0 0 0,0 0 0 0 0,-1-1 1 0 0,1 1-1 0 0,1 1 0 0 0,-1-1-97 0 0,-19 5-2039 0 0,3-8-1514 0 0,7-3 1767 0 0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12.83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54 6072 0 0,'0'0'457'0'0,"14"-11"-282"0"0,-4 6 409 0 0,0 0 1 0 0,0 1 0 0 0,1 0-1 0 0,0 1 1 0 0,0 0-1 0 0,0 0 1 0 0,0 1-1 0 0,1 1 1 0 0,-1 0 0 0 0,13 0-1 0 0,63-7 2115 0 0,50 7-1047 0 0,-113-1-1642 0 0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19.0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5 638 3768 0 0,'0'0'3760'0'0,"-1"-4"-2950"0"0,0 1-613 0 0,0 0 0 0 0,1 0 0 0 0,-1 0 0 0 0,1 0 0 0 0,-1 0 0 0 0,1-1 0 0 0,0 1 1 0 0,0 0-1 0 0,0 0 0 0 0,1 0 0 0 0,0-5 0 0 0,14-34 1308 0 0,-8 24-1107 0 0,19-34 292 0 0,-15 31-380 0 0,1 0 1 0 0,1 1 0 0 0,1 0 0 0 0,31-33 0 0 0,-20 24-97 0 0,-9 11 36 0 0,20-16 1 0 0,-5 4-16 0 0,-8 7 9 0 0,1 2 0 0 0,1 0-1 0 0,43-27 1 0 0,-23 18 67 0 0,-34 21-163 0 0,2 1-1 0 0,-1 0 1 0 0,1 0 0 0 0,0 2-1 0 0,0-1 1 0 0,25-6-1 0 0,-14 6 32 0 0,-16 4-127 0 0,0 0 0 0 0,0 1-1 0 0,0 1 1 0 0,12-2 0 0 0,-13 3 0 0 0,0-1 1 0 0,-1 0 0 0 0,1-1-1 0 0,0 1 1 0 0,6-4-1 0 0,-12 5-47 0 0,6-1 5 0 0,5-1 670 0 0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19.62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7920 0 0,'0'0'3198'0'0,"6"0"-2899"0"0,8 1-145 0 0,0 1 1 0 0,-1 1-1 0 0,0 0 0 0 0,1 0 1 0 0,15 7-1 0 0,34 9 577 0 0,-46-15-499 0 0,-1-1-1 0 0,2 0 1 0 0,-1-1 0 0 0,0-1-1 0 0,0-1 1 0 0,21-2 0 0 0,-34 2-164 0 0,1 0 0 0 0,0 0 1 0 0,-1 0-1 0 0,1 1 1 0 0,0-1-1 0 0,4 2 1 0 0,16 2 420 0 0,-24-4-477 0 0,1 0 0 0 0,-1 0 0 0 0,1 0 0 0 0,-1 1 0 0 0,0-1 0 0 0,1 1 0 0 0,-1-1 1 0 0,0 1-1 0 0,1-1 0 0 0,-1 1 0 0 0,0 0 0 0 0,0-1 0 0 0,0 1 0 0 0,1 0 0 0 0,-1 0 1 0 0,0 0-1 0 0,0 0 0 0 0,0 0 0 0 0,-1 0 0 0 0,1 0 0 0 0,0 0 0 0 0,1 3 1 0 0,-1-2 5 0 0,1 1 1 0 0,-1 0-1 0 0,0 0 1 0 0,0-1-1 0 0,0 1 1 0 0,-1 0-1 0 0,1 0 1 0 0,-1 0-1 0 0,1 5 1 0 0,-2 4 79 0 0,-1 0 0 0 0,0 0 1 0 0,-1 0-1 0 0,0 0 1 0 0,-1-1-1 0 0,-9 18 0 0 0,0 4 189 0 0,-2 5 59 0 0,-3-1-1 0 0,-23 36 1 0 0,40-70-329 0 0,-24 47 189 0 0,13-31-820 0 0,15-19-253 0 0,11-1-49 0 0,2-4-10 0 0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0.4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302 1 6072 0 0,'0'0'457'0'0,"-1"1"-312"0"0,-4 4 3 0 0,1-1 0 0 0,-1 1 0 0 0,1 0-1 0 0,1 0 1 0 0,-1 0 0 0 0,-3 7 0 0 0,3-5 39 0 0,-17 48 1565 0 0,-2 0-659 0 0,17-39-604 0 0,-15 30 1 0 0,-23 43 1084 0 0,1-1-668 0 0,-17 34-2 0 0,21-39-128 0 0,36-80-730 0 0,0 2-19 0 0,1 13 208 0 0,4-18-204 0 0,0-1 1 0 0,-1 1-1 0 0,1 0 1 0 0,0-1-1 0 0,-1 1 1 0 0,1-1-1 0 0,0 1 1 0 0,2-2-1 0 0,4-4-27 0 0,1 0-1 0 0,-1-1 1 0 0,-1 0-1 0 0,1 0 0 0 0,-1 0 1 0 0,0-1-1 0 0,6-11 1 0 0,9-8-306 0 0,-7 9-130 0 0,15-24 1 0 0,0-2-325 0 0,-12 18 211 0 0,-1-1 0 0 0,-1-1 0 0 0,-2 0 0 0 0,-1-1-1 0 0,-1 0 1 0 0,-2-1 0 0 0,10-45 0 0 0,-17 64 639 0 0,-1 0-1 0 0,-1-1 1 0 0,0 1-1 0 0,0-1 1 0 0,-1 1-1 0 0,0-1 1 0 0,-1 1 0 0 0,-1-1-1 0 0,0 1 1 0 0,-6-20-1 0 0,8 31-55 0 0,0-1 0 0 0,0 1 0 0 0,0 0 0 0 0,0 0 0 0 0,0 0 0 0 0,-1 0 0 0 0,1-1 0 0 0,0 1 0 0 0,0 0 0 0 0,0 0 0 0 0,0 0 0 0 0,0 0-1 0 0,-1 0 1 0 0,1 0 0 0 0,0-1 0 0 0,0 1 0 0 0,0 0 0 0 0,0 0 0 0 0,-1 0 0 0 0,1 0 0 0 0,0 0 0 0 0,0 0 0 0 0,0 0 0 0 0,-1 0 0 0 0,1 0 0 0 0,0 0-1 0 0,0 0 1 0 0,0 0 0 0 0,-1 0 0 0 0,1 0 0 0 0,0 0 0 0 0,0 0 0 0 0,0 0 0 0 0,-1 0 0 0 0,1 0 0 0 0,0 0 0 0 0,0 0 0 0 0,0 1 0 0 0,0-1 0 0 0,-1 0 0 0 0,1 0-1 0 0,0 0 1 0 0,0 0 0 0 0,0 0 0 0 0,0 0 0 0 0,-1 1 0 0 0,-6 6 1727 0 0,5-4-2261 0 0,1 0 519 0 0,0 0-1 0 0,0 0 1 0 0,0-1 0 0 0,0 1-1 0 0,0 0 1 0 0,1 0-1 0 0,0 1 1 0 0,0-1 0 0 0,0 0-1 0 0,0 4 1 0 0,1 2 90 0 0,0 0 1 0 0,4 14 0 0 0,11 29 339 0 0,2 0 0 0 0,39 76 1 0 0,-22-49 185 0 0,5 10 361 0 0,-33-74-801 0 0,-3-8-123 0 0,-1 0 0 0 0,1 0 1 0 0,-1 0-1 0 0,2-1 0 0 0,-1 0 0 0 0,8 9 0 0 0,-11-15-67 0 0,-1 1 0 0 0,0-1 0 0 0,1 0 0 0 0,-1 1 0 0 0,1-1-1 0 0,-1 1 1 0 0,1-1 0 0 0,-1 0 0 0 0,1 1 0 0 0,-1-1 0 0 0,1 0-1 0 0,-1 1 1 0 0,1-1 0 0 0,0 0 0 0 0,-1 0 0 0 0,1 0 0 0 0,-1 0-1 0 0,1 0 1 0 0,0 1 0 0 0,-1-1 0 0 0,1 0 0 0 0,0 0 0 0 0,-1-1-1 0 0,1 1 1 0 0,-1 0 0 0 0,1 0 0 0 0,0 0 0 0 0,-1 0 0 0 0,1 0-1 0 0,-1-1 1 0 0,1 1 0 0 0,-1 0 0 0 0,1 0 0 0 0,0-1 0 0 0,-1 1-1 0 0,1 0 1 0 0,-1-1 0 0 0,0 1 0 0 0,1-1 0 0 0,0-1-156 0 0,-1 1 1 0 0,0 0 0 0 0,1 0-1 0 0,-1-1 1 0 0,0 1-1 0 0,0-1 1 0 0,0 1 0 0 0,0 0-1 0 0,0-1 1 0 0,0 1 0 0 0,-1 0-1 0 0,1-1 1 0 0,0 1-1 0 0,-1 0 1 0 0,1 0 0 0 0,-1-1-1 0 0,1 1 1 0 0,-2-1 0 0 0,-1-6-1854 0 0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1.2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1 209 9416 0 0,'0'0'449'0'0,"8"0"32"0"0,5 0-417 0 0,0-2 0 0 0,16-2 0 0 0,-16 1 263 0 0,1 1 0 0 0,16-1 1 0 0,32 0 317 0 0,-45 1-568 0 0,0 0 1 0 0,0 2-1 0 0,-1 0 0 0 0,23 3 1 0 0,-8 1-62 0 0,0-1 1 0 0,41-3 0 0 0,-43 0-734 0 0,-9 0 160 0 0</inkml:trace>
  <inkml:trace contextRef="#ctx0" brushRef="#br0" timeOffset="1">724 48 10480 0 0,'0'0'505'0'0,"-1"1"-217"0"0,-3 3-218 0 0,1 1-1 0 0,0-1 1 0 0,0 0 0 0 0,0 1-1 0 0,1 0 1 0 0,-1 0 0 0 0,1 0 0 0 0,1 0-1 0 0,-1 0 1 0 0,-1 8 0 0 0,-5 11 304 0 0,6-14-119 0 0,-1 0-1 0 0,2 0 1 0 0,-1 0-1 0 0,1 1 1 0 0,1-1-1 0 0,1 17 0 0 0,-1-5 135 0 0,0-14-212 0 0,1 0 1 0 0,0 0 0 0 0,0 0 0 0 0,1 0-1 0 0,0 0 1 0 0,0 0 0 0 0,1-1 0 0 0,6 13 0 0 0,-8-18-135 0 0,0 0 1 0 0,1 0 0 0 0,-1 0-1 0 0,0 0 1 0 0,1 0 0 0 0,0-1 0 0 0,-1 1-1 0 0,1 0 1 0 0,0-1 0 0 0,0 0 0 0 0,0 1-1 0 0,0-1 1 0 0,0 0 0 0 0,0 0-1 0 0,0 0 1 0 0,0 0 0 0 0,0 0 0 0 0,1-1-1 0 0,-1 1 1 0 0,0-1 0 0 0,1 1 0 0 0,-1-1-1 0 0,0 0 1 0 0,1 0 0 0 0,-1 0 0 0 0,0 0-1 0 0,1 0 1 0 0,-1-1 0 0 0,3 0-1 0 0,10-3 100 0 0,-13 3-129 0 0,0 1 1 0 0,0-1 0 0 0,0 1-1 0 0,0-1 1 0 0,0 0 0 0 0,0 0 0 0 0,0 0-1 0 0,-1 0 1 0 0,1 0 0 0 0,2-1-1 0 0,1-3 23 0 0,0 1 0 0 0,0 0 0 0 0,0-1-1 0 0,0 0 1 0 0,0 0 0 0 0,-1-1 0 0 0,0 1-1 0 0,6-12 1 0 0,-5 6-5 0 0,-1 1 1 0 0,0-1-1 0 0,0 0 0 0 0,-1 0 0 0 0,2-13 1 0 0,-2 0 51 0 0,-1-36 1 0 0,-6-40 35 0 0,4 99-172 0 0,0 0-1 0 0,0 0 1 0 0,1 0 0 0 0,-1 0-1 0 0,0 0 1 0 0,1 0 0 0 0,-1 0 0 0 0,0 0-1 0 0,1 0 1 0 0,-1 1 0 0 0,1-1 0 0 0,0 0-1 0 0,-1 0 1 0 0,1 0 0 0 0,0 1 0 0 0,-1-1-1 0 0,1 0 1 0 0,0 1 0 0 0,0-1-1 0 0,0 1 1 0 0,-1-1 0 0 0,1 1 0 0 0,0-1-1 0 0,0 1 1 0 0,0 0 0 0 0,0-1 0 0 0,0 1-1 0 0,0 0 1 0 0,0 0 0 0 0,0 0 0 0 0,0 0-1 0 0,0 0 1 0 0,0 0 0 0 0,1 0-1 0 0,15 0-1078 0 0,-5 0-3191 0 0,-1 0-560 0 0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1.91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 33 8744 0 0,'-4'7'512'0'0,"-3"1"-429"0"0,5-7-81 0 0,0 1 1 0 0,1 0 0 0 0,-1 0-1 0 0,1-1 1 0 0,0 1-1 0 0,-1 0 1 0 0,0 2 0 0 0,0 1 52 0 0,1 0 0 0 0,-1-1 0 0 0,1 1 0 0 0,0 0 0 0 0,0 0 0 0 0,1 0 0 0 0,0 0 1 0 0,-1 0-1 0 0,2 0 0 0 0,-1 0 0 0 0,1 5 0 0 0,3 6 350 0 0,0-1 1 0 0,7 18-1 0 0,6 21 206 0 0,-12-39-245 0 0,1 5 356 0 0,-5-19-639 0 0,-1 0-1 0 0,0 1 1 0 0,1-1 0 0 0,-1 0 0 0 0,1 1 0 0 0,-1-1 0 0 0,1 0 0 0 0,-1 1 0 0 0,1-1 0 0 0,0 0 0 0 0,0 0 0 0 0,0 0-1 0 0,0 0 1 0 0,-1 0 0 0 0,1 0 0 0 0,1 0 0 0 0,-1 0 0 0 0,0 0 0 0 0,0 0 0 0 0,0-1 0 0 0,0 1 0 0 0,1 0 0 0 0,-1-1-1 0 0,0 1 1 0 0,0-1 0 0 0,3 1 0 0 0,0-1 23 0 0,-1-1-1 0 0,1 1 0 0 0,-1-1 1 0 0,1 0-1 0 0,-1 0 1 0 0,1-1-1 0 0,-1 1 0 0 0,0-1 1 0 0,1 1-1 0 0,-1-1 1 0 0,0 0-1 0 0,0 0 1 0 0,-1-1-1 0 0,5-3 0 0 0,6-7 99 0 0,19-24 0 0 0,-14 16-62 0 0,-13 14-115 0 0,1 0 1 0 0,-1 0 0 0 0,0 0-1 0 0,-1-1 1 0 0,1 0 0 0 0,4-13-1 0 0,-8 17 0 0 0,1 0 0 0 0,-1 0-1 0 0,0 0 1 0 0,-1 0 0 0 0,1 0-1 0 0,-1-1 1 0 0,1 1 0 0 0,-1 0-1 0 0,-1 0 1 0 0,1-1-1 0 0,-1 1 1 0 0,1 0 0 0 0,-1 0-1 0 0,0 0 1 0 0,0 0 0 0 0,-3-5-1 0 0,2 4-31 0 0,-1 0 0 0 0,-1 0-1 0 0,1 0 1 0 0,-1 0 0 0 0,1 1 0 0 0,-1-1-1 0 0,-1 1 1 0 0,1 0 0 0 0,-1 0-1 0 0,-8-5 1 0 0,9 6 9 0 0,0 1 0 0 0,0 0 0 0 0,1 0 0 0 0,-1 1-1 0 0,0-1 1 0 0,-1 1 0 0 0,1 0 0 0 0,0 0 0 0 0,0 0 0 0 0,0 1 0 0 0,-1-1 0 0 0,1 1 0 0 0,0 0 0 0 0,-1 1 0 0 0,1-1 0 0 0,-5 1-1 0 0,4 0-91 0 0,-1 1 0 0 0,1-1 0 0 0,0 1 0 0 0,0 0 0 0 0,-1 0 0 0 0,1 0 0 0 0,1 1 0 0 0,-1 0 0 0 0,0 0 0 0 0,1 0 0 0 0,-1 1 0 0 0,1-1 0 0 0,0 1 0 0 0,0 0 0 0 0,-6 8 0 0 0,-1 3-1978 0 0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2.5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31 123 7512 0 0,'-14'9'748'0'0,"8"-3"-712"0"0,5-5-23 0 0,0 0 1 0 0,0 1-1 0 0,0-1 1 0 0,0 0-1 0 0,0 1 1 0 0,0-1-1 0 0,0 1 0 0 0,1 0 1 0 0,-1-1-1 0 0,1 1 1 0 0,-1 0-1 0 0,1-1 1 0 0,0 1-1 0 0,0 0 1 0 0,-1-1-1 0 0,1 1 1 0 0,0 0-1 0 0,0 0 1 0 0,1-1-1 0 0,-1 1 0 0 0,0 0 1 0 0,1-1-1 0 0,-1 1 1 0 0,1 0-1 0 0,0 1 1 0 0,0 1 68 0 0,4 16 329 0 0,0 4 692 0 0,1-1 0 0 0,12 31 0 0 0,-16-51-989 0 0,-1 0 1 0 0,1 0 0 0 0,0-1-1 0 0,0 1 1 0 0,0-1 0 0 0,0 1 0 0 0,0-1-1 0 0,0 0 1 0 0,1 1 0 0 0,4 2-1 0 0,-5-4-75 0 0,-1 0 0 0 0,1 0 0 0 0,-1 0 0 0 0,1 0 0 0 0,0 0 0 0 0,0-1 0 0 0,-1 1 0 0 0,1-1 0 0 0,0 1 0 0 0,0-1 0 0 0,0 0 0 0 0,0 0 0 0 0,-1 1 0 0 0,1-1 0 0 0,0-1 0 0 0,0 1 0 0 0,0 0 0 0 0,0 0 0 0 0,0-1 0 0 0,2 0 0 0 0,21-11 157 0 0,1-1 1 0 0,-2-2 0 0 0,0 0 0 0 0,-1-2 0 0 0,32-29 0 0 0,-46 39-165 0 0,-1-1 1 0 0,0 0-1 0 0,-1 0 1 0 0,1-1-1 0 0,-2 0 1 0 0,1-1-1 0 0,8-16 0 0 0,-13 21-23 0 0,-1 1 0 0 0,1-1 0 0 0,-1 1 0 0 0,0-1 0 0 0,0 0 0 0 0,0 0 0 0 0,0 0 0 0 0,-1 1 0 0 0,0-1 0 0 0,0 0 0 0 0,0 0 0 0 0,-1 0 0 0 0,1 0 0 0 0,-1 1 0 0 0,-1-1 0 0 0,1 0 0 0 0,0 0 0 0 0,-1 1 0 0 0,0-1 0 0 0,-4-5 0 0 0,4 7-15 0 0,0 0-1 0 0,0 1 1 0 0,-1-1 0 0 0,1 1-1 0 0,-1-1 1 0 0,0 1 0 0 0,0 0-1 0 0,1 0 1 0 0,-2 0 0 0 0,1 1-1 0 0,0-1 1 0 0,0 1 0 0 0,0-1-1 0 0,-1 1 1 0 0,1 0 0 0 0,-1 0-1 0 0,1 1 1 0 0,0-1 0 0 0,-1 1-1 0 0,0-1 1 0 0,-3 1 0 0 0,-1 0-53 0 0,1 0 1 0 0,-1 1-1 0 0,1 0 0 0 0,-1 0 1 0 0,1 0-1 0 0,-1 1 0 0 0,1 0 1 0 0,0 1-1 0 0,-9 4 1 0 0,3-1-468 0 0,1 1 1 0 0,0 1 0 0 0,0 0-1 0 0,-15 14 1 0 0,16-11-4144 0 0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3.3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145 131 8520 0 0,'0'0'190'0'0,"-1"2"28"0"0,-21 66 2526 0 0,-26 131 1 0 0,40-127-1513 0 0,1-9-755 0 0,4-38-260 0 0,1 32 0 0 0,-1 4 252 0 0,2-20-236 0 0,-2 10 72 0 0,1-25-135 0 0,2-20-95 0 0,0 0 1 0 0,-1 0 0 0 0,1 0 0 0 0,-1-1 0 0 0,0 1 0 0 0,-1 0 0 0 0,1-1 0 0 0,-4 8 1035 0 0,4-13-1100 0 0,0-1 0 0 0,1 1 0 0 0,-1 0 0 0 0,1 0 0 0 0,-1-1 0 0 0,1 1 0 0 0,-1-1-1 0 0,1 1 1 0 0,-1 0 0 0 0,1-1 0 0 0,-1 1 0 0 0,1-1 0 0 0,-1 1 0 0 0,1-1 0 0 0,0 1-1 0 0,-1-1 1 0 0,1 1 0 0 0,0-1 0 0 0,-1 0 0 0 0,1 1 0 0 0,0-2 0 0 0,-6-15 70 0 0,5 15-60 0 0,-3-13-37 0 0,0 0 0 0 0,1 0-1 0 0,1 0 1 0 0,0 0 0 0 0,1-1 0 0 0,1 1 0 0 0,0-1 0 0 0,1 1 0 0 0,1 0 0 0 0,0 0 0 0 0,1 0-1 0 0,9-27 1 0 0,-7 27-174 0 0,1-1 0 0 0,0 1-1 0 0,1 1 1 0 0,1-1-1 0 0,17-23 1 0 0,1 8-252 0 0,1 1 1 0 0,1 2 0 0 0,33-25 0 0 0,33-31-510 0 0,-16 14 1134 0 0,-77 68-183 0 0,0 1 0 0 0,-1 0 0 0 0,1 0 0 0 0,-1 0 0 0 0,0-1 0 0 0,1 1 0 0 0,-1 0 0 0 0,1-1 0 0 0,-1 1 0 0 0,0 0 0 0 0,1 0 0 0 0,-1-1 0 0 0,0 1 0 0 0,0 0 0 0 0,1-1 0 0 0,-1 1 0 0 0,0-1 0 0 0,0 1 0 0 0,0 0 0 0 0,1-1 0 0 0,-1 1 0 0 0,0-1 0 0 0,0 1 0 0 0,0-1 0 0 0,0 1 0 0 0,0 0 0 0 0,0-1 0 0 0,0 1 0 0 0,0-1 0 0 0,0 0 0 0 0,1-5 10 0 0,-1 5 44 0 0,-13-3 138 0 0,13 3-192 0 0,-1 1 0 0 0,1 0 0 0 0,-1 0 0 0 0,1 0 0 0 0,-1 0 0 0 0,0 0 0 0 0,1 0 0 0 0,-1 0 0 0 0,1 0 0 0 0,-1 0 0 0 0,1 0 0 0 0,-1 0 0 0 0,0 1 0 0 0,1-1 0 0 0,-1 0 0 0 0,1 0 0 0 0,-1 0 0 0 0,1 1 0 0 0,-1-1 0 0 0,1 0 0 0 0,-1 1 0 0 0,1-1 0 0 0,0 0 0 0 0,-1 1 0 0 0,1-1 0 0 0,-1 1 0 0 0,1-1 0 0 0,0 0 0 0 0,-1 1 0 0 0,0 1 0 0 0,-4 1 19 0 0,0 1 0 0 0,1 0 0 0 0,-1 0 1 0 0,1 0-1 0 0,0 1 0 0 0,0-1 1 0 0,0 1-1 0 0,1 0 0 0 0,-1 0 1 0 0,1 0-1 0 0,1 1 0 0 0,-1-1 0 0 0,1 1 1 0 0,0 0-1 0 0,0-1 0 0 0,0 1 1 0 0,1 0-1 0 0,0 0 0 0 0,0 0 1 0 0,0 11-1 0 0,2-12-17 0 0,0-1 0 0 0,0 0 0 0 0,1 1 0 0 0,2 7 0 0 0,-2-11 3 0 0,-1 1 0 0 0,0-1 0 0 0,0 1 0 0 0,0-1 0 0 0,1 1 0 0 0,-1-1 0 0 0,0 0 0 0 0,1 1 0 0 0,0-1-1 0 0,-1 0 1 0 0,1 0 0 0 0,0 0 0 0 0,-1-1 0 0 0,1 1 0 0 0,0 0 0 0 0,0 0 0 0 0,0-1 0 0 0,3 1-1 0 0,-2-1 25 0 0,1 0-1 0 0,-1 0 0 0 0,1 0 0 0 0,-1 0 0 0 0,1-1 0 0 0,-1 0 0 0 0,0 1 0 0 0,1-1 0 0 0,5-3 0 0 0,2-2 54 0 0,0 0-1 0 0,0 0 1 0 0,0-1-1 0 0,16-15 1 0 0,-20 16-39 0 0,0-1 1 0 0,-1 0 0 0 0,1 0-1 0 0,-1-1 1 0 0,-1 0 0 0 0,1 0-1 0 0,-1 0 1 0 0,-1-1-1 0 0,0 0 1 0 0,0 1 0 0 0,0-2-1 0 0,-1 1 1 0 0,2-15-1 0 0,-5 20-41 0 0,0 1-1 0 0,0 0 0 0 0,-1-1 0 0 0,1 1 0 0 0,-1 0 0 0 0,0-1 0 0 0,0 1 0 0 0,0 0 0 0 0,-1 0 0 0 0,1 0 0 0 0,-4-6 1 0 0,-23-30 159 0 0,20 29-148 0 0,-1 1 0 0 0,0 0 0 0 0,-1 1 0 0 0,-11-9 0 0 0,15 13-48 0 0,0 0 0 0 0,-1 0 0 0 0,0 0 0 0 0,0 1-1 0 0,0 0 1 0 0,0 1 0 0 0,-12-4 0 0 0,16 6-14 0 0,0 0 1 0 0,0-1 0 0 0,0 1 0 0 0,0 0-1 0 0,0 1 1 0 0,0-1 0 0 0,0 0-1 0 0,0 1 1 0 0,0 0 0 0 0,0-1 0 0 0,0 1-1 0 0,0 1 1 0 0,0-1 0 0 0,1 0 0 0 0,-1 1-1 0 0,0-1 1 0 0,1 1 0 0 0,-1 0 0 0 0,1-1-1 0 0,0 1 1 0 0,-1 1 0 0 0,-1 1-1 0 0,2-1-25 0 0,-1 0-1 0 0,1 0 0 0 0,0 0 0 0 0,0 0 0 0 0,0 1 0 0 0,0-1 0 0 0,0 0 1 0 0,1 1-1 0 0,-1 0 0 0 0,1-1 0 0 0,-1 5 0 0 0,0 14-4696 0 0,2-11-31 0 0</inkml:trace>
  <inkml:trace contextRef="#ctx0" brushRef="#br0" timeOffset="1">587 102 9728 0 0,'0'0'474'0'0,"-1"1"-204"0"0,-3 0-183 0 0,0 1 0 0 0,0-1-1 0 0,1 1 1 0 0,-1 0 0 0 0,1 0 0 0 0,-1 0 0 0 0,1 1 0 0 0,0-1 0 0 0,0 1 0 0 0,0 0 0 0 0,0 0 0 0 0,0 0 0 0 0,1 0 0 0 0,-1 0 0 0 0,1 1 0 0 0,0-1-1 0 0,0 1 1 0 0,0-1 0 0 0,-2 9 0 0 0,0-5 11 0 0,1 2 112 0 0,1 0 1 0 0,-1 0 0 0 0,2 0 0 0 0,-1 0-1 0 0,1 0 1 0 0,1 1 0 0 0,-1-1 0 0 0,2 9-1 0 0,-1-3-16 0 0,0-12-171 0 0,0-1 0 0 0,0 0 0 0 0,1 1 0 0 0,-1-1 0 0 0,0 1 0 0 0,1-1 0 0 0,0 1 0 0 0,-1-1 0 0 0,1 0 0 0 0,0 1 0 0 0,0-1 0 0 0,0 0 0 0 0,2 3 0 0 0,-2-4-13 0 0,0 0 0 0 0,0 0 0 0 0,0 0 0 0 0,1-1 1 0 0,-1 1-1 0 0,0 0 0 0 0,0 0 0 0 0,0-1 0 0 0,1 1 0 0 0,-1-1 0 0 0,0 1 1 0 0,0-1-1 0 0,1 1 0 0 0,-1-1 0 0 0,0 0 0 0 0,1 0 0 0 0,-1 0 0 0 0,1 0 1 0 0,-1 0-1 0 0,0 0 0 0 0,1 0 0 0 0,-1 0 0 0 0,0 0 0 0 0,1-1 0 0 0,1 0 1 0 0,3 0 37 0 0,-2 0-25 0 0,-1 0 0 0 0,0 0 0 0 0,1 0 0 0 0,-1 0 0 0 0,0 0 0 0 0,0-1 0 0 0,0 1 0 0 0,3-3 1 0 0,3-2 35 0 0,1 1 0 0 0,0-1 1 0 0,10-3-1 0 0,-8 5-31 0 0,-1-2-1 0 0,10-6 1 0 0,9-13-28 0 0,-28 24 20 0 0,0-1 0 0 0,0 0 1 0 0,0 1-1 0 0,-1-1 1 0 0,1 0-1 0 0,0 0 1 0 0,-1 0-1 0 0,1 0 1 0 0,-1-1-1 0 0,1 1 0 0 0,-1 0 1 0 0,0-1-1 0 0,0 1 1 0 0,0-1-1 0 0,0 1 1 0 0,-1-1-1 0 0,1-2 1 0 0,-1 5-21 0 0,0-1 0 0 0,0 1 0 0 0,0 0 1 0 0,0 0-1 0 0,0 0 0 0 0,0-1 1 0 0,0 1-1 0 0,0 0 0 0 0,0 0 1 0 0,0 0-1 0 0,0 0 0 0 0,0-1 1 0 0,0 1-1 0 0,0 0 0 0 0,0 0 1 0 0,-1 0-1 0 0,1 0 0 0 0,0-1 1 0 0,0 1-1 0 0,0 0 0 0 0,0 0 1 0 0,0 0-1 0 0,0 0 0 0 0,-1 0 1 0 0,1 0-1 0 0,0-1 0 0 0,0 1 1 0 0,0 0-1 0 0,0 0 0 0 0,-1 0 1 0 0,1 0-1 0 0,0 0 0 0 0,0 0 1 0 0,0 0-1 0 0,-1 0 0 0 0,1 0 1 0 0,0 0-1 0 0,0 0 0 0 0,0 0 0 0 0,0 0 1 0 0,-1 0-1 0 0,1 0 0 0 0,0 0 1 0 0,0 0-1 0 0,0 0 0 0 0,-1 0 1 0 0,1 0-1 0 0,0 0 0 0 0,0 1 1 0 0,0-1-1 0 0,0 0 0 0 0,-1 0 1 0 0,1 0-1 0 0,-9 5-2 0 0,9-4 3 0 0,-4 1-1 0 0,1 0 1 0 0,1 1 0 0 0,-1 0 0 0 0,0 0 0 0 0,0 0 0 0 0,1 0 0 0 0,0 0 0 0 0,0 0 0 0 0,-4 7 0 0 0,-11 36 170 0 0,14-36-95 0 0,2-7-61 0 0,0 0 0 0 0,0-1 0 0 0,1 1 0 0 0,-1 0 0 0 0,1 0 0 0 0,0 0 0 0 0,0-1 0 0 0,0 1 0 0 0,0 0 0 0 0,1 0 0 0 0,-1 0 1 0 0,1-1-1 0 0,-1 1 0 0 0,1 0 0 0 0,2 3 0 0 0,-2-4-9 0 0,0 0 0 0 0,-1-1 0 0 0,2 1 0 0 0,-1-1 1 0 0,0 1-1 0 0,0-1 0 0 0,0 0 0 0 0,0 0 0 0 0,1 1 0 0 0,-1-1 0 0 0,1 0 0 0 0,-1 0 1 0 0,1 0-1 0 0,-1 0 0 0 0,1-1 0 0 0,0 1 0 0 0,-1 0 0 0 0,1-1 0 0 0,0 1 1 0 0,-1-1-1 0 0,1 1 0 0 0,0-1 0 0 0,0 0 0 0 0,3 0 0 0 0,3 0 21 0 0,1-1-1 0 0,-1 0 1 0 0,1 0 0 0 0,-1-1-1 0 0,1 0 1 0 0,-1-1 0 0 0,0 0-1 0 0,0 0 1 0 0,0-1 0 0 0,0 0-1 0 0,-1 0 1 0 0,1-1 0 0 0,6-5-1 0 0,-12 9-21 0 0,58-42-29 0 0,-52 36 72 0 0,0 0 0 0 0,0 0 0 0 0,0-1 0 0 0,10-15-1 0 0,-16 21-9 0 0,-1 0 0 0 0,0 0 0 0 0,1 0-1 0 0,-1 0 1 0 0,0 0 0 0 0,0-1 0 0 0,-1 1-1 0 0,1 0 1 0 0,0-1 0 0 0,-1 1 0 0 0,1 0-1 0 0,-1-1 1 0 0,0 1 0 0 0,0-1-1 0 0,0 1 1 0 0,0 0 0 0 0,0-1 0 0 0,-1-4-1 0 0,-1 4-26 0 0,1 0-1 0 0,0 0 0 0 0,-1 0 1 0 0,1 0-1 0 0,-1 0 0 0 0,0 0 1 0 0,0 1-1 0 0,0-1 0 0 0,-1 1 1 0 0,1-1-1 0 0,-1 1 0 0 0,-3-3 1 0 0,-1 0-17 0 0,0 0 1 0 0,-1 1-1 0 0,0-1 1 0 0,0 2-1 0 0,0-1 1 0 0,-1 1-1 0 0,1 0 0 0 0,-1 1 1 0 0,-14-2-1 0 0,8 2-38 0 0,0 1-1 0 0,0 1 0 0 0,0 0 0 0 0,0 1 0 0 0,-20 4 0 0 0,-27 9-2079 0 0,61-14 966 0 0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4.10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74 1 11072 0 0,'0'0'324'0'0,"-1"1"-3"0"0,-1 1-267 0 0,-11 6 23 0 0,9-7-17 0 0,1 1 0 0 0,0-1 0 0 0,0 1 0 0 0,1 0 0 0 0,-1 0 1 0 0,0 0-1 0 0,0 0 0 0 0,1 0 0 0 0,-1 0 0 0 0,1 1 1 0 0,0-1-1 0 0,0 1 0 0 0,0 0 0 0 0,0 0 0 0 0,0 0 0 0 0,1-1 1 0 0,-1 2-1 0 0,1-1 0 0 0,0 0 0 0 0,0 0 0 0 0,0 0 0 0 0,-1 7 1 0 0,0 5 187 0 0,0-3-18 0 0,0-1 0 0 0,1 1 1 0 0,0 0-1 0 0,2 14 1 0 0,3-1-5 0 0,1 0 0 0 0,12 32 1 0 0,2 12 27 0 0,9 30 125 0 0,5 0 125 0 0,-31-93-447 0 0,0-2 9 0 0,-1 0 0 0 0,0 0 0 0 0,0 0 1 0 0,0 0-1 0 0,0 6 0 0 0,-1-9 319 0 0,0 0-166 0 0,-1 4 462 0 0,-2-12-597 0 0,-1-13-56 0 0,0-1-1 0 0,2 0 1 0 0,0-31-1 0 0,2 42-34 0 0,1-1-1 0 0,0 1 1 0 0,1 0 0 0 0,0 0-1 0 0,0-1 1 0 0,1 2 0 0 0,1-1-1 0 0,0 0 1 0 0,6-11-1 0 0,-5 14-24 0 0,0 1-1 0 0,0-1 0 0 0,0 1 0 0 0,1 0 1 0 0,0 1-1 0 0,0-1 0 0 0,1 1 0 0 0,0 1 0 0 0,-1-1 1 0 0,2 1-1 0 0,12-6 0 0 0,-11 7-18 0 0,0 0 1 0 0,1 0-1 0 0,16-1 0 0 0,-23 4 100 0 0,0 0-1 0 0,0 0 0 0 0,0 0 0 0 0,0 1 0 0 0,-1-1 0 0 0,1 1 0 0 0,0 0 1 0 0,-1 0-1 0 0,1 0 0 0 0,0 0 0 0 0,-1 0 0 0 0,1 0 0 0 0,-1 1 0 0 0,1-1 0 0 0,-1 1 1 0 0,0 0-1 0 0,0 0 0 0 0,0 0 0 0 0,2 2 0 0 0,-3-3-102 0 0,0 0 1 0 0,-1 1-1 0 0,1-1 1 0 0,0 0-1 0 0,-1 0 0 0 0,0 1 1 0 0,1-1-1 0 0,-1 0 1 0 0,0 1-1 0 0,1-1 0 0 0,-1 0 1 0 0,0 1-1 0 0,0-1 1 0 0,0 0-1 0 0,0 1 0 0 0,-1-1 1 0 0,1 1-1 0 0,0-1 1 0 0,0 0-1 0 0,-2 3 0 0 0,0 7 33 0 0,1-5 37 0 0,0-1 0 0 0,-1 1-1 0 0,0-1 1 0 0,0 0 0 0 0,0 1-1 0 0,-1-1 1 0 0,1 0-1 0 0,-1-1 1 0 0,-5 8 0 0 0,0 0 54 0 0,2-2-10 0 0,0 1 1 0 0,1-1-1 0 0,-7 17 0 0 0,6-10-10 0 0,4-11-22 0 0,0 1 1 0 0,0-1-1 0 0,-2 10 0 0 0,4-14-22 0 0,0 0 0 0 0,0 0 0 0 0,0-1 0 0 0,0 1 0 0 0,0 0 0 0 0,0 0 0 0 0,0 0 0 0 0,1 0 0 0 0,-1 0 0 0 0,1 0 0 0 0,-1-1 0 0 0,1 1 0 0 0,0 0 0 0 0,0-1 0 0 0,0 1-1 0 0,1 2 1 0 0,2-1 56 0 0,-2-2-41 0 0,0 1 1 0 0,1-1-1 0 0,-1-1 0 0 0,1 1 1 0 0,-1 0-1 0 0,1 0 1 0 0,0-1-1 0 0,-1 0 0 0 0,1 1 1 0 0,0-1-1 0 0,-1 0 1 0 0,1 0-1 0 0,0-1 0 0 0,-1 1 1 0 0,1 0-1 0 0,0-1 1 0 0,-1 0-1 0 0,1 1 0 0 0,-1-1 1 0 0,4-2-1 0 0,6-3 73 0 0,0 0 0 0 0,20-14-1 0 0,-25 15-65 0 0,93-69 356 0 0,-96 71-366 0 0,-1 0 0 0 0,0 0-1 0 0,0 0 1 0 0,0-1-1 0 0,0 1 1 0 0,0-1-1 0 0,0 0 1 0 0,-1 0-1 0 0,0 0 1 0 0,0 0 0 0 0,0 0-1 0 0,0-1 1 0 0,-1 1-1 0 0,0 0 1 0 0,0-1-1 0 0,0 1 1 0 0,0-1 0 0 0,-1 1-1 0 0,1-1 1 0 0,-1 0-1 0 0,0 1 1 0 0,-1-6-1 0 0,0 8-13 0 0,1 1-1 0 0,-1-1 0 0 0,0 1 1 0 0,0-1-1 0 0,1 1 0 0 0,-1 0 0 0 0,0-1 1 0 0,0 1-1 0 0,0 0 0 0 0,0 0 1 0 0,-1 0-1 0 0,1-1 0 0 0,0 1 1 0 0,0 1-1 0 0,-1-1 0 0 0,-1-1 0 0 0,-28-10 84 0 0,12 5-82 0 0,14 5-8 0 0,0 0-1 0 0,0 1 1 0 0,0 0-1 0 0,0 0 1 0 0,0 0-1 0 0,-6 1 1 0 0,-14-3-373 0 0,16-1-2077 0 0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5.5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99 20 6072 0 0,'0'0'2469'0'0,"-4"8"-1914"0"0,2-1-202 0 0,-1 0 0 0 0,1 0-1 0 0,1 1 1 0 0,-1-1 0 0 0,1 0 0 0 0,0 12 0 0 0,1-10-102 0 0,-1 1-1 0 0,0-1 0 0 0,-5 17 1 0 0,-52 126 2426 0 0,42-122-2218 0 0,16-28 388 0 0,0-6-569 0 0,0-5-189 0 0,1 0 0 0 0,1-1 0 0 0,0 1 0 0 0,4-11 0 0 0,4-26 276 0 0,-2-4-61 0 0,-7 45-304 0 0,1 0 0 0 0,-1 0 0 0 0,1 0 0 0 0,2-4 0 0 0,2-10 0 0 0,-4 13 2 0 0,0 1 0 0 0,-1 0 0 0 0,2-1 0 0 0,-1 1 0 0 0,1 0 0 0 0,-1 0 0 0 0,1 1 0 0 0,1-1 0 0 0,6-7 0 0 0,0 2-72 0 0,1 0 1 0 0,17-11-1 0 0,-23 17 10 0 0,-3 3 29 0 0,0-1 0 0 0,0 1 0 0 0,1 0-1 0 0,-1 0 1 0 0,0 1 0 0 0,0-1 0 0 0,1 0 0 0 0,-1 1-1 0 0,3-1 1 0 0,17-5-40 0 0,-20 5 65 0 0,0 0 0 0 0,1 0-1 0 0,-1 1 1 0 0,0-1-1 0 0,1 1 1 0 0,-1 0-1 0 0,1-1 1 0 0,-1 1-1 0 0,1 0 1 0 0,-1 1 0 0 0,0-1-1 0 0,1 0 1 0 0,-1 1-1 0 0,1-1 1 0 0,-1 1-1 0 0,0 0 1 0 0,1-1-1 0 0,-1 1 1 0 0,0 0 0 0 0,0 1-1 0 0,0-1 1 0 0,0 0-1 0 0,3 2 1 0 0,1 3-37 0 0,-1-2 32 0 0,0 0 11 0 0,2 0 0 0 0,-2 2 0 0 0,-2-2 11 0 0,-1-3 32 0 0,-2 0-43 0 0,0-1 0 0 0,1 1 1 0 0,-1-1-1 0 0,0 1 0 0 0,1-1 1 0 0,-1 1-1 0 0,0-1 0 0 0,0 1 1 0 0,0-1-1 0 0,1 1 0 0 0,-1-1 1 0 0,0 1-1 0 0,0-1 0 0 0,0 1 1 0 0,0-1-1 0 0,0 1 0 0 0,0 0 1 0 0,0-1-1 0 0,0 1 0 0 0,0-1 1 0 0,0 1-1 0 0,0-1 0 0 0,-1 1 1 0 0,1-1-1 0 0,0 1 0 0 0,0-1 1 0 0,0 1-1 0 0,-1-1 0 0 0,1 2 1 0 0,-1-1-1 0 0,-2 14 0 0 0,-1-1 0 0 0,-10 27 0 0 0,-18 54 12 0 0,15-47 134 0 0,15-41-79 0 0,-1 1 1 0 0,2 0-1 0 0,-1 0 1 0 0,1 0-1 0 0,0 0 1 0 0,1 0-1 0 0,-1 0 1 0 0,2 0-1 0 0,1 12 0 0 0,10 3 176 0 0,-7-22-198 0 0,-1 1-1 0 0,0 0 1 0 0,0-1 0 0 0,1 0-1 0 0,-1 0 1 0 0,1 0 0 0 0,4 0-1 0 0,-5-1-13 0 0,-1 0 0 0 0,1-1 0 0 0,0 0 0 0 0,-1 0 0 0 0,1 0-1 0 0,-1 0 1 0 0,0 0 0 0 0,1-1 0 0 0,5-3 0 0 0,28-21 209 0 0,-27 18-166 0 0,-1 1-25 0 0,64-52 210 0 0,-66 54-219 0 0,-1-1-1 0 0,0 0 1 0 0,0 0 0 0 0,-1 0 0 0 0,0 0-1 0 0,0-1 1 0 0,-1 0 0 0 0,1 0-1 0 0,-1 0 1 0 0,-1 0 0 0 0,0-1-1 0 0,4-13 1 0 0,-5 17-30 0 0,-1 0 1 0 0,0-1-1 0 0,-1 1 0 0 0,1-1 0 0 0,-1 1 0 0 0,0-1 1 0 0,0 1-1 0 0,0-1 0 0 0,-1 1 0 0 0,1-1 1 0 0,-1 1-1 0 0,0 0 0 0 0,-1-1 0 0 0,-2-7 0 0 0,0 5-48 0 0,1 0-1 0 0,-1 1 1 0 0,0 0-1 0 0,0-1 0 0 0,-1 1 1 0 0,1 0-1 0 0,-2 1 1 0 0,1-1-1 0 0,0 1 1 0 0,-1 0-1 0 0,0 1 0 0 0,0-1 1 0 0,-1 1-1 0 0,1 1 1 0 0,-10-5-1 0 0,10 6-274 0 0,0 0 1 0 0,0 0-1 0 0,0 1 1 0 0,0 0-1 0 0,0 0 0 0 0,0 0 1 0 0,-1 1-1 0 0,1 0 1 0 0,0 0-1 0 0,-7 2 1 0 0,4 1-1224 0 0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6.12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11256 0 0,'0'0'857'0'0,"3"4"-485"0"0,39 160-361 0 0,-34-135-36 0 0,-1 1 0 0 0,3 33 0 0 0,-10-44-108 0 0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6.8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187 1 9672 0 0,'0'0'282'0'0,"-2"0"-2"0"0,0-1-203 0 0,1 1-75 0 0,0 0 0 0 0,0 0 0 0 0,0 0 0 0 0,0 0-1 0 0,0 0 1 0 0,0 0 0 0 0,0 1 0 0 0,0-1 0 0 0,1 0-1 0 0,-1 0 1 0 0,0 1 0 0 0,0-1 0 0 0,0 0 0 0 0,0 1-1 0 0,1-1 1 0 0,-1 1 0 0 0,-1 0 0 0 0,-6 3 399 0 0,0 0 0 0 0,0 0 0 0 0,1 1 0 0 0,-1 0 0 0 0,1 0 0 0 0,-10 11 1 0 0,13-12-261 0 0,0 1 0 0 0,0 0 0 0 0,0 0 0 0 0,0 1 0 0 0,1-1 0 0 0,-1 1 0 0 0,2-1 0 0 0,-1 1 0 0 0,1 0 0 0 0,-1 0 0 0 0,2 1 0 0 0,-1-1 0 0 0,1 0 0 0 0,0 0 1 0 0,0 1-1 0 0,0-1 0 0 0,1 1 0 0 0,0-1 0 0 0,2 13 0 0 0,11 35 54 0 0,-12-44-53 0 0,0 1 0 0 0,-1-1 1 0 0,0 0-1 0 0,0 0 1 0 0,-3 13-1 0 0,0 18 475 0 0,3-25-409 0 0,1 1 207 0 0,-4 27 0 0 0,2-40-354 0 0,1 0 0 0 0,-1 0 1 0 0,0 0-1 0 0,0 0 0 0 0,0-1 0 0 0,-1 1 0 0 0,0 0 0 0 0,1-1 0 0 0,-1 1 0 0 0,0-1 0 0 0,0 0 0 0 0,-5 5 0 0 0,5-6-117 0 0,0 0-1 0 0,0 0 0 0 0,0 0 0 0 0,-1-1 0 0 0,1 1 0 0 0,-1-1 0 0 0,1 0 0 0 0,-1 1 0 0 0,1-1 1 0 0,-1 0-1 0 0,-3 0 0 0 0,-7 2-397 0 0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7.8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 30 10224 0 0,'-6'-4'255'0'0,"-1"-2"-78"0"0,6 4-109 0 0,0 1 1 0 0,1-1-1 0 0,-1 1 0 0 0,1-1 1 0 0,-1 0-1 0 0,1 1 0 0 0,0-1 1 0 0,0 1-1 0 0,0-1 0 0 0,0-2 1 0 0,0 4-51 0 0,1 0 0 0 0,0 0 0 0 0,-1 0 0 0 0,1 0 0 0 0,0 1 0 0 0,-1-1 0 0 0,1 0 0 0 0,0 0 1 0 0,-1 0-1 0 0,1 0 0 0 0,0 1 0 0 0,-1-1 0 0 0,1 0 0 0 0,-1 1 0 0 0,1-1 0 0 0,-1 0 0 0 0,1 1 1 0 0,0 0-1 0 0,7 11 245 0 0,0 1 0 0 0,-1-1 0 0 0,-1 1 0 0 0,0 0 0 0 0,-1 1 0 0 0,0 0 0 0 0,3 18 0 0 0,1 10 605 0 0,2 50 0 0 0,-10-83-712 0 0,-1 1 0 0 0,-1 0 0 0 0,0-1 0 0 0,-4 19 0 0 0,-1 8 279 0 0,5-26-263 0 0,-1-1 0 0 0,0 1 0 0 0,-4 10 0 0 0,5-18 1144 0 0,1-10-1144 0 0,1-9-134 0 0,1 0 0 0 0,0 1-1 0 0,10-32 1 0 0,-4 15-29 0 0,-5 21-13 0 0,0 1-1 0 0,1-1 0 0 0,1 1 0 0 0,0 0 0 0 0,0 1 0 0 0,1-1 0 0 0,12-16 0 0 0,-13 20-16 0 0,0 1 0 0 0,1 0 0 0 0,0 0 0 0 0,0 0 0 0 0,1 1 0 0 0,0 0 0 0 0,0 0 1 0 0,0 0-1 0 0,0 1 0 0 0,1 0 0 0 0,13-5 0 0 0,-7 3-22 0 0,-12 5 38 0 0,0 0 1 0 0,0 0-1 0 0,-1 0 1 0 0,1 1-1 0 0,0-1 1 0 0,0 0-1 0 0,0 1 1 0 0,0-1-1 0 0,0 1 0 0 0,0 0 1 0 0,0 0-1 0 0,0 0 1 0 0,0 0-1 0 0,0 0 1 0 0,0 0-1 0 0,0 0 1 0 0,0 1-1 0 0,4 0 0 0 0,15 1-54 0 0,-19-2 58 0 0,0 0 0 0 0,1 0 0 0 0,-1 0 0 0 0,0 0 0 0 0,1 0 0 0 0,-1 1 0 0 0,0-1 0 0 0,0 1-1 0 0,1-1 1 0 0,-1 1 0 0 0,0 0 0 0 0,2 1 0 0 0,0 1-3 0 0,0 0-1 0 0,-1 0 0 0 0,0 0 1 0 0,1 1-1 0 0,-1-1 1 0 0,-1 1-1 0 0,1 0 1 0 0,0-1-1 0 0,-1 1 0 0 0,0 1 1 0 0,0-1-1 0 0,0 0 1 0 0,2 8-1 0 0,-3-3 34 0 0,0-1-1 0 0,-1 1 0 0 0,0 0 1 0 0,0 0-1 0 0,-1 0 1 0 0,-3 13-1 0 0,2-9 49 0 0,-1 22 0 0 0,-1 10 127 0 0,3-38-174 0 0,0 0 0 0 0,0 1 0 0 0,1-1 0 0 0,-1 0 0 0 0,2 0 0 0 0,-1 1-1 0 0,1-1 1 0 0,0 0 0 0 0,4 13 0 0 0,-3-16-17 0 0,0 1-1 0 0,0-1 1 0 0,0 0-1 0 0,1-1 1 0 0,-1 1-1 0 0,1 0 1 0 0,0-1-1 0 0,0 1 0 0 0,0-1 1 0 0,1 0-1 0 0,-1 0 1 0 0,1 0-1 0 0,0-1 1 0 0,6 5-1 0 0,-6-5-2 0 0,-1-1 4 0 0,0 1-1 0 0,0-1 0 0 0,0 0 0 0 0,1 0 0 0 0,-1-1 0 0 0,0 1 0 0 0,0-1 1 0 0,0 1-1 0 0,6-1 0 0 0,-2 0 20 0 0,0-1 1 0 0,0 1-1 0 0,8-2 1 0 0,-10 0-21 0 0,12-2 63 0 0,23-8 0 0 0,-35 10-56 0 0,1-1-1 0 0,-1 0 1 0 0,0 0-1 0 0,1 0 1 0 0,-1 0-1 0 0,0-1 1 0 0,6-6-1 0 0,-5 4 9 0 0,0 0 0 0 0,0-1 0 0 0,-1 1 0 0 0,0-1 0 0 0,0 0 1 0 0,0-1-1 0 0,-1 1 0 0 0,0-1 0 0 0,-1 1 0 0 0,0-1 0 0 0,0 0 0 0 0,0-1 0 0 0,-1 1 0 0 0,0 0 0 0 0,-1-1 0 0 0,1-15 0 0 0,-3 17-28 0 0,-2 1-10 0 0,3 5-46 0 0,11-1-109 0 0,-8 1 143 0 0,0 1 0 0 0,-1-1 1 0 0,1 1-1 0 0,-1-1 0 0 0,1 0 0 0 0,-1 0 0 0 0,0 0 0 0 0,5-2 0 0 0,-1-1-45 0 0,-5 3 51 0 0,1 0-1 0 0,-1 0 0 0 0,0 0 0 0 0,1 0 0 0 0,-1 0 1 0 0,0 0-1 0 0,0 0 0 0 0,1 0 0 0 0,-1-1 0 0 0,1-1 0 0 0,6-6-64 0 0,-7 8 74 0 0,0 0 0 0 0,0 0 0 0 0,0 0 0 0 0,0 0 0 0 0,0 0 0 0 0,0 0 0 0 0,-1 0 0 0 0,1 0 0 0 0,0 0 0 0 0,-1-1 0 0 0,1 1 0 0 0,-1 0 0 0 0,1 0 0 0 0,-1 0 0 0 0,0-1 0 0 0,1-1 0 0 0,2-10 7 0 0,-3 11 0 0 0,1-1 0 0 0,0 1 0 0 0,-1 0 0 0 0,1 0 0 0 0,-1-1 0 0 0,0 1 0 0 0,0 0 0 0 0,0 0 0 0 0,0-1 0 0 0,0 1 0 0 0,-1 0 0 0 0,1 0 0 0 0,-2-4 0 0 0,-9-15 90 0 0,10 19-12 0 0,1 2-77 0 0,-1 0-1 0 0,1 0 1 0 0,0 0-1 0 0,0 0 0 0 0,-1 0 1 0 0,1 0-1 0 0,0 0 1 0 0,0 0-1 0 0,0 0 0 0 0,-1 0 1 0 0,1 0-1 0 0,0 1 1 0 0,0-1-1 0 0,-1 0 0 0 0,1 0 1 0 0,0 0-1 0 0,0 0 1 0 0,0 0-1 0 0,-1 1 1 0 0,1-1-1 0 0,0 0 0 0 0,0 0 1 0 0,0 0-1 0 0,0 1 1 0 0,-1-1-1 0 0,1 0 0 0 0,0 0 1 0 0,0 0-1 0 0,0 1 1 0 0,0-1-1 0 0,0 1 0 0 0,-5 9-49 0 0,4-8 20 0 0,-1 6-40 0 0,-1 0-1 0 0,2 0 1 0 0,-1 0-1 0 0,1 0 1 0 0,0 11-1 0 0,-2 9 80 0 0,-10 38 125 0 0,6-26-24 0 0,4-29-66 0 0,1 0 1 0 0,0 1-1 0 0,0 14 0 0 0,2-3 15 0 0,2 46 198 0 0,-2-60-268 0 0,2 0 1 0 0,-1 0-1 0 0,1 0 1 0 0,0 0 0 0 0,5 11-1 0 0,-2-2 35 0 0,-5-17-23 0 0,1 1 1 0 0,-1 0 0 0 0,1 0-1 0 0,-1 0 1 0 0,1-1-1 0 0,-1 1 1 0 0,1 0 0 0 0,0-1-1 0 0,0 1 1 0 0,0 0 0 0 0,0-1-1 0 0,0 1 1 0 0,0-1 0 0 0,2 2-1 0 0,-2-2-4 0 0,2 2 13 0 0,0 0-1 0 0,1 0 1 0 0,0 0 0 0 0,7 4 0 0 0,-10-7-3 0 0,0 1 0 0 0,0-1-1 0 0,1 1 1 0 0,-1-1 0 0 0,0 0 0 0 0,0 1-1 0 0,0-1 1 0 0,1 0 0 0 0,-1 0 0 0 0,0 0-1 0 0,1 0 1 0 0,-1 0 0 0 0,0 0-1 0 0,0 0 1 0 0,1-1 0 0 0,-1 1 0 0 0,0 0-1 0 0,0-1 1 0 0,0 1 0 0 0,1-1 0 0 0,-1 1-1 0 0,0-1 1 0 0,1 0 0 0 0,36-27 218 0 0,-35 25-207 0 0,1 0 0 0 0,-1 0 0 0 0,0 0 0 0 0,0-1 0 0 0,4-4 0 0 0,8-10 19 0 0,-8 10-15 0 0,-1 0 0 0 0,0 0 0 0 0,0 0-1 0 0,0-1 1 0 0,-1 0 0 0 0,-1 0 0 0 0,0 0-1 0 0,0 0 1 0 0,4-17 0 0 0,0-6 77 0 0,5-52 0 0 0,-10 43-87 0 0,-3 27-13 0 0,6-28-1 0 0,-7 37 1 0 0,1 4 0 0 0,0 0-1 0 0,0 0 0 0 0,0 0 1 0 0,0 0-1 0 0,0 0 1 0 0,0 0-1 0 0,0 0 1 0 0,0 0-1 0 0,0 1 1 0 0,1-1-1 0 0,-1 0 1 0 0,0 0-1 0 0,0 0 0 0 0,1 0 1 0 0,-1 0-1 0 0,1 0 1 0 0,-1 1-1 0 0,2-2 1 0 0,-2-1-43 0 0,0 2 42 0 0,0 0 1 0 0,0 1-1 0 0,0-1 1 0 0,0 0-1 0 0,-1 1 1 0 0,1-1-1 0 0,0 0 1 0 0,0 1-1 0 0,0-1 1 0 0,1 0-1 0 0,-1 1 1 0 0,0-1-1 0 0,0 1 1 0 0,0-1-1 0 0,0 0 1 0 0,1 1-1 0 0,-1-1 0 0 0,0 1 1 0 0,0-1-1 0 0,1 0 1 0 0,2-3-53 0 0,1-2 42 0 0,3 3 1 0 0,-6 3-1 0 0,0 0 1 0 0,0 0-1 0 0,0 0 0 0 0,0 0 1 0 0,0 0-1 0 0,0 0 1 0 0,1 0-1 0 0,-1 1 0 0 0,0-1 1 0 0,0 0-1 0 0,0 1 1 0 0,0-1-1 0 0,0 1 0 0 0,0-1 1 0 0,0 1-1 0 0,0 0 1 0 0,-1-1-1 0 0,1 1 0 0 0,0 0 1 0 0,0 0-1 0 0,0-1 1 0 0,-1 1-1 0 0,1 0 0 0 0,0 0 1 0 0,-1 0-1 0 0,2 2 1 0 0,11 22-58 0 0,-10-15 50 0 0,0 0 0 0 0,-1 1 0 0 0,0-1-1 0 0,1 21 1 0 0,-3 45 38 0 0,-1-35 33 0 0,-3 52 257 0 0,4-86-286 0 0,0-1 0 0 0,0 1 0 0 0,1-1 0 0 0,0 1 0 0 0,0-1 0 0 0,0 0 0 0 0,3 8 0 0 0,0-5 62 0 0,-3-8-71 0 0,-1 0-1 0 0,0-1 1 0 0,0 1 0 0 0,0 0 0 0 0,0 0-1 0 0,1-1 1 0 0,-1 1 0 0 0,0 0-1 0 0,1 0 1 0 0,-1-1 0 0 0,0 1-1 0 0,1 0 1 0 0,-1-1 0 0 0,1 1-1 0 0,-1 0 1 0 0,1-1 0 0 0,0 1-1 0 0,-1-1 1 0 0,1 1 0 0 0,0-1 0 0 0,-1 1-1 0 0,1-1 1 0 0,0 0 0 0 0,-1 1-1 0 0,1-1 1 0 0,0 0 0 0 0,0 1-1 0 0,-1-1 1 0 0,1 0 0 0 0,0 0-1 0 0,0 0 1 0 0,0 0 0 0 0,-1 0-1 0 0,1 0 1 0 0,0 0 0 0 0,0 0 0 0 0,0 0-1 0 0,-1 0 1 0 0,1 0 0 0 0,1-1-1 0 0,8-2-7 0 0,0 0 1 0 0,0 0-1 0 0,0-1 0 0 0,-1-1 0 0 0,0 1 0 0 0,0-1 0 0 0,0-1 0 0 0,15-12 0 0 0,-8 4-224 0 0,33-31-2520 0 0,-46 42 2203 0 0,11-13-1716 0 0,-6 2-2442 0 0,0 3-357 0 0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8.6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35 0 12440 0 0,'0'0'1248'0'0,"-2"2"-1114"0"0,-1-1-45 0 0,1 1 0 0 0,0 1-1 0 0,0-1 1 0 0,0 0 0 0 0,0 0-1 0 0,0 1 1 0 0,1-1 0 0 0,-1 1-1 0 0,1 0 1 0 0,-1-1 0 0 0,0 5-1 0 0,0-2 26 0 0,0-1 0 0 0,1 1 0 0 0,0-1 0 0 0,0 1 1 0 0,0-1-1 0 0,0 1 0 0 0,1-1 0 0 0,0 1 0 0 0,0 6 0 0 0,2 4 379 0 0,4 23 0 0 0,-3-25-282 0 0,0 0 0 0 0,0 21 0 0 0,1 87 678 0 0,-3-108-598 0 0,-1-13-284 0 0,0-1 1 0 0,0 1-1 0 0,0 0 1 0 0,0 0-1 0 0,0 0 1 0 0,0 0-1 0 0,0 0 1 0 0,0 0-1 0 0,0 0 1 0 0,0 0-1 0 0,0 0 1 0 0,0 0-1 0 0,0 0 1 0 0,0 0-1 0 0,0 0 1 0 0,0 0-1 0 0,0 0 1 0 0,1 0-1 0 0,-1 0 1 0 0,0 0-1 0 0,0 0 1 0 0,0 0-1 0 0,0 0 1 0 0,0 0-1 0 0,0 0 1 0 0,0 0-1 0 0,0 0 1 0 0,0 0-1 0 0,0 0 1 0 0,0 0-1 0 0,0 0 1 0 0,0 0-1 0 0,0 0 1 0 0,0 0-1 0 0,0 0 1 0 0,0 0-1 0 0,0 0 1 0 0,0 1-1 0 0,0-1 1 0 0,0 0-1 0 0,0 0 1 0 0,0 0-1 0 0,1 0 1 0 0,-1 0 0 0 0,0 0-1 0 0,0 0 1 0 0,0 0-1 0 0,0 0 1 0 0,0 0-1 0 0,0 0 1 0 0,0 0-1 0 0,0 0 1 0 0,0 0-1 0 0,0 0 1 0 0,0 0-1 0 0,0 0 1 0 0,0 0-1 0 0,0 0 1 0 0,0 0-1 0 0,0 0 1 0 0,0 1-1 0 0,0-1 1 0 0,0 0-1 0 0,0 0 1 0 0,0 0-1 0 0,5-17 862 0 0,0 2-1044 0 0,-5 13 176 0 0,34-79-155 0 0,-28 70 99 0 0,0 1 0 0 0,0 0 0 0 0,1 0 0 0 0,1 0 1 0 0,10-10-1 0 0,-4 6-107 0 0,-1 0 9 0 0,24-19 0 0 0,-33 30 137 0 0,-1 0 1 0 0,1 1-1 0 0,0-1 1 0 0,0 1-1 0 0,0 0 1 0 0,0 1-1 0 0,0-1 1 0 0,0 0-1 0 0,0 1 1 0 0,1 0-1 0 0,-1 0 1 0 0,8 0-1 0 0,-8 1 6 0 0,-2 1 6 0 0,-1 0 1 0 0,1 0-1 0 0,-1 0 1 0 0,1 0-1 0 0,-1 0 1 0 0,1 0-1 0 0,-1 0 1 0 0,0 1-1 0 0,1-1 1 0 0,-1 0-1 0 0,0 1 1 0 0,0-1-1 0 0,2 4 1 0 0,-2-2-2 0 0,2 1 28 0 0,0 0 0 0 0,-1 1 0 0 0,0-1-1 0 0,0 1 1 0 0,0 0 0 0 0,-1-1-1 0 0,1 1 1 0 0,-1 0 0 0 0,0 0-1 0 0,-1 0 1 0 0,1 7 0 0 0,-1 2 89 0 0,-1 0 0 0 0,-5 26-1 0 0,5-34-66 0 0,0-1-1 0 0,0 0 0 0 0,0 0 0 0 0,0 0 1 0 0,-1 0-1 0 0,0 0 0 0 0,0 0 0 0 0,-1-1 0 0 0,1 1 1 0 0,-1-1-1 0 0,-3 5 0 0 0,-7 12 71 0 0,13-20 95 0 0,0-10-134 0 0,4-1-67 0 0,-1-1 0 0 0,1 1-1 0 0,1 0 1 0 0,0 0 0 0 0,1 0 0 0 0,9-13-1 0 0,14-25-9 0 0,-20 31-47 0 0,0 0 0 0 0,1 1-1 0 0,0 0 1 0 0,1 1-1 0 0,1 0 1 0 0,16-16 0 0 0,-23 27 34 0 0,1 0 1 0 0,-1 0-1 0 0,11-5 0 0 0,-15 8 5 0 0,0 1-1 0 0,0-1 1 0 0,0 0-1 0 0,0 1 1 0 0,0-1-1 0 0,1 1 0 0 0,-1 0 1 0 0,0-1-1 0 0,0 1 1 0 0,1 0-1 0 0,-1 0 1 0 0,0 0-1 0 0,1 0 1 0 0,-1 0-1 0 0,0 0 0 0 0,0 0 1 0 0,1 0-1 0 0,-1 0 1 0 0,0 1-1 0 0,1-1 1 0 0,-1 0-1 0 0,0 1 1 0 0,0-1-1 0 0,2 2 0 0 0,-1 0 4 0 0,0 0 0 0 0,-1 0 0 0 0,1 0-1 0 0,-1 0 1 0 0,0 0 0 0 0,0 1-1 0 0,0-1 1 0 0,0 0 0 0 0,0 1-1 0 0,0-1 1 0 0,-1 1 0 0 0,1-1 0 0 0,-1 1-1 0 0,1-1 1 0 0,-1 1 0 0 0,0 3-1 0 0,-1 8 45 0 0,-3 26 0 0 0,2-23 16 0 0,-9 46 330 0 0,-21 75 0 0 0,28-123-361 0 0,-6 13 42 0 0,4-14-86 0 0,5-12-90 0 0,6-10-1516 0 0,15-21-2260 0 0,-11 14 2047 0 0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7:29.6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 12096 0 0,'0'0'837'0'0,"12"14"-566"0"0,-12-12-243 0 0,1-1 1 0 0,-1 0-1 0 0,1 1 1 0 0,-1-1-1 0 0,1 0 1 0 0,0 0-1 0 0,0 1 1 0 0,-1-1-1 0 0,1 0 1 0 0,0 0-1 0 0,0 0 1 0 0,0 0 0 0 0,0 0-1 0 0,1 1 1 0 0,0 0 69 0 0,-1 1 0 0 0,0 0 0 0 0,0-1 0 0 0,0 1 1 0 0,0 0-1 0 0,0-1 0 0 0,-1 1 0 0 0,0 0 0 0 0,1 0 1 0 0,-1 4-1 0 0,1 3 242 0 0,0 4 42 0 0,0 0 1 0 0,-1 0 0 0 0,0 1 0 0 0,-2-1 0 0 0,-2 16 0 0 0,-2 8 185 0 0,1-4-190 0 0,2-18-101 0 0,-1 22 0 0 0,4-33-173 0 0,0 0-1 0 0,0 1 1 0 0,1-1 0 0 0,-1 0 0 0 0,1 0 0 0 0,1 0 0 0 0,-1 1 0 0 0,3 4-1 0 0,-3-8-62 0 0,-1 0-35 0 0,0-1-1 0 0,1 1 1 0 0,-1-1-1 0 0,1 0 1 0 0,-1 1-1 0 0,1-1 1 0 0,0 0-1 0 0,0 0 1 0 0,-1 1-1 0 0,1-1 0 0 0,0 0 1 0 0,0 0-1 0 0,0 0 1 0 0,0 0-1 0 0,1 0 1 0 0,-1 0-1 0 0,0 0 1 0 0,0 0-1 0 0,0-1 1 0 0,1 1-1 0 0,-1 0 1 0 0,0-1-1 0 0,1 1 1 0 0,-1-1-1 0 0,1 1 1 0 0,-1-1-1 0 0,1 0 1 0 0,-1 0-1 0 0,2 1 1 0 0,15 3 186 0 0,-15-3-180 0 0,-1 0-1 0 0,0 0 1 0 0,0-1-1 0 0,0 1 1 0 0,1-1 0 0 0,-1 0-1 0 0,0 1 1 0 0,0-1-1 0 0,1 0 1 0 0,-1 0-1 0 0,0-1 1 0 0,1 1-1 0 0,-1 0 1 0 0,0-1 0 0 0,3 0-1 0 0,9-5 45 0 0,1-1 1 0 0,-1 0-1 0 0,0-1 1 0 0,13-10-1 0 0,-20 14-38 0 0,-1-1-1 0 0,0 0 1 0 0,0-1-1 0 0,-1 0 1 0 0,0 1-1 0 0,1-1 1 0 0,-2-1-1 0 0,1 1 1 0 0,6-14-1 0 0,-10 18-5 0 0,0 0-1 0 0,-1-1 0 0 0,1 1 0 0 0,-1 0 0 0 0,0 0 1 0 0,1-1-1 0 0,-1 1 0 0 0,0 0 0 0 0,0 0 0 0 0,0-1 1 0 0,-1 1-1 0 0,1 0 0 0 0,0 0 0 0 0,-1-1 0 0 0,0 1 1 0 0,1 0-1 0 0,-1 0 0 0 0,0 0 0 0 0,0 0 0 0 0,0 0 1 0 0,0 0-1 0 0,-1 0 0 0 0,1 0 0 0 0,-1 0 0 0 0,1 1 1 0 0,-1-1-1 0 0,1 0 0 0 0,-1 1 0 0 0,-3-2 0 0 0,-4-4-15 0 0,4 4 4 0 0,0-1 0 0 0,-1 1 0 0 0,-8-4 0 0 0,12 6-13 0 0,0 1 1 0 0,-1-1-1 0 0,1 0 0 0 0,0 1 0 0 0,-1 0 1 0 0,1-1-1 0 0,-1 1 0 0 0,1 0 0 0 0,-1 0 1 0 0,1 1-1 0 0,0-1 0 0 0,-1 0 0 0 0,-2 1 1 0 0,-5 3-23 0 0,-1 0 1 0 0,1 1 0 0 0,0 0 0 0 0,0 0 0 0 0,0 1-1 0 0,1 0 1 0 0,0 1 0 0 0,0 0 0 0 0,1 1-1 0 0,-1-1 1 0 0,2 1 0 0 0,-1 1 0 0 0,1 0 0 0 0,-6 10-1 0 0,4-8 35 0 0,7-9-4 0 0,-1 0 1 0 0,1 1-1 0 0,0 0 0 0 0,0 0 1 0 0,1-1-1 0 0,-1 1 0 0 0,0 0 0 0 0,1 1 1 0 0,-2 3-1 0 0,3-5-187 0 0,0-2-88 0 0,0 1 244 0 0,0 0 1 0 0,1-1-1 0 0,-1 1 1 0 0,0 0-1 0 0,1-1 1 0 0,-1 1-1 0 0,1-1 1 0 0,-1 1-1 0 0,0-1 1 0 0,1 1-1 0 0,-1-1 1 0 0,1 1 0 0 0,0-1-1 0 0,-1 1 1 0 0,1-1-1 0 0,-1 1 1 0 0,1-1-1 0 0,0 0 1 0 0,-1 0-1 0 0,1 1 1 0 0,1-1-1 0 0,-1 1-13 0 0,0-1-1 0 0,1 1 1 0 0,-1-1-1 0 0,1 1 0 0 0,-1-1 1 0 0,1 0-1 0 0,-1 0 1 0 0,1 0-1 0 0,2 0 0 0 0,36-10-428 0 0,-17 3 251 0 0,1 1 0 0 0,0 1 0 0 0,0 1 0 0 0,27-1-1 0 0,0 3 227 0 0,-35 0 0 0 0,0 1 0 0 0,0 1 0 0 0,17 2 0 0 0,-28-2 0 0 0,0 0 0 0 0,0 0 0 0 0,0-1 0 0 0,0 0 0 0 0,0 0 0 0 0,0 0 0 0 0,-1 0 0 0 0,1-1 0 0 0,0 0 0 0 0,8-4 0 0 0,12-5 0 0 0,12-11 74 0 0,-35 21-40 0 0,0 0 0 0 0,-1 0-1 0 0,1-1 1 0 0,0 1 0 0 0,-1 0 0 0 0,0-1 0 0 0,1 0 0 0 0,-1 1 0 0 0,0-1 0 0 0,0 0-1 0 0,1 1 1 0 0,-1-1 0 0 0,-1 0 0 0 0,1 0 0 0 0,0 0 0 0 0,0 0 0 0 0,0-3 0 0 0,0 2-17 0 0,-1 1 0 0 0,1-1 0 0 0,-1 0 0 0 0,1 1 1 0 0,-1-1-1 0 0,0 1 0 0 0,0-1 0 0 0,0 0 1 0 0,-1 1-1 0 0,1-1 0 0 0,-1 1 0 0 0,1-1 0 0 0,-1 1 1 0 0,-1-3-1 0 0,-4-8 76 0 0,5 10-84 0 0,0 0 1 0 0,0 0-1 0 0,-1 0 0 0 0,1 1 0 0 0,-1-1 1 0 0,0 0-1 0 0,0 1 0 0 0,0-1 0 0 0,0 1 0 0 0,0-1 1 0 0,0 1-1 0 0,-1 0 0 0 0,-3-3 0 0 0,-13-4 67 0 0,17 9-76 0 0,1 0 0 0 0,-1 1 0 0 0,1-1 0 0 0,-1 0 0 0 0,1 1 0 0 0,-1-1 0 0 0,1 1-1 0 0,0 0 1 0 0,-1-1 0 0 0,1 1 0 0 0,0 0 0 0 0,-1 0 0 0 0,1 0 0 0 0,0 0-1 0 0,0 0 1 0 0,0 0 0 0 0,-2 2 0 0 0,-16 25 35 0 0,7-9 92 0 0,4-8-47 0 0,1 0 0 0 0,0 1 0 0 0,1 0 1 0 0,1 1-1 0 0,0-1 0 0 0,0 1 0 0 0,1 0 0 0 0,-2 17 0 0 0,5-25-86 0 0,-3 6 40 0 0,3-10-31 0 0,1 1 0 0 0,-1 0 0 0 0,0 0-1 0 0,1 0 1 0 0,0-1 0 0 0,-1 1 0 0 0,1 0 0 0 0,0 0 0 0 0,0 0 0 0 0,0 2-1 0 0,2 13 52 0 0,-2-13-23 0 0,0 0 0 0 0,1-1 0 0 0,-1 1 0 0 0,1 0 0 0 0,0-1 0 0 0,0 1 0 0 0,0 0 0 0 0,0-1 0 0 0,0 0 0 0 0,1 1 0 0 0,0-1 0 0 0,0 0 0 0 0,0 0 0 0 0,0 1-1 0 0,0-2 1 0 0,4 5 0 0 0,-5-6-19 0 0,1-1-1 0 0,-1 1 1 0 0,1-1 0 0 0,-1 0-1 0 0,1 1 1 0 0,-1-1-1 0 0,1 0 1 0 0,-1 0-1 0 0,1 0 1 0 0,-1 0-1 0 0,1 0 1 0 0,1-1-1 0 0,3 0-1 0 0,-1 1-3 0 0,0-1 0 0 0,0 0-1 0 0,0 0 1 0 0,0 0-1 0 0,0-1 1 0 0,0 0 0 0 0,0 0-1 0 0,0 0 1 0 0,5-4-1 0 0,12-5 136 0 0,-15 8-132 0 0,0-1-1 0 0,-1 0 0 0 0,0 0 0 0 0,0 0 0 0 0,0-1 0 0 0,6-7 0 0 0,-7 10-9 0 0,-1 9 0 0 0,-3-5 0 0 0,-1 0 0 0 0,1 1 0 0 0,-1-1 0 0 0,1 0 0 0 0,-1 1 0 0 0,0-1 0 0 0,0 1 0 0 0,0-1 0 0 0,0 0 0 0 0,-1 1 0 0 0,1-1-1 0 0,-1 1 1 0 0,-1 3 0 0 0,-1 17 72 0 0,2-12 31 0 0,0-1 0 0 0,0 1 0 0 0,-1-1 0 0 0,-4 13 0 0 0,1-2 103 0 0,5-21-197 0 0,-1 0 0 0 0,1 0 0 0 0,0 0 0 0 0,0 0 0 0 0,0 1-1 0 0,0-1 1 0 0,0 0 0 0 0,0 0 0 0 0,0 0 0 0 0,0 0 0 0 0,0 0 0 0 0,0 0-1 0 0,0 1 1 0 0,0-1 0 0 0,0 0 0 0 0,0 0 0 0 0,0 0 0 0 0,0 0 0 0 0,0 0-1 0 0,0 0 1 0 0,0 1 0 0 0,0-1 0 0 0,0 0 0 0 0,0 0 0 0 0,0 0-1 0 0,0 0 1 0 0,0 0 0 0 0,0 0 0 0 0,0 0 0 0 0,0 1 0 0 0,0-1 0 0 0,0 0-1 0 0,0 0 1 0 0,0 0 0 0 0,0 0 0 0 0,0 0 0 0 0,1 0 0 0 0,-1 0 0 0 0,0 0-1 0 0,0 1 1 0 0,0-1 0 0 0,0 0 0 0 0,0 0 0 0 0,0 0 0 0 0,0 0 0 0 0,1 0-1 0 0,-1 0 1 0 0,7-5 186 0 0,13-18-112 0 0,-12 13 25 0 0,7-5 23 0 0,-5 4-53 0 0,0 0 0 0 0,1 1 0 0 0,14-10 0 0 0,-12 9-43 0 0,0 0 0 0 0,21-24 0 0 0,-8 8-10 0 0,-10 9-25 0 0,1 2 0 0 0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03.6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1 7920 0 0,'0'0'1040'0'0,"0"0"-989"0"0,0-1 0 0 0,0 1 1 0 0,0 0-1 0 0,-1 0 0 0 0,1 0 0 0 0,0 0 1 0 0,0 0-1 0 0,0 0 0 0 0,0 0 0 0 0,-1 0 1 0 0,1 1-1 0 0,0-1 0 0 0,0 0 0 0 0,0 0 1 0 0,0 0-1 0 0,0 0 0 0 0,-1 0 0 0 0,1 0 1 0 0,0 0-1 0 0,0 0 0 0 0,0 0 0 0 0,0 0 1 0 0,0 0-1 0 0,0 1 0 0 0,-1-1 0 0 0,1 0 1 0 0,0 0-1 0 0,0 0 0 0 0,0 0 0 0 0,0 0 1 0 0,0 0-1 0 0,0 1 0 0 0,0-1 1 0 0,0 0-1 0 0,0 0 0 0 0,0 0 0 0 0,0 0 1 0 0,0 1-1 0 0,0-1 0 0 0,-1 0 0 0 0,1 0 1 0 0,0 0-1 0 0,0 0 0 0 0,1 1 0 0 0,-1-1 1 0 0,0 0-1 0 0,0 0 0 0 0,0 0 0 0 0,0 0 1 0 0,0 0-1 0 0,0 1 0 0 0,0-1 0 0 0,0 0 1 0 0,1 15 415 0 0,1-1 1 0 0,0 0 0 0 0,6 18 0 0 0,0 1 7 0 0,9 31 203 0 0,20 136 882 0 0,0-41-281 0 0,-4-48-359 0 0,-29-98-757 0 0,-2-8 138 0 0,-1 0 0 0 0,1 0 0 0 0,-1 0 0 0 0,0 1 0 0 0,0 6-1 0 0,7-27 192 0 0,-6 3-331 0 0,-1-1-1 0 0,0 1 1 0 0,-1-18-1 0 0,0 18-114 0 0,0-1 1 0 0,1 0 0 0 0,3-17-1 0 0,17-85 8 0 0,-5 24-44 0 0,-8 57-10 0 0,17-64 0 0 0,-17 64-27 0 0,-7 27 15 0 0,0 0 0 0 0,0 0 0 0 0,1 0-1 0 0,5-12 1 0 0,-5 15 18 0 0,4-7-18 0 0,-1 0 1 0 0,1 0-1 0 0,1 0 1 0 0,0 1-1 0 0,15-17 0 0 0,-20 25 4 0 0,1-1 0 0 0,0 1 0 0 0,0 0 0 0 0,0 0-1 0 0,0 0 1 0 0,1 0 0 0 0,-1 1 0 0 0,0-1 0 0 0,1 1 0 0 0,-1 0-1 0 0,1 0 1 0 0,-1 0 0 0 0,1 1 0 0 0,0-1 0 0 0,-1 1-1 0 0,1 0 1 0 0,0 0 0 0 0,5 0 0 0 0,-3 2 3 0 0,-1-1 0 0 0,1 1 0 0 0,-1-1 0 0 0,0 2 0 0 0,1-1 0 0 0,-1 0 0 0 0,0 1 0 0 0,0 0-1 0 0,0 0 1 0 0,-1 1 0 0 0,5 4 0 0 0,-1-1 5 0 0,-1 2 0 0 0,1-1 0 0 0,-2 1 0 0 0,1 0 0 0 0,-1 0 0 0 0,-1 1 0 0 0,6 13 0 0 0,7 11 0 0 0,-14-26 0 0 0,-1 1 0 0 0,0-1 0 0 0,0 1 0 0 0,-1 0 0 0 0,0 0 0 0 0,1 9 0 0 0,6 25 0 0 0,21 93 520 0 0,-19-81-829 0 0,-7-38 314 0 0,12 29 1 0 0,-4-13 124 0 0,-8-23-100 0 0,1 1 0 0 0,0-1 0 0 0,1 0 0 0 0,0-1 0 0 0,0 1 0 0 0,1-1-1 0 0,0 0 1 0 0,1-1 0 0 0,-1 0 0 0 0,2 0 0 0 0,-1-1 0 0 0,1 1 0 0 0,0-2-1 0 0,20 11 1 0 0,-19-12 18 0 0,1-1-1 0 0,-1 0 0 0 0,1-1 0 0 0,18 3 0 0 0,-26-6-35 0 0,1 1 0 0 0,-1-1 0 0 0,1 0-1 0 0,0 0 1 0 0,-1-1 0 0 0,1 1 0 0 0,0-1 0 0 0,-1 1-1 0 0,1-1 1 0 0,-1 0 0 0 0,7-3 0 0 0,12-4 76 0 0,-7 6-46 0 0,-12 2-46 0 0,-1 0-1 0 0,0 0 1 0 0,1 0-1 0 0,-1-1 0 0 0,0 1 1 0 0,1-1-1 0 0,-1 1 1 0 0,4-3-1 0 0,27-18-1614 0 0,-4 2-4770 0 0,-9 8 19 0 0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04.2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67 12384 0 0,'0'0'944'0'0,"-1"0"-647"0"0,1 0-292 0 0,-1-1 0 0 0,1 1 0 0 0,0 0 0 0 0,-1 0 0 0 0,1-1 0 0 0,0 1 0 0 0,-1 0 0 0 0,1 0-1 0 0,0-1 1 0 0,0 1 0 0 0,0 0 0 0 0,-1 0 0 0 0,1-1 0 0 0,0 1 0 0 0,0 0 0 0 0,0-1 0 0 0,-1 1 0 0 0,1-1 0 0 0,0 1 0 0 0,0 0 0 0 0,0-1 0 0 0,0 1 0 0 0,0 0 0 0 0,0-1 0 0 0,0 1 0 0 0,0 0 0 0 0,0-1-1 0 0,0 1 1 0 0,0-1 0 0 0,0 1 0 0 0,0 0 0 0 0,0-1 0 0 0,1 0 0 0 0,4-8 124 0 0,-5 8-99 0 0,1 0 0 0 0,0-1 0 0 0,1 1 0 0 0,-1 0 0 0 0,0 0 0 0 0,1-1 0 0 0,-1 1 0 0 0,0 0 0 0 0,1 0 0 0 0,-1 0 0 0 0,1 1 0 0 0,0-1 0 0 0,-1 0 0 0 0,3 0 0 0 0,26-7 383 0 0,-18 6-249 0 0,65-13 568 0 0,-63 13-467 0 0,0 0 0 0 0,1 1 1 0 0,-1 1-1 0 0,27 3 0 0 0,5-1 511 0 0,-9 0-254 0 0,-28-1-409 0 0,0-1-1 0 0,1 1 1 0 0,-1-2 0 0 0,0 1-1 0 0,0-1 1 0 0,0 0-1 0 0,11-4 1 0 0,-1 5-44 0 0,-18 0-717 0 0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04.7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0 100 12872 0 0,'0'0'289'0'0,"5"-4"392"0"0,-1-1-480 0 0,-1 0-168 0 0,1 0-1 0 0,0 0 0 0 0,0 0 0 0 0,0 1 0 0 0,1-1 1 0 0,0 1-1 0 0,7-5 0 0 0,0 1 122 0 0,1 1 1 0 0,1 1-1 0 0,-1 0 1 0 0,24-7-1 0 0,-28 10-25 0 0,0 2 0 0 0,0-1-1 0 0,1 1 1 0 0,-1 0 0 0 0,1 1-1 0 0,-1 0 1 0 0,1 0 0 0 0,12 3 0 0 0,-6 0 214 0 0,0 0 1 0 0,-1 1 0 0 0,1 0 0 0 0,-1 2 0 0 0,0 0 0 0 0,23 12 0 0 0,-1 11 156 0 0,-35-27-1710 0 0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09.2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8 383 8576 0 0,'0'0'656'0'0,"1"-19"-390"0"0,0 14-206 0 0,0 3-33 0 0,-1 1 0 0 0,1-1 0 0 0,-1 0-1 0 0,0 1 1 0 0,1-1 0 0 0,-1 0 0 0 0,0 0-1 0 0,0 1 1 0 0,0-1 0 0 0,0 0-1 0 0,-1 0 1 0 0,1 1 0 0 0,0-1 0 0 0,-1 0-1 0 0,1 1 1 0 0,-1-1 0 0 0,0-1 0 0 0,-3-22 1381 0 0,4 22-885 0 0,0 4-60 0 0,0 15 23 0 0,2 20 18 0 0,9 54 0 0 0,-1-10-8 0 0,-6 27 72 0 0,-15 30 256 0 0,6-91-416 0 0,1-13-48 0 0,-3 49 1021 0 0,7-80-707 0 0,2-16-250 0 0,3-37 216 0 0,-3 39-533 0 0,0 0 0 0 0,-1-18-1 0 0,2-6-118 0 0,-1 4-18 0 0,-3-38-1 0 0,0 23 92 0 0,-3-75-33 0 0,-1 78 105 0 0,3 32-112 0 0,-2-23 1 0 0,3 6-84 0 0,0 21 55 0 0,0 0 0 0 0,1-1 1 0 0,0 1-1 0 0,2-11 0 0 0,-1 16 14 0 0,-1 0 0 0 0,0 0-1 0 0,0 1 1 0 0,0-1 0 0 0,0 0-1 0 0,0 0 1 0 0,-1 0 0 0 0,1 0-1 0 0,-2-4 1 0 0,1 3-10 0 0,16 15-103 0 0,45 73-514 0 0,-27-36 602 0 0,27 44 142 0 0,-50-77-95 0 0,-2-4 42 0 0,16 19 1 0 0,87 87 318 0 0,-48-58-204 0 0,-51-48-131 0 0,0-1 0 0 0,16 10-1 0 0,10 9 84 0 0,-13-15 4 0 0,-21-12-116 0 0,0 0 1 0 0,0 0-1 0 0,0 0 1 0 0,5 4-1 0 0,-8-4-1 0 0,1-1-1 0 0,-1 1 1 0 0,1-1-1 0 0,0 0 1 0 0,0 1-1 0 0,0-1 1 0 0,0 0-1 0 0,0 0 1 0 0,0 0-1 0 0,0 0 1 0 0,0-1-1 0 0,0 1 1 0 0,0-1-1 0 0,0 1 1 0 0,4-1-1 0 0,5 1 222 0 0,-9-1-222 0 0,-1 1 1 0 0,0-1 0 0 0,0 0-1 0 0,1 1 1 0 0,-1-1 0 0 0,0 0 0 0 0,0 0-1 0 0,1 0 1 0 0,-1 0 0 0 0,0-1-1 0 0,0 1 1 0 0,0 0 0 0 0,1 0-1 0 0,-1-1 1 0 0,0 1 0 0 0,0-1 0 0 0,0 1-1 0 0,0-1 1 0 0,1 1 0 0 0,-1-1-1 0 0,0 0 1 0 0,1-1 0 0 0,2-4 28 0 0,0-1 0 0 0,-1 0 0 0 0,0 0 0 0 0,0-1 0 0 0,-1 1 0 0 0,0-1 0 0 0,1-9 0 0 0,2-3 37 0 0,0-4 34 0 0,2-32 0 0 0,-2 18-76 0 0,-4 30-19 0 0,6-42 58 0 0,2-59 1 0 0,-2-33 2 0 0,-2 91-96 0 0,-8-36 6 0 0,6-55 0 0 0,-3 125 0 0 0,5-34 0 0 0,-2 44-17 0 0,-2 6-83 0 0,2 9-1579 0 0,1 14-1909 0 0,-3-5-3027 0 0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0.05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52 5344 0 0,'0'0'1392'0'0,"-4"-10"-458"0"0,7 6-582 0 0,1-1-1 0 0,-1 1 0 0 0,1 0 1 0 0,5-4-1 0 0,0-1 676 0 0,-8 9-929 0 0,0-1-1 0 0,0 1 0 0 0,0-1 1 0 0,0 1-1 0 0,0 0 0 0 0,0 0 1 0 0,0 0-1 0 0,1 0 1 0 0,-1 0-1 0 0,0 0 0 0 0,0 0 1 0 0,0 0-1 0 0,2 0 0 0 0,10 1 550 0 0,4-4-120 0 0,0 1 1 0 0,0 1 0 0 0,21 1 0 0 0,-20 0-258 0 0,23 6 125 0 0,-30-6-307 0 0,10 0 200 0 0,0 1 0 0 0,30 4 0 0 0,-33-3-29 0 0,24 1 0 0 0,6 0 62 0 0,65 4 297 0 0,-69-5-424 0 0,125 5 314 0 0,-69-7-204 0 0,-48-1-112 0 0,111-5 487 0 0,-90 2-201 0 0,126 7-1 0 0,-172-1-251 0 0,52-5 1 0 0,-12 0 6 0 0,45-1 31 0 0,-18-3 6 0 0,-83 4-1829 0 0,-21 3-280 0 0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1.1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16 206 9416 0 0,'0'0'706'0'0,"1"2"-482"0"0,1 2-205 0 0,0 2-14 0 0,1 1-1 0 0,-1-1 0 0 0,0 1 1 0 0,-1 0-1 0 0,2 12 1 0 0,-2-6 182 0 0,0 0 0 0 0,4 16 1 0 0,1 8 291 0 0,2 107 1784 0 0,-5-74-1405 0 0,-1-41-603 0 0,-3 48 1 0 0,4-18 211 0 0,-4-49-403 0 0,0 0 1 0 0,1 0-1 0 0,0 0 1 0 0,2 17-1 0 0,-1-16 46 0 0,-1-9-86 0 0,0-1-1 0 0,0 0 1 0 0,0 1-1 0 0,0-1 1 0 0,1 1-1 0 0,-1-1 1 0 0,0 0-1 0 0,1 1 1 0 0,1 3 1302 0 0,2-20-701 0 0,-4 10-585 0 0,1 0 1 0 0,-1 0-1 0 0,0-1 0 0 0,0 1 0 0 0,-1 0 0 0 0,0 0 0 0 0,-1-8 0 0 0,-3-23 37 0 0,0-13-1 0 0,1 18 13 0 0,-20-119 108 0 0,9 38-257 0 0,14 97 25 0 0,1 13 26 0 0,0-1 0 0 0,0 1 0 0 0,0-1 0 0 0,-1 1-1 0 0,1-1 1 0 0,-1 1 0 0 0,-1-5 0 0 0,1 4 9 0 0,0 0 0 0 0,0 0 0 0 0,0 0 0 0 0,1-1 0 0 0,-1 1 0 0 0,0-6 0 0 0,-1-7 0 0 0,2 12 0 0 0,1 1 0 0 0,-1 0 0 0 0,0 0 0 0 0,1 0 0 0 0,-1 0 0 0 0,1 0 0 0 0,0 0 0 0 0,3-6 0 0 0,-3 6 0 0 0,0 1 0 0 0,0-1 0 0 0,0 1 0 0 0,0-1 0 0 0,1 1 0 0 0,-1-1 0 0 0,4-3 0 0 0,-1 1 0 0 0,-4 4 0 0 0,3-1 0 0 0,4-2 0 0 0,-5 2 0 0 0,-2 0 0 0 0,8-4 0 0 0,-7 5 0 0 0,0 1 0 0 0,1-1 0 0 0,-1 1 0 0 0,0 0 0 0 0,0-1 0 0 0,1 1 0 0 0,-1 0 0 0 0,0 0 0 0 0,1 0 0 0 0,-1 0 0 0 0,0 0 0 0 0,0 0 0 0 0,1 0 0 0 0,-1 1 0 0 0,0-1 0 0 0,1 0 0 0 0,-1 1 0 0 0,0-1 0 0 0,0 1 0 0 0,0-1 0 0 0,1 1 0 0 0,-1 0 0 0 0,2 1 0 0 0,26 21 0 0 0,-24-18 0 0 0,17 15 82 0 0,0 2-1 0 0,-2 0 0 0 0,0 2 1 0 0,-2 0-1 0 0,17 29 0 0 0,-28-41 26 0 0,1-1-1 0 0,10 10 0 0 0,-9-10 123 0 0,15 23-1 0 0,-4-4-173 0 0,24 29-1 0 0,-17-24 85 0 0,-15-20-63 0 0,1 0-1 0 0,0 0 0 0 0,1-1 1 0 0,1-1-1 0 0,20 14 0 0 0,-21-15 20 0 0,-12-9-76 0 0,1-1 1 0 0,0 1 0 0 0,-1-1-1 0 0,1 0 1 0 0,0 0 0 0 0,0 0-1 0 0,0 0 1 0 0,1 0 0 0 0,-1-1-1 0 0,0 1 1 0 0,1-1 0 0 0,-1 0-1 0 0,1 0 1 0 0,6 1 0 0 0,-9-2 19 0 0,0 0 1 0 0,1 0-1 0 0,-1 0 1 0 0,1-1-1 0 0,-1 1 1 0 0,1-1-1 0 0,-1 1 1 0 0,0-1-1 0 0,1 1 1 0 0,-1-1-1 0 0,0 0 1 0 0,0 1-1 0 0,0-1 1 0 0,1 0 0 0 0,-1 0-1 0 0,0 0 1 0 0,0 0-1 0 0,0 0 1 0 0,0 0-1 0 0,0 0 1 0 0,-1-1-1 0 0,1 1 1 0 0,0 0-1 0 0,0 0 1 0 0,-1-1-1 0 0,1 1 1 0 0,-1 0-1 0 0,1-1 1 0 0,-1 1-1 0 0,0-1 1 0 0,1-1-1 0 0,0-3 26 0 0,0 0 0 0 0,0-1 0 0 0,-1 1 0 0 0,0-1 0 0 0,-1-7 0 0 0,-2-43 109 0 0,3 30-69 0 0,-6-29 0 0 0,-4-51 91 0 0,-1-3-30 0 0,5 51-303 0 0,5 37 49 0 0,-9-40-1 0 0,5 35 89 0 0,2 1 0 0 0,0-1 0 0 0,2-33 0 0 0,0 49 0 0 0,1 8 0 0 0,-1 1 0 0 0,1-1 0 0 0,0 0 0 0 0,0 0 0 0 0,0 1 0 0 0,1-1 0 0 0,-1 0 0 0 0,0 0 0 0 0,2-2 0 0 0,-2 4-51 0 0,0 0-1 0 0,0 1 0 0 0,0-1 0 0 0,0 0 1 0 0,0 1-1 0 0,1-1 0 0 0,-1 0 1 0 0,0 0-1 0 0,0 1 0 0 0,1-1 0 0 0,-1 0 1 0 0,0 1-1 0 0,1-1 0 0 0,-1 1 1 0 0,1-1-1 0 0,-1 0 0 0 0,1 1 0 0 0,-1-1 1 0 0,1 1-1 0 0,-1-1 0 0 0,1 1 1 0 0,-1 0-1 0 0,1-1 0 0 0,0 1 0 0 0,-1-1 1 0 0,1 1-1 0 0,0 0 0 0 0,-1 0 1 0 0,1-1-1 0 0,0 1 0 0 0,-1 0 0 0 0,1 0 1 0 0,0 0-1 0 0,0 0 0 0 0,1 0 1 0 0,1 0-354 0 0,0 1 1 0 0,1 0-1 0 0,-1 0 0 0 0,0 1 1 0 0,0-1-1 0 0,5 4 1 0 0,-7-5 357 0 0,4 3-952 0 0,1 1 0 0 0,-1-1 0 0 0,10 9-1 0 0,2 6-1046 0 0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1.9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142 31 9072 0 0,'-4'-16'681'0'0,"4"1"863"0"0,-13 35-1033 0 0,-1 18 113 0 0,-17 67 1 0 0,19-33 279 0 0,-2 4-134 0 0,-5 14-261 0 0,13-58-379 0 0,3-18 123 0 0,0 1-1 0 0,-9 22 1 0 0,11-35 162 0 0,0-4-303 0 0,0-2-78 0 0,-1 0-1 0 0,1 0 0 0 0,0-1 0 0 0,0 1 0 0 0,0-1 1 0 0,0 1-1 0 0,1-1 0 0 0,0 1 0 0 0,1-10 0 0 0,8-44 15 0 0,-6 41-52 0 0,6-20 73 0 0,2 0 0 0 0,17-39 0 0 0,2-8-276 0 0,-29 80 202 0 0,1-1 3 0 0,-1 0 1 0 0,1 0 0 0 0,0 0 0 0 0,0 0 0 0 0,0 1 0 0 0,1-1 0 0 0,-1 1 0 0 0,5-6-1 0 0,2-3 24 0 0,-9 12 80 0 0,1 1-36 0 0,1-1 30 0 0,3-11-35 0 0,-4 10 368 0 0,0 3-282 0 0,3 3-143 0 0,0 0 0 0 0,0 0 1 0 0,0 1-1 0 0,-1-1 0 0 0,0 1 0 0 0,5 9 0 0 0,15 37 51 0 0,-16-33 24 0 0,9 25 90 0 0,15 65 0 0 0,-6-38 23 0 0,-19-46-127 0 0,1 0 3 0 0,0 0-1 0 0,18 37 0 0 0,-23-51 465 0 0,-1-3-1926 0 0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2.5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70 13792 0 0,'0'-4'72'0'0,"0"2"-23"0"0,-1 0 1 0 0,1 1-1 0 0,0-1 0 0 0,0 0 1 0 0,1 0-1 0 0,-1 0 0 0 0,0 1 1 0 0,1-1-1 0 0,-1 0 0 0 0,1 1 0 0 0,-1-1 1 0 0,1 0-1 0 0,0 1 0 0 0,-1-1 1 0 0,1 0-1 0 0,0 1 0 0 0,2-2 1 0 0,0-1-45 0 0,-2 2 8 0 0,1 0 0 0 0,-1 1 0 0 0,0-1 0 0 0,1 1 1 0 0,-1-1-1 0 0,1 1 0 0 0,0-1 0 0 0,-1 1 0 0 0,1 0 0 0 0,0 0 1 0 0,0 0-1 0 0,0 0 0 0 0,0 0 0 0 0,0 0 0 0 0,0 0 0 0 0,0 1 0 0 0,0-1 1 0 0,0 1-1 0 0,0 0 0 0 0,0-1 0 0 0,4 1 0 0 0,83-7 245 0 0,-84 8-258 0 0,0-1 0 0 0,1 1 0 0 0,-1 0 0 0 0,0 1 0 0 0,0-1 0 0 0,0 1 0 0 0,5 2 0 0 0,20 7 0 0 0,72 10 0 0 0,-63-14-4211 0 0,-19-6-554 0 0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3.2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78 11344 0 0,'9'-11'1133'0'0,"13"-1"-879"0"0,26-9 0 0 0,22 3 553 0 0,-55 14-602 0 0,0 1-1 0 0,26-1 1 0 0,-5 0 69 0 0,-31 4-216 0 0,1 0 0 0 0,-1 0 0 0 0,1 0 0 0 0,0 1 0 0 0,-1 0 1 0 0,8 2-1 0 0,-6-1-2 0 0,0-1 0 0 0,0 0 0 0 0,8 1 1 0 0,-11-3-49 0 0,-3 1 3 0 0,1 0 0 0 0,-1 0 0 0 0,0 0 0 0 0,0 1-1 0 0,0-1 1 0 0,1 0 0 0 0,-1 0 0 0 0,0 1 0 0 0,0-1 0 0 0,0 0 0 0 0,0 1-1 0 0,1-1 1 0 0,-1 1 0 0 0,0 0 0 0 0,0-1 0 0 0,1 2 0 0 0,-2-2-105 0 0,1 1 1 0 0,-1-1-1 0 0,0 0 1 0 0,1 1-1 0 0,-1-1 1 0 0,0 1-1 0 0,1-1 1 0 0,-1 0-1 0 0,0 1 1 0 0,0-1-1 0 0,1 1 1 0 0,-1-1-1 0 0,0 1 1 0 0,0-1-1 0 0,0 1 1 0 0,0-1-1 0 0,1 1 1 0 0,-1-1-1 0 0,0 1 1 0 0,0-1-1 0 0,0 2 1 0 0,0 7-4803 0 0</inkml:trace>
  <inkml:trace contextRef="#ctx0" brushRef="#br0" timeOffset="1">91 320 14712 0 0,'0'0'332'0'0,"8"-3"457"0"0,1 2-692 0 0,-1 0 1 0 0,0 0-1 0 0,1 1 1 0 0,14 1-1 0 0,3 0 24 0 0,-7-2-7 0 0,-10 1-39 0 0,0 0 0 0 0,16 1-1 0 0,14 4-12 0 0,13 2 14 0 0,-33-4-334 0 0,19 5 681 0 0,-36-7-1017 0 0,1-1-1 0 0,-1 2 1 0 0,1-1-1 0 0,-1 0 1 0 0,0 0-1 0 0,0 1 1 0 0,3 1-1 0 0,0 3-4691 0 0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5.0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0 209 8568 0 0,'0'0'497'0'0,"0"-8"-394"0"0,0 2-86 0 0,1 4 11 0 0,-1 1 1 0 0,0-1-1 0 0,0 0 0 0 0,1 0 0 0 0,-1 0 1 0 0,1 0-1 0 0,0 1 0 0 0,-1-1 1 0 0,1 0-1 0 0,0 1 0 0 0,0-1 0 0 0,0 0 1 0 0,0 1-1 0 0,0-1 0 0 0,2 0 0 0 0,22-20 62 0 0,-16 16-31 0 0,20-16 175 0 0,1 1-1 0 0,1 1 0 0 0,34-15 1 0 0,-45 27 363 0 0,0 1 0 0 0,32-7 0 0 0,-47 13-508 0 0,15-3 127 0 0,-1 1 1 0 0,1 1 0 0 0,0 0-1 0 0,1 2 1 0 0,-1 0 0 0 0,0 2 0 0 0,0 0-1 0 0,0 1 1 0 0,-1 1 0 0 0,20 6 0 0 0,-36-9-214 0 0,-1 0 1 0 0,1-1-1 0 0,-1 1 1 0 0,0 0-1 0 0,1 1 1 0 0,-1-1-1 0 0,0 0 1 0 0,0 0 0 0 0,0 1-1 0 0,0 0 1 0 0,0-1-1 0 0,0 1 1 0 0,0 0-1 0 0,-1 0 1 0 0,1 0-1 0 0,-1 0 1 0 0,3 3-1 0 0,-3-2 9 0 0,0 0 0 0 0,0 0-1 0 0,0 1 1 0 0,0-1 0 0 0,0 0-1 0 0,-1 0 1 0 0,1 1 0 0 0,-1-1-1 0 0,0 1 1 0 0,0-1-1 0 0,-1 6 1 0 0,-1 1 52 0 0,0-1-1 0 0,-1 1 1 0 0,0 0-1 0 0,0-1 1 0 0,-1 0-1 0 0,0 0 1 0 0,-11 17 0 0 0,4-10 38 0 0,-7 12 170 0 0,-43 50 0 0 0,49-65-213 0 0,0 0 7 0 0,0 0-1 0 0,-1-1 1 0 0,-22 17-1 0 0,12-11-6 0 0,19-13-32 0 0,-1-1-1 0 0,0-1 1 0 0,0 1 0 0 0,-10 5-1 0 0,11-8-12 0 0,3-1-10 0 0,0 0 1 0 0,0 0-1 0 0,0 1 1 0 0,1-1-1 0 0,-1 0 1 0 0,0 0-1 0 0,0 1 1 0 0,0-1-1 0 0,1 1 1 0 0,-1-1-1 0 0,0 1 1 0 0,1-1-1 0 0,-1 1 1 0 0,0-1-1 0 0,1 1 1 0 0,-1-1-1 0 0,0 1 1 0 0,1 0-1 0 0,-1-1 1 0 0,0 2-1 0 0,0-1 408 0 0,2-1-221 0 0,7-4-138 0 0,0 0 0 0 0,1 1-1 0 0,-1 0 1 0 0,0 1 0 0 0,1-1 0 0 0,14 0-1 0 0,2-1-187 0 0,5 0 71 0 0,0 1 0 0 0,55 1 1 0 0,-76 3 59 0 0,1 0 1 0 0,-1 1-1 0 0,0-1 1 0 0,1 2-1 0 0,-1 0 1 0 0,0 0-1 0 0,-1 0 1 0 0,1 1-1 0 0,-1 0 1 0 0,1 1-1 0 0,-1 0 1 0 0,0 0-1 0 0,9 9 0 0 0,-11-8 91 0 0,0 0 0 0 0,0 0-1 0 0,0 1 1 0 0,-1 0-1 0 0,0 0 1 0 0,0 1 0 0 0,-1 0-1 0 0,0-1 1 0 0,-1 1-1 0 0,1 1 1 0 0,-1-1-1 0 0,-1 0 1 0 0,0 1 0 0 0,0-1-1 0 0,1 15 1 0 0,-4-13-235 0 0,0-1 1 0 0,-1 1-1 0 0,0 0 1 0 0,0-1-1 0 0,-5 10 1 0 0,5-13 66 0 0,-1 2 129 0 0,-1 0 0 0 0,0-1 0 0 0,0 0 0 0 0,0 0 0 0 0,-1 0 0 0 0,0-1 0 0 0,0 1 0 0 0,-1-1 0 0 0,-10 9 0 0 0,-4 1 438 0 0,-40 26 0 0 0,50-37-369 0 0,0-1 0 0 0,0 0 0 0 0,0 0 0 0 0,-1-1 0 0 0,1 0 0 0 0,-1-1 0 0 0,-16 2 0 0 0,19-4-67 0 0,1 0-1 0 0,-1-1 0 0 0,1 0 0 0 0,0-1 0 0 0,0 0 0 0 0,-1 0 0 0 0,1 0 0 0 0,0-1 1 0 0,1 0-1 0 0,-12-6 0 0 0,-13-6 109 0 0,20 10-103 0 0,-1-2-1 0 0,1 1 0 0 0,0-2 1 0 0,0 1-1 0 0,1-2 1 0 0,-18-17-1 0 0,8 4-407 0 0,19 21 53 0 0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5.5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41 9184 0 0,'0'0'704'0'0,"7"-12"1413"0"0,11-16 4367 0 0,-13 42-6342 0 0,6 15-2044 0 0,-11-28 827 0 0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6.2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111 7 12872 0 0,'0'0'1286'0'0,"-1"-2"-1176"0"0,-6-2-98 0 0,-1 6-27 0 0,5-1 8 0 0,0 1-1 0 0,0-1 1 0 0,1 1 0 0 0,-1 0 0 0 0,0 0-1 0 0,1 0 1 0 0,0 0 0 0 0,-1 0 0 0 0,1 1-1 0 0,-3 3 1 0 0,2-1 8 0 0,1 0 1 0 0,-1 1-1 0 0,1-1 0 0 0,-3 12 1 0 0,-9 29 118 0 0,-8 28 788 0 0,18-56-515 0 0,1-1 1 0 0,0 0 0 0 0,1 1-1 0 0,2 22 1 0 0,0-32-287 0 0,1 1 0 0 0,0-1 1 0 0,0 1-1 0 0,1-1 0 0 0,1 0 0 0 0,-1 0 1 0 0,1 0-1 0 0,0 0 0 0 0,1 0 0 0 0,8 13 0 0 0,-10-18-87 0 0,0-1-1 0 0,1 1 1 0 0,-1-1-1 0 0,0 1 1 0 0,1-1-1 0 0,0 0 0 0 0,-1 0 1 0 0,1 0-1 0 0,0 0 1 0 0,0-1-1 0 0,0 1 1 0 0,0-1-1 0 0,0 0 0 0 0,0 0 1 0 0,1 0-1 0 0,-1 0 1 0 0,0 0-1 0 0,0-1 1 0 0,6 1-1 0 0,-2-1 15 0 0,1 0 1 0 0,0-1-1 0 0,-1 0 1 0 0,1 0-1 0 0,-1-1 1 0 0,1 0-1 0 0,10-4 0 0 0,-10 4-7 0 0,-1 0-1 0 0,0 1 1 0 0,1 0-1 0 0,-1 0 0 0 0,8 1 1 0 0,27-5 1 0 0,-33 3 4 0 0,1 1-1 0 0,14-1 1 0 0,-15 2-179 0 0,0-1 0 0 0,0 0 0 0 0,12-3 0 0 0,-9 1-154 0 0,-7 2-164 0 0,-1 0-1 0 0,0 0 1 0 0,1 0-1 0 0,-1-1 1 0 0,8-3 0 0 0,1-2-1436 0 0,-12 7 1677 0 0,0 0 1 0 0,1-1-1 0 0,-1 1 0 0 0,0-1 0 0 0,0 1 1 0 0,0-1-1 0 0,0 1 0 0 0,0-1 1 0 0,0 0-1 0 0,-1 0 0 0 0,1 1 1 0 0,0-1-1 0 0,0 0 0 0 0,0 0 0 0 0,0-1 1 0 0,7-7-1975 0 0,-7 8 1842 0 0,-1 0-1 0 0,1 0 0 0 0,-1 1 1 0 0,1-1-1 0 0,0 0 1 0 0,-1 0-1 0 0,1 0 0 0 0,-1 1 1 0 0,0-1-1 0 0,1 0 0 0 0,-1 0 1 0 0,1-2-1 0 0,-3-9 79 0 0,0 6 506 0 0,0 0 0 0 0,-1 0 1 0 0,-5-8-1 0 0,-3-7 1565 0 0,7 14-986 0 0,0 0-1 0 0,0 0 0 0 0,-9-9 0 0 0,7 10 81 0 0,1-1 0 0 0,-9-16 2404 0 0,14 38-2799 0 0,1-2-137 0 0,0 0 1 0 0,4 18 0 0 0,1 10 303 0 0,3 29-105 0 0,-3-29-90 0 0,0 49-1 0 0,-9-31-248 0 0,-3 0 0 0 0,-17 76 0 0 0,21-124-216 0 0,-3 12 133 0 0,-15 40-1 0 0,17-55-78 0 0,2-6-22 0 0,6-13-4077 0 0,3-12 2179 0 0,4-3-18 0 0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6.83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1 14368 0 0,'0'0'1530'0'0,"0"2"-2520"0"0,-2 3 949 0 0,1 1 0 0 0,1 0 0 0 0,-1-1 0 0 0,1 12 0 0 0,0-11 52 0 0,13 16 57 0 0,-10-19-9 0 0,1 0-1 0 0,-1 0 1 0 0,1-1-1 0 0,-1 1 1 0 0,1-1-1 0 0,0 0 1 0 0,0 0-1 0 0,0 0 1 0 0,0-1-1 0 0,0 1 0 0 0,5 0 1 0 0,-2-1 2 0 0,0 1 0 0 0,-1-1 0 0 0,1-1 0 0 0,0 1 0 0 0,0-1 0 0 0,9-2 1 0 0,-7 2-49 0 0,-1 0 0 0 0,0 0 1 0 0,0 0-1 0 0,11 3 1 0 0,21 1 175 0 0,-36-4-149 0 0,1 0 1 0 0,-1 1 0 0 0,0-1 0 0 0,0 1 0 0 0,0 0 0 0 0,0 1 0 0 0,0-1 0 0 0,0 1-1 0 0,7 3 1 0 0,1 3 103 0 0,18 14 0 0 0,-9-6-25 0 0,-11-9-9 0 0,-1 1-1 0 0,1 0 0 0 0,-2 1 1 0 0,1 0-1 0 0,-1 0 0 0 0,0 1 1 0 0,-1 0-1 0 0,11 20 0 0 0,-6-11-101 0 0,-10-16 18 0 0,1 1 0 0 0,0 0 0 0 0,-1 0 0 0 0,0 0 0 0 0,0 0 0 0 0,0 0 0 0 0,2 8 0 0 0,-4-9-25 0 0,2 7 178 0 0,-1-1-1 0 0,0 1 1 0 0,0 0-1 0 0,-2 11 1 0 0,1-18-119 0 0,0 0 0 0 0,-1-1 1 0 0,0 1-1 0 0,1 0 0 0 0,-1 0 1 0 0,0 0-1 0 0,0-1 0 0 0,-1 1 0 0 0,1-1 1 0 0,0 1-1 0 0,-1-1 0 0 0,0 1 0 0 0,1-1 1 0 0,-1 0-1 0 0,0 0 0 0 0,0 0 1 0 0,0 0-1 0 0,-5 4 0 0 0,-11 4 297 0 0,-1 0 0 0 0,-37 14 0 0 0,13-6 355 0 0,35-15-688 0 0,1 0 0 0 0,-1-1 0 0 0,0 1 0 0 0,0-2 1 0 0,0 1-1 0 0,0-1 0 0 0,0 0 0 0 0,-1-1 0 0 0,1 0 1 0 0,0 0-1 0 0,0-1 0 0 0,-1 0 0 0 0,-10-3 0 0 0,15 2-26 0 0,0 0 1 0 0,0 0-1 0 0,0 0 0 0 0,1-1 0 0 0,-7-5 0 0 0,-6-5-369 0 0,12 10-30 0 0,0 0 0 0 0,0-1 1 0 0,0 1-1 0 0,0-1 0 0 0,0 0 0 0 0,1 0 1 0 0,0-1-1 0 0,0 1 0 0 0,0 0 1 0 0,0-1-1 0 0,1 0 0 0 0,0 0 1 0 0,0 0-1 0 0,-2-7 0 0 0,0-6-1229 0 0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7.5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0 180 14568 0 0,'0'0'1100'0'0,"14"-3"-600"0"0,-10 1-495 0 0,0 1 0 0 0,0 0 1 0 0,0-1-1 0 0,0 1 1 0 0,1 1-1 0 0,-1-1 1 0 0,1 1-1 0 0,-1-1 1 0 0,7 2-1 0 0,-5-1 18 0 0,1 0 0 0 0,-1-1 0 0 0,11-2 0 0 0,313-58 208 0 0,-269 52-27 0 0,44-9 838 0 0,-79 12-644 0 0,26-9 0 0 0,-15 3-106 0 0,0-1-46 0 0,-25 9-232 0 0,-1 0 0 0 0,21-4 0 0 0,-9 3-135 0 0,-14 3-455 0 0,0 0 0 0 0,0 1 0 0 0,12 0 0 0 0,-5 0-3613 0 0,-3-1-1220 0 0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8.3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37 10240 0 0,'0'0'593'0'0,"5"1"-474"0"0,1 1-16 0 0,1 1 1 0 0,-1 0-1 0 0,-1 0 1 0 0,1 1 0 0 0,0 0-1 0 0,-1 0 1 0 0,0 0 0 0 0,0 0-1 0 0,7 9 1 0 0,5 7 732 0 0,16 25 1 0 0,-10-12-430 0 0,38 36 1890 0 0,-46-53-1974 0 0,-1-4-205 0 0,-6 0-198 0 0,-7-11-678 0 0</inkml:trace>
  <inkml:trace contextRef="#ctx0" brushRef="#br0" timeOffset="1">0 346 12528 0 0,'5'-12'945'0'0,"8"-4"-552"0"0,1 0 0 0 0,32-28 0 0 0,38-22 1571 0 0,-55 44-1734 0 0,-10 9 27 0 0,34-17 0 0 0,-33 19-49 0 0,27-19-1 0 0,43-35-3792 0 0,-63 45 2211 0 0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9.32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0 625 11232 0 0,'0'0'546'0'0,"9"-13"129"0"0,-4 6-583 0 0,1 1 0 0 0,11-10 0 0 0,7-8 451 0 0,96-100 271 0 0,-20 23-709 0 0,-77 76-46 0 0,-2-1 0 0 0,21-35 0 0 0,-36 53-27 0 0,4-7 156 0 0,-1-1-1 0 0,-1 1 1 0 0,10-27-1 0 0,-8 13 112 0 0,0 2 96 0 0,8-34 1 0 0,-15 54-370 0 0,-3 6 28 0 0,-3 8 3 0 0,0 0 0 0 0,0 1 0 0 0,1 0 0 0 0,0-1 1 0 0,0 1-1 0 0,-1 15 0 0 0,2 0 153 0 0,2 24 1 0 0,0 20 89 0 0,-2 78 324 0 0,3-68-330 0 0,2 113 250 0 0,-1-142-93 0 0,1-11-1435 0 0,-3-4-3596 0 0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19.8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1 259 12440 0 0,'0'-2'156'0'0,"0"0"0"0"0,0 0 0 0 0,0 0 0 0 0,0 0 0 0 0,0 0 0 0 0,1 0 0 0 0,0-3 0 0 0,14-12-44 0 0,-10 13-126 0 0,1 4-68 0 0,-4 0-76 0 0,-3 14-201 0 0,-5 27 0 0 0,4-27 505 0 0,-2 27 0 0 0,1 20 987 0 0,1-39-436 0 0,2 1 0 0 0,2 29 0 0 0,-2-25-167 0 0,0-23-453 0 0,-1-1 1 0 0,1 1-1 0 0,0 0 1 0 0,1 0 0 0 0,-1 0-1 0 0,1-1 1 0 0,0 1 0 0 0,0 0-1 0 0,0 0 1 0 0,2 5-1 0 0,-1-5 3 0 0,1 3 6 0 0,0-1 1 0 0,1 1 0 0 0,-1-1-1 0 0,1 0 1 0 0,0 0 0 0 0,1 0 0 0 0,-1 0-1 0 0,1-1 1 0 0,1 0 0 0 0,-1 0 0 0 0,9 6-1 0 0,-8-7-44 0 0,0-1-1 0 0,0 0 0 0 0,0 0 1 0 0,1 0-1 0 0,-1-1 0 0 0,1 0 1 0 0,-1 0-1 0 0,1-1 0 0 0,0 0 1 0 0,0 0-1 0 0,0-1 0 0 0,0 1 1 0 0,-1-2-1 0 0,9 0 0 0 0,4-2 88 0 0,1-1 0 0 0,-1 0 0 0 0,32-13 0 0 0,-44 14-97 0 0,-1 0 0 0 0,1-1 0 0 0,-1 0 0 0 0,0 0 0 0 0,0 0 0 0 0,6-6 0 0 0,12-8 87 0 0,-9 8-8 0 0,0-1-1 0 0,-1 0 1 0 0,0-1-1 0 0,-1 0 1 0 0,0-1-1 0 0,-1-1 1 0 0,15-22-1 0 0,-10 9 187 0 0,34-62 276 0 0,-46 79-547 0 0,0-1 0 0 0,-1 0-1 0 0,0 0 1 0 0,-1-1 0 0 0,-1 1 0 0 0,3-21 0 0 0,-4 21 45 0 0,-1-1-1 0 0,0 1 1 0 0,-1 0 0 0 0,0-1 0 0 0,-1 1 0 0 0,-3-13 0 0 0,3 17-35 0 0,-1 0 0 0 0,0 1 1 0 0,0-1-1 0 0,0 1 0 0 0,0-1 0 0 0,-1 1 0 0 0,0 1 1 0 0,-1-1-1 0 0,1 0 0 0 0,-1 1 0 0 0,-7-6 0 0 0,2 3-15 0 0,0-1 0 0 0,-1 1 0 0 0,0 1 0 0 0,-1 0 0 0 0,1 1-1 0 0,-1 0 1 0 0,-1 0 0 0 0,1 2 0 0 0,-1-1 0 0 0,-20-3 0 0 0,17 5-24 0 0,0 0-1 0 0,-1 2 1 0 0,1-1 0 0 0,0 2 0 0 0,-1 1 0 0 0,1 0 0 0 0,-30 6 0 0 0,36-5-80 0 0,1 0 0 0 0,0 1 0 0 0,0 1-1 0 0,0-1 1 0 0,1 1 0 0 0,-1 1 0 0 0,1 0 0 0 0,0 0 0 0 0,0 0 0 0 0,1 1 0 0 0,-1 1 0 0 0,1-1 0 0 0,1 1 0 0 0,-12 14 0 0 0,-27 52-2732 0 0,33-54 871 0 0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0.4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85 10192 0 0,'9'-11'769'0'0,"-5"7"-709"0"0,0 0 0 0 0,0 0 0 0 0,0 0 0 0 0,1 0 0 0 0,-1 0 0 0 0,1 1 1 0 0,0 0-1 0 0,0 0 0 0 0,0 0 0 0 0,8-2 0 0 0,2-2 432 0 0,-6 2-229 0 0,0 1 0 0 0,1 1 0 0 0,0 0-1 0 0,0 0 1 0 0,-1 1 0 0 0,2 0 0 0 0,-1 0 0 0 0,0 1-1 0 0,14 1 1 0 0,-22 0-230 0 0,0 0 0 0 0,0 1 0 0 0,0-1 0 0 0,0 1 0 0 0,0 0 0 0 0,0-1 0 0 0,0 1 0 0 0,0 0 0 0 0,-1 0-1 0 0,1 0 1 0 0,0 1 0 0 0,-1-1 0 0 0,1 0 0 0 0,1 2 0 0 0,0 0 19 0 0,-3-2-28 0 0,1 0 0 0 0,-1 0 0 0 0,0 0 0 0 0,0 0 0 0 0,1 0 0 0 0,-1 0 0 0 0,0 0 0 0 0,0 0 0 0 0,0 0 0 0 0,0 0 0 0 0,0 0 0 0 0,0 0 0 0 0,0 0 0 0 0,-1 0 0 0 0,1 2 0 0 0,-1-2 8 0 0,-2 10 130 0 0,-1 0 1 0 0,0-1 0 0 0,-1 1 0 0 0,0-1-1 0 0,0 0 1 0 0,-1 0 0 0 0,-1 0-1 0 0,-7 8 1 0 0,1-1 108 0 0,-15 20 272 0 0,19-26-439 0 0,0 1 0 0 0,0 0 0 0 0,1 0 0 0 0,1 1 0 0 0,0 0 0 0 0,-5 15 0 0 0,9-21-39 0 0,1 0-31 0 0,-1 1 0 0 0,1-1 0 0 0,-2 15 0 0 0,4-19-15 0 0,0-1 0 0 0,0 1 0 0 0,0-1 0 0 0,1 1 0 0 0,-1-1 0 0 0,0 0 0 0 0,1 1 1 0 0,0-1-1 0 0,0 1 0 0 0,-1-1 0 0 0,1 0 0 0 0,1 1 0 0 0,-1-1 0 0 0,0 0 0 0 0,0 0 0 0 0,3 2 0 0 0,-3-2 19 0 0,1-1 1 0 0,0 1-1 0 0,0-1 0 0 0,0 0 0 0 0,0 0 0 0 0,0 1 0 0 0,0-1 0 0 0,0-1 0 0 0,0 1 0 0 0,0 0 0 0 0,1 0 0 0 0,-1-1 0 0 0,0 1 0 0 0,1-1 0 0 0,-1 0 0 0 0,0 0 1 0 0,1 0-1 0 0,1 0 0 0 0,8-1-11 0 0,0 0 1 0 0,14-3 0 0 0,-23 3-27 0 0,9-2-194 0 0,0-1 0 0 0,-1-1 0 0 0,1 0 0 0 0,-1 0 0 0 0,-1-1-1 0 0,1 0 1 0 0,12-11 0 0 0,-10 8-1283 0 0,4-2-4762 0 0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1.07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53 14712 0 0,'0'0'332'0'0,"2"0"50"0"0,2-2-249 0 0,1 0 0 0 0,-1 0-1 0 0,1 0 1 0 0,-1 0 0 0 0,0-1-1 0 0,7-4 1 0 0,-7 4-136 0 0,0 0 1 0 0,0 0-1 0 0,0 1 0 0 0,0-1 0 0 0,1 1 1 0 0,-1 0-1 0 0,1 0 0 0 0,-1 1 0 0 0,6-2 1 0 0,12-1 10 0 0,-16 3-17 0 0,0 0 0 0 0,0 0 0 0 0,0 0 0 0 0,0 0 0 0 0,0 1 0 0 0,0 0 0 0 0,0 0 0 0 0,10 2 1 0 0,-15-1 5 0 0,0-1 1 0 0,0 0 0 0 0,0 0-1 0 0,1 1 1 0 0,-1-1 0 0 0,0 1 0 0 0,0-1-1 0 0,0 1 1 0 0,0 0 0 0 0,0-1 0 0 0,0 1-1 0 0,0 0 1 0 0,0 0 0 0 0,-1-1 0 0 0,1 1-1 0 0,0 0 1 0 0,0 0 0 0 0,-1 0 0 0 0,1 0-1 0 0,0 0 1 0 0,-1 0 0 0 0,1 0 0 0 0,-1 0-1 0 0,1 1 1 0 0,-1 0 0 0 0,3 5 23 0 0,-3-5 15 0 0,1 0 1 0 0,-1 0-1 0 0,0 1 0 0 0,1-1 0 0 0,-1 0 1 0 0,0 1-1 0 0,-1-1 0 0 0,1 0 0 0 0,0 0 1 0 0,-1 1-1 0 0,1-1 0 0 0,-1 0 0 0 0,0 0 0 0 0,1 0 1 0 0,-1 1-1 0 0,-2 1 0 0 0,1 1 81 0 0,2-3-91 0 0,-5 13 156 0 0,-1 0-1 0 0,-1 0 1 0 0,1-1-1 0 0,-2 0 1 0 0,0 0-1 0 0,-13 16 0 0 0,15-21-141 0 0,1 0 0 0 0,0 0 0 0 0,1 0 0 0 0,0 1 0 0 0,1-1 0 0 0,-1 1 0 0 0,-2 19 0 0 0,6-28-34 0 0,0 1-1 0 0,-1 0 0 0 0,1 0 1 0 0,0 0-1 0 0,0 0 0 0 0,1 0 0 0 0,-1 0 1 0 0,0 0-1 0 0,1 0 0 0 0,-1 0 1 0 0,1 0-1 0 0,0 0 0 0 0,-1-1 0 0 0,1 1 1 0 0,0 0-1 0 0,0-1 0 0 0,0 1 1 0 0,0 0-1 0 0,1-1 0 0 0,-1 1 0 0 0,0-1 1 0 0,1 0-1 0 0,-1 1 0 0 0,1-1 1 0 0,-1 0-1 0 0,1 0 0 0 0,2 2 0 0 0,3 1 105 0 0,1 0 0 0 0,0-1 0 0 0,-1 1 0 0 0,16 3 0 0 0,-19-6-63 0 0,1 1 1 0 0,-1-2-1 0 0,0 1 0 0 0,1 0 1 0 0,-1-1-1 0 0,0 0 1 0 0,1 1-1 0 0,6-2 0 0 0,-7 0-21 0 0,1 1-1 0 0,-1 1 1 0 0,0-1-1 0 0,0 0 1 0 0,5 2-1 0 0,-5-1 1 0 0,-1 0 0 0 0,1-1 0 0 0,-1 1 0 0 0,1-1 0 0 0,-1 0 0 0 0,1 0 0 0 0,-1 0-1 0 0,1-1 1 0 0,4 0 0 0 0,19-2-25 0 0,-23 3-154 0 0,-1 0 0 0 0,0 0 0 0 0,1 0 0 0 0,-1-1 0 0 0,0 1 0 0 0,1-1 0 0 0,-1 0 0 0 0,5-2 0 0 0,1-3-423 0 0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3.9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0 208 6072 0 0,'0'0'457'0'0,"8"-10"-282"0"0,7-1 520 0 0,-5 4-209 0 0,-10 6-323 0 0,3 1-61 0 0,-1 0 0 0 0,0-1 0 0 0,0 1 0 0 0,1-1 0 0 0,-1 1 0 0 0,0-1-1 0 0,2-1 1 0 0,-1 1 53 0 0,-1 0 0 0 0,0 0 0 0 0,1 0 0 0 0,-1 1 0 0 0,1-1 0 0 0,-1 1-1 0 0,4-1 1 0 0,63 1 2171 0 0,-45-1-1611 0 0,25-5 1 0 0,-25 3-428 0 0,28-1-1 0 0,28-5 465 0 0,1-2 56 0 0,-29 7-692 0 0,36-2 99 0 0,8 5 27 0 0,11 1-6 0 0,30 5-160 0 0,25 5 60 0 0,-149-9-117 0 0,-1-1-1 0 0,1-1 0 0 0,17-2 0 0 0,-18 1 15 0 0,1 1 0 0 0,-1 0 0 0 0,18 1-1 0 0,3 2 0 0 0,1-1 0 0 0,47-6-1 0 0,15 0-34 0 0,7-2 3 0 0,-12 2 411 0 0,-54 2-316 0 0,59 3-1 0 0,-77 1-78 0 0,37-5-1 0 0,2 1 18 0 0,129-9-28 0 0,-159 9 1 0 0,115-1 183 0 0,5-7-117 0 0,-126 10-72 0 0,0 1 0 0 0,38 6 0 0 0,14-1 0 0 0,33 1 0 0 0,-3-1 11 0 0,290-15 234 0 0,-325 5-185 0 0,300-20 80 0 0,-336 23-136 0 0,8-1 26 0 0,50 5 0 0 0,-73-2-30 0 0,28-2-1 0 0,-3 0 13 0 0,119-7 93 0 0,-124 6-93 0 0,135-15 106 0 0,-90 11-90 0 0,-3 0 22 0 0,96 4 0 0 0,-79 8-40 0 0,157 11-10 0 0,-12-8 0 0 0,-99-6 0 0 0,-23 2 64 0 0,-25-5-64 0 0,-31-1 0 0 0,-4 1 9 0 0,122 6 46 0 0,60 10 9 0 0,-191-12-64 0 0,18 2 76 0 0,19 2 301 0 0,-14-1-162 0 0,-36-5-300 0 0,-30-2 68 0 0,0 1-1 0 0,0 1 0 0 0,1-1 1 0 0,12 3-1 0 0,-13-1-106 0 0,0 0-1 0 0,0-1 1 0 0,12 1 0 0 0,-28-2-2402 0 0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5.1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631 52 7200 0 0,'0'0'545'0'0,"-5"-15"607"0"0,1 12-799 0 0,0-1 0 0 0,0 1 0 0 0,-1 0 0 0 0,1 0 0 0 0,0 1 0 0 0,-1-1 0 0 0,0 1 0 0 0,0 0 0 0 0,1 0 0 0 0,-11-2 0 0 0,1 2 119 0 0,1 0 1 0 0,-1 1 0 0 0,-14 0-1 0 0,22 2-382 0 0,0-1 0 0 0,1 1 0 0 0,-1 1 0 0 0,1-1-1 0 0,-1 1 1 0 0,-7 3 0 0 0,-18 6 251 0 0,15-7-162 0 0,-24 12 0 0 0,5-3-44 0 0,26-9-47 0 0,0 1 0 0 0,0-1 0 0 0,0 1 0 0 0,-8 7 1 0 0,6-5 56 0 0,-20 11-1 0 0,21-13-74 0 0,0 1-1 0 0,1 0 0 0 0,-1 1 0 0 0,1 0 0 0 0,1 0 0 0 0,-1 0 1 0 0,-8 11-1 0 0,-49 67 462 0 0,40-48-413 0 0,20-27-45 0 0,0 0 0 0 0,0 1 0 0 0,1 0-1 0 0,1 0 1 0 0,0 0 0 0 0,0 1 0 0 0,-3 17-1 0 0,-4 15 159 0 0,9-37-193 0 0,0 1 0 0 0,1 0 1 0 0,0 0-1 0 0,0 0 0 0 0,1 0 0 0 0,0 0 0 0 0,1 0 0 0 0,0 0 0 0 0,0-1 0 0 0,0 1 0 0 0,1 0 0 0 0,4 11 0 0 0,-3-11 14 0 0,1 0 0 0 0,-1 0 0 0 0,1 0-1 0 0,1 0 1 0 0,0-1 0 0 0,0 1 0 0 0,0-1 0 0 0,1 0 0 0 0,0-1 0 0 0,14 12 0 0 0,-12-13 19 0 0,0 0 0 0 0,1 0 0 0 0,15 5 0 0 0,1 1-18 0 0,-18-8-19 0 0,1 1 0 0 0,-1-2 0 0 0,1 1 0 0 0,0-1 0 0 0,0 0 0 0 0,0-1 0 0 0,0 0 0 0 0,0 0 0 0 0,0 0 0 0 0,0-1 0 0 0,0-1 0 0 0,1 1 0 0 0,-1-1 0 0 0,0-1 0 0 0,11-3 0 0 0,2 0 48 0 0,39-13 114 0 0,-53 15-137 0 0,0 0 1 0 0,0 0-1 0 0,0-1 0 0 0,-1 0 1 0 0,1 0-1 0 0,6-7 0 0 0,-10 9-26 0 0,54-53 507 0 0,-51 48-457 0 0,0 0-1 0 0,0-1 1 0 0,-1 1 0 0 0,0-1 0 0 0,-1-1 0 0 0,6-12-1 0 0,-9 19-59 0 0,0-1-1 0 0,0-1 0 0 0,-1 1 1 0 0,1 0-1 0 0,-1 0 1 0 0,1 0-1 0 0,-1 0 0 0 0,0 0 1 0 0,0 0-1 0 0,0-1 1 0 0,-1 1-1 0 0,1 0 0 0 0,-1 0 1 0 0,0 0-1 0 0,-1-3 1 0 0,0 1 8 0 0,0 1 1 0 0,0 0 0 0 0,-1 0-1 0 0,0 0 1 0 0,0 0 0 0 0,0 0 0 0 0,0 0-1 0 0,0 1 1 0 0,-5-4 0 0 0,1 1 3 0 0,0 1 1 0 0,-1 0 0 0 0,0 0-1 0 0,0 1 1 0 0,0 0 0 0 0,0 1 0 0 0,0-1-1 0 0,-1 2 1 0 0,1-1 0 0 0,-13-1-1 0 0,5 2-60 0 0,0 1-1 0 0,0 1 0 0 0,0 0 1 0 0,0 2-1 0 0,0 0 0 0 0,1 0 1 0 0,-30 9-1 0 0,33-7-11 0 0,-1 1 0 0 0,1 0 0 0 0,0 1 0 0 0,1 0 0 0 0,-1 1 0 0 0,1 0 0 0 0,0 1-1 0 0,1 0 1 0 0,-18 18 0 0 0,22-20-48 0 0,1 0 0 0 0,1 0 0 0 0,-1 1 1 0 0,1-1-1 0 0,0 1 0 0 0,0 0 0 0 0,-3 11 0 0 0,5-13-290 0 0,1-1 0 0 0,0 1 0 0 0,0-1 0 0 0,1 1 0 0 0,-1 7 1 0 0,1-7-565 0 0,0-1 0 0 0,1 1 0 0 0,0-1 0 0 0,0 1 0 0 0,0-1 0 0 0,2 6 0 0 0,5 5-4971 0 0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5.6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1 16559 0 0,'0'0'360'0'0,"-4"7"528"0"0,-5 1-320 0 0,5-1-568 0 0,0 4-64 0 0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6.33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55 244 11072 0 0,'0'0'645'0'0,"-1"1"-528"0"0,-13 12-102 0 0,4 2-16 0 0,6-11 26 0 0,1 1 0 0 0,0 0 0 0 0,0 0-1 0 0,1 0 1 0 0,0 0 0 0 0,0 1 0 0 0,0-1 0 0 0,0 0 0 0 0,1 1 0 0 0,0 0 0 0 0,-1 8 0 0 0,1 1 463 0 0,0 1 0 0 0,1 0 0 0 0,2 16 1 0 0,0-14 529 0 0,6 22 0 0 0,-7-34-847 0 0,0-1 0 0 0,1 0 0 0 0,0 0-1 0 0,0-1 1 0 0,1 1 0 0 0,-1 0 0 0 0,1-1 0 0 0,0 1 0 0 0,4 4 0 0 0,4 2 70 0 0,21 22 225 0 0,-29-30-422 0 0,0-1 0 0 0,1 0 0 0 0,-1 0-1 0 0,0 0 1 0 0,1 0 0 0 0,0 0 0 0 0,-1-1 0 0 0,1 1 0 0 0,6 0 0 0 0,9 1 106 0 0,0 0-1 0 0,0-2 1 0 0,0-1-1 0 0,0 0 1 0 0,0-1-1 0 0,0-1 1 0 0,0-1-1 0 0,0-1 1 0 0,0 0-1 0 0,23-10 0 0 0,-20 5-58 0 0,0-1 0 0 0,0-1 0 0 0,-2 0 0 0 0,1-2 0 0 0,-2 0 0 0 0,1-2 0 0 0,31-31 0 0 0,-29 24 141 0 0,-2 0 0 0 0,22-32 0 0 0,-34 43-186 0 0,-2 0 0 0 0,1 0 0 0 0,-1 0 0 0 0,-1 0 1 0 0,0-1-1 0 0,-1 0 0 0 0,0 0 0 0 0,2-15 0 0 0,-5 20-5 0 0,-1 1 0 0 0,1-1 0 0 0,-1 0 0 0 0,-1 1 0 0 0,1-1 0 0 0,-1 0 0 0 0,0 1 0 0 0,-1-1 0 0 0,0 1 0 0 0,0-1 0 0 0,0 1 0 0 0,0 0 0 0 0,-1 0 0 0 0,-5-9 0 0 0,2 8-5 0 0,1-1 1 0 0,-1 1 0 0 0,0 0 0 0 0,-1 0 0 0 0,1 1 0 0 0,-2-1 0 0 0,1 2 0 0 0,0-1 0 0 0,-16-8 0 0 0,21 13-44 0 0,-10-6-38 0 0,-1 0 0 0 0,1 1-1 0 0,-2 0 1 0 0,1 1 0 0 0,-1 0-1 0 0,1 1 1 0 0,-22-3 0 0 0,11 4-33 0 0,0 2 0 0 0,-39 3 0 0 0,50-1 9 0 0,1 1-1 0 0,0 0 1 0 0,-1 1 0 0 0,1 1 0 0 0,1 0-1 0 0,-23 11 1 0 0,22-9-102 0 0,1 1 1 0 0,0 0-1 0 0,0 0 0 0 0,-10 11 1 0 0,16-14-275 0 0,1 1 0 0 0,-1 0 0 0 0,1 0 0 0 0,0 0 0 0 0,1 1 0 0 0,-1-1 0 0 0,1 1 0 0 0,0 0 0 0 0,0 0 0 0 0,-1 7 0 0 0,-4 8-5745 0 0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6.8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1 258 12496 0 0,'0'0'281'0'0,"0"-7"383"0"0,5-4-519 0 0,-1 1 1 0 0,1-1-1 0 0,1 1 0 0 0,11-16 1 0 0,-13 20 31 0 0,10-12 42 0 0,0 0-1 0 0,2 0 1 0 0,0 2 0 0 0,20-16-1 0 0,-22 21-97 0 0,1 1-1 0 0,25-13 1 0 0,-28 17 128 0 0,1 1 0 0 0,0 0 0 0 0,0 1 1 0 0,0 1-1 0 0,27-4 0 0 0,-33 7-117 0 0,-1 0 0 0 0,1 0 0 0 0,-1 0 0 0 0,1 1 0 0 0,0 0 0 0 0,-1 0-1 0 0,1 1 1 0 0,-1 0 0 0 0,11 4 0 0 0,-9-2-49 0 0,0 0 1 0 0,0 0-1 0 0,0 1 1 0 0,-1 0-1 0 0,0 0 1 0 0,11 11-1 0 0,-10-9-20 0 0,-2 1 0 0 0,1 1 0 0 0,-1-1 0 0 0,0 1-1 0 0,-1 0 1 0 0,0 0 0 0 0,0 0 0 0 0,-1 1 0 0 0,4 13 0 0 0,-6-16-14 0 0,0 1 1 0 0,-1-1 0 0 0,0 1-1 0 0,0 0 1 0 0,0 0 0 0 0,-1 0 0 0 0,0 0-1 0 0,-1 0 1 0 0,0-1 0 0 0,0 1-1 0 0,0 0 1 0 0,-6 14 0 0 0,-3 3 136 0 0,0 0 1 0 0,-20 29-1 0 0,22-40-53 0 0,-2-1-1 0 0,0 0 1 0 0,-1-1 0 0 0,-23 23-1 0 0,14-18 0 0 0,-1-1-1 0 0,-40 23 0 0 0,47-32-99 0 0,0 0-1 0 0,0-1 1 0 0,-1 0 0 0 0,0-1 0 0 0,-29 6-1 0 0,20-7 24 0 0,9-1-52 0 0,-1-1 0 0 0,-17 0 0 0 0,30-2 2 0 0,-1 1 0 0 0,1-1 1 0 0,-1-1-1 0 0,0 1 0 0 0,1 0 0 0 0,-1-1 0 0 0,1 0 0 0 0,-1 1 0 0 0,1-2 0 0 0,0 1 0 0 0,-1 0 0 0 0,1-1 0 0 0,0 1 0 0 0,-6-5 0 0 0,10 7 0 0 0,0-1-1 0 0,0 0 0 0 0,0 0 0 0 0,-1 0 1 0 0,1 0-1 0 0,0 0 0 0 0,0 0 1 0 0,0-1-1 0 0,0 1 0 0 0,-1 0 1 0 0,1 0-1 0 0,0-1 0 0 0,1 0 0 0 0,6-1-4 0 0,-3 2 0 0 0,1 0 0 0 0,0 1 0 0 0,-1-1 0 0 0,1 1 0 0 0,11 3 0 0 0,3 1 12 0 0,10 2 113 0 0,1 1 1 0 0,53 23-1 0 0,1 1 167 0 0,-74-28-245 0 0,-1 0 0 0 0,1 1 0 0 0,10 7 0 0 0,-12-7-10 0 0,0 0 0 0 0,1 0 0 0 0,18 6 0 0 0,-8-3 34 0 0,-19-7-273 0 0,1 0-1 0 0,0 0 1 0 0,0 0 0 0 0,-1 0 0 0 0,1 0 0 0 0,0-1 0 0 0,0 1 0 0 0,0-1 0 0 0,0 1 0 0 0,0-1 0 0 0,0 0 0 0 0,0 1 0 0 0,0-1-1 0 0,0 0 1 0 0,0-1 0 0 0,0 1 0 0 0,0 0 0 0 0,4-1 0 0 0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7.6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59 11744 0 0,'0'0'1180'0'0,"5"-1"-1072"0"0,-3 1-50 0 0,-1-1 0 0 0,1 1 0 0 0,0-1 1 0 0,-1 1-1 0 0,1 0 0 0 0,0 0 0 0 0,0 0 0 0 0,-1 0 1 0 0,1 0-1 0 0,0 0 0 0 0,-1 0 0 0 0,1 1 1 0 0,0-1-1 0 0,-1 1 0 0 0,1-1 0 0 0,2 2 0 0 0,1 1 322 0 0,-1 0 0 0 0,0 0 0 0 0,1 0 0 0 0,3 4 0 0 0,19 14 810 0 0,35 16 573 0 0,30 17-262 0 0,-77-46-1385 0 0,33 13 72 0 0,-47-20-188 0 0,0-1 0 0 0,0 1 0 0 0,0-1 0 0 0,0 1 0 0 0,0 0 0 0 0,0-1 0 0 0,-1 1 0 0 0,1 0 0 0 0,0-1 0 0 0,0 1 0 0 0,0 0-1 0 0,0 1 1 0 0,3 3-79 0 0,-3-4-345 0 0</inkml:trace>
  <inkml:trace contextRef="#ctx0" brushRef="#br0" timeOffset="1">228 0 19287 0 0,'0'0'1126'0'0,"-4"8"-908"0"0,-4 19-159 0 0,7-22-43 0 0,0 1 1 0 0,-1-1-1 0 0,0 0 0 0 0,-5 10 0 0 0,-17 29 11 0 0,4-7-786 0 0,-44 61 1 0 0,24-46-5302 0 0,23-24 343 0 0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8.4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 59 11544 0 0,'0'0'562'0'0,"16"0"129"0"0,-15-1-673 0 0,1 1-1 0 0,-1 0 1 0 0,0-1 0 0 0,0 1-1 0 0,0 0 1 0 0,1 0 0 0 0,-1 0-1 0 0,0 0 1 0 0,0 0 0 0 0,0 0-1 0 0,1 0 1 0 0,-1 0 0 0 0,0 0-1 0 0,0 1 1 0 0,0-1 0 0 0,1 0-1 0 0,-1 1 1 0 0,0-1 0 0 0,0 1-1 0 0,0-1 1 0 0,0 1 0 0 0,0 0-1 0 0,0-1 1 0 0,0 1 0 0 0,0 0-1 0 0,0 0 1 0 0,0 0-1 0 0,0-1 1 0 0,-1 1 0 0 0,1 0-1 0 0,0 0 1 0 0,-1 0 0 0 0,1 0-1 0 0,0 2 1 0 0,1 2 81 0 0,-1-1 0 0 0,0 1 0 0 0,-1-1-1 0 0,1 1 1 0 0,-1-1 0 0 0,0 10 0 0 0,-1-7 122 0 0,0 13 392 0 0,-2 1 1 0 0,0-1 0 0 0,-1 0 0 0 0,-11 30 0 0 0,0 3 156 0 0,-22 104 206 0 0,33-139-995 0 0,3-13-209 0 0,-1-1 1 0 0,1 1-1 0 0,1-1 0 0 0,-1 1 1 0 0,0 0-1 0 0,1-1 0 0 0,0 1 1 0 0,0 0-1 0 0,1 5 0 0 0,0-2-1067 0 0</inkml:trace>
  <inkml:trace contextRef="#ctx0" brushRef="#br0" timeOffset="1">329 272 16184 0 0,'0'0'473'0'0,"-1"2"-5"0"0,-2 0-455 0 0,1 1 0 0 0,0 0-1 0 0,-1 0 1 0 0,1 0 0 0 0,1 0 0 0 0,-1 1 0 0 0,0-1 0 0 0,1 1 0 0 0,0-1 0 0 0,0 1 0 0 0,0-1-1 0 0,0 1 1 0 0,0-1 0 0 0,1 1 0 0 0,-1 4 0 0 0,1 6 27 0 0,1 0-1 0 0,4 25 1 0 0,-2-17 96 0 0,-2-14-48 0 0,1-1 0 0 0,-1 1 1 0 0,2-1-1 0 0,-1 0 0 0 0,1 1 0 0 0,0-1 0 0 0,0-1 0 0 0,1 1 1 0 0,0 0-1 0 0,0-1 0 0 0,1 0 0 0 0,-1 0 0 0 0,8 7 0 0 0,-5-6 75 0 0,1 0 0 0 0,0-1 0 0 0,0-1 0 0 0,0 1-1 0 0,0-1 1 0 0,1-1 0 0 0,0 1 0 0 0,0-2 0 0 0,18 7 0 0 0,-8-6 8 0 0,-1-1 0 0 0,1-1 0 0 0,0 0 0 0 0,0-1 0 0 0,0-1 0 0 0,0-1-1 0 0,0-1 1 0 0,-1 0 0 0 0,1-2 0 0 0,-1 0 0 0 0,1-1 0 0 0,20-8 0 0 0,-20 3 0 0 0,0 0 0 0 0,-1 0-1 0 0,0-2 1 0 0,-1 0 0 0 0,20-19-1 0 0,-21 16 12 0 0,-1-2 0 0 0,-1 0 0 0 0,17-25 0 0 0,-26 34-107 0 0,0-1-1 0 0,-1 0 1 0 0,0 0 0 0 0,0 0-1 0 0,-1 0 1 0 0,0 0 0 0 0,0-1-1 0 0,-1 1 1 0 0,0-1-1 0 0,-1 0 1 0 0,0 1 0 0 0,-1-1-1 0 0,0 0 1 0 0,0 0-1 0 0,-1 1 1 0 0,-1-1 0 0 0,1 0-1 0 0,-1 1 1 0 0,-1-1-1 0 0,0 1 1 0 0,0 0 0 0 0,-7-12-1 0 0,1 4-51 0 0,0 1-1 0 0,-1 0 1 0 0,-1 1 0 0 0,-14-16-1 0 0,20 26-18 0 0,0-1 0 0 0,-1 1 0 0 0,0 0 0 0 0,0 1 0 0 0,0-1 0 0 0,-1 1 0 0 0,1 0 0 0 0,-1 1-1 0 0,0 0 1 0 0,0 0 0 0 0,0 0 0 0 0,-14-2 0 0 0,3 2-62 0 0,0 0-1 0 0,1 2 1 0 0,-1 0-1 0 0,-35 3 1 0 0,43 0 16 0 0,0-1 1 0 0,0 2-1 0 0,1-1 0 0 0,-1 1 1 0 0,1 1-1 0 0,0-1 0 0 0,0 2 1 0 0,0-1-1 0 0,0 1 0 0 0,-10 8 1 0 0,10-4-263 0 0,0 0 0 0 0,0 0 0 0 0,1 0 0 0 0,0 1 0 0 0,1 1 0 0 0,-8 13 0 0 0,11-17-405 0 0,1 1 0 0 0,-6 14 0 0 0,4 4-5429 0 0,4-8-414 0 0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9.15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79 10968 0 0,'-7'-12'614'0'0,"7"11"-590"0"0,0 1-1 0 0,0-1 0 0 0,1 1 1 0 0,-1-1-1 0 0,0 1 0 0 0,0-1 0 0 0,0 1 1 0 0,0-1-1 0 0,1 1 0 0 0,-1-1 1 0 0,0 1-1 0 0,0 0 0 0 0,1-1 1 0 0,-1 1-1 0 0,0-1 0 0 0,1 1 1 0 0,-1 0-1 0 0,0-1 0 0 0,1 1 0 0 0,-1 0 1 0 0,0 0-1 0 0,1-1 0 0 0,-1 1 1 0 0,1 0-1 0 0,10-9-13 0 0,-10 7-1 0 0,1 0 1 0 0,0 1-1 0 0,-1 0 0 0 0,1-1 0 0 0,0 1 0 0 0,0 0 1 0 0,4-2-1 0 0,20-9 209 0 0,-16 7-110 0 0,0 0 1 0 0,16-4 0 0 0,-23 8-29 0 0,0 0 1 0 0,0 1-1 0 0,1-1 0 0 0,-1 1 1 0 0,0 0-1 0 0,0 0 0 0 0,1 0 0 0 0,-1 0 1 0 0,0 0-1 0 0,0 1 0 0 0,0 0 1 0 0,7 2-1 0 0,9 3 271 0 0,-15-5-125 0 0,0 1 1 0 0,1 0 0 0 0,-1-1 0 0 0,8 6-1 0 0,-10-6-151 0 0,-1 0 0 0 0,1 1 1 0 0,-1-1-1 0 0,1 1 0 0 0,-1-1 0 0 0,0 1 0 0 0,0 0 0 0 0,1 0 0 0 0,-1-1 0 0 0,0 1 0 0 0,-1 0 0 0 0,1 0 0 0 0,0 0 0 0 0,0 3 0 0 0,0-2 34 0 0,0 0 0 0 0,-1 0-1 0 0,0 0 1 0 0,0-1-1 0 0,0 1 1 0 0,0 0-1 0 0,0 0 1 0 0,0 0-1 0 0,-1 0 1 0 0,1 0-1 0 0,-1 0 1 0 0,0-1-1 0 0,0 1 1 0 0,0 0 0 0 0,-3 4-1 0 0,-1 2-12 0 0,-2 0 0 0 0,-13 17-1 0 0,1-2 273 0 0,10-13-238 0 0,0-1 0 0 0,-17 16 0 0 0,15-16 23 0 0,0 1 0 0 0,-10 13-1 0 0,-19 21 384 0 0,39-44-532 0 0,1 0-1 0 0,0 0 1 0 0,-1-1-1 0 0,1 1 1 0 0,0 0 0 0 0,0 0-1 0 0,-1-1 1 0 0,1 1-1 0 0,0 0 1 0 0,0 0-1 0 0,0 0 1 0 0,0 0-1 0 0,0-1 1 0 0,0 1-1 0 0,1 0 1 0 0,-1 0-1 0 0,0 0 1 0 0,0-1-1 0 0,0 1 1 0 0,1 0-1 0 0,-1 0 1 0 0,0-1 0 0 0,1 2-1 0 0,10 13 80 0 0,-8-13-40 0 0,0 1-1 0 0,0-1 1 0 0,0 0-1 0 0,1 0 0 0 0,-1 0 1 0 0,1 0-1 0 0,-1-1 1 0 0,1 0-1 0 0,6 2 1 0 0,5 2 134 0 0,-2-1-6 0 0,1-1 0 0 0,-1-1 1 0 0,1 0-1 0 0,0-1 0 0 0,23-1 0 0 0,-36 0-158 0 0,20 0 8 0 0,-12 1-105 0 0,-1-1 1 0 0,1 0 0 0 0,-1 0-1 0 0,1-1 1 0 0,-1 0-1 0 0,1-1 1 0 0,-1 0 0 0 0,15-5-1 0 0,10-10-4333 0 0,-25 14 2755 0 0</inkml:trace>
  <inkml:trace contextRef="#ctx0" brushRef="#br0" timeOffset="1">437 24 15840 0 0,'2'-1'362'0'0,"14"-4"131"0"0,1 0 0 0 0,28-3 0 0 0,-35 6-508 0 0,-1 2 0 0 0,0 0 0 0 0,0 0 0 0 0,0 0 0 0 0,0 1-1 0 0,18 4 1 0 0,-24-4 15 0 0,-1 0 0 0 0,1 0 0 0 0,0 0 0 0 0,0 0 0 0 0,0 0 0 0 0,-1 1 0 0 0,1-1 0 0 0,0 1 0 0 0,-1-1 0 0 0,0 1 0 0 0,1 0 0 0 0,-1 0 0 0 0,0 0 0 0 0,0 1 0 0 0,3 3 0 0 0,-4-5 0 0 0,-1-1 0 0 0,1 1 0 0 0,-1-1 0 0 0,1 0 0 0 0,-1 1 0 0 0,1-1 0 0 0,-1 1 0 0 0,0 0 0 0 0,1-1 0 0 0,-1 1 0 0 0,0-1 0 0 0,1 1 0 0 0,-1 0 0 0 0,0-1 0 0 0,0 1 0 0 0,0-1 0 0 0,0 1 0 0 0,0 0 0 0 0,1-1 0 0 0,-1 1 0 0 0,0 0 0 0 0,0-1 0 0 0,-1 1 0 0 0,1 0 0 0 0,0-1 0 0 0,0 2 0 0 0,-1 0 0 0 0,1 2 27 0 0,0-1-1 0 0,0 0 0 0 0,-1 1 0 0 0,0-1 0 0 0,1 1 0 0 0,-1-1 0 0 0,-1 0 0 0 0,1 1 0 0 0,0-1 0 0 0,-1 0 1 0 0,1 0-1 0 0,-1 0 0 0 0,0 0 0 0 0,0 0 0 0 0,-4 4 0 0 0,-2 0 139 0 0,-1 1 0 0 0,1-1 0 0 0,-15 9-1 0 0,13-10 0 0 0,1 1-1 0 0,-12 10 0 0 0,20-16 30 0 0,2 0-139 0 0,-1 0-54 0 0,0-1 0 0 0,0 0 0 0 0,0 1 0 0 0,0-1 0 0 0,1 1 1 0 0,-1-1-1 0 0,0 0 0 0 0,0 1 0 0 0,1-1 0 0 0,-1 0 0 0 0,0 0 0 0 0,0 1 0 0 0,1-1 1 0 0,-1 0-1 0 0,0 1 0 0 0,1-1 0 0 0,-1 0 0 0 0,0 0 0 0 0,1 0 0 0 0,-1 0 0 0 0,0 1 1 0 0,1-1-1 0 0,-1 0 0 0 0,1 0 0 0 0,-1 0 0 0 0,0 0 0 0 0,1 0 0 0 0,-1 0 0 0 0,1 0 1 0 0,-1 0-1 0 0,0 0 0 0 0,1 0 0 0 0,1 0-6 0 0,29 9-115 0 0,-23-6 109 0 0,0 0 1 0 0,15 3-1 0 0,-10-3 12 0 0,0 0 0 0 0,14 6 0 0 0,7 2 0 0 0,-27-9 0 0 0,0 1 0 0 0,0 0 0 0 0,0 0 0 0 0,0 1 0 0 0,0 0 0 0 0,-1 0 0 0 0,11 10 0 0 0,-8-5 0 0 0,-9-6 0 0 0,0 0 0 0 0,2 5 147 0 0,-1 0-1 0 0,0 15 0 0 0,-13-15 321 0 0,-1 1-180 0 0,-1-1 1 0 0,0 0 0 0 0,0-2 0 0 0,0 1-1 0 0,-1-2 1 0 0,0 0 0 0 0,0 0 0 0 0,0-2-1 0 0,-25 3 1 0 0,33-5-246 0 0,0-1 1 0 0,0-1-1 0 0,0 1 1 0 0,-10-3-1 0 0,-17-1 59 0 0,-10 1-1139 0 0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29.8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52 15032 0 0,'0'0'340'0'0,"1"-1"50"0"0,3 0-245 0 0,1-1 1 0 0,-1 1-1 0 0,1 0 0 0 0,-1 0 0 0 0,7 0 1 0 0,13-2-101 0 0,34-9 277 0 0,0 3 0 0 0,0 2 0 0 0,98 1 0 0 0,-58-1-647 0 0,-96 7 106 0 0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30.4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29 21263 0 0,'8'-11'608'0'0,"-3"7"120"0"0,11 11-584 0 0,1-7-144 0 0,7 0 0 0 0,5-7 0 0 0,4 3 0 0 0,1 1 64 0 0,-1-1-64 0 0,-1 1 0 0 0,1 3 0 0 0,-3 0 0 0 0,-1 0 0 0 0,-6 0 0 0 0,2 3-1536 0 0,-4-3-352 0 0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0.1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33 244 7848 0 0,'0'0'232'0'0,"-9"4"165"0"0,3-4-376 0 0,5 0 7 0 0,-1 1-76 0 0,1 0 80 0 0,0 1-1 0 0,-1-1 0 0 0,1 1 0 0 0,0-1 0 0 0,0 1 1 0 0,0 0-1 0 0,0-1 0 0 0,0 1 0 0 0,0 0 0 0 0,0 0 1 0 0,1-1-1 0 0,-1 1 0 0 0,1 0 0 0 0,-1 0 0 0 0,1 0 1 0 0,-1 3-1 0 0,1 3 290 0 0,0 1 0 0 0,2 13 0 0 0,0 6 468 0 0,0-8-285 0 0,0 1 1 0 0,1-1-1 0 0,8 26 0 0 0,0 7 318 0 0,-7-34-540 0 0,0-1 1 0 0,2 0 0 0 0,0-1-1 0 0,0 1 1 0 0,2-1 0 0 0,0 0-1 0 0,1-1 1 0 0,14 20 0 0 0,-13-22 48 0 0,1-1 0 0 0,1 0 0 0 0,23 20 0 0 0,-29-28-259 0 0,1-1-1 0 0,0 1 1 0 0,0-1-1 0 0,0 0 1 0 0,1-1 0 0 0,-1 0-1 0 0,1 0 1 0 0,0-1-1 0 0,0 1 1 0 0,8 0-1 0 0,-4-1 44 0 0,0-1-1 0 0,0 0 1 0 0,1 0-1 0 0,-1-1 1 0 0,0-1-1 0 0,0 0 1 0 0,0 0-1 0 0,0-2 1 0 0,0 1-1 0 0,0-1 1 0 0,0-1-1 0 0,-1 0 1 0 0,1-1-1 0 0,-1 0 1 0 0,13-9-1 0 0,-9 3 72 0 0,0-1 0 0 0,-1 0 0 0 0,-1 0 0 0 0,0-2 0 0 0,-1 0 0 0 0,0 0 0 0 0,11-19 0 0 0,9-13 393 0 0,50-94 0 0 0,-67 107-365 0 0,13-40 1 0 0,-23 58-161 0 0,-1-1 0 0 0,-1 0 0 0 0,0 0-1 0 0,1-32 1 0 0,-5 40-28 0 0,1 0-1 0 0,-1 0 0 0 0,0-1 0 0 0,-1 1 0 0 0,0 0 1 0 0,0 0-1 0 0,-1 1 0 0 0,0-1 0 0 0,0 0 1 0 0,-1 1-1 0 0,-7-11 0 0 0,4 9-2 0 0,0-1 0 0 0,0 2 1 0 0,-1-1-1 0 0,-1 1 0 0 0,1 0 0 0 0,-1 1 0 0 0,-17-11 1 0 0,14 10-19 0 0,-1 2 1 0 0,1-1 0 0 0,-1 2 0 0 0,0 0 0 0 0,0 0 0 0 0,-1 1-1 0 0,1 1 1 0 0,-1 0 0 0 0,0 1 0 0 0,0 0 0 0 0,0 1 0 0 0,0 1 0 0 0,0 0-1 0 0,-14 3 1 0 0,9 1-59 0 0,1 1-1 0 0,0 0 1 0 0,0 2 0 0 0,1 0-1 0 0,0 1 1 0 0,0 1-1 0 0,0 0 1 0 0,-24 19-1 0 0,21-12-557 0 0,0 1-1 0 0,1 1 1 0 0,1 0-1 0 0,1 2 0 0 0,-26 36 1 0 0,23-23-1295 0 0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0.70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34 10480 0 0,'-3'-16'1141'0'0,"3"6"-1114"0"0,0 9-20 0 0,0 1 0 0 0,0 0 1 0 0,0-1-1 0 0,0 1 0 0 0,0 0 1 0 0,0 0-1 0 0,0-1 0 0 0,0 1 1 0 0,0 0-1 0 0,0-1 0 0 0,1 1 1 0 0,-1 0-1 0 0,0-1 0 0 0,0 1 1 0 0,0 0-1 0 0,1 0 0 0 0,-1-1 0 0 0,0 1 1 0 0,0 0-1 0 0,0 0 0 0 0,1 0 1 0 0,-1-1-1 0 0,0 1 0 0 0,0 0 1 0 0,1 0-1 0 0,-1 0 0 0 0,0 0 1 0 0,1 0-1 0 0,-1-1 0 0 0,0 1 1 0 0,1 0-1 0 0,-1 0 0 0 0,10 6 140 0 0,6 15-69 0 0,-11-9 62 0 0,0 0 0 0 0,0 1-1 0 0,-1 0 1 0 0,3 17-1 0 0,3 55 566 0 0,-4-30-218 0 0,14 191 1709 0 0,-18-209-1913 0 0,12 131 1160 0 0,-9-114-904 0 0,-5-52-145 0 0,-5-9-1542 0 0,1 4 319 0 0,3 2 638 0 0,0 1 0 0 0,1-1 0 0 0,-1 1 0 0 0,1-1 0 0 0,-1 1 0 0 0,1-1 1 0 0,-1 1-1 0 0,1-1 0 0 0,-1 0 0 0 0,1 1 0 0 0,-1-1 0 0 0,1 1 0 0 0,0-1 0 0 0,-1-1 0 0 0,-2-9-5115 0 0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1.3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27 419 13760 0 0,'-3'-3'165'0'0,"0"-1"1"0"0,0 1 0 0 0,0 0 0 0 0,1-1 0 0 0,-1 0-1 0 0,1 1 1 0 0,-3-7 0 0 0,4 8-156 0 0,1 1 1 0 0,-1-1-1 0 0,1 0 0 0 0,0 0 0 0 0,-1 0 0 0 0,1 1 1 0 0,0-1-1 0 0,0 0 0 0 0,0 0 0 0 0,0 0 1 0 0,1 0-1 0 0,-1 1 0 0 0,0-1 0 0 0,1 0 1 0 0,-1 0-1 0 0,1 1 0 0 0,0-1 0 0 0,-1 0 0 0 0,1 1 1 0 0,2-3-1 0 0,11-20 256 0 0,-6 11-131 0 0,-1 0 0 0 0,2 1-1 0 0,15-18 1 0 0,14-8-8 0 0,1 2 0 0 0,2 2 0 0 0,87-56 0 0 0,-112 81-42 0 0,0 1 0 0 0,0 0 0 0 0,1 2 0 0 0,0 0 0 0 0,0 1 0 0 0,20-4 0 0 0,-26 7-2 0 0,1 1 1 0 0,0 0-1 0 0,0 0 0 0 0,-1 1 1 0 0,1 1-1 0 0,0 0 1 0 0,-1 0-1 0 0,1 1 0 0 0,0 1 1 0 0,13 4-1 0 0,-20-5-56 0 0,0 0-1 0 0,-1 0 1 0 0,1 1-1 0 0,-1-1 1 0 0,1 1-1 0 0,-1 0 1 0 0,0 1-1 0 0,0-1 0 0 0,0 0 1 0 0,-1 1-1 0 0,1 0 1 0 0,-1 0-1 0 0,5 7 1 0 0,-5-4-5 0 0,0 0 0 0 0,0 0 0 0 0,0 0 0 0 0,-1 0 0 0 0,0 0 0 0 0,0 1 0 0 0,0-1 0 0 0,0 12 0 0 0,-1-4 27 0 0,-1 1 1 0 0,0 0-1 0 0,-1 0 0 0 0,-4 24 0 0 0,2-16-21 0 0,2-16 2 0 0,0-1-1 0 0,0 1 1 0 0,-1-1-1 0 0,-3 11 1 0 0,1-6 18 0 0,-6 13 129 0 0,0 0 0 0 0,-23 38-1 0 0,29-56-132 0 0,0 0-1 0 0,-1-1 0 0 0,0 1 0 0 0,0-1 1 0 0,0 0-1 0 0,-9 7 0 0 0,-6 3 48 0 0,10-8-40 0 0,0 0 0 0 0,0-1 0 0 0,-1 0 0 0 0,-11 6-1 0 0,-11 2 74 0 0,1 1 11 0 0,-35 12 1 0 0,28-13-46 0 0,27-10-62 0 0,0-1 0 0 0,0 1 0 0 0,0-2-1 0 0,-21 4 1 0 0,25-6-28 0 0,-36 6 0 0 0,40-7 0 0 0,0 1 0 0 0,1 1 0 0 0,-1-1 0 0 0,0 0 0 0 0,1 1 0 0 0,-1 0 0 0 0,1 0 0 0 0,0 0 0 0 0,-4 2 0 0 0,7-4-2 0 0,0 0 0 0 0,-1 1-1 0 0,1-1 1 0 0,0 0 0 0 0,0 0-1 0 0,-1 0 1 0 0,1 0 0 0 0,0 0-1 0 0,0 0 1 0 0,-1 0-1 0 0,1 0 1 0 0,0 0 0 0 0,0 1-1 0 0,-1-1 1 0 0,1 0 0 0 0,0 0-1 0 0,0 0 1 0 0,0 1 0 0 0,-1-1-1 0 0,1 0 1 0 0,0 0-1 0 0,0 0 1 0 0,0 1 0 0 0,0-1-1 0 0,0 0 1 0 0,0 0 0 0 0,-1 1-1 0 0,1-1 1 0 0,0 0 0 0 0,0 0-1 0 0,0 1 1 0 0,0-1 0 0 0,0 0-1 0 0,0 0 1 0 0,0 1-1 0 0,0-1 1 0 0,0 0 0 0 0,0 1-1 0 0,0-1 1 0 0,0 0 0 0 0,0 0-1 0 0,0 1 1 0 0,1-1 0 0 0,-1 0-1 0 0,0 0 1 0 0,0 1 0 0 0,0-1-1 0 0,0 0 1 0 0,0 0-1 0 0,0 0 1 0 0,1 1 0 0 0,-1-1-1 0 0,0 0 1 0 0,0 0 0 0 0,1 1-1 0 0,1 1-4 0 0,0 1 0 0 0,1-1-1 0 0,-1 0 1 0 0,1 0 0 0 0,0 0 0 0 0,-1 0-1 0 0,1 0 1 0 0,0 0 0 0 0,0-1-1 0 0,1 1 1 0 0,-1-1 0 0 0,6 2 0 0 0,5 0 25 0 0,25 3 1 0 0,-18-4 28 0 0,9 3 22 0 0,-2-2 28 0 0,-1 1-1 0 0,1 2 1 0 0,-1 1-1 0 0,31 12 1 0 0,127 76 685 0 0,-171-87-753 0 0,30 17 247 0 0,-2 2-1 0 0,57 46 1 0 0,-93-68-275 0 0,0 0 7 0 0,-1-1-1 0 0,0 1 1 0 0,0 0-1 0 0,-1 1 1 0 0,1-1-1 0 0,5 10 1 0 0,-8-12-202 0 0,-1 0 1 0 0,1 0-1 0 0,0 0 1 0 0,1 0-1 0 0,4 4 1 0 0,-6-6-452 0 0,0 0-1 0 0,0 0 1 0 0,0 0 0 0 0,0-1 0 0 0,0 1-1 0 0,1 0 1 0 0,-1-1 0 0 0,0 1 0 0 0,0-1-1 0 0,3 1 1 0 0,4 0-5749 0 0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2.47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9 136 10912 0 0,'-4'-5'530'0'0,"3"3"-478"0"0,0 1-1 0 0,1-1 1 0 0,-1 0 0 0 0,1 0-1 0 0,-1 0 1 0 0,1 0-1 0 0,0 0 1 0 0,0 1 0 0 0,0-1-1 0 0,0 0 1 0 0,0 0-1 0 0,1-3 1 0 0,6-25 103 0 0,-2 12 233 0 0,1 3-125 0 0,-5 14-247 0 0,0-1 0 0 0,-1 0 0 0 0,1 1 0 0 0,0-1 0 0 0,-1 0 0 0 0,1 1 0 0 0,-1-1 1 0 0,1-2-1 0 0,-1 1 8 0 0,2-4 15 0 0,3-2-28 0 0,-3 8 32 0 0,1-2-62 0 0,-3 2-127 0 0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3.0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0 128 9416 0 0,'0'0'706'0'0,"1"7"-436"0"0,-1-6-228 0 0,0-1 1 0 0,0 1 0 0 0,0 0-1 0 0,0-1 1 0 0,1 1 0 0 0,-1-1-1 0 0,0 1 1 0 0,0-1 0 0 0,1 1-1 0 0,-1 0 1 0 0,0-1-1 0 0,1 1 1 0 0,-1-1 0 0 0,0 0-1 0 0,1 1 1 0 0,-1-1 0 0 0,1 1-1 0 0,-1-1 1 0 0,1 1 0 0 0,-1-1-1 0 0,1 0 1 0 0,0 1 0 0 0,6-2 1459 0 0,-6 1-1324 0 0,1-1 36 0 0,0 0 0 0 0,1 0 0 0 0,-1 0 0 0 0,0 0 0 0 0,0 0 0 0 0,0-1 0 0 0,0 1 0 0 0,0-1 0 0 0,0 1 1 0 0,0-1-1 0 0,0 0 0 0 0,-1 1 0 0 0,1-1 0 0 0,1-3 0 0 0,19-29 1505 0 0,-22 34-1715 0 0,3-5 131 0 0,-1 0 0 0 0,0-1 0 0 0,2-8 0 0 0,7-15 191 0 0,-7 16-584 0 0,-5 4-4604 0 0,-2 2-1031 0 0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5.6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17 271 7488 0 0,'0'0'217'0'0,"-1"-1"-6"0"0,-4-2-119 0 0,4 2-41 0 0,0 1 1 0 0,0-1 0 0 0,1 0 0 0 0,-1 0-1 0 0,0 1 1 0 0,1-1 0 0 0,-1 0-1 0 0,1 0 1 0 0,-1 0 0 0 0,1 0 0 0 0,0 0-1 0 0,-1 0 1 0 0,1 0 0 0 0,0 0-1 0 0,0 0 1 0 0,-1-1 0 0 0,0-16 287 0 0,1 13-276 0 0,0 0 0 0 0,1 1-1 0 0,0-1 1 0 0,0 0 0 0 0,0 0-1 0 0,1 0 1 0 0,-1 1-1 0 0,1-1 1 0 0,0 1 0 0 0,5-9-1 0 0,2 0 162 0 0,1 1-1 0 0,11-13 0 0 0,4-4 264 0 0,-18 21-276 0 0,1 1 0 0 0,0-1 1 0 0,0 2-1 0 0,1-1 1 0 0,0 1-1 0 0,0 0 0 0 0,1 1 1 0 0,18-8-1 0 0,18 0 397 0 0,-15 5-224 0 0,-22 6-325 0 0,0 0-1 0 0,0 1 0 0 0,0 0 1 0 0,0 0-1 0 0,0 1 1 0 0,0 1-1 0 0,-1-1 0 0 0,1 1 1 0 0,0 1-1 0 0,16 4 0 0 0,-14-2 6 0 0,0 0-1 0 0,0 0 0 0 0,0 1 0 0 0,-1 0 0 0 0,1 1 0 0 0,-2 0 0 0 0,18 15 0 0 0,-23-18-27 0 0,-1 0-1 0 0,0 1 1 0 0,0-1 0 0 0,0 1-1 0 0,0 0 1 0 0,0 0 0 0 0,-1 0 0 0 0,0 0-1 0 0,0 0 1 0 0,0 1 0 0 0,0-1-1 0 0,-1 1 1 0 0,0-1 0 0 0,0 1 0 0 0,0 0-1 0 0,0-1 1 0 0,-1 1 0 0 0,1 0-1 0 0,-1-1 1 0 0,-1 1 0 0 0,1 0 0 0 0,-1 0-1 0 0,0 4 1 0 0,-4 10 151 0 0,-1-1 1 0 0,0 0-1 0 0,-2 0 0 0 0,-12 23 1 0 0,9-20-104 0 0,-4 5 189 0 0,-1 0 0 0 0,-33 40 0 0 0,38-52-148 0 0,1 0-139 0 0,-2 0-1 0 0,0-1 0 0 0,-1 0 0 0 0,-18 14 0 0 0,23-20 28 0 0,7-6-2 0 0,0 0-1 0 0,0 0 1 0 0,0 0-1 0 0,0 0 1 0 0,-1 0-1 0 0,1 0 1 0 0,0 0-1 0 0,0 0 1 0 0,-1-1-1 0 0,1 1 1 0 0,0-1-1 0 0,-1 1 1 0 0,1-1-1 0 0,-2 1 0 0 0,2-1 206 0 0,1-5-144 0 0,2 1-67 0 0,-1 1-1 0 0,1 0 0 0 0,0-1 0 0 0,0 1 0 0 0,0 0 0 0 0,0 0 1 0 0,1 0-1 0 0,-1 1 0 0 0,1-1 0 0 0,0 0 0 0 0,0 1 0 0 0,-1 0 0 0 0,2 0 1 0 0,-1 0-1 0 0,0 0 0 0 0,6-3 0 0 0,4 0-9 0 0,0-1 1 0 0,1 2-1 0 0,14-4 0 0 0,-3 2-40 0 0,0 1-1 0 0,40-2 0 0 0,-55 6 38 0 0,1 1 1 0 0,-1 1-1 0 0,0 0 1 0 0,0 0 0 0 0,0 1-1 0 0,0 0 1 0 0,0 1-1 0 0,0 0 1 0 0,10 6-1 0 0,-14-7 8 0 0,2 2 0 0 0,0-1 0 0 0,0 1 0 0 0,0 1 0 0 0,0-1 0 0 0,-1 1 0 0 0,1 1 0 0 0,-1 0 0 0 0,-1 0 0 0 0,11 11 0 0 0,-11-10 9 0 0,0 1-1 0 0,-1 0 0 0 0,0 0 0 0 0,-1 0 1 0 0,1 0-1 0 0,-2 1 0 0 0,1 0 0 0 0,-1-1 0 0 0,0 1 1 0 0,-1 1-1 0 0,2 14 0 0 0,-3-17 6 0 0,0-1 19 0 0,-1 1 0 0 0,1 0 0 0 0,-1 0 0 0 0,0 0 0 0 0,-1-1 1 0 0,1 1-1 0 0,-1 0 0 0 0,-4 12 0 0 0,-7 11 270 0 0,-27 51 0 0 0,31-67-198 0 0,-1 0 1 0 0,-1 0-1 0 0,0-1 0 0 0,-1-1 0 0 0,-17 16 0 0 0,15-16 15 0 0,-1-1-1 0 0,0-1 1 0 0,0 0-1 0 0,-1-1 1 0 0,0 0 0 0 0,-22 8-1 0 0,27-14-54 0 0,1 0 0 0 0,-1 0 0 0 0,0-1 0 0 0,0 0-1 0 0,-1 0 1 0 0,1-1 0 0 0,0-1 0 0 0,0 0 0 0 0,0 0 0 0 0,-1-1 0 0 0,1 0-1 0 0,-12-4 1 0 0,12 3-13 0 0,1-1 0 0 0,-1 0 0 0 0,1 0 0 0 0,0-1 0 0 0,-15-9 0 0 0,22 12-83 0 0,1 0 0 0 0,-1 0-1 0 0,0 0 1 0 0,1-1 0 0 0,-1 1 0 0 0,0 0-1 0 0,1-1 1 0 0,0 0 0 0 0,-1 1-1 0 0,1-1 1 0 0,0 0 0 0 0,0 0-1 0 0,0 0 1 0 0,0 0 0 0 0,0 1 0 0 0,0-1-1 0 0,1-1 1 0 0,-1 1 0 0 0,1 0-1 0 0,-1 0 1 0 0,1 0 0 0 0,0 0 0 0 0,0 0-1 0 0,0 0 1 0 0,0 0 0 0 0,0 0-1 0 0,0-1 1 0 0,1 1 0 0 0,-1 0 0 0 0,1 0-1 0 0,1-4 1 0 0,0 0-621 0 0,1 1-1 0 0,0-1 1 0 0,1 1 0 0 0,0 0 0 0 0,-1-1-1 0 0,2 2 1 0 0,-1-1 0 0 0,7-5 0 0 0,5-2-1076 0 0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6.15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63 15696 0 0,'0'0'1571'0'0,"0"-17"-1135"0"0,11-22-126 0 0,-10 33-288 0 0,-1 5 16 0 0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6.86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224 60 12640 0 0,'-2'-1'68'0'0,"0"0"0"0"0,1 0 1 0 0,-1-1-1 0 0,0 1 1 0 0,1-1-1 0 0,0 0 1 0 0,-1 1-1 0 0,1-1 1 0 0,0 0-1 0 0,-1 0 0 0 0,1 0 1 0 0,0 0-1 0 0,0 0 1 0 0,1 0-1 0 0,-1 0 1 0 0,0 0-1 0 0,1 0 1 0 0,-1 0-1 0 0,1 0 0 0 0,-1-4 1 0 0,1-12-80 0 0,0 18-65 0 0,2 3 111 0 0,-1 0 0 0 0,0 0 0 0 0,0 0 0 0 0,-1 1 0 0 0,1-1 1 0 0,-1 0-1 0 0,1 1 0 0 0,-1-1 0 0 0,-1 6 0 0 0,-5 34 504 0 0,3-25-267 0 0,-5 41 366 0 0,-2-1 0 0 0,-26 82 0 0 0,29-119-552 0 0,-3 8 76 0 0,-1 0 1 0 0,-20 36-1 0 0,-3 7 158 0 0,11-22-104 0 0,-2 7 80 0 0,25-56-226 0 0,-1-1-61 0 0,1 1 1 0 0,0-1 0 0 0,0 1 0 0 0,0-1-1 0 0,0 1 1 0 0,0-1 0 0 0,0 1-1 0 0,0-1 1 0 0,0 1 0 0 0,0-1 0 0 0,0 1-1 0 0,0-1 1 0 0,0 1 0 0 0,0-1-1 0 0,1 1 1 0 0,-1-1 0 0 0,0 0 0 0 0,0 1-1 0 0,0-1 1 0 0,1 1 0 0 0,-1-1-1 0 0,0 1 1 0 0,1-1 0 0 0,-1 0 0 0 0,1 1-1 0 0,0 0 10 0 0,0 0 0 0 0,0-1 0 0 0,0 1 0 0 0,0-1 0 0 0,1 1 0 0 0,-1-1 0 0 0,0 0-1 0 0,0 1 1 0 0,0-1 0 0 0,2 0 0 0 0,1 1 23 0 0,0-1 0 0 0,0 0 0 0 0,0-1 0 0 0,0 1 0 0 0,0-1 0 0 0,4 0 0 0 0,31-11 278 0 0,1 2 0 0 0,76-10 0 0 0,-73 13-320 0 0,-30 5 0 0 0,1 0 0 0 0,14-1 0 0 0,-19 3-113 0 0,0-2-1 0 0,0 1 0 0 0,0-1 1 0 0,0-1-1 0 0,-1 0 0 0 0,1 0 1 0 0,10-6-1 0 0,-4 3-1134 0 0,-10 3-251 0 0,1 1 1 0 0,0-1-1 0 0,-1 0 1 0 0,10-8-1 0 0,-11 7-242 0 0</inkml:trace>
  <inkml:trace contextRef="#ctx0" brushRef="#br0" timeOffset="1">538 446 8032 0 0,'0'0'182'0'0,"-4"-7"252"0"0,1 5-397 0 0,0-1 1 0 0,1 1 0 0 0,-1-1-1 0 0,1 0 1 0 0,0 0 0 0 0,-3-4-1 0 0,-3-3 529 0 0,-8-6 4237 0 0,7 50-3890 0 0,6-16-553 0 0,1-1-1 0 0,1 1 1 0 0,3 31-1 0 0,-2-42-244 0 0,0 1-1 0 0,0 0 0 0 0,-2 10 0 0 0,0 11 181 0 0,1-2 96 0 0,-7 37-1 0 0,0-1-76 0 0,-4 12-84 0 0,3-26-125 0 0,-3 0-1611 0 0,20-52-1873 0 0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7.3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69 7 14624 0 0,'-7'-3'298'0'0,"0"0"12"0"0,-19 2 674 0 0,25 1-988 0 0,1 0 0 0 0,-1 0 0 0 0,1 0 0 0 0,-1 0 0 0 0,0 0 0 0 0,1 0 0 0 0,-1 1 1 0 0,1-1-1 0 0,-1 0 0 0 0,0 0 0 0 0,1 0 0 0 0,-1 1 0 0 0,1-1 0 0 0,-1 0 1 0 0,1 0-1 0 0,-1 1 0 0 0,1-1 0 0 0,-1 0 0 0 0,1 1 0 0 0,-1-1 0 0 0,1 1 1 0 0,-1-1-1 0 0,1 1 0 0 0,0-1 0 0 0,-1 1 0 0 0,1-1 0 0 0,0 1 0 0 0,-1-1 1 0 0,1 1-1 0 0,0-1 0 0 0,0 1 0 0 0,0-1 0 0 0,-1 1 0 0 0,1 0 0 0 0,0-1 1 0 0,0 1-1 0 0,0 0 0 0 0,0 1-1 0 0,-13 96-139 0 0,16-54 72 0 0,-4-37 72 0 0,0 0 0 0 0,1 0 0 0 0,0 0 0 0 0,0-1 0 0 0,0 1 0 0 0,2 7 0 0 0,-2-7 0 0 0,0-5 1 0 0,-1-1 0 0 0,1 0 1 0 0,0 0-1 0 0,0 0 0 0 0,0 0 0 0 0,0 0 1 0 0,1 0-1 0 0,-1 1 0 0 0,0-1 0 0 0,0 0 0 0 0,1 0 1 0 0,-1 0-1 0 0,0 0 0 0 0,1 0 0 0 0,-1 0 1 0 0,1 0-1 0 0,0 1 0 0 0,0-1 239 0 0,0 1-147 0 0,0 0 0 0 0,0 0-1 0 0,0 0 1 0 0,0 0 0 0 0,0-1 0 0 0,3 4-1 0 0,10-3 316 0 0,-12-1-353 0 0,0-1 0 0 0,-1 1-1 0 0,1-1 1 0 0,0 0 0 0 0,-1 0 0 0 0,1 1 0 0 0,0-1-1 0 0,0-1 1 0 0,-1 1 0 0 0,1 0 0 0 0,0 0 0 0 0,2-1-1 0 0,10-5 206 0 0,23-12-1 0 0,-5 1-186 0 0,-15 9-47 0 0,-6 3-1 0 0,0 0 0 0 0,0 1 0 0 0,21-6 0 0 0,-15 6-7 0 0,-6 1-2 0 0,0 1 0 0 0,0 0 0 0 0,1 0 0 0 0,-1 1 0 0 0,1 1 0 0 0,-1 0 0 0 0,1 0 0 0 0,13 3 0 0 0,-15-1 13 0 0,1 1-1 0 0,0 0 0 0 0,-1 1 0 0 0,0 1 0 0 0,15 7 0 0 0,-19-8-6 0 0,0 0-1 0 0,0 0 1 0 0,0 1-1 0 0,-1 0 1 0 0,0 0-1 0 0,0 0 1 0 0,0 1-1 0 0,-1-1 1 0 0,7 11-1 0 0,-7-9-24 0 0,10 18 61 0 0,17 38-1 0 0,-25-49 5 0 0,-4-10-59 0 0,0 0 0 0 0,-1 1 0 0 0,1-1 1 0 0,-1 0-1 0 0,0 1 0 0 0,0-1 1 0 0,0 1-1 0 0,0 6 0 0 0,0 14 139 0 0,0-17-37 0 0,-1-1 0 0 0,0 1 0 0 0,0-1 0 0 0,-2 11 0 0 0,1-13-35 0 0,0-1 0 0 0,-1 1 0 0 0,0 0 0 0 0,0-1 0 0 0,0 1-1 0 0,-1-1 1 0 0,1 0 0 0 0,-1 1 0 0 0,0-2 0 0 0,0 1 0 0 0,-1 0 0 0 0,1 0 0 0 0,-5 3 0 0 0,-7 5 183 0 0,-1-1 0 0 0,-18 11 0 0 0,26-17-213 0 0,-3 1 51 0 0,0-1 0 0 0,-1 0-1 0 0,1-1 1 0 0,-1 0-1 0 0,1-1 1 0 0,-17 3 0 0 0,13-3-54 0 0,6-2-14 0 0,0-1 0 0 0,0 1-1 0 0,0-2 1 0 0,-1 1 0 0 0,1-1-1 0 0,1-1 1 0 0,-1 1 0 0 0,0-2-1 0 0,0 1 1 0 0,1-1 0 0 0,-15-7-1 0 0,16 6-55 0 0,1 0 1 0 0,0 0-1 0 0,0 0 0 0 0,0-1 0 0 0,1 0 0 0 0,-1-1 0 0 0,1 1 0 0 0,-5-7 0 0 0,-19-19-1544 0 0,27 28 1161 0 0,-1 0-1 0 0,1 1 1 0 0,-1-1-1 0 0,1 0 1 0 0,0-1-1 0 0,0 1 1 0 0,-2-5-1 0 0,4 6 306 0 0,-5-11-1324 0 0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8.0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86 15864 0 0,'0'0'44'0'0,"0"0"1"0"0,-1 0 0 0 0,1 0-1 0 0,0-1 1 0 0,0 1 0 0 0,0 0 0 0 0,-1 0-1 0 0,1-1 1 0 0,0 1 0 0 0,0 0 0 0 0,0 0-1 0 0,0-1 1 0 0,0 1 0 0 0,0 0 0 0 0,0-1-1 0 0,-1 1 1 0 0,1 0 0 0 0,0 0-1 0 0,0-1 1 0 0,0 1 0 0 0,0 0 0 0 0,0-1-1 0 0,0 1 1 0 0,1 0 0 0 0,-1-1 0 0 0,0 1-1 0 0,0 0 1 0 0,0 0 0 0 0,0-1 0 0 0,0 1-1 0 0,0 0 1 0 0,1-1 0 0 0,9-7 388 0 0,22-5-747 0 0,-23 10 462 0 0,10-3-163 0 0,0 1 0 0 0,1 0 0 0 0,-1 2 0 0 0,1 0 0 0 0,28 0 0 0 0,6-1 25 0 0,200-12 808 0 0,-134 10-60 0 0,-1 5 128 0 0,-68 1-620 0 0,-44 0-473 0 0,-1 0 0 0 0,1 1 0 0 0,-1 0 0 0 0,1 0 0 0 0,-1 0 0 0 0,1 1-1 0 0,-1-1 1 0 0,0 1 0 0 0,0 1 0 0 0,8 4 0 0 0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9.1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9584 0 0,'0'0'556'0'0,"0"2"-427"0"0,0 2-21 0 0,1 0 0 0 0,-1 0 0 0 0,1-1 1 0 0,1 1-1 0 0,-1 0 0 0 0,0 0 0 0 0,1-1 0 0 0,0 1 0 0 0,0-1 0 0 0,0 1 0 0 0,0-1 1 0 0,5 6-1 0 0,6 6 613 0 0,19 18 1 0 0,-18-19-360 0 0,1 0 219 0 0,1-2 0 0 0,24 16 0 0 0,-21-15 87 0 0,22 19 0 0 0,-34-25-511 0 0,1-1-1 0 0,0 0 1 0 0,0 0-1 0 0,0-1 1 0 0,1 0-1 0 0,0-1 1 0 0,13 6-1 0 0,-16-8-79 0 0,0 1 0 0 0,0 0 0 0 0,-1 1 0 0 0,0-1 0 0 0,0 1 0 0 0,0 0 0 0 0,0 1 0 0 0,6 6-1 0 0,6 1 106 0 0,-16-12-508 0 0,1 2 773 0 0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49.7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10 649 14896 0 0,'-1'-2'79'0'0,"-1"0"0"0"0,1 0 0 0 0,0 0 0 0 0,0-1 0 0 0,0 1 0 0 0,1 0 0 0 0,-1-1 0 0 0,0 1 1 0 0,1 0-1 0 0,-1-1 0 0 0,1-4 0 0 0,1 4-65 0 0,-1-1 1 0 0,1 1-1 0 0,0-1 1 0 0,0 1-1 0 0,0-1 1 0 0,1 1-1 0 0,2-6 1 0 0,2-1 117 0 0,0 0 0 0 0,1 1 0 0 0,0-1 0 0 0,1 1 0 0 0,0 0 0 0 0,10-8 0 0 0,29-25 745 0 0,29-25-402 0 0,8 7-443 0 0,-46 40-5197 0 0,-21 14-467 0 0</inkml:trace>
  <inkml:trace contextRef="#ctx0" brushRef="#br0" timeOffset="1">895 4 11704 0 0,'0'0'681'0'0,"0"-1"-560"0"0,0-2-121 0 0,3 7-33 0 0,-2-3 30 0 0,0-1 0 0 0,0 1 1 0 0,-1 0-1 0 0,1-1 1 0 0,0 1-1 0 0,-1 0 1 0 0,1 0-1 0 0,-1-1 1 0 0,1 1-1 0 0,-1 0 1 0 0,1 0-1 0 0,0 1 1 0 0,1 24 484 0 0,0 0 0 0 0,-2 0 0 0 0,0 0 0 0 0,-8 46 0 0 0,0 6 381 0 0,-3 50 727 0 0,-3 65-47 0 0,12-149-1348 0 0,1-28-70 0 0,1-1 0 0 0,0 0-1 0 0,1 1 1 0 0,4 23 0 0 0,-5-33-43 0 0,0-5-162 0 0,0 0 1 0 0,0-1-1 0 0,0 1 0 0 0,0 0 0 0 0,0-1 0 0 0,0 1 0 0 0,0-1 0 0 0,0 1 0 0 0,0 0 0 0 0,0-1 0 0 0,0 1 1 0 0,1-1-1 0 0,-1 1 0 0 0,0 0 0 0 0,0-1 0 0 0,1 1 0 0 0,-1-1 0 0 0,0 1 0 0 0,1-1 0 0 0,-1 1 1 0 0,0-1-1 0 0,1 1 0 0 0,-1-1 0 0 0,1 1 0 0 0,0-1 0 0 0,6 5-1254 0 0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50.4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25 262 9072 0 0,'0'0'681'0'0,"5"14"-426"0"0,-4-8-201 0 0,0 0 0 0 0,-1 1 1 0 0,0-1-1 0 0,0 0 0 0 0,0 0 0 0 0,-2 7 1 0 0,-8 40 658 0 0,4-28-428 0 0,1 0 691 0 0,1 0 1 0 0,0 27-1 0 0,4-39-502 0 0,0 0 0 0 0,1-1 1 0 0,0 1-1 0 0,1 0 0 0 0,7 23 1 0 0,-7-32-359 0 0,0 0 0 0 0,0 0 1 0 0,1 0-1 0 0,-1-1 0 0 0,1 1 0 0 0,0-1 1 0 0,0 1-1 0 0,0-1 0 0 0,0 0 0 0 0,0 0 1 0 0,1-1-1 0 0,0 1 0 0 0,-1-1 1 0 0,7 4-1 0 0,1 1 80 0 0,-6-4-113 0 0,0 0 0 0 0,1-1-1 0 0,-1 0 1 0 0,1 0 0 0 0,-1 0 0 0 0,1-1 0 0 0,0 0 0 0 0,8 1 0 0 0,48 1 590 0 0,-61-3-666 0 0,26-1 151 0 0,0-1 0 0 0,0-1 1 0 0,0-2-1 0 0,0 0 0 0 0,-1-2 0 0 0,0-1 0 0 0,0-1 0 0 0,-1-1 0 0 0,0-2 0 0 0,0 0 0 0 0,-2-1 0 0 0,33-24 0 0 0,-31 15 16 0 0,0 0 0 0 0,35-44-1 0 0,-45 49-21 0 0,-2-1 0 0 0,0 0 0 0 0,-1-1 0 0 0,18-37 0 0 0,-26 47-82 0 0,0 0 1 0 0,-1-1-1 0 0,0 1 0 0 0,-1-1 1 0 0,0 1-1 0 0,0-1 0 0 0,-1 0 0 0 0,0 0 1 0 0,-1 0-1 0 0,0 1 0 0 0,-1-1 1 0 0,0 0-1 0 0,-2-12 0 0 0,0 15-32 0 0,1 0 0 0 0,-2 0-1 0 0,1 0 1 0 0,-1 1-1 0 0,0-1 1 0 0,0 1 0 0 0,0 0-1 0 0,-1 0 1 0 0,0 1 0 0 0,0-1-1 0 0,-1 1 1 0 0,0 0-1 0 0,0 1 1 0 0,0-1 0 0 0,-12-6-1 0 0,0 1-21 0 0,-1 1 1 0 0,0 1-1 0 0,-1 0 0 0 0,-29-7 0 0 0,9 6-110 0 0,-1 2 0 0 0,-59-3 1 0 0,80 10-2 0 0,1 1 0 0 0,0 1 0 0 0,-1 0 0 0 0,1 2 1 0 0,0 0-1 0 0,0 1 0 0 0,1 1 0 0 0,0 1 0 0 0,-34 17 1 0 0,41-18-387 0 0,0 1 0 0 0,1 0 0 0 0,0 0 0 0 0,0 1 0 0 0,1 0 0 0 0,-13 15 0 0 0,0 5-782 0 0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51.8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1 985 9648 0 0,'0'0'724'0'0,"4"-8"154"0"0,2-1-305 0 0,0-1 1 0 0,0 1-1 0 0,1 0 0 0 0,0 1 0 0 0,16-14 0 0 0,4-6 87 0 0,63-83 670 0 0,23-49-1687 0 0,-101 139-943 0 0,-8 15 622 0 0</inkml:trace>
  <inkml:trace contextRef="#ctx0" brushRef="#br0" timeOffset="1">1641 56 11976 0 0,'0'0'576'0'0,"6"-5"48"0"0,2-1-608 0 0,0 1 0 0 0,0 0 0 0 0,1 0 0 0 0,0 1 0 0 0,0 0 0 0 0,13-3 0 0 0,-16 5-40 0 0,10-2 74 0 0,-1 1 1 0 0,27-2-1 0 0,-36 5 63 0 0,0 0 0 0 0,0 0-1 0 0,0 1 1 0 0,-1 0 0 0 0,1 0 0 0 0,0 1-1 0 0,0-1 1 0 0,-1 1 0 0 0,1 0 0 0 0,7 5 0 0 0,-2-2 43 0 0,-10-5-126 0 0,1 0-1 0 0,-1 1 1 0 0,1 0-1 0 0,-1-1 1 0 0,0 1-1 0 0,1 0 1 0 0,-1 0-1 0 0,0-1 1 0 0,1 1-1 0 0,-1 0 1 0 0,0 0-1 0 0,0 1 1 0 0,0-1-1 0 0,0 0 1 0 0,0 0-1 0 0,0 0 1 0 0,0 1-1 0 0,-1-1 1 0 0,1 0-1 0 0,1 3 1 0 0,-1 0 29 0 0,1 0 0 0 0,-1 1 0 0 0,1-1 0 0 0,-1 0 0 0 0,-1 1 0 0 0,1-1 0 0 0,0 1 0 0 0,-1-1 0 0 0,0 1 0 0 0,0-1 0 0 0,-1 1 0 0 0,1-1 0 0 0,-1 1 0 0 0,0-1 0 0 0,-2 6 0 0 0,0 1 48 0 0,-1 0 1 0 0,-1 0 0 0 0,0-1 0 0 0,-1 1 0 0 0,-9 13 0 0 0,-41 46 219 0 0,23-31-214 0 0,0 6 207 0 0,23-33-218 0 0,9-11-71 0 0,0 0 1 0 0,-1 0-1 0 0,1 1 0 0 0,0-1 0 0 0,0 1 0 0 0,0-1 0 0 0,0 1 0 0 0,0 0 1 0 0,0-1-1 0 0,0 1 0 0 0,1 0 0 0 0,-1-1 0 0 0,0 1 0 0 0,1 0 0 0 0,0 0 1 0 0,-1 0-1 0 0,1 0 0 0 0,0-1 0 0 0,0 1 0 0 0,0 0 0 0 0,0 0 0 0 0,0 0 1 0 0,1 3-1 0 0,0-3 0 0 0,0-1 1 0 0,0 1-1 0 0,0 0 0 0 0,0 0 1 0 0,1-1-1 0 0,-1 1 0 0 0,0-1 1 0 0,1 1-1 0 0,-1-1 0 0 0,1 1 1 0 0,0-1-1 0 0,-1 0 1 0 0,1 0-1 0 0,0 0 0 0 0,0 0 1 0 0,0 0-1 0 0,0 0 0 0 0,-1-1 1 0 0,4 2-1 0 0,4 0 209 0 0,0 1 1 0 0,17 1-1 0 0,-16-3-154 0 0,1-1 0 0 0,-1 0 0 0 0,12-2 0 0 0,13 0 100 0 0,-17 1-64 0 0,0-1 0 0 0,24-4 0 0 0,-39 5-105 0 0,38-2 189 0 0,-33 3-194 0 0,-1 0 0 0 0,1-1 0 0 0,-1 1 0 0 0,14-4-1 0 0,-13 2-305 0 0,0 0 0 0 0,0 1 0 0 0,11-1 0 0 0,0 2-5535 0 0,-6 0-269 0 0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52.42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46 8288 0 0,'1'-7'408'0'0,"-1"5"-393"0"0,1 1 1 0 0,0-1-1 0 0,0 1 0 0 0,-1-1 1 0 0,1 1-1 0 0,0-1 1 0 0,0 1-1 0 0,0-1 1 0 0,1 1-1 0 0,-1 0 1 0 0,0-1-1 0 0,0 1 0 0 0,1 0 1 0 0,-1 0-1 0 0,1 0 1 0 0,-1 0-1 0 0,3-1 1 0 0,3-1 28 0 0,-1 1 0 0 0,1 0 1 0 0,7-2-1 0 0,-12 4-43 0 0,5-2 440 0 0,0 2 0 0 0,0-1 0 0 0,0 1 1 0 0,11 1-1 0 0,0 0 361 0 0,-16-1-685 0 0,0 0 0 0 0,-1 0 0 0 0,1 0 1 0 0,-1 0-1 0 0,1 1 0 0 0,-1-1 0 0 0,1 0 0 0 0,0 1 1 0 0,-1-1-1 0 0,0 1 0 0 0,1 0 0 0 0,-1-1 1 0 0,1 1-1 0 0,-1 0 0 0 0,0 0 0 0 0,1 0 0 0 0,0 1 1 0 0,2 3 270 0 0,0 0 1 0 0,0 1 0 0 0,5 9 0 0 0,-2-4 44 0 0,-6-9-365 0 0,0 1 0 0 0,0-1 0 0 0,-1 0 0 0 0,1 0 0 0 0,-1 0 0 0 0,1 0 0 0 0,-1 0 0 0 0,0 1 0 0 0,1-1-1 0 0,-1 0 1 0 0,0 0 0 0 0,-1 1 0 0 0,1-1 0 0 0,0 0 0 0 0,-1 0 0 0 0,1 0 0 0 0,-2 3 0 0 0,-1 5-135 0 0,-1-1 0 0 0,-8 15 0 0 0,7-13 162 0 0,-5 5-96 0 0,0 1 0 0 0,-2-2-1 0 0,1 1 1 0 0,-16 14 0 0 0,12-14 27 0 0,0 1 0 0 0,-21 35 0 0 0,32-44 147 0 0,-13 24 1022 0 0,16-31-1185 0 0,1 1 0 0 0,-1-1 0 0 0,0 1 0 0 0,1-1-1 0 0,-1 1 1 0 0,1-1 0 0 0,0 1 0 0 0,0-1-1 0 0,-1 1 1 0 0,1-1 0 0 0,0 1 0 0 0,0-1 0 0 0,0 1-1 0 0,0 0 1 0 0,1-1 0 0 0,-1 1 0 0 0,0-1-1 0 0,1 1 1 0 0,-1-1 0 0 0,1 1 0 0 0,-1-1 0 0 0,1 0-1 0 0,1 3 1 0 0,1 3-9 0 0,-1-5 56 0 0,-1 1-1 0 0,1 0 0 0 0,0-1 0 0 0,0 1 0 0 0,0-1 0 0 0,0 0 0 0 0,0 1 1 0 0,0-1-1 0 0,1 0 0 0 0,-1 0 0 0 0,1-1 0 0 0,-1 1 0 0 0,1 0 1 0 0,0-1-1 0 0,-1 0 0 0 0,6 2 0 0 0,1 1 29 0 0,1-1 0 0 0,0-1 0 0 0,-1 0 0 0 0,11 1 0 0 0,-2 0 180 0 0,1-2 0 0 0,-1 0 0 0 0,0-2 0 0 0,1 1 0 0 0,29-7 0 0 0,-43 6-489 0 0,22-4 227 0 0,-11 5-5823 0 0,-7 3-1040 0 0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56.81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0 303 5696 0 0,'0'0'5168'0'0,"10"-8"-3682"0"0,-5 6-1257 0 0,0 0 0 0 0,1 1 0 0 0,-1-1 0 0 0,0 1 0 0 0,1 0 0 0 0,9 0 1 0 0,19-3 114 0 0,-27 3-190 0 0,1 0-1 0 0,-1 0 0 0 0,0 1 1 0 0,8 0-1 0 0,21-1 338 0 0,21-13 181 0 0,-36 12-542 0 0,-17 2-110 0 0,-1 0 1 0 0,1 0-1 0 0,0 0 0 0 0,-1-1 0 0 0,7-1 0 0 0,14-6 151 0 0,0 1 0 0 0,40-6-1 0 0,-62 12-156 0 0,0 1 0 0 0,0 0 0 0 0,0 1 0 0 0,1-1 0 0 0,-1 0 0 0 0,0 1 0 0 0,0-1 0 0 0,0 1 0 0 0,1-1 0 0 0,1 2 0 0 0,-1 0 5 0 0,0-1 0 0 0,-1-1 1 0 0,1 1-1 0 0,0 0 0 0 0,0-1 0 0 0,4 1 0 0 0,20 1 147 0 0,-21-1-127 0 0,-1-1 1 0 0,1 1-1 0 0,-1-1 0 0 0,1 0 1 0 0,-1 0-1 0 0,0-1 1 0 0,1 0-1 0 0,5-1 0 0 0,-6 1-12 0 0,-1 0 0 0 0,1 0-1 0 0,0 1 1 0 0,0 0-1 0 0,0 0 1 0 0,0 0 0 0 0,0 0-1 0 0,0 1 1 0 0,0 0-1 0 0,6 2 1 0 0,-4-2 9 0 0,-1 0 1 0 0,1 0 0 0 0,-1 0-1 0 0,1 0 1 0 0,8-2-1 0 0,55-9 348 0 0,-63 10-357 0 0,0-1 0 0 0,0 1 0 0 0,0 1 0 0 0,10 1 0 0 0,14 0 30 0 0,-18-1-45 0 0,-10-1-5 0 0,0 1-1 0 0,0-1 1 0 0,-1 0 0 0 0,1 0-1 0 0,0 0 1 0 0,0-1 0 0 0,0 1 0 0 0,4-1-1 0 0,1-2 11 0 0,-1 1 0 0 0,2 0 0 0 0,-1 0 0 0 0,0 1 0 0 0,0 0 0 0 0,0 1 0 0 0,11 0 0 0 0,3 0-18 0 0,-1-1 100 0 0,39 5 1 0 0,-52-3-77 0 0,0 0 1 0 0,0-1 0 0 0,14-2 0 0 0,-14 2-12 0 0,0-1 1 0 0,0 1 0 0 0,11 1 0 0 0,-13 0-4 0 0,1-1 0 0 0,0 0 0 0 0,0-1 1 0 0,-1 0-1 0 0,13-2 0 0 0,-10 1-6 0 0,0 0 0 0 0,15 0 0 0 0,28-1 85 0 0,-37 2-72 0 0,0 0 0 0 0,0 0 1 0 0,0 2-1 0 0,0 0 0 0 0,16 3 1 0 0,-24-3-20 0 0,0 0 0 0 0,0-1 1 0 0,0 0-1 0 0,0 0 1 0 0,1 0-1 0 0,11-3 0 0 0,-10 2 3 0 0,-1 0 1 0 0,1 0-1 0 0,-1 1 0 0 0,10 0 0 0 0,3 3 19 0 0,0-1 0 0 0,0-1 0 0 0,28-3 0 0 0,-32 1 23 0 0,-6 0-27 0 0,-1 0 0 0 0,1-1 0 0 0,0 0 0 0 0,-1 0 0 0 0,16-7 0 0 0,-22 8-9 0 0,1-1 1 0 0,0 1-1 0 0,0 0 0 0 0,1 0 0 0 0,-1 1 0 0 0,0 0 0 0 0,6 0 0 0 0,17-2 9 0 0,62-5 113 0 0,-53 10-32 0 0,-14-7-76 0 0,-1 1 0 0 0,1 1 0 0 0,46 1 0 0 0,-62 1-20 0 0,1 0 0 0 0,-1 0 0 0 0,1-1 0 0 0,11-2 0 0 0,-12 1 0 0 0,1 1 0 0 0,-1 0 0 0 0,0 0 0 0 0,0 1 0 0 0,12 1 0 0 0,-6 0 0 0 0,-1-1 0 0 0,1 0 0 0 0,17-2 0 0 0,13-1 0 0 0,31-1 0 0 0,-55 3 0 0 0,11 2 0 0 0,-20-1 5 0 0,-1 0-1 0 0,1 0 1 0 0,0 0-1 0 0,-1-1 0 0 0,12-3 1 0 0,-8 2 48 0 0,26-2-1 0 0,-14 3-39 0 0,25 2-14 0 0,19 2-95 0 0,-37-4 96 0 0,-17 0 0 0 0,0 1 0 0 0,23 3 0 0 0,-23-2 0 0 0,0-1 0 0 0,1 0 0 0 0,17-2 0 0 0,17-1 0 0 0,52-2 0 0 0,1-1 0 0 0,72 10 75 0 0,-125-1 19 0 0,-30-1-13 0 0,34-2 0 0 0,-17 0-17 0 0,-28 1-42 0 0,0 0-1 0 0,1-1 0 0 0,16-3 0 0 0,-9 1 8 0 0,0 0 1 0 0,19 1-1 0 0,18-1 22 0 0,20-2 3 0 0,9-1 9 0 0,53-1 65 0 0,-50 2-117 0 0,1 0 42 0 0,-59 3-53 0 0,24 1 0 0 0,-4-1-43 0 0,-14 0 6 0 0,70-7 213 0 0,113-2-112 0 0,-132 4-64 0 0,-46 3 0 0 0,59 2 44 0 0,-2 0 36 0 0,116-4 78 0 0,-167 6-58 0 0,43-6 52 0 0,176-12 496 0 0,-156 11-464 0 0,37-6 30 0 0,27-15 20 0 0,-157 25-174 0 0,23 0 0 0 0,-25 1-21 0 0,-1 1 0 0 0,21-5 0 0 0,-31 4-45 0 0,8-1-90 0 0,0 0-1 0 0,14-1 1 0 0,-23 3-334 0 0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2.5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1 619 10856 0 0,'0'0'241'0'0,"1"-7"331"0"0,0 6-541 0 0,0 0-1 0 0,0 0 1 0 0,1 0-1 0 0,-1 0 1 0 0,0 0 0 0 0,0 0-1 0 0,1 0 1 0 0,-1 0-1 0 0,1 1 1 0 0,-1-1-1 0 0,3 0 1 0 0,10-6-19 0 0,60-53 104 0 0,-58 46-50 0 0,32-34 165 0 0,-5 5 96 0 0,-10 10 291 0 0,29-37 0 0 0,-29 30 80 0 0,-2-1 0 0 0,50-88 0 0 0,-68 105-624 0 0,-5 10 13 0 0,-1-1 0 0 0,0 0 1 0 0,7-20-1 0 0,-14 28-22 0 0,0 1 7 0 0,-8 23-7 0 0,0 12-43 0 0,2 0 0 0 0,0 0 0 0 0,2 0 0 0 0,2 1-1 0 0,0 37 1 0 0,-2 105 311 0 0,4-119-84 0 0,12 86 0 0 0,-7-104-329 0 0,3 18 269 0 0,-3-27-46 0 0,-4-17-63 0 0,0 0 0 0 0,1 0 0 0 0,1 0 1 0 0,0-1-1 0 0,6 14 0 0 0,-1-4-1155 0 0,-4-10 431 0 0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3.45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18 10208 0 0,'-7'-9'298'0'0,"6"7"-3"0"0,1 1-188 0 0,3-2-114 0 0,-1 3-10 0 0,0-1-1 0 0,-1 1 1 0 0,1-1-1 0 0,0 1 1 0 0,0 0-1 0 0,-1 0 1 0 0,1 0 0 0 0,0 0-1 0 0,0 0 1 0 0,0 0-1 0 0,0 0 1 0 0,-1 0 0 0 0,1 1-1 0 0,2 0 1 0 0,-2 0 41 0 0,0 1 0 0 0,-1-1 0 0 0,1 0 0 0 0,-1 1 0 0 0,1 0 0 0 0,-1-1 0 0 0,0 1 0 0 0,1 0 0 0 0,-1-1 0 0 0,0 1 0 0 0,1 3 0 0 0,9 26 517 0 0,-6-18-313 0 0,16 50 877 0 0,3 7 302 0 0,-14-42-221 0 0,8 37 1 0 0,-11-37-790 0 0,16 41-1 0 0,-19-64-396 0 0,-1-7 0 0 0,-1-8 0 0 0,-2 10 0 0 0,2-12 339 0 0,0 1 0 0 0,-1 0 1 0 0,-1-17-1 0 0,-1 14-571 0 0,2 1 1 0 0,1-16 0 0 0,1 18 351 0 0,-1 0 0 0 0,1-1 0 0 0,1 1 1 0 0,0 0-1 0 0,1 1 0 0 0,0-1 0 0 0,0 1 0 0 0,1 0 0 0 0,1 0 0 0 0,12-14 0 0 0,-11 16-438 0 0,0 1-1 0 0,1 0 0 0 0,-1 1 1 0 0,1 0-1 0 0,16-7 0 0 0,-22 11 319 0 0,0 1-1 0 0,0-1 0 0 0,0 1 0 0 0,0 0 0 0 0,0 0 0 0 0,0 1 0 0 0,1-1 1 0 0,-1 0-1 0 0,0 1 0 0 0,1 0 0 0 0,-1 0 0 0 0,0 0 0 0 0,1 0 0 0 0,-1 1 0 0 0,0-1 1 0 0,0 1-1 0 0,1 0 0 0 0,-1 0 0 0 0,4 1 0 0 0,-1 2 1 0 0,1-1 0 0 0,-1 1 1 0 0,0 0-1 0 0,0 1 0 0 0,0 0 0 0 0,0 0 0 0 0,7 8 0 0 0,-5-5 34 0 0,0 1 0 0 0,-1 0 0 0 0,0 1-1 0 0,0-1 1 0 0,-1 1 0 0 0,9 20-1 0 0,-8-10 210 0 0,0 1 0 0 0,-1 0 0 0 0,5 37 0 0 0,-11-43-243 0 0,0-11 0 0 0,1-1 0 0 0,-1 0 0 0 0,0 0 0 0 0,1 1 0 0 0,1 5 0 0 0,-1-6 22 0 0,0 1-1 0 0,0-1 0 0 0,0 0 1 0 0,-1 0-1 0 0,1 6 0 0 0,-1-7 43 0 0,0-1-10 0 0,3 3-33 0 0,-2-3 186 0 0,4-16 63 0 0,0-2-267 0 0,1-1 0 0 0,1 1-1 0 0,1 0 1 0 0,0 0 0 0 0,15-22-1 0 0,-3 7-2 0 0,-15 23 0 0 0,0 1 0 0 0,0-1 0 0 0,1 1 0 0 0,0 0 0 0 0,0 0 0 0 0,1 1 0 0 0,11-10 0 0 0,-18 17 0 0 0,10-8 0 0 0,0 1 0 0 0,0 0 0 0 0,0 1 0 0 0,17-7 0 0 0,-25 12 0 0 0,0 0 0 0 0,1 0 0 0 0,-1 0 0 0 0,1 0 0 0 0,-1 1 0 0 0,1-1 0 0 0,0 1 0 0 0,-1 0 0 0 0,1 0 0 0 0,-1 0 0 0 0,1 0 0 0 0,-1 0 0 0 0,1 0 0 0 0,0 1 0 0 0,-1-1 0 0 0,1 1 0 0 0,-1 0 0 0 0,0 0 0 0 0,1 0 0 0 0,-1 0 0 0 0,1 0 0 0 0,-1 0 0 0 0,0 1 0 0 0,0-1 0 0 0,0 1 0 0 0,0-1 0 0 0,3 4 0 0 0,2 5 38 0 0,1 1 0 0 0,-1 0 0 0 0,-1 0-1 0 0,0 1 1 0 0,0 0 0 0 0,-2 0-1 0 0,7 20 1 0 0,-5-12 148 0 0,3 20-48 0 0,-4-11-237 0 0,1 2 38 0 0,-5-23 79 0 0,0 0 0 0 0,1 0 0 0 0,0 0 0 0 0,1-1 0 0 0,-1 1 0 0 0,5 7 0 0 0,-3-8-1 0 0,-3-5-117 0 0,-1 0 0 0 0,1-1 0 0 0,0 1 0 0 0,0-1 0 0 0,0 0 0 0 0,0 1 0 0 0,0-1 0 0 0,0 1 0 0 0,0-1 0 0 0,0 0 0 0 0,0 0 0 0 0,1 0 0 0 0,-1 0 0 0 0,0 0 0 0 0,1 0 0 0 0,-1 0 0 0 0,1 0 0 0 0,-1 0-1 0 0,4 0 1 0 0,2 0-1044 0 0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3.90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0 214 13824 0 0,'0'0'674'0'0,"13"7"152"0"0,4 8-799 0 0,-4-3 33 0 0,0-1 1 0 0,1-1-1 0 0,0 1 0 0 0,1-2 1 0 0,23 11-1 0 0,-25-15 247 0 0,1-1 1 0 0,-1 0-1 0 0,1-1 1 0 0,0-1 0 0 0,26 2-1 0 0,-34-4-217 0 0,0-1-1 0 0,0 0 1 0 0,0 0-1 0 0,-1-1 1 0 0,1 0-1 0 0,0 1 1 0 0,-1-2-1 0 0,1 1 1 0 0,-1-1-1 0 0,1 0 1 0 0,-1 0-1 0 0,0 0 1 0 0,5-5-1 0 0,7-7 209 0 0,-1 0 0 0 0,16-19-1 0 0,-31 33-290 0 0,2-4 61 0 0,1-1-1 0 0,0 0 0 0 0,-1 1 0 0 0,0-1 0 0 0,0 0 0 0 0,-1 0 0 0 0,0-1 0 0 0,0 1 0 0 0,0 0 0 0 0,-1-1 1 0 0,1-8-1 0 0,-2 12-8 0 0,0 0 1 0 0,0 0 0 0 0,0 0 0 0 0,0 0-1 0 0,-1-1 1 0 0,1 1 0 0 0,-1 0-1 0 0,0 0 1 0 0,0 0 0 0 0,-2-3 0 0 0,-15-29 385 0 0,15 30-397 0 0,-2-1-16 0 0,0 0 0 0 0,0 0-1 0 0,0 1 1 0 0,-1-1 0 0 0,0 1-1 0 0,0 0 1 0 0,-1 1-1 0 0,1-1 1 0 0,-1 1 0 0 0,-9-4-1 0 0,4 5-28 0 0,1 0 1 0 0,-1 0-1 0 0,0 1 0 0 0,0 0 0 0 0,0 1 0 0 0,0 0 0 0 0,0 1 0 0 0,-13 2 0 0 0,16-1-348 0 0,-1 1 0 0 0,1 0 0 0 0,0 1-1 0 0,-1 0 1 0 0,1 0 0 0 0,1 1 0 0 0,-1 0 0 0 0,1 1-1 0 0,-1 0 1 0 0,1 0 0 0 0,-9 8 0 0 0,8-5-4183 0 0,1 3-1253 0 0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4.6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15 13824 0 0,'0'0'674'0'0,"8"-11"152"0"0,-5 8-880 0 0,-2 3-288 0 0,11 0-1085 0 0,-10 0 1415 0 0,-1 0 1 0 0,1 0 0 0 0,-1 1-1 0 0,1-1 1 0 0,-1 0-1 0 0,0 1 1 0 0,1-1-1 0 0,-1 1 1 0 0,1 0-1 0 0,-1-1 1 0 0,0 1-1 0 0,0 0 1 0 0,1 0 0 0 0,-1 0-1 0 0,1 2 1 0 0,17 19 54 0 0,-12-12 5 0 0,-1-1 463 0 0,-1-1-1 0 0,0 1 1 0 0,-1 1 0 0 0,0-1-1 0 0,4 14 1 0 0,-2-7 31 0 0,-2-5-72 0 0,-1 1 0 0 0,2 21-1 0 0,4 11 461 0 0,-3-24-608 0 0,-1 0 139 0 0,10 21 0 0 0,-12-34-346 0 0,0 0 1 0 0,1-1 0 0 0,-1 0-1 0 0,2 1 1 0 0,-1-1 0 0 0,10 9-1 0 0,3 3 182 0 0,1-2-1 0 0,1 0 0 0 0,0-1 1 0 0,31 18-1 0 0,-38-27-307 0 0,0 0-1 0 0,0-1 1 0 0,0 0-1 0 0,1-1 1 0 0,0-1-1 0 0,0 0 1 0 0,0 0-1 0 0,0-1 0 0 0,24 0 1 0 0,-22-2-801 0 0,1-1-1 0 0,28-4 1 0 0,-15 0-1166 0 0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58.6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 0 8568 0 0,'0'0'714'0'0,"-1"1"-588"0"0,-1 5 3 0 0,0-1 0 0 0,0 1 0 0 0,1 0 1 0 0,0 0-1 0 0,0-1 0 0 0,0 1 0 0 0,1 0 1 0 0,0 9-1 0 0,-2 15 516 0 0,-3 59 888 0 0,3-23-484 0 0,0 120 857 0 0,3-99-1386 0 0,3-13-97 0 0,-4-73-295 0 0,0-12-4607 0 0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59.1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61 61 13944 0 0,'1'-15'952'0'0,"0"13"-951"0"0,0 0 0 0 0,0 0 1 0 0,0 0-1 0 0,0 0 1 0 0,0 0-1 0 0,1 1 1 0 0,-1-1-1 0 0,1 0 1 0 0,-1 1-1 0 0,1-1 1 0 0,3-2-1 0 0,21-12-2 0 0,-21 15 94 0 0,0 0 0 0 0,1 0 1 0 0,0 0-1 0 0,-1 0 0 0 0,1 1 1 0 0,-1 0-1 0 0,1 0 0 0 0,10 2 0 0 0,-13-2-30 0 0,22 4 167 0 0,-1 1 0 0 0,0 1 0 0 0,36 15 0 0 0,4 1-63 0 0,-49-18-167 0 0,1 0 0 0 0,-1 0 0 0 0,0-2 0 0 0,31 2 0 0 0,-43-4 6 0 0,0 0-234 0 0</inkml:trace>
  <inkml:trace contextRef="#ctx0" brushRef="#br0" timeOffset="1">0 392 12296 0 0,'1'-4'586'0'0,"3"0"-498"0"0,-1 1-1 0 0,1-1 0 0 0,0 1 1 0 0,0 0-1 0 0,0 1 0 0 0,0-1 1 0 0,1 1-1 0 0,-1 0 0 0 0,7-3 1 0 0,46-14 608 0 0,-51 17-516 0 0,5-1-71 0 0,1 1 0 0 0,0 0 0 0 0,0 0 0 0 0,0 1 0 0 0,17 1 0 0 0,60 9-1295 0 0,-83-8 944 0 0,10 0-520 0 0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8:59.7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35 23 15680 0 0,'0'0'911'0'0,"-4"8"-751"0"0,-2 9-198 0 0,1 1 0 0 0,0 0-1 0 0,1 0 1 0 0,1 0-1 0 0,-1 24 1 0 0,1-15-20 0 0,2-4 57 0 0,1 0-1 0 0,1 0 0 0 0,4 24 0 0 0,-4-38 39 0 0,-1-3 29 0 0,1 1 0 0 0,0-1 0 0 0,1 1 0 0 0,-1-1 0 0 0,1 0-1 0 0,0 0 1 0 0,1 1 0 0 0,-1-1 0 0 0,1-1 0 0 0,1 1 0 0 0,-1 0 0 0 0,1-1 0 0 0,0 0 0 0 0,0 0 0 0 0,0 0 0 0 0,1 0 0 0 0,0 0 0 0 0,0-1 0 0 0,0 0 0 0 0,0 0 0 0 0,8 4-1 0 0,-7-5 24 0 0,-1-1 0 0 0,1 1 0 0 0,-1-1 0 0 0,1 0 0 0 0,0 0 0 0 0,0-1 0 0 0,0 0 0 0 0,0 0-1 0 0,0 0 1 0 0,0-1 0 0 0,0 0 0 0 0,0 0 0 0 0,0 0 0 0 0,11-3 0 0 0,-4 0 16 0 0,0-1 1 0 0,-1 0 0 0 0,0-1-1 0 0,1 0 1 0 0,19-13 0 0 0,-14 6 2 0 0,-1 0-1 0 0,-1-1 1 0 0,16-15 0 0 0,-12 9 33 0 0,-1-1 0 0 0,0-1 1 0 0,-2-1-1 0 0,-1-1 0 0 0,-1 0 0 0 0,0-1 0 0 0,-2 0 0 0 0,15-40 1 0 0,-26 58-115 0 0,0 0 1 0 0,0-1 0 0 0,-1 1 0 0 0,0 0 0 0 0,-1-1 0 0 0,1 1-1 0 0,-1-1 1 0 0,-1 1 0 0 0,1 0 0 0 0,-1-1 0 0 0,0 1-1 0 0,0 0 1 0 0,-4-12 0 0 0,1 11-4 0 0,3 6-103 0 0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17.3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840 571 5672 0 0,'0'0'865'0'0,"0"-6"-442"0"0,-1 6-371 0 0,1 0 0 0 0,0-1 1 0 0,0 1-1 0 0,0 0 0 0 0,0 0 0 0 0,0 0 0 0 0,0 0 0 0 0,0 0 0 0 0,0-1 1 0 0,0 1-1 0 0,0 0 0 0 0,0 0 0 0 0,0 0 0 0 0,0 0 0 0 0,0 0 1 0 0,0-1-1 0 0,0 1 0 0 0,0 0 0 0 0,0 0 0 0 0,1 0 0 0 0,-1 0 0 0 0,0 0 1 0 0,0 0-1 0 0,0-1 0 0 0,0 1 0 0 0,0 0 0 0 0,0 0 0 0 0,0 0 0 0 0,0 0 1 0 0,0 0-1 0 0,1 0 0 0 0,-1 0 0 0 0,0 0 0 0 0,0-1 0 0 0,0 1 0 0 0,0 0 1 0 0,0 0-1 0 0,0 0 0 0 0,1 0 0 0 0,-1 0 0 0 0,0 0 0 0 0,0 0 0 0 0,9 3 232 0 0,0-1 0 0 0,0 0 0 0 0,0-1 0 0 0,15 2 0 0 0,-23-4-259 0 0,-14 1 0 0 0,-118 0 23 0 0,-486-3 69 0 0,488 1-24 0 0,116 1-39 0 0,16 0 2 0 0,-3 1-54 0 0,18-4 201 0 0,0-1 0 0 0,0-1 0 0 0,17-8 0 0 0,5-1-67 0 0,69-34 201 0 0,-7 2 53 0 0,144-65 247 0 0,-112 47-9 0 0,-95 47-471 0 0,-6 1 93 0 0,56-18 1 0 0,-39 20-129 0 0,1 2 1 0 0,66-9 0 0 0,-92 18-99 0 0,44-13 0 0 0,-18 4 2 0 0,60-4 91 0 0,-74 12-98 0 0,-32 4 24 0 0,0 0 1 0 0,-1 0-1 0 0,1-1 0 0 0,-1 0 0 0 0,1 0 1 0 0,-1 0-1 0 0,5-3 0 0 0,-5 2 4 0 0,1 0 1 0 0,-1 1-1 0 0,1 0 0 0 0,0 0 1 0 0,0 0-1 0 0,6-1 1 0 0,1 0-260 0 0,0-1 0 0 0,1 0 0 0 0,-2-1 0 0 0,18-9 0 0 0,-24 11-359 0 0,3-1-374 0 0</inkml:trace>
</inkml:ink>
</file>

<file path=ppt/ink/ink2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5.5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799 60 8176 0 0,'0'0'617'0'0,"0"-1"-425"0"0,0-6-153 0 0,0 1 54 0 0,-1 6-23 0 0,1-1 0 0 0,0 0 0 0 0,-1 1-1 0 0,1-1 1 0 0,0 1 0 0 0,-1-1 0 0 0,1 1 0 0 0,-1-1-1 0 0,1 1 1 0 0,0-1 0 0 0,-1 1 0 0 0,0-1 0 0 0,1 1 0 0 0,-1-1-1 0 0,0 1 1 0 0,-4-5 544 0 0,2 1-310 0 0,2 3-192 0 0,0 0 1 0 0,1 0-1 0 0,-1 0 1 0 0,0 0-1 0 0,0 0 1 0 0,0 0-1 0 0,1 0 1 0 0,-1 1-1 0 0,0-1 1 0 0,0 0-1 0 0,0 1 1 0 0,0-1-1 0 0,0 1 1 0 0,0-1-1 0 0,-1 1 1 0 0,1-1-1 0 0,0 1 1 0 0,0 0-1 0 0,0-1 1 0 0,-2 1-1 0 0,-71-12 1857 0 0,56 10-1604 0 0,4 2-214 0 0,0 0 1 0 0,0 1 0 0 0,-1 0-1 0 0,1 1 1 0 0,0 1 0 0 0,-22 6 0 0 0,-16 4 12 0 0,36-9-137 0 0,1 1-1 0 0,-1 1 1 0 0,1 0 0 0 0,-15 10-1 0 0,6-4 18 0 0,-4 3-41 0 0,1 1 0 0 0,1 1 0 0 0,-38 33 0 0 0,32-26 29 0 0,21-17 3 0 0,0 1 1 0 0,-13 12-1 0 0,7-3-3 0 0,8-9 12 0 0,1 0 0 0 0,-11 14 0 0 0,3 0 59 0 0,-15 27 1 0 0,26-39-62 0 0,0 1 0 0 0,1-1 0 0 0,0 1 0 0 0,0 0 1 0 0,-2 15-1 0 0,4-12 21 0 0,0-1 0 0 0,0 1 0 0 0,2 0 0 0 0,0 17 0 0 0,1-24-30 0 0,0-1-1 0 0,0 1 0 0 0,1-1 0 0 0,0 1 1 0 0,0-1-1 0 0,0 0 0 0 0,1 0 0 0 0,0 0 1 0 0,0 0-1 0 0,0-1 0 0 0,6 7 0 0 0,-2-2 25 0 0,0-1 0 0 0,1 0-1 0 0,0 0 1 0 0,0-1-1 0 0,1 0 1 0 0,0 0 0 0 0,1-1-1 0 0,0-1 1 0 0,0 1 0 0 0,0-1-1 0 0,1-1 1 0 0,14 6-1 0 0,-3-4 50 0 0,-14-4-69 0 0,0 0-1 0 0,0 0 0 0 0,1-1 1 0 0,-1 0-1 0 0,1-1 0 0 0,-1 0 0 0 0,1 0 1 0 0,0-1-1 0 0,-1 0 0 0 0,13-1 1 0 0,8-6 180 0 0,46-16 1 0 0,-66 20-167 0 0,0-1 0 0 0,-1 0 1 0 0,0-1-1 0 0,0 0 1 0 0,0 0-1 0 0,0 0 1 0 0,-1-1-1 0 0,0-1 1 0 0,8-8-1 0 0,-6 5 54 0 0,-1 0 0 0 0,0-1 0 0 0,-1 0 0 0 0,12-24-1 0 0,-17 31-69 0 0,-1 1 0 0 0,1-1-1 0 0,-1 0 1 0 0,0 0 0 0 0,0 0-1 0 0,0-1 1 0 0,-1 1 0 0 0,0 0-1 0 0,1 0 1 0 0,-1 0 0 0 0,-1 0-1 0 0,1-1 1 0 0,-1 1-1 0 0,1 0 1 0 0,-1 0 0 0 0,0 0-1 0 0,-1 0 1 0 0,1 0 0 0 0,-4-6-1 0 0,3 7-11 0 0,0 0 0 0 0,-1 1 0 0 0,1-1 0 0 0,-1 1 0 0 0,1 0 0 0 0,-1 0 0 0 0,0 0-1 0 0,1 0 1 0 0,-1 0 0 0 0,0 0 0 0 0,0 1 0 0 0,0 0 0 0 0,-5-2 0 0 0,-7-2-23 0 0,-24-4-1 0 0,22 6-31 0 0,-1 0 0 0 0,1 1 0 0 0,-1 1 0 0 0,0 1 0 0 0,0 1 0 0 0,0 0 0 0 0,1 1 0 0 0,-1 1 0 0 0,0 1 0 0 0,1 0 0 0 0,0 1 0 0 0,0 1 0 0 0,1 1 0 0 0,-1 0 0 0 0,-19 13 0 0 0,13-6-102 0 0,3-2-17 0 0,-36 27 0 0 0,50-34-10 0 0,1 0 1 0 0,0 0-1 0 0,0 0 0 0 0,1 0 1 0 0,-1 1-1 0 0,1-1 0 0 0,0 1 1 0 0,1 0-1 0 0,0 1 1 0 0,0-1-1 0 0,-3 8 0 0 0,-2 26-2428 0 0,7-21 1255 0 0</inkml:trace>
</inkml:ink>
</file>

<file path=ppt/ink/ink2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6.1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1 15016 0 0,'0'0'874'0'0,"-1"1"-718"0"0,1 1-154 0 0,-1-1-1 0 0,0 0 0 0 0,1 0 1 0 0,-1 0-1 0 0,1 0 0 0 0,-1 1 1 0 0,1-1-1 0 0,0 0 0 0 0,0 0 1 0 0,-1 1-1 0 0,1-1 0 0 0,0 0 1 0 0,0 3-1 0 0,2 13-16 0 0,-2-16 15 0 0,0 0 0 0 0,1-1 1 0 0,-1 1-1 0 0,1 0 0 0 0,-1 0 0 0 0,1-1 0 0 0,-1 1 0 0 0,1 0 0 0 0,-1-1 1 0 0,1 1-1 0 0,-1 0 0 0 0,1-1 0 0 0,0 1 0 0 0,0-1 0 0 0,-1 1 0 0 0,2 0 0 0 0,0 0-4 0 0,-1-1-140 0 0,1 1 0 0 0,0 0 0 0 0,0-1 0 0 0,0 1 0 0 0,0-1 0 0 0,0 1 0 0 0,0-1 0 0 0,3 0 0 0 0,-5 0 84 0 0,5 0-704 0 0</inkml:trace>
</inkml:ink>
</file>

<file path=ppt/ink/ink2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6.8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80 203 13344 0 0,'0'0'778'0'0,"4"-14"-620"0"0,-1 11-242 0 0,1-3 206 0 0,-4 6-144 0 0,0 0 1 0 0,0 0 0 0 0,0 0 0 0 0,0 0-1 0 0,0 0 1 0 0,0 0 0 0 0,0 0 0 0 0,0 0-1 0 0,0 0 1 0 0,0 0 0 0 0,0-1 0 0 0,0 1 0 0 0,0 0-1 0 0,0 0 1 0 0,0 0 0 0 0,0 0 0 0 0,0 0-1 0 0,0 0 1 0 0,0 0 0 0 0,0 0 0 0 0,0 0-1 0 0,0 0 1 0 0,0 0 0 0 0,0 0 0 0 0,0-1-1 0 0,0 1 1 0 0,0 0 0 0 0,0 0 0 0 0,0 0 0 0 0,0 0-1 0 0,0 0 1 0 0,0 0 0 0 0,0 0 0 0 0,0 0-1 0 0,0 0 1 0 0,0 0 0 0 0,0 0 0 0 0,0 0-1 0 0,-1 0 1 0 0,1 0 0 0 0,0 0 0 0 0,0 0 0 0 0,0 0-1 0 0,0 0 1 0 0,0 0 0 0 0,0 0 0 0 0,0 0-1 0 0,0-1 1 0 0,0 1 0 0 0,0 0 0 0 0,0 0-1 0 0,0 0 1 0 0,-1 0 0 0 0,1 1 0 0 0,0-1 0 0 0,0 0-1 0 0,0 0 1 0 0,0 0 0 0 0,0 0 0 0 0,-13 14 745 0 0,9-8-367 0 0,-1 1 0 0 0,1 0 0 0 0,0 0 0 0 0,1 1-1 0 0,0-1 1 0 0,0 1 0 0 0,-4 14 0 0 0,4-7 41 0 0,1-1 0 0 0,0 1 0 0 0,0 20 0 0 0,3-26-234 0 0,0 1-1 0 0,0-1 0 0 0,1 0 0 0 0,0 0 1 0 0,1 0-1 0 0,5 15 0 0 0,0-4 70 0 0,-5-12-165 0 0,1-1-1 0 0,0 1 0 0 0,0-1 0 0 0,1 0 0 0 0,0 0 0 0 0,0 0 0 0 0,1-1 0 0 0,0 1 0 0 0,0-2 0 0 0,1 1 1 0 0,-1-1-1 0 0,1 1 0 0 0,0-2 0 0 0,0 1 0 0 0,1-1 0 0 0,0 0 0 0 0,8 2 0 0 0,-11-4-29 0 0,0 0 0 0 0,0-1 0 0 0,1 1 0 0 0,-1-2 0 0 0,0 1-1 0 0,1 0 1 0 0,-1-1 0 0 0,1 0 0 0 0,-1 0 0 0 0,1-1-1 0 0,7-1 1 0 0,-6 0 18 0 0,1 0 0 0 0,-1-1 0 0 0,0 1 0 0 0,0-2-1 0 0,0 1 1 0 0,0-1 0 0 0,7-5 0 0 0,6-7 118 0 0,-1-1 0 0 0,-1 0 0 0 0,29-36 0 0 0,-39 43-131 0 0,8-8 47 0 0,-2 0-1 0 0,0-1 0 0 0,-1 0 0 0 0,-1-1 1 0 0,10-22-1 0 0,-19 35-42 0 0,0 0 0 0 0,-1 0 1 0 0,0 0-1 0 0,0 0 0 0 0,0-1 0 0 0,-1 1 0 0 0,0-1 1 0 0,-1 1-1 0 0,1-1 0 0 0,-2 1 0 0 0,1-1 1 0 0,-1 1-1 0 0,0-1 0 0 0,0 1 0 0 0,-1 0 0 0 0,0 0 1 0 0,0-1-1 0 0,-1 1 0 0 0,-6-11 0 0 0,4 9-54 0 0,-1 1 0 0 0,0-1-1 0 0,-1 1 1 0 0,0 1-1 0 0,0-1 1 0 0,0 1 0 0 0,-1 0-1 0 0,0 1 1 0 0,-1 0 0 0 0,1 0-1 0 0,-1 1 1 0 0,0 0 0 0 0,-1 1-1 0 0,-13-5 1 0 0,11 5-50 0 0,0 0 0 0 0,-1 1 0 0 0,1 1 0 0 0,-1 0 0 0 0,0 0 0 0 0,0 2 1 0 0,1-1-1 0 0,-1 2 0 0 0,0 0 0 0 0,0 0 0 0 0,-14 4 0 0 0,14-2-16 0 0,1 0 0 0 0,0 0 1 0 0,0 1-1 0 0,1 1 0 0 0,-1 0 1 0 0,1 0-1 0 0,0 1 0 0 0,-11 8 0 0 0,12-6-147 0 0,2-1 0 0 0,-1 1 0 0 0,1 0 0 0 0,0 1-1 0 0,-8 12 1 0 0,9-10-1172 0 0,0 0-1 0 0,-7 17 1 0 0,5-3-4965 0 0</inkml:trace>
</inkml:ink>
</file>

<file path=ppt/ink/ink2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7.4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43 112 15176 0 0,'-7'-14'1146'0'0,"7"12"-1120"0"0,0 0 0 0 0,0 1 1 0 0,0-1-1 0 0,0 0 0 0 0,1 0 0 0 0,-1 0 0 0 0,1 0 0 0 0,-1 0 1 0 0,1 0-1 0 0,0 1 0 0 0,-1-1 0 0 0,1 0 0 0 0,0 1 0 0 0,0-1 1 0 0,1 0-1 0 0,-1 1 0 0 0,0-1 0 0 0,0 1 0 0 0,1 0 0 0 0,-1-1 0 0 0,4-1 1 0 0,2-3-26 0 0,0 0 1 0 0,1 1-1 0 0,10-6 0 0 0,-9 6 5 0 0,1 1-1 0 0,0 0 1 0 0,0 1-1 0 0,1-1 1 0 0,-1 2-1 0 0,1 0 1 0 0,0 0-1 0 0,-1 1 1 0 0,19 0-1 0 0,-8 0 254 0 0,-16 0-161 0 0,0 1-1 0 0,0 0 0 0 0,0 0 1 0 0,0 0-1 0 0,0 1 1 0 0,0 0-1 0 0,8 2 1 0 0,-2 0 23 0 0,0 1 0 0 0,-1 0 1 0 0,1 1-1 0 0,-1 0 0 0 0,0 0 1 0 0,0 1-1 0 0,12 11 0 0 0,-20-15-102 0 0,0 0-1 0 0,0 1 0 0 0,0 0 0 0 0,0-1 1 0 0,-1 1-1 0 0,1 0 0 0 0,-1 0 0 0 0,1 0 1 0 0,-1 0-1 0 0,0 0 0 0 0,0 1 0 0 0,0 2 1 0 0,-1-2 7 0 0,0-1-1 0 0,-1 0 1 0 0,1 1 0 0 0,-1-1 0 0 0,0 1 0 0 0,0-1-1 0 0,0 0 1 0 0,0 0 0 0 0,-1 0 0 0 0,1 1 0 0 0,-1-1-1 0 0,0 0 1 0 0,0-1 0 0 0,0 1 0 0 0,0 0 0 0 0,0-1-1 0 0,-1 1 1 0 0,1-1 0 0 0,-4 3 0 0 0,3-1 11 0 0,0-1 1 0 0,0 1 0 0 0,0 0-1 0 0,-4 6 1 0 0,-7 11 67 0 0,-51 49 100 0 0,-126 107-1 0 0,176-164-204 0 0,-16 17 0 0 0,27-26 0 0 0,0 0 0 0 0,1 0 0 0 0,0 1 0 0 0,-1-1 0 0 0,2 1 0 0 0,-1 0 0 0 0,1 0 0 0 0,-1 0 0 0 0,-1 6 0 0 0,4-10 8 0 0,0 0 0 0 0,-1 0 0 0 0,1 0 0 0 0,0 1 0 0 0,0-1 0 0 0,0 0 0 0 0,0 0 0 0 0,0 0 0 0 0,0 1 0 0 0,0-1 0 0 0,0 0 0 0 0,0 0 0 0 0,0 0 0 0 0,1 0 0 0 0,-1 1 0 0 0,0-1 0 0 0,1 0 0 0 0,-1 0 0 0 0,1 0 0 0 0,0 0 0 0 0,-1 0 0 0 0,1 0 0 0 0,1 1 0 0 0,0 0 29 0 0,0-1 0 0 0,0 0 0 0 0,0 0 0 0 0,0 0 0 0 0,0 0 0 0 0,0 0 0 0 0,0 0 0 0 0,4 0 0 0 0,4 2 57 0 0,3 1 117 0 0,1-1 0 0 0,0 0-1 0 0,0-1 1 0 0,15 1 0 0 0,-2-1-93 0 0,-15-1-52 0 0,0-1 0 0 0,19-2-1 0 0,-17 1 43 0 0,-1 0 0 0 0,16 1 0 0 0,-2 3 52 0 0,29 2 360 0 0,69-5-40 0 0,-125 0-606 0 0,15-1 55 0 0,-6-2-3688 0 0</inkml:trace>
</inkml:ink>
</file>

<file path=ppt/ink/ink2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8.05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62 16208 0 0,'0'0'1233'0'0,"5"-5"-699"0"0,61-45-518 0 0,-59 47-29 0 0,-6 2-24 0 0,0 1-46 0 0,-1 0 0 0 0,1-1 1 0 0,0 1-1 0 0,0 0 0 0 0,-1-1 1 0 0,1 1-1 0 0,0 0 1 0 0,0 0-1 0 0,0 0 0 0 0,-1-1 1 0 0,1 1-1 0 0,0 0 0 0 0,0 0 1 0 0,0 0-1 0 0,-1 0 0 0 0,1 1 1 0 0,0-1-1 0 0,0 0 1 0 0,0 0-1 0 0,-1 0 0 0 0,1 1 1 0 0,0-1-1 0 0,0 0 0 0 0,1 1 1 0 0,4 2-1280 0 0,2 1-274 0 0</inkml:trace>
</inkml:ink>
</file>

<file path=ppt/ink/ink2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8.9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0 562 12440 0 0,'0'0'281'0'0,"2"-1"40"0"0,21-22 260 0 0,-1 0 0 0 0,-1-1 0 0 0,25-37 0 0 0,-11 13 90 0 0,59-80 179 0 0,-65 87-305 0 0,52-80 310 0 0,-33 47-564 0 0,-47 72-279 0 0,10-7 29 0 0,-3 2-54 0 0,-4 25-54 0 0,-3-15 79 0 0,-1-1-1 0 0,0 1 0 0 0,0 0 1 0 0,0-1-1 0 0,-1 1 0 0 0,1 0 1 0 0,-1-1-1 0 0,-1 6 0 0 0,-2 7 114 0 0,2 5 31 0 0,-12 74 565 0 0,1-34-165 0 0,-8 96 0 0 0,7-49-277 0 0,9-77-158 0 0,6-12 16 0 0,1 14-427 0 0,-2-31-153 0 0,7-1-2314 0 0</inkml:trace>
</inkml:ink>
</file>

<file path=ppt/ink/ink2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09.5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62 364 16895 0 0,'0'0'987'0'0,"-1"2"-810"0"0,-1 3-173 0 0,0 1 0 0 0,0 0 0 0 0,1 0 0 0 0,-1 0 0 0 0,1 1 0 0 0,1-1 0 0 0,-1 0 0 0 0,1 0 0 0 0,0 0 0 0 0,0 1 0 0 0,1-1 0 0 0,0 0 0 0 0,0 0 0 0 0,0 0 0 0 0,1 0 0 0 0,0 0 0 0 0,0 0 0 0 0,1 0 0 0 0,4 8 0 0 0,-2-8 105 0 0,-1 0 0 0 0,0-1-1 0 0,1 1 1 0 0,0-1 0 0 0,0 0-1 0 0,1-1 1 0 0,-1 1 0 0 0,1-1-1 0 0,0 0 1 0 0,0-1-1 0 0,8 4 1 0 0,-5-3 71 0 0,0-1 0 0 0,0 0 0 0 0,1-1 0 0 0,-1 0 0 0 0,1-1 0 0 0,-1 1 0 0 0,16-1-1 0 0,-8-2 11 0 0,0-1 0 0 0,0 0 0 0 0,0-1 0 0 0,-1-1 0 0 0,1 0 0 0 0,-1-1 0 0 0,0-1-1 0 0,29-15 1 0 0,-22 8-36 0 0,0-2 1 0 0,-1 0-1 0 0,31-29 0 0 0,49-64 269 0 0,-97 102-379 0 0,0 0 0 0 0,-1-1 0 0 0,1 0 0 0 0,-1 0 0 0 0,-1 0 0 0 0,1-1 0 0 0,-1 1 0 0 0,0-1 0 0 0,-1 0 0 0 0,0 0 0 0 0,0 0 0 0 0,-1 0 0 0 0,1-10 0 0 0,-2 12-28 0 0,0 0 1 0 0,-1-1 0 0 0,1 1-1 0 0,-1 0 1 0 0,-1 0 0 0 0,1 0-1 0 0,-1 0 1 0 0,0 0-1 0 0,0 0 1 0 0,-1 0 0 0 0,0 0-1 0 0,0 1 1 0 0,0-1-1 0 0,0 1 1 0 0,-1 0 0 0 0,0 0-1 0 0,-7-6 1 0 0,-1 0-23 0 0,0 0 0 0 0,-1 1 0 0 0,0 1 0 0 0,-1 0 0 0 0,0 1 0 0 0,-1 0 1 0 0,1 1-1 0 0,-1 1 0 0 0,-1 1 0 0 0,1 0 0 0 0,-1 0 0 0 0,0 2 0 0 0,-25-3 0 0 0,16 4-92 0 0,0 1 0 0 0,-33 2-1 0 0,44 1 38 0 0,1 0 0 0 0,-1 1-1 0 0,1 0 1 0 0,0 1 0 0 0,-24 11 0 0 0,18-6-248 0 0,1 2 1 0 0,0 0 0 0 0,1 1-1 0 0,0 0 1 0 0,1 1 0 0 0,1 1-1 0 0,-21 24 1 0 0,31-31-154 0 0,1 0-1 0 0,-1 0 1 0 0,1 0 0 0 0,1 0-1 0 0,0 1 1 0 0,0 0 0 0 0,-2 9-1 0 0,0 0-1068 0 0</inkml:trace>
</inkml:ink>
</file>

<file path=ppt/ink/ink2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10.2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51 14272 0 0,'0'0'421'0'0,"2"-1"-12"0"0,0-1-366 0 0,2-1-16 0 0,0-1 0 0 0,0 1-1 0 0,1 0 1 0 0,0 0 0 0 0,0 0 0 0 0,0 1 0 0 0,5-3 0 0 0,9-2 114 0 0,20-5 246 0 0,-36 11-343 0 0,0 1 1 0 0,0-1-1 0 0,0 1 1 0 0,0 0 0 0 0,0 0-1 0 0,1 0 1 0 0,-1 0 0 0 0,0 0-1 0 0,0 1 1 0 0,0-1 0 0 0,0 1-1 0 0,0 0 1 0 0,0 0-1 0 0,0 0 1 0 0,0 0 0 0 0,-1 0-1 0 0,1 1 1 0 0,0-1 0 0 0,-1 1-1 0 0,1 0 1 0 0,-1 0 0 0 0,1 0-1 0 0,-1 0 1 0 0,0 0 0 0 0,0 1-1 0 0,3 3 1 0 0,0-1 378 0 0,-4-4-410 0 0,-1-1 0 0 0,0 0 0 0 0,1 0 0 0 0,-1 1 0 0 0,0-1 0 0 0,0 0-1 0 0,1 0 1 0 0,-1 1 0 0 0,0-1 0 0 0,0 0 0 0 0,1 1 0 0 0,-1-1 0 0 0,0 0-1 0 0,0 1 1 0 0,0-1 0 0 0,0 0 0 0 0,0 1 0 0 0,0-1 0 0 0,1 1 0 0 0,-1-1 0 0 0,0 1-1 0 0,0 2 79 0 0,1-1-1 0 0,-1 1 1 0 0,0 0-1 0 0,0 0 1 0 0,0-1-1 0 0,-1 1 0 0 0,1 0 1 0 0,0 0-1 0 0,-1-1 1 0 0,0 1-1 0 0,0 0 0 0 0,0-1 1 0 0,0 1-1 0 0,0-1 1 0 0,0 1-1 0 0,-2 2 1 0 0,-4 5 171 0 0,-1 0 0 0 0,-13 13 0 0 0,-8 12 118 0 0,-6 12-48 0 0,19-26-170 0 0,-16 26 0 0 0,29-42-148 0 0,0 0 38 0 0,0 1 0 0 0,0-1 0 0 0,0 1-1 0 0,-2 11 1 0 0,4-16-36 0 0,1 0 0 0 0,0 1 0 0 0,-1-1 0 0 0,1 0 0 0 0,0 1 0 0 0,0-1 0 0 0,0 0 0 0 0,0 1 0 0 0,1-1 0 0 0,-1 0 0 0 0,0 1 0 0 0,0-1 0 0 0,1 0 0 0 0,-1 0 0 0 0,1 1 0 0 0,-1-1 0 0 0,1 0 0 0 0,0 0 0 0 0,-1 0 0 0 0,1 0 0 0 0,0 0 0 0 0,0 0-1 0 0,0 0 1 0 0,-1 0 0 0 0,1 0 0 0 0,0 0 0 0 0,0 0 0 0 0,2 1 0 0 0,1 0 18 0 0,0 0-1 0 0,0 0 1 0 0,0-1 0 0 0,1 1-1 0 0,-1-1 1 0 0,0 0-1 0 0,1 0 1 0 0,-1 0-1 0 0,1-1 1 0 0,6 0-1 0 0,8 0 63 0 0,22-3 0 0 0,-37 3-91 0 0,25-3 30 0 0,38-5-460 0 0,-34 4-1291 0 0,-17 4 0 0 0</inkml:trace>
</inkml:ink>
</file>

<file path=ppt/ink/ink2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10.9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 93 18055 0 0,'-4'-9'60'0'0,"3"7"67"0"0,0 0 0 0 0,0 0 1 0 0,0 0-1 0 0,0 0 0 0 0,1 0 1 0 0,-1-1-1 0 0,0-1 0 0 0,1 3-90 0 0,0 0 0 0 0,1 0-1 0 0,-1 0 1 0 0,0 1 0 0 0,0-1-1 0 0,0 0 1 0 0,1 0 0 0 0,-1 0 0 0 0,0 1-1 0 0,1-1 1 0 0,-1 0 0 0 0,1 0-1 0 0,-1 1 1 0 0,1-1 0 0 0,-1 0-1 0 0,1 1 1 0 0,-1-1 0 0 0,1 0 0 0 0,-1 1-1 0 0,1-1 1 0 0,0 1 0 0 0,0-1-1 0 0,0 1 1 0 0,13-10-177 0 0,1 1 1 0 0,21-9-1 0 0,-32 16 96 0 0,0 0 1 0 0,0 1-1 0 0,0-1 0 0 0,0 1 0 0 0,1 0 0 0 0,-1 1 1 0 0,1-1-1 0 0,-1 1 0 0 0,0-1 0 0 0,1 1 0 0 0,-1 1 1 0 0,1-1-1 0 0,-1 1 0 0 0,7 1 0 0 0,0-1 13 0 0,-10-1 28 0 0,1 0 0 0 0,-1 0 0 0 0,0 0 0 0 0,0 0 0 0 0,0 0 0 0 0,0 1 0 0 0,0-1 1 0 0,0 0-1 0 0,0 0 0 0 0,0 1 0 0 0,0-1 0 0 0,0 0 0 0 0,0 1 0 0 0,0-1 0 0 0,0 1 0 0 0,-1 0 0 0 0,1-1 1 0 0,0 1-1 0 0,0 0 0 0 0,0-1 0 0 0,-1 1 0 0 0,1 0 0 0 0,0 0 0 0 0,-1 0 0 0 0,1-1 0 0 0,0 1 0 0 0,-1 0 1 0 0,0 0-1 0 0,1 0 0 0 0,-1 0 0 0 0,1 0 0 0 0,-1 0 0 0 0,0 0 0 0 0,0 0 0 0 0,1 0 0 0 0,-1 2 0 0 0,0 0 31 0 0,1-1 0 0 0,-1 0 0 0 0,0 1 0 0 0,0-1 0 0 0,0 0 0 0 0,0 1 0 0 0,0-1 0 0 0,-1 0 0 0 0,1 1 0 0 0,-1-1 0 0 0,1 0 0 0 0,-1 1 0 0 0,0-1 0 0 0,0 0 0 0 0,-1 2 0 0 0,-2 3 119 0 0,0-1 0 0 0,0 0 0 0 0,-8 7 1 0 0,9-9-92 0 0,-1-1-1 0 0,1 1 1 0 0,0-1 0 0 0,1 1 0 0 0,-1 0 0 0 0,1 0-1 0 0,-1 1 1 0 0,-2 6 0 0 0,5-10-52 0 0,0-1 0 0 0,0 1 0 0 0,0-1 1 0 0,-1 1-1 0 0,1-1 0 0 0,0 0 0 0 0,0 1 0 0 0,-1-1 0 0 0,1 1 0 0 0,0-1 1 0 0,-1 0-1 0 0,1 1 0 0 0,-1-1 0 0 0,1 0 0 0 0,-1 1 0 0 0,0-1 0 0 0,1 1 6 0 0,-1-1 0 0 0,1 0 0 0 0,-1 0 0 0 0,1 1 0 0 0,0-1 0 0 0,-1 0 0 0 0,1 0 0 0 0,0 1 0 0 0,-1-1 0 0 0,1 1 0 0 0,0-1 1 0 0,-1 0-1 0 0,1 1 0 0 0,0-1 0 0 0,0 1 0 0 0,-1-1 0 0 0,1 0 0 0 0,0 1 0 0 0,0-1 0 0 0,0 1 0 0 0,0-1 0 0 0,0 1 0 0 0,0-1 0 0 0,-1 1 0 0 0,1 0 0 0 0,0 0-12 0 0,0 0-1 0 0,0 0 1 0 0,0 0 0 0 0,0 0 0 0 0,0 0 0 0 0,1-1-1 0 0,-1 1 1 0 0,0 0 0 0 0,0 0 0 0 0,1 0 0 0 0,-1 0 0 0 0,0 0-1 0 0,1 0 1 0 0,-1 0 0 0 0,1-1 0 0 0,-1 1 0 0 0,1 0 0 0 0,-1 0-1 0 0,1-1 1 0 0,0 1 0 0 0,-1 0 0 0 0,1-1 0 0 0,0 1 0 0 0,-1 0-1 0 0,1-1 1 0 0,0 1 0 0 0,0-1 0 0 0,0 1 0 0 0,0-1 0 0 0,-1 0-1 0 0,1 1 1 0 0,0-1 0 0 0,0 0 0 0 0,0 0 0 0 0,0 0 0 0 0,0 1-1 0 0,0-1 1 0 0,1 0 0 0 0,0 0 9 0 0,18 3-5 0 0,-9-1-15 0 0,0-1 0 0 0,0 0 0 0 0,0 0 0 0 0,21-2-1 0 0,-24 1 7 0 0,0-1 0 0 0,-1 2 0 0 0,1-1 0 0 0,0 1 0 0 0,0 0 0 0 0,0 1 0 0 0,-1 0 0 0 0,9 3 0 0 0,-4-2 7 0 0,0 0 0 0 0,13 2-1 0 0,-22-4 12 0 0,1-1 0 0 0,-1 1 0 0 0,0 0-1 0 0,1 0 1 0 0,-1 0 0 0 0,0 1 0 0 0,0-1-1 0 0,0 1 1 0 0,0 0 0 0 0,0-1 0 0 0,0 1-1 0 0,4 5 1 0 0,-6-6 16 0 0,0 0 1 0 0,1 1-1 0 0,-1-1 0 0 0,0 0 0 0 0,0 1 1 0 0,0 0-1 0 0,0-1 0 0 0,0 1 0 0 0,-1-1 0 0 0,1 1 1 0 0,0 0-1 0 0,-1 0 0 0 0,1-1 0 0 0,-1 1 1 0 0,0 0-1 0 0,1 0 0 0 0,-1 0 0 0 0,0 0 1 0 0,0-1-1 0 0,0 1 0 0 0,0 0 0 0 0,-1 0 1 0 0,1 0-1 0 0,0 0 0 0 0,-2 2 0 0 0,0-1 35 0 0,1 0-1 0 0,-1 0 1 0 0,0-1-1 0 0,0 1 0 0 0,0-1 1 0 0,-3 3-1 0 0,-6 8 261 0 0,6-8-161 0 0,0-1 0 0 0,0 0 0 0 0,0 0 0 0 0,0 0 0 0 0,-1 0 0 0 0,0-1 0 0 0,1 0 0 0 0,-13 5 0 0 0,8-3-22 0 0,8-4-97 0 0,-1-1-1 0 0,0 1 0 0 0,1 0 1 0 0,-1-1-1 0 0,1 1 0 0 0,-1-1 1 0 0,0 0-1 0 0,1 0 1 0 0,-1 0-1 0 0,-5 0 0 0 0,-12-1 276 0 0,-34 1 313 0 0,-8 0-556 0 0,29-1-651 0 0,13 0-2411 0 0,11 1-4870 0 0</inkml:trace>
</inkml:ink>
</file>

<file path=ppt/ink/ink2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11.4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79 7 7568 0 0,'0'0'166'0'0,"-4"-6"908"0"0,6 9-922 0 0,-1 1 1 0 0,0 0-1 0 0,0-1 1 0 0,-1 1-1 0 0,1 0 1 0 0,-1 7 0 0 0,1 2 405 0 0,0 13 415 0 0,-1 0 0 0 0,-1-1-1 0 0,-1 1 1 0 0,-8 36 0 0 0,2-14 33 0 0,-41 238 2676 0 0,45-260-3563 0 0,1-12 6 0 0,1-1 0 0 0,-1 17-1 0 0,3-28 42 0 0,15-23-1077 0 0,-2 1-2144 0 0,-5 6 1256 0 0</inkml:trace>
</inkml:ink>
</file>

<file path=ppt/ink/ink2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12.1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157 40 17135 0 0,'-7'-12'388'0'0,"6"10"52"0"0,6-3 444 0 0,-1 3-867 0 0,0 0 0 0 0,0 0-1 0 0,1 1 1 0 0,-1-1-1 0 0,1 1 1 0 0,-1 0-1 0 0,1 0 1 0 0,8 0 0 0 0,0-1-7 0 0,31-2-75 0 0,-1 2 0 0 0,75 6-1 0 0,-116-4 65 0 0,72 6-10 0 0,-56-5-13 0 0,0 1 0 0 0,23 5-1 0 0,-3-1-222 0 0,-27-2 192 0 0</inkml:trace>
  <inkml:trace contextRef="#ctx0" brushRef="#br0" timeOffset="1">0 429 18055 0 0,'6'0'874'0'0,"9"-4"-302"0"0,26-8 0 0 0,-27 7-586 0 0,1 1 0 0 0,23-4 0 0 0,-26 6 9 0 0,103-9 19 0 0,-94 10-40 0 0,0 1 1 0 0,1 1-1 0 0,29 5 0 0 0,-35-3-452 0 0,46 11 507 0 0,-54-12-1535 0 0,-1 1 1 0 0,1 0 0 0 0,8 5-1 0 0,-5-1-4288 0 0</inkml:trace>
</inkml:ink>
</file>

<file path=ppt/ink/ink2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12.8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64 182 11256 0 0,'0'0'330'0'0,"0"-2"-7"0"0,0-18-1274 0 0,0 19 561 0 0,-1 1 52 0 0,1-1 349 0 0,0 1 0 0 0,0-1 0 0 0,0 1 0 0 0,-1 0 0 0 0,1-1 0 0 0,0 1 0 0 0,0 0 0 0 0,0-1 0 0 0,-1 1 0 0 0,1 0 0 0 0,0-1 0 0 0,-1 1 0 0 0,1 0 0 0 0,0 0 0 0 0,-1 0 0 0 0,1-1 0 0 0,-1 1 0 0 0,-1 1 211 0 0,0 0 0 0 0,1 0 0 0 0,-1 0 0 0 0,0 0 0 0 0,0 1-1 0 0,1-1 1 0 0,-1 1 0 0 0,1-1 0 0 0,0 1 0 0 0,-1-1 0 0 0,1 1 0 0 0,0 0 0 0 0,0 0 0 0 0,0 0 0 0 0,0-1 0 0 0,0 1 0 0 0,-1 3 0 0 0,-2 7 911 0 0,-4 22 0 0 0,6-23-672 0 0,-4 16 325 0 0,1 1 0 0 0,2 0 0 0 0,0 28 0 0 0,3-43-619 0 0,1-1 0 0 0,1 1-1 0 0,0-1 1 0 0,0 0 0 0 0,1 1 0 0 0,1-1-1 0 0,0 0 1 0 0,11 22 0 0 0,-11-27-66 0 0,0 0 0 0 0,0 0 0 0 0,1-1 0 0 0,0 1 0 0 0,0-1 0 0 0,0 0 0 0 0,1 0 0 0 0,0-1 0 0 0,0 0 0 0 0,0 0 0 0 0,1 0 0 0 0,0-1 0 0 0,0 0 0 0 0,0 0 0 0 0,8 3 0 0 0,-11-7-34 0 0,-1 1 0 0 0,0 0 0 0 0,1-1 0 0 0,-1 0-1 0 0,1 0 1 0 0,-1 0 0 0 0,1 0 0 0 0,-1-1 0 0 0,0 1 0 0 0,1-1-1 0 0,-1 0 1 0 0,5-1 0 0 0,7-4 169 0 0,19-9 0 0 0,-23 9-174 0 0,18-9 207 0 0,-1-1 1 0 0,48-36-1 0 0,46-51 318 0 0,-113 95-565 0 0,22-22 136 0 0,-1-2 0 0 0,-2-2 0 0 0,48-72 0 0 0,-72 100-130 0 0,0-2 0 0 0,-1 1 0 0 0,1 0 0 0 0,-1-1 0 0 0,-1 1 0 0 0,1-1 0 0 0,-1 0 0 0 0,1-14 0 0 0,-2 16-311 0 0,-1 0 0 0 0,0 0 1 0 0,0 0-1 0 0,0 0 0 0 0,-1 0 0 0 0,0 0 1 0 0,0 0-1 0 0,-1 0 0 0 0,1 0 0 0 0,-1 0 1 0 0,-1 0-1 0 0,-2-5 0 0 0,-3-1-8228 0 0</inkml:trace>
</inkml:ink>
</file>

<file path=ppt/ink/ink2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18.45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1 871 7488 0 0,'0'0'217'0'0,"8"-11"38"0"0,-4 9-201 0 0,-1-1-1 0 0,1 1 1 0 0,-1 0 0 0 0,1 0 0 0 0,0 0 0 0 0,0 1 0 0 0,6-2 0 0 0,4-3 95 0 0,69-34 613 0 0,-4 1-404 0 0,160-66 476 0 0,-122 52-183 0 0,140-62 988 0 0,-94 45-535 0 0,89-39 474 0 0,54-27-270 0 0,-235 102-1098 0 0,25-14 60 0 0,-66 32-476 0 0,-18 11 358 0 0,0-2 1 0 0,16-11 0 0 0,-23 14-989 0 0,-1 0-1 0 0,1 0 1 0 0,-1 0-1 0 0,0-1 1 0 0,4-5 0 0 0,-1 0-4532 0 0</inkml:trace>
</inkml:ink>
</file>

<file path=ppt/ink/ink2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19.2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44 9408 0 0,'0'0'541'0'0,"9"-4"-434"0"0,0 1 114 0 0,0 0 0 0 0,1 1 1 0 0,-1 0-1 0 0,1 0 1 0 0,13 1-1 0 0,22-5 481 0 0,24-2-209 0 0,-13 1-7 0 0,-19 4-58 0 0,0 1 0 0 0,39 3 0 0 0,-16 0 247 0 0,2-1-509 0 0,-61 0-348 0 0</inkml:trace>
</inkml:ink>
</file>

<file path=ppt/ink/ink2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09:19.95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16439 0 0,'0'0'1248'0'0,"12"4"-784"0"0,5-2-368 0 0,-2 3-96 0 0,2-5 0 0 0,4 4 0 0 0,0-1 0 0 0,4 1 0 0 0,0-1 0 0 0,-4 5 0 0 0,-2-5-1000 0 0,2 1-191 0 0,21 0-41 0 0,-13 3-8 0 0</inkml:trace>
</inkml:ink>
</file>

<file path=ppt/ink/ink2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16.6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31 201 2592 0 0,'-5'1'9105'0'0,"3"3"-9426"0"0,-2 9 554 0 0,1 0 0 0 0,1 0 1 0 0,0 0-1 0 0,-1 13 1 0 0,1-2 81 0 0,-2 10 161 0 0,2 1 0 0 0,0-1 0 0 0,3 0 0 0 0,1 0 0 0 0,7 37 0 0 0,-6-53-330 0 0,0 2 121 0 0,9 27-1 0 0,-10-42-217 0 0,0 0 0 0 0,0 0 1 0 0,0 0-1 0 0,1 0 0 0 0,-1 0 1 0 0,1-1-1 0 0,1 1 0 0 0,-1-1 1 0 0,0 0-1 0 0,5 5 0 0 0,4 1 75 0 0,-1-1 0 0 0,2 0-1 0 0,-1 0 1 0 0,1-1 0 0 0,0-1-1 0 0,0 0 1 0 0,1-1-1 0 0,0-1 1 0 0,0 0 0 0 0,1 0-1 0 0,-1-2 1 0 0,1 0-1 0 0,25 2 1 0 0,-12-5 123 0 0,0 0-1 0 0,1-3 1 0 0,-1 0-1 0 0,0-2 0 0 0,0 0 1 0 0,52-19-1 0 0,-63 17-124 0 0,-2 1 0 0 0,1-2 0 0 0,-1 0-1 0 0,0-1 1 0 0,16-12 0 0 0,-8 3 117 0 0,-1-1 1 0 0,23-26 0 0 0,-33 32-52 0 0,0-2-1 0 0,-1 1 1 0 0,-1-2 0 0 0,-1 1 0 0 0,0-1 0 0 0,-1-1 0 0 0,0 1 0 0 0,-2-1-1 0 0,9-31 1 0 0,-14 39-140 0 0,1 1 0 0 0,-1-1 0 0 0,-1 1 0 0 0,0-1-1 0 0,0 0 1 0 0,0 1 0 0 0,-1-1 0 0 0,-1 1 0 0 0,1-1-1 0 0,-2 1 1 0 0,1 0 0 0 0,-1 0 0 0 0,-3-8 0 0 0,0 5-20 0 0,0 0-1 0 0,0 1 1 0 0,-1 0 0 0 0,0 0 0 0 0,0 1 0 0 0,-1 0 0 0 0,-1 0-1 0 0,-16-13 1 0 0,-5-1 16 0 0,-1 1 0 0 0,-1 1 0 0 0,0 2 0 0 0,-2 2 0 0 0,-42-17 0 0 0,43 21-44 0 0,18 7 0 0 0,1 0 0 0 0,-1 1 0 0 0,-23-5 0 0 0,19 7 7 0 0,3 0-33 0 0,0 1 0 0 0,0 0 1 0 0,-23 1-1 0 0,35 2 11 0 0,0-1 0 0 0,0 0 0 0 0,0 1 0 0 0,0 0-1 0 0,0 0 1 0 0,0 0 0 0 0,0 1 0 0 0,0-1 0 0 0,0 1 0 0 0,0 0 0 0 0,1 0-1 0 0,-1 0 1 0 0,1 1 0 0 0,-1-1 0 0 0,1 1 0 0 0,0 0 0 0 0,0 0-1 0 0,-2 3 1 0 0,0 0-173 0 0,1 1-1 0 0,-1-1 1 0 0,2 1-1 0 0,-1 0 0 0 0,1 0 1 0 0,0 0-1 0 0,1 1 1 0 0,-3 9-1 0 0,2-3-3175 0 0,-1 26 0 0 0,3-3-3570 0 0</inkml:trace>
</inkml:ink>
</file>

<file path=ppt/ink/ink2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17.2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1 20991 0 0,'0'0'1464'0'0,"0"11"-1464"0"0,-4-4-352 0 0</inkml:trace>
</inkml:ink>
</file>

<file path=ppt/ink/ink2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20.0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 0 6992 0 0,'0'0'1112'0'0,"-7"5"-715"0"0,6-4-309 0 0,-1 1-1 0 0,1-1 1 0 0,0 1-1 0 0,0 0 1 0 0,0-1-1 0 0,0 1 1 0 0,1 0 0 0 0,-1 0-1 0 0,0 0 1 0 0,1 0-1 0 0,-1 0 1 0 0,1 0-1 0 0,0 0 1 0 0,-1 0-1 0 0,1 0 1 0 0,0 2 0 0 0,5 34 322 0 0,-1-19-202 0 0,-2-3 616 0 0,7 28 0 0 0,-8-43-751 0 0,-1 1 0 0 0,1-1 1 0 0,0 0-1 0 0,-1 1 0 0 0,1-1 0 0 0,0 0 1 0 0,0 0-1 0 0,2 2 0 0 0,3 5 396 0 0,-5-7 329 0 0,11-12-80 0 0,-11 10-619 0 0,1-1 0 0 0,-1 0 0 0 0,1 0 1 0 0,-1 0-1 0 0,0 0 0 0 0,0 0 0 0 0,0 0 1 0 0,0 0-1 0 0,0 0 0 0 0,0 0 1 0 0,-1-1-1 0 0,1 1 0 0 0,-1 0 0 0 0,1-3 1 0 0,1-31 694 0 0,-5 18-233 0 0,0-2-581 0 0,6 8-4716 0 0,0 5-852 0 0</inkml:trace>
</inkml:ink>
</file>

<file path=ppt/ink/ink2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23.6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63 315 8496 0 0,'0'0'190'0'0,"-5"-5"458"0"0,4 5-618 0 0,1-1 0 0 0,-1 1-1 0 0,1-1 1 0 0,-1 1 0 0 0,1 0-1 0 0,-1-1 1 0 0,1 1 0 0 0,-1 0-1 0 0,1-1 1 0 0,-1 1 0 0 0,0 0-1 0 0,1 0 1 0 0,-1 0 0 0 0,1-1-1 0 0,-1 1 1 0 0,0 0 0 0 0,1 0-1 0 0,-1 0 1 0 0,0 0 0 0 0,1 0-1 0 0,-1 0 1 0 0,0 0 0 0 0,1 0-1 0 0,-1 0 1 0 0,1 1 0 0 0,-1-1-1 0 0,0 0 1 0 0,1 0 0 0 0,-1 1-1 0 0,1-1 1 0 0,-1 0 0 0 0,1 1-1 0 0,-1-1 1 0 0,0 0 0 0 0,1 1-1 0 0,-1-1 1 0 0,1 1 0 0 0,0-1-1 0 0,-1 1 1 0 0,1-1 0 0 0,-1 1-1 0 0,1-1 1 0 0,0 1 0 0 0,-1-1-1 0 0,1 1 1 0 0,0-1 0 0 0,0 1-1 0 0,-1 1 1 0 0,0 0-16 0 0,-1 1 96 0 0,0 0-1 0 0,0 0 1 0 0,1 0-1 0 0,-1 0 1 0 0,1 0-1 0 0,0 1 1 0 0,0-1 0 0 0,0 0-1 0 0,1 1 1 0 0,-1-1-1 0 0,1 0 1 0 0,0 1-1 0 0,0 3 1 0 0,-4 22 722 0 0,0-5-274 0 0,0 1 0 0 0,1-1 0 0 0,2 39 0 0 0,1-52-428 0 0,1-1 1 0 0,0 1 0 0 0,1-1 0 0 0,0 0-1 0 0,1 0 1 0 0,0 1 0 0 0,0-2 0 0 0,1 1-1 0 0,1 0 1 0 0,-1-1 0 0 0,1 0 0 0 0,1 0-1 0 0,12 16 1 0 0,-4-9-15 0 0,1 0 0 0 0,1-1 1 0 0,0-1-1 0 0,0-1 0 0 0,1 0 0 0 0,1-1 0 0 0,0-1 0 0 0,1 0 0 0 0,27 10 0 0 0,25 2 156 0 0,-63-21-199 0 0,1 0 0 0 0,-1 0 0 0 0,1-1 0 0 0,0 0 0 0 0,-1-1 0 0 0,15-1-1 0 0,0-1 317 0 0,28-6 0 0 0,-31 3-264 0 0,1-1-1 0 0,-1-1 0 0 0,0-1 0 0 0,0 0 0 0 0,25-16 1 0 0,-8 1 418 0 0,53-44 0 0 0,-76 55-418 0 0,-1-1 1 0 0,-1 0-1 0 0,0-1 0 0 0,0-1 0 0 0,-2 0 0 0 0,12-20 0 0 0,-18 28-98 0 0,5-7 39 0 0,0-1 0 0 0,-1 0 1 0 0,0-1-1 0 0,8-24 0 0 0,-13 28-23 0 0,0 0 0 0 0,-1 0 0 0 0,0 0 0 0 0,-1 0 0 0 0,0 0 0 0 0,-1-1-1 0 0,0 1 1 0 0,-1 0 0 0 0,0 0 0 0 0,-1 0 0 0 0,0 0 0 0 0,-1 0 0 0 0,-1 0 0 0 0,0 0 0 0 0,0 1 0 0 0,-12-21 0 0 0,6 14-6 0 0,-1 0 1 0 0,-1 1-1 0 0,0 1 0 0 0,-1 0 0 0 0,0 1 0 0 0,-2 0 1 0 0,0 1-1 0 0,0 0 0 0 0,-18-11 0 0 0,14 13-23 0 0,-1 1 0 0 0,0 0 0 0 0,0 2 0 0 0,-1 0 0 0 0,-1 1 0 0 0,1 2 0 0 0,-42-9 0 0 0,52 14-37 0 0,-1 0 0 0 0,1 0-1 0 0,0 1 1 0 0,-1 0 0 0 0,1 1-1 0 0,0 0 1 0 0,0 1 0 0 0,0 0 0 0 0,0 1-1 0 0,0 1 1 0 0,0-1 0 0 0,1 1-1 0 0,0 1 1 0 0,-1 0 0 0 0,2 1-1 0 0,-1 0 1 0 0,1 0 0 0 0,0 1-1 0 0,0 0 1 0 0,0 1 0 0 0,1-1 0 0 0,1 2-1 0 0,-1-1 1 0 0,-10 18 0 0 0,6-6-527 0 0,1 1 1 0 0,1 1 0 0 0,1-1-1 0 0,-11 43 1 0 0,8-25-1474 0 0</inkml:trace>
</inkml:ink>
</file>

<file path=ppt/ink/ink2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24.3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1 11288 0 0,'-18'1'1445'0'0,"16"0"-1389"0"0,1 0 1 0 0,0 0-1 0 0,0 0 0 0 0,0 1 1 0 0,0-1-1 0 0,0 0 1 0 0,0 1-1 0 0,0-1 0 0 0,0 1 1 0 0,0-1-1 0 0,1 1 0 0 0,-1-1 1 0 0,1 1-1 0 0,-1-1 0 0 0,1 1 1 0 0,-1 0-1 0 0,1-1 1 0 0,0 3-1 0 0,0 2 49 0 0,1-1 0 0 0,-1 0 0 0 0,1 0 0 0 0,3 8 0 0 0,-3-7-50 0 0,1 0 0 0 0,-1 0 0 0 0,1 11 0 0 0,-2-12-25 0 0,1 0 1 0 0,0 0-1 0 0,0 0 1 0 0,0 0-1 0 0,1 0 1 0 0,2 6-1 0 0,-2-6 99 0 0,0 0 0 0 0,0 0-1 0 0,-1 1 1 0 0,0-1 0 0 0,0 0 0 0 0,1 7 0 0 0,-2-11-101 0 0,1 0 1 0 0,-1 0-1 0 0,1 0 1 0 0,-1-1-1 0 0,1 1 1 0 0,0 0-1 0 0,-1-1 1 0 0,1 1-1 0 0,0 0 1 0 0,0-1-1 0 0,-1 1 1 0 0,1-1-1 0 0,0 1 1 0 0,0-1-1 0 0,1 1 1 0 0,13 6 185 0 0,-13-7-171 0 0,0 0-1 0 0,-1 0 1 0 0,1 0-1 0 0,0 0 1 0 0,0 0-1 0 0,-1 0 1 0 0,1 0-1 0 0,0-1 1 0 0,3 0-1 0 0,4-1 118 0 0,-1 0 44 0 0,0 1-1 0 0,16-7 0 0 0,12-2 219 0 0,-15 6-187 0 0,1 2 0 0 0,23-1 0 0 0,-33 3-91 0 0,-1 1 0 0 0,1 0 1 0 0,-1 0-1 0 0,0 1 0 0 0,20 6 0 0 0,-1 4 305 0 0,-20-7-362 0 0,0-1 0 0 0,15 4 0 0 0,-19-7-65 0 0,-1 0-9 0 0,0 0 0 0 0,1 0 0 0 0,-1 0-1 0 0,0 1 1 0 0,0 0 0 0 0,0 0-1 0 0,0 0 1 0 0,0 1 0 0 0,-1 0 0 0 0,1 0-1 0 0,-1 0 1 0 0,1 0 0 0 0,4 6-1 0 0,22 20 191 0 0,-23-23-117 0 0,-1 0-1 0 0,0 0 0 0 0,9 12 0 0 0,-6-5 25 0 0,-1 0 0 0 0,-1 1-1 0 0,0 0 1 0 0,-1 0-1 0 0,0 0 1 0 0,-1 1 0 0 0,-1 0-1 0 0,0 0 1 0 0,2 17-1 0 0,-5-21-107 0 0,-1-5 16 0 0,0 1-1 0 0,0-1 1 0 0,0 1 0 0 0,-1-1 0 0 0,0 1 0 0 0,0-1-1 0 0,-2 7 1 0 0,1-6 33 0 0,-1 0 0 0 0,0-1-1 0 0,-1 0 1 0 0,0 1 0 0 0,0-1-1 0 0,0 0 1 0 0,-1-1 0 0 0,-4 7-1 0 0,-2 4 173 0 0,8-12-147 0 0,-1 0 0 0 0,0 0 1 0 0,0 0-1 0 0,0 0 0 0 0,0 0 0 0 0,0-1 0 0 0,-1 0 0 0 0,1 1 0 0 0,-7 2 0 0 0,0 1 31 0 0,-1-2 0 0 0,0 0-1 0 0,-1 0 1 0 0,1-1 0 0 0,-1 0-1 0 0,-14 2 1 0 0,19-6-91 0 0,1 0-1 0 0,-1-1 1 0 0,1 0 0 0 0,-1 0 0 0 0,1-1 0 0 0,0 0-1 0 0,0 0 1 0 0,0 0 0 0 0,-9-5 0 0 0,7 4 23 0 0,-43-22 66 0 0,36 18-91 0 0,1-1 0 0 0,-2 2 1 0 0,1 0-1 0 0,-32-8 0 0 0,37 12-15 0 0,0-1 0 0 0,-13-5 0 0 0,16 6-22 0 0,0-1 1 0 0,0 1 0 0 0,0 0 0 0 0,0 1 0 0 0,-1-1 0 0 0,-8 1 0 0 0,12 1-46 0 0,0-1 0 0 0,0 1 0 0 0,-1-1 0 0 0,1 0 0 0 0,0 0 0 0 0,0 0 1 0 0,0-1-1 0 0,-4-2 0 0 0,7 4-965 0 0</inkml:trace>
</inkml:ink>
</file>

<file path=ppt/ink/ink2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24.9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17 129 11952 0 0,'-16'-17'1450'0'0,"15"16"-1132"0"0,1 0-185 0 0,0 0-131 0 0,0 1 1 0 0,0 0-1 0 0,0 0 1 0 0,0 0 0 0 0,0-1-1 0 0,1 1 1 0 0,-1 0-1 0 0,0 0 1 0 0,0-1-1 0 0,0 1 1 0 0,0 0-1 0 0,0 0 1 0 0,0 0-1 0 0,1-1 1 0 0,-1 1-1 0 0,0 0 1 0 0,0 0-1 0 0,0 0 1 0 0,0 0-1 0 0,1 0 1 0 0,-1-1-1 0 0,0 1 1 0 0,0 0-1 0 0,0 0 1 0 0,1 0-1 0 0,-1 0 1 0 0,0 0-1 0 0,0 0 1 0 0,1 0 0 0 0,-1 0-1 0 0,0 0 1 0 0,0 0-1 0 0,1 0 1 0 0,-1 0-1 0 0,0 0 1 0 0,0 0-1 0 0,1 0 1 0 0,5-2 97 0 0,-5 1-59 0 0,0 0-1 0 0,0-1 1 0 0,0 1-1 0 0,1 0 1 0 0,-1 0 0 0 0,0 0-1 0 0,1 1 1 0 0,-1-1-1 0 0,1 0 1 0 0,-1 1 0 0 0,1-1-1 0 0,-1 0 1 0 0,1 1-1 0 0,1-1 1 0 0,27-2 745 0 0,-4 1 3 0 0,-7-2 97 0 0,33-1 1 0 0,2-1 74 0 0,24-4 47 0 0,6-1-337 0 0,-60 6-527 0 0,9-3-69 0 0,-1 2 0 0 0,59-2 0 0 0,-85 7-67 0 0,0 1-1 0 0,0-1 1 0 0,0 0-1 0 0,0-1 1 0 0,7-2-1 0 0,19-5-1325 0 0,-16 8-130 0 0,-3-1-79 0 0</inkml:trace>
</inkml:ink>
</file>

<file path=ppt/ink/ink2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25.5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17 382 16959 0 0,'0'0'828'0'0,"-10"-8"192"0"0,9 7-1018 0 0,0-1-1 0 0,0 1 0 0 0,1 0 0 0 0,-1 0 1 0 0,1 0-1 0 0,-1-1 0 0 0,1 1 0 0 0,0 0 1 0 0,-1-1-1 0 0,1 1 0 0 0,0 0 0 0 0,0-1 1 0 0,0-1-1 0 0,0-21-4 0 0,1 14 4 0 0,0-14-134 0 0,5-30 0 0 0,-3 32-210 0 0,-2 14 236 0 0,0-3-54 0 0,1 0 0 0 0,0 0 0 0 0,6-15 0 0 0,0-2 54 0 0,-6 20 87 0 0,1 0-1 0 0,-1 0 1 0 0,8-13-1 0 0,-10 20 32 0 0,0 0-1 0 0,0 1 0 0 0,1-1 1 0 0,-1 0-1 0 0,0 1 0 0 0,1-1 1 0 0,-1 0-1 0 0,1 1 1 0 0,-1-1-1 0 0,1 1 0 0 0,-1-1 1 0 0,1 1-1 0 0,-1-1 0 0 0,1 1 1 0 0,-1-1-1 0 0,1 1 1 0 0,0-1-1 0 0,-1 1 0 0 0,1 0 1 0 0,0-1-1 0 0,1 1 1 0 0,3-3 133 0 0,-3 1-129 0 0,1 1-1 0 0,-1-1 1 0 0,0 1-1 0 0,1-1 0 0 0,0 1 1 0 0,-1 0-1 0 0,1 0 0 0 0,0 0 1 0 0,-1 0-1 0 0,1 1 0 0 0,0-1 1 0 0,0 1-1 0 0,0-1 0 0 0,0 1 1 0 0,0 0-1 0 0,-1 0 1 0 0,1 0-1 0 0,0 1 0 0 0,0-1 1 0 0,0 1-1 0 0,0-1 0 0 0,-1 1 1 0 0,1 0-1 0 0,0 0 0 0 0,3 3 1 0 0,22 10 112 0 0,-1 0 0 0 0,47 14 1 0 0,-38-15-81 0 0,-25-9-20 0 0,1-1 1 0 0,14 2-1 0 0,4 1 19 0 0,-25-5-39 0 0,1 0 0 0 0,0 0-1 0 0,-1-1 1 0 0,1 0 0 0 0,0 0 0 0 0,-1-1-1 0 0,10-1 1 0 0,37-13 184 0 0,-48 14-136 0 0,-1 0-1 0 0,1-1 0 0 0,-1 0 0 0 0,1 0 0 0 0,-1 0 1 0 0,0 0-1 0 0,0 0 0 0 0,0-1 0 0 0,0 0 0 0 0,0 1 1 0 0,-1-1-1 0 0,1 0 0 0 0,-1 0 0 0 0,0 0 0 0 0,0-1 0 0 0,0 1 1 0 0,3-6-1 0 0,-4 6-32 0 0,-1 1 1 0 0,1 0-1 0 0,0-1 0 0 0,-1 1 1 0 0,1-1-1 0 0,-1 1 1 0 0,0-1-1 0 0,0 1 0 0 0,0-1 1 0 0,0 1-1 0 0,0 0 1 0 0,0-1-1 0 0,-1 1 0 0 0,1-1 1 0 0,-1 1-1 0 0,1-1 1 0 0,-1 1-1 0 0,0 0 0 0 0,0 0 1 0 0,0-1-1 0 0,-1 1 1 0 0,1 0-1 0 0,0 0 0 0 0,-1 0 1 0 0,0 0-1 0 0,1 0 1 0 0,-3-1-1 0 0,-6-8 31 0 0,3 7-53 0 0,-2 8 0 0 0,5-1 0 0 0,-1 1 0 0 0,1 0 0 0 0,0 0 0 0 0,0 0-1 0 0,0 0 1 0 0,0 1 0 0 0,1 0 0 0 0,0 0 0 0 0,0 0-1 0 0,0 0 1 0 0,-3 10 0 0 0,-1 5 17 0 0,-9 41 0 0 0,4-11 87 0 0,-47 171 504 0 0,31-108-448 0 0,-20 143 508 0 0,31-148-648 0 0,13-81-20 0 0,-1 48 0 0 0,4-61 0 0 0,2 0 0 0 0,0 1 0 0 0,1-1 0 0 0,1 0 0 0 0,4 14 0 0 0,0-9-573 0 0,-7-18 436 0 0,0-1 0 0 0,1 1 0 0 0,-1 0 0 0 0,0-1-1 0 0,1 1 1 0 0,-1 0 0 0 0,1-1 0 0 0,-1 1 0 0 0,1-1 0 0 0,-1 1 0 0 0,1-1-1 0 0,-1 1 1 0 0,1-1 0 0 0,0 1 0 0 0,-1-1 0 0 0,1 0 0 0 0,0 1-1 0 0,-1-1 1 0 0,1 0 0 0 0,0 1 0 0 0,1-1 0 0 0</inkml:trace>
</inkml:ink>
</file>

<file path=ppt/ink/ink2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26.3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48 19895 0 0,'0'0'968'0'0,"9"0"-424"0"0,3-3 16 0 0,5 3-448 0 0,0 0-112 0 0,3 0 0 0 0,10 0 0 0 0,-2 0 0 0 0,5-4 0 0 0,9 1 0 0 0,8-1 0 0 0,3 0 0 0 0,9-3 0 0 0,8-5 0 0 0,1 1-8823 0 0</inkml:trace>
</inkml:ink>
</file>

<file path=ppt/ink/ink2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38.48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28 39 7224 0 0,'0'0'546'0'0,"-1"-2"-375"0"0,-5-4-136 0 0,-10-19 365 0 0,15 24 20 0 0,-2-4 1568 0 0,5 13-1740 0 0,0 0 1 0 0,0 14 0 0 0,0-4 95 0 0,8 48 667 0 0,7 46 38 0 0,-5-47-577 0 0,5-6-174 0 0,-4 6 78 0 0,-1-17 248 0 0,-11-35-116 0 0,-1 23-1 0 0,4-31 925 0 0,0-47-1192 0 0,-3 30-201 0 0,0 0 0 0 0,3-14-1 0 0,-1 14-39 0 0,-2 1 0 0 0,1-15-1 0 0,8-100 74 0 0,-8 113-67 0 0,0 0 0 0 0,1 1 0 0 0,1-1 0 0 0,0 1 0 0 0,1 0 0 0 0,0 0-1 0 0,1 0 1 0 0,0 1 0 0 0,1-1 0 0 0,13-15 0 0 0,-10 18 24 0 0,0 0 0 0 0,0 1-1 0 0,1 0 1 0 0,18-9 0 0 0,2-2-35 0 0,-27 16 6 0 0,0 1 0 0 0,0 0 0 0 0,0 0 0 0 0,0 1 0 0 0,0-1 0 0 0,0 1 0 0 0,1 0 0 0 0,-1 0 0 0 0,0 0 0 0 0,1 1 0 0 0,-1-1 0 0 0,1 1 0 0 0,-1 0 0 0 0,0 0 0 0 0,1 1 0 0 0,-1-1 0 0 0,1 1 0 0 0,-1 0 0 0 0,0 0 0 0 0,0 1 0 0 0,1-1 0 0 0,-1 1 0 0 0,0 0 0 0 0,0 0 0 0 0,6 5 0 0 0,-2-1 9 0 0,0 0 1 0 0,0 1-1 0 0,-1 0 0 0 0,0 1 0 0 0,0 0 0 0 0,0 0 0 0 0,-1 0 0 0 0,0 1 0 0 0,-1 0 0 0 0,0 0 0 0 0,0 1 0 0 0,-1-1 0 0 0,0 1 0 0 0,2 12 0 0 0,3 13 69 0 0,4 44-1 0 0,-10-59-33 0 0,-1-15-33 0 0,-1 1-1 0 0,-1 0 0 0 0,1 0 1 0 0,-1-1-1 0 0,0 10 1 0 0,-2-1-2 0 0,2-5 11 0 0,-1 0 0 0 0,0-1 0 0 0,-1 1 0 0 0,0 0 0 0 0,0-1 0 0 0,-8 16 0 0 0,10-22 36 0 0,0 3 24 0 0,0-4 244 0 0,-4-16-91 0 0,5-1-204 0 0,1 0 0 0 0,1 0-1 0 0,0 0 1 0 0,7-19 0 0 0,0-1 17 0 0,-4 16-45 0 0,2 0 1 0 0,0 0-1 0 0,2 0 1 0 0,0 1-1 0 0,1 1 1 0 0,14-20-1 0 0,-18 29-1 0 0,1-1 0 0 0,0 1 0 0 0,11-9 0 0 0,5 8 72 0 0,-22 9-72 0 0,-2 0 0 0 0,1 1 0 0 0,-1-1 0 0 0,0 1 0 0 0,1-1 0 0 0,-1 1 0 0 0,1 0 0 0 0,-1-1 0 0 0,1 1 0 0 0,-1 0 0 0 0,1-1 0 0 0,-1 1 0 0 0,1 0 0 0 0,0 0 0 0 0,-1 0 0 0 0,1-1 0 0 0,-1 1 0 0 0,1 0 0 0 0,-1 0 0 0 0,1 0 0 0 0,0 0 0 0 0,-1 0 0 0 0,1 0 0 0 0,-1 0 0 0 0,1 0 0 0 0,0 0 0 0 0,0 1 0 0 0,4-1 9 0 0,0 0-1 0 0,0 0 0 0 0,0 0 0 0 0,0 1 1 0 0,0 0-1 0 0,4 1 0 0 0,-6 0-7 0 0,0-1-1 0 0,0 1 1 0 0,0-1-1 0 0,-1 1 1 0 0,1 0-1 0 0,-1 0 1 0 0,1 0 0 0 0,-1 1-1 0 0,0-1 1 0 0,3 4-1 0 0,19 20 117 0 0,-17-19-92 0 0,0 0 1 0 0,-1 0-1 0 0,0 1 1 0 0,7 11-1 0 0,0 3 34 0 0,-8-16-45 0 0,-1 1 0 0 0,0-1 0 0 0,-1 1 0 0 0,1 0 1 0 0,-1 0-1 0 0,-1 1 0 0 0,1-1 0 0 0,1 9 0 0 0,8 101 151 0 0,-6-52-112 0 0,-6-62-46 0 0,1 0-1 0 0,0 1 1 0 0,0-1-1 0 0,1-1 1 0 0,2 6-1 0 0,-4-8-33 0 0,0 1 0 0 0,0-1 0 0 0,0 1 0 0 0,1-1 0 0 0,-1 1 0 0 0,0-1 0 0 0,1 1 0 0 0,-1-1 1 0 0,0 0-1 0 0,0 1 0 0 0,1-1 0 0 0,-1 1 0 0 0,1-1 0 0 0,-1 0 0 0 0,0 0 0 0 0,1 1 0 0 0,-1-1 0 0 0,1 0 0 0 0,-1 1 0 0 0,1-1 0 0 0,-1 0 0 0 0,1 0 0 0 0,-1 0 0 0 0,1 0 1 0 0,-1 0-1 0 0,1 0 0 0 0,-1 1 0 0 0,1-1 0 0 0,-1 0 0 0 0,1 0 0 0 0,-1 0 0 0 0,1-1 0 0 0,-1 1 0 0 0,1 0 0 0 0,-1 0 0 0 0,1 0 0 0 0,-1 0 0 0 0,1 0 0 0 0,-1-1 1 0 0,1 1-1 0 0,-1 0 0 0 0,0 0 0 0 0,1-1 0 0 0,44-35-4888 0 0,-32 25 3081 0 0</inkml:trace>
</inkml:ink>
</file>

<file path=ppt/ink/ink2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39.12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73 64 13736 0 0,'-9'12'944'0'0,"0"-1"-1038"0"0,1 1 0 0 0,1-1 0 0 0,0 1 1 0 0,0 0-1 0 0,1 1 0 0 0,-7 21 1 0 0,12-29 83 0 0,-1 0 1 0 0,1 0-1 0 0,0 0 1 0 0,1 0-1 0 0,-1 0 1 0 0,1 0-1 0 0,0 1 1 0 0,0-1-1 0 0,0 0 1 0 0,1 0-1 0 0,0 1 1 0 0,0-1-1 0 0,0 0 1 0 0,1 0-1 0 0,3 7 1 0 0,-2-4 10 0 0,2 7 238 0 0,1-1 0 0 0,7 14 0 0 0,-11-25-121 0 0,0 1 0 0 0,0-1 0 0 0,1 0 1 0 0,-1 0-1 0 0,1 0 0 0 0,0 0 1 0 0,0 0-1 0 0,-1-1 0 0 0,2 1 1 0 0,-1-1-1 0 0,0 0 0 0 0,7 4 1 0 0,-6-5 62 0 0,1-1 1 0 0,-1 1-1 0 0,0-1 1 0 0,1 0-1 0 0,-1 0 1 0 0,8-1-1 0 0,-1 1 220 0 0,-7-1-294 0 0,-1 1 0 0 0,1-1 0 0 0,-1 0 0 0 0,1 0 0 0 0,-1 0 0 0 0,0 0 0 0 0,0-1 0 0 0,1 1 0 0 0,-1-1 0 0 0,0 0 0 0 0,-1 0 0 0 0,1 0 0 0 0,4-4 0 0 0,4-4 372 0 0,16-20 0 0 0,-14 16-289 0 0,-2-1-1 0 0,0 0 0 0 0,-1-1 1 0 0,11-23-1 0 0,-18 34-142 0 0,1-2 63 0 0,-1 0-1 0 0,1-1 1 0 0,-2 1 0 0 0,1-1-1 0 0,-1 0 1 0 0,0 1-1 0 0,1-16 1 0 0,-2 10-18 0 0,0 11-79 0 0,-1 0 0 0 0,0 0 1 0 0,0 0-1 0 0,0 0 0 0 0,0 0 0 0 0,0 0 0 0 0,0 0 1 0 0,-1-1-1 0 0,0-1 0 0 0,-1-3 12 0 0,-2-2 22 0 0,1 0 0 0 0,-7-12 1 0 0,8 19-38 0 0,0-1 0 0 0,1 1 1 0 0,-1-1-1 0 0,0 1 0 0 0,0 0 0 0 0,0 0 1 0 0,0 0-1 0 0,-1 0 0 0 0,1 0 0 0 0,-1 1 1 0 0,1-1-1 0 0,-4-1 0 0 0,-5-1-26 0 0,-1-1 0 0 0,0 2 0 0 0,-22-5 0 0 0,27 7-199 0 0,-1 0-1 0 0,1 0 1 0 0,-1 1-1 0 0,1 0 1 0 0,-1 0-1 0 0,1 1 1 0 0,-12 3-1 0 0,-9-1-2563 0 0</inkml:trace>
</inkml:ink>
</file>

<file path=ppt/ink/ink2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39.8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63 1 11376 0 0,'0'0'332'0'0,"-2"1"-4"0"0,-17 9-196 0 0,16-8-92 0 0,0 0 1 0 0,1 0 0 0 0,-1 0 0 0 0,1 0 0 0 0,0 1-1 0 0,-1-1 1 0 0,1 1 0 0 0,0-1 0 0 0,0 1 0 0 0,-2 4-1 0 0,1 0 116 0 0,1 0 0 0 0,0 0 0 0 0,-2 11 0 0 0,2-10-108 0 0,2-6 2 0 0,-1 1 1 0 0,1-1 0 0 0,0 1 0 0 0,1-1 0 0 0,-1 1 0 0 0,1 4 0 0 0,1 8 142 0 0,0 6 252 0 0,0 1 0 0 0,2 0 0 0 0,11 38 0 0 0,0 2 402 0 0,-6-26-360 0 0,-6-22-207 0 0,0-1 0 0 0,2 16 0 0 0,3 59 1152 0 0,22 100 0 0 0,-9-123-1432 0 0,-20-62-213 0 0,0 1-1 0 0,1-1 1 0 0,-1 0-1 0 0,1 0 1 0 0,0 0 0 0 0,-1 0-1 0 0,1 0 1 0 0,1 0-1 0 0,-1 0 1 0 0,0-1-1 0 0,1 1 1 0 0,-1-1-1 0 0,1 1 1 0 0,0-1-1 0 0,0 0 1 0 0,0 0-1 0 0,5 2 1 0 0,1 1-1184 0 0</inkml:trace>
</inkml:ink>
</file>

<file path=ppt/ink/ink3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43.7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502 22 8208 0 0,'0'0'474'0'0,"-1"1"-396"0"0,-10 13-235 0 0,-3 5-52 0 0,-4 19 298 0 0,-88 178 1748 0 0,-17-8 747 0 0,69-138-1738 0 0,-5 8 14 0 0,40-52-554 0 0,-24 26-1 0 0,28-36-156 0 0,-1 8 59 0 0,13-20-151 0 0,1 0 0 0 0,0-1-1 0 0,-1 1 1 0 0,0-1 0 0 0,-5 6-1 0 0,7-8 162 0 0,5-5-154 0 0,55-84-140 0 0,-10 18-106 0 0,26-44-204 0 0,47-76 278 0 0,-68 113 119 0 0,4-8 291 0 0,20-39-175 0 0,-72 116-119 0 0,4-5-8 0 0,-8 11-19 0 0,0-1 1 0 0,0 1 0 0 0,-1-1-1 0 0,1 1 1 0 0,0-1 0 0 0,-1 0 0 0 0,1 0-1 0 0,-1 0 1 0 0,1-4 0 0 0,-1 0-29 0 0,-5 16 896 0 0,1-2-787 0 0,0 1 1 0 0,0 0 0 0 0,0 1-1 0 0,1-1 1 0 0,0 0-1 0 0,1 1 1 0 0,-1 8-1 0 0,18 74 660 0 0,-1-5-236 0 0,-7-29-12 0 0,3 0 0 0 0,21 64 0 0 0,-10-56-30 0 0,41 82 0 0 0,-29-84-298 0 0,-30-56-152 0 0,1-1-1 0 0,-1 1 0 0 0,7 6 1 0 0,-10-12-124 0 0</inkml:trace>
</inkml:ink>
</file>

<file path=ppt/ink/ink3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44.4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23 14192 0 0,'0'0'689'0'0,"9"-4"168"0"0,-5 4-852 0 0,1-1 1 0 0,-1 1-1 0 0,0 1 0 0 0,0-1 1 0 0,0 0-1 0 0,0 1 0 0 0,0 0 0 0 0,0 0 1 0 0,0 0-1 0 0,7 3 0 0 0,10 3 44 0 0,54 0 111 0 0,-49-4-34 0 0,-1 0 0 0 0,1-1 0 0 0,43-4 0 0 0,-48 0-77 0 0,1-1 1 0 0,28-9-1 0 0,22-3 33 0 0,-66 14-292 0 0,62-8 433 0 0,-22 5-5147 0 0,-22 3-160 0 0</inkml:trace>
</inkml:ink>
</file>

<file path=ppt/ink/ink3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46.30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 3 9384 0 0,'0'0'706'0'0,"0"0"-685"0"0,0 0 0 0 0,0-1-1 0 0,-1 1 1 0 0,1 0 0 0 0,0 0-1 0 0,0 0 1 0 0,0 0 0 0 0,0 0-1 0 0,0 0 1 0 0,-1-1 0 0 0,1 1-1 0 0,0 0 1 0 0,0 0 0 0 0,0 0-1 0 0,0 0 1 0 0,0 0 0 0 0,-1 0-1 0 0,1 0 1 0 0,0 0 0 0 0,0 0-1 0 0,0 0 1 0 0,-1 0 0 0 0,1 0-1 0 0,0 0 1 0 0,0 0 0 0 0,0 0-1 0 0,0 0 1 0 0,-1 0 0 0 0,1 0-1 0 0,0 0 1 0 0,0 0 0 0 0,0 0-1 0 0,-1 0 1 0 0,-1 2 8 0 0,1 0 0 0 0,-1-1 0 0 0,1 1 0 0 0,-1 0 1 0 0,1 0-1 0 0,0 0 0 0 0,-1 0 0 0 0,1 1 0 0 0,0-1 0 0 0,0 0 0 0 0,1 0 0 0 0,-1 1 0 0 0,0-1 0 0 0,1 0 1 0 0,-1 5-1 0 0,0 4 103 0 0,1-1 1 0 0,2 17-1 0 0,0 1 110 0 0,0 18 413 0 0,12 66-1 0 0,-1-17 185 0 0,19 134 871 0 0,-19-151-1410 0 0,8 15 12 0 0,-17-80-282 0 0,2 1 72 0 0,-3-12-128 0 0,0-1-28 0 0,10 9-2304 0 0</inkml:trace>
</inkml:ink>
</file>

<file path=ppt/ink/ink3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47.0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477 59 12872 0 0,'-1'-1'62'0'0,"0"-1"1"0"0,0 0 0 0 0,-1 1 0 0 0,1-1 0 0 0,0 1-1 0 0,-1 0 1 0 0,1-1 0 0 0,-1 1 0 0 0,0 0 0 0 0,1 0 0 0 0,-1 0-1 0 0,0 0 1 0 0,0 0 0 0 0,1 0 0 0 0,-1 0 0 0 0,0 1-1 0 0,0-1 1 0 0,0 1 0 0 0,0-1 0 0 0,0 1 0 0 0,-4 0-1 0 0,4 0-47 0 0,-35-12-155 0 0,31 11 7 0 0,-1 0 0 0 0,1-1 1 0 0,-9-4-1 0 0,10 4 128 0 0,0 1 0 0 0,0-1 0 0 0,0 1 0 0 0,-1-1 0 0 0,1 1 0 0 0,-8 0 0 0 0,2 1 95 0 0,0-1 0 0 0,-12-1 0 0 0,13 2-80 0 0,8 0-2 0 0,-4 1 0 0 0,0 0 0 0 0,-1 1-1 0 0,1 0 1 0 0,0 0-1 0 0,-6 3 1 0 0,4-1 24 0 0,-1 1 115 0 0,0-1 0 0 0,1 2 0 0 0,-1-1-1 0 0,1 1 1 0 0,0 0 0 0 0,-10 10 0 0 0,6 0 148 0 0,0 0 1 0 0,2 0 0 0 0,-1 1 0 0 0,2 0 0 0 0,-10 25 0 0 0,-25 95 436 0 0,36-102-590 0 0,1-1-1 0 0,2 1 0 0 0,2 0 0 0 0,1 1 0 0 0,3 45 0 0 0,0-68-108 0 0,1-1 0 0 0,0 0 1 0 0,0 0-1 0 0,7 16 0 0 0,-7-22-24 0 0,1 0-1 0 0,0 1 1 0 0,0-1 0 0 0,0-1 0 0 0,1 1-1 0 0,0 0 1 0 0,0-1 0 0 0,0 0 0 0 0,8 6-1 0 0,-8-7 0 0 0,1 2 6 0 0,1-1-1 0 0,0-1 1 0 0,-1 1-1 0 0,1-1 1 0 0,1 0-1 0 0,-1-1 1 0 0,0 1-1 0 0,1-1 1 0 0,9 3-1 0 0,-15-6-10 0 0,19 5 29 0 0,23 2 0 0 0,-36-6-24 0 0,0-1 1 0 0,0 0 0 0 0,1 0 0 0 0,-1 0 0 0 0,0-1 0 0 0,0 0 0 0 0,7-3-1 0 0,4-1 19 0 0,-1-1-1 0 0,1-1 1 0 0,-2-1-1 0 0,1 0 1 0 0,28-20-1 0 0,95-78 157 0 0,-106 77-113 0 0,58-64 0 0 0,-80 76-31 0 0,-1 0 1 0 0,0-1-1 0 0,-1 0 1 0 0,-2-1-1 0 0,1 0 1 0 0,-2 0-1 0 0,7-26 1 0 0,-10 28 5 0 0,0 0-1 0 0,-1 1 1 0 0,-1-1 0 0 0,0 0 0 0 0,-2-1 0 0 0,0 1 0 0 0,-2-22-1 0 0,-4-6-77 0 0,3 21-38 0 0,-9-39-1 0 0,12 59 72 0 0,0 3 0 0 0,-1 0 0 0 0,1 0 0 0 0,0 0 0 0 0,0 0 0 0 0,0 0 0 0 0,0 0 0 0 0,-1 0 0 0 0,1 0 0 0 0,0 0 0 0 0,-1 0 0 0 0,1 1 0 0 0,-1-1 0 0 0,1 0 0 0 0,-2-1 0 0 0,2 2-1 0 0,0-1-1 0 0,0 1 1 0 0,0-1-1 0 0,0 1 1 0 0,-1-1-1 0 0,1 1 1 0 0,0 0-1 0 0,0-1 0 0 0,-1 1 1 0 0,1 0-1 0 0,0-1 1 0 0,-1 1-1 0 0,1 0 1 0 0,0-1-1 0 0,-1 1 0 0 0,1 0 1 0 0,0 0-1 0 0,-1-1 1 0 0,1 1-1 0 0,-1 0 1 0 0,1 0-1 0 0,-1 0 1 0 0,1-1-1 0 0,0 1 0 0 0,-1 0 1 0 0,1 0-1 0 0,-1 0 1 0 0,1 0-1 0 0,-1 0 1 0 0,1 0-1 0 0,-1 0 1 0 0,1 0-1 0 0,-1 0 0 0 0,0 1-1 0 0,0-1 0 0 0,0 1 0 0 0,0 0 0 0 0,0 0 0 0 0,0-1 0 0 0,0 1 0 0 0,0 0 0 0 0,1 0 0 0 0,-1 0 0 0 0,0 0 0 0 0,1 0 0 0 0,-2 1 0 0 0,-2 6-14 0 0,1 0 0 0 0,-5 12-1 0 0,1 4 55 0 0,2 0-1 0 0,0 1 0 0 0,-1 33 1 0 0,0 0 131 0 0,0-8-195 0 0,3 1 0 0 0,3 70-1 0 0,3-17 222 0 0,2 27 20 0 0,-4-129-216 0 0,-1 9-10 0 0,2-1 0 0 0,0 1 0 0 0,0-1 0 0 0,0 0 1 0 0,2 1-1 0 0,3 9 0 0 0,12-15-5060 0 0,-4-6 1923 0 0,-7-2-1392 0 0</inkml:trace>
</inkml:ink>
</file>

<file path=ppt/ink/ink3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47.8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65 7976 0 0,'0'0'594'0'0,"1"-2"-350"0"0,5-3-27 0 0,-1 1 0 0 0,0-1-1 0 0,1 1 1 0 0,0 0-1 0 0,0 0 1 0 0,0 1-1 0 0,1-1 1 0 0,-1 1-1 0 0,1 1 1 0 0,0-1 0 0 0,-1 1-1 0 0,1 1 1 0 0,8-2-1 0 0,24-5 465 0 0,-33 6-561 0 0,1 1 1 0 0,0-1-1 0 0,0 1 0 0 0,0 0 1 0 0,-1 1-1 0 0,1-1 0 0 0,0 1 1 0 0,12 2-1 0 0,-14-1-33 0 0,4 1 77 0 0,-1 0 0 0 0,0 0-1 0 0,-1 0 1 0 0,1 1 0 0 0,0 0 0 0 0,-1 1 0 0 0,1-1 0 0 0,-1 1 0 0 0,7 6 0 0 0,-9-5-28 0 0,1 0 1 0 0,-1 0 0 0 0,0 0 0 0 0,-1 1 0 0 0,1 0 0 0 0,-1 0 0 0 0,-1 0 0 0 0,1 0 0 0 0,2 8 0 0 0,-3-10-97 0 0,-1 1-1 0 0,0-1 1 0 0,-1 1 0 0 0,1 0-1 0 0,-1-1 1 0 0,0 1 0 0 0,0 0-1 0 0,0 0 1 0 0,0 0 0 0 0,-1 0-1 0 0,0 0 1 0 0,0 0 0 0 0,-1 0 0 0 0,1 0-1 0 0,-1 0 1 0 0,0 0 0 0 0,0 0-1 0 0,-1-1 1 0 0,1 1 0 0 0,-1 0-1 0 0,-4 7 1 0 0,-2 2 32 0 0,-1 0-1 0 0,0-1 1 0 0,-1 0-1 0 0,0 0 1 0 0,-14 12-1 0 0,8-10 6 0 0,13-11-75 0 0,-1 0 0 0 0,0 0 1 0 0,0-1-1 0 0,0 0 1 0 0,-7 4-1 0 0,5-4 17 0 0,4-2-14 0 0,-1 1 0 0 0,1-1 0 0 0,0 1 0 0 0,-1 0 0 0 0,1 0 0 0 0,0 0 0 0 0,0 0 0 0 0,-2 2 0 0 0,3-2 119 0 0,18-7-69 0 0,-11 3-53 0 0,1 1 0 0 0,-1 1 0 0 0,1-1 1 0 0,0 1-1 0 0,-1 1 0 0 0,1-1 0 0 0,0 1 1 0 0,-1 0-1 0 0,11 3 0 0 0,-3 1 81 0 0,0 0 0 0 0,-1 0 0 0 0,18 11 0 0 0,-13-8-25 0 0,-16-7-51 0 0,1 0 0 0 0,0 0-1 0 0,-1 0 1 0 0,1 0 0 0 0,-1 1 0 0 0,0-1-1 0 0,1 1 1 0 0,-1 0 0 0 0,0-1 0 0 0,0 1-1 0 0,3 4 1 0 0,10 13 45 0 0,-7-11-20 0 0,-2 1 0 0 0,7 10 0 0 0,-11-15-16 0 0,0-1-1 0 0,-1 1 1 0 0,1-1-1 0 0,-1 1 1 0 0,0-1-1 0 0,0 1 1 0 0,0 0-1 0 0,0 0 1 0 0,-1 0-1 0 0,0 3 1 0 0,0-3 31 0 0,0-1 1 0 0,0 1-1 0 0,0-1 1 0 0,-1 1-1 0 0,1-1 1 0 0,-1 0-1 0 0,0 1 1 0 0,0-1-1 0 0,-1 0 1 0 0,1 0-1 0 0,-1 0 1 0 0,1 0-1 0 0,-1 0 1 0 0,0 0-1 0 0,0 0 1 0 0,0 0-1 0 0,0-1 1 0 0,-3 3-1 0 0,-6 7 141 0 0,6-6-83 0 0,0-1 1 0 0,0 1 0 0 0,0-1-1 0 0,-1 0 1 0 0,0 0-1 0 0,0-1 1 0 0,-13 8-1 0 0,-42 18 450 0 0,45-20-417 0 0,-1-1 0 0 0,-23 7-1 0 0,29-11-93 0 0,4-3-34 0 0,0 1-1 0 0,0-1 1 0 0,0 0-1 0 0,0 0 1 0 0,0-1-1 0 0,0 0 1 0 0,0 0-1 0 0,-1-1 1 0 0,-7 0-1 0 0,12 0-10 0 0,0 0 0 0 0,1 0 0 0 0,-1 0 0 0 0,0 0 0 0 0,0 1 0 0 0,1-1 0 0 0,-1 1 0 0 0,-4 1 0 0 0,-13 2-1466 0 0</inkml:trace>
</inkml:ink>
</file>

<file path=ppt/ink/ink3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51.3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80 311 9040 0 0,'-1'1'200'0'0,"-27"9"493"0"0,21-9-633 0 0,6-1-51 0 0,1 0 0 0 0,-1 0 0 0 0,0 0-1 0 0,0 0 1 0 0,1 0 0 0 0,-1 1 0 0 0,1-1 0 0 0,-1 0 0 0 0,0 0 0 0 0,1 1-1 0 0,-1-1 1 0 0,1 0 0 0 0,-1 1 0 0 0,0-1 0 0 0,1 1 0 0 0,-1-1 0 0 0,1 1-1 0 0,-1-1 1 0 0,1 1 0 0 0,0-1 0 0 0,-1 1 0 0 0,1 0 0 0 0,0-1 0 0 0,-1 2-1 0 0,-6 17 205 0 0,5-10 16 0 0,-1 4 39 0 0,0 0 1 0 0,1 1-1 0 0,-1 25 1 0 0,2-20 58 0 0,-5 132 2208 0 0,4-126-2089 0 0,2 1 0 0 0,1-1 1 0 0,4 30-1 0 0,-3-43-305 0 0,0-1 0 0 0,1 1 1 0 0,0-1-1 0 0,1 0 0 0 0,0 0 0 0 0,1 0 0 0 0,1 0 0 0 0,-1-1 1 0 0,9 11-1 0 0,-6-11-32 0 0,0-1 1 0 0,0 0-1 0 0,1-1 0 0 0,0 0 1 0 0,0-1-1 0 0,1 1 0 0 0,0-2 1 0 0,0 1-1 0 0,1-1 1 0 0,-1-1-1 0 0,2 0 0 0 0,-1-1 1 0 0,21 6-1 0 0,-13-6 17 0 0,-1-1 0 0 0,1-1 1 0 0,-1 0-1 0 0,1-2 0 0 0,0 0 0 0 0,0-1 0 0 0,-1-1 0 0 0,24-5 0 0 0,-26 4-25 0 0,1-1-1 0 0,-1-1 1 0 0,0 0-1 0 0,-1-1 1 0 0,1-1-1 0 0,-1 0 0 0 0,-1-1 1 0 0,18-12-1 0 0,-9 2 73 0 0,-1 0-1 0 0,0-2 0 0 0,-2 0 1 0 0,0-1-1 0 0,-2-1 1 0 0,22-32-1 0 0,-18 20 24 0 0,24-41 282 0 0,-40 64-356 0 0,0-1-1 0 0,-1 0 1 0 0,-1-1-1 0 0,6-21 0 0 0,-7 17-72 0 0,-1 0 0 0 0,0 0 0 0 0,-2 0 0 0 0,0 0 0 0 0,0 0 0 0 0,-2 0-1 0 0,0 0 1 0 0,-1 0 0 0 0,0 0 0 0 0,-2 1 0 0 0,0-1 0 0 0,0 1 0 0 0,-2 0 0 0 0,-10-19 0 0 0,11 24-45 0 0,-51-86 37 0 0,49 86-38 0 0,0 0 0 0 0,-1 0 0 0 0,0 1 0 0 0,0 1 0 0 0,-1-1 0 0 0,-14-9 0 0 0,8 8-110 0 0,0 1 0 0 0,-1 1 0 0 0,0 0-1 0 0,-1 1 1 0 0,0 1 0 0 0,-32-8 0 0 0,41 13 36 0 0,-1 0 0 0 0,0 0 0 0 0,0 1 0 0 0,0 1 0 0 0,0 0 1 0 0,0 0-1 0 0,0 1 0 0 0,0 0 0 0 0,0 1 0 0 0,0 0 0 0 0,0 0 1 0 0,1 1-1 0 0,-1 1 0 0 0,-14 6 0 0 0,15-4-406 0 0,0 0 1 0 0,0 0-1 0 0,0 1 1 0 0,-12 12-1 0 0,-9 16-5625 0 0,10-9-95 0 0</inkml:trace>
</inkml:ink>
</file>

<file path=ppt/ink/ink3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58.0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 0 8176 0 0,'-2'1'234'0'0,"-1"0"-146"0"0,-16 14 203 0 0,18-14 852 0 0,5 17-467 0 0,-1-11-535 0 0,0-1 1 0 0,0 0-1 0 0,0 0 1 0 0,1-1-1 0 0,0 1 1 0 0,1-1-1 0 0,-1 0 1 0 0,1 0-1 0 0,0 0 1 0 0,0-1 0 0 0,0 1-1 0 0,8 4 1 0 0,-11-8-67 0 0,-1-1 0 0 0,1 1 0 0 0,0 0 0 0 0,-1-1 1 0 0,1 1-1 0 0,-1-1 0 0 0,1 0 0 0 0,0 1 0 0 0,-1-1 0 0 0,1 0 1 0 0,0 0-1 0 0,0 0 0 0 0,-1 0 0 0 0,1 0 0 0 0,0 0 0 0 0,-1-1 1 0 0,1 1-1 0 0,0-1 0 0 0,-1 1 0 0 0,1-1 0 0 0,-1 1 1 0 0,1-1-1 0 0,-1 0 0 0 0,1 0 0 0 0,1-1 0 0 0,5-4 724 0 0,-8 6-765 0 0,1 0 0 0 0,-1-1 0 0 0,1 1 0 0 0,-1 0 1 0 0,0-1-1 0 0,1 1 0 0 0,-1 0 0 0 0,1-1 0 0 0,-1 1 0 0 0,0 0 1 0 0,0-1-1 0 0,1 1 0 0 0,-1-1 0 0 0,0 1 0 0 0,0-1 0 0 0,1 1 1 0 0,-1-1-1 0 0,0 1 0 0 0,0 0 0 0 0,0-1 0 0 0,0 1 0 0 0,0-1 1 0 0,0 1-1 0 0,0-1 0 0 0,0 1 0 0 0,0-1 0 0 0,0 1 0 0 0,0-1 1 0 0,0 1-1 0 0,0-1 0 0 0,0 0 0 0 0,-1-3-251 0 0,0 1 1 0 0,1 0-1 0 0,-1 0 0 0 0,0 0 1 0 0,-1-1-1 0 0,1 1 0 0 0,-1 0 0 0 0,1 0 1 0 0,-1 0-1 0 0,-4-4 0 0 0,0 0-4877 0 0</inkml:trace>
</inkml:ink>
</file>

<file path=ppt/ink/ink3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58.7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142 334 14024 0 0,'-3'-3'-61'0'0,"2"2"174"0"0,0 0 0 0 0,0 0 0 0 0,0 0 0 0 0,0 0 0 0 0,0 0 1 0 0,-1 0-1 0 0,1 0 0 0 0,0 0 0 0 0,0 1 0 0 0,-1-1 0 0 0,1 0 0 0 0,-1 1 0 0 0,-2-1 0 0 0,3 0-116 0 0,-1 1 0 0 0,0 0 0 0 0,1 1 1 0 0,-1-1-1 0 0,0 0 0 0 0,1 0 0 0 0,-1 1 0 0 0,0-1 0 0 0,1 1 0 0 0,-1-1 0 0 0,-2 2 0 0 0,-1 1-32 0 0,2-3 11 0 0,-11 8-74 0 0,10-4 94 0 0,-1-1 0 0 0,1 1 0 0 0,1-1 0 0 0,-1 1 0 0 0,1 1 0 0 0,-1-1 0 0 0,1 0 0 0 0,1 1-1 0 0,-1-1 1 0 0,0 1 0 0 0,-2 8 0 0 0,-2 7-82 0 0,-7 32 0 0 0,12-43 65 0 0,-1 10 196 0 0,0 1 1 0 0,2-1-1 0 0,0 0 0 0 0,1 1 1 0 0,0 0-1 0 0,2-1 1 0 0,0 0-1 0 0,2 1 1 0 0,0-1-1 0 0,1 0 1 0 0,1-1-1 0 0,8 19 1 0 0,-5-20 93 0 0,0 0 1 0 0,21 25-1 0 0,-24-33-177 0 0,3 1 17 0 0,0-1 0 0 0,0 1 0 0 0,13 9 0 0 0,-2-2 31 0 0,-13-11-94 0 0,-1-1 0 0 0,1 0 0 0 0,0 0 1 0 0,0-1-1 0 0,0 0 0 0 0,0 0 0 0 0,1-1 0 0 0,-1 0 1 0 0,1 0-1 0 0,0-1 0 0 0,0 0 0 0 0,0 0 0 0 0,1 0 1 0 0,-1-1-1 0 0,0-1 0 0 0,0 0 0 0 0,1 0 0 0 0,10-1 1 0 0,-6-1 55 0 0,-1-1 1 0 0,0 0-1 0 0,-1-1 1 0 0,1 0-1 0 0,0 0 1 0 0,-1-1-1 0 0,0-1 1 0 0,0 0-1 0 0,-1-1 1 0 0,0 0-1 0 0,17-14 1 0 0,-1-3 320 0 0,31-37 1 0 0,-45 46-272 0 0,-1 0 0 0 0,0 0 0 0 0,-2-1-1 0 0,12-24 1 0 0,-9 13 30 0 0,-4 10-35 0 0,0 1 0 0 0,-2-1 1 0 0,0-1-1 0 0,0 1 0 0 0,-2-1 0 0 0,4-26 0 0 0,-8 27-64 0 0,0 0 0 0 0,-1 0 0 0 0,0 1-1 0 0,-2-1 1 0 0,0 1 0 0 0,-6-21 0 0 0,0 12-31 0 0,0 0 0 0 0,-2 2 0 0 0,-17-31 0 0 0,14 33-48 0 0,-1 1-1 0 0,-1 0 0 0 0,-1 0 1 0 0,-20-17-1 0 0,16 16-4 0 0,9 9-72 0 0,-1 0-1 0 0,0 1 1 0 0,0 1 0 0 0,-1 0-1 0 0,0 1 1 0 0,-21-10-1 0 0,26 15 21 0 0,0 1 1 0 0,0-1-1 0 0,0 1 0 0 0,0 1 0 0 0,-1 0 1 0 0,1 0-1 0 0,-1 1 0 0 0,0 0 0 0 0,1 1 1 0 0,-1 0-1 0 0,0 0 0 0 0,-15 4 0 0 0,20-3-93 0 0,-1 1-1 0 0,1 0 0 0 0,-1 0 1 0 0,1 1-1 0 0,0-1 0 0 0,0 1 1 0 0,0 0-1 0 0,0 1 1 0 0,0-1-1 0 0,-6 7 0 0 0,-3 5-2581 0 0,-21 27-1 0 0,28-33 844 0 0,-15 20-4351 0 0</inkml:trace>
</inkml:ink>
</file>

<file path=ppt/ink/ink3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1:59.4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145 9 16096 0 0,'-1'-1'60'0'0,"-1"0"1"0"0,1 0-1 0 0,0 0 1 0 0,-1 0-1 0 0,1 1 1 0 0,-1-1 0 0 0,1 1-1 0 0,-1-1 1 0 0,1 1-1 0 0,-1-1 1 0 0,1 1 0 0 0,-1 0-1 0 0,1 0 1 0 0,-1 0-1 0 0,0 0 1 0 0,1 0 0 0 0,-1 0-1 0 0,1 0 1 0 0,-1 1-1 0 0,1-1 1 0 0,-1 0 0 0 0,0 1-1 0 0,1 0 1 0 0,0-1-1 0 0,-1 1 1 0 0,1 0 0 0 0,-1-1-1 0 0,-1 3 1 0 0,-1 0-103 0 0,1 1 0 0 0,0-1 0 0 0,0 1 0 0 0,1 0 0 0 0,-1 0 0 0 0,1 0 1 0 0,0 0-1 0 0,-3 9 0 0 0,-10 39 27 0 0,3-9-23 0 0,-3 1 6 0 0,-15 85 0 0 0,30-128 44 0 0,0 0 0 0 0,0-1 0 0 0,-1 1 0 0 0,1 0 0 0 0,0-1 0 0 0,0 1 0 0 0,0 0 0 0 0,0 0 0 0 0,1-1 0 0 0,-1 1 0 0 0,0 0 0 0 0,0-1 0 0 0,0 1 0 0 0,1 0 0 0 0,-1-1 0 0 0,0 1 0 0 0,0 0 0 0 0,1-1 0 0 0,0 2 0 0 0,0-2 116 0 0,0 2 16 0 0,0-2-94 0 0,1 1-1 0 0,0 0 0 0 0,-1 0 0 0 0,1-1 1 0 0,0 1-1 0 0,-1-1 0 0 0,1 1 0 0 0,0-1 1 0 0,0 0-1 0 0,-1 1 0 0 0,1-1 0 0 0,0 0 1 0 0,0 0-1 0 0,0 0 0 0 0,-1-1 0 0 0,1 1 0 0 0,0 0 1 0 0,0-1-1 0 0,1 0 0 0 0,40-16 458 0 0,-28 11-379 0 0,1 0-53 0 0,0-2-3 0 0,2 2 1 0 0,25-7-1 0 0,-6 4-79 0 0,-29 6 19 0 0,-1 1-1 0 0,1 0 0 0 0,-1 1 0 0 0,1 0 1 0 0,0 0-1 0 0,-1 0 0 0 0,1 1 0 0 0,0 0 1 0 0,-1 1-1 0 0,1 0 0 0 0,12 2 0 0 0,-11 0 2 0 0,-1 1-1 0 0,0 0 1 0 0,0 0-1 0 0,-1 0 1 0 0,1 1-1 0 0,-1 0 0 0 0,0 1 1 0 0,0-1-1 0 0,7 10 1 0 0,-1-1 24 0 0,0 1 1 0 0,-1 1-1 0 0,11 19 1 0 0,-16-24-14 0 0,-1 1 0 0 0,0 0 1 0 0,-1-1-1 0 0,0 2 0 0 0,-1-1 0 0 0,0 0 0 0 0,2 20 0 0 0,-4-18 20 0 0,0 1 42 0 0,0-1 0 0 0,-2 0 1 0 0,1 1-1 0 0,-4 19 0 0 0,3-28-14 0 0,-1 0 0 0 0,0 1 1 0 0,-1-1-1 0 0,0 0 0 0 0,0 0 0 0 0,0 0 0 0 0,-4 6 0 0 0,-1 0 83 0 0,5-7-48 0 0,-1 0-1 0 0,1-1 1 0 0,-2 1 0 0 0,-3 5-1 0 0,3-6-16 0 0,1-1 0 0 0,-1 1-1 0 0,0-1 1 0 0,0 0-1 0 0,0 0 1 0 0,-1 0 0 0 0,1 0-1 0 0,-1-1 1 0 0,1 0-1 0 0,-1 0 1 0 0,0 0-1 0 0,0 0 1 0 0,0-1 0 0 0,0 0-1 0 0,0 0 1 0 0,0 0-1 0 0,0-1 1 0 0,0 1 0 0 0,-9-2-1 0 0,2 1 11 0 0,4 1-43 0 0,0-1 1 0 0,1 0-1 0 0,-1-1 0 0 0,0 0 0 0 0,1 0 0 0 0,-1 0 1 0 0,1-1-1 0 0,-10-4 0 0 0,1-1 18 0 0,-25-16 0 0 0,36 20-77 0 0,0-1 0 0 0,0 0-1 0 0,0 0 1 0 0,1 0 0 0 0,-1-1-1 0 0,1 0 1 0 0,-6-9 0 0 0,-26-33-1110 0 0,3-18-6091 0 0,29 58 5834 0 0</inkml:trace>
</inkml:ink>
</file>

<file path=ppt/ink/ink3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00.1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17 141 19527 0 0,'-5'-2'189'0'0,"5"1"-123"0"0,-1 1 1 0 0,0-1 0 0 0,0 0-1 0 0,0 1 1 0 0,0-1 0 0 0,1 0-1 0 0,-1 0 1 0 0,0 1 0 0 0,1-1-1 0 0,-1 0 1 0 0,0 0-1 0 0,1 0 1 0 0,-1 0 0 0 0,1 0-1 0 0,0 0 1 0 0,-1-2 0 0 0,1 3-73 0 0,0 0 1 0 0,0-1-1 0 0,0 1 0 0 0,0 0 1 0 0,0-1-1 0 0,0 1 1 0 0,0 0-1 0 0,0-1 1 0 0,0 1-1 0 0,0 0 0 0 0,0-1 1 0 0,0 1-1 0 0,0 0 1 0 0,0 0-1 0 0,1-1 1 0 0,-1 1-1 0 0,0 0 0 0 0,0 0 1 0 0,0-1-1 0 0,1 1 1 0 0,-1 0-1 0 0,0 0 1 0 0,0-1-1 0 0,0 1 0 0 0,1 0 1 0 0,-1 0-1 0 0,0 0 1 0 0,1 0-1 0 0,-1-1 1 0 0,0 1-1 0 0,0 0 1 0 0,1 0-1 0 0,-1 0 0 0 0,0 0 1 0 0,1 0-1 0 0,11-4-33 0 0,-11 4 41 0 0,5-2-16 0 0,1 1-1 0 0,-1 0 0 0 0,0 0 0 0 0,1 1 0 0 0,-1 0 0 0 0,1 0 0 0 0,7 1 0 0 0,10 0-11 0 0,-12 0-35 0 0,-1 1 0 0 0,1 0-1 0 0,-1 0 1 0 0,0 2 0 0 0,0-1 0 0 0,11 6 0 0 0,5 1-210 0 0,84 33-1265 0 0,-50-20-2434 0 0,-44-12-1347 0 0</inkml:trace>
  <inkml:trace contextRef="#ctx0" brushRef="#br0" timeOffset="1">645 354 15808 0 0,'0'0'1589'0'0,"8"-4"-1443"0"0,-1-4 56 0 0,0 0-1 0 0,-1 0 0 0 0,0 0 0 0 0,-1 0 0 0 0,9-18 0 0 0,2-3 47 0 0,-3 7-148 0 0,-1 0 1 0 0,-1 0-1 0 0,12-34 0 0 0,-21 48-70 0 0,-1 0 0 0 0,1 0-1 0 0,-2 0 1 0 0,1 0 0 0 0,-1 0-1 0 0,-1-13 1 0 0,1-3 250 0 0,0 19-207 0 0,0 2-53 0 0,0 0 0 0 0,-1 0 0 0 0,1 0 0 0 0,-1 1 0 0 0,1-1-1 0 0,-1 0 1 0 0,0 0 0 0 0,0 0 0 0 0,-2-3 0 0 0,2 4 51 0 0,3 4-35 0 0,3 6-101 0 0,-1 0-1 0 0,8 17 1 0 0,-1-1 13 0 0,-6-14 44 0 0,0 0 0 0 0,1-1 0 0 0,1 1 0 0 0,-1-1 0 0 0,2-1-1 0 0,-1 1 1 0 0,1-1 0 0 0,0-1 0 0 0,14 11 0 0 0,-16-14 16 0 0,1 0 1 0 0,-1-1-1 0 0,0 0 0 0 0,1 0 0 0 0,0 0 0 0 0,0-1 1 0 0,0 1-1 0 0,0-2 0 0 0,0 1 0 0 0,0-1 1 0 0,0 0-1 0 0,0-1 0 0 0,1 1 0 0 0,-1-2 0 0 0,13-1 1 0 0,-9 0 10 0 0,0-1 0 0 0,0 0 0 0 0,-1 0 0 0 0,1-1 0 0 0,16-9 0 0 0,44-34 92 0 0,-41 27-70 0 0,-24 15-31 0 0,0 0 0 0 0,0 0 0 0 0,0 0 0 0 0,-1-1 0 0 0,5-7 0 0 0,-4 5 13 0 0,1 1 0 0 0,11-11-1 0 0,-9 8 32 0 0,-9 9-54 0 0,0 1 1 0 0,0 0 0 0 0,0 0-1 0 0,0 0 1 0 0,1 0-1 0 0,-1-1 1 0 0,0 1 0 0 0,0 0-1 0 0,0 0 1 0 0,0 0-1 0 0,0-1 1 0 0,1 1 0 0 0,-1 0-1 0 0,0 0 1 0 0,0 0-1 0 0,0-1 1 0 0,0 1 0 0 0,0 0-1 0 0,0 0 1 0 0,0-1 0 0 0,0 1-1 0 0,0 0 1 0 0,0 0-1 0 0,0-1 1 0 0,0 1 0 0 0,0 0-1 0 0,0 0 1 0 0,0 0-1 0 0,0-1 1 0 0,0 1 0 0 0,0 0-1 0 0,-1 0 1 0 0,1-1-1 0 0,0 1 1 0 0,0 0 0 0 0,0 0-1 0 0,0 0 1 0 0,0-1 0 0 0,-1 1-1 0 0,1 0 1 0 0,0 0-1 0 0,0 0 1 0 0,0 0 0 0 0,0 0-1 0 0,-1-1 1 0 0,1 1-1 0 0,0 0 1 0 0,0 0 0 0 0,0 0-1 0 0,-1 0 1 0 0,1 0-1 0 0,-1 0 1 0 0,-9-1 28 0 0,6 3-54 0 0,0 1 0 0 0,1-1 0 0 0,-1 1 1 0 0,1 0-1 0 0,-1 0 0 0 0,1 0 0 0 0,0 1 0 0 0,0-1 0 0 0,0 1 0 0 0,1 0 1 0 0,-4 5-1 0 0,-2 5-17 0 0,-11 28 1 0 0,6-4 16 0 0,-14 62 0 0 0,16-54 21 0 0,-16 125 169 0 0,23-142-114 0 0,-5 201 422 0 0,9-188-410 0 0,4 61 1 0 0,-3-88-68 0 0,0 1 0 0 0,1-1-1 0 0,5 18 1 0 0,-7-31-204 0 0</inkml:trace>
</inkml:ink>
</file>

<file path=ppt/ink/ink3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01.0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19495 0 0,'0'0'1360'0'0,"9"4"-1360"0"0,7-4 0 0 0,1 3 0 0 0,4 1 0 0 0,0 0-88 0 0,7-4 16 0 0,-3 0 0 0 0,4 0 72 0 0,4 0 112 0 0,1 0-24 0 0,-2-4-8 0 0,-3 4-680 0 0,4 0-136 0 0,-4 4-24 0 0</inkml:trace>
</inkml:ink>
</file>

<file path=ppt/ink/ink3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01.82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9 271 13824 0 0,'-7'-7'327'0'0,"7"8"-323"0"0,0-1 1 0 0,0 0 0 0 0,0 0-1 0 0,0 0 1 0 0,0 0 0 0 0,0 0-1 0 0,0 0 1 0 0,0 0 0 0 0,0 0-1 0 0,0 0 1 0 0,0 0 0 0 0,0 0-1 0 0,0 0 1 0 0,0 0-1 0 0,0 0 1 0 0,0 0 0 0 0,0 0-1 0 0,0 0 1 0 0,0 0 0 0 0,0 0-1 0 0,0 0 1 0 0,0 0 0 0 0,0 0-1 0 0,0 0 1 0 0,-1 0 0 0 0,1 0-1 0 0,0 0 1 0 0,0 0-1 0 0,0 1 1 0 0,0-1 0 0 0,0 0-1 0 0,0 0 1 0 0,0 0 0 0 0,0 0-1 0 0,0 0 1 0 0,0 0 0 0 0,0 0-1 0 0,0 0 1 0 0,0 0-1 0 0,0 0 1 0 0,0 0 0 0 0,0 0-1 0 0,0 0 1 0 0,0 0 0 0 0,0 0-1 0 0,0 0 1 0 0,0 0 0 0 0,0 0-1 0 0,0 0 1 0 0,0 0 0 0 0,0 0-1 0 0,0 0 1 0 0,0 0-1 0 0,0 0 1 0 0,0 0 0 0 0,-1 0-1 0 0,10 16 292 0 0,0 0-367 0 0,0 8 104 0 0,-2 1 1 0 0,0 1-1 0 0,-2-1 0 0 0,-1 1 1 0 0,1 29-1 0 0,3 20 497 0 0,0 35 763 0 0,-7-44 1299 0 0,3-85-2176 0 0,-1 5-224 0 0,2-11-99 0 0,-1-3-91 0 0,1-1 0 0 0,1 1 0 0 0,20-53-1 0 0,-11 52 17 0 0,0 2-1 0 0,35-48 0 0 0,-43 66-18 0 0,1 1-1 0 0,0 0 0 0 0,15-12 1 0 0,-3 2-95 0 0,-16 15 90 0 0,1 0 0 0 0,-1-1 0 0 0,1 1 1 0 0,-1 1-1 0 0,1-1 0 0 0,0 1 0 0 0,0 0 0 0 0,0 0 1 0 0,0 0-1 0 0,7-1 0 0 0,-9 3 14 0 0,-1-1 0 0 0,1 1 0 0 0,0 0 0 0 0,0-1 0 0 0,0 1 0 0 0,0 1-1 0 0,0-1 1 0 0,0 0 0 0 0,0 1 0 0 0,0 0 0 0 0,0-1 0 0 0,-1 1 0 0 0,1 0 0 0 0,0 0 0 0 0,-1 1 0 0 0,1-1 0 0 0,0 1 0 0 0,-1-1-1 0 0,5 4 1 0 0,-1 1 33 0 0,-1 1-1 0 0,1 0 1 0 0,-1 0-1 0 0,0 0 1 0 0,7 14-1 0 0,14 40 5 0 0,-22-48-58 0 0,-1-1 0 0 0,0 1-1 0 0,-1 0 1 0 0,-1 0 0 0 0,0 0-1 0 0,0 1 1 0 0,-2 13 0 0 0,0 0 23 0 0,1-9 33 0 0,0 1 0 0 0,-2-1-1 0 0,0 0 1 0 0,-6 22 0 0 0,-11 14-19 0 0,18-52 564 0 0,1-5-539 0 0,0 1 0 0 0,0 0 1 0 0,0 0-1 0 0,0 0 0 0 0,0-1 1 0 0,0 1-1 0 0,1 0 0 0 0,-1 0 1 0 0,1 0-1 0 0,0-3 0 0 0,10-29 51 0 0,1 0-1 0 0,1 1 0 0 0,2 1 0 0 0,25-41 0 0 0,-11 28-100 0 0,-17 24-2 0 0,1 0 0 0 0,1 1 0 0 0,1 1 0 0 0,22-23 0 0 0,-36 41-18 0 0,0 0-1 0 0,1-1 1 0 0,-1 1-1 0 0,1 0 1 0 0,-1 0-1 0 0,1 0 1 0 0,0 0-1 0 0,0 0 1 0 0,-1 0-1 0 0,1 0 1 0 0,0 1-1 0 0,0-1 1 0 0,0 1-1 0 0,-1-1 1 0 0,1 1-1 0 0,0 0 1 0 0,0-1-1 0 0,0 1 1 0 0,0 0-1 0 0,3 1 1 0 0,-2 0 0 0 0,-1-1 0 0 0,0 1 1 0 0,1 0-1 0 0,-1 1 1 0 0,0-1-1 0 0,0 0 1 0 0,0 1-1 0 0,0-1 1 0 0,0 1-1 0 0,0-1 0 0 0,0 1 1 0 0,0 0-1 0 0,2 3 1 0 0,2 3 49 0 0,-1 0-1 0 0,0 0 1 0 0,-1 1 0 0 0,0-1 0 0 0,0 1-1 0 0,-1 0 1 0 0,3 12 0 0 0,1 21 23 0 0,-2 1-1 0 0,-2-1 1 0 0,-2 53-1 0 0,-1-89-78 0 0,1 8-60 0 0,0-1 1 0 0,1 1 0 0 0,6 24-1 0 0,-8-37-69 0 0,0 0 0 0 0,1-1 0 0 0,-1 1 1 0 0,0-1-1 0 0,0 1 0 0 0,0 0 0 0 0,1-1 0 0 0,-1 1 0 0 0,0-1 0 0 0,1 1 0 0 0,-1-1 0 0 0,1 1 0 0 0,-1-1 0 0 0,1 1 0 0 0,-1-1 0 0 0,1 1 0 0 0,-1-1 0 0 0,1 0 0 0 0,-1 1 0 0 0,1-1 0 0 0,-1 0 0 0 0,1 1 0 0 0,-1-1 0 0 0,1 0 0 0 0,0 0 0 0 0,-1 0 0 0 0,1 0 0 0 0,0 1 0 0 0,-1-1 0 0 0,1 0 1 0 0,0 0-1 0 0,-1 0 0 0 0,1 0 0 0 0,-1 0 0 0 0,1 0 0 0 0,0-1 0 0 0,-1 1 0 0 0,1 0 0 0 0,0 0 0 0 0,0-1 0 0 0</inkml:trace>
  <inkml:trace contextRef="#ctx0" brushRef="#br0" timeOffset="1">894 591 12872 0 0,'0'0'618'0'0,"-1"2"-266"0"0,0 3-275 0 0,0 0 0 0 0,0 1 0 0 0,1-1 0 0 0,0 0 0 0 0,0 0 0 0 0,0 1-1 0 0,0-1 1 0 0,1 0 0 0 0,0 0 0 0 0,2 8 0 0 0,1 6 859 0 0,-3-15-824 0 0,0 0 0 0 0,0 0 1 0 0,1 1-1 0 0,-1-1 1 0 0,1 0-1 0 0,0 0 1 0 0,0 0-1 0 0,1-1 1 0 0,-1 1-1 0 0,1 0 0 0 0,0-1 1 0 0,0 0-1 0 0,0 0 1 0 0,0 1-1 0 0,0-2 1 0 0,7 5-1 0 0,-2-1 25 0 0,1-2 0 0 0,0 1 0 0 0,-1-1-1 0 0,2 0 1 0 0,-1-1 0 0 0,12 3 0 0 0,3 2 40 0 0,-17-6-120 0 0,-1 0-1 0 0,1 0 1 0 0,0-1-1 0 0,8 1 1 0 0,-2-1 49 0 0,-1-2 0 0 0,0 1 1 0 0,0-2-1 0 0,0 0 0 0 0,-1 0 1 0 0,1-1-1 0 0,0 0 0 0 0,-1-1 0 0 0,0-1 1 0 0,0 1-1 0 0,12-9 0 0 0,-9 5 23 0 0,-2 0 0 0 0,1-1 1 0 0,-1-1-1 0 0,-1 0 0 0 0,0-1 0 0 0,0 0 0 0 0,-1 0 0 0 0,12-18 0 0 0,-17 21 2 0 0,-1 1 0 0 0,1-1 0 0 0,-2 0 0 0 0,1 0 0 0 0,-1 0 0 0 0,0-1 0 0 0,-1 1 1 0 0,0-1-1 0 0,-1 0 0 0 0,1 1 0 0 0,-2-1 0 0 0,1-11 0 0 0,-2 9-22 0 0,0-1 1 0 0,0 1 0 0 0,-1 0-1 0 0,-1 0 1 0 0,0 1-1 0 0,-1-1 1 0 0,0 1 0 0 0,0-1-1 0 0,-8-12 1 0 0,4 9-77 0 0,0 0 0 0 0,-1 1 0 0 0,-1 0-1 0 0,0 0 1 0 0,-19-17 0 0 0,24 25-91 0 0,1 2 0 0 0,-1-1 0 0 0,0 0 0 0 0,-1 1 0 0 0,1 0 0 0 0,0 0 0 0 0,-1 1 0 0 0,0-1 1 0 0,1 1-1 0 0,-1 0 0 0 0,0 1 0 0 0,0-1 0 0 0,0 1 0 0 0,0 1 0 0 0,-1-1 0 0 0,1 1 0 0 0,0 0 0 0 0,-7 1 0 0 0,3 1-131 0 0,0-1 0 0 0,1 2 0 0 0,0 0 0 0 0,-1 0 0 0 0,-15 8 1 0 0,18-7-249 0 0,1-1 1 0 0,0 2 0 0 0,-7 4-1 0 0,9-5-455 0 0,1-1 0 0 0,-1 1 0 0 0,1-1 0 0 0,0 1-1 0 0,-4 6 1 0 0</inkml:trace>
  <inkml:trace contextRef="#ctx0" brushRef="#br0" timeOffset="2">1613 0 15856 0 0,'0'0'919'0'0,"-1"2"-753"0"0,-2 11-75 0 0,0 1-1 0 0,0 0 1 0 0,1 0 0 0 0,0 20-1 0 0,-3 21 507 0 0,-13 170 722 0 0,15-152-1182 0 0,-1 188-187 0 0,4-249-251 0 0,1 0-1 0 0,0 0 1 0 0,3 12 0 0 0,-3-18-118 0 0,1-1 0 0 0,0 1 0 0 0,0-1 0 0 0,0 1 0 0 0,0-1 0 0 0,1 0 0 0 0,6 9 0 0 0,6 2-1085 0 0</inkml:trace>
</inkml:ink>
</file>

<file path=ppt/ink/ink3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02.6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625 0 13848 0 0,'0'0'1056'0'0,"0"8"-606"0"0,1 0-444 0 0,0 1 0 0 0,0-1 0 0 0,-1 0-1 0 0,-1 0 1 0 0,-2 16 0 0 0,-12 42 121 0 0,10-47-66 0 0,-10 24 220 0 0,-2-2 1 0 0,-1 1-1 0 0,-27 43 1 0 0,40-76-267 0 0,-43 71 217 0 0,17-31-60 0 0,0 2 46 0 0,-3-1 1 0 0,-1-2-1 0 0,-3-1 0 0 0,-2-2 0 0 0,-45 40 0 0 0,67-70-177 0 0,9-5 139 0 0,-2-1 0 0 0,1 0 0 0 0,-1-1 0 0 0,0 0 0 0 0,-1-1-1 0 0,1 0 1 0 0,-24 9 0 0 0,30-15-96 0 0,-18 5 232 0 0,22-6-304 0 0,1-1 0 0 0,-1 1 0 0 0,1-1 0 0 0,-1 1-1 0 0,1 0 1 0 0,0-1 0 0 0,-1 1 0 0 0,1-1 0 0 0,0 0-1 0 0,0 1 1 0 0,-1-1 0 0 0,1 1 0 0 0,0-1 0 0 0,0 1-1 0 0,0-1 1 0 0,0 0 0 0 0,0 1 0 0 0,0-2-1 0 0,0 2 7 0 0,-1-4 18 0 0,1-1 0 0 0,0 1 0 0 0,1-1 0 0 0,-1 1 1 0 0,1 0-1 0 0,-1-1 0 0 0,1 1 0 0 0,1 0 0 0 0,-1 0 1 0 0,1-1-1 0 0,3-6 0 0 0,5-7-13 0 0,13-19 1 0 0,-22 37-21 0 0,143-209-291 0 0,-2 27-156 0 0,-81 108 440 0 0,23-23-282 0 0,-25 31 308 0 0,-22 23 502 0 0,-37 42-286 0 0,5 19-112 0 0,-6 2-73 0 0,-5 25 0 0 0,1-2 27 0 0,-2 15 35 0 0,2-28-39 0 0,1 36 0 0 0,4-13 105 0 0,11 75 0 0 0,-7-100-85 0 0,2 0 1 0 0,1 0 0 0 0,1-1 0 0 0,17 37-1 0 0,-11-31 0 0 0,2-1 0 0 0,1-1 0 0 0,36 50 0 0 0,-50-75-528 0 0,-2-5 81 0 0,0 1 1 0 0,-1-1-1 0 0,1 0 1 0 0,0 1-1 0 0,0-1 1 0 0,0 1-1 0 0,0-1 1 0 0,0 0-1 0 0,0 0 1 0 0,1 0-1 0 0,-1 0 1 0 0,0 0-1 0 0,3 2 0 0 0</inkml:trace>
</inkml:ink>
</file>

<file path=ppt/ink/ink3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03.1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1 507 17015 0 0,'0'0'828'0'0,"1"0"-358"0"0,20 9-256 0 0,0-2 0 0 0,1-1 0 0 0,0 0 0 0 0,31 3 0 0 0,-15-2 142 0 0,-23-5-249 0 0,1 0-1 0 0,22-1 1 0 0,-20-1 8 0 0,28 3 0 0 0,6 5-471 0 0,81 1 1 0 0,-103-9-1125 0 0,1-2-1 0 0,33-6 1 0 0,-32 0-489 0 0</inkml:trace>
  <inkml:trace contextRef="#ctx0" brushRef="#br0" timeOffset="1">1221 77 7464 0 0,'-3'-8'257'0'0,"0"1"1"0"0,0-1-1 0 0,0 1 0 0 0,-1-1 1 0 0,-8-10-1 0 0,11 16-61 0 0,-1 0-1 0 0,1 0 1 0 0,-1 1 0 0 0,0-1-1 0 0,1 1 1 0 0,-1-1 0 0 0,0 1-1 0 0,0 0 1 0 0,0-1 0 0 0,0 1-1 0 0,-2-1 1 0 0,2 2-74 0 0,1 0 1 0 0,0-1-1 0 0,0 1 0 0 0,-1 0 1 0 0,1 0-1 0 0,0 0 0 0 0,-1 0 1 0 0,1 0-1 0 0,0 0 0 0 0,0 0 1 0 0,-1 1-1 0 0,1-1 1 0 0,0 0-1 0 0,0 1 0 0 0,-1-1 1 0 0,1 1-1 0 0,0-1 0 0 0,0 1 1 0 0,0-1-1 0 0,0 1 0 0 0,-1 1 1 0 0,-5 4 127 0 0,2 0 0 0 0,-1 0 0 0 0,1 1 0 0 0,0 0 0 0 0,0 0 0 0 0,1 0 0 0 0,0 1 0 0 0,0-1 0 0 0,0 1-1 0 0,1 0 1 0 0,-2 10 0 0 0,-3 8 30 0 0,2-5 4 0 0,-6 31 0 0 0,5-10-22 0 0,-3 37 156 0 0,7-40-211 0 0,1-1 0 0 0,2 1-1 0 0,2-1 1 0 0,2 0 0 0 0,16 75-1 0 0,-18-108-488 0 0,-1 0-1 0 0,1 0 0 0 0,0-1 1 0 0,1 1-1 0 0,-1-1 0 0 0,1 1 1 0 0,0-1-1 0 0,0 0 0 0 0,5 6 1 0 0</inkml:trace>
</inkml:ink>
</file>

<file path=ppt/ink/ink3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03.8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585 82 16208 0 0,'0'0'365'0'0,"-8"-12"897"0"0,7 12-1252 0 0,0-4 6 0 0,-1 0 0 0 0,0 1 0 0 0,0-1 0 0 0,-1 1 1 0 0,1-1-1 0 0,-1 1 0 0 0,1 0 0 0 0,-1 0 1 0 0,0 0-1 0 0,0 0 0 0 0,-1 1 0 0 0,-3-4 0 0 0,-8-2 65 0 0,12 6-79 0 0,0 0 0 0 0,0 0 0 0 0,0 1 0 0 0,0-1 1 0 0,0 1-1 0 0,0-1 0 0 0,-1 1 0 0 0,1 0 0 0 0,0 1 0 0 0,-1-1 0 0 0,1 0 0 0 0,-5 1 0 0 0,0 0-105 0 0,0 0-1 0 0,0 1 0 0 0,0 0 0 0 0,0 0 0 0 0,0 1 1 0 0,1 0-1 0 0,-1 1 0 0 0,1-1 0 0 0,-1 2 0 0 0,1-1 0 0 0,0 1 1 0 0,0 0-1 0 0,1 0 0 0 0,-11 8 0 0 0,-19 16 135 0 0,1 2 0 0 0,1 0 0 0 0,2 3 0 0 0,-39 49 0 0 0,51-57 134 0 0,2 1 0 0 0,1 0-1 0 0,2 2 1 0 0,0 0 0 0 0,-13 34 0 0 0,27-58-152 0 0,-6 17 106 0 0,0 1 0 0 0,-7 40-1 0 0,14-57-102 0 0,-3 18 188 0 0,0 40 0 0 0,4-55-155 0 0,0 0 1 0 0,0 0 0 0 0,0-1-1 0 0,1 1 1 0 0,0 0 0 0 0,0-1 0 0 0,1 0-1 0 0,7 14 1 0 0,-5-11-4 0 0,-2-5-14 0 0,0 0 0 0 0,-1 1-1 0 0,2-1 1 0 0,-1 0-1 0 0,1 0 1 0 0,-1-1 0 0 0,1 1-1 0 0,0-1 1 0 0,1 0 0 0 0,-1 0-1 0 0,1 0 1 0 0,7 4-1 0 0,-1-3 8 0 0,-1 1 1 0 0,1-2-1 0 0,0 0 0 0 0,0 0 0 0 0,0-1 0 0 0,0 0 0 0 0,0-1 0 0 0,1 0 0 0 0,0-1 0 0 0,-1 0 0 0 0,1-1 0 0 0,-1-1 0 0 0,1 1 1 0 0,-1-2-1 0 0,13-2 0 0 0,1-2 16 0 0,1-2 0 0 0,-1-1 0 0 0,-1 0 0 0 0,30-17 0 0 0,-13 3 9 0 0,56-43 1 0 0,36-43 13 0 0,-113 91-18 0 0,-6 7 3 0 0,-1-1 1 0 0,-1 0-1 0 0,0 0 0 0 0,19-26 0 0 0,-17 15 31 0 0,-1 0-1 0 0,-1-1 1 0 0,0 0-1 0 0,-2-1 1 0 0,-1-1-1 0 0,-1 1 1 0 0,-2-1-1 0 0,0 0 0 0 0,-2-1 1 0 0,3-51-1 0 0,-7 73-88 0 0,-1-1 0 0 0,1 1 0 0 0,-1 0 0 0 0,0 0 0 0 0,0 0 0 0 0,0 0 0 0 0,-1 0-1 0 0,-3-8 1 0 0,5 13-16 0 0,0-1 0 0 0,-1 1 0 0 0,1 0 0 0 0,0-1 0 0 0,0 1 0 0 0,0-1 0 0 0,0 1 1 0 0,-1 0-1 0 0,1-1 0 0 0,0 1 0 0 0,-1 0 0 0 0,1-1 0 0 0,0 1 0 0 0,0 0 0 0 0,-1 0 0 0 0,1-1 0 0 0,0 1 0 0 0,-1 0 0 0 0,1 0 0 0 0,-1-1 0 0 0,1 1 0 0 0,0 0 0 0 0,-1 0 0 0 0,1 0 0 0 0,-1 0 0 0 0,1 0 0 0 0,0 0 0 0 0,-1 0 0 0 0,1 0 0 0 0,-1 0 0 0 0,1 0 0 0 0,-1 0 0 0 0,1 0 0 0 0,0 0 0 0 0,-1 0 0 0 0,1 0 0 0 0,-1 0 0 0 0,1 0 0 0 0,0 0 0 0 0,-1 0 0 0 0,1 1 0 0 0,-1-1 0 0 0,1 0 0 0 0,0 0 0 0 0,-1 1 0 0 0,1-1 0 0 0,0 0 0 0 0,-1 0 0 0 0,1 1 0 0 0,0-1 0 0 0,0 0 0 0 0,-1 1 0 0 0,1-1 1 0 0,-1 1-1 0 0,-14 19 14 0 0,9-4-7 0 0,-1 1-1 0 0,2-1 1 0 0,-5 24 0 0 0,0 0 113 0 0,-6 23 212 0 0,-13 117 0 0 0,17 69 261 0 0,14-227 123 0 0,0-7-2795 0 0,-2-6-5102 0 0</inkml:trace>
</inkml:ink>
</file>

<file path=ppt/ink/ink3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04.4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340 0 18223 0 0,'0'0'1386'0'0,"0"16"-772"0"0,0-11-532 0 0,-1 0-1 0 0,1-1 0 0 0,-1 0 1 0 0,0 1-1 0 0,0-1 0 0 0,-1 1 1 0 0,1-1-1 0 0,-1 0 0 0 0,0 0 1 0 0,0 0-1 0 0,0 0 0 0 0,-1 0 1 0 0,1 0-1 0 0,-1-1 0 0 0,-4 5 1 0 0,-6 4 127 0 0,0 0 0 0 0,-25 17 0 0 0,0 1-479 0 0,13-7-194 0 0,1 0 0 0 0,-22 30 0 0 0,45-52 455 0 0,0 1 0 0 0,0-1 0 0 0,0 1 0 0 0,0 0 0 0 0,0-1 0 0 0,1 1 0 0 0,-1 0 0 0 0,0-1 0 0 0,1 1 0 0 0,0 0 0 0 0,-1 0 0 0 0,1 0 0 0 0,0-1 0 0 0,0 1 0 0 0,0 0 0 0 0,0 0 0 0 0,0 0 0 0 0,0 0 0 0 0,1-1 0 0 0,-1 1 0 0 0,1 0 0 0 0,-1 0 0 0 0,1-1 0 0 0,0 1 0 0 0,1 2 0 0 0,-1-1 10 0 0,1 0 0 0 0,0 0 0 0 0,0 0 0 0 0,0 0 1 0 0,1-1-1 0 0,-1 1 0 0 0,1-1 0 0 0,-1 0 1 0 0,1 0-1 0 0,0 0 0 0 0,0 0 0 0 0,4 2 0 0 0,2 2 44 0 0,0 1 0 0 0,0-1 0 0 0,0 1-1 0 0,0 1 1 0 0,-1 0 0 0 0,11 14 0 0 0,-7-9 81 0 0,-8-8-34 0 0,1 0 0 0 0,-1 0 0 0 0,0 1 0 0 0,0-1 0 0 0,-1 1 0 0 0,0 0 0 0 0,0 0 0 0 0,0 0 0 0 0,3 13 0 0 0,-6-15-55 0 0,0-1 1 0 0,0 0-1 0 0,0 0 0 0 0,-1 0 0 0 0,1 0 0 0 0,-1 0 0 0 0,0 0 0 0 0,0 0 0 0 0,0 0 1 0 0,-3 5-1 0 0,-1 6 114 0 0,3-11-99 0 0,1 0-1 0 0,-1 0 0 0 0,1 0 0 0 0,-1 0 1 0 0,0 0-1 0 0,0 0 0 0 0,-1 0 0 0 0,1 0 1 0 0,-5 4-1 0 0,-29 19 624 0 0,25-18-381 0 0,-1 1 60 0 0,7-4-246 0 0,-1-1-1 0 0,0 0 1 0 0,1 0-1 0 0,-2 0 1 0 0,1-1-1 0 0,0 0 1 0 0,-1 0-1 0 0,1-1 0 0 0,-11 3 1 0 0,8-3-86 0 0,6-2-58 0 0,0 1-1 0 0,1-1 1 0 0,-1 0 0 0 0,0 0 0 0 0,0 0-1 0 0,1 0 1 0 0,-1 0 0 0 0,0 0-1 0 0,1-1 1 0 0,-1 0 0 0 0,-4-1 0 0 0,-28-7-1527 0 0,17-1 748 0 0</inkml:trace>
</inkml:ink>
</file>

<file path=ppt/ink/ink3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2:05.4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33 9528 0 0,'-12'-7'992'0'0,"7"4"-992"0"0,14-1 0 0 0,-1-3 600 0 0,5 3 64 0 0,3-1 8 0 0,1 3 8 0 0,-2 2-392 0 0,6 0-72 0 0,4 2-24 0 0,0 3-3856 0 0,0-5-776 0 0</inkml:trace>
</inkml:ink>
</file>

<file path=ppt/ink/ink3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22.4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44 133 3456 0 0,'0'0'264'0'0,"1"-7"-168"0"0,-1 3 127 0 0,1 0 1 0 0,-1 0-1 0 0,1 0 1 0 0,-1 0-1 0 0,0 0 0 0 0,0 0 1 0 0,-2-4-1 0 0,1-12 3670 0 0,0 21-3680 0 0,-15 31-170 0 0,8-13 2651 0 0,3-16-2035 0 0,2-1 105 0 0,-2-15-417 0 0,3 6-350 0 0,0-1 0 0 0,1 0 0 0 0,1 0 0 0 0,-1 1 0 0 0,1-1 0 0 0,1-9 0 0 0,0-31 117 0 0,-1 46 702 0 0,0 20-301 0 0,4 51 61 0 0,4 27 293 0 0,-4-51-443 0 0,10 60 469 0 0,-8-61-541 0 0,-3-24-6 0 0,0 23-1 0 0,-3-30-115 0 0,1-1 0 0 0,3 18-1 0 0,3-12-55 0 0,-7-17 65 0 0,20-34-5424 0 0,-10 11 3295 0 0</inkml:trace>
</inkml:ink>
</file>

<file path=ppt/ink/ink3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22.9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0 136 9760 0 0,'0'0'2604'0'0,"4"-8"-932"0"0,-1 4-1484 0 0,0-1 0 0 0,1 1 0 0 0,-1 0 0 0 0,1 0 1 0 0,0 1-1 0 0,0-1 0 0 0,0 1 0 0 0,1-1 1 0 0,-1 1-1 0 0,1 1 0 0 0,7-5 0 0 0,6-1 141 0 0,33-10-1 0 0,-3 4 47 0 0,0 2-1 0 0,1 2 1 0 0,0 2-1 0 0,79-3 0 0 0,-41 18-237 0 0,-38-2-82 0 0,-39-4-571 0 0,1 1-1 0 0,-1 0 0 0 0,-1 1 1 0 0,1 0-1 0 0,0 1 0 0 0,-1 0 0 0 0,0 0 1 0 0,11 8-1 0 0,-2 0-1176 0 0</inkml:trace>
</inkml:ink>
</file>

<file path=ppt/ink/ink3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23.55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99 99 12568 0 0,'-5'7'733'0'0,"3"-6"-672"0"0,-1 2-15 0 0,-2 12-6 0 0,4-12 27 0 0,1 1 1 0 0,-1 0 0 0 0,1-1 0 0 0,-1 1 0 0 0,1 0 0 0 0,0 0 0 0 0,1-1-1 0 0,-1 1 1 0 0,1 0 0 0 0,-1 0 0 0 0,1-1 0 0 0,0 1 0 0 0,0-1 0 0 0,1 1-1 0 0,-1-1 1 0 0,1 1 0 0 0,0-1 0 0 0,0 0 0 0 0,0 0 0 0 0,0 0 0 0 0,0 0-1 0 0,1 0 1 0 0,0 0 0 0 0,-1 0 0 0 0,1-1 0 0 0,0 0 0 0 0,5 4 0 0 0,2 0 300 0 0,1 0 1 0 0,0-1-1 0 0,1 0 0 0 0,-1 0 1 0 0,1-2-1 0 0,0 1 1 0 0,15 1-1 0 0,-19-3-263 0 0,-1 0-1 0 0,1-1 0 0 0,0 0 0 0 0,0-1 0 0 0,0 0 0 0 0,0 0 1 0 0,10-2-1 0 0,-10 1 104 0 0,1-1-1 0 0,-1-1 1 0 0,0 1 0 0 0,0-1 0 0 0,15-8 0 0 0,-20 9-94 0 0,1-1 1 0 0,-1 1 0 0 0,1-1-1 0 0,-1 0 1 0 0,0 0-1 0 0,0 0 1 0 0,0-1-1 0 0,0 1 1 0 0,-1-1-1 0 0,1 1 1 0 0,-1-1-1 0 0,0 0 1 0 0,2-6-1 0 0,-1 5-46 0 0,-1-1-1 0 0,-1 0 0 0 0,1 0 0 0 0,-1 0 0 0 0,0-1 1 0 0,-1 1-1 0 0,1 0 0 0 0,-1 0 0 0 0,0 0 1 0 0,-1-1-1 0 0,1 1 0 0 0,-1 0 0 0 0,-3-7 1 0 0,3 8-31 0 0,-1 0 0 0 0,0 1 0 0 0,0-1 0 0 0,0 1 0 0 0,-1-1 0 0 0,0 1 0 0 0,1 0 0 0 0,-2 0 0 0 0,1 0 1 0 0,0 0-1 0 0,-1 1 0 0 0,0-1 0 0 0,1 1 0 0 0,-1 0 0 0 0,-1 0 0 0 0,-5-3 0 0 0,0 1 43 0 0,0 1 0 0 0,0 0 0 0 0,-1 0-1 0 0,1 1 1 0 0,-1 1 0 0 0,-22-3 0 0 0,13 3-121 0 0,0 2 1 0 0,-40 4 0 0 0,54-3-21 0 0,-1 0 0 0 0,0 1 0 0 0,1 0 0 0 0,-1 0 0 0 0,1 1 1 0 0,-1 0-1 0 0,1 0 0 0 0,0 0 0 0 0,0 1 0 0 0,-10 8 0 0 0,5-3-717 0 0,0 2 0 0 0,1-1 0 0 0,0 2 0 0 0,-9 12 0 0 0,-1 2-6363 0 0</inkml:trace>
</inkml:ink>
</file>

<file path=ppt/ink/ink3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24.6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17 250 6000 0 0,'0'0'174'0'0,"-4"-7"28"0"0,0 1-15 0 0,3 4-38 0 0,0 0 0 0 0,0 1 0 0 0,0-1 1 0 0,0 0-1 0 0,1 1 0 0 0,-1-1 0 0 0,0 0 0 0 0,1 0 0 0 0,-1-5 4692 0 0,5 15-4246 0 0,41 94 578 0 0,-11-14-351 0 0,-18-41-238 0 0,-12-27-314 0 0,-4-16-191 0 0,0 0 1 0 0,1 0 0 0 0,0 0-1 0 0,0 0 1 0 0,0 0 0 0 0,3 8 1626 0 0,-11-31-865 0 0,3-6-392 0 0,2 14-398 0 0,0 0 1 0 0,1 0-1 0 0,0 0 0 0 0,0 0 1 0 0,1 0-1 0 0,2-12 0 0 0,0 5-51 0 0,-2 13 0 0 0,0 0 0 0 0,1 0 0 0 0,0 0 0 0 0,0 0 0 0 0,0 0 0 0 0,1 0 0 0 0,-1 1 0 0 0,1-1 0 0 0,4-6 0 0 0,-6 11 0 0 0,0-1-1 0 0,0 1 0 0 0,1-1 0 0 0,-1 1 1 0 0,0-1-1 0 0,1 1 0 0 0,-1 0 1 0 0,0-1-1 0 0,1 1 0 0 0,-1 0 0 0 0,1-1 1 0 0,-1 1-1 0 0,1 0 0 0 0,-1-1 1 0 0,1 1-1 0 0,-1 0 0 0 0,1 0 0 0 0,-1 0 1 0 0,1-1-1 0 0,-1 1 0 0 0,1 0 0 0 0,0 0 1 0 0,0 0-18 0 0,1-1-27 0 0,0 1 1 0 0,-1-1 0 0 0,1 1-1 0 0,0-1 1 0 0,-1 1-1 0 0,1 0 1 0 0,0 0 0 0 0,-1 0-1 0 0,1 0 1 0 0,0 0 0 0 0,0 0-1 0 0,-1 0 1 0 0,1 0-1 0 0,3 2 1 0 0,24 10-293 0 0,-12-5 444 0 0,24 18-97 0 0,-9-14 3 0 0,-1-1-1 0 0,63 10 1 0 0,-90-19-4 0 0,0-1 1 0 0,-1 0-1 0 0,1 0 1 0 0,0 0-1 0 0,-1 0 0 0 0,1-1 1 0 0,0 1-1 0 0,-1-1 1 0 0,1 0-1 0 0,-1 0 1 0 0,1 0-1 0 0,-1-1 0 0 0,1 1 1 0 0,-1-1-1 0 0,0 0 1 0 0,0 1-1 0 0,0-2 1 0 0,0 1-1 0 0,0 0 1 0 0,0-1-1 0 0,0 1 0 0 0,-1-1 1 0 0,1 0-1 0 0,-1 0 1 0 0,0 0-1 0 0,0 0 1 0 0,0 0-1 0 0,0 0 1 0 0,-1 0-1 0 0,1-1 0 0 0,-1 1 1 0 0,0-1-1 0 0,0 1 1 0 0,0-1-1 0 0,0 1 1 0 0,0-8-1 0 0,-2 6 37 0 0,0-1 1 0 0,-1 1-1 0 0,0 0 0 0 0,1 0 1 0 0,-2 1-1 0 0,1-1 0 0 0,0 0 0 0 0,-1 1 1 0 0,0-1-1 0 0,-6-6 0 0 0,5 7-46 0 0,-1-1 0 0 0,0 1 0 0 0,0 0 0 0 0,-1 0 0 0 0,1 0 0 0 0,-1 1 0 0 0,0 0 0 0 0,0 0 0 0 0,0 1 0 0 0,0-1 0 0 0,0 1 0 0 0,-1 1 0 0 0,-11-3 0 0 0,14 4 0 0 0,0-1 0 0 0,-1 1 0 0 0,1 0 0 0 0,-1 1 0 0 0,1-1 0 0 0,0 1 0 0 0,-1-1 0 0 0,1 1 0 0 0,0 0 0 0 0,0 1 0 0 0,0-1 0 0 0,0 1 0 0 0,0 0 0 0 0,0 0 0 0 0,0 0 0 0 0,0 1 0 0 0,1-1 0 0 0,-1 1 0 0 0,1 0 0 0 0,0 0 0 0 0,-4 4 0 0 0,2 1-56 0 0,-1 0-1 0 0,1 0 0 0 0,1 1 1 0 0,0 0-1 0 0,0 0 0 0 0,1 0 1 0 0,0 0-1 0 0,1 1 0 0 0,0-1 1 0 0,0 1-1 0 0,1 0 0 0 0,0-1 1 0 0,1 14-1 0 0,0-17 53 0 0,1 0-1 0 0,0 1 1 0 0,0-1-1 0 0,0 0 1 0 0,1 0-1 0 0,0 0 1 0 0,0 0-1 0 0,1 0 1 0 0,0-1-1 0 0,0 1 1 0 0,0-1-1 0 0,0 0 1 0 0,1 0-1 0 0,0 0 0 0 0,0 0 1 0 0,1 0-1 0 0,-1-1 1 0 0,1 0-1 0 0,0 0 1 0 0,0 0-1 0 0,0-1 1 0 0,0 1-1 0 0,1-1 1 0 0,0-1-1 0 0,-1 1 1 0 0,1-1-1 0 0,0 0 1 0 0,12 3-1 0 0,-8-4 58 0 0,0 0-1 0 0,-1-1 0 0 0,1 0 1 0 0,0-1-1 0 0,0 0 0 0 0,0 0 1 0 0,0-1-1 0 0,-1 0 0 0 0,1-1 1 0 0,13-6-1 0 0,1-2 62 0 0,0 0 1 0 0,37-27-1 0 0,-46 27-114 0 0,-1 0-1 0 0,-1-1 1 0 0,0-1-1 0 0,-1 0 1 0 0,0 0-1 0 0,-1-1 1 0 0,0-1-1 0 0,-1 0 1 0 0,-1-1 0 0 0,0 1-1 0 0,-1-2 1 0 0,-1 1-1 0 0,-1-1 1 0 0,0 0-1 0 0,-1 0 1 0 0,-1-1-1 0 0,-1 0 1 0 0,0 0 0 0 0,-1 1-1 0 0,-1-1 1 0 0,-1 0-1 0 0,0 0 1 0 0,-4-22-1 0 0,3 35 1 0 0,0 0 0 0 0,0 0 0 0 0,-1 0 0 0 0,0 1 0 0 0,-3-8 0 0 0,5 12 0 0 0,0 0 0 0 0,0 0 0 0 0,0 0 0 0 0,0 0 0 0 0,0 0 0 0 0,0 0 0 0 0,0 0 0 0 0,0 0 0 0 0,0 0 0 0 0,0 0 0 0 0,0-1 0 0 0,-1 1 0 0 0,1 0 0 0 0,0 0 0 0 0,0 0 0 0 0,0 0 0 0 0,0 0 0 0 0,0 0 0 0 0,0 0 0 0 0,0 0 0 0 0,0 0 0 0 0,0 0 0 0 0,0 0 0 0 0,0 0 0 0 0,0 0 0 0 0,0 0 0 0 0,0 0 0 0 0,0 0 0 0 0,0 0 0 0 0,0 0 0 0 0,-1 0 0 0 0,1 0-1 0 0,0 0 1 0 0,0 0 0 0 0,0 0 0 0 0,0 1 0 0 0,0-1 0 0 0,0 0 0 0 0,0 0 0 0 0,0 0 0 0 0,0 0 0 0 0,0 0 0 0 0,0 0 0 0 0,0 0 0 0 0,0 0 0 0 0,0 0 0 0 0,0 0 0 0 0,0 0 0 0 0,0 0 0 0 0,0 0 0 0 0,0 0 0 0 0,0 0 0 0 0,0 0 0 0 0,0 0 0 0 0,0 0 0 0 0,0 0 0 0 0,0 0 0 0 0,0 1 0 0 0,0-1 0 0 0,0 0 0 0 0,0 0 0 0 0,0 0 0 0 0,0 0 0 0 0,0 0 0 0 0,-2 7 10 0 0,2 6 35 0 0,1 2-42 0 0,0 0 1 0 0,6 22 0 0 0,0 6-5 0 0,0 32 0 0 0,7 57 96 0 0,-10-116-4 0 0,-1 1 1 0 0,13 31-1 0 0,-13-41-68 0 0,0 0 1 0 0,1 1-1 0 0,0-1 1 0 0,0-1-1 0 0,1 1 1 0 0,0 0-1 0 0,0-1 1 0 0,8 8-1 0 0,-10-12-16 0 0,-1-1-1 0 0,1 1 1 0 0,0-1 0 0 0,0 0-1 0 0,0 1 1 0 0,0-1 0 0 0,-1 0-1 0 0,2-1 1 0 0,-1 1-1 0 0,0-1 1 0 0,0 1 0 0 0,0-1-1 0 0,0 0 1 0 0,0 0 0 0 0,0 0-1 0 0,0 0 1 0 0,0-1 0 0 0,0 1-1 0 0,0-1 1 0 0,4-1-1 0 0,-2 0 22 0 0,1 0-1 0 0,-1 0 0 0 0,0 0 0 0 0,0 0 0 0 0,0-1 0 0 0,0 0 0 0 0,-1 0 0 0 0,1 0 0 0 0,-1-1 0 0 0,6-5 0 0 0,2-4 74 0 0,21-19 0 0 0,-28 28 10 0 0,0-1 1 0 0,0 0 0 0 0,0 0 0 0 0,-1-1 0 0 0,0 0 0 0 0,5-8-1 0 0,-8 13-125 0 0,-1 1 1 0 0,0 0-1 0 0,0 0 0 0 0,0 0 0 0 0,1 0 0 0 0,-1 0 0 0 0,0 0 1 0 0,0 0-1 0 0,0 0 0 0 0,1 0 0 0 0,-1 0 0 0 0,0 1 0 0 0,0-1 1 0 0,0 0-1 0 0,1 0 0 0 0,-1 0 0 0 0,0 0 0 0 0,0 0 0 0 0,0 0 1 0 0,0 0-1 0 0,1 0 0 0 0,-1 0 0 0 0,0 1 0 0 0,0-1 0 0 0,0 0 1 0 0,0 0-1 0 0,0 0 0 0 0,0 0 0 0 0,1 0 0 0 0,-1 1 0 0 0,0-1 1 0 0,0 0-1 0 0,0 0 0 0 0,0 0 0 0 0,0 0 0 0 0,0 1 0 0 0,0-1 1 0 0,0 0-1 0 0,0 0 0 0 0,0 0 0 0 0,0 1 0 0 0,0-1 0 0 0,0 0 1 0 0,4 9-279 0 0,-4-9 278 0 0,4 11-3 0 0,0-2 0 0 0,0 1 0 0 0,1 0 0 0 0,0-1 0 0 0,12 16 0 0 0,-3-4 9 0 0,-13-20 8 0 0,0 1 0 0 0,1-1 0 0 0,-1 0 0 0 0,0 0 0 0 0,1 0 0 0 0,-1 0 0 0 0,1 0 0 0 0,-1 0 0 0 0,1 0 0 0 0,0 0 0 0 0,-1 0 0 0 0,1-1 0 0 0,0 1 0 0 0,0-1 0 0 0,-1 1 0 0 0,1-1 0 0 0,0 0 0 0 0,0 0 0 0 0,-1 1 0 0 0,1-1 0 0 0,0-1 0 0 0,0 1 0 0 0,2 0 0 0 0,4-1 0 0 0,1-1 0 0 0,0 0 0 0 0,11-4 0 0 0,-15 4 10 0 0,-1 0 0 0 0,1 0 0 0 0,-1 0 0 0 0,1-1 0 0 0,-1 0 0 0 0,0 0 0 0 0,0 0 0 0 0,0 0 0 0 0,5-6 0 0 0,1-4 278 0 0,16-22 0 0 0,-11 12 18 0 0,-10 16-293 0 0,0 0 1 0 0,-1 0 0 0 0,1-1-1 0 0,-2 1 1 0 0,1-1-1 0 0,-1 0 1 0 0,-1 0 0 0 0,1 0-1 0 0,-1-1 1 0 0,1-14-1 0 0,-3 17-4 0 0,0 1-1 0 0,0 0 1 0 0,0 0-1 0 0,-1 0 0 0 0,0 0 1 0 0,0 0-1 0 0,0 0 0 0 0,-1 0 1 0 0,1 0-1 0 0,-1 0 1 0 0,0 1-1 0 0,-1-1 0 0 0,1 1 1 0 0,-1-1-1 0 0,0 1 0 0 0,0 0 1 0 0,0 0-1 0 0,-1 0 1 0 0,-4-4-1 0 0,4 5-5 0 0,0 0 0 0 0,0 1 1 0 0,0-1-1 0 0,0 1 0 0 0,0 0 0 0 0,-1 0 0 0 0,1 0 0 0 0,-1 1 1 0 0,0 0-1 0 0,1-1 0 0 0,-1 2 0 0 0,0-1 0 0 0,0 0 1 0 0,1 1-1 0 0,-10 0 0 0 0,7 1-20 0 0,0 0-1 0 0,0 0 0 0 0,0 0 1 0 0,0 1-1 0 0,0 0 1 0 0,0 0-1 0 0,1 1 1 0 0,-1-1-1 0 0,-11 8 1 0 0,9-3-103 0 0,0 0 0 0 0,0 0-1 0 0,1 1 1 0 0,0 0 0 0 0,1 1 0 0 0,-9 11 0 0 0,5-3-186 0 0,1 0 0 0 0,-14 30 0 0 0,20-39 128 0 0,1 0 0 0 0,0 1-1 0 0,1-1 1 0 0,0 1-1 0 0,-2 17 1 0 0,4-20-996 0 0,0 0 0 0 0,0 0-1 0 0,1 0 1 0 0,-1 0 0 0 0,4 10 0 0 0,0-1-4158 0 0</inkml:trace>
</inkml:ink>
</file>

<file path=ppt/ink/ink3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25.4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6 381 10480 0 0,'0'0'793'0'0,"0"2"-537"0"0,-3 20-162 0 0,2-18 127 0 0,0 0 0 0 0,1 0 1 0 0,0 1-1 0 0,-1-1 0 0 0,1 0 0 0 0,1 7 1 0 0,1-2 336 0 0,-1-1 0 0 0,1 0 0 0 0,1 1 0 0 0,0-1 0 0 0,0 0 0 0 0,5 8 0 0 0,-6-13-472 0 0,0 0 0 0 0,0 0 0 0 0,1 0 1 0 0,-1 0-1 0 0,1 0 0 0 0,0-1 0 0 0,-1 1 0 0 0,1-1 1 0 0,1 0-1 0 0,-1 1 0 0 0,0-2 0 0 0,0 1 1 0 0,1 0-1 0 0,-1-1 0 0 0,1 1 0 0 0,4 0 0 0 0,-3 0-47 0 0,0-1 0 0 0,0 0 0 0 0,1 0 0 0 0,-1-1 0 0 0,0 1 0 0 0,0-1 0 0 0,1 0 0 0 0,-1 0 0 0 0,0-1-1 0 0,6-1 1 0 0,-4 0 35 0 0,0 0 0 0 0,0-1 0 0 0,0 0-1 0 0,-1-1 1 0 0,1 1 0 0 0,9-9-1 0 0,-3 3-20 0 0,0-1 0 0 0,-1 0 0 0 0,0-1 0 0 0,0-1 0 0 0,-2 0 0 0 0,1 0 0 0 0,-2-1 0 0 0,1-1 0 0 0,-2 1 0 0 0,0-1 0 0 0,-1-1-1 0 0,8-19 1 0 0,-8 14-24 0 0,-1 0 0 0 0,5-32-1 0 0,-10 44-27 0 0,0-1 0 0 0,-1 1-1 0 0,0-1 1 0 0,0 1 0 0 0,-1-1-1 0 0,0 0 1 0 0,0 1 0 0 0,-6-16-1 0 0,-38-116 124 0 0,43 137-124 0 0,2 3-2 0 0,-1-1 1 0 0,1 0-1 0 0,0 0 1 0 0,-1 1 0 0 0,1-1-1 0 0,0 0 1 0 0,0 0 0 0 0,0 0-1 0 0,-1 0 1 0 0,1 1 0 0 0,0-1-1 0 0,0 0 1 0 0,0 0-1 0 0,1-2 1 0 0,-1 2-100 0 0,0 12-170 0 0,0-1 279 0 0,2 0 0 0 0,-1 0-1 0 0,2-1 1 0 0,3 14 0 0 0,3 7 2 0 0,25 80-10 0 0,-26-82 0 0 0,13 28 0 0 0,1 6 0 0 0,-8-16 77 0 0,10 32 302 0 0,-24-77-139 0 0,1 1-126 0 0,1 5 547 0 0,-1-18-158 0 0,5-28-237 0 0,-4 22-247 0 0,1 0 0 0 0,7-21-1 0 0,-2 8-18 0 0,-6 22 0 0 0,0 0 0 0 0,1 0 0 0 0,-1 0 0 0 0,2 0 0 0 0,5-10 0 0 0,-5 11 1 0 0,-3 4-15 0 0,0 1 1 0 0,1 0-1 0 0,-1-1 1 0 0,1 1-1 0 0,-1 0 1 0 0,1 0-1 0 0,0 0 1 0 0,0 0-1 0 0,0 0 0 0 0,0 0 1 0 0,0 1-1 0 0,0-1 1 0 0,0 1-1 0 0,1-1 1 0 0,3-1-1 0 0,-6 3 14 0 0,1 0-1 0 0,-1-1 1 0 0,1 1-1 0 0,-1 0 0 0 0,1 0 1 0 0,-1 0-1 0 0,1 0 1 0 0,0 0-1 0 0,-1 0 0 0 0,1 0 1 0 0,-1 0-1 0 0,1 0 1 0 0,-1 0-1 0 0,1 0 0 0 0,-1 0 1 0 0,1 0-1 0 0,-1 0 1 0 0,1 0-1 0 0,-1 0 0 0 0,1 1 1 0 0,-1-1-1 0 0,1 0 1 0 0,-1 0-1 0 0,1 1 0 0 0,-1-1 1 0 0,1 0-1 0 0,0 1 1 0 0,0 0-21 0 0,9 3-274 0 0,0 1-1 0 0,17 10 1 0 0,10 6 261 0 0,7-4 655 0 0,-27-12-380 0 0,-14-4-239 0 0,0 0-1 0 0,1 0 1 0 0,-1 0-1 0 0,0 0 1 0 0,0-1-1 0 0,1 1 1 0 0,-1-1-1 0 0,0 0 1 0 0,5-1-1 0 0,3 0 65 0 0,1-1 0 0 0,-1 0-1 0 0,-1-1 1 0 0,1 0-1 0 0,0-1 1 0 0,-1 0 0 0 0,0-1-1 0 0,0 0 1 0 0,0-1-1 0 0,0 0 1 0 0,-1 0 0 0 0,0-1-1 0 0,-1 0 1 0 0,14-15-1 0 0,-19 20-49 0 0,-1-1-1 0 0,-1 1 0 0 0,1-1 1 0 0,0 0-1 0 0,-1 0 1 0 0,1 0-1 0 0,-1 0 0 0 0,0 0 1 0 0,0 0-1 0 0,0 0 1 0 0,0 0-1 0 0,-1 0 0 0 0,1-1 1 0 0,-1 1-1 0 0,0 0 1 0 0,0 0-1 0 0,0 0 0 0 0,0-1 1 0 0,-2-5-1 0 0,1 8 13 0 0,1-1-1 0 0,-1 1 0 0 0,0 0 0 0 0,0 0 0 0 0,0-1 1 0 0,0 1-1 0 0,0 0 0 0 0,-1 0 0 0 0,1 0 1 0 0,0 0-1 0 0,0 0 0 0 0,-1 0 0 0 0,1 0 1 0 0,-1 0-1 0 0,-2 0 0 0 0,-24-11 293 0 0,28 12-320 0 0,-4 0-7 0 0,0-1-1 0 0,1 0 0 0 0,-1 1 1 0 0,0 0-1 0 0,0-1 1 0 0,0 2-1 0 0,0-1 0 0 0,1 0 1 0 0,-1 1-1 0 0,0 0 1 0 0,0 0-1 0 0,1 0 0 0 0,-1 0 1 0 0,1 0-1 0 0,-1 1 0 0 0,1-1 1 0 0,-4 4-1 0 0,-3 0-35 0 0,2 1 0 0 0,-1 1 0 0 0,1-1 0 0 0,0 1-1 0 0,-8 10 1 0 0,10-9 61 0 0,-1 0 0 0 0,1 1 0 0 0,1 0 0 0 0,0 1 0 0 0,0-1 0 0 0,1 1-1 0 0,0 0 1 0 0,1 0 0 0 0,0 0 0 0 0,0 0 0 0 0,1 1 0 0 0,0-1 0 0 0,1 1 0 0 0,1-1-1 0 0,-1 1 1 0 0,2-1 0 0 0,-1 1 0 0 0,1 0 0 0 0,1-1 0 0 0,0 0 0 0 0,4 12 0 0 0,-4-17-10 0 0,0-1 0 0 0,0 0 0 0 0,1 0 1 0 0,-1 0-1 0 0,1 0 0 0 0,0-1 1 0 0,0 1-1 0 0,0-1 0 0 0,0 1 0 0 0,1-1 1 0 0,0 0-1 0 0,-1-1 0 0 0,1 1 1 0 0,0 0-1 0 0,0-1 0 0 0,0 0 0 0 0,7 2 1 0 0,4 1 182 0 0,0 0 0 0 0,1-1 1 0 0,28 3-1 0 0,-26-6-259 0 0,1-1 1 0 0,0-1-1 0 0,-1 0 0 0 0,1-1 0 0 0,-1-1 0 0 0,0-1 0 0 0,0-1 0 0 0,28-10 1 0 0,-24 4-8626 0 0</inkml:trace>
</inkml:ink>
</file>

<file path=ppt/ink/ink3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28.8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103 195 6072 0 0,'0'0'1562'0'0,"-2"1"-1060"0"0,-3 5-135 0 0,-1 1 1 0 0,1-1-1 0 0,0 1 1 0 0,1 0-1 0 0,0 0 1 0 0,0 1 0 0 0,0 0-1 0 0,1-1 1 0 0,0 1-1 0 0,0 0 1 0 0,-2 15-1 0 0,4-19-258 0 0,1 0 0 0 0,-1 1 0 0 0,1-1 0 0 0,0 0 0 0 0,0 0-1 0 0,0 1 1 0 0,1-1 0 0 0,-1 0 0 0 0,1 1 0 0 0,0-1 0 0 0,0 0 0 0 0,1 0 0 0 0,-1 0-1 0 0,1 0 1 0 0,0 0 0 0 0,0-1 0 0 0,0 1 0 0 0,1 0 0 0 0,-1-1 0 0 0,1 1 0 0 0,0-1-1 0 0,0 0 1 0 0,0 0 0 0 0,0 0 0 0 0,5 3 0 0 0,-5-4 10 0 0,0 0 1 0 0,0 0 0 0 0,1-1-1 0 0,-1 1 1 0 0,1-1 0 0 0,-1 0-1 0 0,1 1 1 0 0,0-1-1 0 0,-1-1 1 0 0,1 1 0 0 0,6 0-1 0 0,-3-2 124 0 0,0 1-1 0 0,1-1 1 0 0,-1-1-1 0 0,0 1 1 0 0,9-4-1 0 0,-3 0-75 0 0,0 0-1 0 0,-1-1 0 0 0,0 0 0 0 0,0-1 0 0 0,0 0 0 0 0,0-1 1 0 0,-1 0-1 0 0,-1-1 0 0 0,0-1 0 0 0,0 1 0 0 0,10-14 1 0 0,-10 11-107 0 0,-1-1 1 0 0,0 0 0 0 0,-1 0 0 0 0,-1-1 0 0 0,0 0 0 0 0,0 0 0 0 0,-2-1 0 0 0,0 1 0 0 0,6-28 0 0 0,-10 37-55 0 0,-1 0 0 0 0,1-1 0 0 0,-1 1 0 0 0,0 0-1 0 0,0 0 1 0 0,0 0 0 0 0,-1 0 0 0 0,0 0 0 0 0,0 0 0 0 0,0 0-1 0 0,-1 0 1 0 0,1 0 0 0 0,-1 0 0 0 0,0 0 0 0 0,-1 1-1 0 0,1-1 1 0 0,-1 1 0 0 0,0 0 0 0 0,0-1 0 0 0,0 2 0 0 0,0-1-1 0 0,-1 0 1 0 0,0 0 0 0 0,0 1 0 0 0,0 0 0 0 0,0 0-1 0 0,0 0 1 0 0,-1 0 0 0 0,1 1 0 0 0,-1 0 0 0 0,0 0 0 0 0,-8-3-1 0 0,10 5-10 0 0,-1 0-1 0 0,1 0 0 0 0,0 0 0 0 0,-1 0 0 0 0,1 0 1 0 0,-1 1-1 0 0,1-1 0 0 0,0 1 0 0 0,-1 0 0 0 0,-3 2 1 0 0,-11 2-20 0 0,-13 3-215 0 0,-32 13 0 0 0,51-16 11 0 0,0 1 0 0 0,1 0 0 0 0,0 1 0 0 0,1 0-1 0 0,0 1 1 0 0,0 0 0 0 0,0 0 0 0 0,1 1 0 0 0,0 0-1 0 0,1 1 1 0 0,0 0 0 0 0,0 0 0 0 0,1 1-1 0 0,1 0 1 0 0,-1 0 0 0 0,2 1 0 0 0,0-1 0 0 0,0 1-1 0 0,1 0 1 0 0,1 1 0 0 0,-5 23 0 0 0,8-32-315 0 0,0 0 1 0 0,0 1 0 0 0,1-1-1 0 0,-1 0 1 0 0,1 1-1 0 0,1 4 1 0 0,2 7-3946 0 0</inkml:trace>
</inkml:ink>
</file>

<file path=ppt/ink/ink3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29.7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213 215 8720 0 0,'16'7'912'0'0,"-15"-6"-866"0"0,0-1 1 0 0,-1 1 0 0 0,1 0 0 0 0,0 0-1 0 0,-1-1 1 0 0,1 1 0 0 0,0 0 0 0 0,-1 0 0 0 0,1 0-1 0 0,-1 0 1 0 0,0 0 0 0 0,1 0 0 0 0,-1 0-1 0 0,0 0 1 0 0,1 0 0 0 0,-1 0 0 0 0,0 0-1 0 0,0 2 1 0 0,0 22 1517 0 0,0-17-1136 0 0,-1 6 803 0 0,-4 27 1 0 0,-1-4-93 0 0,2 49 504 0 0,3 0-1 0 0,11 88 1 0 0,-7-142-1274 0 0,1 34 241 0 0,-3-41-596 0 0,0-10 18 0 0,-2 25-1 0 0,0-36 4 0 0,1 0-1 0 0,-1 0 1 0 0,0 0-1 0 0,0-1 0 0 0,0 1 1 0 0,0 0-1 0 0,-1 0 1 0 0,0-1-1 0 0,1 1 0 0 0,-1-1 1 0 0,-3 4-1 0 0,4-6-12 0 0,-1 0-1 0 0,1 0 0 0 0,0 0 0 0 0,0 0 1 0 0,-1 0-1 0 0,1 0 0 0 0,-1 0 1 0 0,1-1-1 0 0,0 1 0 0 0,-1-1 1 0 0,0 1-1 0 0,1-1 0 0 0,-1 1 0 0 0,1-1 1 0 0,-1 0-1 0 0,1 0 0 0 0,-1 0 1 0 0,0 0-1 0 0,1 0 0 0 0,-1 0 0 0 0,-2-1 1 0 0,-5-1 123 0 0,0 0 1 0 0,-15-6 0 0 0,8 3 108 0 0,7 2-208 0 0,1 0 0 0 0,0 0 0 0 0,0 0 0 0 0,0-1 1 0 0,1-1-1 0 0,-1 1 0 0 0,1-1 0 0 0,0-1 0 0 0,0 1 0 0 0,1-1 0 0 0,-7-8 0 0 0,9 10-102 0 0,1 0-1 0 0,0 0 1 0 0,0 0-1 0 0,0-1 1 0 0,1 1-1 0 0,0-1 1 0 0,-1 0-1 0 0,2 0 1 0 0,-1 1 0 0 0,1-1-1 0 0,-1 0 1 0 0,1 0-1 0 0,1-1 1 0 0,-1 1-1 0 0,1 0 1 0 0,0 0 0 0 0,0 0-1 0 0,0 0 1 0 0,2-10-1 0 0,5-6-530 0 0,1-1-1 0 0,0 1 0 0 0,2 0 0 0 0,0 0 0 0 0,22-30 1 0 0,23-28-678 0 0,79-89 0 0 0,-100 121 1303 0 0,-18 24-12 0 0,8-17-20 0 0,-18 28-45 0 0,13-19-1 0 0,-8 15 108 0 0,-8 11 91 0 0,0 1 1 0 0,0-1-1 0 0,0 1 0 0 0,6-6 0 0 0,-7 9 386 0 0,11 8-353 0 0,-10-5-165 0 0,1 0-1 0 0,-1-1 0 0 0,0 1 0 0 0,0 0 0 0 0,0 1 1 0 0,0-1-1 0 0,0 1 0 0 0,-1-1 0 0 0,1 1 0 0 0,4 5 0 0 0,14 17 266 0 0,-17-21-197 0 0,-1-1 0 0 0,1 1 1 0 0,-1 0-1 0 0,0 0 0 0 0,0 1 0 0 0,0-1 0 0 0,2 6 1 0 0,5 12 137 0 0,0 1-1 0 0,19 28 1 0 0,-28-49-209 0 0,0 0 0 0 0,0 0 0 0 0,0 0 0 0 0,0 0 0 0 0,0 0 0 0 0,0 1 0 0 0,-1-1 0 0 0,1 0 0 0 0,-1 1 0 0 0,1 2 0 0 0,-1-4 40 0 0,0 6 0 0 0,0-3-30 0 0,-5-16 646 0 0,2-1-633 0 0,1-1 0 0 0,1 0 0 0 0,0 0 1 0 0,1 1-1 0 0,1-1 0 0 0,0 0 0 0 0,1 0 0 0 0,0 0 1 0 0,1 1-1 0 0,0-1 0 0 0,9-18 0 0 0,-5 12-56 0 0,-6 14-1 0 0,1 0-1 0 0,0 0 1 0 0,0 1 0 0 0,1-1 0 0 0,-1 0 0 0 0,1 1 0 0 0,1 0-1 0 0,-1-1 1 0 0,1 1 0 0 0,0 1 0 0 0,0-1 0 0 0,0 0-1 0 0,6-3 1 0 0,8-6-134 0 0,-17 12 64 0 0,11 6-90 0 0,7 3 90 0 0,-15-3 66 0 0,-1 0 1 0 0,2 0 3 0 0,-1 1 1 0 0,1 0-1 0 0,-1 1 1 0 0,1-1-1 0 0,-2 1 0 0 0,1 0 1 0 0,-1 0-1 0 0,5 9 1 0 0,-2 3 11 0 0,8 31 1 0 0,-9-28-4 0 0,9 24 0 0 0,-13-40 28 0 0,1 0-1 0 0,0 0 0 0 0,0 0 1 0 0,1-1-1 0 0,-1 1 0 0 0,1-1 1 0 0,0 1-1 0 0,1-1 1 0 0,-1 0-1 0 0,1 0 0 0 0,-1-1 1 0 0,1 1-1 0 0,0-1 0 0 0,0 1 1 0 0,1-1-1 0 0,6 3 0 0 0,-8-4-21 0 0,1-1-1 0 0,-1-1 1 0 0,1 1 0 0 0,-1 0-1 0 0,1-1 1 0 0,-1 1-1 0 0,1-1 1 0 0,0 0-1 0 0,-1 0 1 0 0,1-1-1 0 0,-1 1 1 0 0,1-1-1 0 0,-1 0 1 0 0,1 0 0 0 0,-1 0-1 0 0,1 0 1 0 0,-1 0-1 0 0,0-1 1 0 0,0 0-1 0 0,0 1 1 0 0,0-1-1 0 0,0 0 1 0 0,3-3-1 0 0,6-5 56 0 0,1-1-1 0 0,-2-1 1 0 0,17-20-1 0 0,-27 31-54 0 0,10-13 25 0 0,-1-1 0 0 0,0 0-1 0 0,-1 0 1 0 0,0-1-1 0 0,-1 0 1 0 0,-1-1 0 0 0,-1 1-1 0 0,6-24 1 0 0,-12 37-26 0 0,1 0 0 0 0,-1 0 0 0 0,0-1 0 0 0,0 1 0 0 0,0 0-1 0 0,0-1 1 0 0,-1 1 0 0 0,1 0 0 0 0,-1-1 0 0 0,0 1 0 0 0,0 0 0 0 0,-2-6 0 0 0,0 4 13 0 0,0-1 1 0 0,0 1-1 0 0,-1-1 1 0 0,1 1-1 0 0,-8-8 1 0 0,6 9-16 0 0,1 0-1 0 0,0 0 1 0 0,-1 1-1 0 0,1 0 1 0 0,-1 0 0 0 0,0 0-1 0 0,0 1 1 0 0,0 0 0 0 0,0-1-1 0 0,-1 2 1 0 0,1-1-1 0 0,-1 1 1 0 0,1 0 0 0 0,-1 0-1 0 0,1 0 1 0 0,-11 1 0 0 0,9 0-74 0 0,0 0 0 0 0,1 1 0 0 0,-1 0 0 0 0,0 0 0 0 0,1 1 0 0 0,-1 0 0 0 0,1 0 0 0 0,-1 0 0 0 0,1 1 0 0 0,0 0 0 0 0,0 0 0 0 0,0 1 0 0 0,-8 6 0 0 0,8-5-103 0 0,0 1 0 0 0,0-1 1 0 0,0 1-1 0 0,1 1 0 0 0,-7 9 0 0 0,10-12-70 0 0,0 0-1 0 0,0 0 1 0 0,0 0 0 0 0,0 0-1 0 0,1 1 1 0 0,-1-1 0 0 0,1 1-1 0 0,1-1 1 0 0,-1 1 0 0 0,0 0-1 0 0,1 4 1 0 0,0-8-258 0 0,0 1 1 0 0,0-1 0 0 0,1 1-1 0 0,-1-1 1 0 0,0 1 0 0 0,1-1-1 0 0,-1 0 1 0 0,1 1 0 0 0,-1-1-1 0 0,1 0 1 0 0,0 1-1 0 0,-1-1 1 0 0,2 1 0 0 0</inkml:trace>
</inkml:ink>
</file>

<file path=ppt/ink/ink3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30.5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22 9760 0 0,'0'0'474'0'0,"0"8"22"0"0,1 17-472 0 0,0-17 571 0 0,0 0 1 0 0,-1 0-1 0 0,-2 14 1 0 0,2-15-262 0 0,0 0 0 0 0,0 1 0 0 0,1-1 0 0 0,-1 0 0 0 0,2 1 0 0 0,-1-1 0 0 0,1 0 0 0 0,0 0 0 0 0,5 9 0 0 0,2 12 813 0 0,-8-25-1063 0 0,0 1-1 0 0,1-1 0 0 0,-1 0 0 0 0,1 0 1 0 0,-1 1-1 0 0,1-1 0 0 0,0 0 0 0 0,0-1 1 0 0,1 1-1 0 0,-1 0 0 0 0,4 2 0 0 0,1 1 78 0 0,1 0-1 0 0,15 8 0 0 0,-21-13-139 0 0,0 0 0 0 0,0 0-1 0 0,1 0 1 0 0,-1-1 0 0 0,0 1-1 0 0,0-1 1 0 0,0 0 0 0 0,0 1-1 0 0,1-1 1 0 0,-1 0-1 0 0,0 0 1 0 0,0 0 0 0 0,0-1-1 0 0,5 0 1 0 0,30-12 187 0 0,-25 8-126 0 0,-6 3-52 0 0,-1-1-1 0 0,1 0 1 0 0,-1 0-1 0 0,0-1 1 0 0,0 1-1 0 0,0-1 0 0 0,5-6 1 0 0,29-35 102 0 0,-30 34-100 0 0,-5 5-28 0 0,1 0 0 0 0,-1-1 0 0 0,0 1-1 0 0,0-1 1 0 0,-1 0 0 0 0,0 0 0 0 0,0 0 0 0 0,-1 0-1 0 0,0 0 1 0 0,0-1 0 0 0,-1 1 0 0 0,0-1-1 0 0,0 1 1 0 0,-1-1 0 0 0,1 0 0 0 0,-3-14-1 0 0,1 15-15 0 0,1 5-53 0 0,-1 3 57 0 0,1 0-1 0 0,-1 0 1 0 0,0 0 0 0 0,1-1-1 0 0,-1 1 1 0 0,0 0 0 0 0,1 0-1 0 0,-1 0 1 0 0,1 0 0 0 0,-1 0-1 0 0,1 0 1 0 0,0 0-1 0 0,0 0 1 0 0,-1 1 0 0 0,1-1-1 0 0,0 0 1 0 0,0 0 0 0 0,0 1-1 0 0,0 10-25 0 0,0 0 0 0 0,1 0 0 0 0,0 0 0 0 0,1 0 0 0 0,6 22 0 0 0,-6-27 50 0 0,1-1-1 0 0,-1 0 0 0 0,1 1 0 0 0,0-1 1 0 0,1 0-1 0 0,0 0 0 0 0,0-1 0 0 0,5 7 1 0 0,-7-9-3 0 0,1 0 0 0 0,0 0 1 0 0,0 0-1 0 0,0 0 0 0 0,1 0 1 0 0,-1 0-1 0 0,1-1 0 0 0,4 3 1 0 0,-6-5-2 0 0,-1 1 0 0 0,1-1 0 0 0,0 1 1 0 0,-1-1-1 0 0,1 0 0 0 0,0 0 1 0 0,-1 1-1 0 0,1-1 0 0 0,0-1 0 0 0,0 1 1 0 0,-1 0-1 0 0,1 0 0 0 0,0-1 1 0 0,-1 1-1 0 0,1 0 0 0 0,0-1 0 0 0,-1 0 1 0 0,1 1-1 0 0,0-1 0 0 0,-1 0 1 0 0,1 0-1 0 0,-1 0 0 0 0,2-2 0 0 0,8-3 38 0 0,-9 5-38 0 0,0 0 1 0 0,0 0-1 0 0,1-1 1 0 0,-1 1 0 0 0,0-1-1 0 0,3-2 1 0 0,11-13 50 0 0,10-14 32 0 0,-9 11-52 0 0,-14 17-32 0 0,0 1 0 0 0,0-1 0 0 0,-1 0 1 0 0,1 0-1 0 0,-1-1 0 0 0,0 1 0 0 0,0 0 0 0 0,0-1 0 0 0,-1 0 1 0 0,3-6-1 0 0,3-14 55 0 0,-5 18-64 0 0,0 0 0 0 0,0-1 1 0 0,-1 0-1 0 0,2-12 0 0 0,0 2 62 0 0,-3 16-62 0 0,0 1 0 0 0,0 0-1 0 0,0 0 1 0 0,0-1 0 0 0,1 1-1 0 0,-1 0 1 0 0,0-1 0 0 0,0 1 0 0 0,0 0-1 0 0,-1 0 1 0 0,1-1 0 0 0,0 1 0 0 0,0 0-1 0 0,0 0 1 0 0,0-1 0 0 0,0 1 0 0 0,0 0-1 0 0,0-1 1 0 0,0 1 0 0 0,0 0 0 0 0,-1 0-1 0 0,1 0 1 0 0,0-1 0 0 0,0 1-1 0 0,0 0 1 0 0,-1 0 0 0 0,1 0 0 0 0,0-1-1 0 0,0 1 1 0 0,-1 0 0 0 0,-2-1-17 0 0,1 0-60 0 0,2 4-20 0 0,-8 126 271 0 0,12-90 118 0 0,-4-37-44 0 0,2 0 6 0 0,-2 2-175 0 0,2 0-9 0 0,11 11 95 0 0,-11-13-162 0 0,-1-1-1 0 0,1 1 1 0 0,0-1-1 0 0,-1 0 0 0 0,1 0 1 0 0,0 0-1 0 0,0 0 1 0 0,0 0-1 0 0,0 0 0 0 0,0-1 1 0 0,0 1-1 0 0,0-1 1 0 0,0 1-1 0 0,1-1 1 0 0,-1 0-1 0 0,0 0 0 0 0,0 0 1 0 0,0 0-1 0 0,0 0 1 0 0,0 0-1 0 0,1 0 0 0 0,-1-1 1 0 0,0 1-1 0 0,0-1 1 0 0,0 0-1 0 0,0 0 0 0 0,3-1 1 0 0,4-3 38 0 0,1 0 0 0 0,-1 0 0 0 0,16-14 0 0 0,-18 14-41 0 0,-1-1-1 0 0,0 0 0 0 0,6-8 1 0 0,2-2 46 0 0,-8 9-49 0 0,0 0 0 0 0,-1 0 1 0 0,1-1-1 0 0,-1 0 1 0 0,-1 0-1 0 0,1 0 1 0 0,-1-1-1 0 0,5-16 0 0 0,-1-8 1 0 0,-4 47-88 0 0,0 1 0 0 0,2 15 0 0 0,-5-19 117 0 0,2 0 0 0 0,-1-1 0 0 0,7 19-1 0 0,-7-26-15 0 0,-1 1-1 0 0,1-1 0 0 0,-1 0 1 0 0,1 0-1 0 0,0 0 0 0 0,0 0 0 0 0,0 0 1 0 0,0 0-1 0 0,1-1 0 0 0,-1 1 1 0 0,1-1-1 0 0,0 0 0 0 0,0 1 1 0 0,0-1-1 0 0,5 3 0 0 0,-6-5-10 0 0,-1 0-1 0 0,1 1 0 0 0,-1-1 0 0 0,1 0 0 0 0,0 0 1 0 0,-1 0-1 0 0,1 0 0 0 0,0 0 0 0 0,-1 0 1 0 0,1 0-1 0 0,-1-1 0 0 0,1 1 0 0 0,-1-1 0 0 0,1 1 1 0 0,2-2-1 0 0,10-2-551 0 0,-10 3 13 0 0,0 0 1 0 0,0 0 0 0 0,0 0 0 0 0,-1-1 0 0 0,1 1 0 0 0,0-1-1 0 0,3-3 1 0 0,1 1-2355 0 0,8-6-3461 0 0</inkml:trace>
</inkml:ink>
</file>

<file path=ppt/ink/ink3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31.1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169 0 15288 0 0,'0'0'348'0'0,"-8"4"466"0"0,2-2-638 0 0,0-1 0 0 0,1 1 1 0 0,-1-1-1 0 0,0-1 0 0 0,0 1 0 0 0,0-1 0 0 0,0 0 0 0 0,-7-1 0 0 0,5 1 339 0 0,0 0 0 0 0,1 0 0 0 0,-12 2 0 0 0,-2 2-36 0 0,12-2-443 0 0,0 2 7 0 0,2 0-33 0 0,2 1-10 0 0,1 4-12 0 0,0 3-49 0 0,6-9 66 0 0,0-2-9 0 0,11 23 15 0 0,-10-21 0 0 0,1-1 0 0 0,0 0 0 0 0,0 0 0 0 0,0 0 1 0 0,6 2-1 0 0,2 0 29 0 0,43 16 6 0 0,-16-7 66 0 0,-26-8 19 0 0,1 1-1 0 0,-1 0 1 0 0,0 1-1 0 0,-1 0 1 0 0,0 1-1 0 0,0 1 1 0 0,15 13-1 0 0,-24-18-106 0 0,0 0 0 0 0,0 1 0 0 0,-1-1 0 0 0,0 0 0 0 0,1 1 0 0 0,-2 0-1 0 0,1 0 1 0 0,0-1 0 0 0,-1 1 0 0 0,1 8 0 0 0,-2-10 12 0 0,0-1 0 0 0,0 0 1 0 0,-1 1-1 0 0,1-1 0 0 0,0 0 1 0 0,-1 0-1 0 0,0 1 0 0 0,0-1 0 0 0,0 0 1 0 0,0 0-1 0 0,0 0 0 0 0,0 0 0 0 0,0 0 1 0 0,-1 0-1 0 0,1 0 0 0 0,-1 0 0 0 0,1-1 1 0 0,-1 1-1 0 0,0-1 0 0 0,-3 4 0 0 0,-1-1 120 0 0,0-1-1 0 0,0 1 0 0 0,0-1 1 0 0,-1 0-1 0 0,1-1 0 0 0,-1 1 1 0 0,0-1-1 0 0,0-1 0 0 0,1 1 1 0 0,-1-1-1 0 0,-13 0 0 0 0,11 0-122 0 0,1-1 0 0 0,-1 0-1 0 0,1-1 1 0 0,-1 0 0 0 0,1-1 0 0 0,0 1-1 0 0,-1-1 1 0 0,1-1 0 0 0,0 0 0 0 0,-10-5-1 0 0,16 7-125 0 0,0 0 0 0 0,-1 0 0 0 0,1-1 0 0 0,0 1-1 0 0,0-1 1 0 0,0 0 0 0 0,0 0 0 0 0,-2-2 0 0 0,4 3-874 0 0</inkml:trace>
</inkml:ink>
</file>

<file path=ppt/ink/ink3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32.0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1 12408 0 0,'0'0'1248'0'0,"0"9"-1062"0"0,-7 38 1798 0 0,7 8-857 0 0,2-1 1 0 0,3 1-1 0 0,16 71 0 0 0,12-20-445 0 0,-20-69-660 0 0,-9-26 77 0 0,0 0-1 0 0,0 0 1 0 0,1-1-1 0 0,1 0 1 0 0,0 0-1 0 0,14 19 1 0 0,-20-29 490 0 0,-1-1-648 0 0,-14-11-71 0 0,12 10 72 0 0,0 0 0 0 0,1 0 0 0 0,-1 0-1 0 0,0 0 1 0 0,1-1 0 0 0,-1 1 0 0 0,-3-6-1 0 0,6 7-91 0 0,-9-4-156 0 0,8 4 269 0 0,0 0 28 0 0,1 0 0 0 0,-1 1 0 0 0,1-1-1 0 0,-1 0 1 0 0,1 1 0 0 0,-1-1 0 0 0,1 0 0 0 0,0 0 0 0 0,0 1-1 0 0,-1-1 1 0 0,1 0 0 0 0,0 0 0 0 0,0 0 0 0 0,0 0 0 0 0,0 1-1 0 0,0-1 1 0 0,0 0 0 0 0,0 0 0 0 0,0 0 0 0 0,0 0 0 0 0,0 1-1 0 0,0-1 1 0 0,1 0 0 0 0,-1 0 0 0 0,0 0 0 0 0,0 1-1 0 0,1-1 1 0 0,-1 0 0 0 0,1 0 0 0 0,-1 1 0 0 0,1-1 0 0 0,-1 0-1 0 0,1 1 1 0 0,-1-1 0 0 0,1 1 0 0 0,-1-1 0 0 0,1 1 0 0 0,0-1-1 0 0,-1 1 1 0 0,2-1 0 0 0,4-5-2 0 0,0 1-1 0 0,1 1 1 0 0,-1-1-1 0 0,1 1 1 0 0,0 0-1 0 0,0 1 1 0 0,0-1-1 0 0,0 2 1 0 0,1-1-1 0 0,-1 1 1 0 0,1 0-1 0 0,9-1 1 0 0,-13 2-5 0 0,5 0 75 0 0,-1 0-1 0 0,1 0 0 0 0,0 1 1 0 0,0 0-1 0 0,-1 0 0 0 0,1 1 1 0 0,0 0-1 0 0,-1 1 1 0 0,1 0-1 0 0,12 4 0 0 0,-13-1 66 0 0,-1-3-16 0 0,-1 1-1 0 0,1 1 1 0 0,-1-1 0 0 0,0 1-1 0 0,0 0 1 0 0,5 6 0 0 0,-2-2 65 0 0,0 1 1 0 0,-1 1 0 0 0,0 0 0 0 0,-1 0 0 0 0,10 16-1 0 0,-14-21-101 0 0,1-1-1 0 0,-1 0 1 0 0,1 0-1 0 0,1 0 1 0 0,-1 0-1 0 0,0-1 1 0 0,1 1-1 0 0,0-1 0 0 0,0 0 1 0 0,0-1-1 0 0,0 1 1 0 0,0-1-1 0 0,1 0 1 0 0,6 2-1 0 0,-9-4-51 0 0,0 0 1 0 0,0 0-1 0 0,0 0 0 0 0,1 0 0 0 0,-1-1 0 0 0,0 1 1 0 0,0-1-1 0 0,0 0 0 0 0,0 1 0 0 0,0-2 0 0 0,0 1 0 0 0,0 0 1 0 0,4-3-1 0 0,5-3 125 0 0,18-15 1 0 0,-25 18-112 0 0,2-2 36 0 0,0 0 1 0 0,-1 0-1 0 0,1 0 0 0 0,-1-1 0 0 0,-1 0 0 0 0,0 0 0 0 0,0-1 0 0 0,0 1 0 0 0,-1-1 1 0 0,0 0-1 0 0,0 0 0 0 0,-1-1 0 0 0,0 1 0 0 0,2-10 0 0 0,-4 13-35 0 0,-1 1-1 0 0,1-1 1 0 0,-1 1 0 0 0,1-1-1 0 0,-1 1 1 0 0,-1-1 0 0 0,1 0-1 0 0,-1 1 1 0 0,0-1-1 0 0,0 1 1 0 0,0 0 0 0 0,0-1-1 0 0,-1 1 1 0 0,1 0 0 0 0,-1 0-1 0 0,-1 0 1 0 0,1 0-1 0 0,0 0 1 0 0,-1 0 0 0 0,0 1-1 0 0,0-1 1 0 0,0 1-1 0 0,0 0 1 0 0,0 0 0 0 0,-1 0-1 0 0,1 0 1 0 0,-1 0 0 0 0,-8-3-1 0 0,4 2-26 0 0,0 1-1 0 0,0 1 1 0 0,-1 0-1 0 0,1 0 1 0 0,-1 1-1 0 0,0 0 0 0 0,1 0 1 0 0,-1 1-1 0 0,-13 1 1 0 0,14-1-42 0 0,1 2-1 0 0,-1-1 1 0 0,1 1 0 0 0,-1 0-1 0 0,1 1 1 0 0,0-1 0 0 0,0 2-1 0 0,0-1 1 0 0,1 1 0 0 0,-1 0 0 0 0,-6 5-1 0 0,6-3-2597 0 0,-1 0 0 0 0,-9 13 0 0 0,4-2-5406 0 0</inkml:trace>
</inkml:ink>
</file>

<file path=ppt/ink/ink3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33.8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3 6240 0 0,'0'0'1146'0'0,"0"0"-1048"0"0,0 0-1 0 0,0 0 1 0 0,0 0-1 0 0,0 0 0 0 0,0-1 1 0 0,0 1-1 0 0,0 0 1 0 0,0 0-1 0 0,0 0 1 0 0,0 0-1 0 0,-1 0 0 0 0,1-1 1 0 0,0 1-1 0 0,0 0 1 0 0,0 0-1 0 0,0 0 0 0 0,0 0 1 0 0,-1 0-1 0 0,1 0 1 0 0,0 0-1 0 0,0 0 0 0 0,0 0 1 0 0,0 0-1 0 0,-1 0 1 0 0,1-1-1 0 0,0 1 0 0 0,0 0 1 0 0,0 0-1 0 0,0 0 1 0 0,-1 0-1 0 0,1 0 0 0 0,0 0 1 0 0,0 0-1 0 0,0 1 1 0 0,-1 1-21 0 0,0 0 0 0 0,1 0 1 0 0,-1 0-1 0 0,1 0 0 0 0,0 1 1 0 0,-1-1-1 0 0,1 0 0 0 0,0 0 1 0 0,0 1-1 0 0,1-1 0 0 0,-1 0 1 0 0,1 4-1 0 0,10 31 319 0 0,-4-15-129 0 0,52 180 1605 0 0,-22-79-800 0 0,-23-88 617 0 0,-12-38-939 0 0,3-12-239 0 0,3-20-430 0 0,-1 10-20 0 0,0 1-1 0 0,1 0 1 0 0,2 0-1 0 0,20-39 0 0 0,-26 56-52 0 0,-2 3-10 0 0,1-4 11 0 0,1 1-1 0 0,0-1 1 0 0,0 1-1 0 0,1 0 1 0 0,0 0-1 0 0,0 0 1 0 0,1 0-1 0 0,10-8 0 0 0,-16 14-10 0 0,1 1-1 0 0,0-1 0 0 0,0 1 1 0 0,0 0-1 0 0,0 0 0 0 0,-1-1 1 0 0,1 1-1 0 0,0 0 0 0 0,0 0 0 0 0,0 0 1 0 0,0 0-1 0 0,0 0 0 0 0,0 0 1 0 0,-1 0-1 0 0,1 0 0 0 0,0 0 1 0 0,0 1-1 0 0,0-1 0 0 0,0 0 0 0 0,0 1 1 0 0,-1-1-1 0 0,1 0 0 0 0,0 1 1 0 0,0-1-1 0 0,-1 1 0 0 0,1-1 1 0 0,0 1-1 0 0,-1-1 0 0 0,1 1 1 0 0,0 0-1 0 0,-1-1 0 0 0,1 1 0 0 0,-1 0 1 0 0,2 1-1 0 0,1 2-13 0 0,0 0-1 0 0,0 0 1 0 0,-1 1 0 0 0,4 6-1 0 0,0 7 39 0 0,-1 0 0 0 0,-1 0 0 0 0,0 1 0 0 0,-1 0 0 0 0,0 31 0 0 0,1-6 1 0 0,-2-19 16 0 0,-1-11-23 0 0,0 0-1 0 0,1 0 1 0 0,1 0 0 0 0,5 17-1 0 0,-7-30-7 0 0,-1 1 0 0 0,1-1 0 0 0,-1 0 0 0 0,1 0 0 0 0,0 1 0 0 0,-1-1-1 0 0,1 0 1 0 0,0 0 0 0 0,0 0 0 0 0,0 0 0 0 0,0 0 0 0 0,0 0 0 0 0,2 2-1 0 0,-3-3 4 0 0,1 0 0 0 0,0 1 0 0 0,-1-1 0 0 0,1 0 0 0 0,0 0 0 0 0,-1 0-1 0 0,1 0 1 0 0,0 0 0 0 0,-1 1 0 0 0,1-1 0 0 0,0 0 0 0 0,-1-1-1 0 0,1 1 1 0 0,0 0 0 0 0,-1 0 0 0 0,1 0 0 0 0,0 0 0 0 0,0 0 0 0 0,0-1-1 0 0,3-2 41 0 0,0 1 0 0 0,0-1 0 0 0,0 0 0 0 0,-1 0-1 0 0,0 0 1 0 0,6-6 0 0 0,-6 6-44 0 0,1-3 8 0 0,1 0 0 0 0,-1 0 0 0 0,0 0 0 0 0,4-8-1 0 0,9-14 44 0 0,-8 16-56 0 0,-2-1 1 0 0,9-16 0 0 0,6-9 63 0 0,-1 0 81 0 0,-17 29-140 0 0,0 1-1 0 0,1-1 1 0 0,0 1-1 0 0,1 1 0 0 0,-1-1 1 0 0,10-8-1 0 0,-14 14-7 0 0,10-3-31 0 0,-5 15-368 0 0,4 6 535 0 0,-1 2 0 0 0,12 30 0 0 0,-11-24-115 0 0,0 1-20 0 0,-8-16 0 0 0,2-1 0 0 0,-1 1 0 0 0,10 14 0 0 0,-11-20 5 0 0,0 0 0 0 0,0 0 0 0 0,0 0 0 0 0,0-1 1 0 0,0 1-1 0 0,1-1 0 0 0,-1 0 0 0 0,1 0 0 0 0,0 0 0 0 0,-1 0 0 0 0,1 0 0 0 0,5 2 0 0 0,-3-2-19 0 0,-1-1 0 0 0,0 0 0 0 0,0 0 1 0 0,1 0-1 0 0,-1-1 0 0 0,1 1 0 0 0,-1-1 1 0 0,0 0-1 0 0,1 0 0 0 0,-1-1 0 0 0,1 1 1 0 0,-1-1-1 0 0,0 0 0 0 0,1 0 0 0 0,-1-1 0 0 0,0 1 1 0 0,0-1-1 0 0,0 0 0 0 0,0 0 0 0 0,0 0 1 0 0,4-3-1 0 0,6-6-760 0 0,-1 0 0 0 0,1-1 0 0 0,21-26 0 0 0,-29 31 389 0 0,-4 6 287 0 0,-1 0 84 0 0,-1 1 1 0 0,1 0 0 0 0,-1-1-1 0 0,0 1 1 0 0,1-1-1 0 0,-1 1 1 0 0,1 0 0 0 0,-1-1-1 0 0,0 1 1 0 0,1-1-1 0 0,-1 1 1 0 0,0-1 0 0 0,0 1-1 0 0,1-1 1 0 0,-1 0-1 0 0,0 1 1 0 0,0-1 0 0 0,0 1-1 0 0,0-1 1 0 0,0 1-1 0 0,0-1 1 0 0,0 0 0 0 0,0 1-1 0 0,0-1 1 0 0,0 1-1 0 0,0-1 1 0 0,0 0 0 0 0,-1 0-1 0 0,1 0 70 0 0,-1 1-93 0 0,0 0 63 0 0,-1 1 0 0 0,1-1 1 0 0,-1 0-1 0 0,1 1 0 0 0,-1-1 1 0 0,1 1-1 0 0,0-1 0 0 0,-1 1 1 0 0,1-1-1 0 0,0 1 0 0 0,0 0 1 0 0,-1 0-1 0 0,1 0 1 0 0,0 0-1 0 0,0 0 0 0 0,0 0 1 0 0,0 0-1 0 0,0 0 0 0 0,0 0 1 0 0,0 0-1 0 0,0 0 0 0 0,1 1 1 0 0,-1-1-1 0 0,0 0 0 0 0,1 1 1 0 0,-1-1-1 0 0,1 0 0 0 0,-1 1 1 0 0,1-1-1 0 0,0 1 1 0 0,0-1-1 0 0,-1 3 0 0 0,1-1 45 0 0,0 0 0 0 0,0 0-1 0 0,0 0 1 0 0,0 0 0 0 0,0 0 0 0 0,1 0-1 0 0,-1 1 1 0 0,1-1 0 0 0,0 0 0 0 0,0-1-1 0 0,0 1 1 0 0,0 0 0 0 0,0 0 0 0 0,4 5-1 0 0,-2-5 52 0 0,-1 1-1 0 0,1-1 1 0 0,0 0-1 0 0,1 0 1 0 0,-1 0-1 0 0,0 0 0 0 0,5 2 1 0 0,-5-4-51 0 0,-1 0 0 0 0,1 0 0 0 0,0 0 0 0 0,-1-1 0 0 0,1 1 0 0 0,0 0 0 0 0,0-1 0 0 0,0 0 0 0 0,0 0 0 0 0,0 0 0 0 0,5 0 0 0 0,1-2 21 0 0,-1 0-1 0 0,1 0 0 0 0,-1-1 0 0 0,0 0 0 0 0,0 0 0 0 0,0-1 1 0 0,0 0-1 0 0,0 0 0 0 0,-1-1 0 0 0,0 0 0 0 0,0 0 0 0 0,0-1 1 0 0,9-10-1 0 0,-4 3 28 0 0,-1 0 0 0 0,0 0 1 0 0,-1-1-1 0 0,-1 0 1 0 0,0-1-1 0 0,7-18 0 0 0,-12 25-77 0 0,-2 0 0 0 0,1 0-1 0 0,-1 0 1 0 0,0-1 0 0 0,-1 1 0 0 0,0 0-1 0 0,0-1 1 0 0,-1 1 0 0 0,-1-12-1 0 0,1 16-29 0 0,0-1-1 0 0,-1 1 0 0 0,0 0 0 0 0,0 0 1 0 0,0 0-1 0 0,0 0 0 0 0,-1 0 0 0 0,0 0 1 0 0,0 0-1 0 0,0 1 0 0 0,0-1 0 0 0,0 0 1 0 0,-1 1-1 0 0,1 0 0 0 0,-1 0 0 0 0,0 0 1 0 0,0 0-1 0 0,0 0 0 0 0,-1 0 0 0 0,-5-3 1 0 0,-1 1-69 0 0,0 0 0 0 0,-1 1 1 0 0,1 0-1 0 0,0 1 0 0 0,-1 0 0 0 0,0 1 1 0 0,-17-1-1 0 0,21 2-83 0 0,0 1 0 0 0,1 0 0 0 0,-1 0 0 0 0,0 1 0 0 0,0 0 0 0 0,1 0 0 0 0,-1 0 0 0 0,1 1 0 0 0,-1 0 0 0 0,1 1 0 0 0,0-1 0 0 0,0 1 0 0 0,-10 6 0 0 0,12-6-167 0 0,0 0 0 0 0,0 0 0 0 0,0 0 0 0 0,1 1-1 0 0,-1-1 1 0 0,-4 8 0 0 0,6-9-463 0 0,1 1 0 0 0,-1 0 0 0 0,1 0 1 0 0,0 0-1 0 0,0 0 0 0 0,0 0 0 0 0,0 4 0 0 0,0 4-4256 0 0</inkml:trace>
</inkml:ink>
</file>

<file path=ppt/ink/ink3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34.4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 0 12464 0 0,'0'0'1249'0'0,"-2"2"-1142"0"0,-12 11 270 0 0,9-7 211 0 0,5-5-588 0 0,-2 2 181 0 0,1 0-1 0 0,-1 1 1 0 0,1-1 0 0 0,0 0 0 0 0,0 1 0 0 0,0-1-1 0 0,0 1 1 0 0,0 0 0 0 0,1-1 0 0 0,0 1-1 0 0,0-1 1 0 0,0 1 0 0 0,0 0 0 0 0,0-1 0 0 0,1 1-1 0 0,1 4 1 0 0,12 52 936 0 0,9 34 27 0 0,-12-60-890 0 0,-2-3-126 0 0,2 0 1 0 0,28 56 0 0 0,-6-34 102 0 0,-29-48-356 0 0,0 0 0 0 0,0 0 1 0 0,0-1-1 0 0,0 0 0 0 0,1 1 0 0 0,-1-2 1 0 0,1 1-1 0 0,6 3 0 0 0,-10-6-178 0 0,0-1-1 0 0,1 1 0 0 0,-1-1 0 0 0,0 1 0 0 0,0-1 0 0 0,1 0 0 0 0,-1 1 0 0 0,0-1 1 0 0,1 0-1 0 0,1 0 0 0 0,6 0-5837 0 0</inkml:trace>
  <inkml:trace contextRef="#ctx0" brushRef="#br0" timeOffset="1">446 360 12784 0 0,'0'0'289'0'0,"8"4"391"0"0,-3-3-579 0 0,0 0-1 0 0,-1-1 1 0 0,1 0 0 0 0,0 1 0 0 0,0-2-1 0 0,-1 1 1 0 0,1 0 0 0 0,0-1 0 0 0,-1 0-1 0 0,1 0 1 0 0,-1 0 0 0 0,7-3 0 0 0,-3 0 199 0 0,0 0 1 0 0,-1 0 0 0 0,0 0-1 0 0,0-1 1 0 0,0 0 0 0 0,7-6-1 0 0,18-11 805 0 0,-28 20-1016 0 0,0 0-1 0 0,0-1 1 0 0,-1 1 0 0 0,1-1-1 0 0,-1 0 1 0 0,1 0-1 0 0,-1 0 1 0 0,0 0 0 0 0,0-1-1 0 0,0 1 1 0 0,3-6-1 0 0,-6 8-71 0 0,0 1 1 0 0,0 0-1 0 0,0-1 0 0 0,0 1 0 0 0,0-1 0 0 0,0 1 0 0 0,0-1 0 0 0,0 1 0 0 0,0 0 0 0 0,0-1 0 0 0,0 1 0 0 0,0-1 0 0 0,-1 1 0 0 0,1-1 0 0 0,0 1 0 0 0,0 0 0 0 0,0-1 0 0 0,-1 1 0 0 0,1 0 0 0 0,0-1 0 0 0,-1 1 1 0 0,1 0-1 0 0,0-1 0 0 0,0 1 0 0 0,-1 0 0 0 0,-10-9 177 0 0,10 8-128 0 0,-3-1-23 0 0,0 0-1 0 0,1 0 0 0 0,-1 1 0 0 0,0-1 0 0 0,0 1 0 0 0,0 0 1 0 0,0 0-1 0 0,0 0 0 0 0,0 0 0 0 0,-1 1 0 0 0,-3 0 0 0 0,-9 0 23 0 0,-24 3 0 0 0,32-2-69 0 0,2 0 4 0 0,0 0 0 0 0,0 1 0 0 0,0 0 0 0 0,0 0 0 0 0,0 0 0 0 0,1 1 0 0 0,-1 0 0 0 0,1 0 0 0 0,0 1 0 0 0,0 0 0 0 0,0 0 0 0 0,-8 7-1 0 0,6-3 3 0 0,0 0-1 0 0,1 0 1 0 0,0 1-1 0 0,1 0 1 0 0,-1 0-1 0 0,2 1 1 0 0,-7 11-1 0 0,8-11 34 0 0,0 0 1 0 0,1-1-1 0 0,0 1 0 0 0,0 0 0 0 0,-1 19 0 0 0,3-23-23 0 0,1 0-1 0 0,0 0 0 0 0,0 0 0 0 0,0 0 0 0 0,1 0 0 0 0,0 0 1 0 0,0-1-1 0 0,1 1 0 0 0,-1 0 0 0 0,1 0 0 0 0,3 5 0 0 0,-3-8-7 0 0,2 5-2 0 0,0-1-1 0 0,0 0 0 0 0,6 7 1 0 0,-8-11 1 0 0,1-1 1 0 0,-1 1-1 0 0,1-1 0 0 0,-1 0 0 0 0,1 0 1 0 0,0 0-1 0 0,0 0 0 0 0,-1-1 1 0 0,1 1-1 0 0,1-1 0 0 0,2 1 1 0 0,7 2-71 0 0,0-1 0 0 0,0 0 0 0 0,1-1 0 0 0,-1-1 1 0 0,1 0-1 0 0,-1-1 0 0 0,1 0 0 0 0,-1-1 1 0 0,24-5-1 0 0,-5-1-879 0 0</inkml:trace>
</inkml:ink>
</file>

<file path=ppt/ink/ink3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35.2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236 0 14712 0 0,'-8'3'714'0'0,"2"0"-483"0"0,0 1-1 0 0,0-1 0 0 0,-7 6 1 0 0,2-2-251 0 0,7-4 101 0 0,1-1 150 0 0,0 1 0 0 0,0-1-1 0 0,0-1 1 0 0,0 1 0 0 0,-1 0 0 0 0,1-1 0 0 0,-4 2-1 0 0,6-2-106 0 0,0 1 0 0 0,0-1 0 0 0,0 1 0 0 0,0-1 0 0 0,1 1 0 0 0,-1 0 0 0 0,0-1 0 0 0,1 1 0 0 0,-1 2 0 0 0,1-2-77 0 0,0 0 0 0 0,0 1 1 0 0,0-1-1 0 0,0 0 0 0 0,0 0 0 0 0,0 1 0 0 0,1-1 0 0 0,-1 0 0 0 0,1 0 0 0 0,-1 0 0 0 0,1 0 0 0 0,0 1 0 0 0,0-1 0 0 0,0 0 0 0 0,0 0 0 0 0,0-1 0 0 0,1 1 0 0 0,2 3 0 0 0,2 2 9 0 0,1 0 1 0 0,1 0-1 0 0,8 6 0 0 0,0-1 107 0 0,94 90 654 0 0,-104-97-753 0 0,-1 0 1 0 0,-1 0-1 0 0,1 1 1 0 0,-1-1-1 0 0,0 1 1 0 0,0 0-1 0 0,-1 0 1 0 0,1 0-1 0 0,-2 1 0 0 0,1-1 1 0 0,3 12-1 0 0,-6-16-34 0 0,0 0 0 0 0,0 0 0 0 0,0 0 0 0 0,0 0 0 0 0,0 0 0 0 0,0 0 0 0 0,-1 0 0 0 0,1 0 0 0 0,-1 0 0 0 0,1 0 0 0 0,-1 0-1 0 0,0 0 1 0 0,0 0 0 0 0,0-1 0 0 0,0 1 0 0 0,0 0 0 0 0,0-1 0 0 0,0 1 0 0 0,0 0 0 0 0,-1-1 0 0 0,1 0 0 0 0,-1 1 0 0 0,1-1 0 0 0,-1 0 0 0 0,1 0 0 0 0,-1 0-1 0 0,0 0 1 0 0,-2 1 0 0 0,-6 3 238 0 0,0 0-1 0 0,0-1 0 0 0,-20 4 1 0 0,23-6-146 0 0,-5 1-22 0 0,-1-2 0 0 0,1 1-1 0 0,-1-2 1 0 0,1 0 0 0 0,-13-1 0 0 0,-8 0 47 0 0,20 1-116 0 0,0-1 1 0 0,0 0 0 0 0,1-1-1 0 0,-1-1 1 0 0,1 0 0 0 0,-1 0-1 0 0,-14-7 1 0 0,23 8-179 0 0,-1 0 0 0 0,0-1 0 0 0,1 1 0 0 0,0-1 0 0 0,-5-4 0 0 0,-1-4-7318 0 0</inkml:trace>
</inkml:ink>
</file>

<file path=ppt/ink/ink3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0.4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29 7968 0 0,'0'0'233'0'0,"0"-1"-9"0"0,-3-9-267 0 0,-3-8 6146 0 0,5 21-6042 0 0,1 0 0 0 0,-1 0 1 0 0,1 0-1 0 0,-1 0 0 0 0,1 0 0 0 0,0 0 0 0 0,0-1 1 0 0,0 1-1 0 0,0 0 0 0 0,2 6 0 0 0,0 13 285 0 0,-1 8 170 0 0,9 43 0 0 0,-4-31-221 0 0,-1-9 8 0 0,2-1 0 0 0,2 0 0 0 0,14 36 0 0 0,-19-57-247 0 0,1-1-1 0 0,1 0 0 0 0,-1 0 0 0 0,1 0 0 0 0,10 11 0 0 0,-13-17-2 0 0,0 0-1 0 0,1 0 1 0 0,0 0 0 0 0,0 0-1 0 0,0-1 1 0 0,0 0 0 0 0,1 1-1 0 0,-1-2 1 0 0,1 1 0 0 0,0 0-1 0 0,-1-1 1 0 0,1 0 0 0 0,7 2-1 0 0,-9-4 7 0 0,0 1-1 0 0,0-1 0 0 0,0 0 0 0 0,0 0 0 0 0,0 0 0 0 0,0 0 0 0 0,-1 0 0 0 0,1-1 0 0 0,0 1 1 0 0,0-1-1 0 0,0 0 0 0 0,0 0 0 0 0,0 0 0 0 0,3-2 0 0 0,-2 0 8 0 0,0 0-1 0 0,0 0 1 0 0,0 0 0 0 0,0 0-1 0 0,-1-1 1 0 0,1 1 0 0 0,5-9-1 0 0,-2 1 1 0 0,0-1 0 0 0,0 0 0 0 0,-1 0 1 0 0,-1-1-1 0 0,4-14 0 0 0,-7 20-50 0 0,0 1-1 0 0,0-1 1 0 0,-1 0 0 0 0,0 1 0 0 0,-1-1 0 0 0,0 0 0 0 0,0 0 0 0 0,0 1 0 0 0,-1-1-1 0 0,-1-7 1 0 0,2 8-16 0 0,-4-10 54 0 0,3 13-60 0 0,10 21-154 0 0,1 15 58 0 0,-6-17 97 0 0,11 26 0 0 0,-5-17 4 0 0,-8-18 18 0 0,1 1 0 0 0,0-2 0 0 0,7 13 0 0 0,-6-12-15 0 0,1-1 0 0 0,0 0 0 0 0,1 0 0 0 0,-1 0 0 0 0,1-1 0 0 0,12 9 1 0 0,-14-11-4 0 0,-1-1 1 0 0,0 0 0 0 0,1 0 0 0 0,-1-1 0 0 0,1 1 0 0 0,-1-1 0 0 0,1 0 0 0 0,0 0 0 0 0,0 0 0 0 0,0 0 0 0 0,0-1 0 0 0,-1 1 0 0 0,1-1 0 0 0,0 0 0 0 0,0 0-1 0 0,4-1 1 0 0,-5-1 2 0 0,0 1-1 0 0,0-1 0 0 0,0 0 0 0 0,0 0 1 0 0,-1 0-1 0 0,1-1 0 0 0,0 1 0 0 0,-1-1 1 0 0,0 1-1 0 0,0-1 0 0 0,4-5 0 0 0,3-4 58 0 0,-4 7 32 0 0,-1 0 0 0 0,0-1 0 0 0,-1 1 0 0 0,1-1 0 0 0,-1 0 0 0 0,-1 1 1 0 0,1-2-1 0 0,-1 1 0 0 0,0 0 0 0 0,0 0 0 0 0,0-1 0 0 0,-1 1 0 0 0,0-9 1 0 0,0 4-20 0 0,-1 1 0 0 0,0-1 1 0 0,-1 1-1 0 0,0-1 0 0 0,-1 1 1 0 0,0-1-1 0 0,-6-15 0 0 0,2 12-19 0 0,-1 0-1 0 0,0 0 0 0 0,-18-25 1 0 0,6 10-23 0 0,14 23-30 0 0,0-1 0 0 0,-1 1 0 0 0,-11-10 0 0 0,-13-15 0 0 0,14 16 0 0 0,12 9-41 0 0,3 4-178 0 0,2 13-418 0 0,0-7 432 0 0,0-1 0 0 0,0 0 1 0 0,0 1-1 0 0,1-1 0 0 0,-1 0 0 0 0,1 1 0 0 0,0-1 1 0 0,-1 0-1 0 0,2 0 0 0 0,-1-1 0 0 0,0 1 0 0 0,4 3 0 0 0,0-1-971 0 0,0 0 0 0 0,1 0 0 0 0,-1-1-1 0 0,9 4 1 0 0,-6-1-774 0 0</inkml:trace>
</inkml:ink>
</file>

<file path=ppt/ink/ink3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1.0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84 8576 0 0,'0'0'197'0'0,"9"13"462"0"0,16 12-483 0 0,-20-20 411 0 0,0-1 1 0 0,1 0-1 0 0,-1 0 0 0 0,1-1 1 0 0,0 1-1 0 0,-1-1 1 0 0,2-1-1 0 0,-1 1 1 0 0,8 2-1 0 0,-9-4-354 0 0,0-1-1 0 0,0 1 0 0 0,0-1 1 0 0,0 1-1 0 0,0-1 0 0 0,0-1 1 0 0,0 1-1 0 0,0-1 1 0 0,0 0-1 0 0,0 0 0 0 0,0 0 1 0 0,-1-1-1 0 0,7-2 0 0 0,-4-1 10 0 0,1 0-1 0 0,-1-1 1 0 0,-1 1-1 0 0,1-1 1 0 0,-1-1-1 0 0,0 1 1 0 0,10-15-1 0 0,-5 6-70 0 0,-9 13-149 0 0,-1 0 0 0 0,1 0-1 0 0,-1 0 1 0 0,0 0 0 0 0,0 0 0 0 0,0 0 0 0 0,0 0-1 0 0,0 0 1 0 0,0 0 0 0 0,-1 0 0 0 0,1-1 0 0 0,-1 1-1 0 0,1 0 1 0 0,-1-1 0 0 0,0 1 0 0 0,0 0 0 0 0,0 0-1 0 0,0-1 1 0 0,0 1 0 0 0,-2-4 0 0 0,2 5 1 0 0,-1-1-1 0 0,0 1 1 0 0,0-1-1 0 0,1 1 1 0 0,-1-1 0 0 0,0 1-1 0 0,-1 0 1 0 0,1-1 0 0 0,0 1-1 0 0,0 0 1 0 0,0 0 0 0 0,-1 0-1 0 0,1 0 1 0 0,-1 0 0 0 0,1 0-1 0 0,-1 0 1 0 0,1 0 0 0 0,-1 1-1 0 0,1-1 1 0 0,-1 0-1 0 0,0 1 1 0 0,1 0 0 0 0,-1-1-1 0 0,0 1 1 0 0,1 0 0 0 0,-1 0-1 0 0,0 0 1 0 0,-2 0 0 0 0,-3 0-41 0 0,0 1 1 0 0,0 0 0 0 0,-1 1 0 0 0,1-1-1 0 0,0 1 1 0 0,0 1 0 0 0,1-1-1 0 0,-1 1 1 0 0,0 0 0 0 0,1 1 0 0 0,0-1-1 0 0,0 1 1 0 0,0 1 0 0 0,0-1-1 0 0,1 1 1 0 0,-1 0 0 0 0,1 0 0 0 0,0 1-1 0 0,1-1 1 0 0,-1 1 0 0 0,1 0-1 0 0,1 0 1 0 0,-1 1 0 0 0,1-1 0 0 0,-5 14-1 0 0,2-4 20 0 0,1 0 0 0 0,1 1 0 0 0,0 0 0 0 0,-1 26 0 0 0,4-36 12 0 0,1 0 0 0 0,0 0 1 0 0,1 0-1 0 0,-1 1 0 0 0,2-1 0 0 0,-1 0 0 0 0,1 0 0 0 0,0-1 1 0 0,0 1-1 0 0,1 0 0 0 0,0-1 0 0 0,0 1 0 0 0,6 9 0 0 0,-5-11 23 0 0,-1 0-1 0 0,1-1 1 0 0,-1 1-1 0 0,1-1 1 0 0,1 0-1 0 0,-1 0 1 0 0,0-1-1 0 0,1 1 1 0 0,0-1 0 0 0,0 0-1 0 0,0 0 1 0 0,0 0-1 0 0,1-1 1 0 0,-1 0-1 0 0,1 0 1 0 0,-1 0-1 0 0,9 1 1 0 0,-2-2 55 0 0,0 0 0 0 0,0-1 0 0 0,0 0 0 0 0,0-1-1 0 0,0 0 1 0 0,16-4 0 0 0,70-25-39 0 0,-77 23-377 0 0,13-5-463 0 0,2-5-48 0 0</inkml:trace>
</inkml:ink>
</file>

<file path=ppt/ink/ink3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1.7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 30 8032 0 0,'-4'-15'802'0'0,"4"14"-775"0"0,0 1-1 0 0,0-1 0 0 0,0 1 0 0 0,0-1 1 0 0,0 1-1 0 0,0-1 0 0 0,0 1 0 0 0,0-1 0 0 0,0 1 1 0 0,0-1-1 0 0,0 0 0 0 0,0 1 0 0 0,0-1 1 0 0,0 1-1 0 0,-1-1 0 0 0,1 1 0 0 0,0-1 1 0 0,0 1-1 0 0,-1 0 0 0 0,1-1 0 0 0,-1 0 0 0 0,0-1 1796 0 0,1 4-1041 0 0,-1 18 198 0 0,0-14-790 0 0,1 1-1 0 0,-1-1 0 0 0,2 0 1 0 0,-1 1-1 0 0,2 5 1 0 0,14 98 1377 0 0,-7-36-589 0 0,-2 0 201 0 0,-2-16-752 0 0,-5-50-370 0 0,0 1 0 0 0,0-1 0 0 0,-2 14 0 0 0,0 8 1430 0 0,-4-47-790 0 0,0 1-482 0 0,5 6-169 0 0,0 0 0 0 0,1-1-1 0 0,0 1 1 0 0,1 0-1 0 0,0 0 1 0 0,3-14 0 0 0,20-59-72 0 0,-23 79 33 0 0,3-6-31 0 0,0 1-1 0 0,1-1 1 0 0,0 1 0 0 0,0 0-1 0 0,1 1 1 0 0,0-1-1 0 0,1 1 1 0 0,-1 0-1 0 0,2 1 1 0 0,14-13-1 0 0,-20 19 14 0 0,0 0 0 0 0,0 0 0 0 0,1 0 0 0 0,-1 0 0 0 0,0 0 0 0 0,1 0 0 0 0,-1 1 0 0 0,0-1 0 0 0,4 1 0 0 0,-4-1 12 0 0,0 1 1 0 0,-1 0-1 0 0,1 0 1 0 0,0 0-1 0 0,-1 0 1 0 0,1 0 0 0 0,0 0-1 0 0,0 1 1 0 0,-1-1-1 0 0,1 1 1 0 0,0-1-1 0 0,-1 1 1 0 0,1-1-1 0 0,-1 1 1 0 0,3 1-1 0 0,7 6 0 0 0,7 9 0 0 0,-15-13 3 0 0,1 0 13 0 0,-1 1 1 0 0,1-1-1 0 0,-1 1 0 0 0,0 0 1 0 0,0 1-1 0 0,0-1 0 0 0,2 9 1 0 0,2 7 14 0 0,1-1 0 0 0,19 35 0 0 0,-11-17 348 0 0,-13-28-162 0 0,1 0 0 0 0,6 11-1 0 0,-10-20-216 0 0,1-1 0 0 0,-1 1 0 0 0,0 0 0 0 0,1-1 0 0 0,-1 1 0 0 0,0-1 0 0 0,1 1 0 0 0,-1-1 0 0 0,1 1 0 0 0,-1-1 0 0 0,1 1 0 0 0,-1-1 0 0 0,1 1 0 0 0,-1-1 0 0 0,1 0 0 0 0,-1 1 0 0 0,2 0 0 0 0,1 0 0 0 0,-2 0-19 0 0,-1-1-1 0 0,1 1 1 0 0,-1-1-1 0 0,1 1 0 0 0,-1-1 1 0 0,1 0-1 0 0,-1 1 1 0 0,1-1-1 0 0,0 0 1 0 0,-1 0-1 0 0,1 1 0 0 0,-1-1 1 0 0,1 0-1 0 0,0 0 1 0 0,-1 0-1 0 0,1 0 1 0 0,0 0-1 0 0,-1 0 0 0 0,1 0 1 0 0,0 0-1 0 0,-1 0 1 0 0,1 0-1 0 0,0 0 0 0 0,-1 0 1 0 0,1-1-1 0 0,-1 1 1 0 0,1 0-1 0 0,0 0 1 0 0,-1-1-1 0 0,1 1 0 0 0,-1 0 1 0 0,1-1-1 0 0,-1 1 1 0 0,1-1-1 0 0,-1 1 1 0 0,1-1-1 0 0,-1 1 0 0 0,1-1 1 0 0,2-1-712 0 0,5-4-995 0 0,1 1-102 0 0</inkml:trace>
</inkml:ink>
</file>

<file path=ppt/ink/ink3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2.3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1 160 12784 0 0,'0'0'1280'0'0,"1"1"-1172"0"0,2 2 83 0 0,0 0 1 0 0,0 0 0 0 0,0 0 0 0 0,1 0-1 0 0,0-1 1 0 0,-1 0 0 0 0,1 1 0 0 0,0-1 0 0 0,0 0-1 0 0,0-1 1 0 0,8 3 0 0 0,-2-2 182 0 0,-7-1-251 0 0,0 0 1 0 0,0 0 0 0 0,0 0-1 0 0,0-1 1 0 0,0 0 0 0 0,1 1-1 0 0,-1-1 1 0 0,0 0 0 0 0,0-1-1 0 0,0 1 1 0 0,0 0-1 0 0,5-2 1 0 0,9-4 305 0 0,-1 0 0 0 0,-1 0 0 0 0,1-2 0 0 0,-1 0 1 0 0,20-14-1 0 0,-30 18-346 0 0,0 0 1 0 0,0-1 0 0 0,-1 1 0 0 0,0-1-1 0 0,0 0 1 0 0,0 0 0 0 0,0 0 0 0 0,-1-1-1 0 0,0 1 1 0 0,3-8 0 0 0,-6 12-77 0 0,1-1-1 0 0,-1 0 1 0 0,1 1-1 0 0,-1-1 1 0 0,0 1-1 0 0,0-1 1 0 0,0 0-1 0 0,0 1 1 0 0,0-1-1 0 0,0 0 1 0 0,-1 1-1 0 0,1-1 1 0 0,0 0-1 0 0,-1 1 1 0 0,0-1-1 0 0,1 1 1 0 0,-1-1-1 0 0,0 1 1 0 0,1-1-1 0 0,-1 1 1 0 0,0 0-1 0 0,0-1 1 0 0,0 1-1 0 0,0 0 1 0 0,-1 0-1 0 0,1 0 1 0 0,0 0-1 0 0,-2-2 1 0 0,-2-1 22 0 0,0 0 1 0 0,-1 1 0 0 0,1-1-1 0 0,-1 1 1 0 0,-11-5 0 0 0,9 6-36 0 0,0 0 0 0 0,0 0 0 0 0,0 1-1 0 0,0 0 1 0 0,0 1 0 0 0,-12 0 0 0 0,15 0-26 0 0,2 0 19 0 0,-1 1 0 0 0,1-1 0 0 0,0 1 0 0 0,0 0 0 0 0,0 0 0 0 0,1 0 0 0 0,-1 0 0 0 0,0 0 0 0 0,0 1 0 0 0,0-1 0 0 0,1 1 0 0 0,-1 0 0 0 0,-3 3 0 0 0,-4 4-17 0 0,-17 19 0 0 0,15-14-19 0 0,8-9 38 0 0,-1 1 0 0 0,1 0 0 0 0,0 0 0 0 0,0 0 0 0 0,1 0 0 0 0,-1 1 0 0 0,1 0 0 0 0,1-1 0 0 0,-1 1 0 0 0,1 0 0 0 0,1 0 0 0 0,-1 1 0 0 0,1-1 0 0 0,1 0 0 0 0,-1 9 0 0 0,0-3 11 0 0,1 1 0 0 0,1 0 0 0 0,3 19 0 0 0,-3-26 0 0 0,0-1 0 0 0,1 1 0 0 0,0-1 0 0 0,0 0 0 0 0,1 1 0 0 0,0-1 0 0 0,0 0 0 0 0,0-1 0 0 0,5 7 0 0 0,-6-9 5 0 0,1 0 0 0 0,0 0-1 0 0,0-1 1 0 0,1 1 0 0 0,-1-1-1 0 0,0 1 1 0 0,1-1-1 0 0,0 0 1 0 0,-1 0 0 0 0,1-1-1 0 0,0 1 1 0 0,0-1 0 0 0,0 0-1 0 0,0 0 1 0 0,0 0 0 0 0,0-1-1 0 0,0 1 1 0 0,0-1 0 0 0,0 0-1 0 0,1 0 1 0 0,5-1-1 0 0,7-2 12 0 0,1 0-1 0 0,-1-1 0 0 0,27-11 1 0 0,-26 9-105 0 0,-5 1-1514 0 0,-1 0 0 0 0,14-7 0 0 0,-14 5-4774 0 0</inkml:trace>
</inkml:ink>
</file>

<file path=ppt/ink/ink3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2.9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34 504 9760 0 0,'0'0'744'0'0,"1"0"-518"0"0,7-5 160 0 0,0 1-1 0 0,1 0 1 0 0,-1 1-1 0 0,0 0 1 0 0,1 0-1 0 0,0 1 1 0 0,0 0-1 0 0,14-1 1 0 0,15-1 593 0 0,-6-1-206 0 0,-17 3-327 0 0,0-1 0 0 0,-1 0 1 0 0,1-1-1 0 0,-1-1 1 0 0,0 0-1 0 0,22-12 1 0 0,-7 3 355 0 0,-13 9-415 0 0,5-2-102 0 0,-20 6-274 0 0,-1 1 0 0 0,1-1 0 0 0,0 1 0 0 0,-1-1 0 0 0,1 0 1 0 0,0 1-1 0 0,-1-1 0 0 0,1 0 0 0 0,-1 0 0 0 0,1 1 0 0 0,-1-1 1 0 0,0 0-1 0 0,1 0 0 0 0,-1 1 0 0 0,0-1 0 0 0,1 0 0 0 0,-1 0 1 0 0,0 0-1 0 0,0 0 0 0 0,0 0 0 0 0,0 0 0 0 0,0-1 0 0 0,0 1 16 0 0,0-1 1 0 0,-1 1-1 0 0,1 0 0 0 0,-1-1 0 0 0,1 1 0 0 0,-1 0 0 0 0,0-1 0 0 0,0 1 0 0 0,0 0 0 0 0,1 0 0 0 0,-1 0 0 0 0,0 0 0 0 0,0 0 0 0 0,0 0 0 0 0,-1 0 0 0 0,1 0 0 0 0,0 0 1 0 0,0 0-1 0 0,0 0 0 0 0,-1 1 0 0 0,1-1 0 0 0,0 1 0 0 0,-3-2 0 0 0,-35-10 362 0 0,36 11-348 0 0,-4 0-25 0 0,0 0-1 0 0,0 0 0 0 0,1 1 0 0 0,-1 0 0 0 0,0 0 0 0 0,0 1 1 0 0,1-1-1 0 0,-1 2 0 0 0,0-1 0 0 0,-8 3 0 0 0,-7 4-31 0 0,-33 17 0 0 0,52-24 17 0 0,-8 5 0 0 0,0 0 0 0 0,0 1 0 0 0,1 0 0 0 0,0 1 0 0 0,0 0 0 0 0,1 1 0 0 0,0 0 0 0 0,0 1 0 0 0,1-1 0 0 0,0 2-1 0 0,1-1 1 0 0,-7 13 0 0 0,9-14 2 0 0,0 0-1 0 0,0 0 1 0 0,1 0 0 0 0,0 1-1 0 0,1 0 1 0 0,0 0-1 0 0,0 0 1 0 0,1 0-1 0 0,1 0 1 0 0,-1 17-1 0 0,2-24-2 0 0,0 0 0 0 0,0 0 0 0 0,1 0 0 0 0,0-1 0 0 0,-1 1 0 0 0,1 0 0 0 0,0-1 0 0 0,0 1 0 0 0,0-1 0 0 0,1 1 0 0 0,-1-1 0 0 0,1 0 0 0 0,-1 1 0 0 0,1-1 0 0 0,0 0 0 0 0,0 0 0 0 0,0 0 0 0 0,0 0 0 0 0,0 0 0 0 0,3 1 0 0 0,0 0 0 0 0,-1 0 0 0 0,1 0 0 0 0,0-1 0 0 0,1 1 0 0 0,-1-1 0 0 0,0 0 0 0 0,1-1 0 0 0,-1 1 0 0 0,7 0 0 0 0,1-1-48 0 0,-1-1 0 0 0,1 0 0 0 0,-1-1 0 0 0,1 0-1 0 0,-1 0 1 0 0,1-2 0 0 0,-1 0 0 0 0,0 0 0 0 0,0-1 0 0 0,13-6-1 0 0,1-2-798 0 0,-1-1-1 0 0,-1-2 0 0 0,33-24 0 0 0,1-4-1705 0 0,-48 37 2113 0 0,-9 5 333 0 0,1 0 0 0 0,-1 0 1 0 0,0 0-1 0 0,1 0 0 0 0,-1 0 0 0 0,0 0 0 0 0,0 0 1 0 0,0 0-1 0 0,2-2 0 0 0,-3 1-230 0 0,0 4 447 0 0,-1 25 855 0 0,0-17-501 0 0,1-1 1 0 0,-1 0-1 0 0,3 16 1 0 0,-1-22-390 0 0,-1-1 1 0 0,1 1-1 0 0,0 0 0 0 0,0 0 1 0 0,0-1-1 0 0,0 1 1 0 0,1 0-1 0 0,-1-1 1 0 0,1 1-1 0 0,-1-1 1 0 0,1 0-1 0 0,0 1 1 0 0,0-1-1 0 0,0 0 1 0 0,0 0-1 0 0,3 2 0 0 0,1 0 23 0 0,0-1-1 0 0,0 1 0 0 0,0-1 0 0 0,1 0 0 0 0,-1-1 0 0 0,1 1 0 0 0,-1-1 0 0 0,1-1 0 0 0,0 1 0 0 0,11 0 0 0 0,-8-2 67 0 0,0 0 0 0 0,-1 0 0 0 0,1-1 0 0 0,0 0-1 0 0,-1 0 1 0 0,1-1 0 0 0,10-4 0 0 0,-1 0 36 0 0,-11 4-125 0 0,-1 0 1 0 0,0 0 0 0 0,0-1-1 0 0,0 0 1 0 0,8-5-1 0 0,13-10 197 0 0,-1-2 0 0 0,33-30-1 0 0,-52 43-214 0 0,-1-1 0 0 0,1 0 0 0 0,-2 0-1 0 0,1-1 1 0 0,-1 0 0 0 0,0 0 0 0 0,-1 0-1 0 0,0-1 1 0 0,-1 0 0 0 0,0 0 0 0 0,4-14-1 0 0,-7 20-31 0 0,0 0 0 0 0,-1 0 0 0 0,1-1 0 0 0,-1 1 0 0 0,0 0 0 0 0,0 0 0 0 0,-1 0 0 0 0,1 0 0 0 0,-1-1 0 0 0,0 1 0 0 0,0 0 0 0 0,0 0-1 0 0,-4-6 1 0 0,2 5 12 0 0,0 0 0 0 0,0 0-1 0 0,0 0 1 0 0,-1 0-1 0 0,0 1 1 0 0,0 0-1 0 0,0-1 1 0 0,-9-5-1 0 0,2 3-10 0 0,1 1 0 0 0,0 0 0 0 0,-1 0 0 0 0,0 1 0 0 0,-1 1 0 0 0,1 0 0 0 0,-1 0 0 0 0,-21-3 0 0 0,23 6-39 0 0,0 1-1 0 0,0 0 1 0 0,0 0 0 0 0,0 1-1 0 0,0 0 1 0 0,1 1-1 0 0,-1 0 1 0 0,0 1 0 0 0,1-1-1 0 0,-14 7 1 0 0,-2 3-26 0 0,0 1 0 0 0,-31 22 0 0 0,20-2-443 0 0,34-32-212 0 0,34 14-5453 0 0,-5-13 4397 0 0,2-3-8 0 0</inkml:trace>
  <inkml:trace contextRef="#ctx0" brushRef="#br0" timeOffset="1">910 1 14600 0 0,'0'0'1100'0'0,"-1"1"-743"0"0,-3 3-235 0 0,1 0-1 0 0,-1 0 1 0 0,1 1 0 0 0,0-1-1 0 0,0 1 1 0 0,0 0 0 0 0,1 0-1 0 0,-1 0 1 0 0,1 0 0 0 0,1 0 0 0 0,-1 0-1 0 0,1 1 1 0 0,0-1 0 0 0,0 1-1 0 0,0-1 1 0 0,0 7 0 0 0,1 10 568 0 0,0 0 0 0 0,6 37 1 0 0,8 58 1128 0 0,35 189 436 0 0,-49-303-2458 0 0,1 1-1 0 0,0-1 0 0 0,0 1 1 0 0,0-1-1 0 0,1 1 0 0 0,-1-1 0 0 0,1 0 1 0 0,0 1-1 0 0,0-1 0 0 0,0 0 1 0 0,0 0-1 0 0,6 4 0 0 0,0-2-788 0 0</inkml:trace>
</inkml:ink>
</file>

<file path=ppt/ink/ink3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4.5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6 141 10536 0 0,'-1'-2'233'0'0,"0"-4"-50"0"0,0-1 0 0 0,0 1 0 0 0,0-1 0 0 0,1 0 0 0 0,0 1 0 0 0,0-7-1 0 0,1-4 3495 0 0,-1 19-3592 0 0,1 0 1 0 0,-1 0-1 0 0,1 0 0 0 0,-1 0 0 0 0,1 0 0 0 0,0 0 1 0 0,0 0-1 0 0,1 2 0 0 0,3 7 0 0 0,29 109 504 0 0,-20-65-300 0 0,-2 1-1 0 0,9 107 0 0 0,-14-96 419 0 0,6 68-431 0 0,-9-101 36 0 0,3 18 296 0 0,-7-52-606 0 0,0 0-1 0 0,0 1 0 0 0,0-1 1 0 0,0 0-1 0 0,1 0 0 0 0,-1 1 1 0 0,0-1-1 0 0,0 0 0 0 0,0 1 1 0 0,0-1-1 0 0,0 0 0 0 0,0 0 1 0 0,0 1-1 0 0,1-1 1 0 0,-1 0-1 0 0,0 0 0 0 0,0 0 1 0 0,0 1-1 0 0,0-1 0 0 0,1 0 1 0 0,-1 0-1 0 0,0 0 0 0 0,0 0 1 0 0,1 1-1 0 0,-1-1 0 0 0,0 0 1 0 0,0 0-1 0 0,1 0 0 0 0,-1 0 1 0 0,0 0-1 0 0,0 0 0 0 0,1 0 1 0 0,-1 0-1 0 0,0 0 0 0 0,1 0 1 0 0,-1 0-1 0 0,0 0 0 0 0,0 0 1 0 0,1 0-1 0 0,-1 0 0 0 0,0 0 1 0 0,1 0-1 0 0,-1 0 0 0 0,0 0 1 0 0,0 0-1 0 0,1 0 0 0 0,-1 0 1 0 0,0 0-1 0 0,0-1 0 0 0,1 1 1 0 0,-1 0-1 0 0,0 0 1 0 0,0 0-1 0 0,0 0 0 0 0,1-1 1 0 0,-1 1-1 0 0,0 0 0 0 0,0-1 1 0 0,12-13 188 0 0,-7 2-272 0 0,-1 1 0 0 0,0-1 0 0 0,-1 1 0 0 0,0-1 0 0 0,-1 0 0 0 0,1-13 0 0 0,-1-74-1607 0 0,-2 61 1098 0 0,-3-21-1654 0 0,-3 1-1 0 0,-20-88 0 0 0,8 50 1354 0 0,5 23 1470 0 0,0 17 1340 0 0,11 45-1135 0 0,-1 0 0 0 0,-7-18-1 0 0,7 38 889 0 0,1 9-1794 0 0,5 32 507 0 0,17 96-1 0 0,-18-135-321 0 0,1 3 91 0 0,0 0 0 0 0,1 0 0 0 0,1 0 0 0 0,0-1 0 0 0,12 21 0 0 0,-14-29-142 0 0,0 0 1 0 0,1-1 0 0 0,-1 1 0 0 0,1-1-1 0 0,0 0 1 0 0,0 0 0 0 0,0 0-1 0 0,1-1 1 0 0,0 1 0 0 0,-1-1-1 0 0,1 0 1 0 0,0-1 0 0 0,0 1-1 0 0,1-1 1 0 0,8 3 0 0 0,-7-3 10 0 0,1 0 0 0 0,-1-1 0 0 0,1 0 0 0 0,-1-1 0 0 0,1 1 0 0 0,-1-1 0 0 0,1-1 0 0 0,0 1 0 0 0,-1-1-1 0 0,1-1 1 0 0,8-2 0 0 0,14-5 53 0 0,-1 0 0 0 0,-1-2-1 0 0,0-2 1 0 0,0 0 0 0 0,27-19-1 0 0,-39 21-67 0 0,-4 3-12 0 0,-1 0 0 0 0,22-20 1 0 0,-30 25 9 0 0,0 0 1 0 0,-1 0-1 0 0,1 0 1 0 0,-1-1-1 0 0,0 1 1 0 0,0-1-1 0 0,0 1 1 0 0,0-1-1 0 0,-1 1 0 0 0,0-1 1 0 0,0 0-1 0 0,1 0 1 0 0,-2 0-1 0 0,1 0 1 0 0,0-7-1 0 0,-1 1 28 0 0,-1-1-1 0 0,0 0 0 0 0,-1 1 1 0 0,0-1-1 0 0,0 1 0 0 0,-1-1 1 0 0,-6-14-1 0 0,-1 0 26 0 0,6 15 95 0 0,0-1 0 0 0,-7-11 0 0 0,10 21 169 0 0,1 2-676 0 0,-2 18 133 0 0,0 8 82 0 0,18 135 31 0 0,-2-81 201 0 0,2 18-8 0 0,26 142 478 0 0,-38-219-453 0 0,0-6-69 0 0,0-1 1 0 0,8 19-1 0 0,-10-29-162 0 0,0 0 0 0 0,0 0 0 0 0,1 0 0 0 0,-1 0 0 0 0,2-1-1 0 0,-1 1 1 0 0,0-1 0 0 0,1 0 0 0 0,-1 0 0 0 0,6 4 0 0 0,0-5-4448 0 0,2-3-1532 0 0</inkml:trace>
</inkml:ink>
</file>

<file path=ppt/ink/ink3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5.2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34 148 14368 0 0,'0'0'705'0'0,"-5"8"32"0"0,1 1-662 0 0,0 0 0 0 0,0 1-1 0 0,1-1 1 0 0,0 1 0 0 0,1 0-1 0 0,0 0 1 0 0,-1 12 0 0 0,1 9 227 0 0,1-21-155 0 0,1 1 0 0 0,0 13 0 0 0,7 73 797 0 0,2 26-121 0 0,-2-55-535 0 0,-4-28-144 0 0,2 0 1 0 0,13 50-1 0 0,-10-60-61 0 0,-7-29 66 0 0,6 0 331 0 0,-7-1-469 0 0,1 0-1 0 0,-1 0 0 0 0,1 1 0 0 0,-1-1 0 0 0,1 0 0 0 0,-1 0 0 0 0,0 0 0 0 0,1 0 0 0 0,-1 0 1 0 0,1 0-1 0 0,-1-1 0 0 0,1 1 0 0 0,-1 0 0 0 0,1 0 0 0 0,-1 0 0 0 0,0 0 0 0 0,1 0 0 0 0,-1-1 1 0 0,1 1-1 0 0,-1 0 0 0 0,0 0 0 0 0,1-1 0 0 0,-1 1 0 0 0,0 0 0 0 0,1-1 0 0 0,-1 1 0 0 0,0 0 1 0 0,1-1-1 0 0,-1 1 0 0 0,0 0 0 0 0,0-1 0 0 0,1 1 0 0 0,-1-1 0 0 0,0 1 0 0 0,0-1 1 0 0,0 1-1 0 0,0 0 0 0 0,0-1 0 0 0,0 1 0 0 0,1-1 0 0 0,2-9 47 0 0,0 1 1 0 0,0-1-1 0 0,-1 1 1 0 0,0-1-1 0 0,0-16 0 0 0,-1-52-56 0 0,-2 40 7 0 0,-11-182-324 0 0,4 119 0 0 0,2 22 197 0 0,-4-105-162 0 0,10 181 253 0 0,0 0-1 0 0,0 1 0 0 0,0-1 1 0 0,0 0-1 0 0,1 0 0 0 0,-1 1 1 0 0,2-5-1 0 0,-1 6-222 0 0,-1 3-334 0 0,1 10 544 0 0,1 0 0 0 0,1 0-1 0 0,0 0 1 0 0,0 0 0 0 0,10 20 0 0 0,-1-1 23 0 0,-5-14 7 0 0,0 0 0 0 0,1 0 1 0 0,1-1-1 0 0,18 24 0 0 0,-23-36 15 0 0,0 1 0 0 0,-1-1 0 0 0,2 0 1 0 0,-1-1-1 0 0,0 1 0 0 0,1-1 0 0 0,0 0 0 0 0,-1 0 0 0 0,1 0 0 0 0,1-1 0 0 0,-1 0 0 0 0,0 0 0 0 0,0 0 0 0 0,1 0 0 0 0,-1-1 0 0 0,1 0 0 0 0,6 0 0 0 0,4 1 20 0 0,1-2 0 0 0,-1 0 0 0 0,0-1-1 0 0,28-5 1 0 0,-24 2 9 0 0,0-1-1 0 0,0-1 1 0 0,-1-1-1 0 0,0 0 1 0 0,32-19-1 0 0,-46 23-9 0 0,-1 1 0 0 0,0-1-1 0 0,0-1 1 0 0,0 1 0 0 0,0-1 0 0 0,-1 1-1 0 0,1-1 1 0 0,-1 0 0 0 0,0 0 0 0 0,0-1-1 0 0,0 1 1 0 0,-1 0 0 0 0,0-1 0 0 0,3-6-1 0 0,-5 4-22 0 0,0 1 48 0 0,0 4 530 0 0,-1 4-236 0 0,-6 9-208 0 0,1 1 0 0 0,0 0-1 0 0,1 0 1 0 0,1 0 0 0 0,-6 22-1 0 0,1-2 315 0 0,1-1-209 0 0,1 0 1 0 0,2 1 0 0 0,-1 42-1 0 0,2-27-121 0 0,1-6-328 0 0,2-1 1 0 0,1 0 0 0 0,2 0-1 0 0,9 45 1 0 0,-7-62-7557 0 0</inkml:trace>
</inkml:ink>
</file>

<file path=ppt/ink/ink3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84 30 8840 0 0,'-5'4'28'0'0,"-1"1"61"0"0,0 0-1 0 0,0 1 0 0 0,1-1 1 0 0,-1 1-1 0 0,1 0 0 0 0,1 1 1 0 0,-1-1-1 0 0,1 1 0 0 0,-4 7 1 0 0,6-9-66 0 0,-1 3 368 0 0,-1 0 0 0 0,1 0 0 0 0,0 0 0 0 0,1 0 0 0 0,0 1 0 0 0,0-1 1 0 0,-1 17-1 0 0,3-17-84 0 0,1 1-1 0 0,-1-1 1 0 0,1 0 0 0 0,1 0 0 0 0,0 0 0 0 0,3 11 0 0 0,-4-16-187 0 0,1 1-1 0 0,0-1 1 0 0,-1 1-1 0 0,1-1 1 0 0,0 0-1 0 0,1 0 1 0 0,-1 0-1 0 0,0 0 1 0 0,1 0 0 0 0,0 0-1 0 0,0-1 1 0 0,0 1-1 0 0,0-1 1 0 0,0 0-1 0 0,6 4 1 0 0,-4-4 19 0 0,0-1 1 0 0,1 1 0 0 0,-1-1-1 0 0,0 0 1 0 0,1 0 0 0 0,-1 0-1 0 0,0-1 1 0 0,1 0-1 0 0,-1 0 1 0 0,1-1 0 0 0,-1 1-1 0 0,1-1 1 0 0,-1 0-1 0 0,0 0 1 0 0,11-5 0 0 0,-2 1 165 0 0,-1-1 1 0 0,1-1 0 0 0,-1 0 0 0 0,18-14-1 0 0,-20 13-119 0 0,-1 0-1 0 0,-1-1 0 0 0,0 0 0 0 0,0 0 0 0 0,-1-1 0 0 0,0 0 0 0 0,13-21 0 0 0,-19 26-171 0 0,0 1 0 0 0,0-1 0 0 0,0 0 0 0 0,0 0-1 0 0,-1 0 1 0 0,0 0 0 0 0,0 0 0 0 0,0 0 0 0 0,0-10-1 0 0,-1 11-13 0 0,-1 1 0 0 0,1-1 0 0 0,-1 1 0 0 0,0-1-1 0 0,0 1 1 0 0,0 0 0 0 0,0-1 0 0 0,-1 1 0 0 0,1 0-1 0 0,-1 0 1 0 0,0 0 0 0 0,0 0 0 0 0,0 0 0 0 0,0 0 0 0 0,-5-4-1 0 0,3 3 6 0 0,-1-1 0 0 0,1 1 0 0 0,-1 0 0 0 0,0 1 0 0 0,0-1 0 0 0,-1 1 0 0 0,1 0 0 0 0,-1 0 0 0 0,0 1 0 0 0,0-1 0 0 0,1 1 0 0 0,-1 1 0 0 0,-13-3 0 0 0,9 2-217 0 0,-1 1 0 0 0,0 0-1 0 0,0 1 1 0 0,0 0 0 0 0,0 1 0 0 0,0 0 0 0 0,0 0 0 0 0,0 1 0 0 0,0 1 0 0 0,1 0 0 0 0,-1 0 0 0 0,1 1 0 0 0,0 0 0 0 0,0 1 0 0 0,1 0 0 0 0,-11 8-1 0 0,18-12-107 0 0,0 1 0 0 0,-1 0 0 0 0,1 0 0 0 0,0 0 0 0 0,0 0 0 0 0,0 0 0 0 0,1 1 1 0 0,-1-1-1 0 0,0 0 0 0 0,1 1 0 0 0,0 0 0 0 0,-3 4 0 0 0,0 7-1576 0 0</inkml:trace>
</inkml:ink>
</file>

<file path=ppt/ink/ink3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7.4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0 556 8176 0 0,'32'-29'456'0'0,"-18"17"-232"0"0,0 0 0 0 0,0-1 0 0 0,16-22 0 0 0,41-75 3617 0 0,-60 92-3482 0 0,3-5 104 0 0,-1 0 1 0 0,10-26-1 0 0,-21 44-363 0 0,-1 0-1 0 0,1-1 0 0 0,-1 1 1 0 0,0-1-1 0 0,0 1 0 0 0,-1-1 1 0 0,0 1-1 0 0,0-1 0 0 0,0 1 1 0 0,0-1-1 0 0,-3-10 0 0 0,-2 0 285 0 0,0 0-1 0 0,-12-24 0 0 0,10 22-116 0 0,3 11-168 0 0,0 0 0 0 0,0 1 0 0 0,-1-1 0 0 0,0 1 0 0 0,0 0 0 0 0,0 0 0 0 0,-13-10 0 0 0,18 15-87 0 0,-1 1 0 0 0,0-1-1 0 0,0 1 1 0 0,1-1 0 0 0,-1 1-1 0 0,0 0 1 0 0,0-1-1 0 0,0 1 1 0 0,1 0 0 0 0,-1 0-1 0 0,0-1 1 0 0,0 1 0 0 0,0 0-1 0 0,0 0 1 0 0,0 0 0 0 0,0 0-1 0 0,1 0 1 0 0,-1 0-1 0 0,0 0 1 0 0,0 1 0 0 0,0-1-1 0 0,0 0 1 0 0,0 0 0 0 0,1 1-1 0 0,-1-1 1 0 0,0 0 0 0 0,0 1-1 0 0,0-1 1 0 0,1 1-1 0 0,-1-1 1 0 0,0 1 0 0 0,1-1-1 0 0,-1 1 1 0 0,0 0 0 0 0,1-1-1 0 0,-1 1 1 0 0,1 0-1 0 0,-1 0 1 0 0,-2 3-7 0 0,1-1 0 0 0,-1 1 0 0 0,1 0 0 0 0,0 0 0 0 0,0 0 0 0 0,-2 5-1 0 0,0 8 1 0 0,0 0 0 0 0,-2 26-1 0 0,3-15 53 0 0,-3 25-10 0 0,3 1-1 0 0,4 80 1 0 0,23 108 209 0 0,-15-167-131 0 0,8 47 172 0 0,2-41-2915 0 0,-11-45-1391 0 0,-8-32 1940 0 0</inkml:trace>
  <inkml:trace contextRef="#ctx0" brushRef="#br0" timeOffset="1">109 798 10336 0 0,'8'-11'504'0'0,"0"6"-216"0"0,-4-1 0 0 0,8-1-288 0 0,-4-2 0 0 0,4 2 0 0 0,5 4 0 0 0,0-5 464 0 0,0 5 40 0 0,3-1 8 0 0,1 0 0 0 0,4 1-352 0 0,-1-1-64 0 0,1 0-8 0 0,0-3-5584 0 0</inkml:trace>
</inkml:ink>
</file>

<file path=ppt/ink/ink3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8.5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 0 12872 0 0,'0'0'1286'0'0,"-1"1"-1176"0"0,-2 4-36 0 0,0 0 0 0 0,1 0 1 0 0,-1 1-1 0 0,1-1 0 0 0,1 0 1 0 0,-1 1-1 0 0,1 0 0 0 0,0-1 1 0 0,0 1-1 0 0,0 0 0 0 0,1 8 1 0 0,0 31 757 0 0,8 64-1 0 0,-7-102-742 0 0,27 147 1301 0 0,33 66-469 0 0,-40-155-777 0 0,-24-67-498 0 0,1-1-1 0 0,0 1 0 0 0,0-1 1 0 0,0 0-1 0 0,-3-5 0 0 0,-16-37-259 0 0,19 37 592 0 0,0 0 0 0 0,0 0 0 0 0,0 0 1 0 0,1 0-1 0 0,0-16 0 0 0,-1 4 24 0 0,2 13-17 0 0,-1-1 0 0 0,2 1 0 0 0,-1 0 0 0 0,1 0 1 0 0,0 0-1 0 0,0 0 0 0 0,1 0 0 0 0,0 0 1 0 0,0 0-1 0 0,1 1 0 0 0,0-1 0 0 0,0 1 1 0 0,0 0-1 0 0,9-11 0 0 0,-8 12 7 0 0,1 1 0 0 0,-1-1-1 0 0,1 1 1 0 0,0 0 0 0 0,1 1 0 0 0,-1-1 0 0 0,1 1-1 0 0,-1 0 1 0 0,1 1 0 0 0,9-4 0 0 0,-5 2 96 0 0,0-1 0 0 0,11-6 0 0 0,16-12 172 0 0,-21 15-89 0 0,-2-1-1 0 0,1-1 0 0 0,-1 0 0 0 0,-1-1 0 0 0,0 0 0 0 0,22-25 0 0 0,-22 20-137 0 0,-11 14-23 0 0,0 0-1 0 0,1-1 1 0 0,-1 1-1 0 0,0-1 1 0 0,-1 0 0 0 0,1 1-1 0 0,0-1 1 0 0,-1 0-1 0 0,1 0 1 0 0,-1 0 0 0 0,0 0-1 0 0,0-1 1 0 0,0 1 0 0 0,-1 0-1 0 0,1 0 1 0 0,-1-6-1 0 0,1 7 57 0 0,-1 0 0 0 0,0-1 0 0 0,0 1 0 0 0,-1-1 0 0 0,1 1 0 0 0,0-1-1 0 0,-1 1 1 0 0,1-1 0 0 0,-1 1 0 0 0,0 0 0 0 0,0 0 0 0 0,-2-5-1 0 0,2 6 505 0 0,0 1-332 0 0,-1 0-229 0 0,1 0-1 0 0,-1 1 1 0 0,1-1-1 0 0,-1 0 1 0 0,1 0-1 0 0,-1 1 1 0 0,1-1-1 0 0,0 1 1 0 0,-1 0-1 0 0,1-1 1 0 0,0 1-1 0 0,-1 0 1 0 0,1 0-1 0 0,0-1 1 0 0,0 1-1 0 0,0 0 1 0 0,0 0-1 0 0,0 1 1 0 0,0-1-1 0 0,0 0 1 0 0,0 0-1 0 0,0 0 1 0 0,0 1-1 0 0,1-1 1 0 0,-1 0-1 0 0,0 1 0 0 0,1-1 1 0 0,-1 0-1 0 0,1 2 1 0 0,-3 3 47 0 0,-1 5-13 0 0,1 1 0 0 0,0-1 0 0 0,0 1 0 0 0,-1 16 0 0 0,1-7 2 0 0,-7 62 314 0 0,-1 150-1 0 0,14-182-403 0 0,-2-46 157 0 0,-1 1 1 0 0,1-1 0 0 0,1 0 0 0 0,-1 1 0 0 0,1-1 0 0 0,4 10-1 0 0,-5-15-104 0 0,-1 0-1 0 0,0 1 0 0 0,0-1 0 0 0,1 0 0 0 0,-1 1 1 0 0,0-1-1 0 0,1 0 0 0 0,-1 1 0 0 0,1-1 0 0 0,-1 0 1 0 0,0 0-1 0 0,1 1 0 0 0,-1-1 0 0 0,1 0 0 0 0,-1 0 1 0 0,1 0-1 0 0,-1 0 0 0 0,0 1 0 0 0,1-1 0 0 0,-1 0 1 0 0,1 0-1 0 0,-1 0 0 0 0,1 0 0 0 0,-1 0 0 0 0,1 0 1 0 0,-1 0-1 0 0,1-1 0 0 0,-1 1 0 0 0,1 0 0 0 0,-1 0 1 0 0,1 0-1 0 0,-1 0 0 0 0,0 0 0 0 0,1-1 0 0 0,-1 1 0 0 0,1 0 1 0 0,-1 0-1 0 0,1-1 0 0 0,16-14-54 0 0,-13 11 69 0 0,6-6-185 0 0,0-1 0 0 0,-1 0-1 0 0,10-14 1 0 0,12-17-73 0 0,-21 31 181 0 0,41-43-79 0 0,-46 49 130 0 0,0 1 0 0 0,0 0 1 0 0,1 0-1 0 0,-1 0 0 0 0,1 1 0 0 0,0-1 1 0 0,0 2-1 0 0,12-5 0 0 0,-16 6 12 0 0,-1 1-1 0 0,1 0 0 0 0,-1 0 0 0 0,0 0 1 0 0,1 0-1 0 0,-1 0 0 0 0,1 0 0 0 0,-1 0 1 0 0,1 1-1 0 0,-1-1 0 0 0,0 0 0 0 0,1 1 1 0 0,-1-1-1 0 0,1 1 0 0 0,-1-1 1 0 0,0 1-1 0 0,0 0 0 0 0,1 0 0 0 0,-1-1 1 0 0,0 1-1 0 0,0 0 0 0 0,0 0 0 0 0,0 0 1 0 0,0 0-1 0 0,0 1 0 0 0,0-1 0 0 0,0 0 1 0 0,-1 0-1 0 0,1 0 0 0 0,0 1 0 0 0,-1-1 1 0 0,2 3-1 0 0,1 4 144 0 0,0 0 0 0 0,-1 0 1 0 0,0 1-1 0 0,1 9 0 0 0,-2-16-91 0 0,-1 4 15 0 0,0 0-1 0 0,0 0 0 0 0,0 0 1 0 0,0 0-1 0 0,-4 11 0 0 0,0 18 154 0 0,4-31-176 0 0,-1 0 1 0 0,1 1-1 0 0,-1-1 0 0 0,-3 9 1 0 0,2-9-19 0 0,1 0 0 0 0,0 1-1 0 0,0-1 1 0 0,0 1 0 0 0,1 4 0 0 0,0-8-33 0 0,0 0 0 0 0,0-1 0 0 0,0 1 0 0 0,0-1 0 0 0,0 1-1 0 0,0-1 1 0 0,0 1 0 0 0,0 0 0 0 0,0-1 0 0 0,1 1 0 0 0,-1-1 0 0 0,0 1 0 0 0,0-1 0 0 0,1 1 0 0 0,-1-1 0 0 0,0 1 0 0 0,1-1 0 0 0,-1 0-1 0 0,0 1 1 0 0,1-1 0 0 0,-1 1 0 0 0,1-1 0 0 0,-1 0 0 0 0,1 1 0 0 0,-1-1 0 0 0,1 0 0 0 0,-1 0 0 0 0,1 1 0 0 0,-1-1 0 0 0,1 0-1 0 0,-1 0 1 0 0,1 0 0 0 0,-1 0 0 0 0,1 0 0 0 0,0 1 0 0 0,-1-1 0 0 0,1 0 0 0 0,-1 0 0 0 0,1 0 0 0 0,-1-1 0 0 0,2 1 0 0 0,21-6 47 0 0,-21 6-50 0 0,6-3-2 0 0,0 1-1 0 0,0 0 1 0 0,1 1 0 0 0,-1-1-1 0 0,1 2 1 0 0,-1-1-1 0 0,0 1 1 0 0,1 0-1 0 0,-1 1 1 0 0,1 0-1 0 0,14 4 1 0 0,-19-3 3 0 0,1 0 1 0 0,-1 1-1 0 0,0-1 0 0 0,0 1 1 0 0,0 0-1 0 0,-1 0 0 0 0,1 1 1 0 0,-1-1-1 0 0,1 1 0 0 0,-1-1 1 0 0,0 1-1 0 0,-1 0 0 0 0,1 0 1 0 0,-1 1-1 0 0,3 5 0 0 0,-4-2 1 0 0,0 9 0 0 0,-1-16 0 0 0,0 0 0 0 0,0 0 0 0 0,0 0 0 0 0,0 0 0 0 0,0 0 0 0 0,0 0 0 0 0,-1-1 0 0 0,1 1 0 0 0,0 0 0 0 0,0 0 0 0 0,-1 0 0 0 0,1 0 0 0 0,0 0 0 0 0,-1 0 0 0 0,1 0 0 0 0,-1 0 0 0 0,0-1 0 0 0,1 1 0 0 0,-2 1 0 0 0,0 2 111 0 0,-1 1 0 0 0,0-1 0 0 0,0 1 0 0 0,0-1 0 0 0,-1 0 0 0 0,1 0 0 0 0,-1-1 0 0 0,0 1 0 0 0,0-1 0 0 0,-1 0 0 0 0,1 0-1 0 0,-1 0 1 0 0,1-1 0 0 0,-9 4 0 0 0,-12 3 282 0 0,18-6-298 0 0,0 0 0 0 0,0-1 0 0 0,0 0 0 0 0,0-1 0 0 0,-1 1 0 0 0,1-1 0 0 0,0-1 0 0 0,-14 1 0 0 0,20-1-601 0 0,0-2-518 0 0,1 1 715 0 0,-1 0-1 0 0,1-1 0 0 0,-1 1 0 0 0,1-1 0 0 0,0 1 1 0 0,0-1-1 0 0,0 1 0 0 0,-1 0 0 0 0,1-1 1 0 0,1 1-1 0 0,-1-1 0 0 0,0 1 0 0 0,0-1 0 0 0,0 1 1 0 0,1 0-1 0 0,-1-1 0 0 0,1 1 0 0 0,0-2 0 0 0,3-8-6585 0 0</inkml:trace>
</inkml:ink>
</file>

<file path=ppt/ink/ink3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9.22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179 294 13272 0 0,'0'0'298'0'0,"0"-4"737"0"0,4-3 981 0 0,-1 15-1231 0 0,2 11 14 0 0,-2 1 0 0 0,0 0-1 0 0,1 29 1 0 0,-7 62 521 0 0,0-26-723 0 0,2-51-476 0 0,0-23-106 0 0,1-1 1 0 0,-1 1 0 0 0,2-1 0 0 0,-1 1 0 0 0,2-1 0 0 0,-1 0 0 0 0,6 17 0 0 0,-6-25-448 0 0,2 1-830 0 0</inkml:trace>
  <inkml:trace contextRef="#ctx0" brushRef="#br0" timeOffset="1">5 121 13360 0 0,'-1'0'42'0'0,"1"-1"0"0"0,-1 1 0 0 0,1-1 0 0 0,0 0 1 0 0,-1 1-1 0 0,1-1 0 0 0,0 0 0 0 0,-1 0 0 0 0,1 1 0 0 0,0-1 1 0 0,0 0-1 0 0,0 0 0 0 0,0 1 0 0 0,0-1 0 0 0,0 0 0 0 0,0 0 1 0 0,0 1-1 0 0,0-1 0 0 0,0 0 0 0 0,0 0 0 0 0,0 1 1 0 0,0-1-1 0 0,1 0 0 0 0,0-1 0 0 0,10-19 397 0 0,-7 14-468 0 0,-1 3 102 0 0,0 0 1 0 0,0 1-1 0 0,0-1 1 0 0,0 0-1 0 0,1 1 1 0 0,0 0-1 0 0,0 0 1 0 0,0 0-1 0 0,0 0 1 0 0,5-2-1 0 0,2 0 386 0 0,1-1 1 0 0,21-6-1 0 0,-19 9-206 0 0,0 0-1 0 0,0 0 1 0 0,0 2-1 0 0,0 0 1 0 0,27 1-1 0 0,-15 2 125 0 0,-1 2 0 0 0,34 8-1 0 0,-35-5-111 0 0,-1 1 0 0 0,0 2 0 0 0,25 13-1 0 0,-33-15-147 0 0,-6-4-46 0 0,-1 1-1 0 0,1 1 0 0 0,-1 0 1 0 0,-1 0-1 0 0,1 0 0 0 0,-1 1 1 0 0,0 0-1 0 0,0 0 1 0 0,-1 1-1 0 0,0 0 0 0 0,0 0 1 0 0,-1 1-1 0 0,0-1 0 0 0,-1 1 1 0 0,0 0-1 0 0,5 17 0 0 0,-8-23-56 0 0,0 1 0 0 0,0-1 0 0 0,-1 1 0 0 0,0 0 0 0 0,0-1 0 0 0,0 1 0 0 0,0 0 0 0 0,-1-1 0 0 0,1 1 0 0 0,-1-1 0 0 0,0 1 0 0 0,0-1 0 0 0,0 1 0 0 0,0-1 0 0 0,-1 1 1 0 0,1-1-1 0 0,-1 0 0 0 0,0 0 0 0 0,-4 5 0 0 0,-3 2 12 0 0,0 0 1 0 0,-1-1 0 0 0,0-1 0 0 0,-12 10 0 0 0,3-4 2 0 0,-65 42 187 0 0,70-47-186 0 0,-8 3-10 0 0,-1-1 1 0 0,-32 11-1 0 0,47-19-7 0 0,3-1-81 0 0,-1 0 0 0 0,0-1 0 0 0,0 0 0 0 0,0 0-1 0 0,0-1 1 0 0,-6 1 0 0 0,12-1 7 0 0,-1-1 0 0 0,1 1 1 0 0,-1 0-1 0 0,1 0 0 0 0,-1 0 0 0 0,1 0 0 0 0,-1 0 0 0 0,1 0 1 0 0,0-1-1 0 0,-1 1 0 0 0,1 0 0 0 0,-1 0 0 0 0,1-1 1 0 0,0 1-1 0 0,-1 0 0 0 0,1-1 0 0 0,0 1 0 0 0,-1 0 1 0 0,1-1-1 0 0,0 1 0 0 0,0-1 0 0 0,-1 1 0 0 0,1 0 0 0 0,0-1 1 0 0,0 1-1 0 0,0-1 0 0 0,-1 1 0 0 0,1-1 0 0 0,0 1 1 0 0,0 0-1 0 0,0-2 0 0 0,0-13-2633 0 0,4 4 1100 0 0</inkml:trace>
</inkml:ink>
</file>

<file path=ppt/ink/ink3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49.7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47 290 11968 0 0,'-8'15'700'0'0,"1"0"1"0"0,0 0-1 0 0,2 1 1 0 0,0 0-1 0 0,0 0 1 0 0,2 0-1 0 0,-3 18 0 0 0,6-28-543 0 0,-1-1 0 0 0,1 1 0 0 0,0-1 0 0 0,0 1 0 0 0,1-1 0 0 0,0 1-1 0 0,0-1 1 0 0,0 1 0 0 0,1-1 0 0 0,-1 0 0 0 0,1 0 0 0 0,0 0 0 0 0,1 0-1 0 0,-1 0 1 0 0,1 0 0 0 0,4 5 0 0 0,-1-4-65 0 0,-1-1 1 0 0,1 0-1 0 0,-1-1 1 0 0,2 1-1 0 0,-1-1 0 0 0,0 0 1 0 0,1-1-1 0 0,-1 0 0 0 0,1 0 1 0 0,0 0-1 0 0,0-1 0 0 0,1 0 1 0 0,10 2-1 0 0,-9-3-16 0 0,1 0 0 0 0,-1-1 0 0 0,0 0 0 0 0,1-1 0 0 0,-1 0 0 0 0,0 0-1 0 0,0-1 1 0 0,0 0 0 0 0,0-1 0 0 0,14-5 0 0 0,9-7 31 0 0,0-1 0 0 0,-2-1-1 0 0,0-2 1 0 0,-1-1 0 0 0,0-1 0 0 0,-2-2 0 0 0,-1 0-1 0 0,27-32 1 0 0,-47 48-23 0 0,0-1 0 0 0,0 0-1 0 0,-1 0 1 0 0,0 0 0 0 0,0-1-1 0 0,-1 0 1 0 0,0 0 0 0 0,0 0-1 0 0,-1 0 1 0 0,3-15 0 0 0,-5 19-55 0 0,0-1 0 0 0,-1 0 0 0 0,0 0 0 0 0,0 0 0 0 0,0 0 0 0 0,0 0 0 0 0,-1 0 0 0 0,0 0 0 0 0,0 1 0 0 0,-1-1 0 0 0,0 0 0 0 0,0 1 0 0 0,0-1 0 0 0,0 1 0 0 0,-1-1 0 0 0,0 1 0 0 0,0 0 0 0 0,-5-6 0 0 0,-6-5-5 0 0,-1 0 0 0 0,-19-16 0 0 0,25 25-20 0 0,0 0-1 0 0,0 1 1 0 0,0 0-1 0 0,-1 1 0 0 0,0 0 1 0 0,-13-5-1 0 0,4 3-12 0 0,0 2 0 0 0,-26-6-1 0 0,38 10 6 0 0,1 1-1 0 0,-1-1 0 0 0,0 1 0 0 0,0 1 1 0 0,0-1-1 0 0,0 1 0 0 0,0 0 0 0 0,0 0 1 0 0,0 1-1 0 0,-10 4 0 0 0,-7 6-289 0 0,-1 2 0 0 0,2 0 0 0 0,-41 33 0 0 0,56-40 31 0 0,-1 0-1 0 0,2 1 1 0 0,-9 9-1 0 0,12-13-83 0 0,1 0-1 0 0,0 1 0 0 0,0-1 1 0 0,0 1-1 0 0,1 0 1 0 0,-1 0-1 0 0,1 0 0 0 0,-2 7 1 0 0,0 6-1199 0 0</inkml:trace>
</inkml:ink>
</file>

<file path=ppt/ink/ink3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7:50.3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175 0 13584 0 0,'0'0'793'0'0,"-2"1"-650"0"0,-7 2 369 0 0,0 1 1 0 0,0 0-1 0 0,1 0 1 0 0,-1 1-1 0 0,1 0 1 0 0,0 1-1 0 0,1-1 1 0 0,-1 2-1 0 0,1-1 1 0 0,0 1-1 0 0,1 0 1 0 0,-9 12-1 0 0,-25 46 561 0 0,36-59-988 0 0,1 0 0 0 0,0 0-1 0 0,1 1 1 0 0,0-1-1 0 0,0 1 1 0 0,0-1 0 0 0,1 1-1 0 0,-2 12 1 0 0,3-15-65 0 0,0 1 0 0 0,-1-1 0 0 0,2 1 1 0 0,-1-1-1 0 0,1 1 0 0 0,-1-1 0 0 0,1 1 0 0 0,1-1 0 0 0,-1 0 0 0 0,0 1 1 0 0,1-1-1 0 0,0 0 0 0 0,0 0 0 0 0,3 4 0 0 0,-3-5 7 0 0,1 0 0 0 0,-1 0-1 0 0,1 0 1 0 0,0 0 0 0 0,0-1-1 0 0,0 1 1 0 0,1-1 0 0 0,-1 0-1 0 0,0 0 1 0 0,1 0 0 0 0,-1 0-1 0 0,1-1 1 0 0,0 1 0 0 0,0-1-1 0 0,0 0 1 0 0,-1 0 0 0 0,1-1-1 0 0,0 1 1 0 0,0-1 0 0 0,7 0-1 0 0,-4 0 0 0 0,-1 1 0 0 0,1-1 0 0 0,-1 1 0 0 0,0 0 0 0 0,0 0 0 0 0,1 1 0 0 0,10 3 0 0 0,-17-4-26 0 0,1-1 0 0 0,0 0 0 0 0,-1 1 0 0 0,1-1 0 0 0,-1 1 0 0 0,1-1 0 0 0,-1 0 0 0 0,1 1 0 0 0,-1-1 0 0 0,1 1 0 0 0,-1 0 0 0 0,1-1 0 0 0,-1 1 0 0 0,1-1 0 0 0,-1 1 0 0 0,0 0 0 0 0,0-1 0 0 0,1 1 0 0 0,-1 0 0 0 0,0-1 0 0 0,0 1 0 0 0,0 0 0 0 0,1-1 0 0 0,-1 1 0 0 0,0 0 0 0 0,0 0 0 0 0,0-1 0 0 0,0 1 0 0 0,-1 1 0 0 0,-7 15 0 0 0,7-16 0 0 0,-85 153 907 0 0,73-126-1624 0 0,8-18 255 0 0</inkml:trace>
</inkml:ink>
</file>

<file path=ppt/ink/ink3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06.19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6 571 10104 0 0,'0'0'769'0'0,"5"-4"-93"0"0,0 0-384 0 0,0-1 0 0 0,0 0 1 0 0,0 0-1 0 0,0 0 0 0 0,-1 0 0 0 0,6-11 0 0 0,2-1 306 0 0,0 0-348 0 0,-1-1 0 0 0,-1 0 0 0 0,0 0 0 0 0,-2-1 1 0 0,9-27-1 0 0,0 2 169 0 0,37-104-179 0 0,-48 132-239 0 0,12-40 40 0 0,-17 49-27 0 0,0 1-1 0 0,0-1 0 0 0,0 0 1 0 0,-1 1-1 0 0,0-1 0 0 0,-1-12 0 0 0,0 15-6 0 0,0 0-1 0 0,-1 1 0 0 0,1-1 1 0 0,-1 1-1 0 0,1-1 0 0 0,-1 1 1 0 0,0-1-1 0 0,-1 1 0 0 0,1 0 1 0 0,-1 0-1 0 0,-2-3 0 0 0,-3 5 42 0 0,5 1-50 0 0,0 1-1 0 0,0-1 0 0 0,-1 1 1 0 0,1 0-1 0 0,0 0 0 0 0,0 0 1 0 0,0 1-1 0 0,0-1 0 0 0,0 1 1 0 0,0-1-1 0 0,1 1 0 0 0,-1 0 1 0 0,1 0-1 0 0,-1 0 0 0 0,1 1 1 0 0,0-1-1 0 0,-1 0 0 0 0,1 1 1 0 0,-3 5-1 0 0,-2 2-7 0 0,2 0 0 0 0,-1 1 0 0 0,1 0 0 0 0,-4 12 0 0 0,-4 20-96 0 0,3 0 1 0 0,-10 89-1 0 0,17-106 99 0 0,-1 8-30 0 0,2 0 0 0 0,1 0 0 0 0,2 0 0 0 0,6 43 1 0 0,-1-51 78 0 0,13 43 0 0 0,-16-63 2 0 0,-1-1 1 0 0,1 1 0 0 0,0 0 0 0 0,1-1 0 0 0,-1 0 0 0 0,1 0 0 0 0,0 0 0 0 0,0-1-1 0 0,1 1 1 0 0,-1-1 0 0 0,1 0 0 0 0,0 0 0 0 0,0 0 0 0 0,1-1 0 0 0,-1 0 0 0 0,1 0 0 0 0,-1 0-1 0 0,1-1 1 0 0,0 0 0 0 0,0 0 0 0 0,0 0 0 0 0,0-1 0 0 0,0 1 0 0 0,1-2 0 0 0,-1 1 0 0 0,13-1-1 0 0,-13 0 29 0 0,0-1-1 0 0,0 1 1 0 0,1-1-1 0 0,-1-1 1 0 0,0 1-1 0 0,0-1 1 0 0,0 0-1 0 0,0-1 0 0 0,0 1 1 0 0,-1-1-1 0 0,1 0 1 0 0,-1-1-1 0 0,0 1 1 0 0,0-1-1 0 0,0 0 1 0 0,0 0-1 0 0,4-5 0 0 0,-1 0 100 0 0,-1 0 1 0 0,0-1-1 0 0,-1 1 0 0 0,1-1 0 0 0,-2-1 0 0 0,0 1 0 0 0,7-21 0 0 0,-10 26-128 0 0,-1 1-1 0 0,0-1 1 0 0,0 0-1 0 0,0 0 1 0 0,-1 0 0 0 0,0 0-1 0 0,0 0 1 0 0,0 0 0 0 0,0 0-1 0 0,-1 0 1 0 0,0 1 0 0 0,0-1-1 0 0,0 0 1 0 0,-1 0 0 0 0,0 1-1 0 0,0-1 1 0 0,0 1 0 0 0,0-1-1 0 0,-1 1 1 0 0,-5-8 0 0 0,6 9-24 0 0,-1 1 1 0 0,0-1 0 0 0,-1 0 0 0 0,1 1-1 0 0,0 0 1 0 0,-1 0 0 0 0,1 0-1 0 0,-1 0 1 0 0,1 0 0 0 0,-1 1-1 0 0,0 0 1 0 0,0-1 0 0 0,0 1 0 0 0,-7 0-1 0 0,-3-1 12 0 0,0 1-1 0 0,-27 2 1 0 0,31 0-41 0 0,0 0 0 0 0,1 1 0 0 0,-1 1 0 0 0,0-1 0 0 0,1 2 0 0 0,-1-1 0 0 0,1 1 0 0 0,0 1 0 0 0,1 0 0 0 0,-1 0 0 0 0,1 0 0 0 0,0 1 0 0 0,0 1 0 0 0,0-1 0 0 0,-12 15 0 0 0,10-9 2 0 0,0 1 1 0 0,0 0-1 0 0,2 1 0 0 0,-1-1 1 0 0,2 2-1 0 0,0-1 0 0 0,0 1 1 0 0,2 0-1 0 0,-5 18 0 0 0,8-25-265 0 0,0 1-1 0 0,1-1 1 0 0,0 0-1 0 0,1 1 1 0 0,-1-1-1 0 0,2 1 0 0 0,1 12 1 0 0,-1-16-8 0 0,0-1-1 0 0,0 1 1 0 0,0-1 0 0 0,1 0-1 0 0,0 0 1 0 0,-1 0 0 0 0,2 0 0 0 0,-1 0-1 0 0,0 0 1 0 0,1-1 0 0 0,0 1-1 0 0,0-1 1 0 0,0 1 0 0 0,0-1 0 0 0,5 4-1 0 0,13 6-1253 0 0</inkml:trace>
</inkml:ink>
</file>

<file path=ppt/ink/ink3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06.7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32 262 10968 0 0,'0'0'1102'0'0,"1"2"-1007"0"0,0 0-40 0 0,0 1 0 0 0,0-1-1 0 0,1 0 1 0 0,0 0 0 0 0,-1 1 0 0 0,1-1 0 0 0,0 0-1 0 0,0 0 1 0 0,0-1 0 0 0,0 1 0 0 0,0 0 0 0 0,0-1-1 0 0,1 1 1 0 0,-1-1 0 0 0,1 0 0 0 0,-1 1 0 0 0,1-1-1 0 0,-1-1 1 0 0,4 2 0 0 0,5-1 225 0 0,0-2 1 0 0,0 1-1 0 0,0-1 0 0 0,0-1 1 0 0,0 0-1 0 0,-1-1 0 0 0,14-4 1 0 0,-6 1-52 0 0,-1 0 0 0 0,0-1 1 0 0,0-1-1 0 0,0-1 0 0 0,26-17 0 0 0,-35 19-125 0 0,-1 0 0 0 0,1-1 0 0 0,-1 0 0 0 0,0 0 0 0 0,-1 0 0 0 0,0-1 0 0 0,0 0 0 0 0,-1 0-1 0 0,0-1 1 0 0,-1 1 0 0 0,4-13 0 0 0,-7 19-62 0 0,0 0 1 0 0,0-1-1 0 0,0 1 1 0 0,-1-1-1 0 0,0 1 0 0 0,0-1 1 0 0,0 1-1 0 0,0 0 0 0 0,0-1 1 0 0,-1 1-1 0 0,0-1 1 0 0,1 1-1 0 0,-1 0 0 0 0,0-1 1 0 0,-1 1-1 0 0,1 0 0 0 0,0 0 1 0 0,-4-5-1 0 0,2 5 4 0 0,1 0 0 0 0,-1 0 0 0 0,0 0 0 0 0,0 0 0 0 0,0 1 0 0 0,0-1-1 0 0,0 1 1 0 0,-1 0 0 0 0,1 0 0 0 0,-1 0 0 0 0,1 0 0 0 0,-1 1 0 0 0,0-1 0 0 0,0 1 0 0 0,0 0-1 0 0,-4-1 1 0 0,0 1 17 0 0,-1 0 0 0 0,0 1 0 0 0,1-1 0 0 0,-1 2 0 0 0,0-1 0 0 0,-9 3 0 0 0,-49 14 207 0 0,44-11-285 0 0,14-3 12 0 0,0 1-1 0 0,0 0 0 0 0,1 0 0 0 0,0 1 0 0 0,0 0 0 0 0,0 0 1 0 0,0 1-1 0 0,1 0 0 0 0,0 0 0 0 0,0 0 0 0 0,1 1 0 0 0,0 1 1 0 0,0-1-1 0 0,0 1 0 0 0,1-1 0 0 0,0 2 0 0 0,1-1 1 0 0,0 0-1 0 0,0 1 0 0 0,1 0 0 0 0,0 0 0 0 0,-2 10 0 0 0,3-7-6 0 0,0-1-1 0 0,1 1 0 0 0,0-1 1 0 0,1 1-1 0 0,1 14 0 0 0,0-20 11 0 0,0 1 0 0 0,0-1 0 0 0,1 1 0 0 0,0-1 0 0 0,0 0 0 0 0,0 1 0 0 0,1-1 0 0 0,0 0 0 0 0,0-1 0 0 0,8 11 0 0 0,-7-12 0 0 0,0 0 0 0 0,0 0 0 0 0,0 0 0 0 0,1 0 0 0 0,0-1 0 0 0,0 0 0 0 0,0 0 0 0 0,7 3 0 0 0,2 0 0 0 0,1 0 0 0 0,14 3 0 0 0,59 11-6459 0 0,-81-19 4095 0 0</inkml:trace>
</inkml:ink>
</file>

<file path=ppt/ink/ink3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07.43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73 262 9520 0 0,'2'-7'122'0'0,"2"-1"1"0"0,-1 0-1 0 0,1 1 0 0 0,0 0 1 0 0,10-13-1 0 0,-8 11-23 0 0,-1 1-1 0 0,1-1 0 0 0,3-11 1 0 0,3-2 258 0 0,2-11 366 0 0,-5 10-255 0 0,-7 20-386 0 0,-1 0-1 0 0,0 0 0 0 0,1 1 1 0 0,-1-1-1 0 0,-1 0 1 0 0,1 0-1 0 0,0 0 0 0 0,-1 0 1 0 0,1-1-1 0 0,-1 1 0 0 0,0 0 1 0 0,0 0-1 0 0,0 0 1 0 0,-1-5-1 0 0,1 7-44 0 0,-1 1 0 0 0,1-1 0 0 0,0 1 1 0 0,0-1-1 0 0,0 1 0 0 0,0-1 0 0 0,0 1 0 0 0,-1-1 0 0 0,1 1 0 0 0,0-1 1 0 0,0 1-1 0 0,-1 0 0 0 0,1-1 0 0 0,0 1 0 0 0,-1-1 0 0 0,1 1 0 0 0,-1 0 1 0 0,1-1-1 0 0,0 1 0 0 0,-1 0 0 0 0,0-1 0 0 0,-12 0 687 0 0,7 1-785 0 0,2 1 122 0 0,1-1 0 0 0,0 1 0 0 0,-1 0 0 0 0,1 0 1 0 0,0 0-1 0 0,-1 0 0 0 0,1 1 0 0 0,0 0 0 0 0,0-1 0 0 0,0 1 0 0 0,0 0 1 0 0,0 0-1 0 0,1 0 0 0 0,-1 1 0 0 0,1-1 0 0 0,-1 1 0 0 0,-2 4 1 0 0,-2 2 11 0 0,0 0 0 0 0,1 1 0 0 0,0-1 0 0 0,-5 15 0 0 0,-3 9 313 0 0,2 0-1 0 0,-13 62 0 0 0,24-90-345 0 0,1 0 0 0 0,-1 0 0 0 0,1 0 0 0 0,0-1 0 0 0,0 1 0 0 0,0 0 0 0 0,1 0 0 0 0,0 0 0 0 0,0 0 0 0 0,0 0 0 0 0,1-1-1 0 0,-1 1 1 0 0,1 0 0 0 0,0-1 0 0 0,4 7 0 0 0,-4-9 33 0 0,-1-1-59 0 0,0 0 0 0 0,0-1 0 0 0,0 1 0 0 0,0 0-1 0 0,0-1 1 0 0,0 1 0 0 0,0-1 0 0 0,0 1 0 0 0,0-1 0 0 0,1 1-1 0 0,-2-1-13 0 0,3 1 22 0 0,-1-1 0 0 0,0 0 0 0 0,1 1 0 0 0,-1-1 0 0 0,0 0 0 0 0,1 0 0 0 0,-1 0 0 0 0,1 0 0 0 0,-1-1 0 0 0,0 1 0 0 0,1-1 0 0 0,2 0 0 0 0,27-13 197 0 0,-20 8-157 0 0,1-1 32 0 0,18-13 0 0 0,-21 14-73 0 0,-2-1-4 0 0,-1 1-1 0 0,0-2 0 0 0,0 1 1 0 0,0-1-1 0 0,7-11 0 0 0,10-11-171 0 0,-22 26 164 0 0,1 4-107 0 0,0 8-405 0 0,-2 4 439 0 0,-1 9-31 0 0,0-17 86 0 0,1 0 0 0 0,0 0 0 0 0,0 0 0 0 0,0 0 0 0 0,0 0 0 0 0,1 0 0 0 0,-1 0 0 0 0,1 0 0 0 0,0-1 0 0 0,0 1 0 0 0,0-1 0 0 0,1 0 0 0 0,-1 1 0 0 0,1-1 0 0 0,0 0 0 0 0,0 0 0 0 0,5 3 0 0 0,1 1 53 0 0,0 0-1 0 0,1-1 1 0 0,0 0-1 0 0,0 0 1 0 0,11 4-1 0 0,-18-10-20 0 0,0 1 1 0 0,0 0-1 0 0,-1-1 0 0 0,1 0 1 0 0,0 0-1 0 0,0 0 0 0 0,0 0 1 0 0,0 0-1 0 0,0-1 0 0 0,0 1 1 0 0,0-1-1 0 0,4-1 0 0 0,33-14 537 0 0,-33 12-446 0 0,0 0 1 0 0,-1-1-1 0 0,0 1 1 0 0,0-1-1 0 0,0-1 1 0 0,-1 1-1 0 0,0-1 1 0 0,7-9-1 0 0,32-53 657 0 0,-39 60-664 0 0,-1-1 0 0 0,0 0 1 0 0,0 0-1 0 0,-1 0 0 0 0,0-1 0 0 0,-1 1 0 0 0,0-1 1 0 0,1-9-1 0 0,-3 15-82 0 0,1-1 0 0 0,-1 1 0 0 0,0 0 0 0 0,-1 0 0 0 0,1 0 0 0 0,-1 0 1 0 0,1-1-1 0 0,-1 1 0 0 0,-1 0 0 0 0,1 0 0 0 0,0 0 0 0 0,-1 1 0 0 0,0-1 0 0 0,0 0 1 0 0,0 1-1 0 0,0-1 0 0 0,-1 1 0 0 0,0-1 0 0 0,1 1 0 0 0,-1 0 0 0 0,-5-4 0 0 0,-1 1-16 0 0,-1-1 0 0 0,0 1 0 0 0,0 0 0 0 0,0 1 0 0 0,-1 1 0 0 0,1-1-1 0 0,-1 2 1 0 0,0-1 0 0 0,-1 1 0 0 0,1 1 0 0 0,-1 0 0 0 0,1 1 0 0 0,-13 0 0 0 0,16 1-94 0 0,-1 1 0 0 0,1 0 0 0 0,0 0 0 0 0,-1 1 0 0 0,1-1 0 0 0,0 2 1 0 0,0 0-1 0 0,1 0 0 0 0,-1 0 0 0 0,1 1 0 0 0,-1 0 0 0 0,1 0 0 0 0,0 1 1 0 0,0 0-1 0 0,1 0 0 0 0,0 0 0 0 0,0 1 0 0 0,-10 12 0 0 0,12-13-72 0 0,1 1-1 0 0,0-1 0 0 0,0 1 1 0 0,1-1-1 0 0,-1 1 1 0 0,-1 9-1 0 0,-6 14-659 0 0,8-23 392 0 0,0-1-1 0 0,1 1 0 0 0,0 0 0 0 0,0 0 0 0 0,0 0 1 0 0,1 0-1 0 0,0 0 0 0 0,0-1 0 0 0,1 1 0 0 0,-1 0 1 0 0,1 0-1 0 0,0 0 0 0 0,4 10 0 0 0,6 6-4636 0 0</inkml:trace>
</inkml:ink>
</file>

<file path=ppt/ink/ink3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08.0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1 118 11000 0 0,'0'0'1102'0'0,"1"1"-951"0"0,5 8 327 0 0,0-1 1 0 0,0 1-1 0 0,-1 0 0 0 0,-1 1 0 0 0,1-1 1 0 0,5 19-1 0 0,2 4 467 0 0,-7-21-499 0 0,0 1-1 0 0,13 19 1 0 0,-14-27-405 0 0,-1 1 1 0 0,1-1 0 0 0,-1 0 0 0 0,1 0-1 0 0,1 0 1 0 0,-1 0 0 0 0,0-1-1 0 0,9 6 1 0 0,-10-8-20 0 0,-1 0-1 0 0,1 0 1 0 0,0-1-1 0 0,0 1 1 0 0,-1-1-1 0 0,1 1 1 0 0,0-1-1 0 0,0 0 1 0 0,0 0-1 0 0,0 0 1 0 0,-1 0-1 0 0,1 0 1 0 0,0-1-1 0 0,0 1 1 0 0,-1-1-1 0 0,1 0 1 0 0,0 0-1 0 0,0 0 1 0 0,-1 0-1 0 0,1-1 1 0 0,-1 1-1 0 0,0 0 1 0 0,1-1-1 0 0,2-3 1 0 0,7-4 123 0 0,-2 0 0 0 0,1-1 0 0 0,12-17-1 0 0,-20 24-124 0 0,13-16 137 0 0,0-1-1 0 0,26-43 0 0 0,-38 56-157 0 0,-1 0-1 0 0,1 0 1 0 0,-1-1-1 0 0,-1 1 1 0 0,1-1 0 0 0,-1 0-1 0 0,-1 0 1 0 0,1 0 0 0 0,-1 0-1 0 0,-1 0 1 0 0,1 0-1 0 0,-1 0 1 0 0,-2-13 0 0 0,1 17 10 0 0,0 1 0 0 0,0-1 1 0 0,-1 1-1 0 0,1 0 0 0 0,-1 0 1 0 0,0 0-1 0 0,-3-4 0 0 0,5 6-10 0 0,-1 1-1 0 0,1 0 0 0 0,0-1 1 0 0,-1 1-1 0 0,1 0 0 0 0,-1-1 0 0 0,1 1 1 0 0,-1 0-1 0 0,1-1 0 0 0,-1 1 0 0 0,1 0 1 0 0,-1 0-1 0 0,0 0 0 0 0,1-1 1 0 0,-1 1-1 0 0,1 0 0 0 0,-1 0 0 0 0,1 0 1 0 0,-1 0-1 0 0,0 0 0 0 0,1 0 1 0 0,-1 0-1 0 0,1 0 0 0 0,-1 1 0 0 0,1-1 1 0 0,-1 0-1 0 0,0 0 0 0 0,1 0 0 0 0,-1 0 1 0 0,0 1-1 0 0,-3 6-28 0 0,1 1 0 0 0,0-1 0 0 0,0 1 0 0 0,1 0 0 0 0,0-1 0 0 0,0 1 0 0 0,1 0 0 0 0,0 10 0 0 0,0 4 232 0 0,3 42 1 0 0,-1-53-211 0 0,0 0 0 0 0,1-1-1 0 0,0 1 1 0 0,1-1 0 0 0,0 0 0 0 0,0 0 0 0 0,1 0 0 0 0,0 0 0 0 0,1 0 0 0 0,0-1 0 0 0,11 14-1 0 0,-14-21 13 0 0,0 0 0 0 0,1 0-1 0 0,-1 0 1 0 0,1 0 0 0 0,0 0-1 0 0,-1-1 1 0 0,1 0-1 0 0,0 1 1 0 0,0-1 0 0 0,0 0-1 0 0,0 0 1 0 0,0-1 0 0 0,0 1-1 0 0,0-1 1 0 0,0 1 0 0 0,1-1-1 0 0,-1 0 1 0 0,4-1-1 0 0,-2 1 24 0 0,0 0-1 0 0,0-1 0 0 0,0 0 0 0 0,0 0 1 0 0,0-1-1 0 0,0 1 0 0 0,0-1 0 0 0,0 0 1 0 0,-1 0-1 0 0,1-1 0 0 0,4-2 0 0 0,0-3 56 0 0,0 1-1 0 0,-1-1 0 0 0,1 0 0 0 0,-2-1 0 0 0,1 0 0 0 0,6-11 0 0 0,5-8 27 0 0,-13 21-72 0 0,-1 0 0 0 0,0 0-1 0 0,0 0 1 0 0,-1-1-1 0 0,0 1 1 0 0,-1-1 0 0 0,1 0-1 0 0,-1-1 1 0 0,2-9-1 0 0,-4 9 7 0 0,0 7-40 0 0,-1 0 0 0 0,1-1 0 0 0,-1 1 0 0 0,0-1 0 0 0,0 1 0 0 0,0-1 0 0 0,0 1 0 0 0,0-1 0 0 0,0 1 0 0 0,-2-5 0 0 0,1-5-14 0 0,2 20-38 0 0,0 0 0 0 0,0 0 0 0 0,1 0 0 0 0,0-1 0 0 0,0 1 0 0 0,0 0 0 0 0,7 10 0 0 0,-2-2 75 0 0,2-1 1 0 0,17 24-1 0 0,-14-24-25 0 0,-8-12 0 0 0,0-2 0 0 0,1 2 54 0 0,-1 0 0 0 0,1-1 0 0 0,0 1-1 0 0,-1-1 1 0 0,1 0 0 0 0,0-1 0 0 0,0 1-1 0 0,0-1 1 0 0,1 0 0 0 0,-1 0 0 0 0,0-1-1 0 0,0 1 1 0 0,1-1 0 0 0,-1 0 0 0 0,0-1-1 0 0,0 1 1 0 0,0-1 0 0 0,1 0 0 0 0,-1 0-1 0 0,5-3 1 0 0,3 1-16 0 0,-8 1-191 0 0,0 0 0 0 0,1 0 0 0 0,-1-1 0 0 0,0 1 0 0 0,0-1 0 0 0,0-1 0 0 0,-1 1 0 0 0,1-1 1 0 0,4-5-1 0 0,12-8-5907 0 0,-8 9-245 0 0</inkml:trace>
</inkml:ink>
</file>

<file path=ppt/ink/ink3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08.80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84 93 15136 0 0,'-5'-7'240'0'0,"1"0"0"0"0,0 0 0 0 0,1 0 0 0 0,0-1 0 0 0,-4-12-1 0 0,2 5 1337 0 0,-2 12-1509 0 0,-5-1 49 0 0,8 7-103 0 0,3-2 2 0 0,-2 0 7 0 0,0 1 0 0 0,0 0-1 0 0,1 0 1 0 0,-1 0 0 0 0,-4 4 0 0 0,6-4-12 0 0,0 1 0 0 0,0-1 1 0 0,0 1-1 0 0,0-1 0 0 0,1 1 0 0 0,-1 0 0 0 0,1-1 1 0 0,-1 1-1 0 0,1 0 0 0 0,0-1 0 0 0,0 1 1 0 0,0 0-1 0 0,0 0 0 0 0,1-1 0 0 0,-1 1 1 0 0,1-1-1 0 0,0 1 0 0 0,-1 0 0 0 0,3 4 1 0 0,1 0 31 0 0,0 0 0 0 0,0 0 1 0 0,1-1-1 0 0,0 1 0 0 0,8 7 0 0 0,-8-9-34 0 0,0-1-1 0 0,0 0 0 0 0,1-1 1 0 0,0 1-1 0 0,0-1 0 0 0,0 0 1 0 0,0-1-1 0 0,11 4 0 0 0,-6-2-7 0 0,-1 0-1 0 0,11 6 0 0 0,-4 0 358 0 0,-1 1-1 0 0,0 1 0 0 0,-1 0 0 0 0,24 25 1 0 0,-38-36-323 0 0,1 1 0 0 0,-1-1 1 0 0,0 1-1 0 0,0-1 1 0 0,0 1-1 0 0,0-1 0 0 0,0 1 1 0 0,-1 0-1 0 0,1 0 0 0 0,0-1 1 0 0,-1 1-1 0 0,1 0 0 0 0,-1 0 1 0 0,0 0-1 0 0,1 0 0 0 0,-1 0 1 0 0,0-1-1 0 0,0 1 1 0 0,0 0-1 0 0,-1 0 0 0 0,1 0 1 0 0,0 0-1 0 0,-1 0 0 0 0,1 0 1 0 0,-1-1-1 0 0,0 1 0 0 0,1 0 1 0 0,-1-1-1 0 0,0 1 1 0 0,0 0-1 0 0,0-1 0 0 0,0 1 1 0 0,-1-1-1 0 0,-1 3 0 0 0,-6 4 51 0 0,-2-1-1 0 0,1 1 1 0 0,-1-2 0 0 0,0 0-1 0 0,0 0 1 0 0,-21 7-1 0 0,25-10-63 0 0,1-2 0 0 0,-1 1 0 0 0,1-1-1 0 0,-1 0 1 0 0,-11 0 0 0 0,15 0-29 0 0,0-1 0 0 0,0 0 0 0 0,-1 0 1 0 0,1-1-1 0 0,0 1 0 0 0,0-1 1 0 0,0 0-1 0 0,0 1 0 0 0,0-1 0 0 0,0 0 1 0 0,0-1-1 0 0,0 1 0 0 0,-4-3 0 0 0,6 2-200 0 0,0 1-1 0 0,-1 0 1 0 0,1 0-1 0 0,0 0 0 0 0,0-1 1 0 0,0 1-1 0 0,0-1 1 0 0,1 1-1 0 0,-1-1 0 0 0,0 1 1 0 0,0-4-1 0 0,0-10-6470 0 0,5 5 862 0 0</inkml:trace>
  <inkml:trace contextRef="#ctx0" brushRef="#br0" timeOffset="1">385 140 11072 0 0,'2'0'324'0'0,"70"-4"810"0"0,-66 3-728 0 0,0 0-1 0 0,-1 0 1 0 0,1 0-1 0 0,0-1 1 0 0,6-2-1 0 0,14-4 422 0 0,-16 5-571 0 0,0-1 0 0 0,-1 1 0 0 0,1-2 0 0 0,-1 1 0 0 0,0-1 0 0 0,0-1 0 0 0,-1 0 0 0 0,12-9 0 0 0,-13 9-13 0 0,-1 0 0 0 0,0 0 0 0 0,0-1 0 0 0,0 0 0 0 0,4-8-1 0 0,-9 15-226 0 0,-1-1 0 0 0,0 1-1 0 0,0-1 1 0 0,0 1-1 0 0,0-1 1 0 0,0 1-1 0 0,1 0 1 0 0,-1-1-1 0 0,0 1 1 0 0,0-1 0 0 0,0 1-1 0 0,0-1 1 0 0,0 1-1 0 0,-1-1 1 0 0,1 1-1 0 0,0 0 1 0 0,0-1-1 0 0,0 1 1 0 0,0-1 0 0 0,0 1-1 0 0,-1-1 1 0 0,1 1-1 0 0,0 0 1 0 0,0-1-1 0 0,-1 1 1 0 0,1 0 0 0 0,0-1-1 0 0,0 1 1 0 0,-1 0-1 0 0,1-1 1 0 0,-1 1-1 0 0,1 0 1 0 0,0-1-1 0 0,-1 1 1 0 0,1 0 0 0 0,0 0-1 0 0,-1 0 1 0 0,1-1-1 0 0,-1 1 1 0 0,1 0-1 0 0,-1 0 1 0 0,1 0-1 0 0,-1 0 1 0 0,-19-4 257 0 0,7 4-253 0 0,0 1 0 0 0,0 1-1 0 0,1 0 1 0 0,-1 1 0 0 0,0 0 0 0 0,1 1 0 0 0,0 0 0 0 0,-23 12 0 0 0,28-12-12 0 0,-1 0 1 0 0,1 0-1 0 0,0 1 1 0 0,0 0-1 0 0,1 1 0 0 0,-1 0 1 0 0,1 0-1 0 0,0 0 1 0 0,1 0-1 0 0,0 1 0 0 0,0 0 1 0 0,0 0-1 0 0,1 1 1 0 0,-5 10-1 0 0,7-12 33 0 0,0-1 0 0 0,0 1-1 0 0,1 0 1 0 0,0 0 0 0 0,0-1 0 0 0,0 1-1 0 0,1 0 1 0 0,0 0 0 0 0,0 0 0 0 0,0 0-1 0 0,1 0 1 0 0,0-1 0 0 0,0 1 0 0 0,0 0-1 0 0,1-1 1 0 0,0 1 0 0 0,0 0 0 0 0,0-1-1 0 0,1 0 1 0 0,0 0 0 0 0,0 0 0 0 0,7 9-1 0 0,-5-9-9 0 0,-1 0 6 0 0,0 1 0 0 0,1-1 1 0 0,0-1-1 0 0,1 1 0 0 0,-1-1 0 0 0,1 0 0 0 0,9 6 0 0 0,6-2-116 0 0,1-1 0 0 0,-1 0-1 0 0,1-2 1 0 0,1 0-1 0 0,-1-1 1 0 0,1-2 0 0 0,-1 0-1 0 0,1-1 1 0 0,-1-2-1 0 0,31-3 1 0 0,-20 0-7487 0 0</inkml:trace>
</inkml:ink>
</file>

<file path=ppt/ink/ink3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11.05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13 8208 0 0,'0'0'234'0'0,"0"-1"6"0"0,2-10-27 0 0,-2 11-206 0 0,0 0 0 0 0,1-1 0 0 0,-1 1 0 0 0,0 0-1 0 0,0 0 1 0 0,0 0 0 0 0,0 0 0 0 0,1 0 0 0 0,-1 0-1 0 0,0 0 1 0 0,0 0 0 0 0,0 0 0 0 0,0 0-1 0 0,1 0 1 0 0,-1 0 0 0 0,0 0 0 0 0,0 0 0 0 0,0 0-1 0 0,0 0 1 0 0,1 0 0 0 0,-1 0 0 0 0,0 0 0 0 0,0 0-1 0 0,0 0 1 0 0,0 1 0 0 0,0-1 0 0 0,1 0-1 0 0,-1 0 1 0 0,0 0 0 0 0,0 0 0 0 0,0 0 0 0 0,0 0-1 0 0,10 12 301 0 0,0 6 333 0 0,-1 0-1 0 0,-1 1 0 0 0,0 0 0 0 0,9 40 0 0 0,8 29 480 0 0,-8-29-252 0 0,-11-37-406 0 0,1 1 0 0 0,14 30 1 0 0,-19-50-290 0 0,-1 0 0 0 0,1-1-1 0 0,-1 1 1 0 0,1-1 0 0 0,0 0 0 0 0,0 0 0 0 0,0 1 0 0 0,0-1 0 0 0,0 0 0 0 0,1-1 0 0 0,-1 1 0 0 0,4 2 0 0 0,-15-24 755 0 0,5 12-808 0 0,0-1-1 0 0,-1 1 1 0 0,-8-10-1 0 0,10 13-107 0 0,-1 1 1 0 0,1-1-1 0 0,0 0 0 0 0,0 0 1 0 0,0 0-1 0 0,1 0 0 0 0,-1 0 1 0 0,1-1-1 0 0,1 1 0 0 0,-1-1 1 0 0,1 1-1 0 0,-1-8 0 0 0,1-12-11 0 0,0 14 30 0 0,1 1 1 0 0,1-17-1 0 0,1 20-27 0 0,-1 1 1 0 0,1-1-1 0 0,0 1 1 0 0,1 0-1 0 0,-1 0 1 0 0,1 0-1 0 0,1 0 0 0 0,-1 1 1 0 0,1-1-1 0 0,0 1 1 0 0,0 0-1 0 0,10-10 1 0 0,-3 5-22 0 0,0 1 1 0 0,1 0-1 0 0,0 0 1 0 0,22-11-1 0 0,-25 16 18 0 0,0 0 0 0 0,-1 1 0 0 0,1 0 0 0 0,10-2 0 0 0,-14 4 0 0 0,-1 0 0 0 0,1 0 0 0 0,0 1 0 0 0,-1-1 0 0 0,1 1 0 0 0,0 1 0 0 0,-1-1 0 0 0,1 0 0 0 0,8 3 0 0 0,-6-1 12 0 0,0 0-1 0 0,-1 1 0 0 0,1-1 1 0 0,-1 1-1 0 0,0 1 0 0 0,0-1 1 0 0,0 1-1 0 0,0 0 0 0 0,-1 0 1 0 0,0 1-1 0 0,7 7 0 0 0,-5-4 15 0 0,1 1 0 0 0,-2 0-1 0 0,0 1 1 0 0,0 0 0 0 0,-1 0-1 0 0,0 0 1 0 0,0 0-1 0 0,4 18 1 0 0,-5-9-18 0 0,2 24 0 0 0,-3-25-117 0 0,20 132 81 0 0,-22-131-9 0 0,-1-1 723 0 0,4-35-162 0 0,-3 15-473 0 0,0 0 0 0 0,-1-1 0 0 0,1 1 0 0 0,-1-1 0 0 0,1 1 0 0 0,-1-5 0 0 0,5-28 275 0 0,-1 9-188 0 0,-1 12-112 0 0,1 0 1 0 0,1 0-1 0 0,-1 0 0 0 0,2 0 0 0 0,0 1 0 0 0,10-16 0 0 0,-5 9 23 0 0,-2 4-20 0 0,1 1 0 0 0,0 0 0 0 0,1 1 0 0 0,14-15-1 0 0,-17 22-50 0 0,0 0-1 0 0,0 0 0 0 0,0 0 1 0 0,1 1-1 0 0,16-8 0 0 0,-22 12 14 0 0,1 0 0 0 0,1 0 0 0 0,-1 0 0 0 0,0 1 1 0 0,0-1-1 0 0,1 1 0 0 0,-1 1 0 0 0,1-1 0 0 0,-1 0 0 0 0,1 1 0 0 0,-1 0 0 0 0,1 0 0 0 0,-1 0 0 0 0,1 1 0 0 0,-1 0 0 0 0,5 1 0 0 0,-1 0 9 0 0,-4-1-6 0 0,1 1 0 0 0,-1 0 0 0 0,0-1 1 0 0,0 2-1 0 0,0-1 0 0 0,0 0 0 0 0,0 1 0 0 0,5 4 0 0 0,-2 0 5 0 0,0 0-1 0 0,0 1 1 0 0,-1 0-1 0 0,0 0 1 0 0,-1 0-1 0 0,1 1 1 0 0,6 16-1 0 0,21 72 5 0 0,-15-40 6 0 0,5 28 97 0 0,-8-26-41 0 0,-13-46-43 0 0,3 6 78 0 0,-4-18-114 0 0</inkml:trace>
</inkml:ink>
</file>

<file path=ppt/ink/ink3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11.7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37 10568 0 0,'0'0'794'0'0,"1"-1"-532"0"0,17-7-154 0 0,-13 6-81 0 0,-1 0 0 0 0,1 0 0 0 0,-1 0-1 0 0,1 0 1 0 0,8-1 0 0 0,22-1 580 0 0,0 1-1 0 0,52 2 1 0 0,-17 0 518 0 0,-21 0-635 0 0,83-3-225 0 0,-144 8-7210 0 0</inkml:trace>
</inkml:ink>
</file>

<file path=ppt/ink/ink3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12.4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18 15664 0 0,'0'0'356'0'0,"1"0"49"0"0,102-6 553 0 0,44-1-958 0 0,12 2 1094 0 0,-144 5-1470 0 0,-10 0-70 0 0</inkml:trace>
</inkml:ink>
</file>

<file path=ppt/ink/ink3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13.6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78 10680 0 0,'0'0'1072'0'0,"5"-16"-840"0"0,-5 16-233 0 0,1-1-1 0 0,-1 1 1 0 0,1 0 0 0 0,-1 0 0 0 0,1 0 0 0 0,-1-1 0 0 0,1 1 0 0 0,-1 0 0 0 0,1 0 0 0 0,0 0-1 0 0,-1 0 1 0 0,1 0 0 0 0,-1 0 0 0 0,1 0 0 0 0,-1 0 0 0 0,1 0 0 0 0,-1 0 0 0 0,1 0 0 0 0,0 0-1 0 0,-1 1 1 0 0,1-1 0 0 0,-1 0 0 0 0,1 0 0 0 0,0 1 0 0 0,12 11-9 0 0,-9-7 37 0 0,-1 0 0 0 0,0 1 0 0 0,4 8 0 0 0,2 9 175 0 0,-1 0-1 0 0,-2 1 1 0 0,0-1-1 0 0,-1 1 1 0 0,1 33-1 0 0,-2 124 1289 0 0,-5-114-959 0 0,5 18-58 0 0,0-18-110 0 0,-4-65 470 0 0,-1-4-608 0 0,-3-12 215 0 0,-4-25 0 0 0,0 3-293 0 0,5 18-92 0 0,-4-35-1 0 0,1-2-25 0 0,1 21 3 0 0,0-61 0 0 0,1 18-32 0 0,0-106 0 0 0,5 109-13 0 0,-1 77-10 0 0,1 0 0 0 0,0 0 0 0 0,0 0 1 0 0,0 0-1 0 0,0-1 0 0 0,0 1 0 0 0,3 4 0 0 0,7 20-29 0 0,6 37 52 0 0,40 101 0 0 0,-49-148 0 0 0,1-1 0 0 0,1-1 0 0 0,0 0 0 0 0,1 0 0 0 0,15 15 0 0 0,-17-19 13 0 0,0-2-1 0 0,1 1 0 0 0,20 14 0 0 0,-26-21 46 0 0,0 0 0 0 0,0-1 0 0 0,0 0 0 0 0,1 0 0 0 0,-1 0 1 0 0,1 0-1 0 0,-1-1 0 0 0,1 1 0 0 0,-1-1 0 0 0,1 0 0 0 0,0-1 0 0 0,0 1 0 0 0,-1-1 0 0 0,8 0 0 0 0,-7-1 24 0 0,2 1-57 0 0,1-1 1 0 0,-1 0-1 0 0,0 0 0 0 0,0-1 1 0 0,0 0-1 0 0,-1 0 0 0 0,1 0 1 0 0,0-1-1 0 0,-1 0 0 0 0,7-4 0 0 0,-1-3-25 0 0,0 0 0 0 0,0-1 0 0 0,-2 0 0 0 0,1 0 0 0 0,-1-2 0 0 0,-1 1 0 0 0,0-1 0 0 0,10-22 0 0 0,-11 20 0 0 0,-2-1 0 0 0,0-1 0 0 0,-1 1 0 0 0,-1-1 0 0 0,0 0 0 0 0,-1 0 0 0 0,-1 0 0 0 0,0-1 0 0 0,-2 1 0 0 0,0 0 0 0 0,-3-21 0 0 0,3-21 0 0 0,1 57 0 0 0,2 6 0 0 0,1 3 0 0 0,1 9 0 0 0,-1-1 0 0 0,4 28 0 0 0,1 5 0 0 0,-2-8 0 0 0,-1 1 0 0 0,0 56 0 0 0,-2-21 0 0 0,-1-33 0 0 0,-2-21 0 0 0,0 1 0 0 0,7 28 0 0 0,-3-22 0 0 0,-4-20 0 0 0,1 0 0 0 0,3 13 0 0 0,-2-11 1 0 0,-3-8-11 0 0,1 0 1 0 0,0 0-1 0 0,0 0 1 0 0,0 0-1 0 0,0 0 0 0 0,3 5 1 0 0,-3-7-339 0 0</inkml:trace>
</inkml:ink>
</file>

<file path=ppt/ink/ink3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14.3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70 3 16439 0 0,'-1'-1'138'0'0,"0"1"0"0"0,0 0 0 0 0,0-1 0 0 0,-1 1 0 0 0,1 0 0 0 0,0 0-1 0 0,0 0 1 0 0,0 0 0 0 0,-1 0 0 0 0,1 0 0 0 0,0 0 0 0 0,-2 1-1 0 0,0 10-269 0 0,1 1 0 0 0,0 0 0 0 0,1 0 0 0 0,1-1 0 0 0,0 13 0 0 0,0-16 148 0 0,-2 100-16 0 0,5 118 0 0 0,18-73 0 0 0,-14-112 0 0 0,-8-35 2 0 0,1-5 1 0 0,0 0 0 0 0,0 0 0 0 0,0 0 0 0 0,0 0 0 0 0,0 0 1 0 0,0 0-1 0 0,0 0 0 0 0,0 0 0 0 0,0-1 0 0 0,1 1 0 0 0,-1 0 1 0 0,0 0-1 0 0,1 0 0 0 0,-1 0 0 0 0,1 0 0 0 0,-1 0 0 0 0,1 0 1 0 0,0 0-1 0 0,0 0 789 0 0,1-28 411 0 0,-1 19-1221 0 0,0 1 0 0 0,-1-1 1 0 0,0 1-1 0 0,-1-9 0 0 0,-15-148 18 0 0,6 52 0 0 0,-1-8 0 0 0,6 69 0 0 0,4 32 0 0 0,-1 0 0 0 0,0 0 0 0 0,-9-27 0 0 0,11 42 0 0 0,0 3 0 0 0,-1 0 0 0 0,1 0 0 0 0,0 0 0 0 0,0 0 0 0 0,-1 0 0 0 0,1 1 0 0 0,-1-1 0 0 0,1 0 0 0 0,-1 0 0 0 0,1 0 0 0 0,-1 0 0 0 0,1 1 0 0 0,-1-1 0 0 0,-1-1 0 0 0,2 2-1 0 0,0-1 0 0 0,0 1 0 0 0,0 0 0 0 0,0 0 0 0 0,0 0 0 0 0,-1 0 0 0 0,1-1 0 0 0,0 1 0 0 0,0 0 0 0 0,0 0 0 0 0,0 0 0 0 0,0 0 0 0 0,0 0 0 0 0,-1-1 0 0 0,1 1 0 0 0,0 0 0 0 0,0 0 0 0 0,0 0-1 0 0,0 0 1 0 0,-1 0 0 0 0,1 0 0 0 0,0 0 0 0 0,0 0 0 0 0,0 0 0 0 0,0 0 0 0 0,-1 0 0 0 0,1 0 0 0 0,0 0 0 0 0,0 0 0 0 0,0 0 0 0 0,-1 0 0 0 0,1 0 0 0 0,0 0 0 0 0,0 0 0 0 0,0 0 0 0 0,0 0 0 0 0,-1 0 0 0 0,1 0-1 0 0,0 0 1 0 0,0 0 0 0 0,0 0 0 0 0,0 0 0 0 0,-1 0 0 0 0,1 0 0 0 0,0 1 0 0 0,0-1 0 0 0,0 0 0 0 0,0 0 0 0 0,0 0 0 0 0,-1 0 0 0 0,1 0 0 0 0,0 1 0 0 0,0-1 0 0 0,0 0 0 0 0,0 0 0 0 0,0 0 0 0 0,0 0 0 0 0,0 1 0 0 0,0-1-1 0 0,0 0 1 0 0,-2 3-102 0 0,1 1 0 0 0,0-1 0 0 0,0 0 0 0 0,0 1-1 0 0,0-1 1 0 0,1 0 0 0 0,-1 1 0 0 0,1-1-1 0 0,0 1 1 0 0,0-1 0 0 0,1 1 0 0 0,-1-1 0 0 0,0 1-1 0 0,1-1 1 0 0,0 0 0 0 0,0 1 0 0 0,0-1-1 0 0,3 5 1 0 0,3 8 123 0 0,0-1-1 0 0,14 20 1 0 0,-19-32-46 0 0,3 5 26 0 0,1-1 0 0 0,0 0 0 0 0,0 0 0 0 0,0 0 0 0 0,1-1 0 0 0,13 10 0 0 0,-2-4 0 0 0,-1-2 0 0 0,20 9 0 0 0,-27-14 154 0 0,1-2-1 0 0,0 0 0 0 0,0 0 0 0 0,0-1 1 0 0,1 0-1 0 0,-1-1 0 0 0,0 0 0 0 0,1-1 1 0 0,-1 0-1 0 0,0-1 0 0 0,1 0 0 0 0,19-5 0 0 0,-17 1-153 0 0,-1 0 0 0 0,0-1 0 0 0,-1 0 0 0 0,1-1 0 0 0,12-10 0 0 0,55-46 0 0 0,-76 59 0 0 0,0 0 0 0 0,0-1 0 0 0,0 1 0 0 0,-1-1 0 0 0,1 0 0 0 0,-1 0 0 0 0,-1 0 0 0 0,5-9 0 0 0,-1-2 0 0 0,6-28 0 0 0,-5 29 0 0 0,3 60 0 0 0,2 119 0 0 0,1-42 0 0 0,-6-67 0 0 0,27 180 734 0 0,-33-226-717 0 0,0 2-26 0 0,1-1 1 0 0,-1 1 0 0 0,2-1-1 0 0,0 1 1 0 0,0-1 0 0 0,8 17-1 0 0,-10-25-131 0 0,0-1-1 0 0,0 0 1 0 0,0 0-1 0 0,0 0 1 0 0,0 0 0 0 0,0 0-1 0 0,0 0 1 0 0,0 0-1 0 0,0 0 1 0 0,0 0-1 0 0,1 0 1 0 0,-1-1-1 0 0,2 2 1 0 0,8 2-6417 0 0</inkml:trace>
</inkml:ink>
</file>

<file path=ppt/ink/ink3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15.0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36 16 10136 0 0,'0'0'490'0'0,"0"-1"-211"0"0,1-3-40 0 0,-1 4-238 0 0,0 0 0 0 0,0-1 0 0 0,0 1 0 0 0,0 0 0 0 0,0-1 0 0 0,1 1 0 0 0,-1 0 1 0 0,0-1-1 0 0,0 1 0 0 0,0 0 0 0 0,0-1 0 0 0,1 1 0 0 0,-1 0 0 0 0,0 0 0 0 0,0-1 1 0 0,1 1-1 0 0,-1 0 0 0 0,0 0 0 0 0,0-1 0 0 0,1 1 0 0 0,-1 0 0 0 0,0 0 0 0 0,1 0 0 0 0,-1 0 1 0 0,0-1-1 0 0,1 1 0 0 0,-1 0 0 0 0,0 0 0 0 0,1 0 0 0 0,-1 0 0 0 0,0 0 0 0 0,1 0 0 0 0,-1 0 1 0 0,0 0-1 0 0,1 0 0 0 0,-1 0 0 0 0,0 0 0 0 0,1 0 0 0 0,-1 0 0 0 0,0 0 0 0 0,1 0 1 0 0,0 1-1 0 0,1-1 40 0 0,0 0 0 0 0,1 1 0 0 0,-1-1 0 0 0,0 1 0 0 0,0 0 0 0 0,0-1 0 0 0,0 1 0 0 0,1 0 0 0 0,-1 0 0 0 0,0 1 0 0 0,-1-1 0 0 0,1 0 0 0 0,0 1 0 0 0,0-1 1 0 0,0 1-1 0 0,-1-1 0 0 0,1 1 0 0 0,-1 0 0 0 0,1-1 0 0 0,1 5 0 0 0,3 3 357 0 0,-1 2 0 0 0,9 19 0 0 0,-10-19-294 0 0,32 69 2288 0 0,-23-51-1541 0 0,24 38 1 0 0,-34-62-489 0 0,-1 0-1 0 0,0-1 0 0 0,0 1 0 0 0,2 9 0 0 0,-1-8-346 0 0,-2-4-696 0 0,-27-12-8196 0 0,6 8 6830 0 0</inkml:trace>
  <inkml:trace contextRef="#ctx0" brushRef="#br0" timeOffset="1">0 379 11976 0 0,'0'0'266'0'0,"1"-7"369"0"0,4 0-575 0 0,0 0 1 0 0,1 0-1 0 0,-1 1 0 0 0,2-1 0 0 0,-1 1 1 0 0,8-5-1 0 0,-5 3 67 0 0,115-105 3687 0 0,-18 17-3703 0 0,-95 87-111 0 0,0 0 0 0 0,14-7 0 0 0,-13 9 0 0 0,-1-1 0 0 0,11-9 0 0 0,-16 12-154 0 0,0 1 0 0 0,13-8 0 0 0,-1 2-1733 0 0,-13 4-3571 0 0</inkml:trace>
</inkml:ink>
</file>

<file path=ppt/ink/ink3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15.8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 10512 0 0,'0'0'2602'0'0,"-1"2"-2452"0"0,0 0-149 0 0,0 0 0 0 0,0 0 0 0 0,0 0 0 0 0,0 1 0 0 0,0-1 0 0 0,1 1 1 0 0,-1-1-1 0 0,1 0 0 0 0,0 1 0 0 0,-1-1 0 0 0,1 1 0 0 0,0-1 0 0 0,1 1 1 0 0,-1-1-1 0 0,0 0 0 0 0,2 4 0 0 0,1 9-2 0 0,9 23 0 0 0,-3-14 0 0 0,31 108 2033 0 0,-14-34-1389 0 0,-6-16 484 0 0,-20-82-1091 0 0,0 0-1 0 0,0 0 1 0 0,0 1 0 0 0,0-1-1 0 0,0 0 1 0 0,0 0 0 0 0,0 0-1 0 0,0 1 1 0 0,0-1-1 0 0,0 0 1 0 0,0 0 0 0 0,0 0-1 0 0,1 0 1 0 0,-1 1-1 0 0,0-1 1 0 0,0 0 0 0 0,0 0-1 0 0,0 0 1 0 0,0 0 0 0 0,0 1-1 0 0,1-1 1 0 0,-1 0-1 0 0,0 0 1 0 0,0 0 0 0 0,0 0-1 0 0,0 0 1 0 0,1 0 0 0 0,-1 0-1 0 0,0 0 1 0 0,0 0-1 0 0,0 1 1 0 0,1-1 0 0 0,-1 0-1 0 0,0 0 1 0 0,0 0 0 0 0,0 0-1 0 0,1 0 1 0 0,-1 0-1 0 0,0 0 1 0 0,0 0 0 0 0,1 0-1 0 0,6-8 465 0 0,4-15-147 0 0,-9 13-262 0 0,0 0-1 0 0,0-1 1 0 0,-1 1-1 0 0,-1 0 0 0 0,0 0 1 0 0,-2-14-1 0 0,1 9-28 0 0,2-28 1 0 0,0 34-58 0 0,0-2-4 0 0,0 1 0 0 0,1 0-1 0 0,0 0 1 0 0,0 0 0 0 0,1 0 0 0 0,5-11-1 0 0,0 1 0 0 0,-6 15 0 0 0,-1 1 0 0 0,1 0 0 0 0,0 0 0 0 0,0 1 0 0 0,1-1 0 0 0,2-4 0 0 0,-1 3-56 0 0,0 0 0 0 0,0 1-1 0 0,0-1 1 0 0,0 1 0 0 0,1 0-1 0 0,0 0 1 0 0,0 0 0 0 0,0 1-1 0 0,0 0 1 0 0,0 0 0 0 0,11-4-1 0 0,-12 5 56 0 0,-1 1-1 0 0,1-1 0 0 0,0 1 0 0 0,-1 1 0 0 0,1-1 0 0 0,0 0 0 0 0,0 1 0 0 0,0 0 1 0 0,-1 0-1 0 0,1 0 0 0 0,0 0 0 0 0,0 1 0 0 0,0-1 0 0 0,5 3 0 0 0,9 2 10 0 0,-14-4-4 0 0,0-1 1 0 0,0 1 0 0 0,-1 0-1 0 0,1 1 1 0 0,-1-1 0 0 0,1 1-1 0 0,-1-1 1 0 0,1 1-1 0 0,-1 0 1 0 0,0 0 0 0 0,0 0-1 0 0,0 1 1 0 0,0-1 0 0 0,0 1-1 0 0,-1 0 1 0 0,1 0-1 0 0,3 6 1 0 0,10 17 67 0 0,-9-17-72 0 0,-1 0-1 0 0,-1 1 0 0 0,9 20 0 0 0,-6-4 1 0 0,-3-11 43 0 0,0 1-1 0 0,1-1 0 0 0,0-1 1 0 0,1 1-1 0 0,1-1 0 0 0,9 14 0 0 0,-12-22-6 0 0,1 2 136 0 0,0-1 1 0 0,12 11 0 0 0,-16-16-98 0 0,1 0 0 0 0,0 1 0 0 0,0-2 0 0 0,1 1 0 0 0,-1 0 0 0 0,0 0 0 0 0,1-1 0 0 0,-1 0 0 0 0,1 0 0 0 0,4 1 0 0 0,1 0 53 0 0,0-2 0 0 0,0 1 0 0 0,0-1 0 0 0,-1-1 0 0 0,1 1 0 0 0,0-1 0 0 0,0-1 0 0 0,-1 0 0 0 0,1 0 0 0 0,-1-1 0 0 0,10-4 0 0 0,9-5 112 0 0,49-32-1 0 0,-65 38-202 0 0,18-12 36 0 0</inkml:trace>
</inkml:ink>
</file>

<file path=ppt/ink/ink3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20.45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9 5152 0 0,'2'0'116'0'0,"69"3"322"0"0,45-2 1432 0 0,4-4 8 0 0,9-1-812 0 0,-76 3-906 0 0,-35 1-88 0 0,35-3 0 0 0,-43 2 29 0 0,0 0 1 0 0,14 2 0 0 0,-7-1-10 0 0,-16 0-12 0 0</inkml:trace>
</inkml:ink>
</file>

<file path=ppt/ink/ink3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21.0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0 6568 0 0,'0'0'472'0'0,"0"2"-419"0"0,-5 3-42 0 0,-5 2 3 0 0,4-7 2766 0 0,24 18-577 0 0,-8-14-1902 0 0,-1-1 0 0 0,2 0 1 0 0,-1-1-1 0 0,0 0 0 0 0,0 0 0 0 0,1-1 0 0 0,-1 0 1 0 0,12-1-1 0 0,15 1 181 0 0,82 10 735 0 0,-105-10-1012 0 0,26-3 0 0 0,-26 1-104 0 0,-1 0 0 0 0,17 2-1 0 0,97 2-700 0 0,-96-3-3782 0 0,-23 0-883 0 0</inkml:trace>
</inkml:ink>
</file>

<file path=ppt/ink/ink3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21.67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96 16 13824 0 0,'-3'-1'-32'0'0,"2"1"111"0"0,0-1 1 0 0,1 1-1 0 0,-1-1 0 0 0,0 1 0 0 0,0-1 1 0 0,0 1-1 0 0,1-1 0 0 0,-1 1 0 0 0,0-1 1 0 0,1 0-1 0 0,-1 1 0 0 0,1-1 1 0 0,-1 0-1 0 0,0 1 0 0 0,1-1 0 0 0,0 0 1 0 0,-1 0-1 0 0,0-1 0 0 0,0 1-200 0 0,13 11-480 0 0,2 3 969 0 0,0-1 0 0 0,1-1 0 0 0,1-1 0 0 0,25 14 0 0 0,14 6 754 0 0,-36-19-798 0 0,0-1 0 0 0,32 13 0 0 0,-33-17-171 0 0,0 1 0 0 0,0 1 1 0 0,-1 0-1 0 0,0 1 0 0 0,-1 1 0 0 0,0 0 0 0 0,26 23 0 0 0,1 4 9 0 0,-30-27-174 0 0,0 1 0 0 0,-1 0 0 0 0,13 16 0 0 0,-18-18 24 0 0,0 0 0 0 0,-1 1 1 0 0,0 0-1 0 0,-1 0 0 0 0,0 0 0 0 0,0 1 1 0 0,-1-1-1 0 0,-1 1 0 0 0,0 0 0 0 0,0 0 1 0 0,-1 1-1 0 0,-1-1 0 0 0,1 0 0 0 0,-2 12 1 0 0,0-20-2 0 0,1 1 0 0 0,-1-1 0 0 0,-1 0 0 0 0,1 1 0 0 0,0-1 0 0 0,-1 0 0 0 0,0 0 0 0 0,0 0 0 0 0,0 0 0 0 0,0 1 1 0 0,0-1-1 0 0,-1 0 0 0 0,1-1 0 0 0,-1 1 0 0 0,0 0 0 0 0,0 0 0 0 0,0-1 0 0 0,0 1 0 0 0,0-1 0 0 0,-1 0 0 0 0,1 1 0 0 0,-5 2 0 0 0,-4 2-2 0 0,7-4 3 0 0,0-1 0 0 0,0 1 1 0 0,-1-1-1 0 0,1 0 1 0 0,-6 2-1 0 0,-89 32 676 0 0,-161 21 341 0 0,174-41-1037 0 0,60-10-445 0 0,0 1 1 0 0,-28 11-1 0 0,18-5-1093 0 0</inkml:trace>
</inkml:ink>
</file>

<file path=ppt/ink/ink3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27.73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38 96 7464 0 0,'0'0'216'0'0,"-5"-4"32"0"0,3 3-211 0 0,1 0 1 0 0,-1 0 0 0 0,1 0 0 0 0,-1-1-1 0 0,1 1 1 0 0,-1 0 0 0 0,1-1 0 0 0,0 1-1 0 0,0-1 1 0 0,0 1 0 0 0,0-1-1 0 0,0 0 1 0 0,0 1 0 0 0,0-1 0 0 0,-1-2-1 0 0,-1-3 288 0 0,3 6 283 0 0,-6-16 879 0 0,3 13-106 0 0,4 11-779 0 0,37 169 2774 0 0,-6 29-1588 0 0,-27-164-1665 0 0,0-23-25 0 0,1 7 201 0 0,-6-24 249 0 0,-1-17 380 0 0,-8-34-155 0 0,4 27-671 0 0,-3-41 0 0 0,7 56-95 0 0,1-1 0 0 0,1 1-1 0 0,0-1 1 0 0,0 0 0 0 0,1 1-1 0 0,-1 0 1 0 0,2-1 0 0 0,4-11-1 0 0,6-13 57 0 0,-6 14-65 0 0,14-26 1 0 0,22-24 1 0 0,-36 60 0 0 0,0 1 0 0 0,0 0 0 0 0,1 0 0 0 0,0 1 0 0 0,12-9 0 0 0,-17 13-7 0 0,4-2-6 0 0,1-1 0 0 0,0 1 0 0 0,0 0 0 0 0,1 1-1 0 0,-1-1 1 0 0,1 2 0 0 0,0-1 0 0 0,17-3 0 0 0,-23 7 12 0 0,0 0 1 0 0,0 0-1 0 0,-1 0 0 0 0,1 0 1 0 0,0 0-1 0 0,0 1 0 0 0,0 0 1 0 0,0-1-1 0 0,0 1 0 0 0,-1 0 1 0 0,1 0-1 0 0,0 1 0 0 0,-1-1 1 0 0,1 1-1 0 0,-1-1 0 0 0,1 1 1 0 0,-1 0-1 0 0,0 0 0 0 0,0-1 0 0 0,0 2 1 0 0,0-1-1 0 0,0 0 0 0 0,2 3 1 0 0,2 4 12 0 0,0 0-1 0 0,0 1 1 0 0,-1-1 0 0 0,7 20 0 0 0,-8-17 14 0 0,4 25 1 0 0,-5-25-17 0 0,-1 0 0 0 0,6 12-1 0 0,11 35 61 0 0,-14-40-33 0 0,0-1 0 0 0,12 24 1 0 0,-14-36-19 0 0,0 0 0 0 0,0 0 1 0 0,1 0-1 0 0,0 0 0 0 0,0-1 0 0 0,0 1 1 0 0,0-1-1 0 0,1 0 0 0 0,0-1 0 0 0,0 1 1 0 0,0-1-1 0 0,12 8 0 0 0,-12-10 4 0 0,1 1 0 0 0,0-1 0 0 0,0 0-1 0 0,-1 0 1 0 0,1-1 0 0 0,0 0 0 0 0,0 0 0 0 0,1 0-1 0 0,-1-1 1 0 0,9 0 0 0 0,9 2 199 0 0,-18-1-753 0 0,0-1-1 0 0,0 0 0 0 0,0 0 1 0 0,8-1-1 0 0,-5-1-483 0 0</inkml:trace>
</inkml:ink>
</file>

<file path=ppt/ink/ink3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28.3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41 14656 0 0,'0'0'1120'0'0,"3"1"-767"0"0,2 3-322 0 0,1-1 0 0 0,1 0-1 0 0,-1 0 1 0 0,0-1 0 0 0,1 0 0 0 0,0 0 0 0 0,-1 0 0 0 0,1-1-1 0 0,0 0 1 0 0,0 0 0 0 0,-1-1 0 0 0,1 0 0 0 0,0 0 0 0 0,11-2-1 0 0,14 0 124 0 0,-23 2-113 0 0,0-1 0 0 0,0 0 0 0 0,1 0 0 0 0,-1-1 0 0 0,9-3 0 0 0,25-4 68 0 0,-32 7-86 0 0,-1 0 1 0 0,20-7-1 0 0,58-20-92 0 0,-74 29-1595 0 0</inkml:trace>
</inkml:ink>
</file>

<file path=ppt/ink/ink3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28.9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 18455 0 0,'0'0'1920'0'0,"12"4"-1816"0"0,5 0-104 0 0,-5-1 0 0 0,9-3 0 0 0,-4 0 0 0 0,2 0 0 0 0,6 0 64 0 0,-4 0-64 0 0,0-3 0 0 0,0-1 0 0 0,4 4 0 0 0,-4-4 0 0 0,-2 4-1688 0 0,-2-3-328 0 0</inkml:trace>
</inkml:ink>
</file>

<file path=ppt/ink/ink3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0.9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66 5936 0 0,'-7'-33'376'0'0,"6"25"-237"0"0,3 6-86 0 0,0-1 484 0 0,2-17 1935 0 0,9 35-2047 0 0,3 17 469 0 0,10 32 450 0 0,51 181 2240 0 0,-59-198-3120 0 0,-18-47-428 0 0,0 0 0 0 0,0 0 0 0 0,-1 1 0 0 0,1-1 0 0 0,0 0 0 0 0,0 0 0 0 0,0 0 1 0 0,0 0-1 0 0,0 0 0 0 0,0 1 0 0 0,0-1 0 0 0,0 0 0 0 0,0 0 0 0 0,0 0 1 0 0,0 0-1 0 0,0 0 0 0 0,1 1 0 0 0,-1-1 0 0 0,0 0 0 0 0,0 0 0 0 0,0 0 0 0 0,0 0 1 0 0,0 0-1 0 0,0 0 0 0 0,0 1 0 0 0,0-1 0 0 0,0 0 0 0 0,0 0 0 0 0,0 0 1 0 0,1 0-1 0 0,-1 0 0 0 0,0 0 0 0 0,0 0 0 0 0,0 0 0 0 0,0 0 0 0 0,0 0 0 0 0,0 1 1 0 0,1-1-1 0 0,-1 0 0 0 0,0 0 0 0 0,0 0 0 0 0,0 0 0 0 0,0 0 0 0 0,0 0 1 0 0,1 0-1 0 0,1-8 403 0 0,0-13-285 0 0,7-75 201 0 0,-9 86-354 0 0,1 0 0 0 0,0 1 1 0 0,0-1-1 0 0,1 0 0 0 0,0 1 0 0 0,1-1 1 0 0,4-8-1 0 0,0 3 4 0 0,0 0 0 0 0,1 1 0 0 0,13-18-1 0 0,-13 21-4 0 0,-6 7-2 0 0,0 1 1 0 0,1-1 0 0 0,-1 1-1 0 0,1 0 1 0 0,0 0-1 0 0,4-4 1 0 0,-1 3-25 0 0,0 0 0 0 0,0 0 0 0 0,0 0 0 0 0,1 0 1 0 0,-1 1-1 0 0,11-3 0 0 0,-13 5 26 0 0,-1 0 0 0 0,0 0 0 0 0,1 1 0 0 0,-1-1 0 0 0,1 1 0 0 0,-1 0 0 0 0,1 0 0 0 0,-1 0 0 0 0,1 0 0 0 0,-1 1 0 0 0,1 0 0 0 0,-1-1 0 0 0,0 1 0 0 0,1 1-1 0 0,-1-1 1 0 0,4 2 0 0 0,-3-1 0 0 0,-1 1 0 0 0,0-1 0 0 0,0 1 0 0 0,-1-1 0 0 0,1 1 0 0 0,0 0 0 0 0,-1 0 0 0 0,0 0 0 0 0,1 0 0 0 0,1 5 0 0 0,17 37 0 0 0,-16-29 10 0 0,0 0 0 0 0,-1 1 0 0 0,-1-1 0 0 0,-1 0 0 0 0,1 18-1 0 0,0 2 50 0 0,2 42 1251 0 0,-5-79-1302 0 0,-1 1-1 0 0,1 0 0 0 0,0-1 0 0 0,-1 1 0 0 0,1-1 0 0 0,0 1 1 0 0,-1 0-1 0 0,1-1 0 0 0,0 1 0 0 0,0-1 0 0 0,0 1 0 0 0,-1-1 1 0 0,1 1-1 0 0,0-1 0 0 0,0 1 0 0 0,0-1 0 0 0,0 1 1 0 0,0-1-1 0 0,0 1 0 0 0,0-1 0 0 0,0 1 0 0 0,0-1 0 0 0,0-13 24 0 0,0 13-31 0 0,0-13-5 0 0,0-4 54 0 0,2-23 1 0 0,-1 36-46 0 0,0-1 0 0 0,0 1-1 0 0,0 0 1 0 0,1 0 0 0 0,0-1 0 0 0,0 1 0 0 0,0 0 0 0 0,5-7-1 0 0,3-2-3 0 0,46-66 0 0 0,-48 70 0 0 0,1 0 0 0 0,0 1 0 0 0,0 0 0 0 0,0 1 0 0 0,18-12 0 0 0,-23 18 20 0 0,0-1-1 0 0,1 1 0 0 0,-1 0 1 0 0,1 0-1 0 0,-1 0 0 0 0,1 0 1 0 0,0 1-1 0 0,-1 0 0 0 0,10-1 0 0 0,-11 2-7 0 0,0 0 0 0 0,0 0 0 0 0,0 1-1 0 0,-1-1 1 0 0,1 1 0 0 0,0 0 0 0 0,0-1-1 0 0,-1 1 1 0 0,1 1 0 0 0,0-1 0 0 0,-1 0-1 0 0,1 0 1 0 0,-1 1 0 0 0,1 0-1 0 0,-1-1 1 0 0,0 1 0 0 0,0 0 0 0 0,3 3-1 0 0,3 3-30 0 0,0 1 77 0 0,-1-1 0 0 0,1 1 1 0 0,-1 0-1 0 0,9 18 0 0 0,-2 1 201 0 0,-1 0 0 0 0,17 59-1 0 0,-12-29-82 0 0,-17-52-208 0 0,1-1 1 0 0,-1 1-1 0 0,1-1 0 0 0,0 0 0 0 0,1 0 0 0 0,4 8 0 0 0,-6-11-102 0 0,1 0 0 0 0,-1 0-1 0 0,1 0 1 0 0,-1 1 0 0 0,1-2 0 0 0,0 1-1 0 0,0 0 1 0 0,0 0 0 0 0,0-1-1 0 0,0 1 1 0 0,1-1 0 0 0,-1 1-1 0 0,0-1 1 0 0,1 0 0 0 0,3 1-1 0 0,-1 0-878 0 0,3 4-10 0 0</inkml:trace>
</inkml:ink>
</file>

<file path=ppt/ink/ink3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1.7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0 100 6416 0 0,'0'0'5642'0'0,"10"-2"-4495"0"0,-5 3-956 0 0,1-1 0 0 0,0 1 1 0 0,-1-1-1 0 0,1 0 0 0 0,0 0 0 0 0,-1 0 0 0 0,1-1 1 0 0,6-1-1 0 0,25-2 299 0 0,235-7 2159 0 0,-126 6-1946 0 0,-23 2 88 0 0,67-14-31 0 0,-47 3-373 0 0,-48 5-143 0 0,92-5 176 0 0,33-4 281 0 0,-214 17-737 0 0,0 0-1 0 0,0 1 1 0 0,0 0-1 0 0,0 0 0 0 0,0 1 1 0 0,0 0-1 0 0,0 0 0 0 0,0 0 1 0 0,0 0-1 0 0,11 6 1 0 0,-16-7-210 0 0,4 11-3812 0 0,1-5 1954 0 0</inkml:trace>
</inkml:ink>
</file>

<file path=ppt/ink/ink3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2.5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1 133 6624 0 0,'0'0'192'0'0,"0"-9"32"0"0,7-37 256 0 0,-3 25 2272 0 0,0 100-692 0 0,-4 204 2040 0 0,-8-315-3709 0 0,7 16-294 0 0,0-27 0 0 0,-1-6-51 0 0,1 22-12 0 0,1-29-1 0 0,0 30-34 0 0,-2-30-1 0 0,2 1-70 0 0,0 54 71 0 0,0 1 0 0 0,-1-1 0 0 0,1 1 0 0 0,0-1 0 0 0,0 1 0 0 0,0-1 0 0 0,0 1 0 0 0,0-1-1 0 0,0 1 1 0 0,0-1 0 0 0,1 1 0 0 0,-1-1 0 0 0,0 1 0 0 0,0-1 0 0 0,0 1 0 0 0,0-1-1 0 0,1 1 1 0 0,-1 0 0 0 0,0-1 0 0 0,0 1 0 0 0,1-1 0 0 0,-1 1 0 0 0,0 0 0 0 0,1-1-1 0 0,-1 1 1 0 0,1-1 0 0 0,-1 1 0 0 0,0 0 0 0 0,1 0 0 0 0,-1-1 0 0 0,1 1 0 0 0,-1 0-1 0 0,1 0 1 0 0,0-1 0 0 0,1 0-13 0 0,-1 1 10 0 0,-1-1 1 0 0,1 0-1 0 0,0 1 1 0 0,-1-1-1 0 0,1 1 0 0 0,0-1 1 0 0,0 1-1 0 0,-1 0 0 0 0,1-1 1 0 0,0 1-1 0 0,0 0 0 0 0,0-1 1 0 0,-1 1-1 0 0,1 0 0 0 0,0 0 1 0 0,0 0-1 0 0,0 0 0 0 0,0 0 1 0 0,0 0-1 0 0,-1 0 0 0 0,1 0 1 0 0,0 0-1 0 0,0 0 1 0 0,0 0-1 0 0,0 1 0 0 0,-1-1 1 0 0,1 0-1 0 0,0 1 0 0 0,1 0 1 0 0,3 0-32 0 0,0 1 23 0 0,0 0 1 0 0,-1 1-1 0 0,1-1 0 0 0,-1 1 0 0 0,0 0 0 0 0,1 0 1 0 0,3 4-1 0 0,2 1 15 0 0,11 6-19 0 0,0 0 0 0 0,1-2 0 0 0,37 17 0 0 0,-54-27 33 0 0,0-1 0 0 0,0 1-1 0 0,0-1 1 0 0,0 0-1 0 0,0-1 1 0 0,0 1-1 0 0,0-1 1 0 0,0 0-1 0 0,0 0 1 0 0,0 0-1 0 0,0-1 1 0 0,1 0-1 0 0,6-2 1 0 0,-4 0 29 0 0,0 0 0 0 0,-1-1 0 0 0,1 0 0 0 0,-1 0 0 0 0,0 0 0 0 0,0-1 0 0 0,9-8 0 0 0,-8 7-12 0 0,-1-1 0 0 0,0 0 0 0 0,0 0 0 0 0,0 0 0 0 0,-1 0 0 0 0,0-1 0 0 0,8-16 0 0 0,-8 14-31 0 0,-5 8 3 0 0,0 1 0 0 0,-1-1 0 0 0,1 1 0 0 0,0-1 1 0 0,-1 1-1 0 0,1-1 0 0 0,-1 0 0 0 0,1 1 0 0 0,-1-1 0 0 0,0 0 0 0 0,1-1 0 0 0,-1 2 53 0 0,-2 2-18 0 0,-1 2-65 0 0,0 0 0 0 0,0 0-1 0 0,0 0 1 0 0,0 1 0 0 0,1-1-1 0 0,0 1 1 0 0,-1 0 0 0 0,1 0-1 0 0,0 0 1 0 0,-1 5 0 0 0,-2 6-52 0 0,-4 25 0 0 0,-1 6 71 0 0,5-26 141 0 0,1 0-1 0 0,1 1 0 0 0,-1 24 0 0 0,0 0-92 0 0,3-19-16 0 0,1 1-1 0 0,0-1 0 0 0,2 0 0 0 0,8 40 0 0 0,-9-63-22 0 0,0 0 0 0 0,1 0 0 0 0,-1 0 0 0 0,0 0-1 0 0,1 0 1 0 0,-1-1 0 0 0,3 4 0 0 0,1 1-187 0 0,-4-5-36 0 0,1 0-1 0 0,-1 0 1 0 0,1 0-1 0 0,0 0 1 0 0,0 0-1 0 0,0 0 1 0 0,0-1 0 0 0,0 1-1 0 0,0-1 1 0 0,0 1-1 0 0,4 0 1 0 0,1-1-1678 0 0</inkml:trace>
</inkml:ink>
</file>

<file path=ppt/ink/ink3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3.2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63 13792 0 0,'0'0'1388'0'0,"3"8"-1264"0"0,7 19-140 0 0,-2 0 0 0 0,-1 1 0 0 0,6 54 0 0 0,-7-45 263 0 0,-4-23 88 0 0,2 27 1 0 0,0 67 2620 0 0,-8-135-2200 0 0,-1 5-528 0 0,0-39-169 0 0,3-62-1 0 0,2 106 6 0 0,-5-67-264 0 0,1 0-420 0 0,5 83 606 0 0,-1 0-1 0 0,1 0 0 0 0,-1 0 1 0 0,1-1-1 0 0,0 1 0 0 0,-1 0 0 0 0,1 0 1 0 0,0 0-1 0 0,0 0 0 0 0,0 0 0 0 0,2-1 1 0 0,-2 0-20 0 0,0 2-32 0 0,0 2 48 0 0,0-1 0 0 0,0 1 0 0 0,0-1 0 0 0,0 1 0 0 0,0-1 0 0 0,1 1 0 0 0,-1-1 0 0 0,1 0 0 0 0,-1 1 0 0 0,1-1 0 0 0,1 1-1 0 0,1 1 7 0 0,16 16 103 0 0,22 28-1 0 0,-25-27-282 0 0,-13-17 193 0 0,-1 1-1 0 0,1-1 0 0 0,-1 0 0 0 0,1 0 0 0 0,0-1 1 0 0,0 1-1 0 0,1-1 0 0 0,-1 0 0 0 0,0 0 0 0 0,1 0 1 0 0,-1 0-1 0 0,1-1 0 0 0,-1 0 0 0 0,1 0 0 0 0,0 0 1 0 0,0-1-1 0 0,-1 1 0 0 0,1-1 0 0 0,8-1 0 0 0,-1 0 39 0 0,-1-1 0 0 0,1-1 1 0 0,0 1-1 0 0,-1-2 0 0 0,1 0 0 0 0,17-8 0 0 0,-5 0 226 0 0,-1-1 0 0 0,27-19-1 0 0,-42 25-264 0 0,-6 5 0 0 0,-1 1 0 0 0,1-1 0 0 0,0 1 0 0 0,0 0 0 0 0,-1-1 0 0 0,1 1 0 0 0,0 0 0 0 0,0 0 0 0 0,0 0 0 0 0,0 0 0 0 0,0 0 0 0 0,0 1 0 0 0,1-1 0 0 0,2 0 0 0 0,-4 1 3 0 0,0 0-1 0 0,-1 0 0 0 0,1 0 0 0 0,-1 0 1 0 0,1 0-1 0 0,0 1 0 0 0,-1-1 1 0 0,1 0-1 0 0,-1 0 0 0 0,1 0 0 0 0,0 1 1 0 0,-1-1-1 0 0,1 0 0 0 0,-1 1 0 0 0,1-1 1 0 0,-1 0-1 0 0,1 1 0 0 0,-1-1 1 0 0,1 1-1 0 0,-1-1 0 0 0,0 1 0 0 0,1-1 1 0 0,-1 1-1 0 0,0-1 0 0 0,1 1 0 0 0,-1-1 1 0 0,0 1-1 0 0,1 0 0 0 0,-1-1 0 0 0,0 1 1 0 0,0-1-1 0 0,0 1 0 0 0,0 0 1 0 0,0-1-1 0 0,0 1 0 0 0,1 0 4 0 0,3 21 327 0 0,-1 0-1 0 0,-1 0 1 0 0,0 0-1 0 0,-3 39 1 0 0,0-15 60 0 0,-8 166 482 0 0,9-186-2395 0 0,0-4-6146 0 0</inkml:trace>
</inkml:ink>
</file>

<file path=ppt/ink/ink3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5.3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2 11744 0 0,'0'0'266'0'0,"0"0"-194"0"0,-1 0-1 0 0,1 0 0 0 0,-1-1 0 0 0,1 1 0 0 0,0 0 1 0 0,-1 0-1 0 0,1 0 0 0 0,-1 0 0 0 0,1 0 0 0 0,-1 0 1 0 0,1 0-1 0 0,-1 0 0 0 0,1 0 0 0 0,-1 0 1 0 0,1 0-1 0 0,-1 0 0 0 0,2 8-29 0 0,0-1 0 0 0,0 1 0 0 0,1-1 0 0 0,2 8 0 0 0,4 12 336 0 0,20 236 2894 0 0,-20-159-2259 0 0,-3-2-300 0 0,2 16-19 0 0,-2-63-305 0 0,-6 103 0 0 0,-2-117-239 0 0,-2 0-1 0 0,-10 46 0 0 0,14-83-135 0 0,-6 10 79 0 0,6-13 47 0 0,-3-9 69 0 0,2 1-181 0 0,0 0-1 0 0,0 0 0 0 0,1-1 0 0 0,0 1 1 0 0,0-1-1 0 0,1 1 0 0 0,1-13 0 0 0,-1 6-21 0 0,8-121-1047 0 0,0-7-824 0 0,0-4 853 0 0,-9 97 895 0 0,5-132 8 0 0,-3 142 187 0 0,-2 0 0 0 0,-8-53 0 0 0,7 75-1 0 0,-16-48 304 0 0,16 59 83 0 0,3 7 380 0 0,3 9-877 0 0,5 14 49 0 0,8 34 0 0 0,3 8 58 0 0,-6-22-64 0 0,32 80 151 0 0,-29-83-93 0 0,-7-19-33 0 0,1-1-1 0 0,1 0 0 0 0,0 0 0 0 0,2-1 1 0 0,25 29-1 0 0,-37-47-15 0 0,0 0 0 0 0,0 0 0 0 0,0 1 0 0 0,0-1 0 0 0,1 0 0 0 0,-1 0 0 0 0,1-1 0 0 0,-1 1 1 0 0,1-1-1 0 0,-1 1 0 0 0,1-1 0 0 0,0 0 0 0 0,0 0 0 0 0,-1 0 0 0 0,1 0 0 0 0,0 0 0 0 0,0-1 0 0 0,0 1 1 0 0,0-1-1 0 0,0 0 0 0 0,0 0 0 0 0,0 0 0 0 0,0 0 0 0 0,0 0 0 0 0,0-1 0 0 0,0 1 0 0 0,0-1 0 0 0,0 0 0 0 0,0 0 1 0 0,4-2-1 0 0,0-1 46 0 0,0 0 0 0 0,-1-1 0 0 0,0 1 0 0 0,0-1 0 0 0,0 0 0 0 0,-1-1-1 0 0,0 1 1 0 0,0-1 0 0 0,0 0 0 0 0,7-12 0 0 0,19-40 221 0 0,34-90-1 0 0,-4 9-208 0 0,-8 18-2 0 0,-45 107-29 0 0,1-5 15 0 0,-7 28-50 0 0,0 12-12 0 0,-12 135 190 0 0,0 3-7 0 0,9-83-113 0 0,3 90 35 0 0,0-119-68 0 0,7 82 95 0 0,-6-106-72 0 0,1 1 1 0 0,1-1 0 0 0,11 33 0 0 0,-14-53-51 0 0,-2-2-5 0 0,1-1 1 0 0,-1 1-1 0 0,1 0 1 0 0,-1 0-1 0 0,0-1 1 0 0,0 1-1 0 0,1 0 0 0 0,-1 0 1 0 0,0 0-1 0 0,0 0 1 0 0,0 0-1 0 0,0-1 1 0 0,0 1-1 0 0,0 2 1 0 0,0-2-35 0 0,7-6-3992 0 0,6-12 703 0 0,-4 6 1625 0 0</inkml:trace>
</inkml:ink>
</file>

<file path=ppt/ink/ink3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6.1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34 188 13704 0 0,'-8'-11'1034'0'0,"8"-14"-551"0"0,0 25-416 0 0,0 1-61 0 0,1 0 0 0 0,0 0 0 0 0,-1 1 1 0 0,1-1-1 0 0,-1 0 0 0 0,0 1 0 0 0,1-1 1 0 0,-1 0-1 0 0,0 0 0 0 0,0 1 0 0 0,1-1 1 0 0,-1 1-1 0 0,-1 1 0 0 0,2-1 19 0 0,8 167 1527 0 0,-6-66-737 0 0,-1-68-538 0 0,8 200 1150 0 0,-8-178-1178 0 0,-1-34-100 0 0,0 1 0 0 0,-4 35 0 0 0,2-40 451 0 0,-7-25-345 0 0,5 1-205 0 0,-1-1 1 0 0,1 0-1 0 0,0 0 1 0 0,1-1-1 0 0,0 1 0 0 0,0 0 1 0 0,0-1-1 0 0,0 0 1 0 0,1 1-1 0 0,0-14 0 0 0,-4-10 15 0 0,3 10-26 0 0,-2-32 1 0 0,3 18-41 0 0,-2-114 1 0 0,2 9 0 0 0,-4-95 0 0 0,6 211-4 0 0,6-36-1 0 0,-6 56 2 0 0,2-7-39 0 0,-2 8 33 0 0,-1 0 0 0 0,1-1 0 0 0,0 1 0 0 0,-1 0 0 0 0,1 0 0 0 0,-1 0 0 0 0,0-1-1 0 0,0-2 1 0 0,1 5 5 0 0,-1 0 0 0 0,0-1 0 0 0,0 1 0 0 0,0 0 0 0 0,1 0 0 0 0,-1 0 0 0 0,0 0 0 0 0,1 0-1 0 0,-1 0 1 0 0,0-1 0 0 0,0 1 0 0 0,1 0 0 0 0,-1 0 0 0 0,0 0 0 0 0,0 0 0 0 0,1 0 0 0 0,-1 0 0 0 0,0 0-1 0 0,1 0 1 0 0,-1 0 0 0 0,0 1 0 0 0,0-1 0 0 0,1 0 0 0 0,-1 0 0 0 0,0 0 0 0 0,0 0 0 0 0,1 0 0 0 0,-1 0-1 0 0,0 1 1 0 0,9 2-11 0 0,-6-1 7 0 0,0 0 1 0 0,0 0-1 0 0,0 1 0 0 0,0 0 1 0 0,0-1-1 0 0,-1 1 1 0 0,1 0-1 0 0,-1 0 0 0 0,0 1 1 0 0,0-1-1 0 0,0 0 1 0 0,3 8-1 0 0,3 4-11 0 0,22 38 19 0 0,28 43 0 0 0,-51-87 0 0 0,0 0 0 0 0,0-1 0 0 0,1 1 0 0 0,0-1 0 0 0,1-1 0 0 0,0 0 0 0 0,14 10 0 0 0,-17-15 11 0 0,-1 1 1 0 0,1-1-1 0 0,0 0 0 0 0,0 0 0 0 0,0-1 0 0 0,0 0 0 0 0,0 0 0 0 0,0 0 0 0 0,0-1 0 0 0,1 0 0 0 0,-1 0 0 0 0,0-1 0 0 0,0 0 0 0 0,0 0 1 0 0,0 0-1 0 0,0 0 0 0 0,0-1 0 0 0,0 0 0 0 0,0-1 0 0 0,-1 1 0 0 0,1-1 0 0 0,-1 0 0 0 0,0 0 0 0 0,0-1 0 0 0,0 0 0 0 0,0 1 1 0 0,0-2-1 0 0,4-4 0 0 0,0-2 89 0 0,3-2 8 0 0,0-2-1 0 0,17-27 0 0 0,-18 23-107 0 0,18-36 0 0 0,-27 49 0 0 0,1 0 0 0 0,-1 0 0 0 0,-1 0 0 0 0,1 0 0 0 0,-1-1 0 0 0,0 1 0 0 0,0-9 0 0 0,1-1-9 0 0,-2 13 15 0 0,1 1 1 0 0,-1-1 0 0 0,0 0-1 0 0,1 1 1 0 0,-1-1-1 0 0,0 0 1 0 0,0 1-1 0 0,-1-1 1 0 0,1 0-1 0 0,-1 1 1 0 0,1-1-1 0 0,-1 0 1 0 0,0 1 0 0 0,0-1-1 0 0,0 1 1 0 0,0 0-1 0 0,0-1 1 0 0,-1 1-1 0 0,1 0 1 0 0,-4-4-1 0 0,5 6-10 0 0,0 0 1 0 0,0 0-1 0 0,-1 0 0 0 0,1 0 0 0 0,0 0 0 0 0,0 0 0 0 0,-1 0 0 0 0,1 0 0 0 0,0 0 1 0 0,0 0-1 0 0,-1 0 0 0 0,1 0 0 0 0,0 0 0 0 0,0 0 0 0 0,-1 1 0 0 0,1-1 0 0 0,0 0 1 0 0,0 0-1 0 0,-1 0 0 0 0,1 0 0 0 0,0 1 0 0 0,0-1 0 0 0,0 0 0 0 0,-1 0 0 0 0,1 0 1 0 0,0 1-1 0 0,0-1 0 0 0,0 0 0 0 0,0 0 0 0 0,0 0 0 0 0,0 1 0 0 0,-1-1 0 0 0,1 0 1 0 0,0 0-1 0 0,0 1 0 0 0,0-1 0 0 0,-4 10-18 0 0,0 4-27 0 0,2 0 0 0 0,0 0 1 0 0,0 0-1 0 0,2 0 0 0 0,1 24 0 0 0,-1-7 165 0 0,18 239-254 0 0,-12-213 170 0 0,15 112 70 0 0,-6-49 7 0 0,4 29-24 0 0,-18-137-33 0 0,0 0 1 0 0,7 23-1 0 0,-7-31-238 0 0,1 1 1 0 0,0-1 0 0 0,-1 0 0 0 0,1 0-1 0 0,1 0 1 0 0,-1 0 0 0 0,0 0 0 0 0,1 0-1 0 0,0-1 1 0 0,0 1 0 0 0,4 3 0 0 0,1 0-1941 0 0</inkml:trace>
</inkml:ink>
</file>

<file path=ppt/ink/ink3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6.8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0 11200 0 0,'0'0'1126'0'0,"-2"8"-1008"0"0,2-2-70 0 0,1 1 1 0 0,1 0 0 0 0,-1-1-1 0 0,1 1 1 0 0,0-1 0 0 0,1 1 0 0 0,4 8-1 0 0,7 20 240 0 0,4 19 497 0 0,-4-14 155 0 0,-2 1-1 0 0,-2 1 0 0 0,7 52 0 0 0,-14-63-565 0 0,2 32 68 0 0,-6-44-340 0 0,0 0 0 0 0,-2-1 0 0 0,-5 26 0 0 0,7-43-114 0 0,1 0 0 0 0,0 1-1 0 0,-1-1 1 0 0,0 0 0 0 0,1 0 0 0 0,-1 0-1 0 0,1 0 1 0 0,-1 0 0 0 0,0 0-1 0 0,0 0 1 0 0,0 0 0 0 0,1-1-1 0 0,-1 1 1 0 0,0 0 0 0 0,0 0-1 0 0,0-1 1 0 0,-1 2 0 0 0,-7 0-6306 0 0</inkml:trace>
</inkml:ink>
</file>

<file path=ppt/ink/ink3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7.5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1 363 13760 0 0,'0'0'800'0'0,"8"0"-640"0"0,2-2 23 0 0,0 0 0 0 0,0 1 1 0 0,12 0-1 0 0,25-4 524 0 0,-31 0-563 0 0,0 0 1 0 0,0-2 0 0 0,0 0 0 0 0,0-1-1 0 0,-1 0 1 0 0,18-14 0 0 0,-23 14-115 0 0,0-1 0 0 0,0 0 0 0 0,16-19 0 0 0,-8 9 10 0 0,-6 4-13 0 0,0 0 0 0 0,-1-1 0 0 0,-1 0 0 0 0,0 0 0 0 0,-1-1 0 0 0,10-28 0 0 0,-18 42-14 0 0,0 0 0 0 0,0-1-1 0 0,0 1 1 0 0,-1 0 0 0 0,1 0-1 0 0,-1-1 1 0 0,0 1 0 0 0,0 0-1 0 0,0 0 1 0 0,0-1 0 0 0,-1 1 0 0 0,1 0-1 0 0,-1 0 1 0 0,0-1 0 0 0,0 1-1 0 0,0 0 1 0 0,0 0 0 0 0,-1 0-1 0 0,1 0 1 0 0,-3-3 0 0 0,-4-1 108 0 0,5 16-100 0 0,2-4-54 0 0,-2 19 149 0 0,1-1 1 0 0,2 1-1 0 0,0 0 0 0 0,5 29 0 0 0,3 12 526 0 0,0-25-161 0 0,-6-31-386 0 0,0 0-1 0 0,0 0 1 0 0,0 15 0 0 0,2 105 83 0 0,-4-126-173 0 0,1 0-1 0 0,-1-1 0 0 0,0 1 0 0 0,-1 0 0 0 0,1 0 1 0 0,0-1-1 0 0,-1 1 0 0 0,-1 3 0 0 0,0 0 32 0 0,0-3-837 0 0,2-12 113 0 0,3-15-383 0 0,1 16 884 0 0,0 0-1 0 0,1 0 1 0 0,0 0 0 0 0,0 1 0 0 0,0 0-1 0 0,1 0 1 0 0,1 0 0 0 0,-1 1 0 0 0,1 0-1 0 0,0 0 1 0 0,0 0 0 0 0,0 1 0 0 0,9-4 0 0 0,-12 7 196 0 0,0 0 1 0 0,1 0 0 0 0,-1 0-1 0 0,0 1 1 0 0,1 0 0 0 0,-1 0-1 0 0,10-1 1 0 0,34 0 768 0 0,-40 2-483 0 0,-2 0-48 0 0,0 1-1 0 0,0-1 1 0 0,0 1-1 0 0,0 0 0 0 0,-1 0 1 0 0,1 1-1 0 0,0 0 1 0 0,-1 0-1 0 0,1 0 1 0 0,-1 1-1 0 0,0-1 1 0 0,8 6-1 0 0,-12-7-213 0 0,0 0 0 0 0,0 0 1 0 0,-1-1-1 0 0,1 1 0 0 0,0 0 0 0 0,-1 0 0 0 0,1 0 1 0 0,0 0-1 0 0,-1 0 0 0 0,1 0 0 0 0,-1 0 0 0 0,1 0 0 0 0,-1 1 1 0 0,0-1-1 0 0,0 0 0 0 0,1 0 0 0 0,-1 0 0 0 0,0 0 1 0 0,0 0-1 0 0,0 1 0 0 0,0-1 0 0 0,0 0 0 0 0,0 0 0 0 0,0 0 1 0 0,-1 2-1 0 0,-9 27 322 0 0,8-26-316 0 0,-1 2-12 0 0,0 1 0 0 0,0-1-1 0 0,-1 0 1 0 0,0 0 0 0 0,0 0-1 0 0,-1-1 1 0 0,-7 8 0 0 0,-17 20 63 0 0,23-23-90 0 0,7-6 0 0 0,0-3 0 0 0,-1 0 0 0 0,0 0 0 0 0,0 0 0 0 0,0 0 0 0 0,0 0 0 0 0,0 0 0 0 0,0 1 0 0 0,1-1 0 0 0,-1 0 0 0 0,0 0 0 0 0,1 0 0 0 0,-1 0 0 0 0,1 0 0 0 0,-1 0 0 0 0,1 0 0 0 0,-1 0 0 0 0,1 0 0 0 0,0-1 0 0 0,1 2 0 0 0,17 9 0 0 0,0-2 0 0 0,-14-6 0 0 0,0 0 0 0 0,1-1 0 0 0,-1 0 0 0 0,11 3 0 0 0,-11-4 0 0 0,0 1 0 0 0,-1-1 0 0 0,1 1 0 0 0,-1 0 0 0 0,0 0 0 0 0,1 0 0 0 0,-1 0 0 0 0,6 6 0 0 0,-7-6 9 0 0,1 2 0 0 0,-1-1 0 0 0,0 0-1 0 0,-1 1 1 0 0,1-1 0 0 0,-1 1 0 0 0,1 0 0 0 0,-1 0-1 0 0,0 0 1 0 0,0 0 0 0 0,-1 0 0 0 0,1 0-1 0 0,-1 0 1 0 0,0 1 0 0 0,0-1 0 0 0,0 0 0 0 0,-1 1-1 0 0,0-1 1 0 0,1 1 0 0 0,-1-1 0 0 0,-1 1-1 0 0,1-1 1 0 0,-1 1 0 0 0,0-1 0 0 0,0 0-1 0 0,0 1 1 0 0,0-1 0 0 0,-1 0 0 0 0,0 0 0 0 0,-2 4-1 0 0,-2 7 75 0 0,5-13-55 0 0,0 0 0 0 0,0 0 0 0 0,1 0 0 0 0,-1 0 0 0 0,0 0 0 0 0,-1 0 1 0 0,1 0-1 0 0,0 0 0 0 0,0 0 0 0 0,-1-1 0 0 0,1 1 0 0 0,-1-1 0 0 0,0 1 0 0 0,1-1 0 0 0,-1 1 0 0 0,-3 1 0 0 0,-24 17 477 0 0,23-16-397 0 0,1 0-1 0 0,-1 0 1 0 0,-11 5-1 0 0,1 1 10 0 0,15-9-108 0 0,-1 1 1 0 0,0-1 0 0 0,1 0 0 0 0,-1 0-1 0 0,0 0 1 0 0,0 0 0 0 0,1-1 0 0 0,-1 1-1 0 0,0 0 1 0 0,0-1 0 0 0,0 1-1 0 0,0-1 1 0 0,0 0 0 0 0,-2 1 0 0 0,0-1 12 0 0,0 0 0 0 0,1 0 0 0 0,-1 1 1 0 0,0-1-1 0 0,-5 3 0 0 0,8-3-21 0 0,1 0 0 0 0,-1 0 0 0 0,0 1-1 0 0,0-1 1 0 0,1 0 0 0 0,-1 0 0 0 0,0 0 0 0 0,1 0 0 0 0,-1 0 0 0 0,0 0-1 0 0,0 0 1 0 0,1 0 0 0 0,-1 0 0 0 0,0 0 0 0 0,0 0 0 0 0,0-1 0 0 0,-2-3-4 0 0,2 3 4 0 0,1 1-6 0 0,-2-3-274 0 0,1 1 0 0 0,-1 0-1 0 0,0 0 1 0 0,1-1 0 0 0,0 1 0 0 0,-1-1 0 0 0,1 1 0 0 0,0-1-1 0 0,0 0 1 0 0,1 0 0 0 0,-1 1 0 0 0,0-1 0 0 0,1 0 0 0 0,0 0 0 0 0,0-2-1 0 0,3-9-6623 0 0</inkml:trace>
</inkml:ink>
</file>

<file path=ppt/ink/ink3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8.1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0 18199 0 0,'-1'1'95'0'0,"0"1"0"0"0,0-1-1 0 0,-1 1 1 0 0,1 0 0 0 0,0-1-1 0 0,1 1 1 0 0,-1 0 0 0 0,0-1-1 0 0,0 1 1 0 0,1 0 0 0 0,-1 0-1 0 0,1 0 1 0 0,-1 0 0 0 0,1 3-1 0 0,-1 33 578 0 0,2-24-772 0 0,-1 2 102 0 0,2-1 0 0 0,0 1 0 0 0,7 28 0 0 0,20 46 49 0 0,-9-33-46 0 0,-12-30-5 0 0,17 35 0 0 0,-22-54 0 0 0,-1-1 0 0 0,0 0 0 0 0,1 14 0 0 0,0-9 0 0 0,-3-1 0 0 0,-3-5 11 0 0,2-5-98 0 0,-8-5-1514 0 0,2 0 618 0 0,0 0 0 0 0,1-1 0 0 0,-1 1 0 0 0,1-1 0 0 0,0-1 0 0 0,-9-9 0 0 0,3 0-3482 0 0</inkml:trace>
</inkml:ink>
</file>

<file path=ppt/ink/ink3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8.7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11 242 10448 0 0,'-4'-8'505'0'0,"3"6"-454"0"0,0 0-1 0 0,0-1 1 0 0,0 1 0 0 0,0-1 0 0 0,1 0 0 0 0,-1 1-1 0 0,1-1 1 0 0,0 1 0 0 0,0-1 0 0 0,0 0-1 0 0,0 1 1 0 0,0-1 0 0 0,0 0 0 0 0,1 1-1 0 0,-1-1 1 0 0,1 1 0 0 0,0-1 0 0 0,0 1-1 0 0,0-1 1 0 0,0 1 0 0 0,2-4 0 0 0,3-2 413 0 0,-1 0 0 0 0,2 1 1 0 0,-1 0-1 0 0,13-10 1 0 0,6-8 927 0 0,-18 18-1101 0 0,0 0 1 0 0,1 0-1 0 0,0 1 1 0 0,0 0-1 0 0,1 1 1 0 0,0-1 0 0 0,14-5-1 0 0,6-1 357 0 0,36-9 1 0 0,-50 17-469 0 0,-1 1-1 0 0,1 0 1 0 0,0 1 0 0 0,20-1 0 0 0,-26 3-88 0 0,-1 1-1 0 0,0-1 1 0 0,0 1 0 0 0,0 1 0 0 0,0 0 0 0 0,0 0 0 0 0,0 0-1 0 0,0 1 1 0 0,11 6 0 0 0,-11-5-14 0 0,-1 0 0 0 0,0 1 0 0 0,1 0 0 0 0,-2 0 0 0 0,1 1 0 0 0,8 8 0 0 0,-13-11-60 0 0,0 0 1 0 0,0 0-1 0 0,0 0 1 0 0,0 0-1 0 0,0 0 1 0 0,0 0-1 0 0,-1 1 1 0 0,0-1-1 0 0,1 1 1 0 0,-1-1-1 0 0,-1 1 1 0 0,1 0-1 0 0,0-1 1 0 0,-1 1-1 0 0,0-1 1 0 0,0 1-1 0 0,-1 7 1 0 0,-2 4 26 0 0,0 0 1 0 0,-2 1 0 0 0,0-2-1 0 0,0 1 1 0 0,-2 0-1 0 0,1-1 1 0 0,-2 0 0 0 0,-16 22-1 0 0,15-25 1 0 0,0-1 0 0 0,-1 0 0 0 0,-1 0 0 0 0,-21 15 0 0 0,28-21-33 0 0,-1-1 0 0 0,0 0 0 0 0,1 0 0 0 0,-1 0 0 0 0,0 0 0 0 0,0-1 0 0 0,-1 0 0 0 0,1 0 0 0 0,0 0 0 0 0,-1-1 0 0 0,1 0 0 0 0,-1 0 0 0 0,1 0 0 0 0,-1-1 0 0 0,1 1 0 0 0,-1-1 0 0 0,-11-2 0 0 0,16 2-20 0 0,0-1 0 0 0,0 1 0 0 0,0 0 0 0 0,0-1-1 0 0,0 1 1 0 0,0-1 0 0 0,0 0 0 0 0,0 1 0 0 0,1-1 0 0 0,-1 0 0 0 0,0 1-1 0 0,0-1 1 0 0,0 0 0 0 0,1 0 0 0 0,-1 0 0 0 0,0 0 0 0 0,0-1-1 0 0,1 1-22 0 0,-1 0-1 0 0,1 1 0 0 0,-1-1 0 0 0,1 0 0 0 0,-1 1 1 0 0,1-1-1 0 0,-1 0 0 0 0,0 1 0 0 0,1-1 0 0 0,-1 1 1 0 0,0-1-1 0 0,1 1 0 0 0,-2-1 0 0 0,1 0-11 0 0,1 1-1 0 0,0 0 0 0 0,0 0 0 0 0,-1-1 0 0 0,1 1 1 0 0,0-1-1 0 0,0 1 0 0 0,0 0 0 0 0,-1-1 0 0 0,1 1 1 0 0,0 0-1 0 0,0-1 0 0 0,0 1 0 0 0,0-1 0 0 0,0 1 1 0 0,0 0-1 0 0,0-1 0 0 0,0 1 0 0 0,0-1 0 0 0,0 1 1 0 0,0-1-1 0 0,0 1 0 0 0,0 0 0 0 0,0-1 0 0 0,0 1 1 0 0,1-1-1 0 0,-1 1 0 0 0,0-1 0 0 0,4-10-884 0 0,-2 8 274 0 0,0 0 0 0 0,0 1 0 0 0,0-1 0 0 0,0 0 0 0 0,1 1 0 0 0,-1 0 0 0 0,1-1 0 0 0,0 1 0 0 0,-1 0 0 0 0,5-2 0 0 0,5-3-4427 0 0</inkml:trace>
  <inkml:trace contextRef="#ctx0" brushRef="#br0" timeOffset="1">598 323 12296 0 0,'0'0'273'0'0,"-1"2"40"0"0,-2 6-61 0 0,0 0 0 0 0,1 1 0 0 0,-1-1 0 0 0,2 1 0 0 0,-3 14 0 0 0,4-4 344 0 0,0 17 526 0 0,1-26-759 0 0,1-1 0 0 0,1 0 0 0 0,0 1 0 0 0,0-1 0 0 0,6 11 0 0 0,-7-16-270 0 0,0 0 1 0 0,0 0 0 0 0,0 0 0 0 0,1-1 0 0 0,0 1 0 0 0,0-1 0 0 0,0 1-1 0 0,0-1 1 0 0,0 0 0 0 0,1 0 0 0 0,-1 0 0 0 0,1-1 0 0 0,5 4-1 0 0,-5-5-34 0 0,-1 0 0 0 0,1 0 0 0 0,0 0-1 0 0,-1-1 1 0 0,1 1 0 0 0,0-1-1 0 0,-1 0 1 0 0,1 0 0 0 0,0 0 0 0 0,-1 0-1 0 0,1-1 1 0 0,0 1 0 0 0,-1-1 0 0 0,1 0-1 0 0,0 0 1 0 0,4-3 0 0 0,6-2 163 0 0,-2-1-1 0 0,23-14 1 0 0,-31 18-150 0 0,6-5 37 0 0,-1 0 0 0 0,0-1 0 0 0,0 0 0 0 0,-1 0 0 0 0,0-1 0 0 0,-1 0 0 0 0,0 0 0 0 0,0-1 0 0 0,5-12 0 0 0,-5 7-23 0 0,-1 0 1 0 0,0-1 0 0 0,5-26-1 0 0,-10 37-54 0 0,0 0 1 0 0,-1 0-1 0 0,0 1 0 0 0,0-1 0 0 0,0 0 0 0 0,-1 0 0 0 0,0 0 0 0 0,0 0 0 0 0,0 0 1 0 0,-1 1-1 0 0,0-1 0 0 0,0 1 0 0 0,0-1 0 0 0,-1 1 0 0 0,-4-8 0 0 0,2 5 14 0 0,0 1 1 0 0,-1 0-1 0 0,1 0 0 0 0,-2 0 0 0 0,1 1 0 0 0,-1 0 1 0 0,0 0-1 0 0,0 1 0 0 0,-13-8 0 0 0,11 9-47 0 0,1 0 0 0 0,-1 0 1 0 0,0 2-1 0 0,-15-4 0 0 0,12 3-13 0 0,3 1-51 0 0,0 1 0 0 0,1 0-1 0 0,-1 0 1 0 0,-15 1 0 0 0,19 0 25 0 0,0 1 0 0 0,0-1 0 0 0,-1 1 0 0 0,1 1 0 0 0,0-1 0 0 0,0 1 0 0 0,0 0 0 0 0,0 0 0 0 0,-5 3 0 0 0,0 1-34 0 0,0 1 0 0 0,1 0-1 0 0,0 0 1 0 0,1 1 0 0 0,-1 0-1 0 0,1 1 1 0 0,1 0-1 0 0,0 0 1 0 0,0 1 0 0 0,1 0-1 0 0,0 0 1 0 0,1 0 0 0 0,0 1-1 0 0,0-1 1 0 0,1 1 0 0 0,-5 23-1 0 0,6-15-890 0 0,0 0-1 0 0,0 37 1 0 0,3-49 439 0 0,1 0 0 0 0,-1 1 0 0 0,1-1 0 0 0,1 0 0 0 0,-1 0 0 0 0,1 0 0 0 0,1 0 0 0 0,-1-1 0 0 0,1 1 0 0 0,0-1 1 0 0,5 7-1 0 0,4 6-1138 0 0</inkml:trace>
</inkml:ink>
</file>

<file path=ppt/ink/ink3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39.5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22 875 11952 0 0,'0'0'900'0'0,"4"4"-507"0"0,-2-3-268 0 0,0 0-1 0 0,-1 0 1 0 0,1 1-1 0 0,-1-1 1 0 0,1 0 0 0 0,-1 0-1 0 0,1 1 1 0 0,0 1-1 0 0,-1-2-46 0 0,-1-1 0 0 0,0 1 0 0 0,0-1-1 0 0,0 1 1 0 0,0-1 0 0 0,0 0 0 0 0,0 1-1 0 0,0-1 1 0 0,0 1 0 0 0,0-1 0 0 0,0 1-1 0 0,0-1 1 0 0,0 1 0 0 0,0-1 0 0 0,0 1-1 0 0,0-1 1 0 0,-1 0 0 0 0,1 2 0 0 0,-2 5-80 0 0,-16 64 1844 0 0,13-54-1497 0 0,1 0 0 0 0,0 0-1 0 0,1 0 1 0 0,-1 24-1 0 0,4-37-293 0 0,1-1-1 0 0,0 1 0 0 0,-1-1 0 0 0,2 1 1 0 0,-1-1-1 0 0,0 1 0 0 0,1-1 0 0 0,-1 0 1 0 0,1 0-1 0 0,0 0 0 0 0,0 0 0 0 0,4 4 1 0 0,-6-6-45 0 0,0-1 0 0 0,1 1 0 0 0,0-1 1 0 0,-1 1-1 0 0,1-1 0 0 0,-1 0 0 0 0,1 1 0 0 0,-1-1 1 0 0,1 0-1 0 0,0 1 0 0 0,-1-1 0 0 0,1 0 0 0 0,0 0 1 0 0,-1 1-1 0 0,1-1 0 0 0,0 0 0 0 0,0 0 0 0 0,-1 0 1 0 0,1 0-1 0 0,0 0 0 0 0,-1 0 0 0 0,1 0 0 0 0,0 0 1 0 0,-1 0-1 0 0,1 0 0 0 0,0-1 0 0 0,0 1 0 0 0,-1 0 1 0 0,1 0-1 0 0,0-1 0 0 0,22-13 190 0 0,-16 9-168 0 0,4-2 44 0 0,-6 4-63 0 0,0-1 0 0 0,0 1 0 0 0,1 0 0 0 0,-1 0 0 0 0,1 1 0 0 0,-1 0 1 0 0,1-1-1 0 0,0 2 0 0 0,0-1 0 0 0,0 1 0 0 0,9-1 0 0 0,-13 2 3 0 0,0 0 0 0 0,0 0 1 0 0,0 0-1 0 0,0 0 0 0 0,0 1 0 0 0,-1-1 0 0 0,1 0 0 0 0,0 1 1 0 0,0 0-1 0 0,0-1 0 0 0,0 1 0 0 0,0 0 0 0 0,2 1 0 0 0,-3 0 27 0 0,1 0 0 0 0,0-1 0 0 0,-1 1 0 0 0,1 0-1 0 0,-1 0 1 0 0,0 0 0 0 0,0 1 0 0 0,1-1 0 0 0,-1 0 0 0 0,1 4-1 0 0,4 8 124 0 0,-1 0-1 0 0,-1 1 1 0 0,0-1-1 0 0,-1 1 1 0 0,0 0-1 0 0,1 26 1 0 0,-4-29-292 0 0,0 0 0 0 0,-1 1-1 0 0,0-1 1 0 0,-1 0 0 0 0,-6 22 0 0 0,7-33-381 0 0</inkml:trace>
  <inkml:trace contextRef="#ctx0" brushRef="#br0" timeOffset="1">1374 53 18055 0 0,'0'0'1804'0'0,"0"-1"-1649"0"0,0 0-154 0 0,0 0 0 0 0,-1 1 0 0 0,2-1-1 0 0,-1 0 1 0 0,0 0 0 0 0,0 1 0 0 0,0-1 0 0 0,0 0 0 0 0,0 1-1 0 0,0-1 1 0 0,1 0 0 0 0,-1 1 0 0 0,0-1 0 0 0,1 1 0 0 0,-1-1-1 0 0,0 0 1 0 0,1 1 0 0 0,-1-1 0 0 0,1 1 0 0 0,-1-1 0 0 0,1 1-1 0 0,-1-1 1 0 0,2 0 0 0 0,0 0 11 0 0,1-2 6 0 0,1 0 0 0 0,0 1 0 0 0,0 0 0 0 0,-1 0 0 0 0,2 0 0 0 0,-1 0 0 0 0,0 1 0 0 0,0 0 0 0 0,0-1 0 0 0,1 1 0 0 0,5 0 0 0 0,9-4 74 0 0,-8 3-89 0 0,0 0-1 0 0,0 0 1 0 0,0 1 0 0 0,0 0-1 0 0,16 2 1 0 0,-2 1-16 0 0,33 7-1 0 0,-47-7 16 0 0,-9-2-25 0 0,-1-1-1 0 0,0 2 0 0 0,0-1 0 0 0,1 0 1 0 0,-1 0-1 0 0,0 0 0 0 0,0 1 0 0 0,1-1 1 0 0,-1 0-1 0 0,0 1 0 0 0,0-1 1 0 0,0 1-1 0 0,0-1 0 0 0,0 1 0 0 0,0 0 1 0 0,0 0-1 0 0,0-1 0 0 0,0 1 1 0 0,0 0-1 0 0,0 0 0 0 0,1 1 0 0 0,-1 0-334 0 0</inkml:trace>
</inkml:ink>
</file>

<file path=ppt/ink/ink3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40.08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33 18543 0 0,'0'0'900'0'0,"5"4"59"0"0,-4-3-949 0 0,0 0 0 0 0,0-1 0 0 0,1 1 0 0 0,-1 0 0 0 0,0-1 0 0 0,0 1 0 0 0,0-1 0 0 0,1 1 0 0 0,-1-1 0 0 0,0 0 0 0 0,0 0 0 0 0,1 1 0 0 0,-1-1 1 0 0,0 0-1 0 0,1 0 0 0 0,-1 0 0 0 0,3-1 0 0 0,25-6 31 0 0,-8 1 294 0 0,31 0 642 0 0,-34 5-703 0 0,31-7 1 0 0,-31 4-969 0 0,0 0 0 0 0,1 1 0 0 0,24 0 0 0 0,-29 3-6463 0 0</inkml:trace>
</inkml:ink>
</file>

<file path=ppt/ink/ink3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41.9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11 266 10968 0 0,'-4'-8'530'0'0,"3"6"-482"0"0,0 0-1 0 0,0 0 1 0 0,0 0 0 0 0,0-1-1 0 0,1 1 1 0 0,-1 0-1 0 0,1-1 1 0 0,0 1-1 0 0,-1 0 1 0 0,1-1-1 0 0,0 1 1 0 0,0 0-1 0 0,1-1 1 0 0,-1-2 0 0 0,2-2-53 0 0,0 0 0 0 0,1 0 0 0 0,3-8 0 0 0,0 0 117 0 0,-3 9-84 0 0,0 1 1 0 0,0-1 0 0 0,7-9-1 0 0,3-5-14 0 0,-6 11 7 0 0,0-1 0 0 0,0 1 1 0 0,1 0-1 0 0,0 1 0 0 0,0 0 1 0 0,1 0-1 0 0,1 1 0 0 0,-1 0 1 0 0,1 0-1 0 0,19-9 0 0 0,-21 13 50 0 0,0 0 0 0 0,0 0 0 0 0,0 1 0 0 0,0 0 0 0 0,0 0 0 0 0,9 0 0 0 0,-4 0 3 0 0,-7 2-26 0 0,1-1 0 0 0,0 1 0 0 0,-1 1 1 0 0,1-1-1 0 0,0 1 0 0 0,-1 0 0 0 0,1 1 0 0 0,-1 0 1 0 0,10 3-1 0 0,-2 1 60 0 0,0 1 0 0 0,0 0 0 0 0,14 10 1 0 0,-22-13-77 0 0,0 0 0 0 0,0 0 0 0 0,0 1 0 0 0,0 0 0 0 0,-1 1 0 0 0,0-1 1 0 0,0 1-1 0 0,0 0 0 0 0,-1 0 0 0 0,0 0 0 0 0,0 1 0 0 0,-1-1 0 0 0,1 1 1 0 0,-1 0-1 0 0,-1 0 0 0 0,1 0 0 0 0,-1 1 0 0 0,1 7 0 0 0,-1-2-15 0 0,-1 0 0 0 0,0 0-1 0 0,0 0 1 0 0,-2 0 0 0 0,1-1 0 0 0,-2 1-1 0 0,0 0 1 0 0,0 0 0 0 0,-1-1-1 0 0,-1 1 1 0 0,0-1 0 0 0,-7 15 0 0 0,-36 62 259 0 0,39-75-215 0 0,-1 0 0 0 0,-1 0 0 0 0,-1-1 0 0 0,-11 11 0 0 0,17-20-36 0 0,-48 45 252 0 0,45-43-189 0 0,1 0 0 0 0,-2-1 1 0 0,1 0-1 0 0,0 0 0 0 0,-12 4 1 0 0,18-8 61 0 0,-10-11 340 0 0,11 8-466 0 0,0 0 0 0 0,1 0 0 0 0,-1 0 0 0 0,1 0 1 0 0,0 0-1 0 0,0 0 0 0 0,-1 0 0 0 0,1-1 0 0 0,1 1 0 0 0,-1 0 1 0 0,0 0-1 0 0,0 0 0 0 0,1 0 0 0 0,-1 0 0 0 0,1 0 0 0 0,0 0 1 0 0,0 0-1 0 0,-1 0 0 0 0,1 0 0 0 0,1 0 0 0 0,-1 0 0 0 0,0 1 1 0 0,2-3-1 0 0,2-3 29 0 0,0 1 1 0 0,0 0-1 0 0,1 0 1 0 0,0 1 0 0 0,7-6-1 0 0,-4 4-60 0 0,1 1 0 0 0,0 0 0 0 0,0 1 0 0 0,1 0 0 0 0,0 1 0 0 0,0 0 0 0 0,15-4 0 0 0,-6 4-76 0 0,-1 1-1 0 0,1 1 0 0 0,30 0 0 0 0,-40 2 68 0 0,1 1 0 0 0,-1 0 0 0 0,1 1 0 0 0,-1 0-1 0 0,1 1 1 0 0,-1 0 0 0 0,0 0 0 0 0,0 1 0 0 0,-1 1-1 0 0,17 9 1 0 0,-19-10 16 0 0,-1 1 1 0 0,1 0-1 0 0,-1 0 0 0 0,0 0 0 0 0,0 1 0 0 0,-1 0 0 0 0,0 0 0 0 0,0 0 1 0 0,0 1-1 0 0,-1 0 0 0 0,0 0 0 0 0,0 0 0 0 0,0 0 0 0 0,3 13 0 0 0,-3-7 31 0 0,-1-1-1 0 0,-1 0 1 0 0,0 1-1 0 0,-1-1 0 0 0,0 1 1 0 0,-1-1-1 0 0,0 1 0 0 0,-1 0 1 0 0,0-1-1 0 0,-1 1 0 0 0,-1-1 1 0 0,0 0-1 0 0,-1 0 0 0 0,0 0 1 0 0,0 0-1 0 0,-1 0 0 0 0,-1-1 1 0 0,0 0-1 0 0,-1 0 0 0 0,-9 11 1 0 0,8-14 164 0 0,-1 0 1 0 0,0 0-1 0 0,0-1 1 0 0,-1-1 0 0 0,-19 11-1 0 0,21-13-30 0 0,-1-1-1 0 0,1 0 1 0 0,-1 0 0 0 0,1-1-1 0 0,-1 0 1 0 0,0 0 0 0 0,0-1-1 0 0,0 0 1 0 0,-13-1 0 0 0,7 0-52 0 0,1-2 0 0 0,0 1 0 0 0,-1-2 0 0 0,1 0 0 0 0,-16-6 0 0 0,20 5-127 0 0,-1 0-1 0 0,1-1 1 0 0,0-1-1 0 0,0 1 1 0 0,1-2-1 0 0,0 1 1 0 0,0-1-1 0 0,-12-13 1 0 0,15 10-1972 0 0</inkml:trace>
</inkml:ink>
</file>

<file path=ppt/ink/ink3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42.5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28 133 9760 0 0,'0'0'744'0'0,"13"4"-472"0"0,106 62 3064 0 0,-105-56-2868 0 0,0 1 1 0 0,0 1 0 0 0,14 15-1 0 0,18 16-110 0 0,-16-13-105 0 0,-10-4-119 0 0,-20-26-176 0 0,1 1-1 0 0,-1-1 0 0 0,1 1 0 0 0,-1-1 1 0 0,1 1-1 0 0,-1 0 0 0 0,0-1 0 0 0,1 1 0 0 0,-1 0 1 0 0,0-1-1 0 0,0 1 0 0 0,1 0 0 0 0,-1-1 0 0 0,0 1 1 0 0,0 0-1 0 0,0 0 0 0 0,0-1 0 0 0,0 1 1 0 0,0 0-1 0 0,0 0 0 0 0,0-1 0 0 0,0 1 0 0 0,-1 0 1 0 0,1-1-1 0 0,0 1 0 0 0,0 0 0 0 0,0-1 0 0 0,-1 1 1 0 0,1 0-1 0 0,-1 0 0 0 0,0 2-641 0 0,0-2 487 0 0,1-1 1 0 0,0 1 0 0 0,0 0-1 0 0,0 0 1 0 0,-1 0-1 0 0,1-1 1 0 0,-1 1-1 0 0,1 0 1 0 0,0 0 0 0 0,-1-1-1 0 0,1 1 1 0 0,-1-1-1 0 0,1 1 1 0 0,-1 0-1 0 0,0-1 1 0 0,1 1-1 0 0,-2 0 1 0 0,-2 2-528 0 0,-5 8-1481 0 0</inkml:trace>
  <inkml:trace contextRef="#ctx0" brushRef="#br0" timeOffset="1">3 527 13504 0 0,'-1'-4'90'0'0,"1"0"0"0"0,-1 0 0 0 0,1 1 0 0 0,-1-1 0 0 0,1 0 0 0 0,0 0-1 0 0,1 1 1 0 0,-1-1 0 0 0,1 0 0 0 0,-1 0 0 0 0,1 1 0 0 0,0-1 0 0 0,1 0 0 0 0,-1 1 0 0 0,3-5 0 0 0,2-3-65 0 0,1 1 0 0 0,0-1-1 0 0,12-12 1 0 0,102-103 1561 0 0,-74 81-1455 0 0,126-114-285 0 0,-94 98-3666 0 0,-58 45-989 0 0</inkml:trace>
</inkml:ink>
</file>

<file path=ppt/ink/ink3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43.0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2 642 16416 0 0,'0'-2'63'0'0,"-1"1"1"0"0,1-1 0 0 0,0 1 0 0 0,0-1 0 0 0,-1 1-1 0 0,1-1 1 0 0,0 1 0 0 0,1-1 0 0 0,-1 1 0 0 0,0 0 0 0 0,0-1-1 0 0,1 1 1 0 0,-1-1 0 0 0,0 1 0 0 0,1-1 0 0 0,-1 1-1 0 0,1 0 1 0 0,0-1 0 0 0,0 0 0 0 0,17-26 443 0 0,13-6-489 0 0,-19 21 17 0 0,13-17 0 0 0,46-69 203 0 0,78-118-1513 0 0,-116 159 955 0 0,16-24 117 0 0,-47 78 219 0 0,2 0 60 0 0,-1-1 0 0 0,0 0 1 0 0,-1 1-1 0 0,1-2 0 0 0,-1 1 0 0 0,0 0 1 0 0,2-7-1 0 0,-5 39-72 0 0,-2-1-1 0 0,-1 1 1 0 0,-9 28 0 0 0,-3 24-5 0 0,5-10 1 0 0,-2 93 0 0 0,5 53 596 0 0,6-197-404 0 0,0 16-3355 0 0</inkml:trace>
  <inkml:trace contextRef="#ctx0" brushRef="#br0" timeOffset="1">688 734 17647 0 0,'0'0'1936'0'0,"8"0"-1936"0"0,1 4-456 0 0,-5 0-768 0 0</inkml:trace>
</inkml:ink>
</file>

<file path=ppt/ink/ink3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43.62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42 413 14512 0 0,'0'0'845'0'0,"-2"1"-698"0"0,2-1-147 0 0,-1 0 1 0 0,1 1-1 0 0,-1-1 1 0 0,0 0-1 0 0,1 0 1 0 0,-1 1 0 0 0,1-1-1 0 0,-1 0 1 0 0,1 1-1 0 0,-1-1 1 0 0,1 0 0 0 0,-1 1-1 0 0,1-1 1 0 0,0 1-1 0 0,-1-1 1 0 0,1 1-1 0 0,-1-1 1 0 0,1 1 0 0 0,0-1-1 0 0,0 1 1 0 0,-1-1-1 0 0,1 1 1 0 0,0-1 0 0 0,0 1-1 0 0,-1 0 1 0 0,1 2 0 0 0,-3 2 27 0 0,0 0 1 0 0,1 0-1 0 0,0 1 1 0 0,0-1 0 0 0,0 1-1 0 0,1-1 1 0 0,0 1-1 0 0,-1 6 1 0 0,-5 22 130 0 0,6-29-156 0 0,0 0 0 0 0,0 0 0 0 0,1-1 0 0 0,-1 1 0 0 0,1 0 0 0 0,0 0 0 0 0,2 8 0 0 0,7 37 197 0 0,-3-26-40 0 0,-5-15-87 0 0,1 0 1 0 0,1-1 0 0 0,-1 1-1 0 0,2-1 1 0 0,-1 0 0 0 0,1 0-1 0 0,0 0 1 0 0,5 7 0 0 0,-5-11 26 0 0,-1 0-1 0 0,0 0 1 0 0,1 0 0 0 0,-1-1 0 0 0,1 0 0 0 0,0 0-1 0 0,0 0 1 0 0,1 0 0 0 0,-1 0 0 0 0,1-1 0 0 0,-1 0-1 0 0,1 0 1 0 0,0 0 0 0 0,0 0 0 0 0,6 1-1 0 0,-1-2 18 0 0,0 0-1 0 0,1 0 1 0 0,-1-1-1 0 0,0 0 0 0 0,0-1 1 0 0,0 0-1 0 0,0-1 0 0 0,0 0 1 0 0,0 0-1 0 0,13-5 0 0 0,5-5 160 0 0,-1 0 0 0 0,32-20 0 0 0,-44 23-139 0 0,0-1 0 0 0,-1-1-1 0 0,-1 0 1 0 0,21-21-1 0 0,41-58 752 0 0,-58 65-729 0 0,-1-1 0 0 0,-1 0 1 0 0,-2-1-1 0 0,16-43 0 0 0,-25 61-95 0 0,-1-1-1 0 0,0 0 1 0 0,0 0 0 0 0,-1 0-1 0 0,-1 0 1 0 0,0 0 0 0 0,0 0-1 0 0,-1 0 1 0 0,0 0 0 0 0,0-1-1 0 0,-1 1 1 0 0,-1 0 0 0 0,0 0-1 0 0,0 0 1 0 0,-1 0 0 0 0,0 1-1 0 0,-1-1 1 0 0,0 1 0 0 0,-1 0-1 0 0,1 0 1 0 0,-2 0 0 0 0,1 1-1 0 0,-13-15 1 0 0,6 11-59 0 0,0 1 1 0 0,0 0-1 0 0,-1 1 1 0 0,0 1-1 0 0,-1 0 1 0 0,0 0-1 0 0,-1 2 1 0 0,1 0-1 0 0,-2 0 1 0 0,-21-6-1 0 0,24 10-91 0 0,1 0-1 0 0,-1 1 1 0 0,0 1-1 0 0,1 0 1 0 0,-1 0-1 0 0,0 1 1 0 0,0 1-1 0 0,0 0 1 0 0,0 1-1 0 0,1 0 1 0 0,-1 1-1 0 0,1 0 1 0 0,-23 10-1 0 0,18-4-402 0 0,0 0 0 0 0,0 1 0 0 0,1 1 0 0 0,1 1 0 0 0,0 0 0 0 0,-23 25-1 0 0,8-2-598 0 0</inkml:trace>
</inkml:ink>
</file>

<file path=ppt/ink/ink3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45.0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37 12528 0 0,'0'0'281'0'0,"0"-1"-212"0"0,0 0 0 0 0,0 1 0 0 0,0-1 1 0 0,0 0-1 0 0,1 1 0 0 0,-1-1 0 0 0,0 0 0 0 0,0 0 0 0 0,1 1 0 0 0,-1-1 0 0 0,1 1 1 0 0,-1-1-1 0 0,1-1 0 0 0,3 0-54 0 0,-1-1 1 0 0,0 1-1 0 0,1-1 1 0 0,-1 1-1 0 0,1 0 0 0 0,-1 0 1 0 0,1 0-1 0 0,0 1 1 0 0,0-1-1 0 0,0 1 0 0 0,0 0 1 0 0,0 0-1 0 0,0 1 1 0 0,0-1-1 0 0,7 1 1 0 0,45 0 624 0 0,74 11 1 0 0,-85-7-78 0 0,59-1 1 0 0,-98-3-488 0 0,1 1 0 0 0,-1 0 1 0 0,1 0-1 0 0,6 3 1 0 0,-7-2-279 0 0,0-1 0 0 0,0 1 0 0 0,0-2 1 0 0,7 2-1 0 0,-49-4-3038 0 0,11 4 1555 0 0</inkml:trace>
</inkml:ink>
</file>

<file path=ppt/ink/ink3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8:45.6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16959 0 0,'0'0'987'0'0,"0"2"-810"0"0,1 0-165 0 0,0 1-1 0 0,0 0 1 0 0,0 0-1 0 0,0 0 1 0 0,0 0-1 0 0,0-1 1 0 0,1 1-1 0 0,-1-1 1 0 0,3 4-1 0 0,7 12 118 0 0,-6-7-80 0 0,-1 1-1 0 0,-1-1 0 0 0,0 0 1 0 0,-1 1-1 0 0,0 0 0 0 0,-1 0 1 0 0,0 0-1 0 0,0 0 0 0 0,-2-1 1 0 0,1 1-1 0 0,-5 21 0 0 0,2-20-1369 0 0,0 0 0 0 0,-1 0-1 0 0,-7 15 1 0 0,0-6-4549 0 0</inkml:trace>
</inkml:ink>
</file>

<file path=ppt/ink/ink3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04.15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25 172 7224 0 0,'-9'-5'546'0'0,"4"-3"-379"0"0,4 7-134 0 0,0 0 1 0 0,0-1 0 0 0,0 1 0 0 0,0-1 0 0 0,0 1 0 0 0,0-1 0 0 0,1 0-1 0 0,-1 1 1 0 0,0-1 0 0 0,1 0 0 0 0,-1 1 0 0 0,1-1 0 0 0,0 0 0 0 0,-1 0 0 0 0,1 0-1 0 0,0 1 1 0 0,0-1 0 0 0,0 0 0 0 0,1 0 0 0 0,-1 0 0 0 0,0 1 0 0 0,1-1-1 0 0,-1 0 1 0 0,1 0 0 0 0,0-2 0 0 0,5-7 251 0 0,0 1-1 0 0,1 0 1 0 0,13-16-1 0 0,-4 6 273 0 0,-13 17-430 0 0,0 0 0 0 0,1 0 0 0 0,-1 0 1 0 0,1 1-1 0 0,0-1 0 0 0,-1 1 0 0 0,1 0 1 0 0,0 0-1 0 0,9-2 0 0 0,0-1 217 0 0,-10 4-259 0 0,-1 0 0 0 0,1 0 0 0 0,0 1 0 0 0,0-1 0 0 0,0 1 0 0 0,-1 0 0 0 0,1 0 0 0 0,0 0 0 0 0,0 0 0 0 0,0 1 0 0 0,-1-1 0 0 0,1 1 0 0 0,0 0 0 0 0,0-1 0 0 0,2 3 0 0 0,2 0 112 0 0,1 0-1 0 0,-2 0 1 0 0,1 1 0 0 0,8 6 0 0 0,-12-7-139 0 0,0 0 0 0 0,1 0 1 0 0,-1 1-1 0 0,-1-1 1 0 0,1 1-1 0 0,0 0 0 0 0,-1 0 1 0 0,0 0-1 0 0,3 7 1 0 0,1 4 87 0 0,4 21 1 0 0,-9-30-123 0 0,0 0 0 0 0,0 1 0 0 0,-1-1-1 0 0,0 0 1 0 0,0 0 0 0 0,-1 0 0 0 0,0 0 0 0 0,-1 7 0 0 0,-1 8 12 0 0,1-14 15 0 0,1 0 1 0 0,-1-1-1 0 0,-1 1 1 0 0,1-1 0 0 0,-1 1-1 0 0,-5 8 1 0 0,-25 35 275 0 0,23-36-242 0 0,4-6-15 0 0,1-1-1 0 0,-1 1 1 0 0,-1-1-1 0 0,-8 8 1 0 0,-6 7 198 0 0,17-19-216 0 0,1 1-1 0 0,0 0 0 0 0,-1-1 1 0 0,-6 5-1 0 0,3-1-35 0 0,-1-1 196 0 0,6-7-102 0 0,2-5-39 0 0,1 2-52 0 0,1 0 0 0 0,-1 0 0 0 0,0 0 0 0 0,1 0 0 0 0,0 0 0 0 0,0 0 0 0 0,0 0-1 0 0,1 1 1 0 0,-1-1 0 0 0,1 1 0 0 0,0 0 0 0 0,3-4 0 0 0,0 2-6 0 0,0 0 0 0 0,0 0 0 0 0,0 1 0 0 0,1 0 0 0 0,0 0-1 0 0,7-3 1 0 0,-10 6-13 0 0,-1 0 0 0 0,1 0 0 0 0,0 0 0 0 0,0 0 0 0 0,0 1 0 0 0,0-1 0 0 0,6 1 0 0 0,15-2 0 0 0,-19 2 1 0 0,0-1 0 0 0,0 1 0 0 0,0 0 0 0 0,0 0 0 0 0,0 1 0 0 0,0 0 0 0 0,0 0 0 0 0,0 0-1 0 0,0 1 1 0 0,0 0 0 0 0,-1 0 0 0 0,1 0 0 0 0,-1 1 0 0 0,10 5 0 0 0,-4-1-29 0 0,0 0 1 0 0,-1 1-1 0 0,0 1 1 0 0,0 0-1 0 0,15 17 0 0 0,-22-21 25 0 0,1 0 0 0 0,0 1 0 0 0,-1-1 0 0 0,0 1 0 0 0,0 0 0 0 0,-1 0 0 0 0,0 0 0 0 0,0 0 0 0 0,0 1 0 0 0,-1-1 0 0 0,1 8 0 0 0,0 4 100 0 0,-1 1 0 0 0,-3 27 0 0 0,1-38-46 0 0,0-1 0 0 0,-1 0 0 0 0,1 0 0 0 0,-2 0 0 0 0,1 0 0 0 0,-1 0 0 0 0,-5 11 0 0 0,-1-3 345 0 0,-22 29 1 0 0,24-37-274 0 0,1 1 0 0 0,-2-1 0 0 0,1 0-1 0 0,-1 0 1 0 0,0-1 0 0 0,0 0-1 0 0,-1 0 1 0 0,0-1 0 0 0,0 0-1 0 0,0-1 1 0 0,-1 0 0 0 0,1 0-1 0 0,-1-1 1 0 0,-10 2 0 0 0,11-4-56 0 0,0 1 0 0 0,0-1 1 0 0,0-1-1 0 0,0 1 0 0 0,0-2 0 0 0,0 1 1 0 0,0-1-1 0 0,0-1 0 0 0,1 1 0 0 0,-1-2 1 0 0,0 1-1 0 0,1-1 0 0 0,-1 0 1 0 0,1-1-1 0 0,0 0 0 0 0,-9-6 0 0 0,8 4-53 0 0,5 4-26 0 0,0 0 1 0 0,1 0-1 0 0,-1-1 0 0 0,0 0 1 0 0,1 0-1 0 0,0 0 0 0 0,-1 0 1 0 0,1 0-1 0 0,0-1 0 0 0,1 1 1 0 0,-1-1-1 0 0,1 0 0 0 0,0 0 1 0 0,-3-5-1 0 0,5 8-114 0 0,-1-1 0 0 0,1 1 0 0 0,-1 0 0 0 0,1-1 0 0 0,0 1 0 0 0,0-1 0 0 0,0 1 0 0 0,0-1 0 0 0,0 1 0 0 0,0 0 0 0 0,0-1-1 0 0,0 1 1 0 0,1-1 0 0 0,-1 1 0 0 0,1 0 0 0 0,-1-1 0 0 0,1 1 0 0 0,-1 0 0 0 0,1-1 0 0 0,1 0 0 0 0,-2 1-298 0 0,1 0-1 0 0,0 0 1 0 0,0 0-1 0 0,0 0 1 0 0,0 0-1 0 0,0 0 1 0 0,0 1-1 0 0,0-1 1 0 0,0 0-1 0 0,0 1 1 0 0,0-1-1 0 0,0 1 1 0 0,0-1 0 0 0,1 1-1 0 0,1-1 1 0 0,8 0-5064 0 0</inkml:trace>
</inkml:ink>
</file>

<file path=ppt/ink/ink3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04.89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0 515 13272 0 0,'1'-11'1009'0'0,"1"7"-952"0"0,0-1-1 0 0,0 1 1 0 0,0 0 0 0 0,0 1 0 0 0,1-1-1 0 0,-1 0 1 0 0,5-4 0 0 0,9-12-64 0 0,19-30 11 0 0,-20 29-53 0 0,18-30 0 0 0,38-67-338 0 0,-6 9 288 0 0,-5 11 1679 0 0,-59 97-1408 0 0,-1 1-156 0 0,1 0 0 0 0,-1 1 0 0 0,1-1 0 0 0,-1 0 0 0 0,1 0 0 0 0,-1 0 0 0 0,0 1 0 0 0,1-1 0 0 0,-1 0 0 0 0,0 0 1 0 0,1 1-1 0 0,-1-1 0 0 0,0 0 0 0 0,1 1 0 0 0,-1-1 0 0 0,0 0 0 0 0,1 1 0 0 0,-1-1 0 0 0,0 1 0 0 0,0-1 0 0 0,0 0 1 0 0,1 1-1 0 0,-1-1 0 0 0,0 1 0 0 0,0-1 0 0 0,0 1 0 0 0,0 0 0 0 0,3 16-83 0 0,-2-13 110 0 0,-1 7-11 0 0,0-1 0 0 0,0 1 0 0 0,-1 0-1 0 0,0 0 1 0 0,-3 11 0 0 0,-3 22 113 0 0,-23 152 335 0 0,16-121-208 0 0,9-39-131 0 0,-19 80 201 0 0,23-109-465 0 0,0 0 0 0 0,0 0 0 0 0,0 0 0 0 0,1 12 0 0 0,0-11-1443 0 0</inkml:trace>
  <inkml:trace contextRef="#ctx0" brushRef="#br0" timeOffset="1">472 658 16208 0 0,'0'0'783'0'0,"-8"0"217"0"0,8 7-1000 0 0,4-3 0 0 0,4 0 0 0 0,0-1-4791 0 0</inkml:trace>
</inkml:ink>
</file>

<file path=ppt/ink/ink3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05.5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100 328 14368 0 0,'-9'-3'705'0'0,"8"3"-673"0"0,1 0 0 0 0,-1 0 0 0 0,0 0 0 0 0,0 0 0 0 0,1 0 0 0 0,-1 1 0 0 0,0-1 0 0 0,0 0 0 0 0,1 0 0 0 0,-1 1 0 0 0,0-1 0 0 0,1 0 0 0 0,-1 1 0 0 0,0-1 0 0 0,1 1 0 0 0,-1-1 0 0 0,1 1 0 0 0,-1-1 0 0 0,0 1 0 0 0,1-1 0 0 0,-1 1 0 0 0,1-1 1 0 0,0 1-1 0 0,-1 0 0 0 0,1-1 0 0 0,0 1 0 0 0,-1 0 0 0 0,0 1 0 0 0,-9 25-245 0 0,9-22 288 0 0,-2 6-24 0 0,0 1 1 0 0,1-1-1 0 0,1 1 1 0 0,0 0-1 0 0,1 0 1 0 0,0-1-1 0 0,2 21 1 0 0,-1-21 156 0 0,1 0 0 0 0,0 0 1 0 0,0-1-1 0 0,7 20 1 0 0,-7-24-101 0 0,1-1 0 0 0,0 0 0 0 0,0 0 0 0 0,0 0 0 0 0,0-1 1 0 0,1 1-1 0 0,-1-1 0 0 0,1 0 0 0 0,1 0 0 0 0,-1 0 0 0 0,5 3 0 0 0,-5-5-7 0 0,0 0 0 0 0,-1-1-1 0 0,1 0 1 0 0,0 1 0 0 0,0-2-1 0 0,0 1 1 0 0,0 0 0 0 0,0-1-1 0 0,6 1 1 0 0,2-1 95 0 0,-7 1-100 0 0,1-2 1 0 0,0 1-1 0 0,0 0 1 0 0,0-1-1 0 0,-1 0 1 0 0,1-1-1 0 0,0 1 0 0 0,-1-1 1 0 0,0 0-1 0 0,1-1 1 0 0,-1 1-1 0 0,0-1 0 0 0,0 0 1 0 0,5-4-1 0 0,9-7 128 0 0,-1-1 0 0 0,17-18 0 0 0,-32 31-195 0 0,17-21 158 0 0,-1 0 1 0 0,-1 0 0 0 0,-1-2 0 0 0,-1 0 0 0 0,25-55-1 0 0,-35 66-99 0 0,0 1-1 0 0,-1-2 1 0 0,-1 1 0 0 0,0 0-1 0 0,-1-1 1 0 0,0 0-1 0 0,-2 1 1 0 0,1-1 0 0 0,-2 0-1 0 0,-1-17 1 0 0,1 25-71 0 0,-1 0 1 0 0,0 0 0 0 0,-1 0 0 0 0,1 1-1 0 0,-1-1 1 0 0,-1 0 0 0 0,1 1-1 0 0,-1 0 1 0 0,0-1 0 0 0,-1 1-1 0 0,1 0 1 0 0,-1 1 0 0 0,0-1-1 0 0,-1 1 1 0 0,1-1 0 0 0,-1 2-1 0 0,0-1 1 0 0,0 0 0 0 0,-1 1 0 0 0,0 0-1 0 0,1 0 1 0 0,-1 0 0 0 0,-12-4-1 0 0,9 4-35 0 0,0 1 1 0 0,0 0-1 0 0,0 0 0 0 0,-1 1 0 0 0,1 0 0 0 0,-1 1 0 0 0,1 0 1 0 0,-1 1-1 0 0,1 0 0 0 0,-1 0 0 0 0,1 1 0 0 0,-1 0 0 0 0,1 1 1 0 0,-1 0-1 0 0,-10 4 0 0 0,-1 1-217 0 0,1 1 0 0 0,0 1 1 0 0,1 1-1 0 0,-27 18 0 0 0,34-20-199 0 0,0 1 0 0 0,1 1 0 0 0,0 0 0 0 0,0 1 0 0 0,1 0 0 0 0,1 0 0 0 0,-12 18-1 0 0,5 0-1185 0 0</inkml:trace>
  <inkml:trace contextRef="#ctx0" brushRef="#br0" timeOffset="1">997 292 10680 0 0,'0'0'520'0'0,"-8"-9"136"0"0,7 4-574 0 0,2 4 27 0 0,-1 0 0 0 0,1 1 1 0 0,-1-1-1 0 0,1 0 0 0 0,0 0 0 0 0,-1 1 0 0 0,1-1 0 0 0,0 0 0 0 0,0 1 0 0 0,-1-1 0 0 0,1 1 0 0 0,0-1 0 0 0,0 1 1 0 0,0-1-1 0 0,-1 1 0 0 0,1 0 0 0 0,2-1 0 0 0,0-1 114 0 0,2 0-31 0 0,0 0 0 0 0,0 0-1 0 0,0 0 1 0 0,0 1 0 0 0,1 0 0 0 0,-1 0 0 0 0,1 0 0 0 0,-1 0 0 0 0,1 1-1 0 0,8 1 1 0 0,5 1 111 0 0,33 7 1 0 0,-7 1-16 0 0,-27-6-239 0 0,-16-4-48 0 0,0 1-1 0 0,0-1 0 0 0,-1 1 0 0 0,1-1 0 0 0,0 1 1 0 0,0-1-1 0 0,0 0 0 0 0,0 0 0 0 0,0 0 1 0 0,0 0-1 0 0,0 0 0 0 0,0-1 0 0 0,0 1 1 0 0,0 0-1 0 0,0-1 0 0 0,-1 0 0 0 0,3 0 0 0 0,0-1-37 0 0,-1 0-85 0 0</inkml:trace>
</inkml:ink>
</file>

<file path=ppt/ink/ink3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06.0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0 16783 0 0,'0'0'818'0'0,"0"2"-360"0"0,-2 4-402 0 0,1-1-1 0 0,1 1 0 0 0,-1-1 1 0 0,1 1-1 0 0,0-1 1 0 0,1 1-1 0 0,-1 0 0 0 0,1-1 1 0 0,0 1-1 0 0,0-1 0 0 0,3 7 1 0 0,4 28 477 0 0,-5-6-195 0 0,4 73 409 0 0,-7-90-1201 0 0,-1 0-1 0 0,0-1 1 0 0,-2 1 0 0 0,-5 23-1 0 0,-1-10-6071 0 0</inkml:trace>
</inkml:ink>
</file>

<file path=ppt/ink/ink3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07.2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231 16 10000 0 0,'0'0'584'0'0,"0"-7"-472"0"0,0 0-92 0 0,0 5 336 0 0,-4 22-111 0 0,4-11-177 0 0,-1 0-1 0 0,-1 0 1 0 0,1 0-1 0 0,-1-1 1 0 0,-1 1-1 0 0,-3 10 1 0 0,-26 50 474 0 0,21-47-330 0 0,-84 156 2034 0 0,72-139-1638 0 0,-20 39 604 0 0,42-75-1112 0 0,-1 0-1 0 0,1 0 1 0 0,0 0-1 0 0,1 0 0 0 0,-1 0 1 0 0,0 0-1 0 0,0 4 1 0 0,1-6-87 0 0,0-1-1 0 0,0 1 1 0 0,0 0 0 0 0,0-1 0 0 0,0 1-1 0 0,0-1 1 0 0,1 1 0 0 0,-1 0 0 0 0,0-1-1 0 0,0 1 1 0 0,0-1 0 0 0,0 1 0 0 0,1-1-1 0 0,-1 1 1 0 0,0-1 0 0 0,1 1 0 0 0,-1-1-1 0 0,0 1 1 0 0,1-1 0 0 0,-1 1 0 0 0,1-1-1 0 0,-1 1 1 0 0,0-1 0 0 0,1 0 0 0 0,-1 1-1 0 0,1-1 1 0 0,-1 0 0 0 0,1 1 0 0 0,0-1-1 0 0,-1 0 1 0 0,1 0 0 0 0,-1 1 0 0 0,1-1-1 0 0,-1 0 1 0 0,1 0 0 0 0,0 0 0 0 0,-1 0-1 0 0,1 0 1 0 0,-1 0 0 0 0,2 0 0 0 0,43 8 545 0 0,-22-8-443 0 0,1 1 0 0 0,-1 2-1 0 0,27 4 1 0 0,-17-1-36 0 0,-24-5-65 0 0,0 0 0 0 0,0 1 1 0 0,10 3-1 0 0,-10-3 4 0 0,-1 0 0 0 0,1 0 0 0 0,16 0 0 0 0,19 4-99 0 0,-42-6-9 0 0,0 0 1 0 0,-1 0 0 0 0,1 0 0 0 0,0 0-1 0 0,0 0 1 0 0,-1-1 0 0 0,1 1-1 0 0,0-1 1 0 0,-1 1 0 0 0,1-1 0 0 0,0 0-1 0 0,-1 0 1 0 0,1 1 0 0 0,-1-1-1 0 0,1 0 1 0 0,-1 0 0 0 0,3-3-1 0 0,20-21-3169 0 0,-15 15 2079 0 0,-6 7 929 0 0,0 0 1 0 0,0-1-1 0 0,0 1 1 0 0,-1-1 0 0 0,1 0-1 0 0,1-5 1 0 0,-2 5 182 0 0,0 1-1 0 0,0-1 1 0 0,0 1 0 0 0,0 0 0 0 0,5-6-1 0 0,-4 7 37 0 0,-1-1 0 0 0,0 0 0 0 0,0 0 0 0 0,0 1 0 0 0,0-1 0 0 0,0-1 1 0 0,-1 1-1 0 0,1 0 0 0 0,0-4 0 0 0,0-1 148 0 0,-1 1 1 0 0,0-1 0 0 0,0-9 1538 0 0,-9 43 134 0 0,4-7-935 0 0,-12 41 681 0 0,7-21-903 0 0,-34 163 892 0 0,37-170-1466 0 0,5-26-125 0 0,-2 6-392 0 0,-2 28-1 0 0</inkml:trace>
</inkml:ink>
</file>

<file path=ppt/ink/ink3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07.8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149 52 11912 0 0,'0'0'696'0'0,"2"0"-587"0"0,1-1-84 0 0,0 0 0 0 0,0 0 0 0 0,0 1 0 0 0,0-1 0 0 0,0 1-1 0 0,0-1 1 0 0,0 1 0 0 0,0 0 0 0 0,0 0 0 0 0,0 1 0 0 0,1-1 0 0 0,-1 1 0 0 0,0-1 0 0 0,0 1 0 0 0,0 0 0 0 0,0 0 0 0 0,-1 1 0 0 0,4 0-1 0 0,1 3 312 0 0,-1-1-1 0 0,0 1 1 0 0,-1 0-1 0 0,1 0 1 0 0,6 8-1 0 0,-5-5 83 0 0,3 4 113 0 0,0 1 0 0 0,-1 0 1 0 0,-1 1-1 0 0,8 15 0 0 0,14 23 695 0 0,-23-41-1096 0 0,-5-7-80 0 0,0 0-1 0 0,1-1 1 0 0,-1 1 0 0 0,1-1-1 0 0,0 1 1 0 0,4 3 0 0 0,5 5 11 0 0,-11-10-166 0 0</inkml:trace>
  <inkml:trace contextRef="#ctx0" brushRef="#br0" timeOffset="1">1 318 16208 0 0,'0'0'786'0'0,"0"-2"-339"0"0,0-1-410 0 0,0 0 1 0 0,1 0-1 0 0,0 0 1 0 0,0 0-1 0 0,0 0 1 0 0,0 0-1 0 0,0 0 1 0 0,1 0-1 0 0,-1 0 1 0 0,1 0-1 0 0,0 1 1 0 0,0-1-1 0 0,0 1 1 0 0,0-1-1 0 0,0 1 1 0 0,4-3-1 0 0,7-7 110 0 0,28-17 1 0 0,-19 15 150 0 0,15-11-164 0 0,1 2 0 0 0,1 1 0 0 0,78-30 0 0 0,-48 19-972 0 0,-48 22-640 0 0,0 1-1 0 0,41-13 0 0 0,-42 17-369 0 0,-2 1-2701 0 0</inkml:trace>
</inkml:ink>
</file>

<file path=ppt/ink/ink3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08.5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0 556 16296 0 0,'1'-2'88'0'0,"-1"0"1"0"0,0 0-1 0 0,0 0 1 0 0,1 0-1 0 0,-1 0 1 0 0,1 0 0 0 0,0 0-1 0 0,0 0 1 0 0,0 0-1 0 0,0 0 1 0 0,0 0 0 0 0,0 1-1 0 0,0-1 1 0 0,0 0-1 0 0,1 1 1 0 0,-1-1-1 0 0,0 1 1 0 0,1-1 0 0 0,0 1-1 0 0,3-2 1 0 0,1-2-174 0 0,155-147-283 0 0,-141 134 2 0 0,-2-1-1 0 0,0-1 0 0 0,-1-1 1 0 0,-1-1-1 0 0,14-24 1 0 0,-10 15-60 0 0,-13 19 344 0 0,1 0 0 0 0,7-17 0 0 0,2-3 34 0 0,-14 26 108 0 0,1 0 0 0 0,-1 0-1 0 0,0 0 1 0 0,0-1 0 0 0,-1 1-1 0 0,3-13 1 0 0,0-21 1113 0 0,-5 39-913 0 0,-2 2-184 0 0,-1 1-74 0 0,0 0-1 0 0,0 0 0 0 0,0 0 0 0 0,0 1 0 0 0,0-1 0 0 0,1 1 1 0 0,-1 0-1 0 0,1 0 0 0 0,0 0 0 0 0,0 0 0 0 0,0 0 0 0 0,-2 4 0 0 0,-4 6 0 0 0,5-7 3 0 0,0 0-1 0 0,1 1 0 0 0,-1-1 0 0 0,1 1 0 0 0,1 0 0 0 0,-2 12 0 0 0,0-3 69 0 0,-31 204 1082 0 0,33-213-1099 0 0,-6 125 1140 0 0,11-31-637 0 0,-4-99-494 0 0,0-1-10 0 0,0 11-936 0 0</inkml:trace>
</inkml:ink>
</file>

<file path=ppt/ink/ink3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09.03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621 62 11144 0 0,'0'0'834'0'0,"-3"-8"-463"0"0,2 6-394 0 0,1 0 0 0 0,-1 1 0 0 0,0-1 0 0 0,0 1 0 0 0,0-1 0 0 0,1 1 0 0 0,-2-1 0 0 0,1 1 0 0 0,0-1 0 0 0,0 1 0 0 0,0 0 0 0 0,-1 0 0 0 0,1-1 0 0 0,0 1 0 0 0,-1 0 0 0 0,1 0 0 0 0,-1 1 0 0 0,1-1 0 0 0,-1 0 1 0 0,-3-1-1 0 0,-1 0-84 0 0,2 0-21 0 0,-1 0-1 0 0,0 0 1 0 0,0 1 0 0 0,0 0 0 0 0,0 0 0 0 0,0 0 0 0 0,-9 1 0 0 0,8-1 101 0 0,0 1 0 0 0,-1-1 0 0 0,1 0 0 0 0,1 0 0 0 0,-8-3 0 0 0,8 3 230 0 0,-1-1 0 0 0,1 1 0 0 0,0 0 0 0 0,0 1 0 0 0,-1-1 0 0 0,1 1 0 0 0,0 0 0 0 0,-1 0 0 0 0,1 1 0 0 0,0 0 0 0 0,0 0 0 0 0,-6 2-1 0 0,0 0 370 0 0,0 1 0 0 0,0 0 0 0 0,0 0 1 0 0,-15 11-1 0 0,11-6-383 0 0,0 1 0 0 0,1 1 0 0 0,0 0 1 0 0,1 1-1 0 0,-20 23 0 0 0,-41 65 635 0 0,64-87-695 0 0,2 1-1 0 0,-11 24 1 0 0,6-11-19 0 0,5-12-9 0 0,1 0 0 0 0,1 0 0 0 0,0 1-1 0 0,2 0 1 0 0,-6 27 0 0 0,9-37-43 0 0,0 1 0 0 0,1 0 0 0 0,0-1 0 0 0,0 1 0 0 0,0-1 0 0 0,1 1 0 0 0,-1 0 0 0 0,2-1 0 0 0,-1 0 0 0 0,1 1 0 0 0,0-1-1 0 0,0 0 1 0 0,1 0 0 0 0,0 0 0 0 0,0 0 0 0 0,0 0 0 0 0,6 7 0 0 0,-6-10-25 0 0,0 0 0 0 0,0 0 1 0 0,1 0-1 0 0,-1 0 0 0 0,1-1 0 0 0,0 1 0 0 0,0-1 0 0 0,0 0 0 0 0,0 0 0 0 0,0 0 0 0 0,0-1 0 0 0,0 1 0 0 0,1-1 0 0 0,-1 0 0 0 0,1 0 0 0 0,-1-1 0 0 0,1 1 0 0 0,-1-1 0 0 0,1 0 0 0 0,-1 0 0 0 0,1-1 1 0 0,4 0-1 0 0,1-1 37 0 0,1-1 0 0 0,-1 1 0 0 0,1-2 0 0 0,-1 0 1 0 0,0 0-1 0 0,0 0 0 0 0,-1-1 0 0 0,10-7 0 0 0,-12 8-16 0 0,-1-1 0 0 0,0 0 0 0 0,0-1 0 0 0,0 1 0 0 0,-1-1 0 0 0,0 0 0 0 0,0 0-1 0 0,0-1 1 0 0,-1 0 0 0 0,0 1 0 0 0,6-14 0 0 0,-9 16-30 0 0,1 0 1 0 0,-1 1-1 0 0,0-1 0 0 0,0 0 1 0 0,-1 0-1 0 0,1 0 1 0 0,-1 0-1 0 0,0 0 0 0 0,0 0 1 0 0,0 0-1 0 0,0 0 0 0 0,-1 0 1 0 0,0 0-1 0 0,0 0 0 0 0,0 0 1 0 0,0 1-1 0 0,0-1 0 0 0,-1 0 1 0 0,0 1-1 0 0,0-1 1 0 0,0 1-1 0 0,0-1 0 0 0,0 1 1 0 0,-1 0-1 0 0,-3-4 0 0 0,2 3-30 0 0,-1 0-1 0 0,-1 0 1 0 0,1 0 0 0 0,0 1-1 0 0,-1 0 1 0 0,0 0-1 0 0,0 0 1 0 0,1 1 0 0 0,-2 0-1 0 0,1 0 1 0 0,0 0-1 0 0,0 1 1 0 0,-1 0 0 0 0,1 0-1 0 0,0 0 1 0 0,-1 1-1 0 0,1 0 1 0 0,-1 1 0 0 0,1-1-1 0 0,0 1 1 0 0,-1 0-1 0 0,1 1 1 0 0,0-1-1 0 0,0 1 1 0 0,-10 5 0 0 0,-6 2-108 0 0,12-5 55 0 0,1-1-1 0 0,-1 2 1 0 0,1-1-1 0 0,0 1 1 0 0,0 1-1 0 0,1 0 1 0 0,-13 11-1 0 0,11-7-356 0 0,0 1 0 0 0,1 0-1 0 0,0 1 1 0 0,1 0 0 0 0,0 1-1 0 0,1-1 1 0 0,-10 27 0 0 0,12-23-978 0 0</inkml:trace>
  <inkml:trace contextRef="#ctx0" brushRef="#br0" timeOffset="1">819 550 17999 0 0,'0'0'392'0'0,"-9"4"88"0"0,3-1 8 0 0,-3 8 24 0 0,5-3-416 0 0,0 2-96 0 0,0 1 0 0 0,-1 0 0 0 0,1-2 0 0 0,0 2 0 0 0,4 3 0 0 0,-4-3 0 0 0,0-4-752 0 0,-5 4-8087 0 0</inkml:trace>
</inkml:ink>
</file>

<file path=ppt/ink/ink3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09.8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86 443 13448 0 0,'0'0'298'0'0,"-1"1"46"0"0,-4 3-263 0 0,1 0 0 0 0,0 1 0 0 0,0-1 0 0 0,0 1 0 0 0,0 0 0 0 0,1 0 0 0 0,0 0 0 0 0,0 0 0 0 0,0 0 0 0 0,0 1 0 0 0,1 0 0 0 0,0-1 0 0 0,-2 12 0 0 0,3-13-22 0 0,0 0 0 0 0,1 0 0 0 0,-1-1 0 0 0,1 1 1 0 0,0 0-1 0 0,0 0 0 0 0,1 0 0 0 0,-1 0 1 0 0,1 0-1 0 0,0 0 0 0 0,0 0 0 0 0,0 0 1 0 0,0 0-1 0 0,1-1 0 0 0,-1 1 0 0 0,1-1 1 0 0,0 1-1 0 0,0-1 0 0 0,1 1 0 0 0,3 3 1 0 0,-2-3 44 0 0,0-1 1 0 0,0 0-1 0 0,0 0 1 0 0,0 0-1 0 0,1-1 1 0 0,-1 1 0 0 0,1-1-1 0 0,0 0 1 0 0,9 3-1 0 0,-5-2 25 0 0,-3-1-11 0 0,1-1-1 0 0,-1 1 1 0 0,1-1-1 0 0,0 0 1 0 0,-1-1-1 0 0,1 0 1 0 0,8 0-1 0 0,48-9 653 0 0,-51 7-611 0 0,17-3 301 0 0,-1-2 0 0 0,0 0 0 0 0,38-17 0 0 0,-50 17-282 0 0,0-1 0 0 0,0 0 0 0 0,-1-1 1 0 0,0-1-1 0 0,0-1 0 0 0,22-20 0 0 0,-20 14-21 0 0,0 0 0 0 0,-1-2-1 0 0,-1 0 1 0 0,-1 0 0 0 0,0-1 0 0 0,-2-1 0 0 0,12-24 0 0 0,-22 38-107 0 0,0-1 1 0 0,0 0 0 0 0,0 1-1 0 0,-1-1 1 0 0,0 0 0 0 0,-1 0-1 0 0,1 0 1 0 0,-2 0 0 0 0,1 0-1 0 0,-1 0 1 0 0,0 1 0 0 0,-1-1-1 0 0,0 0 1 0 0,0 0 0 0 0,0 1-1 0 0,-7-13 1 0 0,2 6 43 0 0,0 1-1 0 0,-1 0 1 0 0,-1 0 0 0 0,0 1-1 0 0,0 0 1 0 0,-1 1 0 0 0,-23-20-1 0 0,23 23-96 0 0,-1 1-1 0 0,0 0 1 0 0,0 0-1 0 0,-1 1 1 0 0,0 1-1 0 0,0 0 0 0 0,0 0 1 0 0,-1 1-1 0 0,-16-2 1 0 0,7 2-11 0 0,0 1-1 0 0,0 1 1 0 0,0 1 0 0 0,-36 3 0 0 0,42 0-17 0 0,1 1 0 0 0,-1 0 0 0 0,1 1 0 0 0,0 1 0 0 0,0 0 0 0 0,0 1 0 0 0,1 0 0 0 0,0 1 0 0 0,-22 16 0 0 0,26-17-217 0 0,1 2-1 0 0,-1-1 1 0 0,2 1 0 0 0,-1 1-1 0 0,1-1 1 0 0,0 1 0 0 0,1 1-1 0 0,0 0 1 0 0,1 0-1 0 0,0 0 1 0 0,0 1 0 0 0,1-1-1 0 0,-5 16 1 0 0,4 7-1251 0 0</inkml:trace>
  <inkml:trace contextRef="#ctx0" brushRef="#br0" timeOffset="1.03">1579 197 16559 0 0,'5'-7'802'0'0,"-1"3"-716"0"0,0 0 0 0 0,1 0 0 0 0,0 0-1 0 0,-1 1 1 0 0,1 0 0 0 0,0 0 0 0 0,1 1 0 0 0,-1-1 0 0 0,1 1 0 0 0,-1 0 0 0 0,1 0 0 0 0,-1 1 0 0 0,1 0 0 0 0,0 0 0 0 0,7-1-1 0 0,11 2 521 0 0,-8 0-341 0 0,-1 0-1 0 0,1 0 1 0 0,27 6-1 0 0,-29-3-273 0 0,-12-3-24 0 0,0 0 1 0 0,1 1-1 0 0,-1-1 0 0 0,0 1 1 0 0,0-1-1 0 0,1 1 0 0 0,-1 0 1 0 0,0 0-1 0 0,0 0 0 0 0,0 0 1 0 0,0 0-1 0 0,0 1 0 0 0,2 1 1 0 0,-3-2-531 0 0,-1 7-5277 0 0,0 6 6 0 0</inkml:trace>
</inkml:ink>
</file>

<file path=ppt/ink/ink3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10.48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68 20183 0 0,'0'0'448'0'0,"13"-5"88"0"0,4 5 16 0 0,8-2 16 0 0,4-3-456 0 0,0-1-112 0 0,3-3 0 0 0,1 2 0 0 0,1 3 0 0 0,-1-3 64 0 0,-5-4-64 0 0,1 0-8975 0 0</inkml:trace>
</inkml:ink>
</file>

<file path=ppt/ink/ink3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33.95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96 229 10680 0 0,'-2'0'241'0'0,"-2"1"-104"0"0,-5 0 80 0 0,-5 7 353 0 0,-1 0-553 0 0,12-8-4 0 0,1 1 1 0 0,0 0-1 0 0,0 0 0 0 0,0 0 0 0 0,0 0 0 0 0,0 0 1 0 0,0 0-1 0 0,1 1 0 0 0,-4 1 0 0 0,3 0 88 0 0,-1 0 0 0 0,0-1 0 0 0,1 1 0 0 0,0 0 0 0 0,0 0 0 0 0,0 1 0 0 0,0-1 0 0 0,0 0 0 0 0,0 1 0 0 0,1-1 0 0 0,0 1 0 0 0,0-1 0 0 0,0 1 0 0 0,0 0 0 0 0,0-1 0 0 0,1 1 0 0 0,-1 0 0 0 0,1 0 1 0 0,0-1-1 0 0,0 1 0 0 0,1 0 0 0 0,-1 0 0 0 0,1-1 0 0 0,1 7 0 0 0,1-1 212 0 0,0 1 0 0 0,1-1 0 0 0,-1 0 0 0 0,11 17 0 0 0,-10-20-207 0 0,0-1 0 0 0,0 0 1 0 0,1 0-1 0 0,0 0 0 0 0,0-1 0 0 0,0 1 0 0 0,0-1 1 0 0,6 3-1 0 0,-3-2-6 0 0,-1-1 1 0 0,1 1 0 0 0,-1-2-1 0 0,1 1 1 0 0,0-1-1 0 0,1 0 1 0 0,-1-1-1 0 0,0 0 1 0 0,1 0 0 0 0,-1-1-1 0 0,1 0 1 0 0,0-1-1 0 0,-1 1 1 0 0,1-2-1 0 0,-1 1 1 0 0,1-1 0 0 0,0-1-1 0 0,-1 1 1 0 0,0-1-1 0 0,1-1 1 0 0,-1 0 0 0 0,12-6-1 0 0,0 0 118 0 0,0-2-1 0 0,-1 0 1 0 0,0-1-1 0 0,31-28 1 0 0,-27 19 139 0 0,0-2 0 0 0,34-44 0 0 0,-50 57-280 0 0,-1 0 0 0 0,0-1 1 0 0,0 0-1 0 0,-1 0 0 0 0,-1 0 1 0 0,0 0-1 0 0,0 0 0 0 0,-1-1 1 0 0,3-21-1 0 0,-6 29-60 0 0,0 0-1 0 0,0 0 1 0 0,0 0-1 0 0,-1 0 1 0 0,0 0-1 0 0,1 0 1 0 0,-1 0-1 0 0,-1 0 1 0 0,1 1-1 0 0,0-1 1 0 0,-1 0-1 0 0,0 1 1 0 0,0 0 0 0 0,0-1-1 0 0,0 1 1 0 0,-1 0-1 0 0,1 0 1 0 0,-1 0-1 0 0,0 0 1 0 0,1 0-1 0 0,-1 1 1 0 0,-1-1-1 0 0,-4-2 1 0 0,-7-4 34 0 0,0 0 0 0 0,0 2 0 0 0,-33-12 0 0 0,37 15-82 0 0,0 0 0 0 0,-1 1 0 0 0,1 0 0 0 0,-1 1 0 0 0,0 0-1 0 0,0 1 1 0 0,1 0 0 0 0,-1 1 0 0 0,0 0 0 0 0,0 1 0 0 0,0 1 0 0 0,0 0 0 0 0,1 0-1 0 0,-1 1 1 0 0,1 1 0 0 0,-16 6 0 0 0,12-2-215 0 0,1 1-1 0 0,0 0 1 0 0,0 1-1 0 0,1 0 1 0 0,0 1-1 0 0,1 1 1 0 0,0 0 0 0 0,1 0-1 0 0,1 1 1 0 0,-11 16-1 0 0,19-24-108 0 0,-1 0-1 0 0,0 1 0 0 0,1-1 1 0 0,0 0-1 0 0,-2 12 0 0 0,2-12-96 0 0,-5 17-1849 0 0</inkml:trace>
</inkml:ink>
</file>

<file path=ppt/ink/ink3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34.59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443 0 11056 0 0,'0'0'1109'0'0,"0"2"-1013"0"0,-2 28 813 0 0,0 0 0 0 0,-11 48 0 0 0,3-1 1204 0 0,-1 1-281 0 0,0 5-384 0 0,9-52-822 0 0,-8 30 0 0 0,8-51-463 0 0,-1 0 0 0 0,0-1 0 0 0,0 1-1 0 0,-1-1 1 0 0,-1 0 0 0 0,1 0 0 0 0,-8 10-1 0 0,8-14-59 0 0,1 1 1 0 0,-1-1-1 0 0,0-1 0 0 0,0 1 0 0 0,-1-1 0 0 0,0 0 0 0 0,0 0 0 0 0,0 0 0 0 0,0 0 0 0 0,0-1 0 0 0,-1 0 1 0 0,1 0-1 0 0,-1 0 0 0 0,-6 1 0 0 0,-10 3 103 0 0,-25 3 0 0 0,39-9-175 0 0,-1 0 0 0 0,1 0 0 0 0,-1-1 0 0 0,1 0 0 0 0,0-1 0 0 0,-14-2 0 0 0,-6-1-58 0 0,20 3-37 0 0,0 0 0 0 0,0 0 0 0 0,1-1-1 0 0,-15-5 1 0 0,19 6-211 0 0,1-1-1 0 0,-1 1 1 0 0,1-1-1 0 0,-1 1 1 0 0,1-1-1 0 0,0 0 1 0 0,0 0-1 0 0,0 0 1 0 0,0 0-1 0 0,0 0 1 0 0,0 0-1 0 0,1-1 1 0 0,-1 1-1 0 0,1-1 1 0 0,0 1-1 0 0,-1-1 1 0 0,1 1-1 0 0,-1-5 1 0 0,-3-18-1713 0 0,1 2-17 0 0</inkml:trace>
</inkml:ink>
</file>

<file path=ppt/ink/ink3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35.17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101 283 11024 0 0,'0'0'1109'0'0,"2"1"-1013"0"0,1 1-174 0 0,-1 0 0 0 0,1 1 1 0 0,-1-1-1 0 0,0 0 0 0 0,0 1 0 0 0,1 0 1 0 0,-1-1-1 0 0,1 5 0 0 0,2 0-57 0 0,24 40 2733 0 0,28 59-1 0 0,-31-54-892 0 0,-14-31-914 0 0,-7-12-694 0 0,0-1 1 0 0,-1 1 0 0 0,0 0-1 0 0,0 1 1 0 0,-1-1 0 0 0,0 1-1 0 0,2 12 1 0 0,-5-20-59 0 0,1 4 262 0 0,0 1-1 0 0,-1 0 1 0 0,-1 11-1 0 0,1-16-277 0 0,0 0 0 0 0,-1 0-1 0 0,1 1 1 0 0,-1-1 0 0 0,0 0 0 0 0,0 0-1 0 0,0 0 1 0 0,0 0 0 0 0,0 0 0 0 0,0 0 0 0 0,-1 0-1 0 0,1 0 1 0 0,0-1 0 0 0,-1 1 0 0 0,-2 1-1 0 0,-12 13-13 0 0,7-8 12 0 0,-19 14 0 0 0,25-20 67 0 0,0 0 0 0 0,-1 0 0 0 0,0 0 0 0 0,1-1 0 0 0,-1 1 0 0 0,0-1 0 0 0,0 0 0 0 0,0 0 0 0 0,-7 1 0 0 0,1-1-8 0 0,0-1 0 0 0,0 0-1 0 0,-1 0 1 0 0,1-1 0 0 0,0 0 0 0 0,0-1 0 0 0,0 0-1 0 0,0 0 1 0 0,1-1 0 0 0,-1-1 0 0 0,1 0 0 0 0,-1 0-1 0 0,-10-7 1 0 0,17 9-80 0 0,1-1 0 0 0,0 1 0 0 0,0-1 0 0 0,0 1 0 0 0,0-1 0 0 0,1 1 0 0 0,-1-1 0 0 0,1 0 0 0 0,0 0 0 0 0,-1 0 0 0 0,1 0 0 0 0,1 0 0 0 0,-1 0 0 0 0,0 0 0 0 0,1 0 0 0 0,-1 0 0 0 0,1 0 0 0 0,0 0 0 0 0,0-1 0 0 0,0 1 0 0 0,1 0 0 0 0,-1 0 0 0 0,1 0 0 0 0,-1 0 0 0 0,1 0 0 0 0,0 0 0 0 0,2-3 0 0 0,6-10 0 0 0,1 0 0 0 0,1 1 0 0 0,1 0 0 0 0,0 1 0 0 0,0 0 0 0 0,2 1 0 0 0,-1 1 0 0 0,2 0 0 0 0,30-19 0 0 0,150-112 0 0 0,-153 112 0 0 0,-28 21 0 0 0,1-1 0 0 0,-1 0 0 0 0,-1-1 0 0 0,0 0 0 0 0,0-1 0 0 0,13-19 0 0 0,-19 21 0 0 0,0 1 0 0 0,0 0 0 0 0,-1 0 0 0 0,-1 0 0 0 0,6-14 0 0 0,-10 21 0 0 0,0-1 0 0 0,0 1 0 0 0,-1 0 0 0 0,1 0 0 0 0,-1 0 0 0 0,0-1 0 0 0,0 1 0 0 0,0 0 0 0 0,0 0 0 0 0,0-1 0 0 0,-1 1 0 0 0,1 0 0 0 0,-1 0 0 0 0,0 0 0 0 0,0 0 0 0 0,0 0 0 0 0,0 0 0 0 0,-1 0 0 0 0,1 0 0 0 0,-3-3 0 0 0,0 1 0 0 0,0 0 0 0 0,-1 0 0 0 0,1 0 0 0 0,-1 1 0 0 0,0-1 0 0 0,0 1 0 0 0,-1 0 0 0 0,1 1 0 0 0,-1-1 0 0 0,0 1 0 0 0,0 1 0 0 0,0-1 0 0 0,0 1 0 0 0,-1 0 0 0 0,-10-2 0 0 0,-5 0 0 0 0,-1 1 0 0 0,-1 1 0 0 0,-24 2 0 0 0,34 1-188 0 0,1 0-1 0 0,-1 1 0 0 0,0 1 1 0 0,0 1-1 0 0,1 0 1 0 0,0 0-1 0 0,0 1 0 0 0,0 1 1 0 0,1 0-1 0 0,-1 1 1 0 0,1 0-1 0 0,1 1 0 0 0,0 0 1 0 0,-11 11-1 0 0,16-14-179 0 0,1 1 0 0 0,-1-1 0 0 0,1 1-1 0 0,1 0 1 0 0,-7 11 0 0 0,-7 18-4689 0 0,3-6-743 0 0</inkml:trace>
  <inkml:trace contextRef="#ctx0" brushRef="#br0" timeOffset="1">726 757 18151 0 0,'0'0'1060'0'0,"-1"2"-869"0"0,-1 6-98 0 0,1-7 278 0 0,-3 7 626 0 0,2-4-895 0 0,1 1-1 0 0,0-1 0 0 0,0 0 0 0 0,0 1 0 0 0,1 6 1 0 0,-2 6-102 0 0,-3 21 0 0 0,4-34 0 0 0,-1 0 0 0 0,1 0 0 0 0,1 0 0 0 0,-1 0 0 0 0,0 0 0 0 0,1 1 0 0 0,0-1 0 0 0,0 0 0 0 0,0 1 0 0 0,1-1 0 0 0,-1 0 0 0 0,1 0 0 0 0,0 0 0 0 0,3 8 0 0 0,-4-11-29 0 0,0-1-1 0 0,0 1 0 0 0,1 0 0 0 0,-1 0 1 0 0,0-1-1 0 0,1 1 0 0 0,-1 0 0 0 0,0 0 1 0 0,1-1-1 0 0,-1 1 0 0 0,1 0 1 0 0,-1-1-1 0 0,1 1 0 0 0,0-1 0 0 0,-1 1 1 0 0,1-1-1 0 0,-1 1 0 0 0,1-1 0 0 0,0 1 1 0 0,0-1-1 0 0,-1 1 0 0 0,1-1 0 0 0,0 0 1 0 0,0 1-1 0 0,-1-1 0 0 0,1 0 1 0 0,0 0-1 0 0,1 0 0 0 0,1 0-252 0 0,-1 0 1 0 0,1 0-1 0 0,-1 0 1 0 0,0-1-1 0 0,1 1 0 0 0,3-2 1 0 0,-3 1-362 0 0,9-3-3928 0 0,1 0-1229 0 0</inkml:trace>
</inkml:ink>
</file>

<file path=ppt/ink/ink3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35.8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22 431 15664 0 0,'0'0'1187'0'0,"-1"2"-803"0"0,-5 6-250 0 0,1-5-185 0 0,5-2-10 0 0,-1 0 0 0 0,1 0 0 0 0,-1 0 0 0 0,1-1 0 0 0,-1 1 0 0 0,1 0 0 0 0,-1 0 0 0 0,1 0 0 0 0,0 0 0 0 0,0 0 0 0 0,-1 0 0 0 0,1 0 0 0 0,0 0 0 0 0,0 0 0 0 0,0 0 0 0 0,0 2 0 0 0,0 3-228 0 0,-2 8 483 0 0,1 1 1 0 0,0-1-1 0 0,1 1 1 0 0,0-1-1 0 0,2 1 1 0 0,-1-1-1 0 0,2 0 1 0 0,0 0 0 0 0,9 26-1 0 0,-10-35-64 0 0,1 1 1 0 0,-1-1-1 0 0,1 0 0 0 0,0 0 1 0 0,0 0-1 0 0,1 0 0 0 0,0 0 1 0 0,0-1-1 0 0,0 1 0 0 0,0-1 1 0 0,0 0-1 0 0,1 0 0 0 0,0-1 0 0 0,0 0 1 0 0,0 0-1 0 0,0 0 0 0 0,0 0 1 0 0,1-1-1 0 0,-1 1 0 0 0,1-1 1 0 0,-1-1-1 0 0,1 1 0 0 0,0-1 0 0 0,0 0 1 0 0,0 0-1 0 0,10-1 0 0 0,-5-1-86 0 0,-1 0 0 0 0,0-1 0 0 0,0 0 0 0 0,0-1 0 0 0,0 0 0 0 0,0-1 0 0 0,-1 0-1 0 0,1 0 1 0 0,13-9 0 0 0,10-4 464 0 0,-14 7-236 0 0,1-1 0 0 0,-1-1 0 0 0,28-23 0 0 0,45-51-243 0 0,-78 73-40 0 0,-2-1-1 0 0,1-1 1 0 0,-2 0-1 0 0,0-1 0 0 0,-1 0 1 0 0,0 0-1 0 0,11-29 1 0 0,-17 35 107 0 0,-1 0-1 0 0,0 0 1 0 0,-1-1 0 0 0,0 1 0 0 0,0 0-1 0 0,-1-1 1 0 0,-1 1 0 0 0,0-1 0 0 0,0 1 0 0 0,-1-1-1 0 0,0 1 1 0 0,-1 0 0 0 0,0-1 0 0 0,-1 1-1 0 0,-5-13 1 0 0,3 10-143 0 0,-1 0 0 0 0,-1 0 0 0 0,0 1 0 0 0,-1 0 0 0 0,-1 0 0 0 0,1 1 0 0 0,-2 0 0 0 0,1 1 0 0 0,-2 0 0 0 0,1 1 0 0 0,-23-16 0 0 0,25 20 2 0 0,0 0-1 0 0,-1 0 1 0 0,0 1-1 0 0,0 0 0 0 0,-1 0 1 0 0,1 1-1 0 0,-1 1 1 0 0,1-1-1 0 0,-1 1 1 0 0,0 1-1 0 0,0 0 1 0 0,0 0-1 0 0,1 1 1 0 0,-1 1-1 0 0,0-1 0 0 0,0 2 1 0 0,-19 4-1 0 0,20-3 46 0 0,-1 1 0 0 0,1 0 0 0 0,0 0 0 0 0,1 1 0 0 0,-1 0 0 0 0,-11 10 0 0 0,2-1 0 0 0,-27 30 0 0 0,34-32-759 0 0,1 1 0 0 0,1-1 0 0 0,0 1-1 0 0,0 1 1 0 0,2 0 0 0 0,-12 26 0 0 0,7-8-6062 0 0</inkml:trace>
</inkml:ink>
</file>

<file path=ppt/ink/ink3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36.51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170 116 10136 0 0,'-11'-3'283'0'0,"9"3"-234"0"0,1-1-1 0 0,-1 1 0 0 0,1-1 0 0 0,-1 1 1 0 0,1 0-1 0 0,0 0 0 0 0,-1 0 1 0 0,1 0-1 0 0,-1 0 0 0 0,1 0 0 0 0,-1 0 1 0 0,1 0-1 0 0,-1 0 0 0 0,1 1 0 0 0,-2 0 1 0 0,-19 5-49 0 0,11-1 0 0 0,6-2 6 0 0,0 1 0 0 0,0-1 0 0 0,1 1-1 0 0,-1 0 1 0 0,1 1 0 0 0,0-1 0 0 0,0 1 0 0 0,0 0 0 0 0,1 0 0 0 0,0 0 0 0 0,0 0 0 0 0,-4 9 0 0 0,3-4 377 0 0,1 0 1 0 0,-1 0-1 0 0,2 0 1 0 0,-1 1-1 0 0,2-1 0 0 0,-1 1 1 0 0,1-1-1 0 0,1 14 1 0 0,0-21-286 0 0,0-1 0 0 0,1 0 0 0 0,-1 0 0 0 0,1 1 0 0 0,-1-1 0 0 0,1 0 0 0 0,0 0 0 0 0,-1 0 0 0 0,1 0 0 0 0,0 0 0 0 0,1 0 0 0 0,-1 0 0 0 0,0 0 0 0 0,0 0 0 0 0,1-1 0 0 0,-1 1 0 0 0,1 0 0 0 0,0-1 1 0 0,-1 1-1 0 0,1-1 0 0 0,0 0 0 0 0,0 1 0 0 0,4 1 0 0 0,-3-2 11 0 0,0 1 0 0 0,0-1 0 0 0,0 0-1 0 0,0 0 1 0 0,1 0 0 0 0,-1-1 0 0 0,0 1 0 0 0,1-1 0 0 0,-1 0 0 0 0,0 0 0 0 0,1 0 0 0 0,-1 0 0 0 0,0 0 0 0 0,0-1 0 0 0,6-1-1 0 0,103-41 2166 0 0,-100 37-2209 0 0,1 0 0 0 0,-1-1 0 0 0,-1-1 0 0 0,1 0 0 0 0,-1 0 0 0 0,15-17-1 0 0,-18 16 238 0 0,0-1 0 0 0,-1 0 0 0 0,0 0-1 0 0,0-1 1 0 0,6-15 0 0 0,-12 23-292 0 0,1-1 1 0 0,-2 1-1 0 0,1 0 0 0 0,0 0 1 0 0,0 0-1 0 0,-1 0 1 0 0,0-1-1 0 0,0 1 0 0 0,0 0 1 0 0,0 0-1 0 0,0 0 0 0 0,0-1 1 0 0,-1 1-1 0 0,-1-6 0 0 0,0 4-7 0 0,0 1 0 0 0,-1-1 0 0 0,1 0-1 0 0,-1 1 1 0 0,0-1 0 0 0,0 1-1 0 0,0 0 1 0 0,-6-6 0 0 0,2 4-5 0 0,0 0 1 0 0,0 0 0 0 0,0 0 0 0 0,-1 1-1 0 0,1 1 1 0 0,-1-1 0 0 0,-1 1-1 0 0,1 1 1 0 0,-1-1 0 0 0,-10-2-1 0 0,12 5-124 0 0,1-1-1 0 0,-1 1 0 0 0,0 0 0 0 0,0 1 1 0 0,0-1-1 0 0,1 2 0 0 0,-1-1 0 0 0,0 1 1 0 0,0-1-1 0 0,0 2 0 0 0,1-1 0 0 0,-1 1 1 0 0,0 0-1 0 0,1 1 0 0 0,0-1 1 0 0,0 1-1 0 0,-1 1 0 0 0,-6 4 0 0 0,-6 5-743 0 0,-26 24 0 0 0,39-31 44 0 0,1-1 0 0 0,-1 2 0 0 0,1-1 1 0 0,1 0-1 0 0,-1 1 0 0 0,1 0 0 0 0,0 0 0 0 0,-3 9 0 0 0,1 5-4336 0 0</inkml:trace>
  <inkml:trace contextRef="#ctx0" brushRef="#br0" timeOffset="1">402 223 13824 0 0,'-5'8'1056'0'0,"-20"31"-600"0"0,9 2 1077 0 0,2 0 1 0 0,1 0 0 0 0,-10 65 0 0 0,17-45-681 0 0,2 0 0 0 0,5 68 0 0 0,0-43 684 0 0,0-83-1537 0 0,-1 2 0 0 0,-5 9 0 0 0,-2 0 72 0 0,7-12 299 0 0,-12 0 626 0 0,8-2-970 0 0,0 0 0 0 0,0 0 0 0 0,0 0 0 0 0,0-1 0 0 0,1 1 0 0 0,-1-1 0 0 0,0 0 0 0 0,0 0 0 0 0,1-1 0 0 0,-1 1 0 0 0,1-1 0 0 0,-1 1 0 0 0,1-1 0 0 0,0-1 0 0 0,-5-2 0 0 0,1-1 2 0 0,0 0 1 0 0,0-1-1 0 0,0 1 0 0 0,1-1 1 0 0,-6-10-1 0 0,4 5-34 0 0,1 0 0 0 0,1 0 0 0 0,0-1 0 0 0,1 0 1 0 0,0 0-1 0 0,1-1 0 0 0,0 1 0 0 0,1-1 0 0 0,1 0 0 0 0,0 0 0 0 0,1 0 0 0 0,1-26 0 0 0,2 30-241 0 0,-1-1 0 0 0,1 1-1 0 0,1 0 1 0 0,0-1 0 0 0,1 1 0 0 0,0 1-1 0 0,0-1 1 0 0,1 0 0 0 0,0 1 0 0 0,0 0-1 0 0,9-10 1 0 0,-6 9-539 0 0,0 1-1 0 0,1 0 1 0 0,0 0-1 0 0,1 1 1 0 0,14-10-1 0 0,22-15-3235 0 0,-23 21 1975 0 0</inkml:trace>
</inkml:ink>
</file>

<file path=ppt/ink/ink3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37.1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121 129 12416 0 0,'-2'-11'298'0'0,"-9"-106"1708"0"0,11 116-1342 0 0,-3 20 719 0 0,-4-1-1227 0 0,2 1-1 0 0,0-1 0 0 0,-4 31 1 0 0,3-9 273 0 0,-23 135 2104 0 0,7-19-248 0 0,5-33-1402 0 0,14-92-883 0 0,2 62 0 0 0,1-52 0 0 0,1-31 0 0 0,0-1 0 0 0,0 0 0 0 0,5 15 0 0 0,-6-23-36 0 0,0-1 0 0 0,0 1 0 0 0,0-1 0 0 0,0 1 0 0 0,0-1 0 0 0,0 1 0 0 0,1-1 0 0 0,-1 1 0 0 0,0-1 0 0 0,0 1 0 0 0,0-1 0 0 0,1 1 0 0 0,-1-1 0 0 0,0 0 0 0 0,0 1-1 0 0,1-1 1 0 0,-1 1 0 0 0,0-1 0 0 0,1 0 0 0 0,-1 1 0 0 0,0-1 0 0 0,1 0 0 0 0,-1 1 0 0 0,1-1 0 0 0,-1 0 0 0 0,0 0 0 0 0,1 1 0 0 0,-1-1 0 0 0,1 0 0 0 0,-1 0 0 0 0,1 0 0 0 0,-1 0 0 0 0,1 0 0 0 0,-1 1-1 0 0,1-1 1 0 0,-1 0 0 0 0,1 0 0 0 0,-1 0 0 0 0,1 0 0 0 0,-1-1 0 0 0,1 1 0 0 0,0 0 0 0 0,0 0-196 0 0,0 0-195 0 0,0 0 0 0 0,0 0 0 0 0,1 0 1 0 0,-1 0-1 0 0,0-1 0 0 0,0 1 1 0 0,0 0-1 0 0,0 0 0 0 0,0-1 0 0 0,0 1 1 0 0,0-1-1 0 0,0 1 0 0 0,0-1 0 0 0,0 1 1 0 0,1-2-1 0 0,9-8-6010 0 0</inkml:trace>
</inkml:ink>
</file>

<file path=ppt/ink/ink3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37.77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42 23 17503 0 0,'-7'-6'154'0'0,"4"3"-37"0"0,1 1 0 0 0,-1 0 1 0 0,1 0-1 0 0,-1 0 0 0 0,-5-2 1 0 0,8 4-89 0 0,0-1 0 0 0,-1 1 1 0 0,1 0-1 0 0,0 0 1 0 0,0 0-1 0 0,-1 0 0 0 0,1 0 1 0 0,0 0-1 0 0,0 0 0 0 0,-1 0 1 0 0,1 0-1 0 0,0 0 0 0 0,0 0 1 0 0,-1 0-1 0 0,1 0 0 0 0,0 0 1 0 0,0 0-1 0 0,-1 0 1 0 0,1 0-1 0 0,0 0 0 0 0,0 0 1 0 0,-1 0-1 0 0,1 0 0 0 0,0 0 1 0 0,0 1-1 0 0,-1-1 0 0 0,1 0 1 0 0,0 0-1 0 0,0 0 0 0 0,0 0 1 0 0,-1 1-1 0 0,1-1 0 0 0,-4 11 165 0 0,2 15-354 0 0,2-25 220 0 0,1 13-60 0 0,4 26 0 0 0,-2-26 0 0 0,1 25 0 0 0,2 38 0 0 0,-3-50 0 0 0,-1-1 0 0 0,7 46 0 0 0,-8-51 72 0 0,-1-20 787 0 0,0 0-825 0 0,0-1 0 0 0,0 0 0 0 0,0 0-1 0 0,0 1 1 0 0,1-1 0 0 0,-1 0 0 0 0,0 0 0 0 0,0 1 0 0 0,0-1 0 0 0,1 0-1 0 0,-1 0 1 0 0,0 0 0 0 0,0 0 0 0 0,1 0 0 0 0,-1 1 0 0 0,0-1 0 0 0,1 0-1 0 0,-1 0 1 0 0,0 0 0 0 0,0 0 0 0 0,1 0 0 0 0,-1 0 0 0 0,0 0 0 0 0,1 0 0 0 0,-1 0-1 0 0,0 0 1 0 0,1 0 0 0 0,-1 0 0 0 0,0 0 0 0 0,1 0 0 0 0,-1 0 0 0 0,1 0-1 0 0,2-5-33 0 0,1 1 0 0 0,-1-1 0 0 0,0 1 0 0 0,0-1 0 0 0,-1 0 0 0 0,1 0 0 0 0,-1 0 0 0 0,2-10 0 0 0,10-16 0 0 0,2-2 0 0 0,-5 13 0 0 0,12-21 0 0 0,-18 35 0 0 0,-1 0 0 0 0,1 0 0 0 0,0 0 0 0 0,1 0 0 0 0,0 1 0 0 0,12-10 0 0 0,-11 11 0 0 0,-3 1 0 0 0,0 0 0 0 0,0 0 0 0 0,0 1 0 0 0,1 0 0 0 0,-1 0 0 0 0,10-3 0 0 0,-5 5 0 0 0,-7 3 0 0 0,-2-3 0 0 0,2 4 49 0 0,1 1 0 0 0,0 0 0 0 0,-1-1 0 0 0,0 1 0 0 0,0 0-1 0 0,-1 0 1 0 0,0 0 0 0 0,1 0 0 0 0,-1 7 0 0 0,1 7 707 0 0,-1 24-1 0 0,1 11-707 0 0,-1-20-48 0 0,-1-29 0 0 0,-1 0 0 0 0,1-1 0 0 0,1 1 0 0 0,-1 0 0 0 0,1 0 0 0 0,0-1 0 0 0,0 1 0 0 0,0 0 0 0 0,0-1 0 0 0,1 1 0 0 0,3 6 0 0 0,-5-11 0 0 0,0 0 0 0 0,1 1 0 0 0,-1-1 0 0 0,0 1 0 0 0,1-1 0 0 0,-1 0 0 0 0,0 1 0 0 0,1-1 0 0 0,-1 0 0 0 0,1 1 0 0 0,-1-1 0 0 0,0 0 0 0 0,1 0 0 0 0,-1 1 0 0 0,1-1 0 0 0,-1 0 0 0 0,1 0 0 0 0,-1 0 0 0 0,1 0 0 0 0,-1 1 0 0 0,0-1 0 0 0,1 0 0 0 0,-1 0 0 0 0,1 0 0 0 0,-1 0 0 0 0,1 0 0 0 0,-1 0 0 0 0,1 0 0 0 0,-1-1 0 0 0,1 1 0 0 0,-1 0 0 0 0,2 0 0 0 0,0-1 0 0 0,0 2 0 0 0,1-1 0 0 0,0 0 0 0 0,0 0 0 0 0,0-1 0 0 0,0 1 0 0 0,-1 0 0 0 0,1-1 0 0 0,0 0 0 0 0,0 1 0 0 0,-1-1 0 0 0,1 0 0 0 0,0-1 0 0 0,4-2 0 0 0,2-2 0 0 0,0 0 0 0 0,11-10 0 0 0,-7 5 0 0 0,10-9 0 0 0,-1-2 0 0 0,26-32 0 0 0,-41 46 0 0 0,11-12 0 0 0,21-17 0 0 0,-39 37 0 0 0,0 0 0 0 0,0 0 0 0 0,0 0 0 0 0,1 0 0 0 0,-1-1 0 0 0,0 1 0 0 0,0 0 0 0 0,0 0 0 0 0,1 0 0 0 0,-1 0 0 0 0,0 0 0 0 0,0 0 0 0 0,0 0 0 0 0,1 0 0 0 0,-1 0 0 0 0,0 0 0 0 0,0 0 0 0 0,1 0 0 0 0,-1 0 0 0 0,0 0 0 0 0,0 0 0 0 0,0 0 0 0 0,1 0 0 0 0,-1 0 0 0 0,0 0 0 0 0,0 0 0 0 0,0 1 0 0 0,1-1 0 0 0,-1 0 0 0 0,0 0 0 0 0,0 0 0 0 0,0 0 0 0 0,0 0 0 0 0,1 1 0 0 0,-1-1 0 0 0,0 0 0 0 0,0 0 0 0 0,0 0 0 0 0,0 0 0 0 0,0 1 0 0 0,0-1 0 0 0,1 0 0 0 0,-1 0 0 0 0,0 0 0 0 0,0 1 0 0 0,0-1 0 0 0,0 0 0 0 0,0 0 0 0 0,0 0 0 0 0,0 1 0 0 0,0-1 0 0 0,0 0 0 0 0,0 0 0 0 0,0 0 0 0 0,0 1 0 0 0,0-1 0 0 0,0 0 0 0 0,0 1 0 0 0,1 11 0 0 0,-5 48 316 0 0,2-47-28 0 0,0 1 1 0 0,2-1 0 0 0,0 1 0 0 0,0 0-1 0 0,4 23 1 0 0,-3-35-289 0 0,-1 0 0 0 0,0-1 0 0 0,1 1 0 0 0,0 0 0 0 0,-1 0 0 0 0,1 0 0 0 0,0 0 0 0 0,0-1 0 0 0,0 1 0 0 0,0 0 0 0 0,0-1 0 0 0,0 1 0 0 0,0-1 0 0 0,1 1 0 0 0,-1-1 0 0 0,1 0 0 0 0,-1 1 0 0 0,1-1 0 0 0,-1 0 0 0 0,1 0 0 0 0,0 0 0 0 0,0 0 0 0 0,-1 0 0 0 0,1-1 0 0 0,0 1 0 0 0,0 0 0 0 0,0-1 0 0 0,0 1 0 0 0,0-1 0 0 0,0 0 0 0 0,3 0 0 0 0,4 0 0 0 0,1-1 0 0 0,-1-1 0 0 0,0 0 0 0 0,0 0 0 0 0,14-5 0 0 0,-2 0 0 0 0,1 0 0 0 0,0-2 0 0 0,26-13 0 0 0,-36 17 0 0 0,-3-1 0 0 0,-1 1 0 0 0,1-1 0 0 0,-1-1 0 0 0,9-8 0 0 0,18-12 0 0 0,-33 25-4 0 0,0 1-1 0 0,0-1 0 0 0,0 1 0 0 0,0-1 0 0 0,0 0 0 0 0,0 1 0 0 0,-1-1 0 0 0,1 0 0 0 0,0 0 0 0 0,-1-1 0 0 0,0 1 0 0 0,3-5 0 0 0,-3 6-332 0 0,-6 16-1208 0 0,5-11 1499 0 0,-2 2 46 0 0,0-1 0 0 0,1 1 0 0 0,0 0 0 0 0,0 0 0 0 0,0 0 0 0 0,1 0 0 0 0,0 0 0 0 0,0 0 0 0 0,1-1 0 0 0,-1 1 0 0 0,1 0 0 0 0,1 0 0 0 0,2 10 0 0 0,-2-13 56 0 0,-1 0 0 0 0,1 1 0 0 0,0-1 0 0 0,0 0-1 0 0,0-1 1 0 0,1 1 0 0 0,-1 0 0 0 0,1-1 0 0 0,-1 1-1 0 0,1-1 1 0 0,0 0 0 0 0,0 0 0 0 0,0 0 0 0 0,6 3 0 0 0,-5-3 26 0 0,1 0 0 0 0,-1-1 1 0 0,1 0-1 0 0,-1 0 1 0 0,1-1-1 0 0,-1 1 1 0 0,1-1-1 0 0,-1 0 1 0 0,1 0-1 0 0,0 0 0 0 0,7-2 1 0 0,0 0-62 0 0,0-1-1 0 0,0 0 1 0 0,0-1 0 0 0,0 0-1 0 0,0-1 1 0 0,-1 0 0 0 0,18-11-1 0 0,6-7-20 0 0,24-17 0 0 0,-53 34 0 0 0,1 1 0 0 0,-1-1 0 0 0,-1 0 0 0 0,1-1 0 0 0,-1 0 0 0 0,6-9 0 0 0,-5 7 0 0 0,-1-1 0 0 0,0 0 0 0 0,-1 0 0 0 0,0 0 0 0 0,3-14 0 0 0,-6 20 0 0 0,0 0 0 0 0,-1 0 0 0 0,1-1 0 0 0,-1 1 0 0 0,0-1 0 0 0,0 1 0 0 0,-1 0 0 0 0,1-1 0 0 0,-1 1 0 0 0,0 0 0 0 0,0 0 0 0 0,0-1 0 0 0,-1 1 0 0 0,0 0 0 0 0,1 0 0 0 0,-4-4 0 0 0,1 2 0 0 0,0 0 0 0 0,-1 0 0 0 0,1 0 0 0 0,-1 1 0 0 0,-1 0 0 0 0,1 0 0 0 0,-1 0 0 0 0,0 0 0 0 0,0 1 0 0 0,0 0 0 0 0,0 0 0 0 0,-1 1 0 0 0,-12-5 0 0 0,13 6 0 0 0,-1 0 0 0 0,1 1 0 0 0,0 0 0 0 0,0 0 0 0 0,0 1 0 0 0,-1 0 0 0 0,1 0 0 0 0,0 0 0 0 0,0 1 0 0 0,-1-1 0 0 0,1 2 0 0 0,0-1 0 0 0,0 1 0 0 0,0 0 0 0 0,0 0 0 0 0,1 0 0 0 0,-7 4 0 0 0,6-3 22 0 0,-6 4-155 0 0,0-1 0 0 0,0 2 1 0 0,-14 11-1 0 0,23-17-215 0 0,1 1 1 0 0,-1-1-1 0 0,1 1 1 0 0,-1 0-1 0 0,1 0 1 0 0,0 0 0 0 0,0 0-1 0 0,0 0 1 0 0,1 0-1 0 0,-1 0 1 0 0,1 0-1 0 0,0 1 1 0 0,0-1-1 0 0,0 1 1 0 0,0-1-1 0 0,0 1 1 0 0,0 6-1 0 0,2-7-1184 0 0,5 2-3 0 0</inkml:trace>
</inkml:ink>
</file>

<file path=ppt/ink/ink3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38.42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319 1 18151 0 0,'0'0'1060'0'0,"-4"8"-776"0"0,-25 73 1939 0 0,18-48-1542 0 0,-41 113 514 0 0,-10 30-1270 0 0,-3-9 267 0 0,6-19-3072 0 0,40-89 1366 0 0,1-17-20 0 0</inkml:trace>
</inkml:ink>
</file>

<file path=ppt/ink/ink3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46.6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20 9648 0 0,'-6'-6'345'0'0,"-4"-6"408"0"0,9 11-546 0 0,1 10 90 0 0,1 5 67 0 0,0 1-1 0 0,0-1 0 0 0,5 16 1 0 0,1 23 551 0 0,-2-12-294 0 0,4 8 124 0 0,22 108 1108 0 0,-20-93-1260 0 0,-1-7-59 0 0,-5-22-192 0 0,-5-30-256 0 0,0-1 0 0 0,1 1 0 0 0,0 0-1 0 0,0 0 1 0 0,0-1 0 0 0,0 1 0 0 0,0-1 0 0 0,5 9 1871 0 0,-10-20-1535 0 0,0-4-347 0 0,1 0 0 0 0,0 1 0 0 0,1-1 0 0 0,0 0 0 0 0,0 0 1 0 0,1 0-1 0 0,1 0 0 0 0,0-1 0 0 0,1 1 0 0 0,2-15 0 0 0,1-55 69 0 0,-2 51-144 0 0,5-31 0 0 0,-2 27-43 0 0,-3 18 28 0 0,1 1 0 0 0,7-23 0 0 0,4 1-23 0 0,19-36 0 0 0,-31 71 29 0 0,-1-1 1 0 0,1 1-1 0 0,-1-1 0 0 0,1 1 0 0 0,0 0 0 0 0,0-1 0 0 0,0 1 0 0 0,0 0 1 0 0,0 1-1 0 0,4-3 0 0 0,-5 3 3 0 0,0 0 0 0 0,1 0 0 0 0,-1 1 0 0 0,0-1-1 0 0,1 1 1 0 0,-1-1 0 0 0,1 1 0 0 0,-1-1 0 0 0,1 1 0 0 0,-1 0 0 0 0,1 0 0 0 0,-1 0 0 0 0,1 0 0 0 0,-1 0 0 0 0,1 0-1 0 0,-1 0 1 0 0,1 0 0 0 0,-1 1 0 0 0,1-1 0 0 0,2 1 0 0 0,-4-1 6 0 0,10 4-21 0 0,-1 0 0 0 0,1 1 0 0 0,-1-1 0 0 0,0 2 0 0 0,0 0 0 0 0,11 8 0 0 0,11 16-6 0 0,-7-6 119 0 0,30 23 1 0 0,-51-46-116 0 0,-1 1 0 0 0,1 0 0 0 0,-1 0 0 0 0,0 1 0 0 0,0-1 0 0 0,0 0 0 0 0,3 4 1 0 0,12 17 15 0 0,-15-20 10 0 0,0 1-1 0 0,0-1 1 0 0,0 0-1 0 0,0 1 1 0 0,-1-1-1 0 0,1 1 1 0 0,-1 0 0 0 0,0 0-1 0 0,0-1 1 0 0,0 1-1 0 0,0 4 1 0 0,0 8 31 0 0,-2 22 0 0 0,0-14-5 0 0,6 83 169 0 0,-4-101-169 0 0,1-1 0 0 0,-1 1 0 0 0,1-1 0 0 0,0 1 0 0 0,1-1 0 0 0,-1 0 0 0 0,1 1 0 0 0,0-1 0 0 0,1-1 0 0 0,-1 1 0 0 0,1 0 0 0 0,0-1 0 0 0,0 0 0 0 0,0 0 0 0 0,0 0 0 0 0,1 0 1 0 0,0-1-1 0 0,5 3 0 0 0,6 4 191 0 0,1-1 1 0 0,0-1 0 0 0,27 8-1 0 0,-38-15-177 0 0,-1 0-1 0 0,1 0 1 0 0,0 0-1 0 0,0 0 0 0 0,11-1 1 0 0,-11-1-20 0 0,1 2 1 0 0,0-1-1 0 0,-1 1 1 0 0,9 1-1 0 0,-11-1-134 0 0,1-1 0 0 0,-1 1 0 0 0,0-1-1 0 0,1 0 1 0 0,-1 0 0 0 0,0-1 0 0 0,1 1-1 0 0,-1-1 1 0 0,0 0 0 0 0,5-1 0 0 0,-5 1-207 0 0,18-6-5312 0 0,-10 3 4195 0 0,5-3-850 0 0</inkml:trace>
</inkml:ink>
</file>

<file path=ppt/ink/ink3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47.2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34 16208 0 0,'0'0'1233'0'0,"9"-3"-699"0"0,6-3-426 0 0,0 0 0 0 0,0 2 0 0 0,0 0 0 0 0,1 0 0 0 0,0 2 0 0 0,0 0 0 0 0,25 0 0 0 0,-29 2 7 0 0,-6 0-58 0 0,0 0 0 0 0,1 0 0 0 0,-1 0 0 0 0,0 1 0 0 0,9 2-1 0 0,1 0 112 0 0,-14-3-101 0 0,0 0 0 0 0,1 0-1 0 0,-1 1 1 0 0,1-1 0 0 0,-1 1-1 0 0,0 0 1 0 0,4 1 0 0 0,-6-2-74 0 0,0 0 1 0 0,1 0 0 0 0,-1 0-1 0 0,1 1 1 0 0,-1-1 0 0 0,0 0 0 0 0,1 0-1 0 0,-1 1 1 0 0,0-1 0 0 0,1 0-1 0 0,-1 0 1 0 0,0 1 0 0 0,1-1-1 0 0,-1 0 1 0 0,0 1 0 0 0,1-1-1 0 0,-1 0 1 0 0,0 1 0 0 0,0-1 0 0 0,0 1-1 0 0,1-1 1 0 0,-1 0 0 0 0,0 1-1 0 0,0-1 1 0 0,0 1 0 0 0,0-1-1 0 0,0 1 1 0 0,0-1 0 0 0,0 0-1 0 0,0 1 1 0 0,0-1 0 0 0,0 1 0 0 0,0-1-1 0 0,0 1 1 0 0,0-1 0 0 0,0 0-1 0 0,0 2 1 0 0,-1-1-46 0 0,1 4-311 0 0,-1 1 0 0 0,1-1 0 0 0,-2 1 1 0 0,1-1-1 0 0,0 0 0 0 0,-1 1 0 0 0,0-1 1 0 0,-1 0-1 0 0,1 0 0 0 0,-1 0 0 0 0,-4 6 1 0 0,-2 3-1350 0 0</inkml:trace>
  <inkml:trace contextRef="#ctx0" brushRef="#br0" timeOffset="1">67 295 17711 0 0,'6'-10'1340'0'0,"-5"9"-1295"0"0,0 0 0 0 0,1 0 0 0 0,-1 0 0 0 0,1 0-1 0 0,-1 0 1 0 0,1 1 0 0 0,-1-1 0 0 0,1 0 0 0 0,-1 1 0 0 0,1-1-1 0 0,0 1 1 0 0,-1-1 0 0 0,4 1 0 0 0,28-4-71 0 0,-18 3 224 0 0,4-1 192 0 0,29 0-1 0 0,-42 2-366 0 0,1 0 0 0 0,-1 1 1 0 0,0 0-1 0 0,1 0 0 0 0,-1 1 1 0 0,0 0-1 0 0,0 0 0 0 0,8 4 0 0 0,-4 0-1029 0 0,-2 2-3750 0 0,0 3-1721 0 0</inkml:trace>
</inkml:ink>
</file>

<file path=ppt/ink/ink3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54.6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174 120 7640 0 0,'0'0'1228'0'0,"-1"1"-1107"0"0,-1-1-88 0 0,1 1 1 0 0,-1 0-1 0 0,0 1 0 0 0,1-1 0 0 0,-1 0 1 0 0,1 0-1 0 0,0 1 0 0 0,-1-1 1 0 0,1 1-1 0 0,0-1 0 0 0,0 1 0 0 0,0-1 1 0 0,-2 4-1 0 0,-6 26 679 0 0,3-7-183 0 0,5-19-431 0 0,0 0 1 0 0,0 0-1 0 0,1 0 1 0 0,0 0 0 0 0,0 0-1 0 0,0 0 1 0 0,0 0-1 0 0,1-1 1 0 0,0 1-1 0 0,2 8 1 0 0,3 16 505 0 0,-5-15-359 0 0,1-1-1 0 0,1 0 1 0 0,0 1 0 0 0,1-1 0 0 0,0-1 0 0 0,1 1 0 0 0,1-1 0 0 0,8 15 0 0 0,-11-22-132 0 0,1 1 0 0 0,0-1 0 0 0,0 0 0 0 0,0-1 0 0 0,0 1 0 0 0,1-1 0 0 0,0 1 0 0 0,0-1 0 0 0,0-1 0 0 0,1 1 0 0 0,-1-1 0 0 0,1 0 0 0 0,-1 0 1 0 0,1 0-1 0 0,0-1 0 0 0,0 0 0 0 0,0 0 0 0 0,1-1 0 0 0,8 2 0 0 0,-9-3-5 0 0,0 0 1 0 0,-1 0-1 0 0,1-1 1 0 0,-1 0 0 0 0,1 0-1 0 0,-1 0 1 0 0,1 0-1 0 0,-1-1 1 0 0,1 0-1 0 0,-1 0 1 0 0,0-1-1 0 0,0 1 1 0 0,0-1 0 0 0,8-7-1 0 0,0 0 214 0 0,-1 0 0 0 0,0-2 0 0 0,19-23 0 0 0,-19 18-82 0 0,-1-1 0 0 0,0 0 0 0 0,-1-1 1 0 0,-1 0-1 0 0,7-23 0 0 0,-11 30-119 0 0,-1 0 0 0 0,-1 0 1 0 0,0 0-1 0 0,2-16 0 0 0,-5 22-75 0 0,1 1 0 0 0,-1 0 0 0 0,0-1 0 0 0,-1 1 0 0 0,1-1 1 0 0,-1 1-1 0 0,0 0 0 0 0,-1 0 0 0 0,1-1 0 0 0,-1 1 0 0 0,0 0 0 0 0,-5-9 0 0 0,3 8-24 0 0,0-1 1 0 0,-1 1-1 0 0,0 0 0 0 0,0 0 0 0 0,-1 1 0 0 0,0 0 0 0 0,0 0 0 0 0,0 0 1 0 0,-9-5-1 0 0,5 5-10 0 0,-1-1-1 0 0,-1 2 1 0 0,1-1 0 0 0,-1 2 0 0 0,-14-4-1 0 0,-54-8-10 0 0,70 14-3 0 0,-1 1 0 0 0,1-1 0 0 0,0 2 1 0 0,-1-1-1 0 0,-18 5 0 0 0,14-2-48 0 0,0 2 1 0 0,1-1 0 0 0,-25 13-1 0 0,32-13 20 0 0,0 0 0 0 0,0 0 0 0 0,1 1-1 0 0,0 0 1 0 0,-1 0 0 0 0,2 1 0 0 0,-1 0 0 0 0,-8 10-1 0 0,5-3-311 0 0,1 0-1 0 0,0 0 1 0 0,1 0 0 0 0,-8 22-1 0 0,8-14-2910 0 0,-5 23 0 0 0,4-5-2792 0 0</inkml:trace>
</inkml:ink>
</file>

<file path=ppt/ink/ink4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55.1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 1 16783 0 0,'-6'3'382'0'0,"4"-2"512"0"0,-2 6-338 0 0,-4 23-540 0 0,8-29-16 0 0,-1-1 0 0 0,1 1 0 0 0,0 0 0 0 0,-1 0 0 0 0,1 0 0 0 0,0 0 0 0 0,0 0 0 0 0,0 0 0 0 0,0 0 0 0 0,0 0 0 0 0,0 0 0 0 0,0 0 0 0 0,0 0 0 0 0,0 0 0 0 0,0 0 0 0 0,0 0 0 0 0,1 1 0 0 0,0 1 0 0 0,-2-1 20 0 0,1 0-1 0 0,1 1 0 0 0,-1-1 0 0 0,0 0 0 0 0,0 1 1 0 0,1-1-1 0 0,-1 0 0 0 0,1 1 0 0 0,1 3 0 0 0,10 13-48 0 0,-12-17-87 0 0,17 5-10906 0 0</inkml:trace>
</inkml:ink>
</file>

<file path=ppt/ink/ink4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19:56.4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78 138 7568 0 0,'-3'-1'57'0'0,"1"0"0"0"0,-1 0 0 0 0,0-1 1 0 0,0 1-1 0 0,1-1 0 0 0,-1 1 0 0 0,1-1 1 0 0,-1 0-1 0 0,1 0 0 0 0,0 0 0 0 0,-1-1 1 0 0,1 1-1 0 0,-1-3 0 0 0,2 4 38 0 0,0-1 1 0 0,0 1-1 0 0,0-1 0 0 0,1 1 1 0 0,-1-1-1 0 0,0 1 0 0 0,1-1 0 0 0,0 0 1 0 0,-1 1-1 0 0,1-1 0 0 0,0 0 1 0 0,0 1-1 0 0,0-1 0 0 0,0 0 1 0 0,0 1-1 0 0,0-1 0 0 0,0 0 1 0 0,1 1-1 0 0,-1-1 0 0 0,1 1 0 0 0,-1-1 1 0 0,1 0-1 0 0,-1 1 0 0 0,3-3 1 0 0,0-2 19 0 0,1 1 0 0 0,0 0 1 0 0,1 0-1 0 0,-1 0 0 0 0,1 0 1 0 0,0 1-1 0 0,0 0 0 0 0,0 0 1 0 0,0 0-1 0 0,1 1 0 0 0,0-1 1 0 0,0 1-1 0 0,-1 1 0 0 0,2-1 1 0 0,9-2-1 0 0,-13 4-75 0 0,1 1-1 0 0,0 0 1 0 0,-1-1 0 0 0,1 1 0 0 0,-1 0-1 0 0,1 1 1 0 0,-1-1 0 0 0,1 1-1 0 0,-1-1 1 0 0,8 3 0 0 0,0 2 273 0 0,20 10 0 0 0,-12-5 48 0 0,-16-8-330 0 0,0-1 0 0 0,0 1 1 0 0,-1 0-1 0 0,1 0 0 0 0,-1 0 0 0 0,1 0 1 0 0,-1 0-1 0 0,0 0 0 0 0,1 1 0 0 0,-1-1 1 0 0,0 1-1 0 0,-1 0 0 0 0,1-1 0 0 0,0 1 1 0 0,-1 0-1 0 0,0 0 0 0 0,0 0 0 0 0,0 0 1 0 0,0 0-1 0 0,0 1 0 0 0,0-1 0 0 0,-1 0 1 0 0,1 0-1 0 0,-1 6 0 0 0,0-1 51 0 0,-1 0 1 0 0,0 0-1 0 0,0 0 0 0 0,-1 0 0 0 0,0 0 0 0 0,0-1 0 0 0,-1 1 0 0 0,0-1 0 0 0,-4 8 1 0 0,4-9-19 0 0,-4 8 44 0 0,-1 0 0 0 0,0 0 0 0 0,-15 18 0 0 0,8-15-15 0 0,1 1 45 0 0,-1-2 0 0 0,-1 0 0 0 0,0 0 0 0 0,-23 15 0 0 0,34-25-64 0 0,5-5-71 0 0,-1 0 1 0 0,0 0-1 0 0,1 0 0 0 0,-1-1 1 0 0,1 1-1 0 0,-1 0 1 0 0,0-1-1 0 0,0 1 0 0 0,1 0 1 0 0,-1-1-1 0 0,0 1 1 0 0,0-1-1 0 0,0 1 1 0 0,0-1-1 0 0,0 1 0 0 0,0-1 1 0 0,-1 1-1 0 0,0-1 230 0 0,7-6-153 0 0,1 1-94 0 0,0 1 0 0 0,1 0-1 0 0,-1 1 1 0 0,1-1 0 0 0,0 1-1 0 0,0 0 1 0 0,0 1 0 0 0,0 0-1 0 0,0 0 1 0 0,1 0 0 0 0,-1 1-1 0 0,0 0 1 0 0,1 1 0 0 0,-1-1-1 0 0,1 1 1 0 0,8 2 0 0 0,0-1 6 0 0,0 2 1 0 0,0 0-1 0 0,0 0 1 0 0,0 2-1 0 0,0 0 1 0 0,19 9-1 0 0,-29-10 17 0 0,1-1-1 0 0,-1 1 0 0 0,0 0 1 0 0,0 1-1 0 0,0-1 0 0 0,0 1 0 0 0,-1 0 1 0 0,0 1-1 0 0,9 10 0 0 0,-12-13 24 0 0,0 0-1 0 0,-1 0 1 0 0,1 0-1 0 0,0 0 1 0 0,-1 0-1 0 0,0 0 1 0 0,0 1-1 0 0,0-1 1 0 0,0 0-1 0 0,0 1 0 0 0,-1-1 1 0 0,0 1-1 0 0,1-1 1 0 0,-1 1-1 0 0,-1-1 1 0 0,1 0-1 0 0,0 1 1 0 0,-1-1-1 0 0,1 1 1 0 0,-1-1-1 0 0,0 0 1 0 0,-2 5-1 0 0,0-2 116 0 0,0-1 0 0 0,0 1-1 0 0,-1-1 1 0 0,1 0 0 0 0,-1 0 0 0 0,0 0-1 0 0,-1-1 1 0 0,1 1 0 0 0,-1-1 0 0 0,0 0-1 0 0,-8 5 1 0 0,4-4 30 0 0,0 0-1 0 0,-1-1 1 0 0,1 0 0 0 0,-1-1-1 0 0,1 0 1 0 0,-16 2-1 0 0,13-3-93 0 0,-1 0 0 0 0,1-1 0 0 0,0-1 0 0 0,0 0 0 0 0,-1-1-1 0 0,-17-3 1 0 0,-90-9 271 0 0,67 11-7615 0 0</inkml:trace>
</inkml:ink>
</file>

<file path=ppt/ink/ink4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06.3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 7344 0 0,'0'0'352'0'0,"0"-1"-156"0"0,5-1-20 0 0,-5 1-150 0 0,1 1 0 0 0,-1 0 1 0 0,1 0-1 0 0,-1-1 0 0 0,1 1 1 0 0,-1 0-1 0 0,1 0 0 0 0,0 0 1 0 0,-1 0-1 0 0,1 0 0 0 0,0-1 0 0 0,-1 1 1 0 0,1 0-1 0 0,-1 1 0 0 0,1-1 1 0 0,0 0-1 0 0,-1 0 0 0 0,1 0 1 0 0,-1 0-1 0 0,1 0 0 0 0,0 1 1 0 0,-1-1-1 0 0,1 0 0 0 0,-1 0 0 0 0,1 1 1 0 0,-1-1-1 0 0,1 0 0 0 0,-1 1 1 0 0,1-1-1 0 0,-1 1 0 0 0,1-1 1 0 0,-1 1-1 0 0,0-1 0 0 0,1 1 1 0 0,-1-1-1 0 0,0 1 0 0 0,1-1 0 0 0,-1 1 1 0 0,0-1-1 0 0,0 1 0 0 0,1-1 1 0 0,-1 1-1 0 0,0 0 0 0 0,0-1 1 0 0,0 2-1 0 0,1 2 264 0 0,3 3 66 0 0,-1 0 0 0 0,0 0 0 0 0,-1 1 0 0 0,0-1 0 0 0,2 12 0 0 0,17 125 2900 0 0,-18-124-2947 0 0,1 21 358 0 0,1-16-219 0 0,-5-24-257 0 0,16 3 787 0 0,-13-4-912 0 0,0 0 0 0 0,0 0 1 0 0,0 0-1 0 0,0-1 1 0 0,-1 1-1 0 0,1-1 0 0 0,0 0 1 0 0,0 0-1 0 0,-1 0 0 0 0,1 0 1 0 0,2-2-1 0 0,-1 1-49 0 0,-1 1 0 0 0,1-1 0 0 0,-1 1 0 0 0,1 0 0 0 0,0 0 0 0 0,0 0 0 0 0,6-1 0 0 0,-5 2-11 0 0,1 1 0 0 0,0-1 1 0 0,0 1-1 0 0,0 0 0 0 0,-1 0 0 0 0,1 0 1 0 0,0 1-1 0 0,-1 0 0 0 0,1 0 1 0 0,-1 0-1 0 0,0 1 0 0 0,0 0 0 0 0,0 0 1 0 0,0 0-1 0 0,0 0 0 0 0,5 6 0 0 0,1 1 6 0 0,-1 0 1 0 0,-1 1-1 0 0,0 0 0 0 0,0 1 0 0 0,10 19 0 0 0,29 66 18 0 0,-34-66-5 0 0,-12-27-24 0 0,-1-1-1 0 0,1 1 0 0 0,-1 0 0 0 0,1 7 0 0 0,2 5 15 0 0,-4-15 44 0 0,0 1-1 0 0,1-1 0 0 0,-1 1 1 0 0,0-1-1 0 0,0 0 0 0 0,0 1 1 0 0,0-1-1 0 0,-1 1 0 0 0,1-1 0 0 0,0 1 1 0 0,-1-1-1 0 0,1 0 0 0 0,0 1 1 0 0,-1-1-1 0 0,0 0 0 0 0,1 1 1 0 0,-1-1-1 0 0,-1 2 0 0 0,0-1 9 0 0,0 1 1 0 0,0-1-1 0 0,-1 0 0 0 0,1 0 0 0 0,0-1 1 0 0,-1 1-1 0 0,1 0 0 0 0,-6 1 0 0 0,2 0 47 0 0,-1 0 1 0 0,1-1-1 0 0,-1 0 0 0 0,0-1 0 0 0,0 1 0 0 0,1-1 0 0 0,-10 0 0 0 0,-24 0 444 0 0,-29-1-214 0 0,34-4-112 0 0,-49-12 0 0 0,78 15-232 0 0,-1-2 0 0 0,1 1 0 0 0,-12-7 0 0 0,10 4 11 0 0,7 3-46 0 0,2-5-1510 0 0,-1 5 1290 0 0,1 1 0 0 0,0-1 0 0 0,0 0 0 0 0,-1 0 0 0 0,1 0 0 0 0,1 1 0 0 0,-1-1 0 0 0,0 1 0 0 0,0-1 0 0 0,1 1 0 0 0,-1-1 0 0 0,3-1 0 0 0,2-3-771 0 0,15-15-994 0 0,-3 1-17 0 0</inkml:trace>
</inkml:ink>
</file>

<file path=ppt/ink/ink4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06.9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66 14368 0 0,'-6'-8'422'0'0,"5"7"-362"0"0,0 0 0 0 0,0-1 0 0 0,0 1 0 0 0,0 0 0 0 0,1-1 0 0 0,-1 1 0 0 0,0-1 0 0 0,0 1 0 0 0,1-1 0 0 0,-1 1 0 0 0,1-1 0 0 0,0 1 0 0 0,-1-1 0 0 0,1 1 0 0 0,0-1 0 0 0,0-2 0 0 0,4-2 60 0 0,-2 5-101 0 0,1-1-1 0 0,-1 1 0 0 0,0 0 1 0 0,1 0-1 0 0,-1 0 1 0 0,1 0-1 0 0,0 0 1 0 0,-1 1-1 0 0,1-1 1 0 0,-1 1-1 0 0,1 0 0 0 0,0-1 1 0 0,4 1-1 0 0,41 4 390 0 0,-37-2-325 0 0,24 2 127 0 0,-6 0 100 0 0,1-1-1 0 0,0-2 1 0 0,36-2-1 0 0,51-19 50 0 0,-65 10-762 0 0,-28 10-1915 0 0,-11 0-3447 0 0</inkml:trace>
</inkml:ink>
</file>

<file path=ppt/ink/ink4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07.7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42 220 10912 0 0,'0'0'248'0'0,"-4"-8"336"0"0,3 4-532 0 0,-1 1-1 0 0,1 0 1 0 0,0 0 0 0 0,1 0 0 0 0,-1-1 0 0 0,1 1 0 0 0,-1 0 0 0 0,1 0 0 0 0,0-1 0 0 0,1-6 0 0 0,0 4 245 0 0,0-1 0 0 0,0 1 0 0 0,1 0 0 0 0,4-11 0 0 0,14-23 1069 0 0,-17 34-1271 0 0,1 1 0 0 0,-1 0 0 0 0,1 0 0 0 0,0 0 0 0 0,1 0 0 0 0,-1 1 0 0 0,1-1 0 0 0,0 1-1 0 0,7-5 1 0 0,4-4-2 0 0,-14 11-57 0 0,0 0 0 0 0,1 0 0 0 0,0 0 0 0 0,-1 1 0 0 0,1-1 0 0 0,0 0 0 0 0,0 1 0 0 0,0 0 0 0 0,0 0 0 0 0,0 0 0 0 0,0 0 0 0 0,1 0 0 0 0,-1 1 0 0 0,0-1 0 0 0,0 1 0 0 0,1 0 0 0 0,-1 0 0 0 0,0 0 0 0 0,0 0 0 0 0,1 1 0 0 0,-1-1 0 0 0,4 2 1 0 0,-2 0 10 0 0,1 0 0 0 0,-1 1 1 0 0,0 0-1 0 0,0 0 0 0 0,0 0 1 0 0,0 0-1 0 0,-1 1 0 0 0,1 0 1 0 0,-1 0-1 0 0,0 0 0 0 0,6 8 1 0 0,-7-7-23 0 0,1 0 0 0 0,-1 0 0 0 0,0 1 0 0 0,-1 0 0 0 0,1-1 0 0 0,-1 1 0 0 0,0 0 0 0 0,1 7 0 0 0,0 7 108 0 0,2 22-1 0 0,-3-23-38 0 0,-2-1-1 0 0,0 1 0 0 0,-2-1 1 0 0,0 1-1 0 0,0-1 0 0 0,-10 31 1 0 0,2-12 17 0 0,6-18-2 0 0,-14 34 0 0 0,11-38-34 0 0,-1 1-1 0 0,0-2 1 0 0,-1 1 0 0 0,-20 25 0 0 0,23-34-15 0 0,1 0 0 0 0,-1-1 0 0 0,0 1 0 0 0,0-1 1 0 0,-1 0-1 0 0,0-1 0 0 0,1 0 0 0 0,-1 0 0 0 0,-1 0 0 0 0,1-1 1 0 0,-1 0-1 0 0,-10 3 0 0 0,16-6-49 0 0,-1 0 0 0 0,0 1 0 0 0,0-1 0 0 0,0 0 1 0 0,0 0-1 0 0,0-1 0 0 0,1 1 0 0 0,-1-1 0 0 0,0 1 0 0 0,0-1 0 0 0,1 0 0 0 0,-1 0 0 0 0,0 0 1 0 0,1 0-1 0 0,-1-1 0 0 0,1 1 0 0 0,-1-1 0 0 0,1 1 0 0 0,0-1 0 0 0,-3-3 0 0 0,1 2 15 0 0,1 0 1 0 0,0-1-1 0 0,0 1 0 0 0,1-1 0 0 0,-1 1 0 0 0,1-1 0 0 0,0 0 1 0 0,0 0-1 0 0,0 0 0 0 0,0 0 0 0 0,1 0 0 0 0,-2-6 0 0 0,3 8-28 0 0,0 0-1 0 0,0 0 1 0 0,0 0-1 0 0,0 0 1 0 0,0 0-1 0 0,0 0 1 0 0,1 1-1 0 0,-1-1 1 0 0,1 0-1 0 0,-1 0 1 0 0,1 0-1 0 0,0 0 1 0 0,0 1-1 0 0,0-1 1 0 0,0 0-1 0 0,0 1 1 0 0,0-1-1 0 0,0 1 1 0 0,1-1-1 0 0,-1 1 1 0 0,0-1-1 0 0,1 1 1 0 0,-1 0-1 0 0,1 0 1 0 0,0 0-1 0 0,-1 0 1 0 0,1 0-1 0 0,0 0 1 0 0,0 0-1 0 0,3-1 1 0 0,0 0-21 0 0,0 1 0 0 0,0-1 0 0 0,1 1 1 0 0,-1 0-1 0 0,0 0 0 0 0,1 0 0 0 0,-1 1 1 0 0,1 0-1 0 0,-1 0 0 0 0,8 1 0 0 0,-2 2-3 0 0,0 0-1 0 0,16 7 0 0 0,3 2-26 0 0,-2 0 56 0 0,0 1 0 0 0,-1 1 1 0 0,-1 1-1 0 0,28 21 0 0 0,4 3 172 0 0,-55-38-411 0 0,0 1 0 0 0,1-1 0 0 0,-1 1 1 0 0,0-1-1 0 0,1 0 0 0 0,-1 0 0 0 0,1 0 1 0 0,-1-1-1 0 0,1 1 0 0 0,5-1 0 0 0,-5 0-756 0 0</inkml:trace>
</inkml:ink>
</file>

<file path=ppt/ink/ink4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08.7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46 136 6896 0 0,'0'0'3254'0'0,"-8"11"-2612"0"0,6-8-584 0 0,1-1 0 0 0,0 1 0 0 0,0-1 0 0 0,0 1 0 0 0,0-1-1 0 0,0 1 1 0 0,0-1 0 0 0,1 1 0 0 0,-1 0 0 0 0,1 0 0 0 0,0-1 0 0 0,0 1 0 0 0,0 0 0 0 0,1 5 0 0 0,0 4 190 0 0,2-1 1 0 0,3 14-1 0 0,-3-15-54 0 0,-1-4-31 0 0,0 0 1 0 0,0 0 0 0 0,1 0 0 0 0,0 0 0 0 0,0 0 0 0 0,0-1-1 0 0,1 1 1 0 0,0-1 0 0 0,0 0 0 0 0,0 0 0 0 0,9 7-1 0 0,-9-9-4 0 0,-1 0-1 0 0,1-1 0 0 0,0 1 0 0 0,0-1 0 0 0,0 0 0 0 0,0 0 0 0 0,0 0 0 0 0,1-1 0 0 0,-1 1 1 0 0,0-1-1 0 0,1 0 0 0 0,-1 0 0 0 0,1-1 0 0 0,0 1 0 0 0,-1-1 0 0 0,1 0 0 0 0,4-1 0 0 0,-1 0 4 0 0,0 0 0 0 0,-1-1-1 0 0,1 0 1 0 0,-1-1 0 0 0,1 0-1 0 0,-1 0 1 0 0,0 0-1 0 0,0-1 1 0 0,0 0 0 0 0,0 0-1 0 0,-1-1 1 0 0,12-11 0 0 0,-2-1 169 0 0,0-1 1 0 0,25-39-1 0 0,-28 38-193 0 0,-11 16-123 0 0,1-1 1 0 0,-1 0 0 0 0,0 0 0 0 0,0 0-1 0 0,0-1 1 0 0,0 1 0 0 0,-1 0 0 0 0,0-1-1 0 0,0 1 1 0 0,0-1 0 0 0,0 1-1 0 0,-1-1 1 0 0,0 0 0 0 0,0 1 0 0 0,0-1-1 0 0,0 1 1 0 0,-1-1 0 0 0,0 1 0 0 0,0-1-1 0 0,0 1 1 0 0,0-1 0 0 0,-1 1-1 0 0,0 0 1 0 0,0-1 0 0 0,0 1 0 0 0,0 0-1 0 0,0 1 1 0 0,-1-1 0 0 0,0 0-1 0 0,0 1 1 0 0,0-1 0 0 0,0 1 0 0 0,0 0-1 0 0,-1 0 1 0 0,0 0 0 0 0,1 0 0 0 0,-1 1-1 0 0,-5-3 1 0 0,-7-3 20 0 0,10 5-46 0 0,1 0 0 0 0,-1 0 1 0 0,0 1-1 0 0,0-1 0 0 0,0 1 0 0 0,-1 1 1 0 0,1-1-1 0 0,0 1 0 0 0,-1 0 0 0 0,1 1 0 0 0,-8-1 1 0 0,5 2-44 0 0,0 1 0 0 0,0-1 0 0 0,0 1 0 0 0,0 1 1 0 0,1 0-1 0 0,-1 0 0 0 0,1 1 0 0 0,0 0 0 0 0,0 0 0 0 0,0 1 1 0 0,0 0-1 0 0,-10 9 0 0 0,5-2-299 0 0,1 0-1 0 0,0 0 0 0 0,0 1 1 0 0,-14 23-1 0 0,21-29-167 0 0,2 0 0 0 0,-1 0 0 0 0,1 0 0 0 0,0 0-1 0 0,0 1 1 0 0,1-1 0 0 0,0 1 0 0 0,0 0-1 0 0,1 0 1 0 0,-1 13 0 0 0,2-6-4405 0 0</inkml:trace>
</inkml:ink>
</file>

<file path=ppt/ink/ink4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09.3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194 0 11600 0 0,'-3'8'562'0'0,"-5"30"105"0"0,2-11 135 0 0,-14 42 0 0 0,14-49-189 0 0,1 0 1 0 0,1 0 0 0 0,-2 22-1 0 0,-2 11 139 0 0,-5 54 318 0 0,6-56-433 0 0,7-40-468 0 0,-1-1 0 0 0,0 1 1 0 0,-1-1-1 0 0,0 1 1 0 0,-1-1-1 0 0,0 0 0 0 0,-1 0 1 0 0,0 0-1 0 0,-6 12 0 0 0,6-17-16 0 0,1 0-1 0 0,0-1 0 0 0,-1 1 0 0 0,0-1 0 0 0,-9 8 0 0 0,13-11-115 0 0,-1 0 0 0 0,0-1-1 0 0,0 1 1 0 0,0-1-1 0 0,0 1 1 0 0,0-1 0 0 0,0 1-1 0 0,0-1 1 0 0,0 1 0 0 0,1-1-1 0 0,-1 0 1 0 0,-1 1-1 0 0,1-1 1 0 0,0 0 0 0 0,0 0-1 0 0,0 0 1 0 0,0 0 0 0 0,0 0-1 0 0,0 0 1 0 0,0 0-1 0 0,0 0 1 0 0,0-1 0 0 0,0 1-1 0 0,0 0 1 0 0,0 0 0 0 0,0-1-1 0 0,0 1 1 0 0,0-1 0 0 0,0 1-1 0 0,1-1 1 0 0,-1 1-1 0 0,0-1 1 0 0,0 0 0 0 0,0 1-1 0 0,0-1 1 0 0,1 0 0 0 0,-1 0-1 0 0,0 1 1 0 0,1-1-1 0 0,-1 0 1 0 0,1 0 0 0 0,-1-1-1 0 0,-1-1 33 0 0,1 0 1 0 0,0 0-1 0 0,0 0 0 0 0,0 0 0 0 0,0 0 0 0 0,1 0 1 0 0,-1 0-1 0 0,1 0 0 0 0,0 0 0 0 0,0-3 0 0 0,3-31 258 0 0,1 14-232 0 0,1 0-1 0 0,2 0 1 0 0,0 1 0 0 0,1 0-1 0 0,1 1 1 0 0,13-22 0 0 0,-5 14-222 0 0,2 1 0 0 0,1 1 1 0 0,35-38-1 0 0,-5 13-2541 0 0,-26 29 1076 0 0</inkml:trace>
</inkml:ink>
</file>

<file path=ppt/ink/ink4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10.38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17 7248 0 0,'0'0'1224'0'0,"9"-8"-112"0"0,-7 7-1058 0 0,0 0 0 0 0,0 0 0 0 0,0 0 0 0 0,0 0 0 0 0,0 0 0 0 0,0 1 0 0 0,0-1 0 0 0,0 1 0 0 0,0-1 0 0 0,1 1 0 0 0,-1 0 0 0 0,0 0 1 0 0,5 0-1 0 0,35 4 704 0 0,-25-1-433 0 0,25 3 354 0 0,-28-3-425 0 0,0-1-1 0 0,17 0 1 0 0,7-3 198 0 0,47 3 309 0 0,-55-1-410 0 0,54-4 0 0 0,-59 1-204 0 0,0 0 0 0 0,1 2-1 0 0,36 5 1 0 0,45 7 165 0 0,-36-6-118 0 0,-21 0 6 0 0,1-3 0 0 0,59-3-1 0 0,-6-4 185 0 0,25-2-19 0 0,-10 1-55 0 0,65 0 47 0 0,-156 1-292 0 0,-22 3-63 0 0,1 0-1 0 0,0 1 1 0 0,-1-1-1 0 0,8 2 0 0 0,40 3-4 0 0,53 6 70 0 0,11 2 2 0 0,-54-6 6 0 0,80 1 101 0 0,-41-7-176 0 0,12 1 60 0 0,-62-1 80 0 0,61 7-1 0 0,-33-3 45 0 0,-21-1-163 0 0,164-4 102 0 0,1-1 138 0 0,-92 3-141 0 0,-62-2 35 0 0,168 6 363 0 0,2 1-545 0 0,-117-11 235 0 0,-61 2-156 0 0,96 7 0 0 0,23 4 284 0 0,9-17 42 0 0,-19 3-507 0 0,-137 6-2455 0 0,-32 0 1593 0 0</inkml:trace>
</inkml:ink>
</file>

<file path=ppt/ink/ink4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13.5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24 126 7568 0 0,'0'0'570'0'0,"-2"1"-386"0"0,0 1-181 0 0,1-1-1 0 0,-1 1 0 0 0,0 0 1 0 0,1 0-1 0 0,-1 0 1 0 0,1 0-1 0 0,-1 0 0 0 0,1 0 1 0 0,0 0-1 0 0,0 0 0 0 0,0 0 1 0 0,0 1-1 0 0,0-1 0 0 0,1 0 1 0 0,-1 1-1 0 0,1-1 0 0 0,-1 1 1 0 0,1-1-1 0 0,0 0 0 0 0,0 1 1 0 0,0-1-1 0 0,0 1 1 0 0,1 3-1 0 0,0 7 95 0 0,-1-10-11 0 0,1 1 1 0 0,-1 0 0 0 0,1-1-1 0 0,0 1 1 0 0,0-1 0 0 0,0 1-1 0 0,1-1 1 0 0,-1 1-1 0 0,1-1 1 0 0,0 0 0 0 0,0 1-1 0 0,3 3 1 0 0,4 4 879 0 0,19 19-1 0 0,-22-24-730 0 0,-1-2-42 0 0,0-1 1 0 0,0 0 0 0 0,0 1 0 0 0,0-2 0 0 0,0 1-1 0 0,1-1 1 0 0,-1 1 0 0 0,1-2 0 0 0,-1 1-1 0 0,1 0 1 0 0,9 0 0 0 0,4 2 297 0 0,-11-2-308 0 0,0-1 1 0 0,1 0-1 0 0,-1 0 1 0 0,1-1 0 0 0,-1 0-1 0 0,1-1 1 0 0,-1 0-1 0 0,1 0 1 0 0,-1-1 0 0 0,10-3-1 0 0,8-4 490 0 0,44-22 0 0 0,-67 29-631 0 0,7-3 74 0 0,-1 0 0 0 0,1-1 0 0 0,-2 0 0 0 0,1-1 0 0 0,-1 0 0 0 0,1-1 0 0 0,-2 1 0 0 0,1-2 0 0 0,-1 1-1 0 0,-1-1 1 0 0,0 0 0 0 0,0 0 0 0 0,6-13 0 0 0,-10 19-85 0 0,0-1 1 0 0,-1 0-1 0 0,1 0 0 0 0,-1 1 0 0 0,0-1 0 0 0,0 0 1 0 0,-1 0-1 0 0,1 0 0 0 0,-1 0 0 0 0,1 0 1 0 0,-1 0-1 0 0,-1 0 0 0 0,1 0 0 0 0,0 0 1 0 0,-1 0-1 0 0,0 0 0 0 0,0 0 0 0 0,0 0 1 0 0,0 1-1 0 0,-1-1 0 0 0,0 0 0 0 0,-2-4 1 0 0,1 4-12 0 0,0-1 1 0 0,-1 1 0 0 0,0 0 0 0 0,0 0 0 0 0,0 0 0 0 0,0 0 0 0 0,-1 1 0 0 0,1 0 0 0 0,-1 0 0 0 0,0 0 0 0 0,0 0 0 0 0,0 1 0 0 0,0 0 0 0 0,-11-3 0 0 0,-1 0-18 0 0,0 1-1 0 0,0 1 1 0 0,0 1-1 0 0,-19 0 1 0 0,25 2-115 0 0,1 0 0 0 0,0 1 0 0 0,0 0 0 0 0,0 1 0 0 0,1 0 0 0 0,-1 1 0 0 0,0 0 1 0 0,-12 6-1 0 0,17-7-145 0 0,-6 3-13 0 0,1 1-1 0 0,-16 10 1 0 0,23-13-365 0 0,-1 0 0 0 0,0 0 0 0 0,1 0 0 0 0,0 1 0 0 0,0 0 0 0 0,0 0 0 0 0,0 0-1 0 0,0 0 1 0 0,-2 6 0 0 0,-3 8-4639 0 0</inkml:trace>
</inkml:ink>
</file>

<file path=ppt/ink/ink4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14.2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439 286 12032 0 0,'-4'3'110'0'0,"0"-1"0"0"0,1 1 0 0 0,-1 0 0 0 0,1 0 0 0 0,-1 1 0 0 0,1-1 0 0 0,0 1 0 0 0,0-1 0 0 0,1 1 0 0 0,-3 5 0 0 0,-2 1-13 0 0,5-9-96 0 0,1 1 1 0 0,0-1-1 0 0,0 1 0 0 0,0-1 0 0 0,1 1 1 0 0,-1-1-1 0 0,0 1 0 0 0,0 0 0 0 0,0 3 1 0 0,-14 47 390 0 0,7-29-257 0 0,-1 9-134 0 0,5-16 37 0 0,0 9 244 0 0,-4 29 1222 0 0,8-51-1346 0 0,0-1 0 0 0,0 1 0 0 0,-1-1 0 0 0,1 0 0 0 0,-1 1 0 0 0,1-1 0 0 0,-1 0 0 0 0,0 1 0 0 0,0-1 0 0 0,0 0 0 0 0,0 0 0 0 0,0 0 0 0 0,0 1 0 0 0,-1-1 1 0 0,-2 3-1 0 0,1-3 15 0 0,0 1 0 0 0,0-1 0 0 0,0 1 0 0 0,0-1 0 0 0,-1 0 0 0 0,1 0 0 0 0,0-1 0 0 0,-1 1 0 0 0,-4 1 0 0 0,-2 0 77 0 0,0-1 1 0 0,-1 0 0 0 0,1-1 0 0 0,-1 0-1 0 0,1 0 1 0 0,-17-2 0 0 0,12 0-204 0 0,0-2-1 0 0,0 1 1 0 0,0-2 0 0 0,1 0-1 0 0,-1-1 1 0 0,1 0 0 0 0,1-1-1 0 0,-1 0 1 0 0,1-1 0 0 0,-17-12-1 0 0,9 3-350 0 0,21 16 124 0 0,0-1-1 0 0,0 1 0 0 0,0-1 0 0 0,0 0 0 0 0,0 1 0 0 0,0-1 1 0 0,0 1-1 0 0,0-1 0 0 0,0 1 0 0 0,0-1 0 0 0,0 0 1 0 0,0 1-1 0 0,0-1 0 0 0,0 1 0 0 0,0-1 0 0 0,1 1 0 0 0,-1-1 1 0 0,0 1-1 0 0,0-1 0 0 0,1 1 0 0 0,-1-1 0 0 0,0 1 1 0 0,1-1-1 0 0,0-1-760 0 0,3-6-5330 0 0</inkml:trace>
  <inkml:trace contextRef="#ctx0" brushRef="#br0" timeOffset="1">695 309 13704 0 0,'0'0'658'0'0,"1"0"-282"0"0,3 2-295 0 0,0-1 0 0 0,-1 0 0 0 0,1 0 0 0 0,0-1 0 0 0,5 1-1 0 0,16 4-95 0 0,2 3 18 0 0,-18-6-31 0 0,0 0 1 0 0,0 1-1 0 0,15 7 1 0 0,-8-2 19 0 0,-1 1 1 0 0,-1 1-1 0 0,1 0 0 0 0,-1 0 1 0 0,-1 1-1 0 0,24 26 1 0 0,-34-33 22 0 0,0 0 0 0 0,-1 0 0 0 0,1 0 0 0 0,-1 0 0 0 0,0 0 1 0 0,-1 0-1 0 0,1 1 0 0 0,-1-1 0 0 0,1 0 0 0 0,-1 1 0 0 0,-1-1 1 0 0,1 1-1 0 0,0 4 0 0 0,-1-5 51 0 0,-1 0-1 0 0,1-1 1 0 0,-1 1-1 0 0,1-1 1 0 0,-1 1-1 0 0,0-1 1 0 0,0 1-1 0 0,-1-1 1 0 0,1 0-1 0 0,-1 1 1 0 0,1-1-1 0 0,-1 0 1 0 0,0 0-1 0 0,0 0 1 0 0,0 0-1 0 0,-1-1 1 0 0,-2 4-1 0 0,-8 6 351 0 0,0-1 0 0 0,-22 15 0 0 0,28-22-327 0 0,-1 1 0 0 0,0-2 0 0 0,0 1 0 0 0,0-1 0 0 0,0 0 0 0 0,0-1 0 0 0,-9 2 0 0 0,4-2 36 0 0,0 0 0 0 0,0-1 0 0 0,0-1 0 0 0,-17-1 0 0 0,24 1-80 0 0,0-1-1 0 0,-1-1 1 0 0,1 1 0 0 0,0-1-1 0 0,1 0 1 0 0,-1 0-1 0 0,0-1 1 0 0,1 1 0 0 0,-1-2-1 0 0,1 1 1 0 0,-6-4-1 0 0,4 1 8 0 0,1 2 7 0 0,1-1 0 0 0,-1 1 0 0 0,-4-7 1 0 0,8 9-41 0 0,0 0 0 0 0,1-1 0 0 0,-1 1 0 0 0,1 0 1 0 0,0-1-1 0 0,0 1 0 0 0,0-1 0 0 0,0 1 0 0 0,0-1 1 0 0,0 0-1 0 0,0-4 0 0 0,1 1-6 0 0,0 0 0 0 0,0 1-1 0 0,0-1 1 0 0,1 0 0 0 0,0 0 0 0 0,0 0-1 0 0,1 0 1 0 0,0 1 0 0 0,0-1 0 0 0,0 0 0 0 0,0 1-1 0 0,4-6 1 0 0,6-9-1 0 0,26-32 0 0 0,-25 35-17 0 0,-13 16 5 0 0,11-13 0 0 0,0-1 0 0 0,1 2 0 0 0,21-20 0 0 0,23-20 0 0 0,6-4 11 0 0,-50 47 4 0 0,0-1-1 0 0,-1 0 1 0 0,-1-1 0 0 0,0 0-1 0 0,0 0 1 0 0,-2-1 0 0 0,10-17-1 0 0,-11 19-14 0 0,-5 7 0 0 0,1 1 0 0 0,-1-1 0 0 0,0 0 0 0 0,-1 0 0 0 0,1 0 0 0 0,1-6 0 0 0,-3 9 0 0 0,0-1 0 0 0,0 1 0 0 0,0-1 0 0 0,0 1 0 0 0,0 0 0 0 0,0-1 0 0 0,0 1 0 0 0,-1-1 0 0 0,1 1 0 0 0,0-1 0 0 0,-1 1 0 0 0,1 0 0 0 0,-1-1 0 0 0,0 1 0 0 0,0 0 0 0 0,1-1 0 0 0,-1 1 0 0 0,0 0 0 0 0,0 0 0 0 0,0 0 0 0 0,0 0 0 0 0,-2-2 0 0 0,1 2 0 0 0,0-1 0 0 0,1 1 0 0 0,-1 0 0 0 0,0 0 0 0 0,0 0 0 0 0,0 0 0 0 0,0 0 0 0 0,0 1 0 0 0,0-1 0 0 0,0 1 0 0 0,0-1 0 0 0,-1 1 0 0 0,-2 0 0 0 0,-29 2 0 0 0,29-2 0 0 0,-3 2-56 0 0,0-1 0 0 0,1 1 0 0 0,-1 1 0 0 0,0-1 0 0 0,1 1 0 0 0,-1 0 0 0 0,1 1 0 0 0,0 0 0 0 0,0 0 0 0 0,1 1 0 0 0,-1 0 0 0 0,-6 6 0 0 0,4-3-580 0 0,1 1-1 0 0,-13 16 1 0 0,11-11-2040 0 0,-10 21 0 0 0,7-13-2678 0 0</inkml:trace>
  <inkml:trace contextRef="#ctx0" brushRef="#br0" timeOffset="2">1290 642 15608 0 0,'0'0'1711'0'0</inkml:trace>
  <inkml:trace contextRef="#ctx0" brushRef="#br0" timeOffset="3">1655 239 11976 0 0,'-11'-12'666'0'0,"-18"-15"1"0"0,26 25-688 0 0,3 1 21 0 0,0 1 0 0 0,-1 0 0 0 0,1-1 0 0 0,0 1 0 0 0,-1 0 0 0 0,1-1 0 0 0,-1 1 0 0 0,1 0 0 0 0,0-1 0 0 0,-1 1 0 0 0,1 0 0 0 0,-1 0 0 0 0,1-1 0 0 0,-1 1 0 0 0,1 0 0 0 0,-1 0 0 0 0,1 0 0 0 0,-1 0 0 0 0,1 0 0 0 0,-1 0 0 0 0,1 0 0 0 0,-1 0 0 0 0,1 0 0 0 0,-1 0 0 0 0,1 0 0 0 0,-1 0 0 0 0,1 0 0 0 0,-1 0 0 0 0,1 0 0 0 0,0 1 0 0 0,-1-1 0 0 0,1 0 0 0 0,-1 0 0 0 0,1 0 0 0 0,-1 1 0 0 0,1-1 0 0 0,0 0 0 0 0,-1 1 0 0 0,1-1 0 0 0,-1 0 0 0 0,1 1 0 0 0,0-1 0 0 0,-1 1 0 0 0,0 0 0 0 0,-3 3 0 0 0,0 0 0 0 0,1-1 0 0 0,0 2 0 0 0,-1-1 0 0 0,-3 8 0 0 0,-1-1 0 0 0,4-3-5 0 0,-1-1 1 0 0,1 1 0 0 0,0 0 0 0 0,1 1 0 0 0,0-1 0 0 0,0 1 0 0 0,-1 10-1 0 0,-7 64 961 0 0,10-74-798 0 0,0-1 22 0 0,0 0-1 0 0,1 0 1 0 0,0 0-1 0 0,1 0 0 0 0,1 13 1 0 0,2-1-13 0 0,-3-13-87 0 0,0 1 0 0 0,0 0 0 0 0,5 10 0 0 0,-4-12 14 0 0,1 1 1 0 0,0-1-1 0 0,0 0 1 0 0,1 0-1 0 0,-1-1 1 0 0,1 1-1 0 0,1-1 1 0 0,-1 0-1 0 0,1 0 1 0 0,0 0 0 0 0,0 0-1 0 0,0-1 1 0 0,1 0-1 0 0,-1 0 1 0 0,1 0-1 0 0,0-1 1 0 0,0 0-1 0 0,0 0 1 0 0,1-1-1 0 0,-1 1 1 0 0,1-2 0 0 0,11 3-1 0 0,-14-3-54 0 0,1-1-1 0 0,0 0 1 0 0,0-1-1 0 0,0 1 0 0 0,-1-1 1 0 0,1 0-1 0 0,0 0 1 0 0,-1 0-1 0 0,1-1 1 0 0,6-2-1 0 0,2-2 112 0 0,0-1 0 0 0,14-9 0 0 0,-6 1 67 0 0,-1-1 0 0 0,0 0 0 0 0,-1-1 0 0 0,29-35 0 0 0,-37 39-148 0 0,-2 0-1 0 0,1-1 1 0 0,-2 0 0 0 0,0-1-1 0 0,0 0 1 0 0,-1 0 0 0 0,-1 0-1 0 0,5-23 1 0 0,-9 32-50 0 0,-1-1 1 0 0,0 0-1 0 0,-1 0 0 0 0,0 1 1 0 0,0-1-1 0 0,0 0 0 0 0,-1 0 1 0 0,0 0-1 0 0,0 1 0 0 0,-1-1 0 0 0,1 1 1 0 0,-2-1-1 0 0,-2-6 0 0 0,1 5-9 0 0,0 0-1 0 0,-1 0 1 0 0,0 1-1 0 0,0 0 1 0 0,-1 0-1 0 0,0 0 1 0 0,0 1-1 0 0,0-1 0 0 0,-11-7 1 0 0,9 9-96 0 0,0-1 1 0 0,-1 1 0 0 0,1 1-1 0 0,-1 0 1 0 0,0 0-1 0 0,0 0 1 0 0,0 1-1 0 0,-17-3 1 0 0,19 5-109 0 0,0 0 1 0 0,-1 1-1 0 0,1-1 1 0 0,-1 1-1 0 0,1 1 1 0 0,0 0-1 0 0,-1 0 1 0 0,1 0-1 0 0,0 1 1 0 0,0 0-1 0 0,-12 5 1 0 0,8-2-188 0 0,1 1-1 0 0,1 0 1 0 0,-1 1 0 0 0,1 0 0 0 0,1 0-1 0 0,-1 1 1 0 0,1 0 0 0 0,0 0 0 0 0,1 1-1 0 0,-8 11 1 0 0,-1 2-778 0 0</inkml:trace>
  <inkml:trace contextRef="#ctx0" brushRef="#br0" timeOffset="4">2225 485 10136 0 0,'0'0'230'0'0,"-8"1"309"0"0,-1 5-300 0 0,-3 0-181 0 0,7 1-66 0 0,1-1 6 0 0,3-3 69 0 0,-1 0 0 0 0,0 1 0 0 0,1-1 1 0 0,0 1-1 0 0,0-1 0 0 0,0 1 1 0 0,0 0-1 0 0,1 0 0 0 0,-1-1 0 0 0,1 1 1 0 0,0 0-1 0 0,0 0 0 0 0,0-1 0 0 0,1 1 1 0 0,-1 0-1 0 0,1 0 0 0 0,0-1 1 0 0,0 1-1 0 0,0-1 0 0 0,1 1 0 0 0,2 4 1 0 0,1 3 413 0 0,-5-10-399 0 0,1 1 1 0 0,0-1-1 0 0,-1 1 1 0 0,1-1-1 0 0,0 0 1 0 0,0 1-1 0 0,0-1 1 0 0,0 0-1 0 0,0 0 0 0 0,0 0 1 0 0,0 0-1 0 0,0 0 1 0 0,0 0-1 0 0,0 0 1 0 0,1 0-1 0 0,-1 0 1 0 0,0 0-1 0 0,2 0 1 0 0,0 1-53 0 0,0-1 1 0 0,0 0 0 0 0,0 0 0 0 0,0 0 0 0 0,0 0 0 0 0,0 0 0 0 0,0-1 0 0 0,0 1 0 0 0,0-1 0 0 0,0 0 0 0 0,1 0-1 0 0,-1 0 1 0 0,0 0 0 0 0,0 0 0 0 0,0-1 0 0 0,0 0 0 0 0,0 1 0 0 0,0-1 0 0 0,0 0 0 0 0,0 0 0 0 0,3-2 0 0 0,6-4 277 0 0,0 0 0 0 0,-1 0 0 0 0,0-1 1 0 0,0-1-1 0 0,-1 1 0 0 0,0-2 1 0 0,0 0-1 0 0,-1 0 0 0 0,0 0 1 0 0,-1-1-1 0 0,-1 0 0 0 0,13-24 0 0 0,-16 28-306 0 0,-1-1 0 0 0,-1 1-1 0 0,1-1 1 0 0,-1 0-1 0 0,0 0 1 0 0,-1 0-1 0 0,1 0 1 0 0,-2 0 0 0 0,1 0-1 0 0,-2-14 1 0 0,0 17-2 0 0,1 0 0 0 0,-1 0 0 0 0,-1 0 0 0 0,1 0-1 0 0,-1 1 1 0 0,1-1 0 0 0,-1 1 0 0 0,-1-1 0 0 0,1 1 0 0 0,-1 0 0 0 0,0 0 0 0 0,1 0 0 0 0,-2 0 0 0 0,1 0 0 0 0,0 0 0 0 0,-1 1 0 0 0,0 0-1 0 0,-6-4 1 0 0,6 3-57 0 0,0 2-1 0 0,-1-1 0 0 0,0 0 1 0 0,0 1-1 0 0,0 0 0 0 0,0 0 1 0 0,0 0-1 0 0,0 1 0 0 0,0-1 1 0 0,-1 1-1 0 0,1 1 0 0 0,-1-1 1 0 0,1 1-1 0 0,0 0 0 0 0,-1 0 1 0 0,1 0-1 0 0,-1 1 0 0 0,1 0 1 0 0,0 0-1 0 0,0 0 0 0 0,-1 1 1 0 0,1 0-1 0 0,-9 4 0 0 0,2 0-246 0 0,0 0 0 0 0,1 1 0 0 0,-1 1 0 0 0,1-1 0 0 0,1 2 1 0 0,0 0-1 0 0,0 0 0 0 0,0 1 0 0 0,1 0 0 0 0,-7 11 0 0 0,6-2-1218 0 0,3 3-12 0 0</inkml:trace>
</inkml:ink>
</file>

<file path=ppt/ink/ink4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14.8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416 440 11976 0 0,'-3'2'90'0'0,"1"-1"1"0"0,-1 1 0 0 0,1 0-1 0 0,0 0 1 0 0,0 0-1 0 0,0 0 1 0 0,0 0 0 0 0,0 0-1 0 0,1 1 1 0 0,-1-1 0 0 0,-2 5-1 0 0,-12 31 167 0 0,13-31-289 0 0,-10 36 1772 0 0,-15 79-1 0 0,24-99-1324 0 0,0-3-455 0 0,0 1 1 0 0,0 29-1 0 0,-1 78 1248 0 0,5-121-1004 0 0,0-1-1 0 0,0 1 1 0 0,-1-1-1 0 0,0 0 0 0 0,-1 1 1 0 0,1-1-1 0 0,-4 7 1 0 0,5-11-139 0 0,-1 0 1 0 0,0 0 0 0 0,0-1-1 0 0,0 1 1 0 0,0 0-1 0 0,0 0 1 0 0,-1-1 0 0 0,1 1-1 0 0,0-1 1 0 0,-1 1 0 0 0,1-1-1 0 0,-1 0 1 0 0,0 1 0 0 0,1-1-1 0 0,-1 0 1 0 0,0 0 0 0 0,0 0-1 0 0,0 0 1 0 0,0-1 0 0 0,1 1-1 0 0,-1 0 1 0 0,0-1 0 0 0,0 1-1 0 0,0-1 1 0 0,-1 0 0 0 0,-1 1-1 0 0,-10-2 6 0 0,1 0 1 0 0,0-1-1 0 0,0 0 0 0 0,1-1 0 0 0,-1-1 0 0 0,0 0 0 0 0,1 0 0 0 0,0-1 0 0 0,0-1 0 0 0,0 0 1 0 0,-18-13-1 0 0,21 12-77 0 0,1 0 0 0 0,-1-1 0 0 0,1 0 1 0 0,1-1-1 0 0,0 0 0 0 0,0 0 0 0 0,0 0 0 0 0,-9-20 1 0 0,15 26-43 0 0,0 0 0 0 0,0 0 0 0 0,0 0 0 0 0,0 0 0 0 0,1-1 0 0 0,-1 1 0 0 0,1 0 0 0 0,0 0 0 0 0,0-1 0 0 0,0 1 0 0 0,0 0 0 0 0,1 0 0 0 0,-1 0 0 0 0,1-1 0 0 0,0 1 0 0 0,0 0 1 0 0,0 0-1 0 0,0 0 0 0 0,3-5 0 0 0,1 0-813 0 0,1 0 0 0 0,-1 1 0 0 0,1 0 0 0 0,1 0 1 0 0,9-9-1 0 0,0 2-5280 0 0</inkml:trace>
  <inkml:trace contextRef="#ctx0" brushRef="#br0" timeOffset="1">697 62 10512 0 0,'-2'-1'306'0'0,"-17"-20"116"0"0,18 19-422 0 0,0-1 0 0 0,0 1 0 0 0,0 0 0 0 0,0-1 0 0 0,0 1 0 0 0,0-1 0 0 0,1 1 0 0 0,-1-1 0 0 0,1 0 0 0 0,-1 1 0 0 0,1-1 0 0 0,0-3 0 0 0,0 6-1 0 0,0 0 1 0 0,0 0 0 0 0,0-1 0 0 0,0 1-1 0 0,0 0 1 0 0,0 0 0 0 0,1 0 0 0 0,-1 0-1 0 0,0 0 1 0 0,0 0 0 0 0,0-1 0 0 0,0 1-1 0 0,0 0 1 0 0,0 0 0 0 0,0 0 0 0 0,0 0-1 0 0,0 0 1 0 0,0 0 0 0 0,0 0-1 0 0,0 0 1 0 0,1-1 0 0 0,-1 1 0 0 0,0 0-1 0 0,0 0 1 0 0,0 0 0 0 0,0 0 0 0 0,0 0-1 0 0,0 0 1 0 0,1 0 0 0 0,-1 0 0 0 0,0 0-1 0 0,0 0 1 0 0,0 0 0 0 0,0 0 0 0 0,0 0-1 0 0,0 0 1 0 0,1 0 0 0 0,-1 0 0 0 0,0 0-1 0 0,0 0 1 0 0,0 0 0 0 0,0 0-1 0 0,0 0 1 0 0,0 0 0 0 0,1 0 0 0 0,-1 0-1 0 0,0 0 1 0 0,0 0 0 0 0,0 0 0 0 0,0 1-1 0 0,0-1 1 0 0,0 0 0 0 0,0 0 0 0 0,0 0-1 0 0,1 0 1 0 0,-1 0 0 0 0,0 0 0 0 0,0 0-1 0 0,0 0 1 0 0,0 0 0 0 0,0 1 0 0 0,0-1-1 0 0,0 0 1 0 0,0 0 0 0 0,0 0 0 0 0,0 0-1 0 0,0 1 1 0 0,7 6 88 0 0,-5 0 292 0 0,0 1 0 0 0,0-1 1 0 0,0 1-1 0 0,0 14 0 0 0,0-7 105 0 0,-2-8-240 0 0,0 0 1 0 0,0 0 0 0 0,-2 10-1 0 0,0 9 309 0 0,0 9 488 0 0,-10 59 1 0 0,0-17-913 0 0,10-47 850 0 0,-14 54 0 0 0,8-38-963 0 0,4-18-18 0 0,4-20-782 0 0,5-8 106 0 0,1-5-551 0 0,2-2-286 0 0,0-4-19 0 0</inkml:trace>
</inkml:ink>
</file>

<file path=ppt/ink/ink4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15.4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15664 0 0,'0'0'1187'0'0,"0"2"-803"0"0,12 145-242 0 0,-11-142-136 0 0,12 69-6 0 0,-1-16 0 0 0,-8-53 1875 0 0,-4-20-1638 0 0,1 2 102 0 0,0 1 0 0 0,2 0 0 0 0,-1-1-1 0 0,2 1 1 0 0,8-23 0 0 0,-1 7-460 0 0,-7 18-159 0 0,0 1 0 0 0,1 0 0 0 0,0 1-1 0 0,0-1 1 0 0,1 1 0 0 0,8-9 0 0 0,-5 5 313 0 0,-2 3-33 0 0,6-7 0 0 0,-7 10 0 0 0,-5 6 0 0 0,0-1 0 0 0,0 0 0 0 0,-1 0 0 0 0,1 1 0 0 0,0-1 0 0 0,0 0 0 0 0,0 1 0 0 0,0-1 0 0 0,0 1 0 0 0,0-1 0 0 0,0 1 0 0 0,-1 0 0 0 0,2-1 0 0 0,-1 1 0 0 0,0 0 0 0 0,0 0 0 0 0,0 0 0 0 0,1-1 0 0 0,-1 2 0 0 0,0-1 0 0 0,0 0 0 0 0,0 0 0 0 0,0 0 0 0 0,0 1 0 0 0,0-1 0 0 0,-1 0 0 0 0,1 1 0 0 0,0-1 0 0 0,0 1 0 0 0,0-1 0 0 0,0 1 0 0 0,-1 0 0 0 0,1-1 0 0 0,0 1 0 0 0,-1-1 0 0 0,1 1 0 0 0,0 0 0 0 0,-1 0 0 0 0,1 0 0 0 0,-1-1 0 0 0,1 1 0 0 0,0 2 0 0 0,5 16 0 0 0,-4-3 0 0 0,1 27 0 0 0,0 8 0 0 0,-2-44 0 0 0,-1 0 0 0 0,0 0 0 0 0,-1 0 0 0 0,-2 13 0 0 0,-1 17 0 0 0,4-28 64 0 0,0-7 748 0 0,1-4-691 0 0,1 1 0 0 0,-1-1 0 0 0,0 0-1 0 0,0 0 1 0 0,0 0 0 0 0,0 1-1 0 0,0-1 1 0 0,1-3 0 0 0,0 1-92 0 0,6-7-29 0 0,1-1 0 0 0,0 1 0 0 0,1 0 0 0 0,0 1 0 0 0,1 0 0 0 0,21-14 0 0 0,1-3 0 0 0,-20 16 0 0 0,0 1 0 0 0,0 0 0 0 0,1 0 0 0 0,21-10 0 0 0,-26 16 0 0 0,-7 2 0 0 0,0 1 0 0 0,0 0 0 0 0,-1 0 0 0 0,1 0 0 0 0,0 1 0 0 0,0-1 0 0 0,0 0 0 0 0,0 1 0 0 0,5-1 0 0 0,-6 1 0 0 0,0 1 0 0 0,1-1 0 0 0,-1 1 0 0 0,1-1 0 0 0,-1 1 0 0 0,0 0 0 0 0,0-1 0 0 0,0 1 0 0 0,1 0 0 0 0,-1 0 0 0 0,0 0 0 0 0,0 0 0 0 0,0 0 0 0 0,0 0 0 0 0,0 0 0 0 0,0 0 0 0 0,-1 0 0 0 0,1 1 0 0 0,0-1 0 0 0,-1 0 0 0 0,1 1 0 0 0,0-1 0 0 0,0 3 0 0 0,3 6 0 0 0,0 1 0 0 0,-1-1 0 0 0,0 1 0 0 0,-1 0 0 0 0,3 21 0 0 0,-4-2 0 0 0,2 1 0 0 0,9 35 0 0 0,-12-65 0 0 0,0 1 10 0 0,0 0 0 0 0,1 0 0 0 0,-1 0 0 0 0,1 0 0 0 0,-1 0 0 0 0,1-1 0 0 0,0 1 0 0 0,0 0 0 0 0,0 0 0 0 0,0 0 0 0 0,0-1 0 0 0,0 1 0 0 0,0 0 0 0 0,1-1 0 0 0,-1 1 0 0 0,0-1 0 0 0,1 0 0 0 0,0 1 0 0 0,-1-1 0 0 0,4 2 0 0 0,-3-3-171 0 0,1 1 0 0 0,-1 0 0 0 0,1-1 0 0 0,-1 0 0 0 0,0 1 0 0 0,1-1 0 0 0,-1 0 0 0 0,1 0 0 0 0,-1-1 0 0 0,1 1 0 0 0,-1 0 0 0 0,1-1 0 0 0,-1 1 0 0 0,0-1 0 0 0,1 0 0 0 0,-1 0 0 0 0,3-1 0 0 0,10-6-1651 0 0,0 1-1 0 0,-1-2 0 0 0,0 0 0 0 0,14-12 1 0 0,-1-1-236 0 0</inkml:trace>
</inkml:ink>
</file>

<file path=ppt/ink/ink4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16.1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50 511 8288 0 0,'0'0'1749'0'0,"-3"8"246"0"0,-3 8-608 0 0,5-14-1160 0 0,0 1-1 0 0,0 0 1 0 0,0 0 0 0 0,0 0-1 0 0,0-1 1 0 0,1 1-1 0 0,-1 0 1 0 0,1 0 0 0 0,0 0-1 0 0,0 0 1 0 0,0 0-1 0 0,0 0 1 0 0,0 0 0 0 0,1 0-1 0 0,-1 0 1 0 0,3 5-1 0 0,-2-6-123 0 0,0 1-1 0 0,0-1 1 0 0,0 0-1 0 0,1 0 1 0 0,-1 0-1 0 0,1 0 1 0 0,0-1-1 0 0,-1 1 1 0 0,1 0-1 0 0,0-1 1 0 0,0 1-1 0 0,0-1 1 0 0,0 1-1 0 0,0-1 1 0 0,1 0-1 0 0,-1 0 1 0 0,0 0-1 0 0,0 0 0 0 0,1-1 1 0 0,3 2-1 0 0,-1-1-56 0 0,1-1 0 0 0,-1 1-1 0 0,1-1 1 0 0,-1 0-1 0 0,1 0 1 0 0,-1-1 0 0 0,6-1-1 0 0,37-10 1030 0 0,-35 8-952 0 0,-2-1 0 0 0,1 0 0 0 0,0-1 0 0 0,-1-1 0 0 0,0 1 1 0 0,11-11-1 0 0,56-53-265 0 0,-71 63 277 0 0,0 0-1 0 0,-1-1 0 0 0,0 0 0 0 0,-1 0 1 0 0,0 0-1 0 0,0 0 0 0 0,0-1 0 0 0,-1 0 0 0 0,0 0 1 0 0,2-9-1 0 0,-5 13-114 0 0,0 0 0 0 0,0 1 0 0 0,0-1 0 0 0,-1 0 0 0 0,0 1 0 0 0,0-1 0 0 0,0 0 0 0 0,-1 0 0 0 0,1 1 0 0 0,-1-1 0 0 0,0 0 0 0 0,0 1 0 0 0,-1-1 0 0 0,1 1 0 0 0,-1 0-1 0 0,0-1 1 0 0,0 1 0 0 0,-1 0 0 0 0,1 0 0 0 0,-1 0 0 0 0,0 0 0 0 0,-4-3 0 0 0,1 1-134 0 0,-1 0 0 0 0,1 1 0 0 0,-1 0 0 0 0,-1 1-1 0 0,1-1 1 0 0,-1 1 0 0 0,0 1 0 0 0,0-1 0 0 0,0 1 0 0 0,0 1-1 0 0,0 0 1 0 0,-1 0 0 0 0,1 0 0 0 0,0 1 0 0 0,-11 0 0 0 0,5 3-1 0 0,0 0 0 0 0,0 1 0 0 0,0 0 0 0 0,1 1 0 0 0,-1 1 0 0 0,1 0 0 0 0,0 1 0 0 0,-21 13 0 0 0,20-10-1039 0 0,0 1-1 0 0,1 0 0 0 0,-25 25 1 0 0,26-24-2948 0 0,-1 1-1060 0 0</inkml:trace>
  <inkml:trace contextRef="#ctx0" brushRef="#br0" timeOffset="1">472 0 13824 0 0,'0'0'1056'0'0,"0"2"-724"0"0,10 184 2403 0 0,0 4-1259 0 0,-8-125-1248 0 0,-4 73 671 0 0,1-124-1155 0 0,-1 1-1 0 0,-7 28 1 0 0,4-32-255 0 0,-3-6-8 0 0</inkml:trace>
</inkml:ink>
</file>

<file path=ppt/ink/ink4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16.7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 10136 0 0,'0'0'769'0'0,"8"4"-482"0"0,102 19 2243 0 0,-86-19-1591 0 0,28 1 0 0 0,2 1 228 0 0,-40-5-805 0 0,0-1 0 0 0,0 0 0 0 0,0 0-1 0 0,21-4 1 0 0,4-1 320 0 0,1 2-519 0 0,89-9 770 0 0,-30 1-14 0 0,116 0-1 0 0,-199 12-1031 0 0,-1 0-1 0 0,1 1 0 0 0,25 6 0 0 0,-4 3-6553 0 0,-21-4 182 0 0</inkml:trace>
</inkml:ink>
</file>

<file path=ppt/ink/ink4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17.3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24 15664 0 0,'8'-4'761'0'0,"-2"1"-668"0"0,0 1 1 0 0,-1 0-1 0 0,1 0 0 0 0,0 1 1 0 0,0 0-1 0 0,0-1 1 0 0,0 2-1 0 0,0-1 0 0 0,12 1 1 0 0,6-1-70 0 0,142-3 723 0 0,-110 4-510 0 0,-15 5-653 0 0,-40-5 43 0 0,-21 11-6053 0 0</inkml:trace>
  <inkml:trace contextRef="#ctx0" brushRef="#br0" timeOffset="1">70 212 17503 0 0,'0'0'1336'0'0,"8"6"-848"0"0,5-6-392 0 0,3 5-96 0 0,1 2 0 0 0,4-3 0 0 0,-2 3 192 0 0,2 0 8 0 0,0-3 8 0 0,4-4 0 0 0,-4 4-624 0 0,0-1-128 0 0,4 5-32 0 0,-6-1 0 0 0</inkml:trace>
</inkml:ink>
</file>

<file path=ppt/ink/ink4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34.5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29 254 8328 0 0,'0'0'241'0'0,"-9"-1"91"0"0,8 0-256 0 0,-1 0-1 0 0,1 0 1 0 0,0-1 0 0 0,-1 1-1 0 0,1 0 1 0 0,0-1 0 0 0,-1 1-1 0 0,1 0 1 0 0,0-1-1 0 0,0 0 1 0 0,0 1 0 0 0,1-1-1 0 0,-1 1 1 0 0,0-1 0 0 0,1 0-1 0 0,-1 0 1 0 0,1 1 0 0 0,-1-1-1 0 0,1 0 1 0 0,0 0 0 0 0,0 0-1 0 0,0-2 1 0 0,-1 0 83 0 0,1 1 0 0 0,0-1 0 0 0,0 1 0 0 0,1-1 0 0 0,-1 1 0 0 0,1-1 0 0 0,0 1 0 0 0,0-1 0 0 0,0 1 0 0 0,0-1 0 0 0,2-2 0 0 0,21-20 542 0 0,-13 12-439 0 0,1 0 0 0 0,1 1-1 0 0,0 1 1 0 0,1 0 0 0 0,0 1-1 0 0,1 0 1 0 0,17-9 0 0 0,-20 14-153 0 0,1 0 1 0 0,0 1-1 0 0,0 0 1 0 0,1 1-1 0 0,-1 1 1 0 0,1 0-1 0 0,-1 1 1 0 0,1 0-1 0 0,0 1 1 0 0,0 1-1 0 0,0 0 1 0 0,0 1-1 0 0,27 5 1 0 0,-22-2-93 0 0,-14-4-6 0 0,-1 1-1 0 0,1 0 1 0 0,0 0 0 0 0,-1 0-1 0 0,1 1 1 0 0,-1 0 0 0 0,7 3-1 0 0,-4-1 20 0 0,5 3 66 0 0,0 1 1 0 0,0 0-1 0 0,0 1 0 0 0,13 14 0 0 0,-23-21-76 0 0,1 1 0 0 0,-1-1 0 0 0,0 0 1 0 0,0 1-1 0 0,-1 0 0 0 0,1 0 0 0 0,0-1 0 0 0,-1 1 0 0 0,0 0 0 0 0,0 0 0 0 0,1 0 0 0 0,-2 0 0 0 0,1 0 0 0 0,0 1 0 0 0,-1-1 0 0 0,1 0 0 0 0,-1 0 0 0 0,0 0 0 0 0,0 1 0 0 0,0-1 0 0 0,-1 0 0 0 0,1 0 0 0 0,-1 0 0 0 0,0 1 0 0 0,0-1 0 0 0,-1 3 0 0 0,-7 15 114 0 0,-2 0-1 0 0,0 0 1 0 0,-19 26-1 0 0,21-36-95 0 0,-1 1-1 0 0,0-1 0 0 0,0-1 0 0 0,-1 0 1 0 0,-1 0-1 0 0,-17 11 0 0 0,-19 11 156 0 0,18-12-116 0 0,-36 19 0 0 0,58-36 588 0 0,20-10-488 0 0,-1 1-183 0 0,1 1-1 0 0,0 0 0 0 0,0 1 0 0 0,0 0 1 0 0,0 1-1 0 0,1 1 0 0 0,0 0 0 0 0,-1 0 0 0 0,1 1 1 0 0,0 1-1 0 0,22 1 0 0 0,9 5-268 0 0,43 7 161 0 0,-78-11 114 0 0,0 1-1 0 0,0 0 0 0 0,0 0 1 0 0,0 1-1 0 0,-1 0 1 0 0,0 0-1 0 0,9 6 1 0 0,-13-7-4 0 0,-1 0 1 0 0,0 1-1 0 0,1-1 1 0 0,-1 0-1 0 0,0 1 1 0 0,-1 0-1 0 0,1 0 1 0 0,-1 0-1 0 0,0 0 1 0 0,0 0-1 0 0,0 0 1 0 0,0 0-1 0 0,0 1 1 0 0,-1-1 0 0 0,0 1-1 0 0,0-1 1 0 0,0 6-1 0 0,0 2 15 0 0,-1 0-1 0 0,0 1 0 0 0,0-1 1 0 0,-1 0-1 0 0,-4 15 1 0 0,2-17 40 0 0,-1 0 0 0 0,0 0 0 0 0,-1 0 0 0 0,1-1 1 0 0,-2 0-1 0 0,0 0 0 0 0,-11 14 0 0 0,6-10 62 0 0,-1-1 1 0 0,0 0-1 0 0,-1-1 0 0 0,0 0 1 0 0,-1-1-1 0 0,0-1 0 0 0,0 0 1 0 0,-1-1-1 0 0,0 0 0 0 0,-1-1 1 0 0,-24 7-1 0 0,-7 3 146 0 0,31-11-173 0 0,0 0 0 0 0,0-1 0 0 0,-1 0 1 0 0,0-2-1 0 0,-31 4 0 0 0,30-7-8 0 0,0 0-1 0 0,1-2 1 0 0,-1 0-1 0 0,-22-5 1 0 0,36 6-86 0 0,0-1 0 0 0,0 1 0 0 0,0 0 0 0 0,0-1-1 0 0,0 0 1 0 0,1 0 0 0 0,-1 0 0 0 0,1-1 0 0 0,0 1 0 0 0,-6-6 0 0 0</inkml:trace>
</inkml:ink>
</file>

<file path=ppt/ink/ink4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35.2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28 8288 0 0,'0'0'6874'0'0,"-2"-6"-6708"0"0,1-2-166 0 0,-3-1 0 0 0,3 6 0 0 0,0 2 0 0 0,2 4 0 0 0,1 3 0 0 0,-2-4 59 0 0,1-1 0 0 0,0 0 0 0 0,-1 0 0 0 0,1 1 0 0 0,0-1 0 0 0,0 0 0 0 0,0 0 1 0 0,0 0-1 0 0,0 0 0 0 0,0 0 0 0 0,0 0 0 0 0,0 0 0 0 0,0 0 0 0 0,0-1 0 0 0,1 1 1 0 0,-1 0-1 0 0,0-1 0 0 0,0 1 0 0 0,1-1 0 0 0,-1 1 0 0 0,1-1 0 0 0,1 1 0 0 0,-1-1 49 0 0,0 0 0 0 0,0 1 0 0 0,0-1-1 0 0,0 0 1 0 0,0 0 0 0 0,0 0 0 0 0,0 0-1 0 0,0-1 1 0 0,0 1 0 0 0,0 0 0 0 0,0-1-1 0 0,0 0 1 0 0,0 1 0 0 0,4-3-1 0 0,-6 3 405 0 0,8-8 80 0 0,-8 7-674 0 0,0 1 0 0 0,1 0 1 0 0,-1 0-1 0 0,0 0 0 0 0,0 0 0 0 0,0 0 0 0 0,1-1 0 0 0,-1 1 0 0 0,0 0 0 0 0,0 0 0 0 0,0 0 0 0 0,0-1 0 0 0,0 1 0 0 0,1 0 0 0 0,-1 0 0 0 0,0 0 0 0 0,0-1 0 0 0,0 1 0 0 0,0 0 0 0 0,0 0 0 0 0,0-1 0 0 0,0 1 0 0 0,0 0 0 0 0,0 0 0 0 0,0-1 0 0 0,0 1 0 0 0,0 0 0 0 0,0 0 0 0 0,0-1 0 0 0,0 1 0 0 0,0 0 0 0 0,0 0 1 0 0,0-1-1 0 0,0 1 0 0 0,0 0 0 0 0,0 0 0 0 0,-1 0 0 0 0,1-1 0 0 0,0 1 0 0 0,0 0 0 0 0,0 0 0 0 0,0 0 0 0 0,-1-1 0 0 0,1 1 0 0 0,0 0 0 0 0,0 0 0 0 0,0 0 0 0 0,0 0 0 0 0,-1 0 0 0 0,1-1 0 0 0,0 1 0 0 0,0 0 0 0 0,-1 0 0 0 0,1 0 0 0 0,0 0 0 0 0,0 0 0 0 0,-1 0 0 0 0,1 0 0 0 0,0 0 0 0 0,0 0 0 0 0,-1 0 1 0 0,1 0-1 0 0,0 0 0 0 0,-1 0 0 0 0,-7-1-5966 0 0</inkml:trace>
</inkml:ink>
</file>

<file path=ppt/ink/ink4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35.9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917 179 10136 0 0,'-9'-12'449'0'0,"8"11"-402"0"0,0 0 0 0 0,0 0-1 0 0,0 0 1 0 0,0 0-1 0 0,0 0 1 0 0,0 0 0 0 0,1 0-1 0 0,-1-1 1 0 0,0 1 0 0 0,1 0-1 0 0,-1 0 1 0 0,0-3 0 0 0,-14-36 691 0 0,4 11 4 0 0,10 25-618 0 0,-1-1 0 0 0,-1 0 0 0 0,1 1 0 0 0,-1-1 0 0 0,0 1 0 0 0,0 0 0 0 0,0 0 0 0 0,0 0 0 0 0,-1 1 0 0 0,1-1 0 0 0,-1 1 0 0 0,0 0 0 0 0,0 0 0 0 0,0 0 0 0 0,-1 0 0 0 0,1 1 0 0 0,-1-1 0 0 0,1 1 0 0 0,-1 1 0 0 0,0-1 0 0 0,-8-1 0 0 0,9 1 26 0 0,-1 1 1 0 0,1 0 0 0 0,-1 0 0 0 0,0 0 0 0 0,1 1 0 0 0,-1 0 0 0 0,0 0 0 0 0,0 0-1 0 0,1 0 1 0 0,-1 1 0 0 0,-5 1 0 0 0,-14 6 10 0 0,15-6-160 0 0,-1 1 0 0 0,1 1 0 0 0,-17 8 0 0 0,-112 81-1 0 0,116-75 0 0 0,-38 40 0 0 0,14-4 311 0 0,3 3-1 0 0,-66 111 0 0 0,97-146-21 0 0,0 2 0 0 0,2-1 0 0 0,-11 37 0 0 0,16-45-256 0 0,2 1 1 0 0,0 0-1 0 0,0 0 0 0 0,2 0 1 0 0,0 0-1 0 0,2 29 0 0 0,0-40 4 0 0,0 0 1 0 0,0 0-1 0 0,0 1 0 0 0,0-1 0 0 0,1 0 0 0 0,0-1 0 0 0,0 1 0 0 0,0 0 0 0 0,1 0 0 0 0,0-1 0 0 0,-1 0 0 0 0,2 1 0 0 0,-1-1 0 0 0,0 0 0 0 0,1 0 1 0 0,0-1-1 0 0,0 1 0 0 0,0-1 0 0 0,0 0 0 0 0,0 0 0 0 0,9 4 0 0 0,-4-3 44 0 0,0 0-1 0 0,1-1 1 0 0,0 0 0 0 0,-1 0 0 0 0,1-1 0 0 0,0-1-1 0 0,0 0 1 0 0,0 0 0 0 0,0 0 0 0 0,14-3-1 0 0,-14 2-16 0 0,0-2-1 0 0,-1 1 1 0 0,1-1-1 0 0,-1-1 0 0 0,1 0 1 0 0,10-5-1 0 0,-4 0 45 0 0,-1 0 0 0 0,22-18 0 0 0,-20 14-19 0 0,-5 4 51 0 0,18-15 0 0 0,-27 20-108 0 0,-1 0 0 0 0,1 0 0 0 0,0 0 0 0 0,-1 0 0 0 0,1-1 0 0 0,-1 1 0 0 0,0-1 0 0 0,0 1-1 0 0,0-1 1 0 0,1-5 0 0 0,-2 7-11 0 0,0-1-1 0 0,-1 1 0 0 0,1 0 1 0 0,-1-1-1 0 0,1 1 0 0 0,-1-1 1 0 0,0 1-1 0 0,0-1 1 0 0,0 1-1 0 0,0-1 0 0 0,0 1 1 0 0,0-1-1 0 0,-1 1 0 0 0,1 0 1 0 0,-1-1-1 0 0,0 1 0 0 0,0 0 1 0 0,0-1-1 0 0,0 1 0 0 0,0 0 1 0 0,0 0-1 0 0,-1 0 0 0 0,1 0 1 0 0,-1 0-1 0 0,1 0 1 0 0,-1 0-1 0 0,0 0 0 0 0,1 1 1 0 0,-4-3-1 0 0,-7-2-18 0 0,-1 0 1 0 0,1 1-1 0 0,0 0 0 0 0,-1 1 1 0 0,0 1-1 0 0,0 0 1 0 0,0 1-1 0 0,-20-1 0 0 0,13 1-2 0 0,0 1 0 0 0,0 1 0 0 0,0 1 0 0 0,0 1 0 0 0,0 1 0 0 0,0 0 0 0 0,1 2 0 0 0,-1 0 0 0 0,1 1 0 0 0,-26 12 0 0 0,24-7 13 0 0,-1 1 1 0 0,2 0-1 0 0,-23 19 0 0 0,36-26-90 0 0,0 1-1 0 0,1 1 1 0 0,0-1 0 0 0,0 1-1 0 0,0 0 1 0 0,1 0-1 0 0,0 1 1 0 0,0 0 0 0 0,1 0-1 0 0,0 0 1 0 0,-5 14-1 0 0,8-18-303 0 0,0 0 0 0 0,0-1-1 0 0,0 1 1 0 0,1 8 0 0 0,2 16-7124 0 0</inkml:trace>
</inkml:ink>
</file>

<file path=ppt/ink/ink4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36.7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13824 0 0,'0'0'674'0'0,"4"7"40"0"0,6 8-673 0 0,0 0 0 0 0,13 14 1 0 0,22 19 880 0 0,-27-24-549 0 0,1-1-1 0 0,42 39 0 0 0,-5-5 1242 0 0,-38-36-3364 0 0</inkml:trace>
</inkml:ink>
</file>

<file path=ppt/ink/ink4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37.5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1 664 16240 0 0,'0'-3'64'0'0,"1"0"0"0"0,-1 0 0 0 0,1 1 0 0 0,0-1 0 0 0,-1 0 0 0 0,1 0 0 0 0,1 0 0 0 0,-1 1 0 0 0,0-1 0 0 0,1 1 0 0 0,-1-1 0 0 0,1 1 0 0 0,0 0 0 0 0,0-1 1 0 0,0 1-1 0 0,0 0 0 0 0,0 0 0 0 0,4-3 0 0 0,6-3-78 0 0,0 0 1 0 0,22-11 0 0 0,-10 6 414 0 0,36-27 481 0 0,-36 22-528 0 0,38-19-1 0 0,268-131-1721 0 0,-254 134-2087 0 0,-66 30 2431 0 0</inkml:trace>
  <inkml:trace contextRef="#ctx0" brushRef="#br0" timeOffset="1">1096 646 13824 0 0,'1'-1'314'0'0,"4"-4"-94"0"0,0-1 0 0 0,0 1 0 0 0,-1-1 1 0 0,6-8-1 0 0,14-18-123 0 0,96-76 1777 0 0,-67 60-1694 0 0,21-21-195 0 0,-49 38 15 0 0,-1-1 0 0 0,-1-2 0 0 0,28-54 0 0 0,-50 87 0 0 0,3-7 0 0 0,0 0 0 0 0,0-1 0 0 0,-1 1 0 0 0,0-1 0 0 0,0 1 0 0 0,-1-1 0 0 0,0 0 0 0 0,-1 0 0 0 0,1 0 0 0 0,-2 0 0 0 0,0 0 0 0 0,0-1 0 0 0,-2-14 0 0 0,1-1 0 0 0,1 25 0 0 0,0 0 0 0 0,1 0 0 0 0,-1 0 0 0 0,0 0 0 0 0,0 0 0 0 0,0 0 0 0 0,0 0 0 0 0,0 0 0 0 0,0 0 0 0 0,0-1 0 0 0,0 1 0 0 0,0 0 0 0 0,0 0 0 0 0,0 0 0 0 0,0 0 0 0 0,0 0 0 0 0,0 0 0 0 0,0 0 0 0 0,0 0 0 0 0,0 0 0 0 0,0 0 0 0 0,0 0 0 0 0,0 0 0 0 0,0-1 0 0 0,0 1 0 0 0,0 0 0 0 0,0 0 0 0 0,-1 0 0 0 0,1 0 0 0 0,0 0 0 0 0,0 0 0 0 0,0 0 0 0 0,0 0 0 0 0,0 0 0 0 0,0 0 0 0 0,0 0 0 0 0,0 0 0 0 0,0 0 0 0 0,0 0 0 0 0,0 0 0 0 0,0 0 0 0 0,0 0 0 0 0,0 0 0 0 0,0 0 0 0 0,0 0 0 0 0,-1 0 0 0 0,1 0 0 0 0,0 0 0 0 0,0-1 0 0 0,0 1 0 0 0,0 0 0 0 0,0 0 0 0 0,0 0 0 0 0,0 1 0 0 0,0-1 0 0 0,0 0 0 0 0,0 0 0 0 0,-4 4 0 0 0,-3 8 0 0 0,-5 17 0 0 0,5-12 0 0 0,-8 27 0 0 0,-14 125 973 0 0,6-27 102 0 0,-2 27 877 0 0,23-143-2004 0 0,1-14 61 0 0,0 0-1 0 0,0 0 0 0 0,-7 21 1 0 0,6-24 31 0 0,-4 14-10 0 0,6-21-254 0 0,-1 1-1 0 0,0-1 1 0 0,1 1-1 0 0,0-1 0 0 0,-1 1 1 0 0,1-1-1 0 0,0 3 1 0 0,2 6-4898 0 0</inkml:trace>
</inkml:ink>
</file>

<file path=ppt/ink/ink4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38.01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34 282 13824 0 0,'0'0'1388'0'0,"-1"0"-1276"0"0,0 2-112 0 0,-1 1 1 0 0,1-1 0 0 0,-1 0 0 0 0,1 1 0 0 0,0-1-1 0 0,-1 0 1 0 0,1 1 0 0 0,1-1 0 0 0,-1 1-1 0 0,0 0 1 0 0,1-1 0 0 0,-1 1 0 0 0,1 3 0 0 0,-1-4 0 0 0,-12 72-1 0 0,12-64 182 0 0,-1-1 1 0 0,1 1 0 0 0,1-1 0 0 0,0 1 0 0 0,0-1 0 0 0,1 0 0 0 0,0 1 0 0 0,1-1 0 0 0,0 0-1 0 0,0 1 1 0 0,1-1 0 0 0,0 0 0 0 0,1-1 0 0 0,0 1 0 0 0,0-1 0 0 0,1 1 0 0 0,0-1 0 0 0,1-1-1 0 0,-1 1 1 0 0,1-1 0 0 0,1 0 0 0 0,-1 0 0 0 0,1-1 0 0 0,1 0 0 0 0,-1 0 0 0 0,1 0 0 0 0,0-1-1 0 0,12 6 1 0 0,-9-7-52 0 0,0 0-1 0 0,0 0 1 0 0,1-1-1 0 0,-1 0 1 0 0,1-1-1 0 0,-1 0 1 0 0,1-1-1 0 0,0 0 0 0 0,-1-1 1 0 0,1 0-1 0 0,0-1 1 0 0,-1-1-1 0 0,1 0 1 0 0,12-3-1 0 0,-6 0 5 0 0,-1-1-1 0 0,0 0 1 0 0,-1-2-1 0 0,0 0 1 0 0,0 0 0 0 0,0-2-1 0 0,-1 0 1 0 0,21-18-1 0 0,-14 9 59 0 0,-1-1 0 0 0,-1-1 0 0 0,-1 0-1 0 0,18-28 1 0 0,-30 39-120 0 0,-1 0 1 0 0,0 0-1 0 0,-1 0 1 0 0,0-1-1 0 0,-1 0 1 0 0,0 0-1 0 0,-1 0 1 0 0,0 0-1 0 0,-1-1 0 0 0,0 1 1 0 0,0-1-1 0 0,-2 0 1 0 0,1-14-1 0 0,-3 17-42 0 0,1 1 0 0 0,-1-1-1 0 0,-1 0 1 0 0,0 1 0 0 0,0-1-1 0 0,0 1 1 0 0,-1 0 0 0 0,0 0-1 0 0,-1 1 1 0 0,0-1 0 0 0,0 1-1 0 0,-1 0 1 0 0,1 0 0 0 0,-1 1-1 0 0,-12-11 1 0 0,0 3-120 0 0,-1 0 0 0 0,0 1 1 0 0,-1 0-1 0 0,-39-17 0 0 0,40 22 49 0 0,0 0 0 0 0,0 2 1 0 0,-1 0-1 0 0,1 1 0 0 0,-35-4 0 0 0,42 8-196 0 0,1 0 0 0 0,-1 1 0 0 0,0 1 0 0 0,0 0 0 0 0,1 0 0 0 0,-1 2 0 0 0,1-1-1 0 0,-1 1 1 0 0,1 1 0 0 0,0 0 0 0 0,-13 7 0 0 0,-10 10-787 0 0</inkml:trace>
</inkml:ink>
</file>

<file path=ppt/ink/ink4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40.70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59 10136 0 0,'0'0'230'0'0,"-5"-7"309"0"0,5 6-526 0 0,0 1-1 0 0,-1 0 1 0 0,1-1 0 0 0,0 1 0 0 0,0-1-1 0 0,-1 1 1 0 0,1-1 0 0 0,0 1-1 0 0,0-1 1 0 0,-1 1 0 0 0,1 0 0 0 0,0-1-1 0 0,0 1 1 0 0,0-1 0 0 0,0 1 0 0 0,0-1-1 0 0,0 1 1 0 0,0-1 0 0 0,0 1-1 0 0,0-1 1 0 0,0 1 0 0 0,0-1 0 0 0,0 1-1 0 0,0-1 1 0 0,1 1 0 0 0,-1-1-1 0 0,0 1 1 0 0,0-1 0 0 0,0 1 0 0 0,1-1-1 0 0,-1 1 1 0 0,0 0 0 0 0,0-1-1 0 0,1 1 1 0 0,-1-1 0 0 0,0 1 0 0 0,1 0-1 0 0,-1-1 1 0 0,1 1 0 0 0,-1 0-1 0 0,0 0 1 0 0,2-1 0 0 0,-1 0 197 0 0,1-1-83 0 0,0 1 0 0 0,-1-1 1 0 0,1 1-1 0 0,0-1 0 0 0,0 1 0 0 0,0 0 0 0 0,0-1 0 0 0,0 1 0 0 0,0 0 0 0 0,0 1 0 0 0,1-1 0 0 0,-1 0 0 0 0,0 1 0 0 0,0-1 1 0 0,5 0-1 0 0,88-6 1505 0 0,-59 6-1070 0 0,-22 0-72 0 0,-1 1 0 0 0,26 2-1 0 0,9-2-473 0 0,-35 1-46 0 0,-1 1 0 0 0,26-2 0 0 0,-29-1-998 0 0,-1 1 0 0 0,0-2 0 0 0,8-2 0 0 0,-6 1-505 0 0</inkml:trace>
</inkml:ink>
</file>

<file path=ppt/ink/ink4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41.3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80 16 11976 0 0,'5'-4'576'0'0,"-2"2"-499"0"0,1 1 0 0 0,-1-1 1 0 0,1 1-1 0 0,-1-1 0 0 0,1 1 1 0 0,-1 0-1 0 0,1 1 0 0 0,0-1 1 0 0,5 0-1 0 0,37 1-156 0 0,-22 1 121 0 0,-11-1-42 0 0,0 1 0 0 0,0 0 0 0 0,-1 1 0 0 0,1 1 0 0 0,-1 0 0 0 0,1 0 0 0 0,13 7 0 0 0,-24-9 0 0 0,1 0 0 0 0,-1 0 0 0 0,0 1 0 0 0,0-1 0 0 0,0 1 0 0 0,0-1 0 0 0,0 1 0 0 0,0 0 0 0 0,0 0 0 0 0,-1 0 0 0 0,1 0 0 0 0,0 0 0 0 0,-1 0 0 0 0,0 1 0 0 0,0-1 0 0 0,0 0 0 0 0,2 4 0 0 0,-3 4 0 0 0,-1-6-1 0 0,0-1 0 0 0,-1 1 0 0 0,1 0 0 0 0,-1-1 0 0 0,0 0 0 0 0,1 1 0 0 0,-2-1 1 0 0,1 0-1 0 0,0 0 0 0 0,-4 4 0 0 0,-32 25 588 0 0,16-13 268 0 0,-3-1-502 0 0,20-14-311 0 0,-1-1 1 0 0,1 1-1 0 0,0 1 1 0 0,0-1-1 0 0,-5 7 1 0 0,8-7-43 0 0,-13 10 0 0 0,7-7 0 0 0,1-2 0 0 0,6 1 0 0 0,2-4 3 0 0,-1 0 0 0 0,1-1 0 0 0,0 1 0 0 0,0-1 0 0 0,0 0 0 0 0,0 1 1 0 0,0-1-1 0 0,0 1 0 0 0,1-1 0 0 0,-1 0 0 0 0,0 0 0 0 0,1 0 0 0 0,-1 0 1 0 0,0 0-1 0 0,1 0 0 0 0,2 1 0 0 0,30 11 165 0 0,-8-4 53 0 0,-9-1 540 0 0,3 1-452 0 0,-1 1 0 0 0,20 13 0 0 0,-34-20-315 0 0,0 0 0 0 0,-1 1 0 0 0,0 0 0 0 0,1 0 1 0 0,-2 0-1 0 0,1 0 0 0 0,0 0 0 0 0,-1 1 0 0 0,0-1 0 0 0,0 1 0 0 0,0 0 0 0 0,0 0 0 0 0,2 7 0 0 0,-4-7 19 0 0,1 0 0 0 0,-1 0 0 0 0,0 0 0 0 0,0 1 0 0 0,-1-1 0 0 0,1 0 0 0 0,-2 8 0 0 0,1-10 68 0 0,0-1 0 0 0,-1 0-1 0 0,1 0 1 0 0,-1 0 0 0 0,1 0 0 0 0,-1 0 0 0 0,0 0 0 0 0,0 0 0 0 0,0 0 0 0 0,0-1-1 0 0,-1 1 1 0 0,1 0 0 0 0,0 0 0 0 0,-1-1 0 0 0,1 1 0 0 0,-1-1 0 0 0,1 1 0 0 0,-1-1-1 0 0,0 0 1 0 0,1 0 0 0 0,-4 2 0 0 0,-3 1 82 0 0,-1-1 1 0 0,1 1-1 0 0,-1-1 0 0 0,0-1 1 0 0,0 0-1 0 0,0 0 0 0 0,-16 1 1 0 0,-3-2 241 0 0,-34-4 1 0 0,46 1-411 0 0,-1 1 0 0 0,0 0 1 0 0,1 1-1 0 0,-1 1 0 0 0,0 1 0 0 0,1 1 1 0 0,-18 4-1 0 0,-4 6-2655 0 0,26-8 1637 0 0</inkml:trace>
</inkml:ink>
</file>

<file path=ppt/ink/ink4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42.78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80 6448 0 0,'0'0'305'0'0,"1"-15"62"0"0,1 5-242 0 0,-2 7-2 0 0,1 0 0 0 0,-1-1 0 0 0,1 1-1 0 0,0 0 1 0 0,0 0 0 0 0,0 0 0 0 0,1 0 0 0 0,-1 0 0 0 0,1 0-1 0 0,-1 0 1 0 0,1 0 0 0 0,0 1 0 0 0,0-1 0 0 0,3-2 0 0 0,-2 2 383 0 0,4-1 820 0 0,-2 7-761 0 0,1 4-376 0 0,-1-1 149 0 0,0 1-1 0 0,-1 0 1 0 0,1 1-1 0 0,-2-1 0 0 0,1 1 1 0 0,-1 0-1 0 0,3 11 1 0 0,-1-5 8 0 0,41 119 704 0 0,-14-11 604 0 0,-23-80-1703 0 0,0-82 2081 0 0,23-95-2016 0 0,-29 127-16 0 0,0 1 0 0 0,0-1 0 0 0,0 1 0 0 0,1 0 0 0 0,0 1 0 0 0,1-1 0 0 0,0 1 0 0 0,0-1 0 0 0,0 1 0 0 0,0 1 0 0 0,1-1 0 0 0,9-6 0 0 0,-11 9 0 0 0,0 1 0 0 0,0-1 0 0 0,-1 1 0 0 0,1 0 0 0 0,1 1 0 0 0,-1-1 0 0 0,4-1 0 0 0,-5 3 0 0 0,0 0 0 0 0,-1 0 0 0 0,1 0 0 0 0,0 0 0 0 0,0 0 0 0 0,-1 0 0 0 0,1 1 0 0 0,0-1 0 0 0,-1 1 0 0 0,1 0 0 0 0,-1 0 0 0 0,5 2 0 0 0,-3-1 0 0 0,0 0 0 0 0,0 1 0 0 0,0-1 0 0 0,0 1 0 0 0,0 0 0 0 0,-1 1 0 0 0,1-1 0 0 0,-1 0 0 0 0,0 1 0 0 0,3 4 0 0 0,3 5 0 0 0,11 25 0 0 0,0-2 0 0 0,-16-29 0 0 0,-1 1 0 0 0,1-1 0 0 0,-1 1 0 0 0,0 0 0 0 0,-1-1 0 0 0,0 1 0 0 0,0 1 0 0 0,0 10 0 0 0,8 22 0 0 0,-7-33 0 0 0,-1 1 0 0 0,0-1 0 0 0,-1 0 0 0 0,2 15 0 0 0,-2-11 467 0 0,4-10 448 0 0,4-9 48 0 0,-8 6-1260 0 0,1-2 297 0 0,0 0 0 0 0,-1 0 0 0 0,1 0 0 0 0,0 0 0 0 0,-1 0 0 0 0,0 0 0 0 0,0 0 0 0 0,0 0 0 0 0,0-1 0 0 0,0 1 0 0 0,-1 0 0 0 0,1-5 0 0 0,3-10 0 0 0,0 4 0 0 0,1 0 0 0 0,0-1 0 0 0,1 2 0 0 0,11-18 0 0 0,-8 12 0 0 0,-8 15 0 0 0,1 1 0 0 0,-1-1 0 0 0,1 1 0 0 0,0 0 0 0 0,0 0 0 0 0,0 0 0 0 0,1 0 0 0 0,-1 0 0 0 0,6-5 0 0 0,-4 5 0 0 0,0 0 0 0 0,0 0 0 0 0,1 0 0 0 0,8-4 0 0 0,-11 6 0 0 0,0 0 0 0 0,0 1 0 0 0,0-1 0 0 0,0 1 0 0 0,0-1 0 0 0,0 1 0 0 0,0 0 0 0 0,0 0 0 0 0,0 0 0 0 0,0 0 0 0 0,0 0 0 0 0,1 0 0 0 0,-1 0 0 0 0,3 2 0 0 0,-2-1 0 0 0,0 1 0 0 0,-1-1 0 0 0,1 1 0 0 0,-1 0 0 0 0,0-1 0 0 0,0 1 0 0 0,0 1 0 0 0,3 2 0 0 0,10 8 0 0 0,-9-7 0 0 0,1 0 0 0 0,-1 1 0 0 0,0-1 0 0 0,0 1 0 0 0,0 1 0 0 0,-1-1 0 0 0,0 1 0 0 0,5 12 0 0 0,-4-10 0 0 0,11 29 0 0 0,-13-30 0 0 0,-1-1 0 0 0,1 1 0 0 0,1 0 0 0 0,9 13 0 0 0,-10-14 0 0 0,-4-7 0 0 0,0 1 0 0 0,1-1 0 0 0,-1 0 0 0 0,1 0 0 0 0,-1 1 0 0 0,1-1 0 0 0,0 0 0 0 0,-1 0 0 0 0,1 0 0 0 0,0 0 0 0 0,0 0 0 0 0,0 0 0 0 0,1 1 0 0 0,8 10 70 0 0,9 10-4342 0 0,-11-15 2739 0 0</inkml:trace>
</inkml:ink>
</file>

<file path=ppt/ink/ink4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43.5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87 477 16240 0 0,'0'0'947'0'0,"-1"2"-777"0"0,0 0-169 0 0,1 0 0 0 0,0 1 0 0 0,0-1 0 0 0,0 0 0 0 0,0 1 0 0 0,0-1 0 0 0,0 0 0 0 0,1 1 0 0 0,-1-1 0 0 0,1 0 1 0 0,-1 1-1 0 0,1-1 0 0 0,0 0 0 0 0,0 0 0 0 0,0 0 0 0 0,0 0 0 0 0,0 0 0 0 0,3 3 0 0 0,-1 0-1 0 0,0-1 0 0 0,1 1-1 0 0,-1-1 1 0 0,1 0 0 0 0,0 0 0 0 0,1-1 0 0 0,5 5-1 0 0,1-2 1 0 0,0-1 0 0 0,1 0 0 0 0,15 4 0 0 0,-2-1 0 0 0,-22-7 0 0 0,1 1 0 0 0,-1-1 0 0 0,1 0 0 0 0,-1 0 0 0 0,1 0 0 0 0,-1-1 0 0 0,1 1 0 0 0,0-1 0 0 0,-1 0 0 0 0,1 0 0 0 0,0 0 0 0 0,0-1 0 0 0,-1 1 0 0 0,1-1 0 0 0,4-1 0 0 0,15-6 591 0 0,26-12 0 0 0,-41 16-483 0 0,-1 0 0 0 0,0 0 1 0 0,0-1-1 0 0,0 0 0 0 0,0-1 1 0 0,-1 0-1 0 0,6-6 0 0 0,-10 9-77 0 0,7-6-60 0 0,-1-1 1 0 0,-1 0-1 0 0,9-15 1 0 0,-14 23 79 0 0,-1-1-1 0 0,1 0 1 0 0,-1 0 0 0 0,0 0-1 0 0,0 0 1 0 0,0 0 0 0 0,0 0 0 0 0,-1 0-1 0 0,1 0 1 0 0,-1 0 0 0 0,0 0-1 0 0,0 0 1 0 0,0 0 0 0 0,0 0 0 0 0,-1 0-1 0 0,1 0 1 0 0,-1 0 0 0 0,0 0-1 0 0,-1-6 1 0 0,0 6 56 0 0,0-1-1 0 0,-1 1 1 0 0,1-1-1 0 0,0 1 0 0 0,-1 0 1 0 0,0-1-1 0 0,0 1 1 0 0,0 1-1 0 0,-3-4 1 0 0,-35-19-56 0 0,37 23-50 0 0,-14-8-34 0 0,0 1-1 0 0,0 1 1 0 0,-1 1 0 0 0,0 0-1 0 0,0 2 1 0 0,0 0-1 0 0,-1 1 1 0 0,0 1-1 0 0,1 1 1 0 0,-1 0-1 0 0,-30 3 1 0 0,42 0-79 0 0,0 0-1 0 0,0 0 1 0 0,0 1-1 0 0,1 1 1 0 0,-1-1-1 0 0,1 1 1 0 0,-1 1-1 0 0,-10 6 1 0 0,14-7-89 0 0,-1 0 1 0 0,1 0-1 0 0,0 0 1 0 0,0 1 0 0 0,0 0-1 0 0,1 0 1 0 0,-4 5-1 0 0,5-6-462 0 0,0 0 0 0 0,0 0 0 0 0,0 0 0 0 0,1 0 0 0 0,0 1 0 0 0,-2 5 0 0 0,2-6-1382 0 0</inkml:trace>
  <inkml:trace contextRef="#ctx0" brushRef="#br0" timeOffset="1">657 7 16240 0 0,'-8'-4'947'0'0,"0"3"-777"0"0,7 1-170 0 0,1-1 1 0 0,-1 1-1 0 0,0 0 1 0 0,1 0 0 0 0,-1 0-1 0 0,0 0 1 0 0,1-1-1 0 0,-1 1 1 0 0,0 0-1 0 0,1 0 1 0 0,-1 0-1 0 0,0 1 1 0 0,1-1 0 0 0,-1 0-1 0 0,0 0 1 0 0,1 0-1 0 0,-1 0 1 0 0,1 1-1 0 0,-1-1 1 0 0,0 0-1 0 0,1 1 1 0 0,-1-1-1 0 0,1 0 1 0 0,-1 1 0 0 0,1-1-1 0 0,-1 1 1 0 0,1-1-1 0 0,-1 1 1 0 0,1-1-1 0 0,-1 1 1 0 0,-1 1 0 0 0,1-1-1 0 0,0 0 0 0 0,0 0 0 0 0,0 0 0 0 0,0 0 0 0 0,0 0 0 0 0,1 0 0 0 0,-1 0 0 0 0,0 0 0 0 0,0 0 0 0 0,1 1 0 0 0,-1-1 0 0 0,1 0 0 0 0,-1 0 0 0 0,1 1 0 0 0,0-1 0 0 0,-1 2 0 0 0,0 3 0 0 0,-3 8 163 0 0,0 0 0 0 0,1 0 0 0 0,0 0 0 0 0,2 0 0 0 0,-1 1 0 0 0,2-1 0 0 0,2 28 0 0 0,2-9 395 0 0,1 0 1 0 0,13 42-1 0 0,-15-61-146 0 0,2-1 0 0 0,0 0 1 0 0,0-1-1 0 0,1 1 0 0 0,10 15 0 0 0,-10-21-383 0 0,-1 0 0 0 0,1 0-1 0 0,0 0 1 0 0,1 0-1 0 0,0-1 1 0 0,0 0-1 0 0,0 0 1 0 0,15 8 0 0 0,-16-11-9 0 0,0 0 1 0 0,1 0-1 0 0,-1-1 1 0 0,1 1-1 0 0,-1-1 1 0 0,1-1-1 0 0,0 1 1 0 0,0-1-1 0 0,0 0 1 0 0,0-1-1 0 0,0 0 1 0 0,12-1-1 0 0,-10 1-21 0 0,30-4-866 0 0,-13-2-4610 0 0,3-2-1817 0 0</inkml:trace>
</inkml:ink>
</file>

<file path=ppt/ink/ink4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44.1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52 11976 0 0,'0'0'266'0'0,"0"-14"668"0"0,0 12-927 0 0,1 0 1 0 0,-1 0-1 0 0,1 0 1 0 0,0 1 0 0 0,0-1-1 0 0,0 0 1 0 0,0 1 0 0 0,0-1-1 0 0,0 0 1 0 0,0 1-1 0 0,0 0 1 0 0,1-1 0 0 0,-1 1-1 0 0,1 0 1 0 0,1-2-1 0 0,-2 2-7 0 0,0 0 0 0 0,1 0-1 0 0,-1 0 1 0 0,0 0-1 0 0,0 0 1 0 0,0 1-1 0 0,1-1 1 0 0,-1 0-1 0 0,0 1 1 0 0,1-1 0 0 0,-1 1-1 0 0,0 0 1 0 0,1-1-1 0 0,-1 1 1 0 0,1 0-1 0 0,-1 0 1 0 0,1 0-1 0 0,-1 0 1 0 0,0 0-1 0 0,1 0 1 0 0,2 1 0 0 0,0 1 57 0 0,-1 0 1 0 0,1 0 0 0 0,-1 1 0 0 0,0-1 0 0 0,0 1-1 0 0,0 0 1 0 0,0 0 0 0 0,0 0 0 0 0,0 1-1 0 0,-1-1 1 0 0,5 8 0 0 0,-1 2 309 0 0,0 0 0 0 0,4 17-1 0 0,1 0-119 0 0,4 13 672 0 0,17 85 0 0 0,-30-119-875 0 0,45 190 121 0 0,-18-122 1275 0 0,-25-69-2274 0 0,-1 1 0 0 0,1-1 1 0 0,1 0-1 0 0,-1 0 0 0 0,9 10 0 0 0,-10-15-1210 0 0</inkml:trace>
</inkml:ink>
</file>

<file path=ppt/ink/ink4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44.9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1 426 18151 0 0,'0'0'1060'0'0,"1"0"-869"0"0,61-4-571 0 0,-18 4 206 0 0,0-3-1 0 0,55-10 1 0 0,-77 9-38 0 0,-1-1 0 0 0,1-1 0 0 0,-1-1 0 0 0,-1-1 0 0 0,1-1 0 0 0,27-16 0 0 0,-34 16-95 0 0,57-39-871 0 0,-61 40 1149 0 0,0 0-1 0 0,-1-1 1 0 0,0-1 0 0 0,13-17 0 0 0,-18 22 111 0 0,-1 1 0 0 0,0-1 1 0 0,0 0-1 0 0,-1 0 0 0 0,1 0 1 0 0,-1 0-1 0 0,0-1 0 0 0,-1 1 1 0 0,1 0-1 0 0,-1-1 0 0 0,0 1 1 0 0,0-1-1 0 0,-1 0 0 0 0,0 1 0 0 0,0-1 1 0 0,0 1-1 0 0,0-1 0 0 0,-1 0 1 0 0,0 1-1 0 0,0-1 0 0 0,-1 1 1 0 0,0 0-1 0 0,-3-8 0 0 0,0 2-79 0 0,-2-1 0 0 0,1 1-1 0 0,-1 1 1 0 0,-1-1 0 0 0,-14-14-1 0 0,16 20-2 0 0,6 5 0 0 0,-1 0 0 0 0,1-1 0 0 0,0 1 0 0 0,-1 0 0 0 0,1 0 0 0 0,0-1 0 0 0,-1 1 0 0 0,1 0 0 0 0,0 0 0 0 0,-1 0 0 0 0,1 0 0 0 0,-1 0 0 0 0,1 0 0 0 0,0-1 0 0 0,-1 1 0 0 0,1 0 0 0 0,-1 0 0 0 0,1 0 0 0 0,0 0 0 0 0,-1 0 0 0 0,1 0 0 0 0,-1 1 0 0 0,1-1 0 0 0,0 0 0 0 0,-1 0 0 0 0,1 0 0 0 0,-1 0 0 0 0,1 0 0 0 0,0 0 0 0 0,-1 1 0 0 0,1-1 0 0 0,0 0 0 0 0,-1 0 0 0 0,1 1 0 0 0,0-1 0 0 0,-1 0 0 0 0,1 1 0 0 0,0-1 0 0 0,0 0 0 0 0,-1 1 0 0 0,1-1 0 0 0,0 0 0 0 0,-1 1 0 0 0,1 0 0 0 0,-2 2-1 0 0,-1 0 0 0 0,1 0 0 0 0,0 0 0 0 0,0 1 0 0 0,0-1 0 0 0,1 1 0 0 0,-1-1-1 0 0,1 1 1 0 0,0-1 0 0 0,-2 8 0 0 0,2 3 52 0 0,-2 24 0 0 0,2-12 302 0 0,-1 35 48 0 0,2 0 1 0 0,3 0-1 0 0,22 119 0 0 0,-22-164-401 0 0,1 1 0 0 0,11 27 0 0 0,-11-36 0 0 0,1-1 0 0 0,-1 0 0 0 0,2 0 0 0 0,11 11 0 0 0,-16-17-103 0 0,1 0 0 0 0,-1 0-1 0 0,0 0 1 0 0,1-1 0 0 0,-1 1-1 0 0,1 0 1 0 0,-1-1 0 0 0,1 1-1 0 0,-1-1 1 0 0,1 0-1 0 0,-1 1 1 0 0,1-1 0 0 0,2 0-1 0 0,13 0-3593 0 0,-9 0 286 0 0</inkml:trace>
  <inkml:trace contextRef="#ctx0" brushRef="#br0" timeOffset="1">701 463 10136 0 0,'4'-7'490'0'0,"-1"4"-374"0"0,0 1 0 0 0,0 0 0 0 0,0-1 0 0 0,0 1 0 0 0,1 0 0 0 0,-1 1 0 0 0,1-1 0 0 0,-1 0 0 0 0,1 1 0 0 0,-1 0 0 0 0,1 0 0 0 0,0 0-1 0 0,0 0 1 0 0,-1 1 0 0 0,1 0 0 0 0,0-1 0 0 0,0 1 0 0 0,0 1 0 0 0,-1-1 0 0 0,5 1 0 0 0,13 4 1575 0 0,-17-4-1481 0 0,-1-1 0 0 0,1 1 0 0 0,-1 0 0 0 0,1 0 0 0 0,-1 1 0 0 0,0-1 0 0 0,1 1 0 0 0,-1-1 0 0 0,0 1 0 0 0,0 0 0 0 0,5 5-1 0 0,-3-3 69 0 0,-1 0 0 0 0,0 1-1 0 0,0-1 1 0 0,0 1-1 0 0,-1 0 1 0 0,5 8 0 0 0,-7-10-207 0 0,0 0 0 0 0,0 0 0 0 0,-1 0 0 0 0,1 0 1 0 0,-1 0-1 0 0,1 0 0 0 0,-1 0 0 0 0,0 0 0 0 0,0 0 1 0 0,0 0-1 0 0,-1 0 0 0 0,1 0 0 0 0,-1 0 1 0 0,1 0-1 0 0,-3 4 0 0 0,1 0 92 0 0,-2 0-1 0 0,1-1 1 0 0,-1 1-1 0 0,0-1 1 0 0,0 0-1 0 0,-7 8 1 0 0,-14 21-184 0 0,18-20 21 0 0,7-12 0 0 0,0-3 0 0 0,-1 1 0 0 0,1-1 0 0 0,0 1 0 0 0,0-1 0 0 0,0 1 0 0 0,0 0 0 0 0,0-1 0 0 0,0 1 0 0 0,0-1 0 0 0,0 1 0 0 0,0 0 0 0 0,0-1 0 0 0,0 1 0 0 0,0-1 0 0 0,0 1 0 0 0,0 0 0 0 0,1-1 0 0 0,-1 1 0 0 0,0-1 0 0 0,0 1 0 0 0,1-1 0 0 0,-1 1 0 0 0,0-1 0 0 0,1 1 0 0 0,-1-1 0 0 0,1 1 0 0 0,-1-1 0 0 0,0 1 0 0 0,1-1 0 0 0,-1 0 0 0 0,1 1 0 0 0,-1-1 0 0 0,2 1 0 0 0,-1-1 0 0 0,32 16 0 0 0,-18-10 0 0 0,9 4 0 0 0,-19-9 0 0 0,0 1 0 0 0,0 0 0 0 0,-1 0 0 0 0,1 0 0 0 0,0 0 0 0 0,-1 1 0 0 0,0 0 0 0 0,1 0 0 0 0,-1 0 0 0 0,0 1 0 0 0,-1-1 0 0 0,1 1 0 0 0,3 5 0 0 0,-3-5 0 0 0,-3-3 0 0 0,0 0 0 0 0,0 1 0 0 0,0-1 0 0 0,0 1 0 0 0,-1-1 0 0 0,1 1 0 0 0,0-1 0 0 0,-1 1 0 0 0,1 0 0 0 0,-1-1 0 0 0,0 1 0 0 0,1 0 0 0 0,-1 2 0 0 0,3 4 0 0 0,-3 2 0 0 0,0-6 0 0 0,-8 13 0 0 0,5-11 0 0 0,1-2 0 0 0,0 0 0 0 0,0-1 0 0 0,0 1 0 0 0,0-1 0 0 0,-1 1 0 0 0,1-1 0 0 0,-1 0 0 0 0,0 0 0 0 0,0 0 0 0 0,0 0 0 0 0,-1-1 0 0 0,1 1 0 0 0,-1-1 0 0 0,1 0 0 0 0,-1 0 0 0 0,0 0 0 0 0,-7 2 0 0 0,9-3-32 0 0,-11 8-888 0 0</inkml:trace>
</inkml:ink>
</file>

<file path=ppt/ink/ink4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45.6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176 273 19351 0 0,'0'0'1943'0'0,"0"2"-1783"0"0,1 5-157 0 0,1 0 0 0 0,-1 1 0 0 0,1-1 0 0 0,0 0-1 0 0,6 12 1 0 0,2 9-3 0 0,6 18 0 0 0,4 21 0 0 0,21 124 0 0 0,-36-156-404 0 0,-1 72 1 0 0,-4-107 381 0 0,0 2-931 0 0</inkml:trace>
  <inkml:trace contextRef="#ctx0" brushRef="#br0" timeOffset="1">7 174 15664 0 0,'-2'-4'114'0'0,"1"0"1"0"0,0-1 0 0 0,0 1 0 0 0,0 0-1 0 0,1-1 1 0 0,-1 1 0 0 0,1-1 0 0 0,1-4-1 0 0,-1 7-71 0 0,1-1 0 0 0,-1 1 0 0 0,1-1 0 0 0,0 1 0 0 0,0-1 0 0 0,0 1 0 0 0,0 0 0 0 0,0 0 0 0 0,1 0 0 0 0,-1-1 0 0 0,1 1 0 0 0,0 0 0 0 0,-1 1 0 0 0,1-1 0 0 0,3-3-1 0 0,8-3 165 0 0,0 0 0 0 0,1 0 0 0 0,0 1-1 0 0,0 1 1 0 0,19-6 0 0 0,-21 7-16 0 0,13-3-26 0 0,-1 1-1 0 0,2 1 1 0 0,49-5-1 0 0,79 5-214 0 0,-127 8 50 0 0,-1 1 0 0 0,1 1 0 0 0,44 14 0 0 0,-57-14 0 0 0,-5-2-7 0 0,-1 1 0 0 0,1 0-1 0 0,-1 0 1 0 0,0 1 0 0 0,0 0-1 0 0,0 0 1 0 0,0 1 0 0 0,-1 0-1 0 0,0 1 1 0 0,11 10 0 0 0,-14-13 57 0 0,-1 1 1 0 0,0 0-1 0 0,0 0 1 0 0,0 1 0 0 0,-1-1-1 0 0,1 1 1 0 0,-1-1-1 0 0,0 1 1 0 0,0 0-1 0 0,-1 0 1 0 0,1-1-1 0 0,-1 1 1 0 0,0 0 0 0 0,-1 1-1 0 0,1-1 1 0 0,-1 0-1 0 0,0 0 1 0 0,0 0-1 0 0,-2 10 1 0 0,0-4 36 0 0,-1-1-1 0 0,-1 1 1 0 0,1-1 0 0 0,-2 1 0 0 0,0-1-1 0 0,0 0 1 0 0,0-1 0 0 0,-1 1 0 0 0,-1-1-1 0 0,0 0 1 0 0,0-1 0 0 0,-1 0-1 0 0,-15 14 1 0 0,2-6-106 0 0,0 0-1 0 0,-1-2 1 0 0,-1 0 0 0 0,-43 19-1 0 0,42-24 20 0 0,1-1 0 0 0,-2-1 0 0 0,1-1 0 0 0,0-1 0 0 0,-1-1 0 0 0,-46 2 0 0 0,64-6-22 0 0,-1-1-1 0 0,1 1 1 0 0,0-1 0 0 0,-1 0-1 0 0,1-1 1 0 0,0 0-1 0 0,0 0 1 0 0,0-1-1 0 0,0 1 1 0 0,0-1-1 0 0,-7-5 1 0 0,13 7-284 0 0,0 0-1 0 0,0 0 1 0 0,0 0-1 0 0,0 0 1 0 0,0 0 0 0 0,0 0-1 0 0,0-1 1 0 0,0 1-1 0 0,1 0 1 0 0,-1-1 0 0 0,0 1-1 0 0,1 0 1 0 0,-1-1 0 0 0,1 1-1 0 0,-1-3 1 0 0,1 2-133 0 0,-1-1-1606 0 0</inkml:trace>
</inkml:ink>
</file>

<file path=ppt/ink/ink4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46.43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87 346 15664 0 0,'0'0'356'0'0,"-4"7"475"0"0,1-1-776 0 0,1-1-1 0 0,0 1 0 0 0,0 0 0 0 0,1-1 0 0 0,0 1 0 0 0,0 0 0 0 0,0 0 0 0 0,1 0 0 0 0,0 10 0 0 0,0-7 17 0 0,1 1 0 0 0,0-1 1 0 0,1 0-1 0 0,0 1 0 0 0,5 12 0 0 0,-3-14 36 0 0,0 0 0 0 0,0 0 0 0 0,0-1 0 0 0,1 0 0 0 0,0 0 0 0 0,1 0 0 0 0,-1 0 0 0 0,1-1 0 0 0,0 0 0 0 0,1 0 0 0 0,0-1 0 0 0,0 0 0 0 0,0 0-1 0 0,12 6 1 0 0,-13-8-107 0 0,0 0 0 0 0,-1-1 0 0 0,1 0 0 0 0,0 0 0 0 0,0 0 0 0 0,1-1 0 0 0,-1 0 0 0 0,0 0 0 0 0,0-1 0 0 0,1 0 0 0 0,-1 0 0 0 0,0 0 0 0 0,0 0 0 0 0,1-1 0 0 0,-1 0 0 0 0,11-4 0 0 0,4-3 94 0 0,0-2-1 0 0,-1 0 1 0 0,24-16-1 0 0,51-43 1394 0 0,-94 68-1465 0 0,10-7-12 0 0,-1-1 0 0 0,0 0-1 0 0,-1 0 1 0 0,0-1 0 0 0,0 0 0 0 0,-1 0 0 0 0,-1-1 0 0 0,0-1-1 0 0,6-11 1 0 0,-10 17 40 0 0,0 0 0 0 0,-1-1 0 0 0,0 1 0 0 0,0 0 0 0 0,-1-1 0 0 0,0 0-1 0 0,0 1 1 0 0,0-1 0 0 0,-1 1 0 0 0,0-1 0 0 0,0 0 0 0 0,-1 1 0 0 0,1-1 0 0 0,-2 1 0 0 0,1-1-1 0 0,-1 1 1 0 0,0-1 0 0 0,0 1 0 0 0,-5-11 0 0 0,-4-2 52 0 0,-1 1-1 0 0,-1 0 1 0 0,0 0-1 0 0,-1 2 1 0 0,-1-1-1 0 0,0 2 1 0 0,-1 0 0 0 0,-1 1-1 0 0,-1 0 1 0 0,-33-19-1 0 0,42 28-113 0 0,0 1-1 0 0,0 0 1 0 0,0 0-1 0 0,0 1 0 0 0,-1 0 1 0 0,1 1-1 0 0,-1 0 1 0 0,0 0-1 0 0,0 1 1 0 0,0 1-1 0 0,0 0 0 0 0,1 0 1 0 0,-1 0-1 0 0,-16 4 1 0 0,14-1-137 0 0,0 0 0 0 0,0 1 0 0 0,1 0 0 0 0,0 1 0 0 0,0 0 0 0 0,0 0 0 0 0,0 1 0 0 0,1 1 0 0 0,0 0 0 0 0,0 0 0 0 0,-13 14 0 0 0,13-11 30 0 0,0 1 0 0 0,1 1 0 0 0,0 0 0 0 0,-13 23 0 0 0,16-24-1031 0 0,2 0 0 0 0,-1 0 1 0 0,-5 20-1 0 0,6-3-4991 0 0</inkml:trace>
  <inkml:trace contextRef="#ctx0" brushRef="#br0" timeOffset="1">810 434 15664 0 0,'0'0'1571'0'0,"-1"1"-1437"0"0,-37 36 9 0 0,28-27 294 0 0,0-1-1 0 0,0 1 1 0 0,-8 12-1 0 0,12-13-411 0 0,-1 1 0 0 0,2 0-1 0 0,-1 0 1 0 0,2 0 0 0 0,-1 1 0 0 0,-3 14 0 0 0,7-22-27 0 0,0 1 1 0 0,1 0 0 0 0,-1 0-1 0 0,1 0 1 0 0,0 0-1 0 0,0 0 1 0 0,0 0 0 0 0,0-1-1 0 0,2 8 1 0 0,-1-9 6 0 0,0 1-1 0 0,0-1 1 0 0,0 0-1 0 0,0 0 1 0 0,1 1-1 0 0,-1-1 1 0 0,0 0-1 0 0,1 0 1 0 0,-1-1 0 0 0,1 1-1 0 0,0 0 1 0 0,0 0-1 0 0,0-1 1 0 0,0 1-1 0 0,0-1 1 0 0,4 3-1 0 0,1-1 128 0 0,0-1 0 0 0,0 1 0 0 0,1-1-1 0 0,0 0 1 0 0,-1-1 0 0 0,1 0 0 0 0,0 0-1 0 0,-1 0 1 0 0,1-1 0 0 0,0 0-1 0 0,0-1 1 0 0,0 0 0 0 0,-1 0 0 0 0,15-5-1 0 0,-19 6-131 0 0,-1-1-1 0 0,1 0 1 0 0,-1 1-1 0 0,0-1 1 0 0,1 1-1 0 0,-1 0 1 0 0,1-1-1 0 0,-1 1 1 0 0,1 1-1 0 0,-1-1 1 0 0,6 1-1 0 0,-7-1 4 0 0,0 1 1 0 0,0-1-1 0 0,1 1 0 0 0,-1 0 0 0 0,0-1 1 0 0,0 1-1 0 0,0 0 0 0 0,0 0 0 0 0,0 0 1 0 0,0-1-1 0 0,0 1 0 0 0,0 0 0 0 0,-1 0 1 0 0,1 1-1 0 0,0-1 0 0 0,0 0 1 0 0,-1 0-1 0 0,1 0 0 0 0,-1 0 0 0 0,1 0 1 0 0,-1 1-1 0 0,1-1 0 0 0,-1 2 0 0 0,1 4 222 0 0,0 1-1 0 0,-1-1 1 0 0,0 0-1 0 0,0 1 1 0 0,-1-1-1 0 0,0 0 1 0 0,-1 0-1 0 0,-2 9 1 0 0,-2 17-270 0 0,-4 34-1207 0 0,7-53-176 0 0</inkml:trace>
</inkml:ink>
</file>

<file path=ppt/ink/ink4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53.9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63 250 5904 0 0,'0'0'281'0'0,"-5"-7"18"0"0,-2 0 1358 0 0,6 7-1633 0 0,0 1 0 0 0,0-1 0 0 0,0 0 0 0 0,1 0 0 0 0,-1 1 0 0 0,0-1 0 0 0,0 0 0 0 0,1 1 0 0 0,-1-1 0 0 0,0 1 0 0 0,1-1 0 0 0,-1 1 0 0 0,-1 1 0 0 0,2-2-35 0 0,-2 3 105 0 0,0-1 0 0 0,0 1 0 0 0,1 0 0 0 0,-1 0 0 0 0,1 0 0 0 0,-1 0 0 0 0,1 0 0 0 0,0 0 0 0 0,1 0-1 0 0,-2 5 1 0 0,-2 37 829 0 0,3-17-443 0 0,-2 3 28 0 0,1 0 0 0 0,2-1-1 0 0,1 1 1 0 0,6 38 0 0 0,-4-54-365 0 0,0 1 0 0 0,1-1 0 0 0,1 1-1 0 0,0-1 1 0 0,1-1 0 0 0,1 1 0 0 0,0-1 0 0 0,1 0 0 0 0,1-1 0 0 0,0 0-1 0 0,11 14 1 0 0,-11-18-15 0 0,1 0 0 0 0,-1 0-1 0 0,1-1 1 0 0,1 0-1 0 0,0-1 1 0 0,0 0 0 0 0,0-1-1 0 0,1 0 1 0 0,-1 0 0 0 0,1-2-1 0 0,1 1 1 0 0,-1-1 0 0 0,25 3-1 0 0,-28-5-38 0 0,-1-2 0 0 0,0 1 0 0 0,0-1 0 0 0,0 0 0 0 0,1-1 0 0 0,-1 0 0 0 0,0 0 0 0 0,0-1 0 0 0,0 0 0 0 0,0-1 0 0 0,9-3 0 0 0,-7 1 42 0 0,0 0-1 0 0,-1-1 1 0 0,0 0-1 0 0,0-1 1 0 0,-1 1-1 0 0,0-2 1 0 0,0 1-1 0 0,8-11 1 0 0,-4 3 97 0 0,0 0 0 0 0,-1-1 0 0 0,10-23 0 0 0,22-54 546 0 0,-34 72-630 0 0,0-1-2 0 0,-1-2 0 0 0,-1 1-1 0 0,-1-1 1 0 0,-1 0 0 0 0,-1 0 0 0 0,-1-1-1 0 0,-1 1 1 0 0,-1-1 0 0 0,-1 1-1 0 0,-4-27 1 0 0,2 39-106 0 0,-1 0 1 0 0,0 1 0 0 0,0-1-1 0 0,-2 1 1 0 0,1 0-1 0 0,-1 0 1 0 0,-1 0-1 0 0,0 0 1 0 0,-1 1-1 0 0,0 0 1 0 0,0 0-1 0 0,-1 1 1 0 0,0 0-1 0 0,-1 1 1 0 0,0-1-1 0 0,0 2 1 0 0,-14-9-1 0 0,7 5-47 0 0,-2 2 0 0 0,1 0 0 0 0,-1 1 0 0 0,-1 1-1 0 0,-29-7 1 0 0,34 11-3 0 0,1 1 0 0 0,-1 0-1 0 0,1 1 1 0 0,-1 0 0 0 0,1 1-1 0 0,-1 1 1 0 0,1 0 0 0 0,-27 7-1 0 0,29-5 9 0 0,1 1 0 0 0,0 0 0 0 0,0 0-1 0 0,0 1 1 0 0,1 1 0 0 0,0 0 0 0 0,0 0-1 0 0,0 1 1 0 0,1 0 0 0 0,0 0 0 0 0,-11 13 0 0 0,7-6-451 0 0,1 0 1 0 0,-11 18 0 0 0,11-12-2499 0 0,-11 26-1 0 0,2 0-3789 0 0</inkml:trace>
</inkml:ink>
</file>

<file path=ppt/ink/ink4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54.8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91 60 12064 0 0,'-2'-2'125'0'0,"1"0"1"0"0,-1 1 0 0 0,0-1-1 0 0,0 1 1 0 0,0-1 0 0 0,0 1 0 0 0,-3-1-1 0 0,2 1 164 0 0,0 11-415 0 0,2 1 111 0 0,0 0 1 0 0,1 0-1 0 0,1 0 1 0 0,-1 0 0 0 0,2 0-1 0 0,0 0 1 0 0,3 11 0 0 0,3 20-7 0 0,10 73 389 0 0,13 133 936 0 0,-28-202-1011 0 0,0-12 119 0 0,-2 36 0 0 0,-2-44-217 0 0,0-6 117 0 0,0-1 0 0 0,-1 1 1 0 0,-9 34-1 0 0,7-33 284 0 0,4-19 102 0 0,-1-2-654 0 0,0 0 0 0 0,0-1 0 0 0,-1 1 0 0 0,1 0 0 0 0,0-1 0 0 0,0 1 0 0 0,0-1 0 0 0,0 1 0 0 0,0-1 0 0 0,0 1 0 0 0,0-1 0 0 0,0 0 0 0 0,0 1 0 0 0,0-1 0 0 0,0 0 0 0 0,1 0 0 0 0,-2-1 0 0 0,-12-19 454 0 0,10 15-389 0 0,-3-7-19 0 0,1 0-1 0 0,0 0 1 0 0,0 0-1 0 0,2-1 1 0 0,-5-19-1 0 0,-10-73 47 0 0,18 98-124 0 0,-23-216 120 0 0,24 196-132 0 0,1 0 0 0 0,2 0 0 0 0,10-49 0 0 0,-9 59-27 0 0,1 0-1 0 0,0 0 0 0 0,2 0 0 0 0,0 1 0 0 0,1 0 0 0 0,1 0 1 0 0,18-27-1 0 0,-22 38 12 0 0,0 0 0 0 0,1 0 0 0 0,-1 0 0 0 0,1 1 0 0 0,1 0 0 0 0,-1 0 0 0 0,1 0 0 0 0,13-7 0 0 0,-14 10 11 0 0,0-1 0 0 0,0 1 0 0 0,0 1-1 0 0,-1-1 1 0 0,1 1 0 0 0,1 0-1 0 0,-1 1 1 0 0,0-1 0 0 0,0 1 0 0 0,0 0-1 0 0,0 1 1 0 0,0 0 0 0 0,7 1-1 0 0,2 1-12 0 0,0 1 0 0 0,-1 0 0 0 0,26 12 0 0 0,-33-12 12 0 0,-1-1-1 0 0,0 1 1 0 0,0 0-1 0 0,-1 1 1 0 0,1-1-1 0 0,-1 1 1 0 0,0 0-1 0 0,0 0 0 0 0,0 1 1 0 0,4 7-1 0 0,-1-1 4 0 0,-1 0 0 0 0,0 1-1 0 0,-1 0 1 0 0,0 1 0 0 0,-1-1-1 0 0,-1 1 1 0 0,0 0-1 0 0,-1 0 1 0 0,-1 1 0 0 0,0-1-1 0 0,0 1 1 0 0,-2-1 0 0 0,0 0-1 0 0,0 1 1 0 0,-1-1-1 0 0,-1 1 1 0 0,-1-1 0 0 0,-5 20-1 0 0,3-18 42 0 0,-1 0-1 0 0,-1-1 1 0 0,0 0 0 0 0,0-1-1 0 0,-2 1 1 0 0,0-2-1 0 0,0 1 1 0 0,-1-1-1 0 0,-1 0 1 0 0,0-1-1 0 0,-1-1 1 0 0,-22 18-1 0 0,-35 14 181 0 0,52-33-153 0 0,13-8-35 0 0,0 0 0 0 0,-1-1-1 0 0,1 0 1 0 0,0 1 0 0 0,-1-2-1 0 0,1 1 1 0 0,-1 0 0 0 0,1-1 0 0 0,-1 0-1 0 0,0 0 1 0 0,1 0 0 0 0,-8-2 0 0 0,11 2-26 0 0,0 0 1 0 0,1 0-1 0 0,-1 0 1 0 0,1 0 0 0 0,-1 0-1 0 0,1 0 1 0 0,-1 0-1 0 0,1-1 1 0 0,-1 1-1 0 0,1 0 1 0 0,-1 0 0 0 0,1-1-1 0 0,-1 1 1 0 0,1 0-1 0 0,-1-1 1 0 0,1 1-1 0 0,-1 0 1 0 0,1-1-1 0 0,0 1 1 0 0,-1-1 0 0 0,1 1-1 0 0,0 0 1 0 0,-1-1-1 0 0,1 1 1 0 0,0-1-1 0 0,0 1 1 0 0,-1-1 0 0 0,1 1-1 0 0,0-1 1 0 0,0 0-1 0 0,0 1 1 0 0,0-1-1 0 0,0 1 1 0 0,-1-1 0 0 0,1 1-1 0 0,0-1 1 0 0,0 1-1 0 0,1-1 1 0 0,-1 0-1 0 0,0 1 1 0 0,0-1 0 0 0,0 1-1 0 0,0-1 1 0 0,0 1-1 0 0,0-1 1 0 0,1 1-1 0 0,-1-1 1 0 0,0 1 0 0 0,1-1-1 0 0,-1 1 1 0 0,0-1-1 0 0,1 1 1 0 0,-1 0-1 0 0,1-1 1 0 0,1-2 10 0 0,0 0-1 0 0,1 1 1 0 0,-1-1 0 0 0,1 1 0 0 0,0 0 0 0 0,5-4-1 0 0,-2 3-19 0 0,1 0 0 0 0,-1 1 0 0 0,1 0-1 0 0,0 0 1 0 0,-1 0 0 0 0,1 1 0 0 0,0 0-1 0 0,0 0 1 0 0,0 1 0 0 0,0 0 0 0 0,13 2 0 0 0,1 1-20 0 0,1 1 1 0 0,28 10-1 0 0,-38-9 84 0 0,0 1 0 0 0,0 0 0 0 0,-1 1 0 0 0,0 0 0 0 0,0 0 0 0 0,18 17 0 0 0,6 4 32 0 0,-15-12-91 0 0,34 36 0 0 0,-30-27 0 0 0,-13-13-96 0 0,-1-1-1 0 0,-1 1 1 0 0,0 1-1 0 0,0 0 1 0 0,-2 0-1 0 0,1 1 1 0 0,-2 0-1 0 0,0 0 1 0 0,0 0 0 0 0,5 26-1 0 0,0-10-2419 0 0,-7-12 1205 0 0</inkml:trace>
</inkml:ink>
</file>

<file path=ppt/ink/ink4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56.7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17 126 10736 0 0,'-1'-2'241'0'0,"-5"-8"44"0"0,5 9-238 0 0,0-1 0 0 0,0 1 0 0 0,0-1 0 0 0,0 1 0 0 0,0-1 0 0 0,0 0 0 0 0,1 0 0 0 0,-1 1 0 0 0,1-1 0 0 0,-1 0 0 0 0,1 0 0 0 0,0 0 0 0 0,-1-2 0 0 0,1-8 180 0 0,1 1 0 0 0,0-1 0 0 0,0 0 0 0 0,4-14 1 0 0,-4 13-74 0 0,-1 12-240 0 0</inkml:trace>
</inkml:ink>
</file>

<file path=ppt/ink/ink4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57.7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9 159 14400 0 0,'-4'-11'704'0'0,"0"4"-312"0"0,4 0 8 0 0,4-2-320 0 0,-4 2-80 0 0,0-4 0 0 0,4 0 0 0 0,0 4 64 0 0,0-4 0 0 0,1 0 0 0 0,-1-4 0 0 0,0 4-608 0 0,0-3-120 0 0,4 3-24 0 0,-3-5-8 0 0</inkml:trace>
</inkml:ink>
</file>

<file path=ppt/ink/ink4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07.16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1 254 6936 0 0,'0'0'528'0'0,"11"-7"-128"0"0,44-26 870 0 0,-48 30-1133 0 0,0 0 1 0 0,-1 0-1 0 0,1 0 0 0 0,0 1 0 0 0,0 0 0 0 0,9 0 0 0 0,-11 1 33 0 0,5-2 196 0 0,0 2 0 0 0,1 0 0 0 0,-1 0 1 0 0,0 0-1 0 0,0 1 0 0 0,0 1 0 0 0,1 0 0 0 0,15 4 1 0 0,61 6 974 0 0,-79-10-1263 0 0,-1 0-1 0 0,1 0 1 0 0,-1-1 0 0 0,12-1 0 0 0,7-1 0 0 0,68-2 400 0 0,-32 0-148 0 0,-50 3-162 0 0,0 0 0 0 0,21-5 1 0 0,6-1 109 0 0,-9 3-102 0 0,-14 2-16 0 0,28-2 0 0 0,21 2 58 0 0,-38 0-125 0 0,0 1 0 0 0,0 2 0 0 0,33 4 0 0 0,-55-4-87 0 0,26 5 109 0 0,1-1 0 0 0,32 0 1 0 0,-22-4-1 0 0,-21 0-31 0 0,32-2-1 0 0,67-3 123 0 0,-16-8 20 0 0,-73 9-92 0 0,0 1 0 0 0,49 3 0 0 0,-20 0-5 0 0,-21-2-99 0 0,30 1 25 0 0,-58 1-44 0 0,0-1 0 0 0,0-1-1 0 0,0 0 1 0 0,12-3-1 0 0,14-2 1 0 0,-2 3-11 0 0,66-4 0 0 0,-61 6 42 0 0,-17 0-31 0 0,26 2 0 0 0,10-1-11 0 0,-40-1 0 0 0,21 2 0 0 0,-17 0 18 0 0,0-1 0 0 0,40-5 0 0 0,15-1-8 0 0,-59 5-10 0 0,22-4 0 0 0,-22 2 0 0 0,22 1 0 0 0,30-4 5 0 0,-2 0 54 0 0,-53 6-46 0 0,176-6 38 0 0,-5-6-51 0 0,-136 9 0 0 0,-38 1 0 0 0,1 1 0 0 0,0 1 0 0 0,0 0 0 0 0,19 2 0 0 0,-18 0 0 0 0,1-1 0 0 0,-1 0 0 0 0,0-1 0 0 0,21-3 0 0 0,20-1 0 0 0,-29 3 59 0 0,48-9 0 0 0,-49 6-54 0 0,48-3 0 0 0,104-3-5 0 0,-159 9 0 0 0,25 2 0 0 0,-25 0 0 0 0,27-2 0 0 0,-31 0 17 0 0,24 2 0 0 0,-23-1-2 0 0,22 0 0 0 0,81-2 1 0 0,-64 3 32 0 0,4 0-48 0 0,51-1 12 0 0,61-5 137 0 0,-39 2 0 0 0,74-1 381 0 0,-95-3-258 0 0,-80 5-162 0 0,0-1-1 0 0,0-1 0 0 0,35-10 1 0 0,-15 3-4 0 0,-49 10-113 0 0,8-4-78 0 0,-9 5-400 0 0</inkml:trace>
</inkml:ink>
</file>

<file path=ppt/ink/ink4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08.2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1 603 9880 0 0,'0'0'577'0'0,"5"-1"-466"0"0,7-3 46 0 0,1-2 1 0 0,-1 1 0 0 0,20-13-1 0 0,2-3 53 0 0,-2-1-1 0 0,54-48 0 0 0,-1 0-389 0 0,-68 53 245 0 0,39-39 193 0 0,-54 53-241 0 0,63-80 676 0 0,-55 68-399 0 0,-1 0 0 0 0,0-1 1 0 0,12-29-1 0 0,-10 19 0 0 0,-7 18-270 0 0,-1 0 0 0 0,0 0 0 0 0,4-14 0 0 0,-3 5 95 0 0,-3 11-91 0 0,0 1-1 0 0,0 0 1 0 0,0-1 0 0 0,0-5 0 0 0,-2 5-28 0 0,-3 1 0 0 0,4 5 0 0 0,0-1 0 0 0,0 1 0 0 0,0 0 0 0 0,0 0 0 0 0,0 0 0 0 0,0 0 0 0 0,0 0 0 0 0,-1-1 0 0 0,1 1 0 0 0,0 0 0 0 0,0 0 0 0 0,0 0 0 0 0,0 0 0 0 0,0 0 0 0 0,-1 0 0 0 0,1 0 0 0 0,0-1 0 0 0,0 1 0 0 0,0 0 0 0 0,-1 0 0 0 0,1 0 0 0 0,0 0 0 0 0,0 0 0 0 0,0 0 0 0 0,0 0 0 0 0,-1 0 0 0 0,1 0 0 0 0,0 0 0 0 0,0 0 0 0 0,0 0 0 0 0,-1 0 0 0 0,1 0 0 0 0,0 0 0 0 0,0 0 0 0 0,0 0 0 0 0,-1 1 0 0 0,1-1 0 0 0,0 0 0 0 0,0 0 0 0 0,0 0 0 0 0,0 0 0 0 0,-1 0 0 0 0,1 0 0 0 0,0 0 0 0 0,0 1 0 0 0,0-1 0 0 0,0 0 0 0 0,0 0 0 0 0,0 0 0 0 0,0 0 0 0 0,-1 1 0 0 0,1-1 0 0 0,0 0 0 0 0,0 0 0 0 0,0 1 0 0 0,-4 9 0 0 0,4-10 0 0 0,-4 11-24 0 0,0-1 0 0 0,1 1 0 0 0,0 0 0 0 0,1 0 0 0 0,0 0 0 0 0,-1 20 0 0 0,14 126 335 0 0,-5-86-46 0 0,2-8 258 0 0,18 67 1 0 0,-23-117-571 0 0,1 1 47 0 0,9 22 0 0 0,-5-16 0 0 0,-3-9-152 0 0,1 0 0 0 0,6 10 0 0 0,-10-18-266 0 0,-2-2 288 0 0,0-1 0 0 0,1 1 0 0 0,-1-1 0 0 0,1 1 0 0 0,-1-1 0 0 0,1 0 0 0 0,-1 1 0 0 0,1-1 0 0 0,-1 1 0 0 0,1-1 0 0 0,-1 0 0 0 0,1 0 0 0 0,-1 1 1 0 0,1-1-1 0 0,0 0 0 0 0,-1 0 0 0 0,1 1 0 0 0,1-1-268 0 0,0 1-1023 0 0</inkml:trace>
</inkml:ink>
</file>

<file path=ppt/ink/ink4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09.6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34 12872 0 0,'-3'-2'112'0'0,"1"0"-5"0"0,1 1-1 0 0,-1 0 1 0 0,0-1 0 0 0,1 1 0 0 0,-1-1-1 0 0,1 1 1 0 0,0-1 0 0 0,-1 0 0 0 0,1 0-1 0 0,-1-2 1 0 0,1-3 3 0 0,1 3-113 0 0,1 4-2 0 0,0 0-1 0 0,0 0 1 0 0,-1 0 0 0 0,1-1 0 0 0,0 1-1 0 0,0 0 1 0 0,0 0 0 0 0,0 0 0 0 0,0 1 0 0 0,-1-1-1 0 0,1 0 1 0 0,0 0 0 0 0,1 1 0 0 0,3 3-25 0 0,-1 0 0 0 0,1 0 0 0 0,-1 0 0 0 0,0 1 0 0 0,0 0 1 0 0,5 9-1 0 0,0 1 6 0 0,8 21 1 0 0,30 92 23 0 0,-41-109 1 0 0,4 20-77 0 0,-2-9 23 0 0,-4-23 1365 0 0,-3-8-1266 0 0,1 0 0 0 0,-1 0 0 0 0,0 0 0 0 0,0-1 0 0 0,0 1 0 0 0,0 0 0 0 0,0-1 0 0 0,0 1 0 0 0,0-1 0 0 0,0 0 0 0 0,0 1 1 0 0,-1-1-1 0 0,1 1 0 0 0,0-4 0 0 0,1 1 35 0 0,10-24-54 0 0,-7 14-27 0 0,1 1 0 0 0,1 0 1 0 0,9-15-1 0 0,-2 7 0 0 0,-8 12 0 0 0,-1 1 0 0 0,1-1 0 0 0,8-6 0 0 0,-2 2 9 0 0,-3 4 14 0 0,0-1 1 0 0,1 2 0 0 0,0-1 0 0 0,0 1 0 0 0,16-8 0 0 0,-24 14-14 0 0,0 1 1 0 0,0 0 0 0 0,0 0-1 0 0,0 0 1 0 0,0 0 0 0 0,0 0-1 0 0,1 0 1 0 0,-1 1 0 0 0,0-1-1 0 0,1 1 1 0 0,-1-1 0 0 0,0 1-1 0 0,1 0 1 0 0,-1 0 0 0 0,0 0-1 0 0,1 0 1 0 0,-1 1 0 0 0,0-1-1 0 0,1 1 1 0 0,-1-1 0 0 0,0 1-1 0 0,0 0 1 0 0,1 0 0 0 0,-1 0-1 0 0,0 0 1 0 0,0 0 0 0 0,0 0-1 0 0,0 1 1 0 0,2 1 0 0 0,1 0 8 0 0,-1 1 0 0 0,1-1 0 0 0,-1 1 0 0 0,0 0 0 0 0,0 0 1 0 0,0 1-1 0 0,0-1 0 0 0,-1 1 0 0 0,5 7 0 0 0,-1 3-19 0 0,0 1 0 0 0,-1 0 0 0 0,-1 0 0 0 0,4 23 1 0 0,2 2-2 0 0,-3-1 2 0 0,0 5-2 0 0,-8-36 12 0 0,0-7 48 0 0,1-1 26 0 0,3 6-26 0 0,-1 1-38 0 0,-2-6 38 0 0,-1-3-37 0 0,1 0 1 0 0,0 0 0 0 0,-1 0-1 0 0,1 0 1 0 0,0 0-1 0 0,0 0 1 0 0,0 0 0 0 0,-1 0-1 0 0,1 0 1 0 0,0 0-1 0 0,0 1 1 0 0,0-1 0 0 0,2 0-1 0 0,0-2 40 0 0,1-2 23 0 0,0 0 0 0 0,0 0 0 0 0,0-1 0 0 0,-1 1 0 0 0,0-1 0 0 0,0 0 0 0 0,2-6 0 0 0,10-17-45 0 0,-10 20-40 0 0,12-18 0 0 0,1 0 0 0 0,29-32 0 0 0,-46 58 0 0 0,6-6 0 0 0,-1 0 0 0 0,11-8 0 0 0,-14 13 0 0 0,0 0 0 0 0,0 0 0 0 0,1 1 0 0 0,-1-1 0 0 0,0 1 0 0 0,0 0 0 0 0,1 0 0 0 0,-1 0 0 0 0,7-1 0 0 0,-6 2 0 0 0,1 0 0 0 0,0 0 0 0 0,0 0 0 0 0,0 1 0 0 0,0 0 0 0 0,0 0 0 0 0,0 0 0 0 0,-1 1 0 0 0,1 0 0 0 0,0-1 0 0 0,-1 2 0 0 0,1-1 0 0 0,-1 0 0 0 0,0 1 0 0 0,0 0 0 0 0,0 0 0 0 0,0 0 0 0 0,-1 0 0 0 0,1 1 0 0 0,-1 0 0 0 0,5 6 0 0 0,6 8 0 0 0,22 36 0 0 0,4 20 0 0 0,-15-27 208 0 0,-24-45-208 0 0,10 0-1181 0 0,-10-2 812 0 0,0 1-1 0 0,0-1 1 0 0,0 0-1 0 0,0 1 1 0 0,0-1-1 0 0,0 0 1 0 0,-1 0-1 0 0,1 0 0 0 0,0 0 1 0 0,0 0-1 0 0,0 0 1 0 0,2-1-1 0 0,-1 1-83 0 0,-1-1 0 0 0,1 1 0 0 0,0-1 0 0 0,0 0 0 0 0,-1 0 0 0 0,1 1 0 0 0,0-1 0 0 0,-1 0 0 0 0,1-1 0 0 0,-1 1 0 0 0,0 0 0 0 0,1 0 0 0 0,-1-1 0 0 0,0 1 0 0 0,1 0 0 0 0,0-3 0 0 0,1-1-17 0 0,-1 0-1 0 0,0 0 1 0 0,0 0 0 0 0,1-6-1 0 0,-2 7 434 0 0,1-1 0 0 0,-1 1 0 0 0,1 0 0 0 0,0 0-1 0 0,0 0 1 0 0,0 0 0 0 0,4-6 0 0 0,1 0 398 0 0,-7 9-282 0 0,1-1 1 0 0,0 1-1 0 0,0 0 0 0 0,0-1 0 0 0,0 1 1 0 0,0 0-1 0 0,0 0 0 0 0,0 0 1 0 0,0-1-1 0 0,3 0 0 0 0,7-8 1129 0 0,-10 9-1139 0 0,-1 1 0 0 0,1-1 0 0 0,-1 0 0 0 0,1 1 0 0 0,0-1 1 0 0,-1 1-1 0 0,1-1 0 0 0,0 1 0 0 0,-1-1 0 0 0,1 1 1 0 0,0-1-1 0 0,-1 1 0 0 0,1 0 0 0 0,0 0 0 0 0,0-1 1 0 0,-1 1-1 0 0,1 0 0 0 0,0 0 0 0 0,0 0 0 0 0,0 0 0 0 0,-1-1 1 0 0,3 2-1 0 0,4-4 1244 0 0,0 2-690 0 0,-4 2-368 0 0,0 0 1 0 0,0 0-1 0 0,1 0 1 0 0,-1 1-1 0 0,0-1 1 0 0,0 1-1 0 0,0 0 0 0 0,0 0 1 0 0,-1 0-1 0 0,1 0 1 0 0,-1 0-1 0 0,1 1 1 0 0,-1-1-1 0 0,3 4 1 0 0,-2-3-43 0 0,0 0 1 0 0,0 0 0 0 0,0 0 0 0 0,1-1-1 0 0,3 3 1 0 0,11 8 636 0 0,-12-8-618 0 0,0 0 1 0 0,0 0 0 0 0,0-1 0 0 0,1 0 0 0 0,13 7 0 0 0,-16-10-135 0 0,0 1 0 0 0,1-1 0 0 0,-1 1 0 0 0,0-2-1 0 0,1 1 1 0 0,-1 0 0 0 0,1-1 0 0 0,-1 0 0 0 0,1 0 0 0 0,-1 0 0 0 0,10-1 0 0 0,-1-3 75 0 0,0-1 1 0 0,-1 0-1 0 0,1 0 1 0 0,-1-1 0 0 0,22-15-1 0 0,-24 15-71 0 0,-8 4-48 0 0,1 0-1 0 0,-1 0 0 0 0,1 0 0 0 0,-1 0 0 0 0,0 0 1 0 0,0-1-1 0 0,0 1 0 0 0,0-1 0 0 0,0 1 0 0 0,-1-1 1 0 0,1 0-1 0 0,-1 0 0 0 0,1 0 0 0 0,-1 0 0 0 0,0 0 1 0 0,0 0-1 0 0,-1 0 0 0 0,1 0 0 0 0,-1 0 0 0 0,1 0 1 0 0,-1 0-1 0 0,0-1 0 0 0,0 1 0 0 0,0 0 0 0 0,-1 0 1 0 0,1 0-1 0 0,-1 0 0 0 0,0 0 0 0 0,1-1 0 0 0,-2 1 1 0 0,1 1-1 0 0,0-1 0 0 0,0 0 0 0 0,-1 0 0 0 0,0 0 1 0 0,1 1-1 0 0,-1-1 0 0 0,0 1 0 0 0,-3-3 0 0 0,-3-3-2 0 0,-1 0-1 0 0,0 1 0 0 0,-1 1 0 0 0,1-1 1 0 0,-2 1-1 0 0,1 1 0 0 0,0 0 1 0 0,-17-5-1 0 0,8 4-57 0 0,1 1-1 0 0,-2 1 1 0 0,1 1 0 0 0,-25-1-1 0 0,36 4-167 0 0,-1 0-1 0 0,1 0 0 0 0,0 1 0 0 0,-1 1 0 0 0,1-1 0 0 0,0 1 1 0 0,0 1-1 0 0,0 0 0 0 0,0 0 0 0 0,0 0 0 0 0,1 1 0 0 0,0 0 0 0 0,0 0 1 0 0,0 1-1 0 0,0 0 0 0 0,-8 8 0 0 0,13-11-57 0 0,1-1-34 0 0,1-1 1 0 0,-1 1-1 0 0,1-1 0 0 0,-1 1 0 0 0,1 0 0 0 0,-1-1 0 0 0,1 1 0 0 0,-1-1 0 0 0,1 1 1 0 0,0 0-1 0 0,-1 0 0 0 0,1-1 0 0 0,0 1 0 0 0,0 0 0 0 0,0 0 0 0 0,-1-1 0 0 0,1 1 0 0 0,0 0 1 0 0,0 1-1 0 0,0 8-4701 0 0</inkml:trace>
</inkml:ink>
</file>

<file path=ppt/ink/ink4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0.3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12928 0 0,'0'0'1512'0'0,"4"14"-1416"0"0,1 3 147 0 0,0 0 1 0 0,9 16-1 0 0,4 11 595 0 0,47 113 1761 0 0,-27-61-1285 0 0,19 54-1568 0 0,-50-128-126 0 0,-6-3-4 0 0</inkml:trace>
</inkml:ink>
</file>

<file path=ppt/ink/ink4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3.0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81 120 7248 0 0,'0'0'209'0'0,"-2"1"12"0"0,-2 0-192 0 0,1 1 0 0 0,0-1-1 0 0,-1 1 1 0 0,1 0-1 0 0,0 0 1 0 0,0 0-1 0 0,0 1 1 0 0,0-1-1 0 0,0 1 1 0 0,1-1 0 0 0,-5 6-1 0 0,0 3 101 0 0,1-1 0 0 0,-8 16 0 0 0,11-19 28 0 0,1-1 0 0 0,1 1 0 0 0,-1-1 0 0 0,1 1 0 0 0,1-1 0 0 0,-1 1 0 0 0,1 0 1 0 0,0-1-1 0 0,0 1 0 0 0,1 0 0 0 0,3 12 0 0 0,-3-12 52 0 0,1 0 0 0 0,0-1 0 0 0,1 1 1 0 0,4 7-1 0 0,-6-11-114 0 0,1 0 0 0 0,0 0 1 0 0,0 0-1 0 0,1-1 1 0 0,-1 1-1 0 0,1-1 0 0 0,-1 1 1 0 0,1-1-1 0 0,0 0 0 0 0,5 3 1 0 0,6 3 179 0 0,0-2 1 0 0,1 1 0 0 0,0-2 0 0 0,0 0 0 0 0,0-1-1 0 0,0 0 1 0 0,1-2 0 0 0,-1 1 0 0 0,1-2-1 0 0,-1 0 1 0 0,23-2 0 0 0,-20-1-134 0 0,0-1 0 0 0,-1 0 1 0 0,1-1-1 0 0,-1-1 0 0 0,0-1 0 0 0,0 0 1 0 0,-1-1-1 0 0,0-1 0 0 0,27-17 0 0 0,-38 22-109 0 0,16-11 353 0 0,34-30-1 0 0,-49 39-322 0 0,-1 0 0 0 0,0-1 0 0 0,0 0 0 0 0,-1 1 0 0 0,1-2 0 0 0,-1 1 0 0 0,-1 0 0 0 0,1-1 0 0 0,-1 0-1 0 0,4-11 1 0 0,-6 13-26 0 0,0 0-1 0 0,0 0 0 0 0,0 1 0 0 0,0-1 1 0 0,-1 0-1 0 0,0 0 0 0 0,0 0 0 0 0,0 0 1 0 0,0 0-1 0 0,-1 0 0 0 0,-1-6 0 0 0,0 8-3 0 0,1-1 0 0 0,-1 0 0 0 0,0 1 0 0 0,0-1 0 0 0,0 1 0 0 0,0-1-1 0 0,-1 1 1 0 0,1 0 0 0 0,-1 0 0 0 0,0 0 0 0 0,0 0 0 0 0,0 0 0 0 0,0 1 0 0 0,-5-3-1 0 0,-9-5 0 0 0,0 1-1 0 0,-1 1 0 0 0,0 1 1 0 0,-1 0-1 0 0,-33-7 0 0 0,6 1-272 0 0,31 9 6 0 0,-1 0 0 0 0,1 1 0 0 0,-26-2 0 0 0,31 5 102 0 0,1 0 0 0 0,0 1 1 0 0,-1 0-1 0 0,1 0 0 0 0,0 1 0 0 0,0 0 0 0 0,-14 5 0 0 0,15-4 38 0 0,-2 1-74 0 0,1-1 0 0 0,0 1 1 0 0,0 1-1 0 0,0 0 0 0 0,-11 8 1 0 0,-14 18-1056 0 0,14-8-2831 0 0,4-4-734 0 0</inkml:trace>
</inkml:ink>
</file>

<file path=ppt/ink/ink4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3.8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568 1 11000 0 0,'0'0'1102'0'0,"-2"1"-1007"0"0,0 0-88 0 0,-4 5-3 0 0,0 15-4 0 0,4-5 29 0 0,0 1 1 0 0,2 0-1 0 0,1 26 1 0 0,1 2 196 0 0,7 63 1082 0 0,-9-101-1031 0 0,0 0 1 0 0,-1 0-1 0 0,1 0 1 0 0,-1 0-1 0 0,0 0 1 0 0,-1 0-1 0 0,-2 6 1 0 0,1-4-36 0 0,1-3-36 0 0,-1 0-1 0 0,1 0 1 0 0,-1 0 0 0 0,-1 0-1 0 0,1 0 1 0 0,-1-1 0 0 0,-5 7-1 0 0,1-3-20 0 0,0-1 0 0 0,0 0-1 0 0,-1-1 1 0 0,0 1 0 0 0,0-2-1 0 0,-1 1 1 0 0,0-2 0 0 0,0 1-1 0 0,0-1 1 0 0,-1-1 0 0 0,-16 5-1 0 0,0-2 8 0 0,0 0 48 0 0,0-1 0 0 0,-39 4-1 0 0,38-9-128 0 0,8 1 17 0 0,-33-2 0 0 0,25-2-92 0 0,18 2-15 0 0,1 0 0 0 0,-1-1 0 0 0,0 0-1 0 0,1-1 1 0 0,-1 0 0 0 0,-11-5 0 0 0,9 3-9 0 0,10 4-40 0 0,1 0 0 0 0,0-1 0 0 0,0 1 0 0 0,-1 0 0 0 0,1-1 0 0 0,0 0 0 0 0,0 1 0 0 0,0-1 0 0 0,-1 0 0 0 0,1 1 0 0 0,0-1 0 0 0,0 0 0 0 0,0 0 0 0 0,0 0 0 0 0,1 0 0 0 0,-1 0 0 0 0,-1-1 0 0 0,1 1-385 0 0,2-4-2510 0 0,3-5 389 0 0,0 3-3267 0 0</inkml:trace>
</inkml:ink>
</file>

<file path=ppt/ink/ink4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4.5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133 269 13272 0 0,'0'0'1333'0'0,"8"0"-1210"0"0,-3 0-123 0 0,0 1 0 0 0,-1-1 0 0 0,1 1 0 0 0,-1 0 0 0 0,1 0 0 0 0,-1 1 0 0 0,1-1 0 0 0,7 5 0 0 0,32 22 0 0 0,-25-15 0 0 0,-8-3-15 0 0,1-1 1 0 0,-1 1-1 0 0,-1 1 0 0 0,15 18 1 0 0,6 7 113 0 0,-12-14 332 0 0,25 40 1 0 0,-42-59-397 0 0,4 6 91 0 0,0-1 1 0 0,-1 1-1 0 0,0 0 1 0 0,-1 1-1 0 0,0-1 1 0 0,0 1-1 0 0,3 18 0 0 0,-7-26-91 0 0,1 0 0 0 0,-2 0 0 0 0,1 1-1 0 0,0-1 1 0 0,0 0 0 0 0,-1 0-1 0 0,1 1 1 0 0,-1-1 0 0 0,0 0-1 0 0,1 0 1 0 0,-1 0 0 0 0,0 0-1 0 0,0 0 1 0 0,-1 0 0 0 0,1 0-1 0 0,0 0 1 0 0,-1 0 0 0 0,1-1-1 0 0,-1 1 1 0 0,1 0 0 0 0,-1-1-1 0 0,0 1 1 0 0,0-1 0 0 0,1 0-1 0 0,-4 2 1 0 0,-4 2 145 0 0,0 0-1 0 0,-1-1 1 0 0,1 0 0 0 0,-13 3-1 0 0,12-4-98 0 0,1 0 0 0 0,-1-1 0 0 0,0 0 0 0 0,0-1 0 0 0,0 0 0 0 0,0 0 0 0 0,-11-1 0 0 0,-14 0 117 0 0,26 0-98 0 0,0 0 0 0 0,-16-1 0 0 0,10-1-50 0 0,0-1-1 0 0,0 0 1 0 0,0-1 0 0 0,1-1 0 0 0,-1 0 0 0 0,1-1 0 0 0,-23-13-1 0 0,32 16-45 0 0,1 0-1 0 0,-1-1 1 0 0,1 1-1 0 0,0-1 1 0 0,0 0-1 0 0,0 0 1 0 0,0 0-1 0 0,1 0 1 0 0,0-1-1 0 0,0 1 1 0 0,0-1-1 0 0,0 0 1 0 0,1 0-1 0 0,-1 0 1 0 0,1 0-1 0 0,1 0 1 0 0,-1-1-1 0 0,1 1 0 0 0,0 0 1 0 0,0-1-1 0 0,0 1 1 0 0,1-7-1 0 0,0 7 3 0 0,1 0 0 0 0,0 1 0 0 0,-1-1 0 0 0,2 0 0 0 0,-1 1-1 0 0,0 0 1 0 0,1-1 0 0 0,0 1 0 0 0,0 0 0 0 0,0 0 0 0 0,1 0 0 0 0,0 0-1 0 0,-1 0 1 0 0,5-4 0 0 0,6-6-11 0 0,1 1 0 0 0,17-14 0 0 0,-10 10 12 0 0,12-11-7 0 0,61-40 0 0 0,191-133 158 0 0,-281 197-142 0 0,0 1 1 0 0,0-1-1 0 0,0 0 1 0 0,-1 0-1 0 0,1 0 1 0 0,-1 0 0 0 0,4-7-1 0 0,-6 10-9 0 0,-1-1-1 0 0,1 1 0 0 0,-1 0 1 0 0,1 0-1 0 0,-1-1 0 0 0,0 1 1 0 0,1 0-1 0 0,-1-1 1 0 0,0 1-1 0 0,0 0 0 0 0,0-1 1 0 0,0 1-1 0 0,0 0 1 0 0,0-1-1 0 0,0 1 0 0 0,-1 0 1 0 0,1-1-1 0 0,0 1 1 0 0,-1 0-1 0 0,1 0 0 0 0,-1-1 1 0 0,1 1-1 0 0,-1 0 1 0 0,0 0-1 0 0,1 0 0 0 0,-1 0 1 0 0,0 0-1 0 0,0 0 1 0 0,0 0-1 0 0,0 0 0 0 0,0 0 1 0 0,0 0-1 0 0,0 0 1 0 0,0 0-1 0 0,-2 0 0 0 0,-2-2-4 0 0,0 0 0 0 0,0 1-1 0 0,0 0 1 0 0,-1 0 0 0 0,1 1-1 0 0,-1-1 1 0 0,1 1 0 0 0,-1 0-1 0 0,0 0 1 0 0,0 1 0 0 0,1 0-1 0 0,-1 0 1 0 0,0 0 0 0 0,-10 2-1 0 0,-6 3-30 0 0,-1 0 0 0 0,-27 11 0 0 0,46-14 18 0 0,-4 1-26 0 0,0 1 0 0 0,0 0 0 0 0,0 0 0 0 0,-8 7 0 0 0,-12 6-102 0 0,10-6-114 0 0,0 0 1 0 0,0 1-1 0 0,2 1 0 0 0,-1 0 1 0 0,-21 25-1 0 0,27-27-1129 0 0,1 2 0 0 0,1-1 1 0 0,0 1-1 0 0,-12 25 0 0 0,8-7-3747 0 0</inkml:trace>
  <inkml:trace contextRef="#ctx0" brushRef="#br0" timeOffset="1">787 614 17359 0 0,'-5'-8'1904'0'0,"2"2"-1874"0"0,3 5 500 0 0,-1 0-370 0 0,-2-4-162 0 0,2 5-43 0 0,1 0 0 0 0,-1 1 1 0 0,1-1-1 0 0,-1 0 1 0 0,0 1-1 0 0,1-1 0 0 0,-1 0 1 0 0,1 1-1 0 0,-1-1 0 0 0,1 0 1 0 0,-1 1-1 0 0,1-1 1 0 0,-1 1-1 0 0,1-1 0 0 0,-1 1 1 0 0,0 0-1 0 0,0 2-359 0 0,0-1 0 0 0,1 1 0 0 0,-1-1-1 0 0,0 1 1 0 0,1-1 0 0 0,-1 1 0 0 0,1-1 0 0 0,0 1-1 0 0,0-1 1 0 0,0 1 0 0 0,0-1 0 0 0,1 4 0 0 0,0 1-4884 0 0</inkml:trace>
</inkml:ink>
</file>

<file path=ppt/ink/ink4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5.0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158 240 15736 0 0,'-14'2'464'0'0,"11"-1"-10"0"0,3-1-447 0 0,-1 0 0 0 0,1 1 1 0 0,-1-1-1 0 0,1 0 0 0 0,-1 1 0 0 0,0-1 0 0 0,1 0 0 0 0,-1 0 0 0 0,1 0 0 0 0,-1 1 0 0 0,0-1 1 0 0,1 0-1 0 0,-1 0 0 0 0,0 0 0 0 0,1 0 0 0 0,-1 0 0 0 0,1 0 0 0 0,-1 0 0 0 0,0-1 0 0 0,1 1 1 0 0,-1 0-1 0 0,0-1 0 0 0,-2 1 6 0 0,1 0-3 0 0,0 1-1 0 0,0-1 0 0 0,0 1 0 0 0,0-1 0 0 0,0 1 0 0 0,1 0 0 0 0,-1 0 0 0 0,0 0 0 0 0,0 0 0 0 0,0 0 0 0 0,1 0 0 0 0,-1 0 0 0 0,1 1 0 0 0,-1-1 0 0 0,1 1 0 0 0,0-1 0 0 0,-1 1 0 0 0,1-1 0 0 0,-1 3 0 0 0,-4 5 24 0 0,0 1-1 0 0,-5 11 1 0 0,7-14-48 0 0,-1 4 26 0 0,1 1 0 0 0,0 0-1 0 0,0 0 1 0 0,1 0 0 0 0,1 0-1 0 0,0 0 1 0 0,1 0 0 0 0,0 1-1 0 0,1-1 1 0 0,0 0 0 0 0,2 14-1 0 0,-1-20 29 0 0,0 1 0 0 0,0 0-1 0 0,1-1 1 0 0,0 1-1 0 0,0-1 1 0 0,1 0-1 0 0,0 0 1 0 0,0 1-1 0 0,0-2 1 0 0,1 1-1 0 0,7 9 1 0 0,-4-8 41 0 0,-1 0 1 0 0,1-1 0 0 0,0 1-1 0 0,1-2 1 0 0,0 1 0 0 0,0-1-1 0 0,16 8 1 0 0,-13-8 47 0 0,0 0 1 0 0,1-1-1 0 0,-1-1 1 0 0,1 0-1 0 0,0 0 1 0 0,0-2-1 0 0,0 1 1 0 0,0-1-1 0 0,0-1 1 0 0,0 0 0 0 0,0-1-1 0 0,0 0 1 0 0,20-5-1 0 0,-14 1-3 0 0,0-1 1 0 0,0-1-1 0 0,-1-1 1 0 0,0 0-1 0 0,-1-1 1 0 0,0-1-1 0 0,0 0 0 0 0,-1-1 1 0 0,0-1-1 0 0,-1 0 1 0 0,0-1-1 0 0,-1-1 1 0 0,16-21-1 0 0,-28 33-108 0 0,6-7 79 0 0,-1 0 1 0 0,0 0-1 0 0,-1 0 1 0 0,0 0-1 0 0,7-21 1 0 0,-8 17 3 0 0,-2 7-35 0 0,0-1-1 0 0,0 1 0 0 0,0-1 1 0 0,-1 0-1 0 0,0 0 1 0 0,-1 0-1 0 0,1 0 1 0 0,-1 1-1 0 0,0-1 0 0 0,-1 0 1 0 0,-1-10-1 0 0,-3 3 3 0 0,0-1 0 0 0,0 1-1 0 0,-1 0 1 0 0,-1 0 0 0 0,0 1-1 0 0,-1 0 1 0 0,-1 0 0 0 0,0 0 0 0 0,-19-19-1 0 0,12 16-81 0 0,0 1-1 0 0,-1 1 0 0 0,-1 0 1 0 0,-1 1-1 0 0,1 1 0 0 0,-24-11 1 0 0,31 18-66 0 0,0 1 0 0 0,0-1 0 0 0,-1 2 1 0 0,1 0-1 0 0,-1 0 0 0 0,0 1 1 0 0,0 1-1 0 0,1 0 0 0 0,-1 0 0 0 0,0 1 1 0 0,0 1-1 0 0,0 0 0 0 0,0 1 1 0 0,0 0-1 0 0,0 0 0 0 0,1 2 0 0 0,0-1 1 0 0,-1 1-1 0 0,1 1 0 0 0,0 0 1 0 0,1 1-1 0 0,0 0 0 0 0,-1 0 1 0 0,2 1-1 0 0,-1 0 0 0 0,1 1 0 0 0,-16 17 1 0 0,15-13-659 0 0,0 0 1 0 0,-15 27 0 0 0,8-1-405 0 0</inkml:trace>
</inkml:ink>
</file>

<file path=ppt/ink/ink4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5.8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223 192 8176 0 0,'0'0'730'0'0,"-2"1"-636"0"0,0 2-6 0 0,-1 0 0 0 0,1 0 0 0 0,-1 0 0 0 0,1 1 0 0 0,0-1 0 0 0,0 0 0 0 0,1 1 1 0 0,-1-1-1 0 0,1 1 0 0 0,-2 7 0 0 0,-8 41 1167 0 0,10-43-983 0 0,0-3-42 0 0,1 1 0 0 0,0-1 0 0 0,0 1 0 0 0,1-1 1 0 0,0 1-1 0 0,0-1 0 0 0,1 1 0 0 0,-1-1 0 0 0,1 0 1 0 0,1 1-1 0 0,-1-1 0 0 0,1 0 0 0 0,0-1 0 0 0,1 1 0 0 0,-1 0 1 0 0,5 4-1 0 0,-6-8-138 0 0,-1 0 0 0 0,1-1 0 0 0,0 1 1 0 0,0 0-1 0 0,-1-1 0 0 0,1 1 0 0 0,0-1 0 0 0,0 0 1 0 0,1 0-1 0 0,-1 0 0 0 0,0 0 0 0 0,0 0 0 0 0,1 0 0 0 0,-1-1 1 0 0,3 1-1 0 0,-1 0 20 0 0,1-1 1 0 0,-1 0 0 0 0,0 0-1 0 0,0 0 1 0 0,0-1-1 0 0,0 0 1 0 0,0 1 0 0 0,5-3-1 0 0,2-1 78 0 0,1-1 0 0 0,-1-1 1 0 0,-1 1-1 0 0,1-2 0 0 0,9-7 0 0 0,-2 1 100 0 0,-1-1 0 0 0,22-22 0 0 0,-32 29-215 0 0,-1-1 0 0 0,0 1 0 0 0,0-2 0 0 0,-1 1 0 0 0,0-1-1 0 0,0 0 1 0 0,5-14 0 0 0,-8 18-45 0 0,2-5 95 0 0,-1 0 1 0 0,0-1-1 0 0,3-18 1 0 0,-6 25-85 0 0,1-1-1 0 0,-2 1 1 0 0,1 0 0 0 0,0 0-1 0 0,-1-1 1 0 0,0 1-1 0 0,0 0 1 0 0,0 0 0 0 0,0 0-1 0 0,-1 0 1 0 0,0 0 0 0 0,-3-7-1 0 0,1 5 10 0 0,-1 0 1 0 0,1 0-1 0 0,-1 1 0 0 0,0-1 0 0 0,-1 1 0 0 0,1 0 0 0 0,-1 1 0 0 0,0-1 0 0 0,-8-4 0 0 0,-2 0-1 0 0,0 1 0 0 0,-28-10 0 0 0,30 13-66 0 0,-1 1 0 0 0,1 0-1 0 0,-1 1 1 0 0,0 1 0 0 0,-20-1-1 0 0,25 2-36 0 0,1 2 1 0 0,-1-1-1 0 0,0 1 0 0 0,1 1 0 0 0,-1 0 0 0 0,1 0 0 0 0,-1 1 0 0 0,1 0 1 0 0,-11 6-1 0 0,1 0-323 0 0,-28 19 0 0 0,41-23 234 0 0,-1 0 1 0 0,1 0-1 0 0,0 1 1 0 0,1 0 0 0 0,-1 0-1 0 0,1 0 1 0 0,-5 9-1 0 0,5-7-290 0 0,0 1 0 0 0,1-1 0 0 0,0 1 0 0 0,0-1 0 0 0,-2 12 0 0 0,5-15-439 0 0,0 1 0 0 0,0-1 0 0 0,0 1-1 0 0,1 0 1 0 0,0-1 0 0 0,1 7 0 0 0,2 7-3896 0 0</inkml:trace>
</inkml:ink>
</file>

<file path=ppt/ink/ink4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6.7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344 3 7584 0 0,'8'-3'429'0'0,"-5"4"-391"0"0,0 0 0 0 0,1 0-1 0 0,-1 0 1 0 0,0 0 0 0 0,0 0 0 0 0,-1 1 0 0 0,4 1-1 0 0,-1 0 578 0 0,-4-2-324 0 0,0 1 1 0 0,-1 0-1 0 0,1 0 0 0 0,-1-1 0 0 0,1 1 0 0 0,-1 0 0 0 0,1 0 0 0 0,-1 2 0 0 0,0-3-33 0 0,1 12 257 0 0,-2-1 0 0 0,1 1 0 0 0,-1-1 0 0 0,-1 1 0 0 0,0-1 1 0 0,-8 24-1 0 0,5-16-68 0 0,-10 34 406 0 0,-8 39 104 0 0,17-48-622 0 0,3 0 0 0 0,1 1-1 0 0,2-1 1 0 0,2 1 0 0 0,11 65-1 0 0,-5-76 255 0 0,22 65-1 0 0,-6-25 259 0 0,-17-54-612 0 0,-3-9-166 0 0,-1 0-1 0 0,0 1 0 0 0,0-1 0 0 0,1 24 1 0 0,-4-33-58 0 0,0 1 0 0 0,-1-1 1 0 0,1 1-1 0 0,-1-1 0 0 0,1 1 1 0 0,-1-1-1 0 0,0 0 0 0 0,-1 0 1 0 0,1 1-1 0 0,0-1 0 0 0,-1 0 1 0 0,0 0-1 0 0,1 0 1 0 0,-1 0-1 0 0,-1-1 0 0 0,1 1 1 0 0,0 0-1 0 0,-1-1 0 0 0,1 1 1 0 0,-1-1-1 0 0,1 0 0 0 0,-6 3 1 0 0,2-2 32 0 0,0 0 1 0 0,0-1 0 0 0,-1 0 0 0 0,1 0 0 0 0,0 0 0 0 0,-1-1 0 0 0,1 0-1 0 0,-1 0 1 0 0,1-1 0 0 0,-1 0 0 0 0,0 0 0 0 0,-11-1 0 0 0,6-1 27 0 0,-1 0 0 0 0,1-1 1 0 0,-1-1-1 0 0,1 1 1 0 0,-21-11-1 0 0,22 8-42 0 0,0-1 0 0 0,1 0 0 0 0,0 0 1 0 0,0-1-1 0 0,0 0 0 0 0,1-1 0 0 0,1 0 0 0 0,-9-11 0 0 0,3 0 49 0 0,0 0-1 0 0,2 0 0 0 0,-13-29 0 0 0,20 37-93 0 0,0 0 0 0 0,0-1 0 0 0,2 0 0 0 0,-1 0 0 0 0,2 0 0 0 0,-1 0 0 0 0,1-26 0 0 0,2 31-29 0 0,0-1 0 0 0,1 0 0 0 0,0 0 0 0 0,1 0 1 0 0,-1 1-1 0 0,2-1 0 0 0,-1 1 0 0 0,1-1 0 0 0,1 1 0 0 0,0 0 0 0 0,0 0 0 0 0,9-13 0 0 0,-2 8-237 0 0,0 1 1 0 0,1 1-1 0 0,0-1 0 0 0,1 2 0 0 0,1 0 0 0 0,-1 1 0 0 0,26-14 0 0 0,109-42-3863 0 0,-123 55 3641 0 0,60-23-1406 0 0</inkml:trace>
</inkml:ink>
</file>

<file path=ppt/ink/ink4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7.3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1191 5456 0 0,'16'-13'91'0'0,"1"0"0"0"0,0 1 0 0 0,21-10 0 0 0,57-23 114 0 0,-33 17 299 0 0,191-104 773 0 0,75-40-347 0 0,219-96-34 0 0,-398 199-729 0 0,64-32 64 0 0,-188 87-221 0 0,207-103-82 0 0,-13 15-162 0 0,-115 53 76 0 0,-29 15 46 0 0</inkml:trace>
</inkml:ink>
</file>

<file path=ppt/ink/ink4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58.2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21 325 9904 0 0,'-10'1'1238'0'0,"9"2"-1223"0"0,-1 1-1 0 0,1-1 0 0 0,-1 1 0 0 0,1 0 1 0 0,0 0-1 0 0,0-1 0 0 0,1 1 0 0 0,-1 0 0 0 0,1 0 1 0 0,0 0-1 0 0,0 8 0 0 0,2 3 9 0 0,7 27 0 0 0,-5-20 114 0 0,4 6 417 0 0,0-1 0 0 0,2 0 0 0 0,19 38 0 0 0,-25-58-444 0 0,0-1 1 0 0,0 1 0 0 0,0-1 0 0 0,1 0 0 0 0,0 0-1 0 0,1-1 1 0 0,-1 1 0 0 0,1-1 0 0 0,0 0 0 0 0,9 5 0 0 0,-3-2 139 0 0,1-1 0 0 0,0 0 0 0 0,1-1 0 0 0,21 7 0 0 0,-30-12-169 0 0,0 0 0 0 0,0 0 0 0 0,0-1 1 0 0,1 1-1 0 0,-1-1 0 0 0,0 0 0 0 0,0 0 0 0 0,8-2 0 0 0,-1 0 133 0 0,0-1 0 0 0,19-8 0 0 0,-20 6-62 0 0,0 0-1 0 0,-1-2 1 0 0,0 1 0 0 0,0-1 0 0 0,0 0 0 0 0,-1-1-1 0 0,0 0 1 0 0,0-1 0 0 0,-1 0 0 0 0,13-18 0 0 0,1-5 223 0 0,-2-1 1 0 0,17-37 0 0 0,-27 48-185 0 0,-1-1-1 0 0,-1 0 1 0 0,-1 0 0 0 0,8-47-1 0 0,-14 60-137 0 0,0 0 0 0 0,-1 0 0 0 0,-1 0 0 0 0,1 0 0 0 0,-1 0 0 0 0,-1 0 0 0 0,0 1 0 0 0,0-1 0 0 0,-1 1 0 0 0,0-1 0 0 0,-1 1 0 0 0,0 0 0 0 0,-9-15 0 0 0,6 13-20 0 0,-1 0 0 0 0,0 0 0 0 0,-1 1 0 0 0,0 0 0 0 0,-1 0 0 0 0,0 1 0 0 0,0 1 0 0 0,-1-1 0 0 0,-17-9 0 0 0,12 9-32 0 0,0 0-1 0 0,0 1 0 0 0,-30-9 0 0 0,39 15-8 0 0,0 0-1 0 0,0 1 1 0 0,-1 0-1 0 0,1 1 1 0 0,0-1-1 0 0,0 1 1 0 0,0 1-1 0 0,-1-1 1 0 0,1 1-1 0 0,0 0 1 0 0,0 1-1 0 0,-8 2 1 0 0,6 0-69 0 0,0 0 1 0 0,0 0-1 0 0,0 0 1 0 0,0 1-1 0 0,1 1 1 0 0,-1-1-1 0 0,2 2 1 0 0,-1-1-1 0 0,1 1 0 0 0,-1 0 1 0 0,2 0-1 0 0,-1 1 1 0 0,-6 10-1 0 0,6-7-162 0 0,1 1-1 0 0,0 0 1 0 0,0 0-1 0 0,1 1 1 0 0,1-1-1 0 0,0 1 1 0 0,1 0-1 0 0,1 0 1 0 0,-2 20-1 0 0,-3 53-3481 0 0,6-45-1957 0 0</inkml:trace>
</inkml:ink>
</file>

<file path=ppt/ink/ink4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0:58.9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1 16208 0 0,'0'0'947'0'0,"-4"16"-23"0"0,6 0-585 0 0,-2-13-305 0 0,1 1 1 0 0,-1-1-1 0 0,0 0 1 0 0,0 0 0 0 0,0 0-1 0 0,0 0 1 0 0,0 1-1 0 0,-1-1 1 0 0,-1 6-1 0 0,-10 38-1194 0 0,7-32-299 0 0</inkml:trace>
</inkml:ink>
</file>

<file path=ppt/ink/ink4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00.4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29 305 7512 0 0,'0'0'166'0'0,"-2"-1"29"0"0,0 0-134 0 0,0-1-26 0 0,0 0 0 0 0,1 0 0 0 0,-1 0 0 0 0,0 0 1 0 0,1-1-1 0 0,-1 1 0 0 0,1 0 0 0 0,0-1 0 0 0,-1 1 0 0 0,1-1 1 0 0,-1-3-1 0 0,1 2 72 0 0,0 0 1 0 0,0 0 0 0 0,0 0-1 0 0,0 0 1 0 0,1 0 0 0 0,-1 0-1 0 0,1-1 1 0 0,0 1 0 0 0,1 0-1 0 0,-1 0 1 0 0,1 0 0 0 0,0 0-1 0 0,0 0 1 0 0,0 0-1 0 0,0 0 1 0 0,1 0 0 0 0,3-7-1 0 0,3-4-6 0 0,1-1 0 0 0,19-24 0 0 0,-17 27 8 0 0,2 0 1 0 0,-1 0-1 0 0,1 2 1 0 0,15-11 0 0 0,-13 10 324 0 0,-8 7-283 0 0,-1 1 0 0 0,1 0-1 0 0,0 0 1 0 0,0 1-1 0 0,1 0 1 0 0,-1 0 0 0 0,1 0-1 0 0,-1 1 1 0 0,1 1-1 0 0,0-1 1 0 0,0 1 0 0 0,-1 0-1 0 0,1 1 1 0 0,10 0 0 0 0,-8 1-94 0 0,0 0 0 0 0,-1 0 0 0 0,1 1 1 0 0,0 0-1 0 0,-1 1 0 0 0,1 0 1 0 0,-1 0-1 0 0,0 1 0 0 0,0 1 0 0 0,0-1 1 0 0,9 8-1 0 0,-14-9-49 0 0,0-1 0 0 0,-1 2-1 0 0,0-1 1 0 0,1 0 0 0 0,-1 1 0 0 0,0-1 0 0 0,-1 1 0 0 0,1 0 0 0 0,-1 0-1 0 0,1 0 1 0 0,-1 0 0 0 0,0 1 0 0 0,1 6 0 0 0,-1-4 14 0 0,-1 0 0 0 0,1 0 0 0 0,-2 0 0 0 0,1 0 0 0 0,-1 0 1 0 0,0 1-1 0 0,-1-1 0 0 0,-1 7 0 0 0,-2 4 35 0 0,0 0 0 0 0,-2 0 0 0 0,0 0 1 0 0,-1-1-1 0 0,-1 0 0 0 0,-10 16 0 0 0,9-21 23 0 0,0 1 0 0 0,-1-1-1 0 0,-20 19 1 0 0,22-23-32 0 0,0-1 80 0 0,-1 0-1 0 0,0 0 1 0 0,0-1 0 0 0,0 0 0 0 0,-11 5 0 0 0,19-10 349 0 0,0-2-472 0 0,1 1 0 0 0,0-1 1 0 0,0 1-1 0 0,-1-1 0 0 0,1 1 1 0 0,0-1-1 0 0,0 1 0 0 0,0-1 0 0 0,-1 1 1 0 0,1-1-1 0 0,0 1 0 0 0,0-1 0 0 0,0 1 1 0 0,0-1-1 0 0,0 1 0 0 0,0-1 1 0 0,0 1-1 0 0,0-1 0 0 0,0 1 0 0 0,1-1 1 0 0,-1 1-1 0 0,0-1 0 0 0,0 1 1 0 0,0-1-1 0 0,0 1 0 0 0,1-1 0 0 0,-1 1 1 0 0,0-1-1 0 0,1 1 0 0 0,-1 0 1 0 0,0-1-1 0 0,1 1 0 0 0,-1-1 0 0 0,1 0 1 0 0,14-15-85 0 0,-9 13 60 0 0,0 0-1 0 0,0 0 0 0 0,0 1 0 0 0,11-3 0 0 0,0 0 11 0 0,-7 2 2 0 0,1 1-1 0 0,0 0 1 0 0,0 0-1 0 0,0 1 1 0 0,0 1-1 0 0,0 0 0 0 0,11 1 1 0 0,10 3-19 0 0,35 9-1 0 0,-44-8 24 0 0,-1 1 0 0 0,-1 1 0 0 0,34 15 1 0 0,-46-17 2 0 0,-1-1 0 0 0,0 1 0 0 0,0 0 0 0 0,0 1 0 0 0,0 0 0 0 0,-1 0 0 0 0,0 1 0 0 0,-1 0 0 0 0,1 0 0 0 0,-1 0 0 0 0,6 11 0 0 0,-8-10 27 0 0,-1 0 0 0 0,1 1-1 0 0,-2 0 1 0 0,1-1-1 0 0,-1 1 1 0 0,-1 0-1 0 0,1 1 1 0 0,-2-1-1 0 0,1 0 1 0 0,-1 0 0 0 0,-2 17-1 0 0,0-17 83 0 0,-1-1-1 0 0,1 1 1 0 0,-1-1 0 0 0,-1 1-1 0 0,0-1 1 0 0,0 0-1 0 0,0-1 1 0 0,-11 14-1 0 0,7-11 50 0 0,-2 0-1 0 0,0 0 0 0 0,0-1 0 0 0,0 0 0 0 0,-1-1 0 0 0,0 0 0 0 0,-1-1 1 0 0,0 0-1 0 0,0-1 0 0 0,0 0 0 0 0,-1-1 0 0 0,0 0 0 0 0,-16 3 0 0 0,18-6-42 0 0,1 1-47 0 0,0-1-1 0 0,1 0 1 0 0,-1-1 0 0 0,0 0-1 0 0,0-1 1 0 0,0 0 0 0 0,-9-1-1 0 0,2-2-13 0 0,0 0-1 0 0,0-1 1 0 0,1-1-1 0 0,0-1 1 0 0,-19-8-1 0 0,25 8-30 0 0,-1 1-1 0 0,1-1 0 0 0,1 0 1 0 0,-1-1-1 0 0,1 0 1 0 0,0-1-1 0 0,1 0 1 0 0,-13-15-1 0 0,20 21-151 0 0,-1 1-1 0 0,1-1 1 0 0,0 0 0 0 0,0 1-1 0 0,0-1 1 0 0,1 0 0 0 0,-1 0 0 0 0,0 0-1 0 0,1 1 1 0 0,-1-1 0 0 0,1 0-1 0 0,-1 0 1 0 0,1 0 0 0 0,0 0-1 0 0,0-3 1 0 0,0 3-137 0 0,1 1-1 0 0,-1-1 0 0 0,1 0 1 0 0,-1 1-1 0 0,1-1 0 0 0,0 1 1 0 0,-1-1-1 0 0,1 1 1 0 0,0 0-1 0 0,0-1 0 0 0,0 1 1 0 0,0 0-1 0 0,0 0 1 0 0,1 0-1 0 0,-1-1 0 0 0,0 1 1 0 0,0 1-1 0 0,2-2 1 0 0,7-5-5106 0 0</inkml:trace>
</inkml:ink>
</file>

<file path=ppt/ink/ink4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01.0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 1 13848 0 0,'0'0'1389'0'0,"4"7"-1258"0"0,-3-4-136 0 0,1 0 1 0 0,-1 0 0 0 0,0 0 0 0 0,-1 0 0 0 0,1 1 0 0 0,-1-1 0 0 0,1 0 0 0 0,-1 0-1 0 0,0 1 1 0 0,0-1 0 0 0,-1 0 0 0 0,1 1 0 0 0,0-1 0 0 0,-1 0 0 0 0,0 0-1 0 0,-2 5 1 0 0,-1 14 3 0 0,2 2 1 0 0,1-17 0 0 0,1-1 0 0 0,-1 1 0 0 0,0 0 0 0 0,-3 11 0 0 0,1-12 0 0 0,2-3 0 0 0,0 0 0 0 0,0 1 0 0 0,0-1 0 0 0,0 0 0 0 0,1 1 0 0 0,-1-1 0 0 0,1 1 0 0 0,0-1 0 0 0,0 6 0 0 0,0-9 11 0 0,0 1 1 0 0,0 0 0 0 0,0 0 0 0 0,0 0 0 0 0,0 0 0 0 0,0 0 0 0 0,0 0-1 0 0,0 0 1 0 0,1-1 0 0 0,-1 1 0 0 0,0 0 0 0 0,0 0 0 0 0,1 0 0 0 0,-1 0-1 0 0,0-1 1 0 0,1 1 0 0 0,-1 0 0 0 0,1 0 0 0 0,-1-1 0 0 0,1 1 0 0 0,0 0-1 0 0,-1-1 1 0 0,1 1 0 0 0,0 0 0 0 0,-1-1 0 0 0,1 1 0 0 0,0-1 0 0 0,1 1-1 0 0,0 0 13 0 0,-1-1-1 0 0,1 0 0 0 0,-1 0 0 0 0,1 0 0 0 0,0 0 1 0 0,-1 0-1 0 0,1 0 0 0 0,0 0 0 0 0,2-1 0 0 0,-1 0-49 0 0,41-13 146 0 0,-23 8-77 0 0,-1-1 0 0 0,0-1 0 0 0,31-16 0 0 0,-10 3 16 0 0,-25 14-40 0 0,0 1 1 0 0,0 1 0 0 0,0 0-1 0 0,0 1 1 0 0,1 1 0 0 0,29-3-1 0 0,-34 6 17 0 0,0 0 0 0 0,-1 0 0 0 0,1 2 0 0 0,0-1 0 0 0,-1 1-1 0 0,0 1 1 0 0,1 0 0 0 0,-1 1 0 0 0,0 0 0 0 0,17 9-1 0 0,-18-8 16 0 0,0 1-1 0 0,-1 0 1 0 0,1 0-1 0 0,-1 1 0 0 0,0 1 1 0 0,-1-1-1 0 0,0 1 0 0 0,10 13 1 0 0,-11-11-3 0 0,0 0 0 0 0,-1 0 1 0 0,0 0-1 0 0,-1 1 0 0 0,0 0 1 0 0,-1 0-1 0 0,5 19 0 0 0,-2-2 71 0 0,-5-18-21 0 0,0 0 0 0 0,2 18 0 0 0,-4-23-25 0 0,0-1 1 0 0,0 1-1 0 0,-1-1 0 0 0,1 1 0 0 0,-1-1 1 0 0,0 0-1 0 0,-1 1 0 0 0,1-1 0 0 0,-4 8 1 0 0,3-9 7 0 0,0 0-1 0 0,0 0 1 0 0,0 0 0 0 0,0 0 0 0 0,0 0 0 0 0,-1-1 0 0 0,1 1 0 0 0,-1-1 0 0 0,1 0-1 0 0,-1 1 1 0 0,-5 2 0 0 0,0-1 109 0 0,-1 0 0 0 0,0 0 0 0 0,-9 2 0 0 0,9-3-123 0 0,2-1-5 0 0,3 0-24 0 0,0 0-1 0 0,-1-1 1 0 0,0 0 0 0 0,1 1 0 0 0,-1-2 0 0 0,0 1 0 0 0,1 0 0 0 0,-1-1 0 0 0,0 0 0 0 0,0 0 0 0 0,0 0 0 0 0,-6-2 0 0 0,-7-1 165 0 0,-1 0 1 0 0,1 1-1 0 0,-1 1 1 0 0,-30 2-1 0 0,6 0-238 0 0,-10 0 1 0 0,17 0-168 0 0,-1-1 0 0 0,-44-6 0 0 0,77 5-285 0 0,-1 0 0 0 0,1 0 0 0 0,-1-1 0 0 0,1 1 0 0 0,0-1 0 0 0,-1 0 0 0 0,1 0 0 0 0,0 0 0 0 0,0-1 0 0 0,0 1 0 0 0,1-1 0 0 0,-1 0 0 0 0,0 0 0 0 0,-3-5 0 0 0,-6-7-1303 0 0</inkml:trace>
</inkml:ink>
</file>

<file path=ppt/ink/ink4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01.7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51 18127 0 0,'0'0'1054'0'0,"5"-6"-844"0"0,-2 5-208 0 0,-1 0-1 0 0,0 0 0 0 0,1 0 0 0 0,-1 0 0 0 0,1 0 1 0 0,-1 1-1 0 0,1-1 0 0 0,-1 1 0 0 0,1-1 1 0 0,0 1-1 0 0,-1 0 0 0 0,4 1 0 0 0,8-2 37 0 0,201-18-1713 0 0,-145 12 1864 0 0,-22 1 630 0 0,97 2 0 0 0,-95 6-1668 0 0,45 5 221 0 0,-83-5 469 0 0,1 0 0 0 0,-1 1 0 0 0,1 1-1 0 0,-1 0 1 0 0,17 8 0 0 0,-7-1-447 0 0,-3-2-1918 0 0,22 14-1 0 0,-28-14 863 0 0</inkml:trace>
</inkml:ink>
</file>

<file path=ppt/ink/ink4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02.3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88 272 6392 0 0,'0'0'481'0'0,"-2"0"-329"0"0,0 1-128 0 0,-12 1 99 0 0,12-2 27 0 0,0-1 0 0 0,1 1 0 0 0,-1 0 0 0 0,0-1 0 0 0,1 1 0 0 0,-1-1 1 0 0,1 1-1 0 0,-1-1 0 0 0,1 0 0 0 0,-1 1 0 0 0,1-1 0 0 0,-1 0 0 0 0,1 0 0 0 0,0 0 0 0 0,-1 0 1 0 0,1-1-1 0 0,0 1 0 0 0,0 0 0 0 0,0 0 0 0 0,0-1 0 0 0,0 1 0 0 0,0 0 0 0 0,0-1 1 0 0,0 1-1 0 0,1-1 0 0 0,-1 0 0 0 0,1 1 0 0 0,-1-1 0 0 0,1 1 0 0 0,-1-4 0 0 0,0 1 58 0 0,0 0 0 0 0,1-1 0 0 0,0 1 0 0 0,-1-1 0 0 0,1 1-1 0 0,1 0 1 0 0,-1-1 0 0 0,1 1 0 0 0,-1 0 0 0 0,3-6 0 0 0,0 1-84 0 0,0 1 0 0 0,1-1 0 0 0,0 1 0 0 0,1 0 0 0 0,5-8 0 0 0,-5 9-10 0 0,0 0 0 0 0,0 0 0 0 0,1 1 0 0 0,0 0 0 0 0,0 0 0 0 0,1 1 0 0 0,10-8 0 0 0,10-5 230 0 0,-13 9-32 0 0,20-11-1 0 0,-26 16-201 0 0,1 0 0 0 0,0 0-1 0 0,1 1 1 0 0,-1 0 0 0 0,0 1-1 0 0,14-2 1 0 0,-19 4-78 0 0,1 0-1 0 0,0 0 1 0 0,0 0-1 0 0,0 1 0 0 0,0-1 1 0 0,-1 1-1 0 0,1 0 1 0 0,0 1-1 0 0,-1-1 1 0 0,1 1-1 0 0,-1 0 1 0 0,1 0-1 0 0,-1 0 1 0 0,7 5-1 0 0,-3-1-31 0 0,0 0 0 0 0,0 0 0 0 0,12 14 0 0 0,-17-15 0 0 0,0-1 0 0 0,0 1 0 0 0,0 0 0 0 0,0 0 0 0 0,-1 0 0 0 0,0 0 0 0 0,0 0 0 0 0,3 11 0 0 0,-2-1 26 0 0,0 0 0 0 0,0 0 0 0 0,-2 1-1 0 0,0-1 1 0 0,-1 1 0 0 0,0-1-1 0 0,-1 1 1 0 0,-1-1 0 0 0,-1 0-1 0 0,-6 25 1 0 0,-32 74 172 0 0,33-97-113 0 0,0-1 0 0 0,-1 0-1 0 0,0-1 1 0 0,-20 24-1 0 0,20-29-28 0 0,1-1 0 0 0,-2 0 0 0 0,1-1 0 0 0,-2 0 0 0 0,1 0 0 0 0,-15 7 0 0 0,-37 18 219 0 0,39-22-71 0 0,14-7-118 0 0,-1 0 1 0 0,-15 6-1 0 0,21-9-83 0 0,1-1-1 0 0,-1 1 1 0 0,0-1-1 0 0,0 1 1 0 0,0-1-1 0 0,0 0 1 0 0,0-1-1 0 0,0 1 1 0 0,0 0-1 0 0,-5-3 1 0 0,0 1 41 0 0,4 1-10 0 0,1 0 0 0 0,0 0 0 0 0,-1-1 0 0 0,1 0 0 0 0,-7-3 0 0 0,2-3-23 0 0,10 5-13 0 0,-1 2 3 0 0,1 0-4 0 0,-1-1-1 0 0,1 1 1 0 0,0 0-1 0 0,-1-1 0 0 0,1 1 1 0 0,0 0-1 0 0,0 0 0 0 0,0 0 1 0 0,0 0-1 0 0,0 0 1 0 0,0 0-1 0 0,0 0 0 0 0,1 0 1 0 0,-1 0-1 0 0,0 0 0 0 0,0 0 1 0 0,1 1-1 0 0,-1-1 1 0 0,0 1-1 0 0,1-1 0 0 0,-1 1 1 0 0,1-1-1 0 0,-1 1 0 0 0,3 0 1 0 0,6-2 22 0 0,-1 2 0 0 0,19 0 0 0 0,-13 0-10 0 0,34 2 123 0 0,0 1 0 0 0,0 3-1 0 0,62 15 1 0 0,-64-12 5 0 0,-31-7-89 0 0,-1 1 0 0 0,28 9 0 0 0,47 24 140 0 0,-52-20-6263 0 0,-25-9-461 0 0</inkml:trace>
</inkml:ink>
</file>

<file path=ppt/ink/ink4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02.98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34 305 8720 0 0,'0'0'418'0'0,"0"-2"-178"0"0,0 2-231 0 0,-1 0-1 0 0,1 0 0 0 0,0-1 0 0 0,0 1 1 0 0,0 0-1 0 0,0-1 0 0 0,0 1 1 0 0,0 0-1 0 0,0 0 0 0 0,0-1 0 0 0,0 1 1 0 0,0 0-1 0 0,0-1 0 0 0,0 1 0 0 0,0 0 1 0 0,0-1-1 0 0,0 1 0 0 0,0 0 0 0 0,0 0 1 0 0,1-1-1 0 0,-1 1 0 0 0,0 0 0 0 0,0 0 1 0 0,0-1-1 0 0,0 1 0 0 0,1 0 1 0 0,-1 0-1 0 0,0-1 0 0 0,0 1 0 0 0,0 0 1 0 0,1 0-1 0 0,-1 0 0 0 0,0-1 0 0 0,0 1 1 0 0,1 0-1 0 0,-1 0 0 0 0,0 0 0 0 0,0 0 1 0 0,1 0-1 0 0,-1 0 0 0 0,0 0 1 0 0,1-1-1 0 0,-1 1 0 0 0,0 0 0 0 0,1 0 1 0 0,-1 0-1 0 0,0 0 0 0 0,1 0 0 0 0,-1 0 17 0 0,1 0 52 0 0,12 9 150 0 0,-7 1 47 0 0,11 22 1 0 0,-11-21 282 0 0,12 19 0 0 0,-15-27-401 0 0,-1 0 0 0 0,1 0 0 0 0,0 0 0 0 0,0 0 0 0 0,0 0 0 0 0,0-1 0 0 0,0 1 1 0 0,0-1-1 0 0,7 3 0 0 0,-2-1 13 0 0,-1-1 0 0 0,1 0 0 0 0,1 0 0 0 0,-1-1 0 0 0,0 0 0 0 0,1-1 1 0 0,-1 1-1 0 0,1-1 0 0 0,-1-1 0 0 0,1 0 0 0 0,-1 0 0 0 0,1-1 0 0 0,0 0 0 0 0,-1 0 1 0 0,0-1-1 0 0,1 0 0 0 0,-1-1 0 0 0,0 0 0 0 0,0 0 0 0 0,0 0 0 0 0,-1-1 0 0 0,1-1 1 0 0,-1 1-1 0 0,0-1 0 0 0,0 0 0 0 0,6-6 0 0 0,0-2 65 0 0,0 0-1 0 0,18-26 1 0 0,-26 32-139 0 0,-1-1 0 0 0,1 0 0 0 0,-1 0 0 0 0,-1 0 0 0 0,0 0 0 0 0,0-1 0 0 0,3-14 0 0 0,-5 20-73 0 0,1-8 128 0 0,0-1 0 0 0,0-14 0 0 0,-2 22-112 0 0,-1 0 0 0 0,1-1 0 0 0,-1 1 0 0 0,1-1 0 0 0,-1 1-1 0 0,-1 0 1 0 0,1 0 0 0 0,-1-1 0 0 0,-2-4 0 0 0,0 1 1 0 0,0 1-1 0 0,0 0 1 0 0,-1 0-1 0 0,0 1 1 0 0,0-1-1 0 0,0 1 1 0 0,-1 0-1 0 0,0 1 1 0 0,-10-8-1 0 0,3 3-22 0 0,-3-1-1 0 0,0 1 1 0 0,-19-10-1 0 0,29 17-23 0 0,0 0 0 0 0,0 1 1 0 0,0 0-1 0 0,-1 1 0 0 0,1-1 0 0 0,-1 1 1 0 0,1 0-1 0 0,-1 1 0 0 0,1-1 0 0 0,-9 2 0 0 0,5 0-73 0 0,0 1-1 0 0,0 0 1 0 0,1 1-1 0 0,-1 0 1 0 0,0 0-1 0 0,1 1 1 0 0,0 0-1 0 0,0 1 1 0 0,0 0-1 0 0,0 1 1 0 0,1-1-1 0 0,0 2 0 0 0,-13 11 1 0 0,12-8-359 0 0,0 0 0 0 0,0 1 0 0 0,1-1 0 0 0,0 2-1 0 0,1-1 1 0 0,0 1 0 0 0,1 0 0 0 0,0 0 0 0 0,-7 25 0 0 0,12-31-35 0 0,0-1-1 0 0,0 1 1 0 0,0 0 0 0 0,0 0-1 0 0,1 0 1 0 0,0 0 0 0 0,2 8-1 0 0,5 16-1474 0 0</inkml:trace>
</inkml:ink>
</file>

<file path=ppt/ink/ink4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03.6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276 1 11600 0 0,'0'0'264'0'0,"0"1"34"0"0,8 265 4714 0 0,-7-236-4709 0 0,0-16-164 0 0,0-1-1 0 0,0 0 1 0 0,5 17-1 0 0,1-3 206 0 0,18 41 0 0 0,4 5 299 0 0,33 52 658 0 0,-55-105-1162 0 0,6 8 154 0 0,-12-26-255 0 0,0 1 1 0 0,1-1-1 0 0,-1 1 0 0 0,0-1 0 0 0,-1 1 0 0 0,1 0 0 0 0,0 0 0 0 0,-1-1 0 0 0,0 1 0 0 0,1 0 0 0 0,-1 0 0 0 0,0-1 0 0 0,-1 1 0 0 0,1 0 1 0 0,0 0-1 0 0,-1-1 0 0 0,1 1 0 0 0,-1 0 0 0 0,0-1 0 0 0,0 1 0 0 0,0 0 0 0 0,0-1 0 0 0,-1 1 0 0 0,-2 3 0 0 0,2-5-5 0 0,-1 1 0 0 0,1 0-1 0 0,-1-1 1 0 0,0 0 0 0 0,1 0-1 0 0,-1 0 1 0 0,0 0-1 0 0,0 0 1 0 0,0-1 0 0 0,0 1-1 0 0,0-1 1 0 0,-4 1 0 0 0,-7 1 69 0 0,5-1-33 0 0,1-1 1 0 0,-1 0-1 0 0,-15-1 1 0 0,-12 0 68 0 0,25 1-105 0 0,1-1 0 0 0,0 0 0 0 0,-1 0 0 0 0,1-1-1 0 0,0 0 1 0 0,0-1 0 0 0,-12-5 0 0 0,-66-33 221 0 0,77 36-198 0 0,1-2-1 0 0,0 1 1 0 0,0-1-1 0 0,1 0 1 0 0,-15-16-1 0 0,20 19-36 0 0,1 0-1 0 0,-1-1 1 0 0,1 1 0 0 0,0-1-1 0 0,0 1 1 0 0,1-1-1 0 0,-1 0 1 0 0,1 0 0 0 0,0 0-1 0 0,0 0 1 0 0,1 0-1 0 0,0-1 1 0 0,-1 1 0 0 0,1-11-1 0 0,1 11-30 0 0,1 0-1 0 0,0 1 1 0 0,0-1-1 0 0,0 1 1 0 0,1-1-1 0 0,-1 1 1 0 0,1-1-1 0 0,0 1 1 0 0,0 0 0 0 0,1 0-1 0 0,-1 0 1 0 0,1 0-1 0 0,0 0 1 0 0,0 1-1 0 0,0-1 1 0 0,4-2-1 0 0,7-6-68 0 0,-1 1 0 0 0,29-18-1 0 0,159-77 8 0 0,-112 65-2594 0 0,-35 17-1472 0 0,23-10-3073 0 0</inkml:trace>
</inkml:ink>
</file>

<file path=ppt/ink/ink4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7.9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1205 6720 0 0,'14'-15'115'0'0,"2"0"0"0"0,0 1 1 0 0,34-22-1 0 0,59-28-1 0 0,-44 28 71 0 0,160-101 122 0 0,-58 35-150 0 0,8-10-35 0 0,-25 15-52 0 0,-7 8-70 0 0,157-94 0 0 0,146-73-544 0 0,-363 208-2176 0 0</inkml:trace>
</inkml:ink>
</file>

<file path=ppt/ink/ink4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8.8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7 12120 0 0,'14'-6'921'0'0,"-7"5"-879"0"0,0 1 1 0 0,0 0-1 0 0,0 1 0 0 0,0 0 0 0 0,0 0 1 0 0,0 0-1 0 0,-1 1 0 0 0,14 5 1 0 0,-2-2-17 0 0,3 1-33 0 0,6 2 36 0 0,-1-1 0 0 0,1-1 0 0 0,0-1 0 0 0,35 1 0 0 0,-18-7-411 0 0,0-1 0 0 0,-1-2 0 0 0,69-16 0 0 0,-86 15-1191 0 0,-18 4-940 0 0,1 0-931 0 0</inkml:trace>
</inkml:ink>
</file>

<file path=ppt/ink/ink4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19.3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16152 0 0,'0'0'1015'0'0,"8"0"-903"0"0,4 5-112 0 0,5-5 0 0 0,4 4 0 0 0,0 3 0 0 0,7-3 0 0 0,1-1 0 0 0,0 1 0 0 0,0-1 0 0 0,0 1 0 0 0,3-4 0 0 0,2 0-4575 0 0,-1 4-969 0 0</inkml:trace>
</inkml:ink>
</file>

<file path=ppt/ink/ink4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1.9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20 294 11720 0 0,'-2'-1'55'0'0,"1"0"0"0"0,-1 0 1 0 0,1 0-1 0 0,0 0 0 0 0,0 0 1 0 0,0 0-1 0 0,-1 0 0 0 0,1-1 1 0 0,0 1-1 0 0,1 0 0 0 0,-1-1 0 0 0,0 1 1 0 0,0-1-1 0 0,0 1 0 0 0,1-1 1 0 0,-1 0-1 0 0,1 1 0 0 0,-1-1 1 0 0,1-2-1 0 0,0 1-12 0 0,0 1-1 0 0,0-1 1 0 0,0 0-1 0 0,1 0 1 0 0,-1 1-1 0 0,1-1 1 0 0,0 0-1 0 0,0 1 1 0 0,0-1-1 0 0,2-4 1 0 0,3-2 89 0 0,0 0 0 0 0,0 0 0 0 0,1 1 0 0 0,13-14 0 0 0,-4 9-99 0 0,1-1-1 0 0,1 2 0 0 0,0 1 0 0 0,1 0 1 0 0,34-15-1 0 0,-25 13-28 0 0,-7 3-26 0 0,73-33 285 0 0,-82 39-178 0 0,0 0-1 0 0,0 1 1 0 0,0 0-1 0 0,1 0 1 0 0,-1 2-1 0 0,14-1 1 0 0,1 2 185 0 0,31 4 1 0 0,-47-2-232 0 0,1 0 0 0 0,-1 1 0 0 0,0 0 0 0 0,0 1 0 0 0,14 6 0 0 0,-16-6-30 0 0,-1 1 1 0 0,0 0 0 0 0,0 0-1 0 0,0 0 1 0 0,13 13-1 0 0,-19-16-4 0 0,0 0-1 0 0,0 0 0 0 0,-1 0 1 0 0,1 0-1 0 0,-1 0 0 0 0,1 1 1 0 0,-1-1-1 0 0,0 0 0 0 0,0 1 1 0 0,0-1-1 0 0,0 1 0 0 0,0-1 1 0 0,0 1-1 0 0,-1-1 0 0 0,1 1 1 0 0,-1-1-1 0 0,0 1 0 0 0,1 0 1 0 0,-1-1-1 0 0,-1 1 0 0 0,1 0 1 0 0,0-1-1 0 0,-1 1 0 0 0,1-1 1 0 0,-1 1-1 0 0,-1 3 0 0 0,-3 5 39 0 0,-1-1-1 0 0,0 0 0 0 0,0 0 1 0 0,-1 0-1 0 0,-15 15 0 0 0,-47 39-118 0 0,62-57 84 0 0,-13 8 46 0 0,-43 27 1 0 0,14-11 122 0 0,26-17-34 0 0,-46 21-1 0 0,10-6 26 0 0,42-21-100 0 0,0 0 0 0 0,-25 8 0 0 0,35-13-57 0 0,5-2 112 0 0,4-1-92 0 0,0 1 1 0 0,0-1 0 0 0,0 0-1 0 0,0 0 1 0 0,0 0-1 0 0,0 0 1 0 0,0-1-1 0 0,-1 1 1 0 0,1 0-1 0 0,0-1 1 0 0,0 0 0 0 0,2 0-1 0 0,-2 0 17 0 0,90-16 272 0 0,-77 14-355 0 0,0 0-1 0 0,1 2 1 0 0,-1 0-1 0 0,22 1 0 0 0,-4 2-41 0 0,33 7-1 0 0,-28-2 26 0 0,4 0 40 0 0,47 14 1 0 0,-76-17 53 0 0,0 0 0 0 0,0 2 0 0 0,-1-1 0 0 0,1 2 0 0 0,-1 0 0 0 0,-1 0 0 0 0,19 15 0 0 0,-23-15-87 0 0,1 0 0 0 0,-2 0-1 0 0,1 0 1 0 0,-1 1 0 0 0,9 15 0 0 0,-11-18 71 0 0,-2 1 1 0 0,1 0 0 0 0,-1 1-1 0 0,1-1 1 0 0,-2 0-1 0 0,1 1 1 0 0,-1-1 0 0 0,0 0-1 0 0,0 14 1 0 0,-1-12-20 0 0,-1 0-1 0 0,0 0 1 0 0,0 0-1 0 0,-1 0 1 0 0,0-1-1 0 0,0 1 0 0 0,-1-1 1 0 0,0 1-1 0 0,0-1 1 0 0,-1 0-1 0 0,-6 9 1 0 0,0-1 93 0 0,-2-1 1 0 0,0 0 0 0 0,-25 23-1 0 0,30-32-23 0 0,1-1 0 0 0,-1 0 1 0 0,0 0-1 0 0,0-1 0 0 0,0 0 0 0 0,0 0 0 0 0,0-1 0 0 0,-1 0 0 0 0,1 0 1 0 0,-14 1-1 0 0,-8 4 329 0 0,10-4-225 0 0,0-1 0 0 0,0 0 0 0 0,0-1 0 0 0,0-1 0 0 0,0-1 1 0 0,-27-4-1 0 0,37 3-143 0 0,0 0 0 0 0,1 0 0 0 0,-1-1 0 0 0,1 0 0 0 0,0 0 0 0 0,-14-9 0 0 0,17 10-52 0 0,1-2 1 0 0,-1 1-1 0 0,1 0 1 0 0,0-1-1 0 0,0 0 1 0 0,0 0-1 0 0,1 0 1 0 0,-1 0-1 0 0,1-1 1 0 0,0 1-1 0 0,0-1 1 0 0,-2-5-1 0 0,4 9-91 0 0,1-1-1 0 0,-1 1 1 0 0,1 0-1 0 0,0 0 0 0 0,0-1 1 0 0,0 1-1 0 0,0 0 1 0 0,0-1-1 0 0,0 1 1 0 0,0 0-1 0 0,0 0 0 0 0,0-1 1 0 0,0 1-1 0 0,1 0 1 0 0,-1 0-1 0 0,0-1 1 0 0,1 1-1 0 0,0-2 0 0 0,11-12-6350 0 0,-4 11 1039 0 0</inkml:trace>
</inkml:ink>
</file>

<file path=ppt/ink/ink4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2.7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9 15136 0 0,'0'0'441'0'0,"0"-1"-1"0"0,3-2-283 0 0,-2 2-147 0 0,0 1 0 0 0,-1-1 0 0 0,1 1 0 0 0,0-1 0 0 0,-1 1 0 0 0,1 0 0 0 0,0-1 0 0 0,-1 1 0 0 0,1 0 0 0 0,0 0 0 0 0,0 0 0 0 0,-1-1 0 0 0,1 1 1 0 0,0 0-1 0 0,0 0 0 0 0,0 0 0 0 0,-1 0 0 0 0,1 0 0 0 0,0 1 0 0 0,0-1 0 0 0,-1 0 0 0 0,1 0 0 0 0,0 0 0 0 0,0 1 0 0 0,-1-1 0 0 0,1 0 0 0 0,0 1 0 0 0,-1-1 0 0 0,2 1 0 0 0,-1 0 28 0 0,0 0-5 0 0,0 0 0 0 0,0 0 0 0 0,0 1 0 0 0,0-1 0 0 0,0 1 0 0 0,0-1 0 0 0,-1 1 0 0 0,1-1 0 0 0,0 1 0 0 0,-1-1 0 0 0,0 1 0 0 0,1 0 1 0 0,-1-1-1 0 0,0 1 0 0 0,1 0 0 0 0,-1-1 0 0 0,0 1 0 0 0,-1 2 0 0 0,-1 31-160 0 0,-5-13-1599 0 0,7-15 654 0 0</inkml:trace>
</inkml:ink>
</file>

<file path=ppt/ink/ink4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3.3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713 198 10912 0 0,'1'-15'832'0'0,"0"13"-771"0"0,0-3-5 0 0,1-1 1 0 0,-1 1-1 0 0,0-1 0 0 0,-1 1 0 0 0,1-1 1 0 0,-1 1-1 0 0,0-1 0 0 0,-1 1 0 0 0,-1-9 1 0 0,1 8-17 0 0,-1 0 1 0 0,0 1 0 0 0,0-1 0 0 0,-1 1 0 0 0,0 0 0 0 0,0-1 0 0 0,0 1-1 0 0,0 0 1 0 0,-1 1 0 0 0,0-1 0 0 0,0 1 0 0 0,0-1 0 0 0,-1 1-1 0 0,1 1 1 0 0,-1-1 0 0 0,0 0 0 0 0,0 1 0 0 0,-8-4 0 0 0,2 1 207 0 0,8 4-102 0 0,-1-1 0 0 0,0 1 0 0 0,-1 0 1 0 0,1 0-1 0 0,0 0 0 0 0,0 1 1 0 0,-1 0-1 0 0,1-1 0 0 0,-1 1 0 0 0,1 1 1 0 0,-1-1-1 0 0,0 1 0 0 0,-7 0 1 0 0,1 1 69 0 0,3 0-113 0 0,0 0 1 0 0,0 0-1 0 0,1 0 0 0 0,-1 1 0 0 0,0 0 0 0 0,1 1 1 0 0,-1 0-1 0 0,1 0 0 0 0,0 0 0 0 0,-13 9 0 0 0,-45 40 134 0 0,26-20-170 0 0,22-16-67 0 0,1 1 0 0 0,0 0 0 0 0,1 1 0 0 0,-19 33 0 0 0,22-34 0 0 0,-7 12 40 0 0,3 0 0 0 0,0 1 0 0 0,2 0 0 0 0,1 2 0 0 0,-13 46 0 0 0,23-64 15 0 0,0 1-1 0 0,1 0 0 0 0,1 0 1 0 0,0-1-1 0 0,1 1 0 0 0,0 0 1 0 0,2 0-1 0 0,0 0 0 0 0,0 0 0 0 0,7 20 1 0 0,-7-30-61 0 0,0 0 1 0 0,0 0-1 0 0,0-1 1 0 0,1 1-1 0 0,0 0 1 0 0,0-1-1 0 0,0 0 1 0 0,7 7-1 0 0,8 11 120 0 0,-15-17-101 0 0,1-1 1 0 0,-1-1-1 0 0,1 1 1 0 0,0 0-1 0 0,0-1 1 0 0,1 0-1 0 0,-1 0 1 0 0,1 0-1 0 0,-1 0 0 0 0,1-1 1 0 0,0 0-1 0 0,0 0 1 0 0,0 0-1 0 0,0 0 1 0 0,0-1-1 0 0,8 1 1 0 0,-3-1 19 0 0,0 0 1 0 0,0-1-1 0 0,0 0 1 0 0,0 0-1 0 0,0-1 1 0 0,-1-1-1 0 0,1 1 1 0 0,11-5-1 0 0,-9 3 61 0 0,1-1 0 0 0,-1 0 0 0 0,0-1 0 0 0,-1-1 0 0 0,1 0 0 0 0,-1 0 0 0 0,0-1 0 0 0,0 0 0 0 0,14-14 0 0 0,-19 15 85 0 0,0 0-1 0 0,0 0 1 0 0,-1-1-1 0 0,0 0 0 0 0,0 0 1 0 0,5-12-1 0 0,-8 16-115 0 0,-1 1-1 0 0,0-1 1 0 0,-1 0 0 0 0,1 0-1 0 0,0 0 1 0 0,-1 0-1 0 0,1 0 1 0 0,-1 0 0 0 0,0 0-1 0 0,0 0 1 0 0,0 0 0 0 0,-1 0-1 0 0,1 0 1 0 0,-1 0 0 0 0,0 0-1 0 0,1 0 1 0 0,-1 0-1 0 0,-1 0 1 0 0,1 0 0 0 0,0 0-1 0 0,-3-3 1 0 0,0 0-46 0 0,-1 0 0 0 0,0 0 0 0 0,0 0 0 0 0,-1 1 0 0 0,0 0 0 0 0,1 0 0 0 0,-13-7 0 0 0,7 5 18 0 0,0 1 1 0 0,0 0-1 0 0,-1 1 1 0 0,-12-4-1 0 0,14 7-47 0 0,0-1-1 0 0,-1 1 0 0 0,1 1 1 0 0,-1 0-1 0 0,1 0 0 0 0,-1 1 0 0 0,1 1 1 0 0,0 0-1 0 0,-1 0 0 0 0,1 1 1 0 0,0 0-1 0 0,-1 1 0 0 0,1 0 0 0 0,0 0 1 0 0,-15 9-1 0 0,7-3-23 0 0,2 1 0 0 0,0 1-1 0 0,0 1 1 0 0,1 0 0 0 0,0 0-1 0 0,1 2 1 0 0,-19 23 0 0 0,19-21 3 0 0,5-5-129 0 0,0 0 1 0 0,0 1 0 0 0,-11 19-1 0 0,12-15-276 0 0,2-5-31 0 0,0 1 0 0 0,-5 17 1 0 0,10-25 217 0 0,0-1 1 0 0,0 1-1 0 0,0-1 0 0 0,1 1 1 0 0,-1 0-1 0 0,1-1 0 0 0,0 1 1 0 0,0 0-1 0 0,1 0 1 0 0,-1-1-1 0 0,1 1 0 0 0,-1 0 1 0 0,3 3-1 0 0,-1-1-194 0 0,0-1 0 0 0,1 0 0 0 0,5 8 0 0 0,12 8-1345 0 0</inkml:trace>
  <inkml:trace contextRef="#ctx0" brushRef="#br0" timeOffset="1">1081 540 12032 0 0,'-9'-5'826'0'0,"6"0"-622"0"0,1-1 1 0 0,0 1-1 0 0,1-1 0 0 0,-1 1 0 0 0,1-1 0 0 0,0 1 0 0 0,0-1 0 0 0,1 0 1 0 0,0 1-1 0 0,0-1 0 0 0,0 0 0 0 0,1 0 0 0 0,0 1 0 0 0,0-1 1 0 0,0 1-1 0 0,4-11 0 0 0,-1 8-59 0 0,2 0-106 0 0,-3 7-45 0 0,2-1-184 0 0,-5 2 140 0 0,0 0 0 0 0,1-1 1 0 0,-1 1-1 0 0,1 0 0 0 0,-1 0 0 0 0,1-1 1 0 0,-1 1-1 0 0,1 0 0 0 0,-1 0 0 0 0,1 0 0 0 0,-1 0 1 0 0,1-1-1 0 0,-1 1 0 0 0,1 0 0 0 0,-1 0 1 0 0,1 0-1 0 0,-1 0 0 0 0,1 0 0 0 0,-1 0 1 0 0,1 0-1 0 0,-1 1 0 0 0,1-1 0 0 0,-1 0 1 0 0,1 0-1 0 0,-1 0 0 0 0,1 0 0 0 0,-1 1 0 0 0,1-1 1 0 0,-1 0-1 0 0,1 0 0 0 0,-1 1 0 0 0,0-1 1 0 0,1 1-1 0 0,7 2-1479 0 0</inkml:trace>
</inkml:ink>
</file>

<file path=ppt/ink/ink4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4.0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1 756 16631 0 0,'0'-2'74'0'0,"0"0"0"0"0,0-1-1 0 0,1 1 1 0 0,-1 0-1 0 0,1 0 1 0 0,0 0-1 0 0,-1 0 1 0 0,1 0-1 0 0,0 1 1 0 0,0-1-1 0 0,0 0 1 0 0,1 0-1 0 0,-1 1 1 0 0,0-1-1 0 0,1 0 1 0 0,2-2 0 0 0,3-2-133 0 0,0 0 0 0 0,13-7 1 0 0,-5 3 143 0 0,19-15-102 0 0,0-1-1 0 0,39-41 0 0 0,-12 4-243 0 0,-20 23-101 0 0,-2-2 0 0 0,38-54 1 0 0,-72 89 363 0 0,12-18 118 0 0,29-54 0 0 0,-29 38 523 0 0,22-80-1 0 0,-30 74-450 0 0,-6 40-202 0 0,-27 62-412 0 0,18-40 379 0 0,1 0 0 0 0,0 0-1 0 0,-2 16 1 0 0,2-13 16 0 0,-21 81-45 0 0,3-3 67 0 0,-20 106 273 0 0,36-162-181 0 0,-4 35 78 0 0,10-67-147 0 0,1 1 1 0 0,0 0-1 0 0,0 0 1 0 0,1 0-1 0 0,0 0 1 0 0,3 9-1 0 0,1 4-296 0 0,-4-18 24 0 0,-1-1 0 0 0,1 1 0 0 0,0 0-1 0 0,0-1 1 0 0,0 1 0 0 0,0-1 0 0 0,1 1-1 0 0,0-1 1 0 0,-1 1 0 0 0,1-1 0 0 0,0 0-1 0 0,1 0 1 0 0,-1 0 0 0 0,3 3 0 0 0,5 2-1466 0 0,-8-6-8 0 0</inkml:trace>
  <inkml:trace contextRef="#ctx0" brushRef="#br0" timeOffset="1">889 440 14312 0 0,'0'0'689'0'0,"-1"2"-301"0"0,-4 7-289 0 0,0 0-1 0 0,0 0 1 0 0,1 0 0 0 0,-4 12 0 0 0,-5 12-118 0 0,7-21 1 0 0,1 1 0 0 0,1 1-1 0 0,0-1 1 0 0,1 0 0 0 0,0 1 0 0 0,1 0 0 0 0,0-1 0 0 0,1 1 0 0 0,1 0 0 0 0,1 14 0 0 0,0-19 31 0 0,0-1-1 0 0,1 1 0 0 0,0 0 0 0 0,0-1 0 0 0,1 0 0 0 0,0 1 0 0 0,0-1 0 0 0,1 0 1 0 0,0 0-1 0 0,1-1 0 0 0,0 1 0 0 0,0-1 0 0 0,0 0 0 0 0,1-1 0 0 0,0 1 0 0 0,12 10 1 0 0,-9-11 100 0 0,0 0 1 0 0,1 0 0 0 0,-1-1-1 0 0,1 0 1 0 0,0-1 0 0 0,0 0 0 0 0,0 0-1 0 0,1-1 1 0 0,-1-1 0 0 0,1 0-1 0 0,0 0 1 0 0,0-1 0 0 0,-1 0 0 0 0,1-1-1 0 0,0 0 1 0 0,21-4 0 0 0,1-2 142 0 0,0-2-1 0 0,-1-1 1 0 0,0-1 0 0 0,0-2-1 0 0,-2-2 1 0 0,58-33 0 0 0,-62 31-1 0 0,0-2 1 0 0,-2-1 0 0 0,0-1 0 0 0,-1-1-1 0 0,-2 0 1 0 0,0-2 0 0 0,31-44 0 0 0,-45 56-112 0 0,0 0-1 0 0,-1 0 1 0 0,-1-1 0 0 0,0 0 0 0 0,0 0 0 0 0,-1 0-1 0 0,-1 0 1 0 0,0-1 0 0 0,-1 1 0 0 0,0-1 0 0 0,-1 0 0 0 0,0 0-1 0 0,-2-17 1 0 0,-1 15-105 0 0,0 0-1 0 0,-1 0 0 0 0,-1 0 1 0 0,0 1-1 0 0,-1-1 0 0 0,0 1 0 0 0,-1 1 1 0 0,-1-1-1 0 0,0 1 0 0 0,-1 0 1 0 0,-9-12-1 0 0,4 9-273 0 0,0 1 1 0 0,0 0-1 0 0,-1 1 0 0 0,-1 0 1 0 0,0 1-1 0 0,-1 1 0 0 0,-1 1 1 0 0,0 0-1 0 0,0 1 0 0 0,-1 1 1 0 0,0 0-1 0 0,0 2 0 0 0,-1 0 1 0 0,0 1-1 0 0,-1 1 0 0 0,1 0 1 0 0,-1 2-1 0 0,0 0 0 0 0,0 2 1 0 0,-23 0-1 0 0,-14 5-1233 0 0,0 2-10 0 0</inkml:trace>
</inkml:ink>
</file>

<file path=ppt/ink/ink4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4.6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14 8432 0 0,'0'0'190'0'0,"9"3"500"0"0,-8-3-690 0 0,-1 0 0 0 0,1 0 0 0 0,0 0 0 0 0,0 0 0 0 0,0 0 0 0 0,0-1 0 0 0,0 1 0 0 0,0 0 0 0 0,0 0 0 0 0,-1-1 0 0 0,1 1 0 0 0,0-1 0 0 0,0 1 0 0 0,-1-1 0 0 0,1 1 0 0 0,0-1 0 0 0,0 0 0 0 0,12-7 0 0 0,-9 7 4 0 0,-3 1-2 0 0,0 0 1 0 0,0-1-1 0 0,0 1 1 0 0,0 0-1 0 0,0 0 1 0 0,0 0-1 0 0,0 0 1 0 0,0 0-1 0 0,0 0 1 0 0,0 0-1 0 0,0 0 1 0 0,0 0-1 0 0,0 0 1 0 0,0 1-1 0 0,0-1 1 0 0,0 0-1 0 0,0 1 1 0 0,0-1-1 0 0,0 1 1 0 0,0-1-1 0 0,0 1 1 0 0,0-1-1 0 0,1 2 1 0 0,17 2-3 0 0,7 28-67 0 0,-22-27 181 0 0,-1 0-1 0 0,1 0 1 0 0,-1 0 0 0 0,0 0-1 0 0,-1 1 1 0 0,1-1 0 0 0,-1 1 0 0 0,2 8-1 0 0,5 9 639 0 0,-9-22-725 0 0,9 21 830 0 0,1-1 0 0 0,0 0 0 0 0,2 0 0 0 0,21 28 0 0 0,-32-47-879 0 0,0-1 0 0 0,0 1 1 0 0,1-1-1 0 0,-1 0 1 0 0,1 1-1 0 0,-1-1 0 0 0,1 0 1 0 0,-1 0-1 0 0,1 0 1 0 0,0 0-1 0 0,0 0 1 0 0,-1 0-1 0 0,1 0 0 0 0,0-1 1 0 0,0 1-1 0 0,0-1 1 0 0,0 1-1 0 0,0-1 0 0 0,0 0 1 0 0,0 0-1 0 0,0 0 1 0 0,0 0-1 0 0,0 0 1 0 0,0 0-1 0 0,0 0 0 0 0,0-1 1 0 0,0 1-1 0 0,0-1 1 0 0,0 1-1 0 0,0-1 0 0 0,2-1 1 0 0,0-1-1652 0 0</inkml:trace>
</inkml:ink>
</file>

<file path=ppt/ink/ink4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5.3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547 0 13072 0 0,'0'0'764'0'0,"-5"7"-623"0"0,-88 87-238 0 0,29-30 57 0 0,29-28 123 0 0,-2-1 0 0 0,-1-2 0 0 0,-2-1 0 0 0,-46 26 1 0 0,11-4 243 0 0,19-12-865 0 0,47-35 197 0 0,0 1-3 0 0</inkml:trace>
</inkml:ink>
</file>

<file path=ppt/ink/ink4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5.9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41 11952 0 0,'5'-4'576'0'0,"-2"2"-520"0"0,0 0 1 0 0,1 0 0 0 0,-1 1 0 0 0,1-1-1 0 0,-1 1 1 0 0,1 0 0 0 0,-1 0 0 0 0,1 0-1 0 0,0 0 1 0 0,4 0 0 0 0,10-2 47 0 0,-2 0 24 0 0,0 1 1 0 0,1 0 0 0 0,19 1 0 0 0,20-1 172 0 0,-32 0-234 0 0,27 3 1 0 0,-32-1-87 0 0,1 0 1 0 0,34-4 0 0 0,-46 3-403 0 0,0 0 0 0 0,0 0 0 0 0,1 1 0 0 0,9 0 1 0 0,-1 3-3980 0 0</inkml:trace>
</inkml:ink>
</file>

<file path=ppt/ink/ink4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6.8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1584 37 12984 0 0,'1'-2'48'0'0,"-1"0"1"0"0,1 0 0 0 0,0 1-1 0 0,-1-1 1 0 0,1 0 0 0 0,0 1-1 0 0,0-1 1 0 0,0 1 0 0 0,0-1-1 0 0,0 1 1 0 0,0 0 0 0 0,1-1 0 0 0,-1 1-1 0 0,0 0 1 0 0,1 0 0 0 0,-1 0-1 0 0,1 0 1 0 0,-1 0 0 0 0,1 0-1 0 0,0 0 1 0 0,-1 0 0 0 0,1 1-1 0 0,0-1 1 0 0,-1 0 0 0 0,1 1-1 0 0,0 0 1 0 0,0-1 0 0 0,3 1 0 0 0,6-2-45 0 0,0 1 1 0 0,0 0 0 0 0,1 1 0 0 0,-1 0-1 0 0,0 1 1 0 0,0 0 0 0 0,0 1 0 0 0,1 0-1 0 0,-2 1 1 0 0,1 0 0 0 0,0 1 0 0 0,-1 0-1 0 0,16 8 1 0 0,-24-11-9 0 0,0 0 0 0 0,0 1 0 0 0,-1-1 0 0 0,1 1 1 0 0,0-1-1 0 0,0 1 0 0 0,-1-1 0 0 0,1 1 0 0 0,-1 0 0 0 0,0 0 0 0 0,1 0 0 0 0,-1 0 0 0 0,0 0 0 0 0,0 0 0 0 0,0 0 0 0 0,0 0 0 0 0,-1 1 0 0 0,1-1 0 0 0,0 0 0 0 0,-1 0 0 0 0,0 1 0 0 0,1-1 1 0 0,-1 0-1 0 0,0 0 0 0 0,0 1 0 0 0,-1-1 0 0 0,1 0 0 0 0,0 1 0 0 0,-2 3 0 0 0,1-1-4 0 0,-1 0 1 0 0,1 0 0 0 0,-1 0-1 0 0,-1 0 1 0 0,1 0-1 0 0,-1-1 1 0 0,1 1 0 0 0,-1-1-1 0 0,-1 0 1 0 0,1 0-1 0 0,0 0 1 0 0,-5 4 0 0 0,3-4 7 0 0,1-1 0 0 0,-1 1 0 0 0,-9 4 0 0 0,11-7 0 0 0,1 1 1 0 0,0-1 0 0 0,0 1 0 0 0,0 0-1 0 0,0 0 1 0 0,0 0 0 0 0,1 0 0 0 0,-1 0-1 0 0,1 1 1 0 0,-1-1 0 0 0,1 0 0 0 0,0 1-1 0 0,-2 3 1 0 0,3-5 1 0 0,0 0 0 0 0,0 0 0 0 0,-1 0 0 0 0,1 0 0 0 0,0 0 0 0 0,0 0 0 0 0,0 1 0 0 0,0-1 0 0 0,0 0 0 0 0,0 0 0 0 0,0 0 0 0 0,1 0 0 0 0,-1 0 0 0 0,0 0 0 0 0,1 0 0 0 0,-1 0 0 0 0,0 0 0 0 0,1 0 0 0 0,0 0 0 0 0,-1 0 0 0 0,1-1 0 0 0,-1 1 0 0 0,1 0 0 0 0,1 1 0 0 0,0 1 2 0 0,22 34-17 0 0,-13-22-8 0 0,11 22 1 0 0,-19-29 54 0 0,-1 1-1 0 0,0-1 0 0 0,2 15 0 0 0,-3-17 22 0 0,0-1-14 0 0,-1-1 0 0 0,0 0-1 0 0,0 0 1 0 0,-1 1 0 0 0,1-1-1 0 0,-1 0 1 0 0,0 0 0 0 0,0 0 0 0 0,0 0-1 0 0,0 1 1 0 0,-3 3 0 0 0,-3 6 211 0 0,-14 21 0 0 0,21-35-251 0 0,-5 8 86 0 0,0-1 0 0 0,-1 0 0 0 0,-1-1 0 0 0,1 0 1 0 0,-1 0-1 0 0,0 0 0 0 0,0-1 0 0 0,0 0 0 0 0,-1 0 1 0 0,0 0-1 0 0,-15 5 0 0 0,-8 2-589 0 0,-60 13 0 0 0,90-25 494 0 0,-23 5-5538 0 0</inkml:trace>
  <inkml:trace contextRef="#ctx0" brushRef="#br0" timeOffset="1">278 451 6160 0 0,'0'0'458'0'0,"-1"0"-307"0"0,-6 0-120 0 0,-4-1 50 0 0,8-1 101 0 0,-1-2 35 0 0,-14-10 559 0 0,16 13-384 0 0,-2 9 40 0 0,-19 25 1059 0 0,0-3-422 0 0,16-19-713 0 0,-1 1 0 0 0,-17 17 0 0 0,3-5-44 0 0,2 1-436 0 0,-39 52 1108 0 0,50-63-2905 0 0,-14 29-1 0 0,14-18-2307 0 0</inkml:trace>
</inkml:ink>
</file>

<file path=ppt/ink/ink4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8.4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35 86 7976 0 0,'-3'-3'75'0'0,"-1"-1"-1"0"0,1 0 1 0 0,0 0 0 0 0,0 0-1 0 0,0 0 1 0 0,1-1 0 0 0,0 1 0 0 0,0-1-1 0 0,0 0 1 0 0,0 1 0 0 0,0-1 0 0 0,1 0-1 0 0,0 0 1 0 0,0 0 0 0 0,0-6 0 0 0,2 3 1386 0 0,0 10-107 0 0,0 15-581 0 0,1 13-150 0 0,1-1 0 0 0,1 1 0 0 0,9 30 1 0 0,1 7-280 0 0,7 25-125 0 0,-3-19-155 0 0,-11-37 128 0 0,-4-27 5 0 0,-2-2 944 0 0,-5-11-616 0 0,3 3-522 0 0,0-1 0 0 0,0 0 0 0 0,0 1 0 0 0,0-1 0 0 0,0 0 0 0 0,1 0 0 0 0,-1 0 0 0 0,1 1 0 0 0,-1-1-1 0 0,1 0 1 0 0,-1-3 0 0 0,1 1-3 0 0,0 0-1 0 0,0-1 1 0 0,1 1 0 0 0,0 0-1 0 0,-1 0 1 0 0,3-6-1 0 0,4-20 1 0 0,-5 20 0 0 0,1-1 0 0 0,0 1 0 0 0,0 0 0 0 0,8-17 0 0 0,5-1 0 0 0,-6 9 0 0 0,13-19 0 0 0,-1 4 0 0 0,-14 20 12 0 0,14-17 0 0 0,-18 27 20 0 0,0-1 0 0 0,0 1 0 0 0,0 1 0 0 0,0-1 0 0 0,1 1 0 0 0,-1-1 0 0 0,9-4 0 0 0,-12 8-23 0 0,0 0 0 0 0,-1 0 0 0 0,1-1 0 0 0,0 1 0 0 0,-1 0 0 0 0,1 0-1 0 0,0 0 1 0 0,-1 0 0 0 0,1 0 0 0 0,0 0 0 0 0,-1 0 0 0 0,1 0-1 0 0,0 0 1 0 0,-1 0 0 0 0,1 0 0 0 0,0 0 0 0 0,-1 0 0 0 0,1 0 0 0 0,0 1-1 0 0,-1-1 1 0 0,1 0 0 0 0,-1 0 0 0 0,1 1 0 0 0,0 0 0 0 0,1 0-3 0 0,-1 0 1 0 0,1 1-1 0 0,-1-1 1 0 0,0 1-1 0 0,0-1 1 0 0,1 1 0 0 0,-1-1-1 0 0,1 4 1 0 0,1 2 3 0 0,0 0 0 0 0,0 0 0 0 0,1 10-1 0 0,25 120 105 0 0,-26-113-83 0 0,-1-1 1 0 0,-1 1 0 0 0,-3 43-1 0 0,-1-36 15 0 0,1 31-1 0 0,2-60 104 0 0,5-8-108 0 0,0-1 0 0 0,0 1 0 0 0,-1-1-1 0 0,-1 0 1 0 0,1 0 0 0 0,2-8 0 0 0,4-7 39 0 0,15-34 362 0 0,-17 36-404 0 0,1 1 0 0 0,0 0 0 0 0,15-21 0 0 0,-12 22-124 0 0,-8 11 30 0 0,0 1-1 0 0,1-1 1 0 0,6-6-1 0 0,-1 3 117 0 0,1 0 0 0 0,21-15 0 0 0,-27 22-40 0 0,1-1-1 0 0,0 1 1 0 0,0 0-1 0 0,1 1 1 0 0,-1-1-1 0 0,1 1 1 0 0,12-2-1 0 0,-15 4-36 0 0,0 0-1 0 0,0 0 1 0 0,-1 0-1 0 0,1 1 1 0 0,0-1-1 0 0,-1 1 1 0 0,1 0 0 0 0,-1 0-1 0 0,1 1 1 0 0,-1-1-1 0 0,0 1 1 0 0,1-1-1 0 0,3 4 1 0 0,1 0 61 0 0,-1 0 0 0 0,0 1 0 0 0,0-1 0 0 0,7 9 0 0 0,-9-8-52 0 0,-1 1-1 0 0,0-1 0 0 0,0 1 0 0 0,-1 0 1 0 0,0 0-1 0 0,0 0 0 0 0,0 0 0 0 0,-1 1 1 0 0,0-1-1 0 0,0 1 0 0 0,-1 0 0 0 0,0-1 0 0 0,-1 15 1 0 0,2 4-136 0 0,5 37 0 0 0,-6-60-281 0 0,0-1-1 0 0,0 1 1 0 0,1 0 0 0 0,-1-1 0 0 0,1 1 0 0 0,-1-1 0 0 0,1 1 0 0 0,0-1 0 0 0,0 0-1 0 0,0 0 1 0 0,0 0 0 0 0,0 0 0 0 0,3 2 0 0 0,-1-1-150 0 0</inkml:trace>
</inkml:ink>
</file>

<file path=ppt/ink/ink4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9.0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33 292 13312 0 0,'0'0'1080'0'0,"0"2"-1008"0"0,-1 24 391 0 0,0-18-149 0 0,0 0 1 0 0,1 16 0 0 0,1-22-278 0 0,-1 1-1 0 0,1 0 1 0 0,-1 0 0 0 0,1 0 0 0 0,0 0-1 0 0,0-1 1 0 0,0 1 0 0 0,1-1 0 0 0,-1 1 0 0 0,0 0-1 0 0,1-1 1 0 0,2 3 0 0 0,2 2-5 0 0,1 1 1 0 0,0-1-1 0 0,14 11 0 0 0,-18-16-21 0 0,-1-1 0 0 0,1 1 0 0 0,-1-1 0 0 0,1 1 0 0 0,0-1 0 0 0,-1 0 0 0 0,1 0 0 0 0,0-1 0 0 0,0 1 0 0 0,0 0 0 0 0,-1-1 0 0 0,1 0 0 0 0,0 0 0 0 0,0 0 0 0 0,0 0 0 0 0,0 0 0 0 0,4-1-1 0 0,14-4 493 0 0,0 0 0 0 0,0-2 0 0 0,26-12 0 0 0,-36 14-464 0 0,-1 0 0 0 0,0-1 0 0 0,-1-1 0 0 0,1 0 0 0 0,-1 0-1 0 0,-1 0 1 0 0,16-18 0 0 0,-19 19-139 0 0,3-3 212 0 0,-1 0 1 0 0,0 0-1 0 0,11-22 1 0 0,-16 27-44 0 0,0 0 1 0 0,-1-1-1 0 0,1 1 0 0 0,-1-1 1 0 0,0 0-1 0 0,-1 1 1 0 0,1-1-1 0 0,-1 0 0 0 0,0 1 1 0 0,0-1-1 0 0,-1 0 1 0 0,1 0-1 0 0,-2-5 0 0 0,-1 0-37 0 0,0 0-1 0 0,-1-1 0 0 0,0 1 0 0 0,-1 1 1 0 0,0-1-1 0 0,0 1 0 0 0,-1 0 1 0 0,-1 0-1 0 0,1 0 0 0 0,-16-14 0 0 0,11 12-110 0 0,0 1 1 0 0,-1 0-1 0 0,0 1 0 0 0,-1 1 0 0 0,0 0 0 0 0,0 0 1 0 0,-18-6-1 0 0,23 11-84 0 0,-1 0-1 0 0,1 1 1 0 0,-1 0 0 0 0,1 1 0 0 0,-1 0 0 0 0,0 0 0 0 0,-17 2 0 0 0,20-1-27 0 0,-1 1 0 0 0,1 0 0 0 0,-1 0 1 0 0,1 0-1 0 0,0 1 0 0 0,-1 0 0 0 0,1 1 0 0 0,0-1 1 0 0,1 1-1 0 0,-1 0 0 0 0,-5 4 0 0 0,-19 15-2190 0 0,17-12 1158 0 0</inkml:trace>
</inkml:ink>
</file>

<file path=ppt/ink/ink4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29.4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31 181 14480 0 0,'0'0'1456'0'0,"0"2"-1323"0"0,8 81 485 0 0,-10-29-120 0 0,-12 62 0 0 0,14-111-494 0 0,-6 33-143 0 0,-8 80 513 0 0,12-94-897 0 0,1 0 1 0 0,5 44-1 0 0,2-43-1233 0 0,3-2-3626 0 0</inkml:trace>
  <inkml:trace contextRef="#ctx0" brushRef="#br0" timeOffset="1">999 0 15608 0 0,'0'0'1565'0'0,"1"2"-1433"0"0,1 5-138 0 0,0 0 0 0 0,0 0 1 0 0,-1 0-1 0 0,0 0 0 0 0,-1 1 0 0 0,1-1 1 0 0,-2 12-1 0 0,-10 55-43 0 0,5-38 62 0 0,-12 75 34 0 0,-10 72 624 0 0,24-151-777 0 0,0-1 8 0 0,-1 35-1 0 0,5-55-41 0 0,0 20 546 0 0,5 36 1 0 0,-4-58-847 0 0,1 0 0 0 0,0 0 0 0 0,0 0 0 0 0,1 0 0 0 0,0-1 0 0 0,0 1 0 0 0,1-1 0 0 0,8 14 1 0 0,-7-15-4889 0 0</inkml:trace>
</inkml:ink>
</file>

<file path=ppt/ink/ink4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30.00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1 429 15176 0 0,'18'-10'432'0'0,"0"0"1"0"0,1 1 0 0 0,30-9 0 0 0,24-12-684 0 0,10-16-307 0 0,-30 15-143 0 0,32-17-841 0 0,126-65-1689 0 0,-197 106 3495 0 0,0-1 1 0 0,0-1-1 0 0,-1 0 0 0 0,-1-1 1 0 0,16-15-1 0 0,-18 17 262 0 0,-8 5-354 0 0,0 1 1 0 0,0 0 0 0 0,0-1 0 0 0,0 0 0 0 0,2-4 0 0 0,-1 1 166 0 0,-3 5-58 0 0,1 0-251 0 0,-1 1 0 0 0,0 0 0 0 0,0 0 0 0 0,1-1 0 0 0,-1 1 0 0 0,0 0 0 0 0,0-1 0 0 0,0 1-1 0 0,0 0 1 0 0,0 0 0 0 0,1-1 0 0 0,-1 1 0 0 0,0 0 0 0 0,0-1 0 0 0,0 1 0 0 0,0 0 0 0 0,0-1 0 0 0,0 1 0 0 0,0-1 0 0 0,0 1 0 0 0,0 0 0 0 0,0-1 0 0 0,0 1 0 0 0,-1 0 0 0 0,1 0 0 0 0,0-1 0 0 0,0 1 0 0 0,0 0 0 0 0,-1-1 0 0 0,-4 5 11 0 0,-1 0 0 0 0,1 0 0 0 0,0 1 1 0 0,1 0-1 0 0,-1 0 0 0 0,1 0 0 0 0,0 0 1 0 0,0 1-1 0 0,0 0 0 0 0,-4 9 0 0 0,-2 8 445 0 0,-12 37-1 0 0,11-27-226 0 0,-7 22 144 0 0,4 1 0 0 0,-13 89-1 0 0,22-115-608 0 0,1 0 0 0 0,2 1-1 0 0,4 57 1 0 0,2-73-4015 0 0,3-4-1428 0 0</inkml:trace>
</inkml:ink>
</file>

<file path=ppt/ink/ink4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30.5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207 0 15696 0 0,'0'0'356'0'0,"2"2"49"0"0,17 10 478 0 0,-15-9-860 0 0,0-1 1 0 0,0 0 0 0 0,0 1-1 0 0,-1-1 1 0 0,0 1-1 0 0,1 0 1 0 0,3 5 0 0 0,-5-5-1 0 0,0-1 1 0 0,-1 0-1 0 0,1 0 1 0 0,-1 1-1 0 0,0-1 1 0 0,1 1-1 0 0,-1-1 1 0 0,0 1-1 0 0,-1 0 1 0 0,1-1-1 0 0,0 1 1 0 0,-1 0-1 0 0,1 0 1 0 0,-1-1-1 0 0,0 1 1 0 0,0 0-1 0 0,-1 5 0 0 0,0-2-21 0 0,0-1 0 0 0,-1 0-1 0 0,0 0 1 0 0,0 1 0 0 0,0-1-1 0 0,-1 0 1 0 0,0-1-1 0 0,1 1 1 0 0,-2 0 0 0 0,1-1-1 0 0,-5 5 1 0 0,-4 3 73 0 0,0-1 1 0 0,-19 13-1 0 0,-7 5-33 0 0,35-27-43 0 0,1 1-1 0 0,-1-1 0 0 0,1 1 1 0 0,0 0-1 0 0,0 0 0 0 0,0-1 1 0 0,-3 7-1 0 0,5-8-1 0 0,0 0 0 0 0,0-1-1 0 0,-1 1 1 0 0,1 0 0 0 0,1 0 0 0 0,-1-1 0 0 0,0 1-1 0 0,0 0 1 0 0,0-1 0 0 0,0 1 0 0 0,0 0-1 0 0,1-1 1 0 0,-1 1 0 0 0,0 0 0 0 0,0-1 0 0 0,1 1-1 0 0,-1 0 1 0 0,1-1 0 0 0,-1 1 0 0 0,0-1-1 0 0,2 2 1 0 0,9 9-11 0 0,-9-10-19 0 0,1 1 0 0 0,-1-1 0 0 0,1 0 0 0 0,0 0 0 0 0,-1 0 0 0 0,1-1 0 0 0,0 1 0 0 0,5 0 0 0 0,-4-1 6 0 0,-1 1-1 0 0,1 0 0 0 0,0 0 1 0 0,-1 0-1 0 0,5 2 0 0 0,-3-1 11 0 0,-1 0-1 0 0,1 0 1 0 0,-1 1-1 0 0,1 0 1 0 0,-1 0-1 0 0,0 0 1 0 0,0 0-1 0 0,5 7 1 0 0,-7-7 13 0 0,0 0 1 0 0,0 0-1 0 0,0 0 1 0 0,-1 0-1 0 0,1 1 1 0 0,-1-1-1 0 0,0 0 1 0 0,0 1-1 0 0,0-1 1 0 0,-1 1-1 0 0,1-1 1 0 0,-1 1-1 0 0,0 6 0 0 0,0-6 37 0 0,0 0-1 0 0,-1-1 1 0 0,1 1-1 0 0,-1-1 1 0 0,0 1-1 0 0,0-1 1 0 0,0 1-1 0 0,-1-1 1 0 0,1 0-1 0 0,-1 1 1 0 0,0-1-1 0 0,0 0 1 0 0,0 0-1 0 0,0 0 1 0 0,0-1-1 0 0,-1 1 1 0 0,1 0-1 0 0,-1-1 1 0 0,0 0-1 0 0,0 1 1 0 0,-3 1-1 0 0,-11 8 242 0 0,-38 26 510 0 0,48-34-684 0 0,0-1 1 0 0,-1 0 0 0 0,1 0 0 0 0,0 0-1 0 0,-1-1 1 0 0,-12 2 0 0 0,2-1 10 0 0,7-1-32 0 0,-23 1 0 0 0,33-3-136 0 0,1 0 0 0 0,-1 0-1 0 0,0 0 1 0 0,1 0 0 0 0,-1 0 0 0 0,0-1 0 0 0,1 1-1 0 0,-1 0 1 0 0,0 0 0 0 0,1-1 0 0 0,-1 1 0 0 0,1 0-1 0 0,-1-1 1 0 0,0 1 0 0 0,1 0 0 0 0,-1-1-1 0 0,1 1 1 0 0,-1-1 0 0 0,1 1 0 0 0,-1-1 0 0 0,1 1-1 0 0,0-1 1 0 0,-1 1 0 0 0,1-1 0 0 0,-1 1 0 0 0,1-1-1 0 0,0 0 1 0 0,0 1 0 0 0,-1-1 0 0 0,1 0 0 0 0,0 1-1 0 0,0-1 1 0 0,0 0 0 0 0,0 1 0 0 0,0-1 0 0 0,0 0-1 0 0,0 1 1 0 0,0-2 0 0 0,-1-1-305 0 0,-2-22-1025 0 0,2 1-11 0 0</inkml:trace>
</inkml:ink>
</file>

<file path=ppt/ink/ink4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31.03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354 335 19895 0 0,'0'-1'66'0'0,"-1"1"0"0"0,1-1-1 0 0,-1 1 1 0 0,1 0 0 0 0,-1 0-1 0 0,1-1 1 0 0,-1 1 0 0 0,1 0-1 0 0,-1 0 1 0 0,0 0 0 0 0,1-1-1 0 0,-1 1 1 0 0,1 0 0 0 0,-1 0-1 0 0,0 0 1 0 0,1 0-1 0 0,-1 0 1 0 0,0 0 0 0 0,1 0-1 0 0,-1 0 1 0 0,1 1 0 0 0,-2-1-1 0 0,1 1-57 0 0,1 0 0 0 0,-1 0 0 0 0,0 0 0 0 0,1 0 0 0 0,-1 1-1 0 0,1-1 1 0 0,0 0 0 0 0,-1 0 0 0 0,1 0 0 0 0,0 1 0 0 0,-1-1 0 0 0,1 1-1 0 0,-3 24-86 0 0,-1 44 0 0 0,2-18-87 0 0,-7 41 131 0 0,-3 71-98 0 0,12-149-43 0 0,4 28-1 0 0,-3-38-245 0 0,-1-1 1 0 0,2 1-1 0 0,-1-1 1 0 0,0 1-1 0 0,1-1 0 0 0,0 0 1 0 0,0 1-1 0 0,0-1 1 0 0,6 7-1 0 0,-3-6-2258 0 0,3-2-2638 0 0</inkml:trace>
  <inkml:trace contextRef="#ctx0" brushRef="#br0" timeOffset="1">11 180 13272 0 0,'-2'-2'45'0'0,"1"0"-1"0"0,0-1 1 0 0,0 1 0 0 0,0-1 0 0 0,0 1 0 0 0,0-1 0 0 0,0 0 0 0 0,1 1 0 0 0,-1-1 0 0 0,1 0 0 0 0,0 1 0 0 0,0-1 0 0 0,0 0 0 0 0,0 1 0 0 0,0-1 0 0 0,1 0 0 0 0,-1 1 0 0 0,1-1-1 0 0,-1 0 1 0 0,1 1 0 0 0,0-1 0 0 0,0 1 0 0 0,0-1 0 0 0,1 1 0 0 0,-1 0 0 0 0,1-1 0 0 0,-1 1 0 0 0,1 0 0 0 0,0 0 0 0 0,-1 0 0 0 0,1 0 0 0 0,0 0 0 0 0,4-2 0 0 0,1-2 196 0 0,1 0 1 0 0,0 1 0 0 0,0 0-1 0 0,1 0 1 0 0,-1 0 0 0 0,12-3-1 0 0,56-15 752 0 0,-55 17-838 0 0,18-2-18 0 0,0 2 0 0 0,80-4-1 0 0,-72 8 80 0 0,-18 2 17 0 0,-1 2-1 0 0,1 1 1 0 0,-1 1 0 0 0,47 13 0 0 0,-60-13-135 0 0,0 2 1 0 0,-1-1 0 0 0,1 2-1 0 0,-2 0 1 0 0,1 1 0 0 0,-1 0-1 0 0,0 1 1 0 0,21 19 0 0 0,-30-24-98 0 0,0 0 0 0 0,0 0 1 0 0,0 1-1 0 0,-1 0 0 0 0,0-1 1 0 0,0 1-1 0 0,0 1 0 0 0,0-1 1 0 0,-1 0-1 0 0,0 1 0 0 0,0-1 1 0 0,0 1-1 0 0,-1-1 0 0 0,2 11 1 0 0,-3-8 16 0 0,1 0 1 0 0,-1 1-1 0 0,0-1 1 0 0,-1 0 0 0 0,0 0-1 0 0,0 0 1 0 0,-1 0-1 0 0,0 0 1 0 0,0 0-1 0 0,-5 9 1 0 0,2-8 0 0 0,0 0 1 0 0,-1 0-1 0 0,0 0 1 0 0,0 0 0 0 0,-1-1-1 0 0,0 0 1 0 0,0-1-1 0 0,-1 0 1 0 0,-11 9-1 0 0,-11 5 157 0 0,-43 23 0 0 0,67-40-149 0 0,-16 8 160 0 0,0-2-1 0 0,0 0 1 0 0,-1-1-1 0 0,-37 9 0 0 0,54-16-186 0 0,-17 3-5 0 0,0 0 1 0 0,-32 3 0 0 0,29-6-67 0 0,17-1 1 0 0,0 0-1 0 0,0-1 0 0 0,0 0 1 0 0,-16-2-1 0 0,17 1-136 0 0,0-1 0 0 0,0 0 0 0 0,-13-5-1 0 0,3-4-4968 0 0</inkml:trace>
</inkml:ink>
</file>

<file path=ppt/ink/ink4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31.6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7 451 15000 0 0,'0'0'1144'0'0,"0"2"-783"0"0,-2 7-327 0 0,0 0 0 0 0,1 0 1 0 0,0 0-1 0 0,1 0 0 0 0,0 0 0 0 0,0 0 1 0 0,1 0-1 0 0,0 0 0 0 0,3 10 0 0 0,-2-14-15 0 0,0 0 0 0 0,0 0-1 0 0,0 0 1 0 0,1 0 0 0 0,-1 0-1 0 0,1 0 1 0 0,0-1-1 0 0,1 0 1 0 0,-1 1 0 0 0,1-1-1 0 0,0-1 1 0 0,0 1-1 0 0,0 0 1 0 0,0-1 0 0 0,1 0-1 0 0,7 4 1 0 0,-6-4-6 0 0,0 0 1 0 0,0-1 0 0 0,1 0-1 0 0,-1-1 1 0 0,1 1-1 0 0,-1-1 1 0 0,1 0 0 0 0,0-1-1 0 0,-1 0 1 0 0,1 0-1 0 0,0 0 1 0 0,-1-1 0 0 0,9-1-1 0 0,2-2 62 0 0,-1-1-1 0 0,1 0 1 0 0,-1-2 0 0 0,1 1-1 0 0,23-16 1 0 0,71-53 752 0 0,-101 67-637 0 0,-1 0 0 0 0,0 0-1 0 0,0-1 1 0 0,0 0 0 0 0,-1 0 0 0 0,-1-1 0 0 0,0 0 0 0 0,0-1 0 0 0,-1 0 0 0 0,0 0 0 0 0,-1 0 0 0 0,6-17-1 0 0,-8 18-114 0 0,-1-1 1 0 0,0 1-1 0 0,0-1 0 0 0,-1 1 0 0 0,0-1 0 0 0,-1 1 0 0 0,0-1 0 0 0,-1 0 0 0 0,0 1 0 0 0,-1-1 0 0 0,0 1 0 0 0,0-1 0 0 0,-1 1 0 0 0,-8-17 0 0 0,4 10-74 0 0,-2 1 0 0 0,0 0 0 0 0,-1 1 0 0 0,0 0 0 0 0,-1 0-1 0 0,-1 1 1 0 0,0 1 0 0 0,-1 0 0 0 0,-1 0 0 0 0,-15-10 0 0 0,22 19-64 0 0,0 0 0 0 0,0 0 0 0 0,0 1 0 0 0,0 0 0 0 0,0 0 0 0 0,-1 1 0 0 0,0 0 0 0 0,1 0 0 0 0,-1 1 0 0 0,0 0 0 0 0,0 0 1 0 0,0 1-1 0 0,1 0 0 0 0,-1 0 0 0 0,0 1 0 0 0,0 0 0 0 0,0 1 0 0 0,1-1 0 0 0,-15 6 0 0 0,8-1-393 0 0,1 0 0 0 0,0 0 0 0 0,0 1 0 0 0,0 0 0 0 0,1 2-1 0 0,0-1 1 0 0,1 1 0 0 0,0 1 0 0 0,-17 19 0 0 0,6-3-5597 0 0</inkml:trace>
</inkml:ink>
</file>

<file path=ppt/ink/ink4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32.2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110 0 16959 0 0,'0'0'388'0'0,"-1"2"52"0"0,-12 11-325 0 0,0 1 0 0 0,1 1 0 0 0,1 0 0 0 0,0 1 0 0 0,2 0-1 0 0,0 1 1 0 0,0 0 0 0 0,-7 23 0 0 0,15-37-143 0 0,0-1-1 0 0,0 1 1 0 0,0 0 0 0 0,1 0 0 0 0,-1-1-1 0 0,1 1 1 0 0,0 0 0 0 0,0 0 0 0 0,0-1-1 0 0,0 1 1 0 0,0 0 0 0 0,1 0 0 0 0,-1-1-1 0 0,1 1 1 0 0,0 0 0 0 0,0-1 0 0 0,0 1-1 0 0,0 0 1 0 0,0-1 0 0 0,0 1 0 0 0,1-1-1 0 0,-1 0 1 0 0,1 0 0 0 0,0 1 0 0 0,0-1-1 0 0,2 2 1 0 0,-1-1-101 0 0,1-1 0 0 0,0 1 0 0 0,0-1 0 0 0,0 1 0 0 0,0-1 0 0 0,1 0 0 0 0,-1-1 0 0 0,0 1 0 0 0,1-1-1 0 0,-1 0 1 0 0,1 0 0 0 0,0 0 0 0 0,-1-1 0 0 0,8 1 0 0 0,66 2-961 0 0,-54-3 1112 0 0,-19-1 17 0 0,0 1 0 0 0,-1 0 1 0 0,1 0-1 0 0,6 2 0 0 0,-3-1 435 0 0,0 1 0 0 0,-1 0 0 0 0,0 0-1 0 0,14 7 1 0 0,-20-8-364 0 0,1-1 0 0 0,-1 1 0 0 0,1 0 1 0 0,-1 0-1 0 0,0 0 0 0 0,1 0 0 0 0,-1 0 0 0 0,0 1 0 0 0,0-1 0 0 0,0 0 0 0 0,0 1 0 0 0,0-1 0 0 0,0 0 0 0 0,0 1 0 0 0,0 0 0 0 0,0-1 1 0 0,-1 1-1 0 0,1-1 0 0 0,0 1 0 0 0,-1 0 0 0 0,0-1 0 0 0,1 1 0 0 0,-1 0 0 0 0,0-1 0 0 0,0 1 0 0 0,0 0 0 0 0,0 0 0 0 0,-1 2 0 0 0,-1 4 142 0 0,0 1 0 0 0,-1-1 0 0 0,0 1 0 0 0,0-1 0 0 0,-1 0 0 0 0,0 0 0 0 0,-1 0 0 0 0,-9 12 0 0 0,5-9-140 0 0,0 0 0 0 0,-1-1 0 0 0,0-1 0 0 0,-21 17 0 0 0,-19 12-294 0 0,36-26-852 0 0,0 0 0 0 0,-1-2 0 0 0,-30 17 0 0 0,8-11-6095 0 0</inkml:trace>
</inkml:ink>
</file>

<file path=ppt/ink/ink4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45.51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52 130 5072 0 0,'0'0'144'0'0,"-1"-2"93"0"0,-1 0-10 0 0,1 0 0 0 0,-1-1 0 0 0,1 1 0 0 0,0 0 0 0 0,0-1 0 0 0,0 1 0 0 0,0-1 0 0 0,1 0 0 0 0,-1 1 0 0 0,1-1 0 0 0,-1 0 0 0 0,1 1 0 0 0,0-1 0 0 0,0-4 0 0 0,0 1-46 0 0,1 0-1 0 0,-1 0 0 0 0,1 1 0 0 0,0-1 0 0 0,1 0 0 0 0,2-7 1 0 0,0 5-149 0 0,-3 8-2 0 0,-1-1 1 0 0,0 0-1 0 0,1 0 1 0 0,-1 1 0 0 0,1-1-1 0 0,-1 0 1 0 0,1 1-1 0 0,-1-1 1 0 0,1 1-1 0 0,0-1 1 0 0,-1 0 0 0 0,1 1-1 0 0,0-1 1 0 0,0 1-1 0 0,-1 0 1 0 0,1-1-1 0 0,0 1 1 0 0,0 0 0 0 0,-1-1-1 0 0,3 1 1 0 0,-3 0 18 0 0,1 1 1 0 0,0-1-1 0 0,0 1 1 0 0,-1 0-1 0 0,1-1 0 0 0,0 1 1 0 0,-1 0-1 0 0,1-1 1 0 0,0 1-1 0 0,-1 0 1 0 0,1 0-1 0 0,-1 0 1 0 0,1-1-1 0 0,0 3 1 0 0,3 6 121 0 0,1 1 0 0 0,-2-1 0 0 0,1 1 0 0 0,-1 0 0 0 0,2 14 0 0 0,5 55 683 0 0,-3-22-222 0 0,0 43 263 0 0,-5-49-526 0 0,1 196 687 0 0,-3-168-744 0 0,-4-49 1611 0 0,4-32-1884 0 0,-1 1 0 0 0,1 0 1 0 0,0-1-1 0 0,-1 1 0 0 0,1 0 0 0 0,-1-1 0 0 0,0 1 0 0 0,1 0 0 0 0,-1 0 0 0 0,-2-2 0 0 0,-5-15 69 0 0,-24-155 154 0 0,11 75-250 0 0,0 2-12 0 0,12 62 0 0 0,-8-52 0 0 0,16 78 0 0 0,-3-17 0 0 0,1-26 0 0 0,2 28 0 0 0,1 14-21 0 0,-1 1 1 0 0,1-1-1 0 0,3-16 1 0 0,0 18-34 0 0,-3 6-10 0 0,1 3-16 0 0,-1-1 63 0 0,1 1 0 0 0,0 0 0 0 0,0 0 1 0 0,0-1-1 0 0,0 1 0 0 0,0 0 0 0 0,0-1 0 0 0,0 1 1 0 0,0-1-1 0 0,3 3 0 0 0,3 5-27 0 0,12 22-70 0 0,17 39 0 0 0,0 1 99 0 0,-19-42 15 0 0,1 0 0 0 0,29 36 0 0 0,-40-57 0 0 0,0 0 0 0 0,0-1 0 0 0,1 0 0 0 0,0 0 0 0 0,0-1 0 0 0,0 0 0 0 0,1 0 0 0 0,0-1 0 0 0,0 0 0 0 0,1 0 0 0 0,-1-1 0 0 0,13 3 0 0 0,-18-6 10 0 0,1 0-1 0 0,0 0 0 0 0,0 0 0 0 0,0-1 1 0 0,-1 0-1 0 0,1 0 0 0 0,0 0 0 0 0,0-1 0 0 0,0 1 1 0 0,0-1-1 0 0,-1-1 0 0 0,1 1 0 0 0,0 0 1 0 0,-1-1-1 0 0,1 0 0 0 0,-1 0 0 0 0,0-1 0 0 0,0 1 1 0 0,0-1-1 0 0,0 0 0 0 0,0 0 0 0 0,0 0 1 0 0,3-4-1 0 0,8-12 37 0 0,-1 0-1 0 0,-1-2 1 0 0,-1 1 0 0 0,0-2 0 0 0,-2 1 0 0 0,0-1 0 0 0,6-26-1 0 0,-11 29-20 0 0,-1 0 0 0 0,0 0 0 0 0,-2-1 0 0 0,1-35-1 0 0,1-54-44 0 0,-4 108-76 0 0,4 13-100 0 0,6 27 159 0 0,-3 1-1 0 0,0 0 0 0 0,0 66 0 0 0,-5-85 75 0 0,0 72 35 0 0,5 42 68 0 0,14 113 216 0 0,-20-241-322 0 0,0-1-1 0 0,0 0 1 0 0,0 1 0 0 0,1-1 0 0 0,0 0 0 0 0,0 0 0 0 0,1 0 0 0 0,-1 0 0 0 0,7 8-1 0 0,-9-13-84 0 0,1-1 1 0 0,-1 1-1 0 0,1-1 0 0 0,-1 0 0 0 0,1 1 0 0 0,-1-1 0 0 0,1 0 0 0 0,-1 0 0 0 0,1 1 0 0 0,0-1 0 0 0,-1 0 0 0 0,1 0 0 0 0,-1 0 0 0 0,1 1 0 0 0,0-1 0 0 0,-1 0 1 0 0,1 0-1 0 0,0 0 0 0 0,-1 0 0 0 0,1 0 0 0 0,-1 0 0 0 0,1-1 0 0 0,0 1 0 0 0,-1 0 0 0 0,1 0 0 0 0,-1 0 0 0 0,1 0 0 0 0,0-1 0 0 0,-1 1 0 0 0,1 0 1 0 0,-1-1-1 0 0,1 1 0 0 0,-1 0 0 0 0,1-1 0 0 0,7-7-1007 0 0</inkml:trace>
</inkml:ink>
</file>

<file path=ppt/ink/ink4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46.3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63 9568 0 0,'-12'-2'285'0'0,"12"2"-279"0"0,-1 0 1 0 0,1 0-1 0 0,-1 0 1 0 0,1 0-1 0 0,0 0 1 0 0,-1-1-1 0 0,1 1 1 0 0,-1 0-1 0 0,1 0 1 0 0,0 0 0 0 0,-1-1-1 0 0,1 1 1 0 0,0 0-1 0 0,-1-1 1 0 0,1 1-1 0 0,0 0 1 0 0,-1-1-1 0 0,1 1 1 0 0,0 0 0 0 0,0-1-1 0 0,-1 1 1 0 0,1 0-1 0 0,0-1 1 0 0,0 1-1 0 0,0-1 1 0 0,0 1-1 0 0,-1-1 1 0 0,1 1-1 0 0,0-2 552 0 0,1 17 138 0 0,8 17-305 0 0,6 20 585 0 0,-3 1 0 0 0,9 71 1 0 0,-4 8 662 0 0,-1-15-705 0 0,-13-97-781 0 0,8 28 1 0 0,-4-21-59 0 0,-6-24 470 0 0,-1-5-167 0 0,-1-8 21 0 0,-2-20-240 0 0,2 26-101 0 0,-11-149 302 0 0,7 86-356 0 0,1-15-42 0 0,-5-45 292 0 0,6 98-366 0 0,-2 1 1 0 0,-11-40-1 0 0,-4 1-530 0 0,22 88 443 0 0,-2-18 177 0 0,0 1 1 0 0,1-1-1 0 0,-1 1 0 0 0,1-1 0 0 0,0 1 0 0 0,0-1 0 0 0,1 4 0 0 0,10 18-24 0 0,1 0-1 0 0,2 0 0 0 0,23 31 0 0 0,-28-44 24 0 0,0 0 1 0 0,1-1-1 0 0,0 0 1 0 0,1 0-1 0 0,1-1 1 0 0,-1-1-1 0 0,25 14 0 0 0,-32-21 10 0 0,0 0-1 0 0,0 0 1 0 0,0 0 0 0 0,0-1-1 0 0,0 0 1 0 0,0 0-1 0 0,1 0 1 0 0,-1-1-1 0 0,0 0 1 0 0,0 0-1 0 0,1 0 1 0 0,-1 0-1 0 0,0-1 1 0 0,1 0-1 0 0,-1 0 1 0 0,0-1-1 0 0,0 1 1 0 0,9-5-1 0 0,-2 0-7 0 0,-1 0 30 0 0,1-1 0 0 0,-1 0-1 0 0,13-10 1 0 0,-11 6-15 0 0,0 0-1 0 0,-1-1 1 0 0,-1 0 0 0 0,0-1 0 0 0,11-17-1 0 0,-9 11 91 0 0,-9 14-80 0 0,-2 1-1 0 0,1 0 1 0 0,0-1 0 0 0,-1 0-1 0 0,0 1 1 0 0,3-8 0 0 0,-2-1-16 0 0,0 1 1 0 0,0-1 0 0 0,-2 0-1 0 0,1 0 1 0 0,-2-22 0 0 0,1 40-41 0 0,0 0 1 0 0,-1 0 0 0 0,2 0 0 0 0,1 7-1 0 0,3 7 35 0 0,2 43 177 0 0,2 90-1 0 0,-3-28 414 0 0,0 4-144 0 0,11 81-52 0 0,-15-189-463 0 0,-3-13-38 0 0,1 0 1 0 0,0 0-1 0 0,1 0 1 0 0,-1 0-1 0 0,1 0 1 0 0,1-1-1 0 0,-1 1 1 0 0,7 10-1 0 0,0-9-1070 0 0,2-4-68 0 0</inkml:trace>
</inkml:ink>
</file>

<file path=ppt/ink/ink4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48.0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439 76 8320 0 0,'0'0'408'0'0,"-4"-9"9"0"0,1 5-251 0 0,0 1 0 0 0,0-1-1 0 0,0 1 1 0 0,0-1 0 0 0,-1 1 0 0 0,0 0-1 0 0,0 0 1 0 0,0 0 0 0 0,-5-2 0 0 0,1-1 795 0 0,0 2-696 0 0,0 0 1 0 0,0 1-1 0 0,-1 0 1 0 0,1 0-1 0 0,-1 1 1 0 0,1 0-1 0 0,-1 0 1 0 0,0 1-1 0 0,0 0 1 0 0,0 0-1 0 0,0 1 1 0 0,1 0-1 0 0,-11 2 1 0 0,13 0-141 0 0,0-1 0 0 0,0 1-1 0 0,0 1 1 0 0,0-1 0 0 0,0 1 0 0 0,1 0 0 0 0,-8 5 0 0 0,-2 0 34 0 0,3 0-39 0 0,0 0 0 0 0,1 1-1 0 0,-15 16 1 0 0,12-12-12 0 0,3-3-12 0 0,0 1 0 0 0,1 1 0 0 0,0 0 0 0 0,1 1 0 0 0,0-1 0 0 0,1 2-1 0 0,1-1 1 0 0,0 1 0 0 0,1 0 0 0 0,0 1 0 0 0,1-1 0 0 0,1 1 0 0 0,-4 21 0 0 0,7-29-23 0 0,1 0 1 0 0,0 0 0 0 0,0 0-1 0 0,1-1 1 0 0,0 1 0 0 0,0 0-1 0 0,0 0 1 0 0,1-1-1 0 0,0 1 1 0 0,0-1 0 0 0,1 0-1 0 0,-1 1 1 0 0,1-1 0 0 0,1 0-1 0 0,-1-1 1 0 0,1 1-1 0 0,6 5 1 0 0,-7-7-61 0 0,1-1 0 0 0,1-1 0 0 0,-1 1 0 0 0,0-1-1 0 0,1 1 1 0 0,-1-1 0 0 0,1 0 0 0 0,0-1 0 0 0,-1 1 0 0 0,1-1 0 0 0,0 0 0 0 0,0 0 0 0 0,0-1-1 0 0,0 1 1 0 0,0-1 0 0 0,0 0 0 0 0,0-1 0 0 0,7 0 0 0 0,9-3 48 0 0,-1 0 0 0 0,1-1 0 0 0,20-8 0 0 0,-22 6-470 0 0,-1 0-1 0 0,0-1 0 0 0,21-14 1 0 0,-18 8-537 0 0</inkml:trace>
</inkml:ink>
</file>

<file path=ppt/ink/ink4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48.8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200 36 12000 0 0,'-14'-6'258'0'0,"11"5"2"0"0,2 1-165 0 0,-8-1-80 0 0,6-2 1370 0 0,2 2-1158 0 0,1 1-189 0 0,0-1 1 0 0,-1 1 0 0 0,1 0 0 0 0,0 0 0 0 0,0 0 0 0 0,0-1 0 0 0,-1 1 0 0 0,1 0 0 0 0,0 0-1 0 0,0 0 1 0 0,0-1 0 0 0,0 1 0 0 0,-1 0 0 0 0,1 0 0 0 0,0-1 0 0 0,0 1 0 0 0,0 0 0 0 0,0-1-1 0 0,0 1 1 0 0,0 0 0 0 0,0 0 0 0 0,0-1 0 0 0,0 1 0 0 0,0 0 0 0 0,0-1 0 0 0,0 1 0 0 0,0 0-1 0 0,0 0 1 0 0,0-1 0 0 0,0 1 0 0 0,0 0 0 0 0,0 0 0 0 0,1-1 0 0 0,-1 1 0 0 0,0 0 0 0 0,0 0-1 0 0,0-1 1 0 0,1 1 0 0 0,10-10 684 0 0,-8 9-678 0 0,-1 0-1 0 0,1 1 1 0 0,-1-1-1 0 0,1 1 1 0 0,0 0-1 0 0,-1 0 0 0 0,1 0 1 0 0,-1 0-1 0 0,1 0 1 0 0,0 0-1 0 0,-1 1 1 0 0,1-1-1 0 0,-1 1 0 0 0,1 0 1 0 0,-1-1-1 0 0,4 3 1 0 0,11 1 118 0 0,-13-3-129 0 0,-1 0 1 0 0,1 0-1 0 0,-1 0 0 0 0,0 0 0 0 0,0 0 0 0 0,0 1 0 0 0,0 0 1 0 0,0-1-1 0 0,0 1 0 0 0,0 0 0 0 0,0 0 0 0 0,-1 1 0 0 0,1-1 1 0 0,-1 1-1 0 0,1-1 0 0 0,-1 1 0 0 0,0 0 0 0 0,3 5 1 0 0,-3-4-23 0 0,0-1 1 0 0,0 1-1 0 0,-1 0 1 0 0,1-1-1 0 0,-1 1 1 0 0,0 0-1 0 0,0 0 0 0 0,-1 0 1 0 0,1 0-1 0 0,-1-1 1 0 0,0 1-1 0 0,0 0 1 0 0,0 0-1 0 0,0 0 1 0 0,-2 8-1 0 0,-17 42 221 0 0,11-34-33 0 0,-7 27-1 0 0,-2 11 261 0 0,-8 42 208 0 0,9-38-682 0 0,16-55-32 0 0,0-6-90 0 0</inkml:trace>
  <inkml:trace contextRef="#ctx0" brushRef="#br0" timeOffset="1">1 341 13856 0 0,'1'0'406'0'0,"30"-2"449"0"0,0-1 0 0 0,46-11 0 0 0,5-1 261 0 0,38-6-858 0 0,-99 17-1006 0 0,0-3-282 0 0</inkml:trace>
</inkml:ink>
</file>

<file path=ppt/ink/ink4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49.4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 2 9696 0 0,'-13'-2'208'0'0,"12"2"-194"0"0,1 0 1 0 0,-1 0-1 0 0,1 0 1 0 0,-1 0-1 0 0,1 0 1 0 0,-1 0-1 0 0,1 0 1 0 0,0 1-1 0 0,-1-1 1 0 0,1 0-1 0 0,-1 0 1 0 0,1 0-1 0 0,-1 0 1 0 0,1 1-1 0 0,0-1 1 0 0,-1 0-1 0 0,1 0 1 0 0,0 1-1 0 0,-1-1 1 0 0,1 0 0 0 0,0 1-1 0 0,-1-1 1 0 0,1 0-1 0 0,0 1 1 0 0,0-1-1 0 0,-1 1 1 0 0,1-1-1 0 0,0 0 1 0 0,0 1-1 0 0,0-1 1 0 0,0 1-1 0 0,-4 14 535 0 0,4-13-392 0 0,-3 23 581 0 0,2 0-1 0 0,1 0 0 0 0,0 0 0 0 0,9 47 1 0 0,-2 3 313 0 0,13 104 864 0 0,-11 11-2396 0 0,-9-189-432 0 0</inkml:trace>
</inkml:ink>
</file>

<file path=ppt/ink/ink4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49.91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1 125 8536 0 0,'5'0'362'0'0,"6"5"-185"0"0,-1-1 0 0 0,1 2 1 0 0,10 6-1 0 0,-9-4 438 0 0,0-2 1 0 0,18 8-1 0 0,-14-8-262 0 0,0 0 0 0 0,0-2 0 0 0,1 0 0 0 0,-1 0 0 0 0,1-2 0 0 0,29 1 0 0 0,-36-3-309 0 0,0 0 1 0 0,0-1 0 0 0,0 0 0 0 0,0 0 0 0 0,0-1 0 0 0,0-1 0 0 0,-1 0-1 0 0,1 0 1 0 0,-1-1 0 0 0,0 0 0 0 0,0-1 0 0 0,0 0 0 0 0,14-10 0 0 0,0-3 149 0 0,38-38 1 0 0,-57 52-189 0 0,-1 0 0 0 0,1 0 0 0 0,-1-1-1 0 0,0 1 1 0 0,0-1 0 0 0,0 1 0 0 0,-1-1 0 0 0,0 0 0 0 0,0 0 0 0 0,0 0 0 0 0,0 0 0 0 0,-1 0 0 0 0,1-8 0 0 0,-1 11-6 0 0,-1 2 1 0 0,0-1 0 0 0,0 1-1 0 0,0-1 1 0 0,0 0-1 0 0,0 1 1 0 0,0-1 0 0 0,0 1-1 0 0,0-1 1 0 0,0 1-1 0 0,-1-1 1 0 0,1 1 0 0 0,0 0-1 0 0,0-1 1 0 0,0 1-1 0 0,-1-1 1 0 0,1 1 0 0 0,0-1-1 0 0,0 1 1 0 0,-1-1-1 0 0,1 1 1 0 0,0 0 0 0 0,-1-1-1 0 0,0 0 242 0 0,0 3-170 0 0,-4 18 262 0 0,0 1 0 0 0,1 0 0 0 0,2 0 0 0 0,-1 29 0 0 0,0-13 131 0 0,-18 193 861 0 0,16-152-1430 0 0,8-69 217 0 0,-1-3-3646 0 0</inkml:trace>
</inkml:ink>
</file>

<file path=ppt/ink/ink4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0.56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 11 13584 0 0,'0'2'498'0'0,"-8"118"1596"0"0,7-84-1285 0 0,0-20-485 0 0,0 0 0 0 0,3 19 0 0 0,0-12-318 0 0,-2-13 49 0 0,1 1-1 0 0,1-1 0 0 0,3 16 1 0 0,-2-19-99 0 0,-2-6-100 0 0,-1-1 31 0 0,1 0 0 0 0,0 0 0 0 0,0 0 0 0 0,0 0 1 0 0,-1 0-1 0 0,1 0 0 0 0,0-1 0 0 0,0 1 0 0 0,0 0 0 0 0,-1 0 1 0 0,1-1-1 0 0,0 1 0 0 0,-1-1 0 0 0,1 1 0 0 0,1-2 1 0 0,9-9-2506 0 0,-6 1 1128 0 0</inkml:trace>
  <inkml:trace contextRef="#ctx0" brushRef="#br0" timeOffset="1">160 0 12960 0 0,'-2'8'116'0'0,"-1"0"0"0"0,1-1 1 0 0,1 1-1 0 0,0 0 0 0 0,0 0 1 0 0,0 0-1 0 0,1 0 0 0 0,1 9 0 0 0,-3 22 1016 0 0,-3 124 2430 0 0,6-129-3391 0 0,-2-31-178 0 0,1-2 0 0 0,0-1 0 0 0,0 1 0 0 0,0 0 0 0 0,0 0-1 0 0,0-1 1 0 0,0 1 0 0 0,0 0 0 0 0,0 0 0 0 0,0-1 0 0 0,0 1 0 0 0,0 0 0 0 0,1 0 0 0 0,-1-1 0 0 0,0 1 0 0 0,1 0-1 0 0,-1-1 1 0 0,0 1 0 0 0,1 0 0 0 0,0 0 0 0 0,3 3-1844 0 0</inkml:trace>
</inkml:ink>
</file>

<file path=ppt/ink/ink4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1.39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33 231 6440 0 0,'0'0'1522'0'0,"-2"2"-852"0"0,-1 2-452 0 0,1 0 1 0 0,-1 0-1 0 0,0 0 0 0 0,1 0 1 0 0,0 0-1 0 0,0 1 1 0 0,0-1-1 0 0,1 1 0 0 0,0 0 1 0 0,-1 4-1 0 0,-1 3 248 0 0,1 1 0 0 0,0 22 0 0 0,2-26-286 0 0,3 88 1605 0 0,-2-83-1519 0 0,1 0 0 0 0,1 0 0 0 0,0 0 0 0 0,9 22 1 0 0,-7-24-72 0 0,0-1 1 0 0,1 0-1 0 0,0 0 1 0 0,1 0-1 0 0,12 15 1 0 0,-15-21-121 0 0,1-1 0 0 0,-1 1-1 0 0,0-1 1 0 0,1-1 0 0 0,0 1 0 0 0,0-1-1 0 0,0 1 1 0 0,1-1 0 0 0,-1-1-1 0 0,1 1 1 0 0,-1-1 0 0 0,1 0 0 0 0,8 2-1 0 0,-7-3-20 0 0,1 0 0 0 0,-1 0-1 0 0,1 0 1 0 0,0-1 0 0 0,-1 0-1 0 0,1 0 1 0 0,-1-1-1 0 0,1 0 1 0 0,-1 0 0 0 0,1-1-1 0 0,-1 0 1 0 0,0 0-1 0 0,9-5 1 0 0,-3 1 79 0 0,0-1 0 0 0,0-1 0 0 0,-1 0-1 0 0,0 0 1 0 0,0-1 0 0 0,20-21 0 0 0,-8 3 248 0 0,34-49 0 0 0,-47 60-209 0 0,0-1 0 0 0,-1 1 1 0 0,13-32-1 0 0,-20 41-126 0 0,-1 0 0 0 0,0 0 0 0 0,0-1 0 0 0,-1 1 0 0 0,0-1 0 0 0,0 1 0 0 0,0-1 1 0 0,-1 1-1 0 0,-1-1 0 0 0,1 1 0 0 0,-1-1 0 0 0,-3-12 0 0 0,0 8 2 0 0,0 0 0 0 0,-1 0 0 0 0,0 0 0 0 0,-1 1 0 0 0,-1 0 0 0 0,0 0 0 0 0,0 0 0 0 0,-16-17 0 0 0,0 5-8 0 0,-1 1 1 0 0,-34-26-1 0 0,44 37-37 0 0,0 1 0 0 0,-1 1 0 0 0,-21-11 0 0 0,31 18-36 0 0,1 0 0 0 0,-1 0 1 0 0,0 1-1 0 0,0-1 0 0 0,0 1 0 0 0,0 0 1 0 0,0 0-1 0 0,0 1 0 0 0,-1-1 1 0 0,1 1-1 0 0,0 0 0 0 0,0 1 0 0 0,0-1 1 0 0,0 1-1 0 0,-10 3 0 0 0,11-3-51 0 0,1 1-1 0 0,-1 0 0 0 0,1 1 1 0 0,-1-1-1 0 0,1 1 0 0 0,0-1 1 0 0,0 1-1 0 0,0 0 0 0 0,0 0 0 0 0,1 0 1 0 0,-1 0-1 0 0,-1 5 0 0 0,0-2-246 0 0,0 1-1 0 0,1-1 0 0 0,0 1 0 0 0,0 0 0 0 0,-3 13 0 0 0,1 9-760 0 0</inkml:trace>
</inkml:ink>
</file>

<file path=ppt/ink/ink4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1.9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12704 0 0,'7'3'117'0'0,"-1"-1"1"0"0,1 0 0 0 0,0 0-1 0 0,-1 0 1 0 0,9 0 0 0 0,-7-1 33 0 0,0 0 1 0 0,0 1-1 0 0,10 3 1 0 0,21 6 736 0 0,-19-7-480 0 0,-17-3-348 0 0,-1-1 1 0 0,1 1 0 0 0,0 0 0 0 0,-1 0 0 0 0,1 0-1 0 0,0 1 1 0 0,-1-1 0 0 0,0 0 0 0 0,1 1 0 0 0,-1 0-1 0 0,0 0 1 0 0,0-1 0 0 0,0 1 0 0 0,4 5 0 0 0,-6-5-29 0 0,0 0 0 0 0,1 0 0 0 0,-1 0 0 0 0,0 0 0 0 0,0 0 0 0 0,0 0 0 0 0,0 0 0 0 0,0 0 0 0 0,0 0 1 0 0,-1 0-1 0 0,1 0 0 0 0,-1 0 0 0 0,0 0 0 0 0,1 0 0 0 0,-3 3 0 0 0,1 1 81 0 0,-1 2 5 0 0,-1 0 1 0 0,0-1-1 0 0,-1 0 0 0 0,0 1 0 0 0,0-1 0 0 0,0-1 1 0 0,-1 1-1 0 0,-10 8 0 0 0,-9 13-137 0 0,1-3 144 0 0,-7 8 198 0 0,28-30-245 0 0,1 0 1 0 0,0 0-1 0 0,0 1 0 0 0,0-1 0 0 0,0 1 1 0 0,0-1-1 0 0,1 1 0 0 0,-2 4 0 0 0,3-7-48 0 0,0 0 1 0 0,0 0-1 0 0,0 1 0 0 0,0-1 0 0 0,0 0 0 0 0,0 0 0 0 0,0 0 0 0 0,0 0 0 0 0,1 0 0 0 0,-1 0 0 0 0,0 0 0 0 0,1 0 0 0 0,-1 0 0 0 0,1 0 0 0 0,-1 0 0 0 0,1 0 1 0 0,0 0-1 0 0,-1 0 0 0 0,1 0 0 0 0,0 0 0 0 0,-1 0 0 0 0,1 0 0 0 0,0-1 0 0 0,0 1 0 0 0,0 0 0 0 0,0-1 0 0 0,0 1 0 0 0,0-1 0 0 0,0 1 0 0 0,1 0 0 0 0,2 1 42 0 0,1-1-1 0 0,-1 1 0 0 0,0-1 0 0 0,1 0 1 0 0,-1 0-1 0 0,6 1 0 0 0,12-1-21 0 0,0 0 0 0 0,1-1 0 0 0,-1-2 0 0 0,40-7-1 0 0,-48 7-582 0 0,-2 1-38 0 0</inkml:trace>
</inkml:ink>
</file>

<file path=ppt/ink/ink4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2.5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112 1 14008 0 0,'13'7'428'0'0,"1"-1"0"0"0,0 0 0 0 0,1-1 0 0 0,-1 0 1 0 0,1-1-1 0 0,0-1 0 0 0,0 0 0 0 0,1-1 1 0 0,-1-1-1 0 0,25 0 0 0 0,-25-2-349 0 0,-12 0-84 0 0,0 1 1 0 0,0-1-1 0 0,0 1 1 0 0,-1 0-1 0 0,1 0 1 0 0,0 0-1 0 0,0 1 1 0 0,0-1-1 0 0,0 1 1 0 0,3 1-1 0 0,-2 1-95 0 0</inkml:trace>
  <inkml:trace contextRef="#ctx0" brushRef="#br0" timeOffset="1">1 279 17959 0 0,'25'8'760'0'0,"0"-1"-608"0"0,0 0-56 0 0,-2-3-16 0 0,2-1 0 0 0,0 5 0 0 0,0-8 32 0 0,0 3 8 0 0,1-3 0 0 0,-3 4 0 0 0,2-4-416 0 0,0-4-88 0 0,-4 4-8 0 0</inkml:trace>
</inkml:ink>
</file>

<file path=ppt/ink/ink4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3.95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3 394 9072 0 0,'0'0'681'0'0,"-1"-7"-426"0"0,1 3-167 0 0,-1 1-1 0 0,1-1 1 0 0,0 1 0 0 0,0-1 0 0 0,0 0 0 0 0,0 1 0 0 0,1-1 0 0 0,0 1 0 0 0,0-5-1 0 0,13-34 1238 0 0,-9 28-1115 0 0,1-3 98 0 0,0 1-1 0 0,11-20 1 0 0,-12 25-204 0 0,0 1 0 0 0,-1-1 1 0 0,0 0-1 0 0,3-21 1 0 0,7-18-115 0 0,6-17 114 0 0,-17 57-44 0 0,-2 8-51 0 0,-1 1 0 0 0,0 0 1 0 0,1-1-1 0 0,-1 1 1 0 0,1 0-1 0 0,-1-1 1 0 0,1 1-1 0 0,-1 0 0 0 0,1 0 1 0 0,0-1-1 0 0,0 1 1 0 0,0 0-1 0 0,1-1 1 0 0,3 1 54 0 0,2 7-63 0 0,0 1 1 0 0,-1 0 0 0 0,1 0-1 0 0,-2 0 1 0 0,1 1 0 0 0,-1-1-1 0 0,0 1 1 0 0,4 9 0 0 0,16 24 16 0 0,-18-31 60 0 0,2 2-10 0 0,-1 0 0 0 0,18 17 1 0 0,-24-27-49 0 0,1 1 0 0 0,0-1 0 0 0,-1 0 1 0 0,1 1-1 0 0,0-2 0 0 0,1 1 0 0 0,-1 0 1 0 0,0 0-1 0 0,0-1 0 0 0,1 0 0 0 0,-1 0 1 0 0,1 0-1 0 0,-1 0 0 0 0,1 0 0 0 0,5 0 1 0 0,-7-1 0 0 0,0 0 1 0 0,0 0 0 0 0,0-1 0 0 0,-1 1 0 0 0,1 0 0 0 0,0-1-1 0 0,0 1 1 0 0,-1-1 0 0 0,1 1 0 0 0,0-1 0 0 0,-1 0 0 0 0,1 1-1 0 0,-1-1 1 0 0,1 0 0 0 0,-1 0 0 0 0,1 0 0 0 0,-1-1 0 0 0,0 1-1 0 0,1 0 1 0 0,-1 0 0 0 0,2-4 0 0 0,0 0 51 0 0,-1 1 0 0 0,0-1 0 0 0,0 0 0 0 0,0-1 0 0 0,2-7 0 0 0,-1 0 2 0 0,1 3 56 0 0,-3 9-115 0 0,-1 0 0 0 0,1-1-1 0 0,-1 1 1 0 0,1 0 0 0 0,-1-1 0 0 0,0 1 0 0 0,1-1 0 0 0,-1 1-1 0 0,0-1 1 0 0,0-1 0 0 0,0-1-14 0 0,0 0-1 0 0,-1 0 1 0 0,1 0 0 0 0,-1 0-1 0 0,0 0 1 0 0,0 0-1 0 0,0 0 1 0 0,0 0-1 0 0,-1 1 1 0 0,1-1 0 0 0,-1 0-1 0 0,0 1 1 0 0,0-1-1 0 0,-1 1 1 0 0,-3-5 0 0 0,5 7 0 0 0,0 1 1 0 0,0 0 0 0 0,0 0-1 0 0,0-1 1 0 0,0 1 0 0 0,0 0 0 0 0,0 0-1 0 0,0 0 1 0 0,0 0 0 0 0,0 0 0 0 0,0 0-1 0 0,0 1 1 0 0,0-1 0 0 0,0 0-1 0 0,0 0 1 0 0,0 1 0 0 0,0-1 0 0 0,0 1-1 0 0,0-1 1 0 0,1 1 0 0 0,-3 0 0 0 0,2 0-4 0 0,0-1 1 0 0,0 1 0 0 0,0-1 0 0 0,0 1 0 0 0,1 0 0 0 0,-1 0 0 0 0,0 0 0 0 0,0-1 0 0 0,0 1 0 0 0,1 0 0 0 0,-1 0-1 0 0,0 0 1 0 0,1 0 0 0 0,-1 0 0 0 0,1 0 0 0 0,-1 0 0 0 0,1 0 0 0 0,-1 1 0 0 0,1-1 0 0 0,0 0 0 0 0,-1 2-1 0 0,0 2-7 0 0,-5 18 28 0 0,2 0 1 0 0,0 0-1 0 0,1 0 0 0 0,0 25 1 0 0,-1 14 183 0 0,-8 265 990 0 0,12-323-1178 0 0,12 193 606 0 0,-10-185-565 0 0,1 1 0 0 0,1-1 0 0 0,6 17 0 0 0,-10-28-47 0 0,1 1-53 0 0,6-2-1741 0 0</inkml:trace>
</inkml:ink>
</file>

<file path=ppt/ink/ink4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4.4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0 258 15256 0 0,'0'0'448'0'0,"2"0"-7"0"0,2 0-420 0 0,36 1 47 0 0,0-2 0 0 0,0-2-1 0 0,69-13 1 0 0,17-12-247 0 0,-83 20-4086 0 0,-17 3-888 0 0</inkml:trace>
  <inkml:trace contextRef="#ctx0" brushRef="#br0" timeOffset="1">753 1 14368 0 0,'0'0'1442'0'0,"4"7"-1508"0"0,3 3 30 0 0,0-1 0 0 0,0 1 0 0 0,1-1 0 0 0,13 12 0 0 0,39 28 798 0 0,-59-48-770 0 0,11 7-92 0 0,0-1 1 0 0,1 0-1 0 0,-1-1 0 0 0,2 0 0 0 0,26 8 0 0 0,-29-11-1101 0 0</inkml:trace>
</inkml:ink>
</file>

<file path=ppt/ink/ink4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5.04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133 58 13536 0 0,'0'0'306'0'0,"-8"4"420"0"0,7-2-687 0 0,0 0 0 0 0,0 0 1 0 0,0 1-1 0 0,0-1 0 0 0,1 0 1 0 0,-1 1-1 0 0,1-1 0 0 0,-1 0 1 0 0,1 4-1 0 0,-2 6 16 0 0,-42 129 423 0 0,15-60-163 0 0,-13 16-2726 0 0,42-95 1389 0 0</inkml:trace>
  <inkml:trace contextRef="#ctx0" brushRef="#br0" timeOffset="1">531 6 13448 0 0,'0'0'298'0'0,"-4"-6"556"0"0,8 130 458 0 0,-6-59 127 0 0,-13 98 1 0 0,9-119-860 0 0,-1 82 0 0 0,7-124-836 0 0,7 0-4369 0 0,9-8 2753 0 0,-5-4-14 0 0</inkml:trace>
</inkml:ink>
</file>

<file path=ppt/ink/ink4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5.6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 63 13536 0 0,'0'0'306'0'0,"2"-1"46"0"0,3-3-253 0 0,1 0 0 0 0,0 1 0 0 0,0 0 0 0 0,0 0 0 0 0,7-1 0 0 0,19-10 129 0 0,-24 9-116 0 0,1 1 1 0 0,0 1 0 0 0,0-1-1 0 0,0 2 1 0 0,0-1 0 0 0,1 1-1 0 0,-1 0 1 0 0,1 1 0 0 0,-1 0-1 0 0,1 1 1 0 0,-1 0 0 0 0,1 1 0 0 0,-1 0-1 0 0,1 0 1 0 0,-1 1 0 0 0,0 0-1 0 0,1 0 1 0 0,-1 1 0 0 0,0 0-1 0 0,0 1 1 0 0,-1 0 0 0 0,16 10-1 0 0,-20-11-72 0 0,0 0 0 0 0,0 1 0 0 0,0 0 0 0 0,-1 0 0 0 0,1 0 0 0 0,-1 0 0 0 0,0 1 0 0 0,0-1 0 0 0,0 1 0 0 0,-1-1 0 0 0,0 1 0 0 0,0 0 0 0 0,0 0 0 0 0,0 0 0 0 0,-1 1 0 0 0,0-1 0 0 0,0 0 0 0 0,1 9 0 0 0,-2-7-35 0 0,0 1 0 0 0,-1 0 1 0 0,0-1-1 0 0,0 1 0 0 0,0 0 0 0 0,-1-1 1 0 0,0 0-1 0 0,-1 1 0 0 0,0-1 1 0 0,0 0-1 0 0,0 0 0 0 0,-7 9 0 0 0,2-3 14 0 0,1-1 23 0 0,-1-1-1 0 0,-18 21 0 0 0,-192 186 156 0 0,211-211-147 0 0,-1 1 0 0 0,2 0-1 0 0,-1 0 1 0 0,1 1 0 0 0,0-1-1 0 0,0 1 1 0 0,1 1 0 0 0,1-1-1 0 0,-1 1 1 0 0,2-1 0 0 0,-5 15-1 0 0,8-23-22 0 0,-1 0-23 0 0,1 0 1 0 0,0-1 0 0 0,0 1 0 0 0,0-1-1 0 0,0 1 1 0 0,0 0 0 0 0,0-1-1 0 0,0 1 1 0 0,0-1 0 0 0,0 1-1 0 0,0 0 1 0 0,0-1 0 0 0,0 1 0 0 0,0-1-1 0 0,1 1 1 0 0,-1 0 0 0 0,0-1-1 0 0,0 1 1 0 0,1-1 0 0 0,-1 1 0 0 0,0-1-1 0 0,1 1 1 0 0,-1-1 0 0 0,0 1-1 0 0,1-1 1 0 0,0 1 0 0 0,0 1 26 0 0,0-1 1 0 0,1 1-1 0 0,-1-1 0 0 0,0 1 1 0 0,1-1-1 0 0,0 0 1 0 0,-1 0-1 0 0,1 0 0 0 0,0 1 1 0 0,-1-2-1 0 0,1 1 1 0 0,0 0-1 0 0,0 0 0 0 0,0-1 1 0 0,2 2-1 0 0,2-1 44 0 0,0 0-1 0 0,0 0 0 0 0,10 0 1 0 0,0-2-47 0 0,0-1-1 0 0,0 0 1 0 0,0-1 0 0 0,20-7 0 0 0,-3 1-42 0 0,37-4-5230 0 0,-67 12 3390 0 0</inkml:trace>
  <inkml:trace contextRef="#ctx0" brushRef="#br0" timeOffset="1">618 585 17015 0 0,'0'0'1298'0'0,"1"-1"-884"0"0,2-2-270 0 0,-2 2-143 0 0,-1 1 0 0 0,1-1-1 0 0,-1 1 1 0 0,1 0-1 0 0,-1-1 1 0 0,1 1-1 0 0,-1 0 1 0 0,1 0-1 0 0,-1-1 1 0 0,1 1 0 0 0,-1 0-1 0 0,1 0 1 0 0,0 0-1 0 0,-1 0 1 0 0,1-1-1 0 0,-1 1 1 0 0,1 0 0 0 0,0 0-1 0 0,-1 0 1 0 0,1 1-1 0 0,-1-1 1 0 0,1 0-1 0 0,0 0 1 0 0,-1 0-1 0 0,1 0 1 0 0,2 1 0 0 0,-3-1-1 0 0,1 0 0 0 0,0 0 0 0 0,0 1 0 0 0,0-1 0 0 0,0 0 0 0 0,0 0 0 0 0,0 1 0 0 0,0-1 0 0 0,0 1 0 0 0,-1-1 0 0 0,1 0 0 0 0,0 1 0 0 0,0 0 0 0 0,0-1 0 0 0,-1 1 0 0 0,1-1 0 0 0,0 1 0 0 0,-1 0 0 0 0,1 0 0 0 0,-1-1 0 0 0,2 3 0 0 0,-1-1 0 0 0,9 15-3834 0 0,-3-5 2437 0 0</inkml:trace>
</inkml:ink>
</file>

<file path=ppt/ink/ink4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6.6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83 344 15496 0 0,'-14'-2'456'0'0,"12"2"-423"0"0,1 1 1 0 0,0-1-1 0 0,0 1 1 0 0,0-1 0 0 0,-1 1-1 0 0,1-1 1 0 0,0 1-1 0 0,0 0 1 0 0,0-1 0 0 0,0 1-1 0 0,0 0 1 0 0,0 0-1 0 0,1 0 1 0 0,-1 0 0 0 0,0 0-1 0 0,0 0 1 0 0,-1 2-1 0 0,2-3-14 0 0,-7 10-80 0 0,1 1 0 0 0,0 0 0 0 0,1 1 0 0 0,0-1 0 0 0,0 1 0 0 0,-3 15 0 0 0,6-20 105 0 0,1 1 1 0 0,0-1 0 0 0,0 1 0 0 0,0-1 0 0 0,1 1 0 0 0,0-1 0 0 0,0 1 0 0 0,1-1-1 0 0,0 1 1 0 0,0-1 0 0 0,1 1 0 0 0,0-1 0 0 0,0 0 0 0 0,1 0 0 0 0,0 0 0 0 0,0 0 0 0 0,1 0-1 0 0,-1-1 1 0 0,2 1 0 0 0,-1-1 0 0 0,1 0 0 0 0,-1-1 0 0 0,2 1 0 0 0,-1-1 0 0 0,1 0 0 0 0,11 9-1 0 0,-11-11-8 0 0,0 1-1 0 0,1-1 0 0 0,-1 0 1 0 0,0 0-1 0 0,1-1 0 0 0,0 0 0 0 0,-1 0 1 0 0,1-1-1 0 0,0 0 0 0 0,0 0 1 0 0,0 0-1 0 0,10-1 0 0 0,-2-1 227 0 0,-1 0 0 0 0,1-1 1 0 0,-1 0-1 0 0,0-1 0 0 0,0-1 0 0 0,0 0 0 0 0,17-9 0 0 0,0-1 254 0 0,-2-2 0 0 0,32-21 0 0 0,27-27 46 0 0,-74 52-410 0 0,0-1-1 0 0,0 0 1 0 0,20-27-1 0 0,-26 28-2 0 0,0 0 0 0 0,-1 0 0 0 0,0 0 0 0 0,-1-1 0 0 0,6-17-1 0 0,-9 23-92 0 0,-1-1-1 0 0,0-1 1 0 0,-1 1-1 0 0,0 0 0 0 0,0 0 1 0 0,-1 0-1 0 0,0-1 1 0 0,0 1-1 0 0,-1 0 1 0 0,-2-11-1 0 0,0 6-75 0 0,-1 0 0 0 0,-1 0 0 0 0,0 1 0 0 0,0 0-1 0 0,-1 0 1 0 0,0 0 0 0 0,-1 1 0 0 0,-1 0 0 0 0,0 0 0 0 0,0 1 0 0 0,-1 0 0 0 0,0 1 0 0 0,-1 0 0 0 0,0 0-1 0 0,-1 1 1 0 0,1 0 0 0 0,-1 0 0 0 0,-1 2 0 0 0,0-1 0 0 0,0 2 0 0 0,0-1 0 0 0,0 2 0 0 0,-1-1 0 0 0,0 2-1 0 0,0 0 1 0 0,-21-3 0 0 0,24 5-43 0 0,0 0 0 0 0,0 1 0 0 0,0 0 0 0 0,-1 0 0 0 0,1 1 0 0 0,0 0 0 0 0,0 1-1 0 0,0 0 1 0 0,0 1 0 0 0,0 0 0 0 0,1 0 0 0 0,-1 1 0 0 0,1 0 0 0 0,-13 9 0 0 0,-9 9-1523 0 0,5 4-3488 0 0,3 3-1807 0 0</inkml:trace>
</inkml:ink>
</file>

<file path=ppt/ink/ink4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7.4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0 184 10136 0 0,'0'0'769'0'0,"8"-1"-482"0"0,10-2 301 0 0,-1 0 1 0 0,1 1-1 0 0,0 1 1 0 0,0 1-1 0 0,0 1 1 0 0,24 3 0 0 0,-29-3-587 0 0,0-1 1 0 0,0 0 0 0 0,1-1 0 0 0,-1 0 0 0 0,17-4 0 0 0,-2 0-4 0 0,-23 4-12 0 0,0 0 0 0 0,-1-1 0 0 0,1 0 0 0 0,-1 0 0 0 0,7-3 0 0 0,-5 1-588 0 0</inkml:trace>
  <inkml:trace contextRef="#ctx0" brushRef="#br0" timeOffset="1">109 0 15664 0 0,'0'0'356'0'0,"-1"0"-322"0"0,1 0 1 0 0,0 0 0 0 0,-1 0-1 0 0,1 0 1 0 0,0 0 0 0 0,-1 1-1 0 0,1-1 1 0 0,0 0 0 0 0,-1 0-1 0 0,1 0 1 0 0,0 0 0 0 0,-1 0-1 0 0,1 1 1 0 0,0-1-1 0 0,0 0 1 0 0,-1 0 0 0 0,1 0-1 0 0,0 1 1 0 0,0-1 0 0 0,-1 0-1 0 0,1 0 1 0 0,0 1 0 0 0,0-1-1 0 0,-1 3 19 0 0,0-1-1 0 0,1 1 0 0 0,-1-1 0 0 0,1 0 0 0 0,0 1 0 0 0,0-1 1 0 0,0 1-1 0 0,0-1 0 0 0,1 4 0 0 0,-1 6-42 0 0,0 52-140 0 0,-12 79 0 0 0,-5-58-3820 0 0,9-58 2417 0 0</inkml:trace>
</inkml:ink>
</file>

<file path=ppt/ink/ink4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8.1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1 470 10136 0 0,'0'0'230'0'0,"3"-8"309"0"0,0 2-494 0 0,-1-1 0 0 0,1 1 0 0 0,0 1 1 0 0,1-1-1 0 0,-1 0 0 0 0,8-8 0 0 0,4-5 396 0 0,-9 10-91 0 0,1 1 0 0 0,0 1 0 0 0,15-14-1 0 0,-3 3-146 0 0,32-28-185 0 0,-35 33-19 0 0,-1 0 1 0 0,-1-2 0 0 0,0 1-1 0 0,0-2 1 0 0,11-17 0 0 0,-15 17 0 0 0,16-18 0 0 0,-16 23 0 0 0,-2-1 0 0 0,1 0 0 0 0,6-13 0 0 0,-3 3 429 0 0,-8 16-187 0 0,0 0 0 0 0,-1-1 1 0 0,0 1-1 0 0,-1 0 0 0 0,3-8 0 0 0,-6 12-130 0 0,-3 4-65 0 0,-2 7-40 0 0,2 0-7 0 0,1 0 0 0 0,0 1 0 0 0,0-1 0 0 0,1 1 0 0 0,1 0 0 0 0,-2 15 0 0 0,0 1 0 0 0,-26 221 0 0 0,16-137 930 0 0,9-74-371 0 0,0 56-1 0 0,4-83-691 0 0,0-7-563 0 0</inkml:trace>
</inkml:ink>
</file>

<file path=ppt/ink/ink4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8.9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0 527 13824 0 0,'5'-15'1056'0'0,"-2"9"-994"0"0,1 0 0 0 0,1 1 0 0 0,-1-1 0 0 0,1 1 0 0 0,0-1 1 0 0,8-5-1 0 0,1-3-41 0 0,60-56-21 0 0,26-27 0 0 0,-87 80 0 0 0,0 1 0 0 0,-1-1 0 0 0,15-30 0 0 0,-14 25 0 0 0,-9 14 0 0 0,-1 0 0 0 0,1 1 0 0 0,-2-1 0 0 0,1 0 0 0 0,-1-1 0 0 0,0 1 0 0 0,1-11 0 0 0,0-59 0 0 0,-3 65 0 0 0,0 13 0 0 0,0 0 0 0 0,0 0 0 0 0,0 0 0 0 0,-1 0 0 0 0,1 0 0 0 0,0 0 0 0 0,0 0 0 0 0,0 0 0 0 0,0 0 0 0 0,0 0 0 0 0,0 0 0 0 0,0 0 0 0 0,0 0 0 0 0,0 0 0 0 0,0 0 0 0 0,0 0 0 0 0,0 0 0 0 0,0 0 0 0 0,0 0 0 0 0,0 0 0 0 0,0 0 0 0 0,0 0 0 0 0,0 0 0 0 0,0 0 0 0 0,0 0 0 0 0,-1 0 0 0 0,1 0 0 0 0,0 0 0 0 0,0 0 0 0 0,0 0 0 0 0,0 0 0 0 0,0 0 0 0 0,0 0 0 0 0,0 0 0 0 0,0 0 0 0 0,0 0 0 0 0,0 0 0 0 0,0 0 0 0 0,0 0 0 0 0,0 0 0 0 0,0 0 0 0 0,0 0 0 0 0,-4 9 0 0 0,-3 13 0 0 0,-15 119-60 0 0,3-15 1042 0 0,5-41 49 0 0,-8 40-945 0 0,19-108-56 0 0,-3 27-1 0 0,2-6 843 0 0,4-12 80 0 0,0-26-976 0 0,-1 1 0 0 0,1-1 1 0 0,0 0-1 0 0,0 1 0 0 0,0-1 0 0 0,0 0 0 0 0,0 1 1 0 0,0-1-1 0 0,0 1 0 0 0,0-1 0 0 0,0 0 0 0 0,0 1 0 0 0,0-1 1 0 0,0 0-1 0 0,0 1 0 0 0,0-1 0 0 0,1 0 0 0 0,-1 1 1 0 0,0-1-1 0 0,0 0 0 0 0,0 1 0 0 0,0-1 0 0 0,1 0 1 0 0,-1 0-1 0 0,0 1 0 0 0,0-1 0 0 0,0 0 0 0 0,1 1 0 0 0,-1-1 1 0 0,0 0-1 0 0,1 0 0 0 0,-1 0 0 0 0,0 1 0 0 0,1-1 1 0 0,-1 0-1 0 0,0 0 0 0 0,0 0 0 0 0,1 0 0 0 0,-1 0 0 0 0,1 0 1 0 0,-1 0-1 0 0,1 1 0 0 0,9-7-1230 0 0,-9 6 1009 0 0,12-10-1269 0 0,-4-1-19 0 0</inkml:trace>
  <inkml:trace contextRef="#ctx0" brushRef="#br0" timeOffset="1">736 200 11976 0 0,'0'0'1200'0'0,"4"7"-1088"0"0,7 14-176 0 0,-3-7 562 0 0,0 1 1 0 0,19 25 0 0 0,-25-38-386 0 0,10 12 59 0 0,-1 0 0 0 0,15 24 0 0 0,-22-31-88 0 0,1 0-1 0 0,-1-1 1 0 0,2 1 0 0 0,-1-1-1 0 0,1-1 1 0 0,9 8 0 0 0,4 5 43 0 0,-9-13-2291 0 0</inkml:trace>
</inkml:ink>
</file>

<file path=ppt/ink/ink4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9.4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157 0 17503 0 0,'0'0'856'0'0,"-12"0"-376"0"0,3 7 8 0 0,1 0-392 0 0,0 0-96 0 0,3 9 0 0 0,-3-1 0 0 0,0-1 0 0 0,-5 4 0 0 0,5 1 0 0 0,-3-1 0 0 0,2-4 0 0 0,1 6 0 0 0,-4-2 0 0 0,-1 4 0 0 0,5-8-1288 0 0,-9 4-280 0 0</inkml:trace>
</inkml:ink>
</file>

<file path=ppt/ink/ink4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1:59.9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1 497 11976 0 0,'0'0'901'0'0,"8"-2"-501"0"0,-4 1-399 0 0,0-1-1 0 0,-1 0 1 0 0,1 1 0 0 0,0-1-1 0 0,-1-1 1 0 0,1 1 0 0 0,-1 0-1 0 0,0-1 1 0 0,0 0 0 0 0,0 0-1 0 0,0 0 1 0 0,-1 0 0 0 0,1 0-1 0 0,3-6 1 0 0,9-9 0 0 0,47-45-1 0 0,61-68 0 0 0,-106 110 0 0 0,0 2 0 0 0,-1-1 0 0 0,-1 0 0 0 0,23-44 0 0 0,-33 56 224 0 0,-2-1 1 0 0,1 0 0 0 0,-1 0 0 0 0,0 0 0 0 0,-1-1 0 0 0,0 1 0 0 0,-1-1 0 0 0,1-13 0 0 0,-2 23-225 0 0,0 0 0 0 0,0 0 0 0 0,0 0 1 0 0,0 0-1 0 0,0 0 0 0 0,0 0 0 0 0,0 0 1 0 0,-1 0-1 0 0,1 0 0 0 0,0 0 0 0 0,0 0 1 0 0,0 1-1 0 0,0-1 0 0 0,0 0 0 0 0,0 0 1 0 0,0 0-1 0 0,0 0 0 0 0,0 0 1 0 0,0 0-1 0 0,0 0 0 0 0,0 0 0 0 0,0 0 1 0 0,0 0-1 0 0,0 0 0 0 0,0 0 0 0 0,0 0 1 0 0,0 0-1 0 0,0 0 0 0 0,0-1 0 0 0,0 1 1 0 0,0 0-1 0 0,0 0 0 0 0,-1 0 0 0 0,1 0 1 0 0,0 0-1 0 0,0 0 0 0 0,0 0 1 0 0,0 0-1 0 0,0 0 0 0 0,0 0 0 0 0,0 0 1 0 0,0 0-1 0 0,0 0 0 0 0,0 0 0 0 0,0 0 1 0 0,0 0-1 0 0,0 0 0 0 0,0 0 0 0 0,0 0 1 0 0,0 0-1 0 0,0 0 0 0 0,0 0 0 0 0,0 0 1 0 0,0 0-1 0 0,0 0 0 0 0,0 0 1 0 0,0 0-1 0 0,0 0 0 0 0,0-1 0 0 0,0 1 1 0 0,-4 6 3 0 0,-3 9-8 0 0,3 1 47 0 0,1 0 0 0 0,0 0 1 0 0,-1 22-1 0 0,-1 11 226 0 0,-13 50 534 0 0,-35 106-1 0 0,32-119 100 0 0,0 1 76 0 0,13-55-552 0 0,8-30-260 0 0,8-20-2404 0 0,-4 7 10 0 0,0 0-3537 0 0</inkml:trace>
</inkml:ink>
</file>

<file path=ppt/ink/ink4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0.5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1 595 17503 0 0,'0'0'1759'0'0,"8"-1"-1646"0"0,-7-1-167 0 0,1-2-306 0 0</inkml:trace>
  <inkml:trace contextRef="#ctx0" brushRef="#br0" timeOffset="1">443 230 16240 0 0,'-1'1'474'0'0,"-12"4"107"0"0,12-5-577 0 0,-1 1 1 0 0,0-1-1 0 0,0 1 0 0 0,1-1 0 0 0,-1 1 0 0 0,1 0 1 0 0,-1 0-1 0 0,1 0 0 0 0,-1 0 0 0 0,1 0 1 0 0,-1 0-1 0 0,1 0 0 0 0,0 0 0 0 0,0 1 1 0 0,-1-1-1 0 0,1 0 0 0 0,0 1 0 0 0,-1 2 0 0 0,-2 3 21 0 0,-9 16-59 0 0,-10 25 0 0 0,20-40 114 0 0,0 1 1 0 0,0 0 0 0 0,1 0 0 0 0,0 0-1 0 0,0 0 1 0 0,0 17 0 0 0,2-15 128 0 0,0 7-35 0 0,1-1-1 0 0,3 22 1 0 0,-3-33-146 0 0,0-1 1 0 0,0 1-1 0 0,1-1 0 0 0,0 0 1 0 0,0 0-1 0 0,0 0 1 0 0,1 0-1 0 0,0-1 0 0 0,0 1 1 0 0,0 0-1 0 0,6 5 0 0 0,-3-3 86 0 0,1 0 0 0 0,1-1-1 0 0,-1 0 1 0 0,1 0 0 0 0,0-1-1 0 0,0 0 1 0 0,14 7-1 0 0,-16-10-34 0 0,-1 0-1 0 0,1-1 0 0 0,-1 1 0 0 0,1-1 0 0 0,0 0 0 0 0,-1 0 0 0 0,1-1 0 0 0,0 1 0 0 0,-1-1 0 0 0,1-1 0 0 0,0 1 0 0 0,0-1 0 0 0,-1 0 0 0 0,7-2 0 0 0,7-3 99 0 0,-1-1 0 0 0,0-1-1 0 0,0 0 1 0 0,-1-2 0 0 0,0 1-1 0 0,-1-2 1 0 0,18-15 0 0 0,-3 4 25 0 0,-22 16-122 0 0,0-1 0 0 0,0 1 0 0 0,12-13 0 0 0,-10 7-5 0 0,-1-1 1 0 0,0 0-1 0 0,-1 0 0 0 0,0-1 0 0 0,-1 0 0 0 0,-1 0 0 0 0,11-27 0 0 0,-16 32-48 0 0,1 0 0 0 0,-1 1 0 0 0,-1-1 0 0 0,0 0 0 0 0,0 0-1 0 0,0 0 1 0 0,-1 0 0 0 0,-1 0 0 0 0,1 0 0 0 0,-1 0 0 0 0,-1 0 0 0 0,0 0-1 0 0,0 1 1 0 0,-1-1 0 0 0,-5-12 0 0 0,0 6-38 0 0,0 1 1 0 0,-1 1-1 0 0,0-1 0 0 0,-1 1 1 0 0,-1 1-1 0 0,0 0 0 0 0,0 1 1 0 0,-1 0-1 0 0,-1 0 0 0 0,0 1 1 0 0,0 1-1 0 0,-1 0 0 0 0,0 1 1 0 0,-16-6-1 0 0,23 11-8 0 0,0 0 0 0 0,0 1 0 0 0,-1 0 0 0 0,1 1 0 0 0,-1 0 1 0 0,0 0-1 0 0,1 0 0 0 0,-1 1 0 0 0,0 0 0 0 0,1 0 0 0 0,-1 1 0 0 0,-8 2 0 0 0,5 0-522 0 0,0 0 0 0 0,-20 8 0 0 0,20-6-1538 0 0,-1 1 1 0 0,-12 8-1 0 0,-1 4-4710 0 0</inkml:trace>
</inkml:ink>
</file>

<file path=ppt/ink/ink4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1.4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13 12752 0 0,'0'0'618'0'0,"9"-4"44"0"0,-4 2-636 0 0,1 0 0 0 0,0 1 0 0 0,1-1 0 0 0,-1 1 1 0 0,0 1-1 0 0,0-1 0 0 0,7 1 0 0 0,46 5 299 0 0,-21-1 26 0 0,40 3 555 0 0,-48-3-780 0 0,-1-1-1 0 0,48-2 1 0 0,-23-4-124 0 0,36-4-200 0 0,-73 6-2164 0 0</inkml:trace>
</inkml:ink>
</file>

<file path=ppt/ink/ink4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2.0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0 15120 0 0,'0'0'340'0'0,"-1"1"50"0"0,-1 1-334 0 0,0 0-1 0 0,1 1 1 0 0,-1-1 0 0 0,1 0-1 0 0,0 1 1 0 0,0-1-1 0 0,0 1 1 0 0,0-1 0 0 0,0 1-1 0 0,0-1 1 0 0,1 1-1 0 0,-1 0 1 0 0,1 0 0 0 0,0-1-1 0 0,0 1 1 0 0,0 2-1 0 0,0 11-25 0 0,3 22 0 0 0,0-10 3 0 0,1 10-165 0 0,1-1 1 0 0,13 47-1 0 0,-11-66-353 0 0</inkml:trace>
</inkml:ink>
</file>

<file path=ppt/ink/ink4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2.63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116 266 8496 0 0,'0'0'636'0'0,"-4"-4"-392"0"0,3 2-119 0 0,0 1 0 0 0,1-1 0 0 0,-1 0 0 0 0,0 0 0 0 0,1 1 0 0 0,-1-1 0 0 0,1 0 0 0 0,-1 0 0 0 0,1 0 0 0 0,0 1 0 0 0,0-1 0 0 0,0 0-1 0 0,0 0 1 0 0,0-3 0 0 0,7-29 2953 0 0,-3 18-2257 0 0,-2 10-628 0 0,0 0 0 0 0,0 0 0 0 0,0 0 0 0 0,1 0 0 0 0,0 1 0 0 0,0-1 0 0 0,1 1 0 0 0,0 0 0 0 0,0 0 0 0 0,9-9 0 0 0,-2 3-53 0 0,0 1 0 0 0,1 0 0 0 0,18-11-1 0 0,-16 12-134 0 0,0 1 0 0 0,0 1 0 0 0,1 0 0 0 0,-1 1 0 0 0,1 0 0 0 0,31-6 0 0 0,-38 11 43 0 0,-1-1 0 0 0,1 1 1 0 0,0 1-1 0 0,-1-1 0 0 0,1 2 0 0 0,11 0 0 0 0,-15 0-34 0 0,-1 0 0 0 0,0 0 0 0 0,0 0 0 0 0,0 0 0 0 0,0 0 0 0 0,0 1 0 0 0,0-1 0 0 0,-1 1 0 0 0,1 0 0 0 0,0 0 0 0 0,-1 0 0 0 0,1 0 0 0 0,-1 0 0 0 0,0 1 0 0 0,0-1 0 0 0,0 1 0 0 0,3 4 0 0 0,-1 0 20 0 0,0 0 0 0 0,-1 0 0 0 0,1 0 0 0 0,-2 0 0 0 0,1 1 0 0 0,-1-1 0 0 0,0 1-1 0 0,0-1 1 0 0,-1 1 0 0 0,0 0 0 0 0,-1 14 0 0 0,-1-11-13 0 0,0 1 0 0 0,-1-1 0 0 0,0 0 1 0 0,-1-1-1 0 0,0 1 0 0 0,-1 0 0 0 0,-7 15 0 0 0,4-12 11 0 0,-33 64 133 0 0,32-65-131 0 0,0-1 0 0 0,0-1 0 0 0,-1 1 0 0 0,-11 10 0 0 0,-6 3 100 0 0,-1-1 0 0 0,-1-1-1 0 0,0-2 1 0 0,-2-1 0 0 0,-46 24 0 0 0,72-42-113 0 0,-47 21 267 0 0,45-21-217 0 0,0 1 0 0 0,-1-2 0 0 0,1 1 0 0 0,-1-1 0 0 0,-13 1-1 0 0,17-2-39 0 0,0 0-1 0 0,0 0 1 0 0,1-1 0 0 0,-1 0-1 0 0,0 0 1 0 0,0 1-1 0 0,0-1 1 0 0,1-1-1 0 0,-1 1 1 0 0,-3-3-1 0 0,5 4-16 0 0,0-1 0 0 0,0 1-1 0 0,0-1 1 0 0,0 0-1 0 0,0 0 1 0 0,0 0-1 0 0,0 0 1 0 0,0 1-1 0 0,0-1 1 0 0,0 0-1 0 0,1 0 1 0 0,-1 0-1 0 0,0-1 1 0 0,1 1-1 0 0,-1 0 1 0 0,1 0 0 0 0,0 0-1 0 0,-1 0 1 0 0,1 0-1 0 0,0-1 1 0 0,-1 1-1 0 0,1 0 1 0 0,0 0-1 0 0,0-1 1 0 0,0-1-1 0 0,1-2 14 0 0,1 0 0 0 0,-1 0 0 0 0,1 0-1 0 0,0 0 1 0 0,1 0 0 0 0,-1 0-1 0 0,1 0 1 0 0,0 1 0 0 0,0-1 0 0 0,1 1-1 0 0,-1 0 1 0 0,1 0 0 0 0,4-4-1 0 0,-1 2-48 0 0,0 0 0 0 0,1 1 0 0 0,-1 0-1 0 0,1 1 1 0 0,0 0 0 0 0,1 0 0 0 0,8-3-1 0 0,-13 6 21 0 0,-1 0 0 0 0,1 1-1 0 0,0-1 1 0 0,0 1-1 0 0,0 0 1 0 0,0 0 0 0 0,0 0-1 0 0,-1 0 1 0 0,1 1-1 0 0,7 1 1 0 0,38 14 3 0 0,-43-13 16 0 0,17 7 107 0 0,27 17 0 0 0,-4-2-96 0 0,29 19 39 0 0,-32-18 10 0 0,-35-20-417 0 0</inkml:trace>
</inkml:ink>
</file>

<file path=ppt/ink/ink4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4.0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16 7248 0 0,'0'0'209'0'0,"-9"-15"7842"0"0,26 29-7146 0 0,37 29 711 0 0,-41-31-1459 0 0,2-1-1 0 0,-1 0 1 0 0,17 9-1 0 0,23 5-756 0 0</inkml:trace>
</inkml:ink>
</file>

<file path=ppt/ink/ink4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4.4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1 100 13448 0 0,'0'0'640'0'0,"2"-4"-272"0"0,7 0 16 0 0,3 1-304 0 0,5-5-80 0 0,-5 1 0 0 0,5 0 0 0 0,0 0 272 0 0,4-4 40 0 0,4 7 8 0 0,-6-3 0 0 0,6-2-320 0 0,-4 0 0 0 0,4-3-96 0 0,-4 4 32 0 0</inkml:trace>
</inkml:ink>
</file>

<file path=ppt/ink/ink4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4.98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0 555 9696 0 0,'16'-9'97'0'0,"-1"0"1"0"0,0-1-1 0 0,0 0 1 0 0,22-23 0 0 0,-21 20-98 0 0,7-7 0 0 0,30-33 0 0 0,-3-4 0 0 0,-23 28 0 0 0,-1-2 0 0 0,-1-1 0 0 0,24-41 0 0 0,-32 44 131 0 0,-2-1 1 0 0,-1-1 0 0 0,16-54-1 0 0,-51 173 4703 0 0,9-30-3506 0 0,-26 185 1591 0 0,34-174-2401 0 0,6-37-507 0 0,0-13-12 0 0,0 8 91 0 0,-2-26-131 0 0,0-1 0 0 0,1 1 0 0 0,-1 0 0 0 0,0-1 0 0 0,0 1 0 0 0,0 0 0 0 0,1-1 0 0 0,-1 1 0 0 0,0 0 0 0 0,1-1 0 0 0,-1 1 0 0 0,0-1 0 0 0,1 1 0 0 0,-1-1 0 0 0,1 1 0 0 0,-1-1 0 0 0,1 1 0 0 0,-1-1 0 0 0,1 1 0 0 0,0-1 0 0 0,-1 1 0 0 0,1-1 0 0 0,-1 0 0 0 0,1 1 0 0 0,0-1 0 0 0,-1 0 0 0 0,1 0 0 0 0,0 1 0 0 0,0-1 0 0 0,8 0-1251 0 0,3 0-68 0 0</inkml:trace>
</inkml:ink>
</file>

<file path=ppt/ink/ink4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5.5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372 35 17167 0 0,'-10'-4'1180'0'0,"-24"-10"-865"0"0,9 3-166 0 0,24 10-151 0 0,-1 0 0 0 0,1 0-1 0 0,-1 1 1 0 0,1-1-1 0 0,0 1 1 0 0,-1-1-1 0 0,1 1 1 0 0,-1 0 0 0 0,1 0-1 0 0,-1-1 1 0 0,0 1-1 0 0,1 0 1 0 0,-1 0-1 0 0,1 0 1 0 0,-1 1-1 0 0,1-1 1 0 0,-1 0 0 0 0,1 0-1 0 0,-1 1 1 0 0,1-1-1 0 0,-3 2 1 0 0,-2 1-26 0 0,-1 1 1 0 0,1 0-1 0 0,-9 7 1 0 0,-4 2 50 0 0,7-6 0 0 0,2 0-1 0 0,-1 1 0 0 0,1 0 0 0 0,0 0 0 0 0,1 1 0 0 0,-14 17 0 0 0,0 4 437 0 0,-18 33-1 0 0,34-50-376 0 0,2-1 0 0 0,0 1 0 0 0,0 0 0 0 0,1 0 0 0 0,0 0 0 0 0,2 1 0 0 0,-1-1 0 0 0,2 1 0 0 0,0 0 0 0 0,0-1 0 0 0,3 28 0 0 0,-1-35-39 0 0,0-1 0 0 0,0 0 0 0 0,0 1 0 0 0,1-1 0 0 0,-1 0 0 0 0,1 0 0 0 0,1 0 0 0 0,-1 0 0 0 0,1 0 0 0 0,-1-1 0 0 0,1 1 0 0 0,1-1 0 0 0,-1 1 0 0 0,1-1 0 0 0,0 0 0 0 0,0-1 0 0 0,0 1 0 0 0,0-1 0 0 0,0 1 0 0 0,1-1 0 0 0,0-1 0 0 0,-1 1 0 0 0,1 0 0 0 0,0-1 0 0 0,0 0 0 0 0,0-1 0 0 0,1 1 0 0 0,-1-1 0 0 0,0 0 0 0 0,1 0 0 0 0,-1 0 0 0 0,8-1 0 0 0,0-1-10 0 0,-1 0 0 0 0,0 0 0 0 0,0-2 1 0 0,0 1-1 0 0,-1-2 0 0 0,1 1 0 0 0,18-10 0 0 0,-12 4-19 0 0,-2 0 1 0 0,1-1-1 0 0,-1 0 0 0 0,17-16 0 0 0,-29 23-4 0 0,-1 0 0 0 0,0 0 0 0 0,0-1-1 0 0,0 1 1 0 0,0-1 0 0 0,0 0 0 0 0,-1 1 0 0 0,0-1 0 0 0,1 0 0 0 0,-1-1-1 0 0,2-5 1 0 0,-4 7-3 0 0,1 1 0 0 0,-1 0 0 0 0,0 0 0 0 0,0-1 0 0 0,0 1 0 0 0,0 0 0 0 0,0-1 0 0 0,0 1 0 0 0,0 0 0 0 0,-1 0 0 0 0,1-1 0 0 0,-1 1 0 0 0,0 0 0 0 0,0 0 0 0 0,0 0 0 0 0,0 0 0 0 0,0 0 0 0 0,0 0 0 0 0,0 0 0 0 0,-1 0 0 0 0,1 0 0 0 0,0 0 0 0 0,-1 1 0 0 0,-3-3 0 0 0,-1-1-32 0 0,-1 0-1 0 0,1 1 1 0 0,-1-1 0 0 0,0 2-1 0 0,-1-1 1 0 0,1 1-1 0 0,0 0 1 0 0,-1 1-1 0 0,0 0 1 0 0,0 0 0 0 0,1 0-1 0 0,-1 1 1 0 0,0 0-1 0 0,0 1 1 0 0,0 0-1 0 0,0 0 1 0 0,0 1-1 0 0,-15 2 1 0 0,6 1-195 0 0,0 0 0 0 0,0 1 0 0 0,1 1 0 0 0,0 1 0 0 0,0 0 1 0 0,1 1-1 0 0,-27 18 0 0 0,31-18-368 0 0,0 1 0 0 0,1 0 1 0 0,-1 1-1 0 0,-11 16 0 0 0,13-15-1382 0 0</inkml:trace>
  <inkml:trace contextRef="#ctx0" brushRef="#br0" timeOffset="1">562 451 16863 0 0,'0'0'784'0'0,"-8"7"-696"0"0,4 0-88 0 0,4 4 0 0 0,-4 0 0 0 0,4 0 232 0 0,-5 0 32 0 0,5-4 8 0 0,0 2 0 0 0,0 0-176 0 0,0 0 0 0 0</inkml:trace>
</inkml:ink>
</file>

<file path=ppt/ink/ink4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6.1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80 291 16008 0 0,'-6'4'92'0'0,"0"0"1"0"0,0 0-1 0 0,1 0 1 0 0,-1 1-1 0 0,1 0 1 0 0,0 0-1 0 0,1 0 1 0 0,-1 1-1 0 0,1-1 1 0 0,0 1-1 0 0,0 0 1 0 0,1 1-1 0 0,-1-1 1 0 0,2 0-1 0 0,-1 1 1 0 0,1 0-1 0 0,-2 8 1 0 0,3-13-37 0 0,1 0 0 0 0,0 1 0 0 0,0-1 1 0 0,0 0-1 0 0,0 1 0 0 0,0-1 0 0 0,0 0 1 0 0,1 1-1 0 0,-1-1 0 0 0,1 0 0 0 0,-1 0 1 0 0,1 1-1 0 0,0-1 0 0 0,0 0 0 0 0,0 0 0 0 0,0 0 1 0 0,3 3-1 0 0,-2-3 18 0 0,0 1 0 0 0,1-1 0 0 0,0 1 1 0 0,-1-1-1 0 0,1 0 0 0 0,0 0 0 0 0,0 0 0 0 0,0-1 1 0 0,0 1-1 0 0,7 1 0 0 0,-3 0 21 0 0,1-2-1 0 0,-1 1 1 0 0,1-1 0 0 0,0 0 0 0 0,0 0 0 0 0,-1-1-1 0 0,1 0 1 0 0,0 0 0 0 0,0-1 0 0 0,8-2-1 0 0,7-4 89 0 0,0 0-1 0 0,-1-2 1 0 0,0-1 0 0 0,0-1-1 0 0,-1 0 1 0 0,0-2-1 0 0,-1 0 1 0 0,-1-2-1 0 0,0 0 1 0 0,20-21-1 0 0,-34 31-117 0 0,1-1 0 0 0,-1-1 0 0 0,0 1 0 0 0,-1-1 0 0 0,0 0 0 0 0,0 0 0 0 0,0 0 0 0 0,-1 0 0 0 0,4-12 0 0 0,-6 14-34 0 0,0-1-1 0 0,0 1 0 0 0,0 0 0 0 0,-1 0 0 0 0,0-1 1 0 0,0 1-1 0 0,0 0 0 0 0,-1 0 0 0 0,1-1 0 0 0,-1 1 1 0 0,-1 0-1 0 0,1 0 0 0 0,-1 0 0 0 0,0 0 0 0 0,-3-6 1 0 0,-1 0-35 0 0,-1 1 0 0 0,1 0 0 0 0,-2 0 0 0 0,0 1 1 0 0,0 0-1 0 0,0 0 0 0 0,-1 1 0 0 0,-1 0 0 0 0,1 1 1 0 0,-17-10-1 0 0,13 10-128 0 0,1 0 0 0 0,-2 1 0 0 0,1 0 0 0 0,-1 1 0 0 0,0 1 0 0 0,0 0 0 0 0,0 1 0 0 0,-20-2 0 0 0,26 5-74 0 0,0 0-1 0 0,0 0 0 0 0,1 1 0 0 0,-1 0 0 0 0,0 1 0 0 0,0-1 1 0 0,1 2-1 0 0,-1-1 0 0 0,1 1 0 0 0,-1 0 0 0 0,1 0 1 0 0,0 1-1 0 0,0 0 0 0 0,1 0 0 0 0,-1 1 0 0 0,-6 6 0 0 0,-4 4-981 0 0</inkml:trace>
  <inkml:trace contextRef="#ctx0" brushRef="#br0" timeOffset="1">716 96 15368 0 0,'2'-2'64'0'0,"0"0"1"0"0,1-1 0 0 0,-1 1-1 0 0,1 0 1 0 0,-1 0 0 0 0,1 0 0 0 0,0 1-1 0 0,0-1 1 0 0,0 0 0 0 0,0 1 0 0 0,0 0-1 0 0,0 0 1 0 0,0 0 0 0 0,0 0 0 0 0,5 0-1 0 0,5-1 389 0 0,1 1 0 0 0,19 1-1 0 0,-18 0 230 0 0,-4 1-427 0 0,1 0 0 0 0,-1 1 0 0 0,13 3-1 0 0,-12-2-169 0 0,1-1 0 0 0,-1 0-1 0 0,17 0 1 0 0</inkml:trace>
</inkml:ink>
</file>

<file path=ppt/ink/ink5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6.82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17567 0 0,'0'0'368'0'0,"8"4"80"0"0,5 0-360 0 0,-1-1-88 0 0,4 4 0 0 0,0-7 0 0 0,1 4 296 0 0,4-4 48 0 0,0 0 8 0 0,4-4 0 0 0,0 4-800 0 0,3-3-152 0 0</inkml:trace>
</inkml:ink>
</file>

<file path=ppt/ink/ink5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07.3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32 16527 0 0,'126'-5'931'0'0,"-1"-1"-1006"0"0,-103 5-19 0 0,1-1 0 0 0,34-8 0 0 0,-18 3-1663 0 0,-22 7-937 0 0,-9 2 1172 0 0</inkml:trace>
  <inkml:trace contextRef="#ctx0" brushRef="#br0" timeOffset="1">200 330 18479 0 0,'28'4'776'0'0,"5"-4"-616"0"0,0-4-160 0 0,1 4 0 0 0,-1-7 0 0 0,-1 3 0 0 0,-3 1 440 0 0,1-5 56 0 0,-5 5 16 0 0</inkml:trace>
</inkml:ink>
</file>

<file path=ppt/ink/ink5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34.1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1 694 8056 0 0,'0'0'1456'0'0,"4"-4"-679"0"0,17-30 705 0 0,-16 24-1230 0 0,1 0 0 0 0,11-13 1 0 0,1 2-67 0 0,7-7 205 0 0,-2 0 1 0 0,39-64 0 0 0,-45 62-113 0 0,-4 9-27 0 0,-2 0-1 0 0,0-1 0 0 0,-2 0 1 0 0,13-42-1 0 0,-15 36 124 0 0,12-64-16 0 0,-18 79-349 0 0,0 1 0 0 0,0-1 0 0 0,-1 0-1 0 0,-1 0 1 0 0,-3-16 0 0 0,-8-7 78 0 0,8 28-45 0 0,1 2-22 0 0,2 26 33 0 0,9 132 10 0 0,-7-127 0 0 0,3 23 36 0 0,8 217 647 0 0,-8-64 45 0 0,-3-197-790 0 0,-1 0-1 0 0,0 0 0 0 0,1-1 1 0 0,0 1-1 0 0,0 0 0 0 0,0 0 1 0 0,0 0-1 0 0,1-1 0 0 0,-1 1 1 0 0,1-1-1 0 0,4 7 0 0 0,-6-10-31 0 0,0 0-1 0 0,1 1 0 0 0,-1-1 1 0 0,0 0-1 0 0,0 1 0 0 0,1-1 1 0 0,-1 0-1 0 0,0 0 0 0 0,1 1 1 0 0,-1-1-1 0 0,0 0 0 0 0,1 0 1 0 0,-1 1-1 0 0,0-1 0 0 0,1 0 1 0 0,-1 0-1 0 0,1 0 0 0 0,-1 0 1 0 0,0 0-1 0 0,1 0 0 0 0,-1 0 1 0 0,1 0-1 0 0,-1 0 0 0 0,0 0 1 0 0,1 0-1 0 0,0 0 0 0 0,0 0-430 0 0,8 0-5601 0 0</inkml:trace>
</inkml:ink>
</file>

<file path=ppt/ink/ink5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34.8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131 308 9696 0 0,'-2'0'208'0'0,"-6"-2"-70"0"0,3 2-117 0 0,0-1-1 0 0,0 0 0 0 0,1 0 0 0 0,-8-3 1 0 0,9 3-22 0 0,1-1 1 0 0,-1 1-1 0 0,0-1 0 0 0,1 0 1 0 0,0 0-1 0 0,-1 0 1 0 0,1 0-1 0 0,0 0 0 0 0,0 0 1 0 0,0 0-1 0 0,-2-4 1 0 0,-16-14 39 0 0,17 17 112 0 0,0 0 0 0 0,-1 0 1 0 0,1 0-1 0 0,0 0 0 0 0,1-1 1 0 0,-1 1-1 0 0,1-1 1 0 0,-1 0-1 0 0,1 1 0 0 0,0-1 1 0 0,0 0-1 0 0,1-1 0 0 0,-1 1 1 0 0,1 0-1 0 0,0 0 0 0 0,0-1 1 0 0,0 1-1 0 0,1 0 0 0 0,0-1 1 0 0,0 1-1 0 0,0-1 1 0 0,0 1-1 0 0,0 0 0 0 0,3-9 1 0 0,-1 6-22 0 0,0 0 1 0 0,0 1 0 0 0,1 0 0 0 0,0-1 0 0 0,0 1-1 0 0,0 0 1 0 0,1 0 0 0 0,0 1 0 0 0,0-1 0 0 0,1 1 0 0 0,7-7-1 0 0,-2 2-79 0 0,1 1-1 0 0,0 1 0 0 0,1-1 1 0 0,19-9-1 0 0,-25 15-43 0 0,0 1-1 0 0,0 0 1 0 0,0 0 0 0 0,0 1-1 0 0,0-1 1 0 0,0 2 0 0 0,0-1-1 0 0,0 0 1 0 0,0 1 0 0 0,0 0-1 0 0,1 1 1 0 0,-1-1 0 0 0,0 1-1 0 0,0 1 1 0 0,0-1 0 0 0,0 1-1 0 0,0 0 1 0 0,6 3 0 0 0,15 6 55 0 0,-20-8-49 0 0,1-1 0 0 0,-1 1-1 0 0,0 1 1 0 0,-1-1 0 0 0,1 1 0 0 0,-1 0 0 0 0,1 1-1 0 0,-1-1 1 0 0,0 1 0 0 0,-1 1 0 0 0,7 6 0 0 0,-6-4 43 0 0,-1 0 0 0 0,0 0 1 0 0,0 1-1 0 0,0-1 1 0 0,-1 1-1 0 0,-1 0 1 0 0,0 0-1 0 0,3 13 1 0 0,-4-15 7 0 0,-1 1 0 0 0,-1 0 1 0 0,1-1-1 0 0,-2 1 0 0 0,1 0 1 0 0,-1-1-1 0 0,0 1 0 0 0,0 0 1 0 0,-1-1-1 0 0,-5 15 0 0 0,-4 12 161 0 0,7-19-107 0 0,-1-1 0 0 0,-7 14 0 0 0,-6 3-34 0 0,-37 48 0 0 0,36-53 53 0 0,-1-2 5 0 0,0 0-1 0 0,-42 34 0 0 0,57-53-92 0 0,-1-1 0 0 0,0 0-1 0 0,-1 0 1 0 0,1 0-1 0 0,0-1 1 0 0,-1 0-1 0 0,0 0 1 0 0,0 0 0 0 0,0-1-1 0 0,0 0 1 0 0,0-1-1 0 0,0 0 1 0 0,-11 1-1 0 0,16-2-35 0 0,1 0-1 0 0,0 0 0 0 0,0 0 0 0 0,0 0 1 0 0,0-1-1 0 0,0 1 0 0 0,0 0 0 0 0,0-1 1 0 0,0 1-1 0 0,0 0 0 0 0,0-1 0 0 0,0 0 1 0 0,0 1-1 0 0,0-1 0 0 0,0 1 0 0 0,0-1 1 0 0,1 0-1 0 0,-1 0 0 0 0,0 1 0 0 0,0-1 1 0 0,1 0-1 0 0,-1 0 0 0 0,0 0 0 0 0,1 0 1 0 0,-1 0-1 0 0,1 0 0 0 0,0 0 1 0 0,-1 0-1 0 0,1 0 0 0 0,0 0 0 0 0,-1 0 1 0 0,1 0-1 0 0,0 0 0 0 0,0 0 0 0 0,0-1 1 0 0,0 1-1 0 0,0-1 0 0 0,0 0-7 0 0,0-1-1 0 0,0 1 1 0 0,0 0-1 0 0,1 0 1 0 0,-1 0-1 0 0,1 0 1 0 0,-1 0-1 0 0,1 0 1 0 0,0 0-1 0 0,-1 0 1 0 0,1 0 0 0 0,0 1-1 0 0,0-1 1 0 0,1 0-1 0 0,-1 0 1 0 0,0 1-1 0 0,0-1 1 0 0,3-1-1 0 0,7-5 2 0 0,-9 6-11 0 0,0 0-1 0 0,0 0 1 0 0,0 1 0 0 0,0-1-1 0 0,1 1 1 0 0,-1-1 0 0 0,0 1-1 0 0,1 0 1 0 0,-1 0 0 0 0,1 0-1 0 0,-1 0 1 0 0,1 1 0 0 0,-1-1-1 0 0,1 1 1 0 0,-1-1 0 0 0,1 1-1 0 0,0 0 1 0 0,-1 0-1 0 0,1 0 1 0 0,0 0 0 0 0,2 1-1 0 0,17 7-21 0 0,-2 0-1 0 0,35 19 1 0 0,9 4 29 0 0,6 6 116 0 0,-49-25-72 0 0,-17-10-32 0 0,-1 0 0 0 0,0 0 0 0 0,1 0 0 0 0,-1-1 0 0 0,1 1 0 0 0,0-1-1 0 0,-1 0 1 0 0,1 0 0 0 0,0 0 0 0 0,0 0 0 0 0,5-1 0 0 0,28-4-241 0 0,-19 1-1778 0 0,-7 1-5 0 0</inkml:trace>
</inkml:ink>
</file>

<file path=ppt/ink/ink5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35.5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17 221 13704 0 0,'-9'-11'1034'0'0,"8"9"-1013"0"0,0 0-1 0 0,0 0 1 0 0,0 0-1 0 0,0 0 1 0 0,1-1-1 0 0,-1 1 1 0 0,1 0-1 0 0,-1-1 1 0 0,1 1 0 0 0,0 0-1 0 0,0-1 1 0 0,0 1-1 0 0,0 0 1 0 0,0-1-1 0 0,0 1 1 0 0,1 0-1 0 0,-1-1 1 0 0,1 1-1 0 0,-1 0 1 0 0,3-4-1 0 0,0-5 19 0 0,-2 8-52 0 0,0 0 1 0 0,0 1 0 0 0,0-1 0 0 0,1 1 0 0 0,-1 0 0 0 0,1-1 0 0 0,3-2-1 0 0,2-5-72 0 0,-6 8 58 0 0,1 1 1 0 0,-1-1-1 0 0,1 0 1 0 0,-1 1-1 0 0,1-1 1 0 0,0 1-1 0 0,-1-1 1 0 0,1 1-1 0 0,0 0 1 0 0,0 0-1 0 0,0 0 1 0 0,0 0-1 0 0,0 0 0 0 0,1 0 1 0 0,-1 1-1 0 0,0-1 1 0 0,0 1-1 0 0,0-1 1 0 0,1 1-1 0 0,-1 0 1 0 0,0 0-1 0 0,0 0 1 0 0,1 0-1 0 0,-1 0 1 0 0,0 1-1 0 0,0-1 1 0 0,1 1-1 0 0,2 0 1 0 0,15 11-6 0 0,34 26 1 0 0,-47-34 133 0 0,-1 0 1 0 0,0-1-1 0 0,1 0 0 0 0,-1 0 1 0 0,1-1-1 0 0,0 0 0 0 0,0 0 1 0 0,0 0-1 0 0,0-1 0 0 0,0 0 1 0 0,1-1-1 0 0,9 0 1 0 0,-9 0-22 0 0,-1 0 0 0 0,1-1 0 0 0,0 0 0 0 0,0-1 0 0 0,0 1 0 0 0,-1-1 1 0 0,1-1-1 0 0,-1 0 0 0 0,0 0 0 0 0,8-4 0 0 0,-10 4-58 0 0,-1 0-1 0 0,1 0 1 0 0,-1-1-1 0 0,0 1 1 0 0,0-1-1 0 0,0 0 0 0 0,0 0 1 0 0,-1-1-1 0 0,1 1 1 0 0,-1-1-1 0 0,0 1 1 0 0,-1-1-1 0 0,1 0 1 0 0,-1 0-1 0 0,2-6 0 0 0,0-1 5 0 0,-2 7 56 0 0,-1 0 0 0 0,1 0 0 0 0,-1 0 0 0 0,0 0-1 0 0,0 0 1 0 0,0-7 0 0 0,-1 12-79 0 0,0-1 0 0 0,0 1 1 0 0,0 0-1 0 0,-1-1 0 0 0,1 1 0 0 0,0 0 0 0 0,0-1 0 0 0,0 1 0 0 0,0 0 0 0 0,0-1 1 0 0,0 1-1 0 0,0 0 0 0 0,0 0 0 0 0,-1-1 0 0 0,1 1 0 0 0,0 0 0 0 0,0-1 0 0 0,-1 1 1 0 0,1 0-1 0 0,0 0 0 0 0,0-1 0 0 0,-1 1 0 0 0,1 0 0 0 0,-6-7 90 0 0,6 7-90 0 0,0 0 1 0 0,0-1-1 0 0,0 1 0 0 0,0-1 0 0 0,0 1 0 0 0,-1-1 0 0 0,1 1 0 0 0,0-1 0 0 0,0 1 0 0 0,-1 0 0 0 0,1-1 0 0 0,0 1 0 0 0,-1-1 0 0 0,1 1 0 0 0,0 0 0 0 0,-1-1 0 0 0,1 1 0 0 0,0 0 0 0 0,-1 0 0 0 0,1-1 0 0 0,-1 1 0 0 0,1 0 0 0 0,-1 0 0 0 0,1-1 0 0 0,-1 1 0 0 0,1 0 0 0 0,0 0 0 0 0,-1 0 0 0 0,1 0 0 0 0,-1 0 0 0 0,1 0 0 0 0,-1 0 0 0 0,1 0 0 0 0,-1 0 0 0 0,0 0 0 0 0,1 0 6 0 0,-1 0-9 0 0,0 1 0 0 0,0-1 1 0 0,1 0-1 0 0,-1 0 0 0 0,0 1 0 0 0,1-1 0 0 0,-1 1 1 0 0,1-1-1 0 0,-1 0 0 0 0,0 1 0 0 0,1-1 0 0 0,-1 1 1 0 0,1 0-1 0 0,-1-1 0 0 0,1 1 0 0 0,-1-1 0 0 0,1 1 0 0 0,0 0 1 0 0,-1-1-1 0 0,1 1 0 0 0,-1 1 0 0 0,0 0-18 0 0,-2 4 2 0 0,0 0 0 0 0,1 0 0 0 0,0 1 0 0 0,0-1-1 0 0,0 0 1 0 0,1 1 0 0 0,-1 10 0 0 0,-1 4 20 0 0,0 0 83 0 0,1 0 1 0 0,2 34-1 0 0,0 8 210 0 0,-1 52 395 0 0,2-54-357 0 0,0-37-222 0 0,0 0-1 0 0,2 0 1 0 0,0 0-1 0 0,2-1 1 0 0,1 1 0 0 0,12 32-1 0 0,-11-42-22 0 0,-6-13-130 0 0,-1-1 0 0 0,1 1-1 0 0,0 0 1 0 0,-1-1 0 0 0,1 1 0 0 0,0-1 0 0 0,-1 1 0 0 0,1-1 0 0 0,0 0 0 0 0,0 1 0 0 0,-1-1-1 0 0,1 0 1 0 0,0 1 0 0 0,0-1 0 0 0,0 0 0 0 0,-1 0 0 0 0,1 0 0 0 0,0 0 0 0 0,0 0 0 0 0,0 0-1 0 0,0 0 1 0 0,0 0 0 0 0,-1 0 0 0 0,1 0 0 0 0,0 0 0 0 0,0 0 0 0 0,0-1 0 0 0,0 1 0 0 0,0-1-1 0 0,1 0-642 0 0</inkml:trace>
</inkml:ink>
</file>

<file path=ppt/ink/ink5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36.27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1 569 14312 0 0,'8'-4'689'0'0,"1"1"-545"0"0,-1 0 0 0 0,1 1 1 0 0,0 0-1 0 0,-1 0 0 0 0,18 0 1 0 0,-20 1-132 0 0,78-12 219 0 0,13 0-68 0 0,-54 8-137 0 0,-22 2-513 0 0,22 0 1 0 0,-22 3-95 0 0</inkml:trace>
  <inkml:trace contextRef="#ctx0" brushRef="#br0" timeOffset="1">703 734 16096 0 0,'0'0'1679'0'0,"5"3"-1591"0"0,3 1-88 0 0,0 1 0 0 0,5-5 0 0 0,-5 0 64 0 0,0 0-64 0 0</inkml:trace>
  <inkml:trace contextRef="#ctx0" brushRef="#br0" timeOffset="2">1100 330 14896 0 0,'0'0'714'0'0,"-4"7"-844"0"0,-1 8 118 0 0,0-1 0 0 0,1 1 0 0 0,0 0 1 0 0,2 0-1 0 0,0 0 0 0 0,0 1 1 0 0,1-1-1 0 0,3 26 0 0 0,-1-22 71 0 0,8 50 530 0 0,-8-63-489 0 0,0 0 1 0 0,1 0 0 0 0,0 0 0 0 0,0 0 0 0 0,1 0-1 0 0,0 0 1 0 0,0-1 0 0 0,5 8 0 0 0,-4-7-6 0 0,0-1-1 0 0,1 0 1 0 0,-1 0 0 0 0,1 0 0 0 0,0-1-1 0 0,1 0 1 0 0,-1 0 0 0 0,1 0 0 0 0,-1 0-1 0 0,1-1 1 0 0,0 0 0 0 0,0 0 0 0 0,1-1-1 0 0,7 3 1 0 0,-4-3-5 0 0,0 0 0 0 0,0-1 0 0 0,0 0 0 0 0,1 0 0 0 0,-1-1 0 0 0,0-1 0 0 0,1 0 0 0 0,-1 0 0 0 0,16-5 0 0 0,-2-1 82 0 0,-1 0-1 0 0,43-22 1 0 0,-45 18-72 0 0,0-1 0 0 0,32-26 1 0 0,34-36 137 0 0,-70 59-200 0 0,-15 13-32 0 0,30-26 176 0 0,50-57-1 0 0,-74 76-104 0 0,-1-1-1 0 0,0-1 0 0 0,0 1 1 0 0,-1-1-1 0 0,0 0 0 0 0,-1-1 1 0 0,0 1-1 0 0,-1-1 1 0 0,0 0-1 0 0,3-20 0 0 0,-7 24-39 0 0,1 1-1 0 0,-1-1 1 0 0,-1 1-1 0 0,0-1 1 0 0,0 1-1 0 0,0-1 0 0 0,-1 1 1 0 0,0 0-1 0 0,0-1 1 0 0,-1 1-1 0 0,0 0 1 0 0,0 1-1 0 0,-1-1 1 0 0,1 0-1 0 0,-2 1 1 0 0,-6-9-1 0 0,1 3-50 0 0,-1 0 0 0 0,0 1 1 0 0,-1 1-1 0 0,0 0 0 0 0,-1 0 0 0 0,0 1 0 0 0,-15-7 1 0 0,16 10-39 0 0,-1 0 0 0 0,-1 1 0 0 0,1 0-1 0 0,-1 1 1 0 0,1 1 0 0 0,-1 0 0 0 0,0 1 0 0 0,-1 0 0 0 0,1 1 0 0 0,0 1 0 0 0,0 0 0 0 0,0 1 0 0 0,0 1 0 0 0,0 0 0 0 0,0 1 0 0 0,0 0 0 0 0,0 1 0 0 0,1 1 0 0 0,0 0 0 0 0,0 1-1 0 0,0 0 1 0 0,-12 8 0 0 0,2 2-448 0 0,1 0 0 0 0,1 2 0 0 0,0 0-1 0 0,-19 24 1 0 0,14-12-631 0 0</inkml:trace>
</inkml:ink>
</file>

<file path=ppt/ink/ink5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37.05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16 261 9784 0 0,'-3'7'187'0'0,"0"0"-1"0"0,1 1 1 0 0,0-1 0 0 0,0 0 0 0 0,1 1 0 0 0,0-1 0 0 0,0 1 0 0 0,1-1-1 0 0,0 1 1 0 0,0-1 0 0 0,3 13 0 0 0,-3-16-66 0 0,1 0 1 0 0,0 0-1 0 0,0 0 0 0 0,0 0 0 0 0,1 0 1 0 0,-1 0-1 0 0,1-1 0 0 0,0 1 1 0 0,0 0-1 0 0,1-1 0 0 0,-1 0 0 0 0,1 1 1 0 0,-1-1-1 0 0,1 0 0 0 0,0 0 1 0 0,0-1-1 0 0,1 1 0 0 0,-1 0 0 0 0,0-1 1 0 0,1 0-1 0 0,0 0 0 0 0,4 2 1 0 0,2-1 23 0 0,0 0 1 0 0,0-1-1 0 0,0 0 1 0 0,1 0-1 0 0,-1-1 1 0 0,0-1-1 0 0,0 0 1 0 0,1 0 0 0 0,-1-1-1 0 0,0 0 1 0 0,1-1-1 0 0,13-4 1 0 0,-6 0-7 0 0,0 0 0 0 0,-1-1 0 0 0,0-1 0 0 0,0-1 0 0 0,29-21 0 0 0,-24 15 86 0 0,-1-1-1 0 0,0-1 1 0 0,-1-1 0 0 0,29-34-1 0 0,-44 45-137 0 0,0 0-1 0 0,-1 0 1 0 0,0 0 0 0 0,0 0-1 0 0,0-1 1 0 0,-1 0 0 0 0,0 1-1 0 0,2-12 1 0 0,-4 13-23 0 0,0 0 1 0 0,-1 1-1 0 0,1-1 1 0 0,-1 0-1 0 0,-1 0 1 0 0,1 1-1 0 0,-1-1 1 0 0,0 0-1 0 0,0 1 1 0 0,-1-1-1 0 0,1 1 0 0 0,-1 0 1 0 0,-4-8-1 0 0,2 7-44 0 0,1 0-1 0 0,-1 1 1 0 0,0-1-1 0 0,-1 1 1 0 0,1 1-1 0 0,-1-1 1 0 0,0 0-1 0 0,0 1 1 0 0,-1 0-1 0 0,-6-4 1 0 0,3 3-3 0 0,0 0 1 0 0,-1 0 0 0 0,1 1 0 0 0,-1 0 0 0 0,-19-4 0 0 0,19 6-52 0 0,0 1 1 0 0,0 0-1 0 0,0 1 1 0 0,1 0-1 0 0,-1 0 0 0 0,0 1 1 0 0,0 1-1 0 0,0-1 1 0 0,1 2-1 0 0,-1-1 1 0 0,1 1-1 0 0,-16 7 1 0 0,14-4-94 0 0,-1 1 0 0 0,1-1 1 0 0,0 2-1 0 0,0 0 0 0 0,1 0 1 0 0,0 1-1 0 0,1 0 0 0 0,0 0 1 0 0,-8 11-1 0 0,5-4-708 0 0,1-1 0 0 0,0 2 0 0 0,-15 33 0 0 0,17-25-559 0 0</inkml:trace>
</inkml:ink>
</file>

<file path=ppt/ink/ink5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37.5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275 1 10144 0 0,'0'0'217'0'0,"0"2"-6"0"0,-3 44 445 0 0,2-32 187 0 0,-1 0 0 0 0,2 0 0 0 0,2 21 0 0 0,-2-35-822 0 0,5 41 1512 0 0,19 66 0 0 0,-6-37-942 0 0,11 20 434 0 0,22 121 1 0 0,-49-204-972 0 0,1 12 239 0 0,1 24 0 0 0,0 1 176 0 0,-3-41-420 0 0,-1 0 1 0 0,0 0-1 0 0,1 1 0 0 0,-1-1 0 0 0,0 0 1 0 0,-1 0-1 0 0,1 1 0 0 0,-1-1 0 0 0,1 0 1 0 0,-1 0-1 0 0,0 0 0 0 0,0 0 1 0 0,0 0-1 0 0,-1 0 0 0 0,1 0 0 0 0,-1 0 1 0 0,1 0-1 0 0,-1-1 0 0 0,0 1 0 0 0,0 0 1 0 0,0-1-1 0 0,-1 0 0 0 0,1 1 0 0 0,0-1 1 0 0,-1 0-1 0 0,0 0 0 0 0,1-1 1 0 0,-1 1-1 0 0,0 0 0 0 0,0-1 0 0 0,0 0 1 0 0,0 0-1 0 0,0 0 0 0 0,0 0 0 0 0,0 0 1 0 0,0 0-1 0 0,-1-1 0 0 0,1 0 1 0 0,0 1-1 0 0,0-1 0 0 0,-1 0 0 0 0,-5-2 1 0 0,-9-1 3 0 0,1-2 0 0 0,-1 0 0 0 0,1-1 0 0 0,1-1 1 0 0,-1-1-1 0 0,1 0 0 0 0,0-1 0 0 0,1 0 0 0 0,0-2 1 0 0,1 1-1 0 0,0-2 0 0 0,1 0 0 0 0,0-1 0 0 0,0 0 0 0 0,2-1 1 0 0,0 0-1 0 0,0-1 0 0 0,-12-24 0 0 0,16 27-16 0 0,0-2 0 0 0,2 1 0 0 0,-9-27 0 0 0,13 34-33 0 0,0 1-1 0 0,0-1 0 0 0,1 0 0 0 0,-1 1 0 0 0,1-1 0 0 0,1 0 1 0 0,-1 1-1 0 0,1-1 0 0 0,0 0 0 0 0,0 1 0 0 0,1-1 0 0 0,3-8 1 0 0,-1 6-67 0 0,0 0 0 0 0,0 0 0 0 0,1 1 1 0 0,0 0-1 0 0,0 0 0 0 0,1 0 1 0 0,0 0-1 0 0,0 1 0 0 0,1 0 0 0 0,-1 1 1 0 0,1-1-1 0 0,11-5 0 0 0,8-4-703 0 0,0 2 1 0 0,38-14-1 0 0,-35 16-300 0 0,12-8-369 0 0</inkml:trace>
</inkml:ink>
</file>

<file path=ppt/ink/ink5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38.16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95 123 5800 0 0,'1'-7'71'0'0,"0"0"1"0"0,1 0-1 0 0,0-1 1 0 0,0 1-1 0 0,0 0 1 0 0,1 1-1 0 0,4-10 1 0 0,7-17 432 0 0,-11 22-881 0 0,1-2 3578 0 0,-1 13-1582 0 0,-1 8-1086 0 0,-1 8-102 0 0,0 0 0 0 0,-1 0 0 0 0,-1 0 0 0 0,-1 0 0 0 0,0 0 0 0 0,-8 29 1 0 0,-2 17 402 0 0,-4 19 67 0 0,7-38-660 0 0,-51 211 782 0 0,49-217-1129 0 0,6-25-36 0 0,2 0 0 0 0,0 0 0 0 0,0 0 0 0 0,1 0 0 0 0,0 0 0 0 0,1 1 0 0 0,1 23 0 0 0</inkml:trace>
</inkml:ink>
</file>

<file path=ppt/ink/ink5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38.95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30 1 13832 0 0,'-4'12'84'0'0,"1"0"0"0"0,1 0 1 0 0,0 1-1 0 0,1-1 1 0 0,0 17-1 0 0,-2 16 46 0 0,1-23-33 0 0,2 30 0 0 0,0-31-45 0 0,-3 35-1 0 0,-1 12 453 0 0,3-56 2362 0 0,-1-21-2809 0 0,1-1-1 0 0,1 1 1 0 0,-1-1-1 0 0,1 1 0 0 0,1-1 1 0 0,0 1-1 0 0,0-1 0 0 0,6-17 1 0 0,2-4 8 0 0,18-37 1 0 0,-15 40-113 0 0,-9 22 47 0 0,0 1 0 0 0,0-1 0 0 0,0 1 0 0 0,0 0 0 0 0,1 0 0 0 0,0 0 0 0 0,0 1 0 0 0,1 0 0 0 0,-1-1 0 0 0,7-3 0 0 0,-10 7 0 0 0,1 0 0 0 0,-1 0 0 0 0,1 1 0 0 0,-1-1 0 0 0,1 0 0 0 0,0 1 0 0 0,-1 0 0 0 0,1-1 0 0 0,0 1 0 0 0,0 0 0 0 0,-1 0 0 0 0,1-1 0 0 0,0 2 0 0 0,0-1 0 0 0,-1 0 0 0 0,1 0 0 0 0,0 0 0 0 0,-1 1 0 0 0,1-1 0 0 0,0 1 0 0 0,-1-1 0 0 0,1 1 0 0 0,-1 0 0 0 0,1 0 0 0 0,-1 0 0 0 0,1-1 0 0 0,2 3 0 0 0,3 3 0 0 0,0 1 0 0 0,-1-1 0 0 0,1 1 0 0 0,5 7 0 0 0,0 0 0 0 0,4 3 0 0 0,16 19 0 0 0,-29-32 0 0 0,-1-1 0 0 0,0 1 0 0 0,0 0 0 0 0,0 0 0 0 0,0 0 0 0 0,-1 0 0 0 0,1 0 0 0 0,-1 0 0 0 0,1 5 0 0 0,4 30 16 0 0,-6-38 128 0 0,-4 7 102 0 0,3-7-241 0 0,0-1-1 0 0,0 1 1 0 0,1 0 0 0 0,-1-1 0 0 0,0 1 0 0 0,0-1 0 0 0,0 1 0 0 0,0-1 0 0 0,0 1-1 0 0,0-1 1 0 0,1 0 0 0 0,-1 1 0 0 0,0-1 0 0 0,0 0 0 0 0,0 0 0 0 0,0 0-1 0 0,0 0 1 0 0,0 0 0 0 0,0 0 0 0 0,0 0 0 0 0,0 0 0 0 0,0 0 0 0 0,-2-1-1 0 0,-2 1 153 0 0,4 1-142 0 0,-4-1 157 0 0,-8-12 226 0 0,9 5-398 0 0,4 7 0 0 0,-1-1 0 0 0,1 1 0 0 0,0-1 0 0 0,0 1 0 0 0,0-1 0 0 0,0 1 0 0 0,0-1 0 0 0,-1 1 0 0 0,1-1 0 0 0,0 1 0 0 0,0-1 0 0 0,0 1 0 0 0,0-1 0 0 0,1 1 0 0 0,-1-1 0 0 0,0 0 0 0 0,0 1 0 0 0,0-1 0 0 0,0 1 0 0 0,0 0 0 0 0,1-1 0 0 0,-1 1 0 0 0,0-1 0 0 0,0 1 0 0 0,1-1 0 0 0,-1 1 0 0 0,0-1 0 0 0,1 1 0 0 0,0-1 0 0 0,-1 0 0 0 0,3-4 0 0 0,-1 0 0 0 0,1-1 0 0 0,0 1 0 0 0,1 0 0 0 0,-1 0 0 0 0,1 1 0 0 0,0-1 0 0 0,0 1 0 0 0,0 0 0 0 0,0 0 0 0 0,1 0 0 0 0,0 0 0 0 0,0 1 0 0 0,0 0 0 0 0,8-4 0 0 0,-6 4-21 0 0,0-1 1 0 0,0 1-1 0 0,0 0 0 0 0,10-2 0 0 0,-13 4-12 0 0,-1 0-1 0 0,1 1 1 0 0,-1 0 0 0 0,1 0 0 0 0,-1 0 0 0 0,1 0 0 0 0,-1 0-1 0 0,1 1 1 0 0,-1 0 0 0 0,1-1 0 0 0,-1 1 0 0 0,4 2-1 0 0,39 12 330 0 0,-39-12-262 0 0,1 0 0 0 0,-1 1-1 0 0,-1-1 1 0 0,1 2-1 0 0,0-1 1 0 0,-1 1 0 0 0,0 0-1 0 0,0 0 1 0 0,-1 0-1 0 0,1 1 1 0 0,-1 0 0 0 0,0 0-1 0 0,-1 0 1 0 0,1 1-1 0 0,-1-1 1 0 0,0 1 0 0 0,-1 0-1 0 0,0 1 1 0 0,4 13-1 0 0,-6-12-22 0 0,-1-7 106 0 0,0 2 696 0 0,0-2-2252 0 0</inkml:trace>
</inkml:ink>
</file>

<file path=ppt/ink/ink5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39.5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1 437 8480 0 0,'31'-13'475'0'0,"-24"10"-93"0"0,0 0-1 0 0,0 0 1 0 0,0 1-1 0 0,0 0 1 0 0,1 0-1 0 0,-1 0 1 0 0,0 1-1 0 0,8 0 1 0 0,-10 1-113 0 0,0 1 1 0 0,0-1-1 0 0,0 1 1 0 0,0 0-1 0 0,0 1 1 0 0,0-1-1 0 0,-1 1 1 0 0,1 0-1 0 0,0 0 1 0 0,4 3-1 0 0,5 4 1264 0 0,22 19 0 0 0,-24-19-1542 0 0,0 0 1 0 0,16 10-1 0 0,-23-17 75 0 0,0 0 1 0 0,-1-1 0 0 0,1 1 0 0 0,0-1-1 0 0,0 0 1 0 0,0-1 0 0 0,0 1-1 0 0,0-1 1 0 0,0 0 0 0 0,0 0 0 0 0,0 0-1 0 0,0-1 1 0 0,0 0 0 0 0,-1 0-1 0 0,1 0 1 0 0,0 0 0 0 0,0-1 0 0 0,4-2-1 0 0,-6 3-5 0 0,-1 0-1 0 0,1 0 1 0 0,-1 0-1 0 0,0-1 1 0 0,1 1-1 0 0,-1-1 0 0 0,0 1 1 0 0,0-1-1 0 0,0 0 1 0 0,0 0-1 0 0,0 0 1 0 0,0 0-1 0 0,-1 0 1 0 0,1 0-1 0 0,-1-1 1 0 0,1 1-1 0 0,-1-1 0 0 0,0 1 1 0 0,0-1-1 0 0,0 1 1 0 0,0-1-1 0 0,0 1 1 0 0,-1-1-1 0 0,1 0 1 0 0,-1 0-1 0 0,0 1 1 0 0,1-1-1 0 0,-1 0 1 0 0,-1 1-1 0 0,1-1 0 0 0,0 0 1 0 0,-2-4-1 0 0,0 2 31 0 0,0 0 0 0 0,0 0 0 0 0,-1 0 0 0 0,0 0 0 0 0,0 1 0 0 0,-1-1 0 0 0,1 1 0 0 0,-1 0 0 0 0,0 0 0 0 0,0 0 0 0 0,0 0 0 0 0,0 1 0 0 0,-6-4 0 0 0,-7-4-38 0 0,0 1 1 0 0,-25-11 0 0 0,27 14-21 0 0,0 1 0 0 0,-23-6 0 0 0,31 11-33 0 0,0 0 0 0 0,0 0 0 0 0,0 0 0 0 0,0 1 0 0 0,0 0 0 0 0,0 0 0 0 0,0 0 0 0 0,-8 3 0 0 0,7-2-150 0 0,1 1 0 0 0,0 0 1 0 0,0 0-1 0 0,0 1 1 0 0,0 0-1 0 0,0 0 1 0 0,1 1-1 0 0,-1 0 0 0 0,1 0 1 0 0,0 1-1 0 0,0-1 1 0 0,1 1-1 0 0,-1 0 1 0 0,1 1-1 0 0,-5 6 0 0 0,9-11-799 0 0,-2 6-1458 0 0,6 0 896 0 0</inkml:trace>
  <inkml:trace contextRef="#ctx0" brushRef="#br0" timeOffset="1">873 0 17887 0 0,'-10'16'230'0'0,"1"0"0"0"0,0 1 0 0 0,1 0 0 0 0,1 0 0 0 0,1 1 0 0 0,-6 24 0 0 0,4-4 50 0 0,2 0-1 0 0,-2 41 0 0 0,4 93 257 0 0,0-80-1756 0 0,3-65 496 0 0</inkml:trace>
</inkml:ink>
</file>

<file path=ppt/ink/ink5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52.4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28 19 8232 0 0,'-16'-15'684'0'0,"16"14"-631"0"0,0 1 1 0 0,0 0-1 0 0,0 0 0 0 0,0 0 1 0 0,0 0-1 0 0,-1-1 1 0 0,1 1-1 0 0,0 0 1 0 0,0 0-1 0 0,0 0 0 0 0,0 0 1 0 0,-1 0-1 0 0,1-1 1 0 0,0 1-1 0 0,0 0 0 0 0,0 0 1 0 0,-1 0-1 0 0,1 0 1 0 0,0 0-1 0 0,0 0 1 0 0,0 0-1 0 0,-1 0 0 0 0,1 0 1 0 0,0 0-1 0 0,0 0 1 0 0,0 0-1 0 0,-1 0 0 0 0,1 0 1 0 0,0 0-1 0 0,0 0 1 0 0,0 0-1 0 0,-1 0 1 0 0,1 0-1 0 0,0 0 0 0 0,0 0 1 0 0,0 0-1 0 0,-1 1 1 0 0,1-1-1 0 0,0 0 1 0 0,0 0-1 0 0,0 0 0 0 0,-1 0 1 0 0,1 1-1 0 0,-4 11 487 0 0,4 17-154 0 0,12 54 1349 0 0,-7-45-931 0 0,13 54 1 0 0,-5-39-260 0 0,12 33 101 0 0,-17-51-354 0 0,-3-10-72 0 0,6 10 163 0 0,-11-34-317 0 0,0-1 0 0 0,0 0 0 0 0,1 0-1 0 0,-1 0 1 0 0,0 0 0 0 0,0 0 0 0 0,0 0 0 0 0,0 1 0 0 0,0-1-1 0 0,0 0 1 0 0,0 0 0 0 0,0 0 0 0 0,0 0 0 0 0,0 1-1 0 0,0-1 1 0 0,0 0 0 0 0,0 0 0 0 0,0 0 0 0 0,0 0 0 0 0,0 1-1 0 0,0-1 1 0 0,0 0 0 0 0,0 0 0 0 0,0 0 0 0 0,0 0-1 0 0,0 1 1 0 0,0-1 0 0 0,0 0 0 0 0,0 0 0 0 0,0 0 0 0 0,0 0-1 0 0,0 1 1 0 0,0-1 0 0 0,0 0 0 0 0,0 0 0 0 0,-1 0 0 0 0,-5-3 430 0 0,-7-11-500 0 0,10 7 25 0 0,0 0-1 0 0,1-1 1 0 0,0 1 0 0 0,0-1-1 0 0,1 1 1 0 0,-1-1 0 0 0,2 0-1 0 0,-1 0 1 0 0,1 1 0 0 0,1-1-1 0 0,-1 0 1 0 0,1 0 0 0 0,4-14-1 0 0,1-14-18 0 0,-4 24 9 0 0,0-1-1 0 0,1 0 0 0 0,0 0 1 0 0,1 1-1 0 0,5-13 0 0 0,6-8-10 0 0,-11 24 0 0 0,0 0 0 0 0,0 0 0 0 0,0 0 0 0 0,1 1 0 0 0,1 0 0 0 0,7-10 0 0 0,-5 10 6 0 0,-6 4-19 0 0,1 1-1 0 0,-1 0 1 0 0,1 0 0 0 0,0 0 0 0 0,0 1-1 0 0,1-1 1 0 0,-1 1 0 0 0,0 0 0 0 0,1 0 0 0 0,6-3-1 0 0,-8 4 14 0 0,0 1-1 0 0,0 0 0 0 0,1-1 0 0 0,-1 1 0 0 0,0 0 1 0 0,0 0-1 0 0,1 0 0 0 0,-1 0 0 0 0,0 1 1 0 0,0-1-1 0 0,1 1 0 0 0,-1-1 0 0 0,0 1 1 0 0,0 0-1 0 0,0 0 0 0 0,3 1 0 0 0,3 3 2 0 0,0 0 0 0 0,12 10-1 0 0,-7-5-1 0 0,-9-7 2 0 0,0 1-1 0 0,0 0 0 0 0,0 0 0 0 0,0 0 0 0 0,-1 1 0 0 0,0-1 1 0 0,0 1-1 0 0,0 0 0 0 0,0 0 0 0 0,1 5 0 0 0,0 0-13 0 0,0 0 0 0 0,-1 1 0 0 0,0 0 0 0 0,1 12-1 0 0,-3-12 18 0 0,4 25 21 0 0,1 42 0 0 0,-5-40-14 0 0,1-26 0 0 0,-2 0-1 0 0,0 0 1 0 0,0 0-1 0 0,-3 12 1 0 0,3-7 10 0 0,0-16 448 0 0,-2-3-452 0 0,1-1-1 0 0,-1 1 1 0 0,1-1-1 0 0,0 1 1 0 0,0-1-1 0 0,0 0 1 0 0,0 1-1 0 0,1-1 1 0 0,-1 0-1 0 0,1 1 1 0 0,-1-1-1 0 0,1 0 1 0 0,0 0-1 0 0,0 0 0 0 0,0 1 1 0 0,2-5-1 0 0,0-9-16 0 0,6-22 0 0 0,-4 24-1 0 0,0 0-1 0 0,1 1 0 0 0,1 0 0 0 0,0 0 0 0 0,1 0 1 0 0,0 1-1 0 0,1 0 0 0 0,15-17 0 0 0,-3 7 124 0 0,1 0 0 0 0,2 2 0 0 0,24-18 0 0 0,-44 36-130 0 0,1 0 0 0 0,-1 0-1 0 0,0 0 1 0 0,1 0-1 0 0,0 0 1 0 0,-1 1 0 0 0,1 0-1 0 0,0 0 1 0 0,0 0-1 0 0,0 0 1 0 0,-1 0 0 0 0,1 1-1 0 0,0 0 1 0 0,0 0-1 0 0,0 0 1 0 0,0 0 0 0 0,0 1-1 0 0,0-1 1 0 0,0 1-1 0 0,0 0 1 0 0,-1 0 0 0 0,1 0-1 0 0,0 1 1 0 0,-1 0-1 0 0,1-1 1 0 0,3 3 0 0 0,3 3-181 0 0,-8-6 176 0 0,0 0 1 0 0,0 0-1 0 0,0 0 0 0 0,0 0 0 0 0,-1 1 0 0 0,1-1 0 0 0,-1 1 0 0 0,1-1 0 0 0,1 3 0 0 0,18 18 13 0 0,-17-20 0 0 0,-1 1 0 0 0,0 0 0 0 0,-1-1 0 0 0,1 1 0 0 0,0 0 0 0 0,-1 1 0 0 0,0-1 0 0 0,0 0 0 0 0,2 5 0 0 0,6 19 44 0 0,-2 1 0 0 0,0 0 0 0 0,-3 0-1 0 0,5 41 1 0 0,-10-57-10 0 0,0 0-1 0 0,0 0 1 0 0,-1 0-1 0 0,0 0 1 0 0,-1 0-1 0 0,-5 16 1 0 0,6-27-67 0 0,1-1 0 0 0,0 0 0 0 0,0 1 0 0 0,0-1 0 0 0,0 0 1 0 0,-1 1-1 0 0,1-1 0 0 0,0 0 0 0 0,0 1 0 0 0,0-1 0 0 0,0 0 0 0 0,0 1 1 0 0,0-1-1 0 0,0 1 0 0 0,0-1 0 0 0,0 0 0 0 0,0 1 0 0 0,0-1 1 0 0,1 0-1 0 0,-1 1 0 0 0,0-1 0 0 0,0 0 0 0 0,0 1 0 0 0,0-1 0 0 0,0 0 1 0 0,1 1-1 0 0,-1-1 0 0 0,0 0 0 0 0,0 1 0 0 0,1-1 0 0 0,-1 0 0 0 0,0 0 1 0 0,0 1-1 0 0,1-1 0 0 0,-1 0 0 0 0,0 0 0 0 0,1 0 0 0 0,-1 1 0 0 0,0-1 1 0 0,1 0-1 0 0,-1 0 0 0 0,0 0 0 0 0,1 0 0 0 0,-1 0 0 0 0,0 0 1 0 0,1 0-1 0 0,-1 0 0 0 0,1 0 0 0 0,-1 0 0 0 0,0 0 0 0 0,1 0 0 0 0,-1 0 1 0 0,0 0-1 0 0,1 0 0 0 0,-1 0 0 0 0,0 0 0 0 0,1 0 0 0 0,-1 0 0 0 0,0 0 1 0 0,1-1-1 0 0,8-5-1273 0 0</inkml:trace>
</inkml:ink>
</file>

<file path=ppt/ink/ink5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53.0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34 14928 0 0,'0'0'866'0'0,"2"-1"-710"0"0,17-3 6 0 0,0 0-1 0 0,0 1 0 0 0,33 0 1 0 0,-6-1 249 0 0,52-3 409 0 0,-58 6-623 0 0,-29 1-154 0 0,0-1-1 0 0,0 0 1 0 0,13-3-1 0 0,-17 4-1189 0 0</inkml:trace>
</inkml:ink>
</file>

<file path=ppt/ink/ink5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2:53.5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17807 0 0,'9'3'752'0'0,"-1"-3"-600"0"0,0 4 0 0 0,1 0 0 0 0,3-1 0 0 0,1-3 0 0 0,3 0 16 0 0,-3 0 8 0 0,4 0 0 0 0,-1 0 0 0 0,-5 0-112 0 0,6 0-64 0 0,-4 0 80 0 0,-1 0-80 0 0,1 0-744 0 0,-5 4-200 0 0,5 3-40 0 0</inkml:trace>
</inkml:ink>
</file>

<file path=ppt/ink/ink5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03.8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1 3920 0 0,'0'0'171'0'0,"0"1"-98"0"0,-1 1-67 0 0,-1 0 1 0 0,1 1-1 0 0,0-1 0 0 0,1 0 1 0 0,-1 1-1 0 0,0-1 1 0 0,1 1-1 0 0,-1-1 0 0 0,1 1 1 0 0,0-1-1 0 0,0 4 1 0 0,0-2 0 0 0,2 27 333 0 0,1 0 0 0 0,10 44 0 0 0,-6-35 324 0 0,-3-12 305 0 0,1 53 0 0 0,-4-37-306 0 0,0-25-269 0 0,-1 0-1 0 0,-2 20 1 0 0,1-22-142 0 0,1 27-1 0 0,1-17 1906 0 0,-2-28-2090 0 0,0 0 0 0 0,0 0 1 0 0,0 0-1 0 0,0 0 0 0 0,1 0 0 0 0,-1 0 0 0 0,0 0 0 0 0,1 0 0 0 0,-1-1 0 0 0,1 1 0 0 0,0 0 0 0 0,-1 0 0 0 0,1-1 0 0 0,0-1 0 0 0,-1 2-9 0 0,0-6 9 0 0,1-1 0 0 0,-1 1-1 0 0,1 0 1 0 0,0 0 0 0 0,2-8-1 0 0,-1-13 8 0 0,2-11 48 0 0,1 0 1 0 0,18-76 0 0 0,-15 91-132 0 0,1 0 0 0 0,21-43-1 0 0,-23 53-22 0 0,0 4 20 0 0,12-19 1 0 0,-1 1-42 0 0,-15 26 53 0 0,-1 0 0 0 0,0 0 0 0 0,0 1 0 0 0,1-1 0 0 0,-1 0 0 0 0,1 0 0 0 0,0 1 0 0 0,-1-1 0 0 0,1 1 0 0 0,0 0 0 0 0,0 0 0 0 0,0-1 0 0 0,0 1 0 0 0,0 0 0 0 0,0 0 0 0 0,0 1 0 0 0,0-1 0 0 0,0 0 0 0 0,1 1 0 0 0,-1-1 0 0 0,0 1 0 0 0,0 0 0 0 0,1 0 0 0 0,2 0 0 0 0,-1 0 0 0 0,-1 1 0 0 0,1-1 0 0 0,0 1 0 0 0,0 0 0 0 0,-1 0 0 0 0,1 1 0 0 0,0-1 0 0 0,-1 1 0 0 0,0-1 0 0 0,1 1 0 0 0,-1 0 0 0 0,0 1 0 0 0,6 4 0 0 0,3 6-35 0 0,0 1 1 0 0,-1 1 0 0 0,-1-1-1 0 0,0 2 1 0 0,-1 0 0 0 0,-1 0-1 0 0,9 22 1 0 0,-9-15 30 0 0,-2 0 0 0 0,0 1 0 0 0,4 39 0 0 0,-10-59 17 0 0,9 80 33 0 0,7-7 282 0 0,-15-72-303 0 0,0 0 0 0 0,0 0 0 0 0,0 0 0 0 0,1 0 0 0 0,-1-1 0 0 0,1 1 0 0 0,0 0 0 0 0,1-1 0 0 0,-1 0 0 0 0,1 1 0 0 0,0-1 0 0 0,0 0 0 0 0,0 0 0 0 0,0-1 0 0 0,1 1 0 0 0,-1-1 0 0 0,1 1 0 0 0,0-1 0 0 0,0 0 0 0 0,1-1 0 0 0,-1 1 0 0 0,0-1 0 0 0,1 0 0 0 0,-1 0 0 0 0,10 3 0 0 0,-7-4 63 0 0,1 1 0 0 0,0-1 0 0 0,-1 0 0 0 0,1-1 0 0 0,-1 0 0 0 0,1 0-1 0 0,0-1 1 0 0,-1 0 0 0 0,1 0 0 0 0,10-4 0 0 0,-2 0 30 0 0,0-1-1 0 0,-1 0 1 0 0,26-15-1 0 0,-20 6-36 0 0</inkml:trace>
</inkml:ink>
</file>

<file path=ppt/ink/ink5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04.3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10608 0 0,'4'7'444'0'0,"-1"-1"-434"0"0,0 0 1 0 0,0-1 0 0 0,1 0 0 0 0,0 0-1 0 0,0 0 1 0 0,0 0 0 0 0,1 0 0 0 0,-1-1-1 0 0,7 5 1 0 0,1-1 23 0 0,-1-1-1 0 0,1 0 1 0 0,15 6-1 0 0,23 3 44 0 0,27 9 254 0 0,-51-17-243 0 0,-22-8-61 0 0,-1 1 0 0 0,1 0 0 0 0,-1 0 0 0 0,1 1 0 0 0,-1-1 0 0 0,1 0 0 0 0,-1 1 0 0 0,0 0 0 0 0,0 0 0 0 0,0 0 0 0 0,0 0 0 0 0,0 1 1 0 0,3 3-1 0 0,-4-4-1 0 0,-1 0-1 0 0,0 1 1 0 0,1 0 0 0 0,-1-1 0 0 0,0 1 0 0 0,1 5 0 0 0,0 2-15 0 0,-5-2-11 0 0</inkml:trace>
</inkml:ink>
</file>

<file path=ppt/ink/ink5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04.8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1 357 12608 0 0,'8'-11'256'0'0,"1"-5"72"0"0,3 2-264 0 0,5-4-64 0 0,-1-1 0 0 0,4 1 0 0 0,5-5 224 0 0,-4 5 24 0 0,4-4 8 0 0,4 0 0 0 0,0 1-256 0 0,-1-5 0 0 0,1 0 0 0 0,-4 4 0 0 0,0 0-96 0 0,0 0-64 0 0,-1-1-8 0 0,1 10-5376 0 0</inkml:trace>
</inkml:ink>
</file>

<file path=ppt/ink/ink5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05.4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162 92 8496 0 0,'-2'-1'190'0'0,"-1"0"-108"0"0,1 1-17 0 0,0-1-1 0 0,0 0 1 0 0,-1 1-1 0 0,1 0 0 0 0,0 0 1 0 0,0-1-1 0 0,0 1 0 0 0,-4 1 1 0 0,5-1-60 0 0,0 0 0 0 0,0 0 0 0 0,1 1 0 0 0,-1-1 1 0 0,0 0-1 0 0,0 1 0 0 0,0-1 0 0 0,0 1 0 0 0,1-1 1 0 0,-1 1-1 0 0,0-1 0 0 0,0 1 0 0 0,1-1 0 0 0,-1 1 1 0 0,0 0-1 0 0,1-1 0 0 0,-1 1 0 0 0,1 0 0 0 0,-1 0 1 0 0,1-1-1 0 0,-1 1 0 0 0,1 0 0 0 0,0 0 0 0 0,-1 0 1 0 0,0 1-1 0 0,-3 22 48 0 0,5-8-13 0 0,1 0 1 0 0,0 0-1 0 0,7 25 0 0 0,2 7 79 0 0,1 17 535 0 0,14 112 1574 0 0,-21-128-1766 0 0,-2-22-94 0 0,-1-1-1 0 0,-2 45 0 0 0,-6-40 43 0 0,6-30 358 0 0,-5-8-294 0 0,-2-2-321 0 0,1 0 0 0 0,0-1 0 0 0,1 1-1 0 0,0-2 1 0 0,0 1 0 0 0,-6-22 0 0 0,-1-2-55 0 0,-5-13-72 0 0,-15-76-1 0 0,13 47 1 0 0,3 21-26 0 0,8 31 0 0 0,2-1 0 0 0,0 1 0 0 0,1-1 0 0 0,-2-43 0 0 0,15 9-97 0 0,-8 58 17 0 0,8 2-88 0 0,-5 0 157 0 0,-1 0 0 0 0,0 0 0 0 0,0 0 0 0 0,0 0 0 0 0,0 1 1 0 0,0-1-1 0 0,0 0 0 0 0,0 1 0 0 0,-1 0 0 0 0,1-1 0 0 0,0 1 0 0 0,1 2 0 0 0,18 28-96 0 0,-12-18 78 0 0,12 16-19 0 0,1 0 0 0 0,1-2 0 0 0,1-1 0 0 0,52 45 0 0 0,-70-67 54 0 0,0 0 0 0 0,1-1 0 0 0,-1 0 0 0 0,1-1 1 0 0,0 0-1 0 0,0 0 0 0 0,1 0 0 0 0,-1-1 0 0 0,0 0 1 0 0,1 0-1 0 0,0-1 0 0 0,-1 1 0 0 0,1-2 0 0 0,0 1 1 0 0,-1-1-1 0 0,12-2 0 0 0,-10 1 22 0 0,-1-1 0 0 0,1 0 1 0 0,-1 0-1 0 0,0-1 0 0 0,0-1 0 0 0,0 1 0 0 0,0-1 0 0 0,-1 0 1 0 0,1-1-1 0 0,-1 1 0 0 0,0-2 0 0 0,-1 1 0 0 0,1-1 0 0 0,9-10 0 0 0,-1-2 65 0 0,25-37-1 0 0,-34 45-76 0 0,0-1 0 0 0,-1 0 0 0 0,0 0 0 0 0,0-1-1 0 0,4-18 1 0 0,-4 8 44 0 0,-1-1 0 0 0,0 0 0 0 0,-1-29 0 0 0,13 86-444 0 0,-9-7 345 0 0,-2 1-1 0 0,3 32 0 0 0,-3-22 43 0 0,45 336 505 0 0,-46-326-503 0 0,4 22 74 0 0,4-1 77 0 0,-11-48-340 0 0,-1-19-765 0 0</inkml:trace>
</inkml:ink>
</file>

<file path=ppt/ink/ink5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06.16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19 143 13312 0 0,'-2'4'34'0'0,"-1"0"0"0"0,1 0 0 0 0,0 0-1 0 0,0 1 1 0 0,1-1 0 0 0,-1 1 0 0 0,1-1 0 0 0,0 1 0 0 0,0-1 0 0 0,0 1 0 0 0,1 0 0 0 0,0-1 0 0 0,0 9 0 0 0,1 5 85 0 0,2 1 0 0 0,5 20 1 0 0,-2-4-65 0 0,5 47-58 0 0,3 19 16 0 0,-4-51 91 0 0,25 74 0 0 0,7-4 2495 0 0,-43-123-2432 0 0,1 1 1 0 0,-1-1 0 0 0,0 1-1 0 0,1-1 1 0 0,-1 1-1 0 0,-2-5 1 0 0,-3-8 88 0 0,-10-48 212 0 0,-5-18-305 0 0,-13-98-1 0 0,25 108-162 0 0,-5-49 0 0 0,11 87-32 0 0,2 0-1 0 0,4-48 0 0 0,-2 63-11 0 0,-1 13 30 0 0,0 0 0 0 0,1 1 0 0 0,0-1 0 0 0,-1 0 0 0 0,2 0 0 0 0,-1 1 0 0 0,0-1 0 0 0,1 1 0 0 0,4-9 0 0 0,-5 13 3 0 0,0-1 0 0 0,0 1 0 0 0,-1 0 1 0 0,1-1-1 0 0,0 1 0 0 0,0 0 0 0 0,0-1 0 0 0,0 1 1 0 0,0 0-1 0 0,0 0 0 0 0,0 0 0 0 0,1 0 0 0 0,-2 0-6 0 0,2 0 7 0 0,0-1-1 0 0,1 1 0 0 0,-1 0 0 0 0,0 0 1 0 0,0 1-1 0 0,0-1 0 0 0,0 0 0 0 0,0 1 1 0 0,0-1-1 0 0,0 1 0 0 0,0 0 0 0 0,0 0 1 0 0,0-1-1 0 0,-1 1 0 0 0,1 0 1 0 0,3 3-1 0 0,1 1-27 0 0,1 1 1 0 0,10 12-1 0 0,4 4-29 0 0,-9-12 55 0 0,0 0 0 0 0,1-1 1 0 0,0-1-1 0 0,1 0 0 0 0,-1-1 0 0 0,2 0 1 0 0,-1-1-1 0 0,1 0 0 0 0,21 4 0 0 0,-27-8 23 0 0,-1 0 0 0 0,1-1-1 0 0,-1-1 1 0 0,1 1 0 0 0,0-1-1 0 0,0-1 1 0 0,-1 0 0 0 0,1 0-1 0 0,-1 0 1 0 0,1-1 0 0 0,12-5-1 0 0,-7 2 38 0 0,-5 3-24 0 0,-1-1 0 0 0,0 0 0 0 0,0-1 0 0 0,0 1 0 0 0,7-6 0 0 0,0-1-23 0 0,-5 4 1 0 0,-1 0 0 0 0,0 0 0 0 0,0-1 0 0 0,10-10 0 0 0,-16 14 11 0 0,11-13 22 0 0,1 0 0 0 0,14-24-1 0 0,-26 36-30 0 0,-1 2-4 0 0,0 7-3 0 0,-1-2 2 0 0,6 16 37 0 0,-2 0 0 0 0,0 0-1 0 0,3 31 1 0 0,-1-4 237 0 0,8 59 310 0 0,-3-21-132 0 0,0-2-623 0 0,4 140 0 0 0,-16-182-4613 0 0,-4 0-1687 0 0</inkml:trace>
</inkml:ink>
</file>

<file path=ppt/ink/ink5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07.58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22 9760 0 0,'7'3'122'0'0,"0"0"0"0"0,1 0 0 0 0,-1-1 0 0 0,1 0 0 0 0,0-1 0 0 0,0 0 0 0 0,11 1 0 0 0,-9-1-82 0 0,73 2 600 0 0,-72-3-546 0 0,-1 0 0 0 0,21-4 0 0 0,0 1-8 0 0,-22 2-73 0 0,-1-1 1 0 0,1 0 0 0 0,-1 0-1 0 0,11-5 1 0 0,-9 3 6 0 0,-1 1-1 0 0,1 0 1 0 0,12-1-1 0 0,-7 1 10 0 0,-10 1-185 0 0,1 1 1 0 0,-1 0 0 0 0,1 1 0 0 0,10-1-1 0 0</inkml:trace>
</inkml:ink>
</file>

<file path=ppt/ink/ink5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08.2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 14368 0 0,'0'0'704'0'0,"8"0"-312"0"0,3 0 8 0 0,6 0-320 0 0,4 0-80 0 0,4 0 0 0 0,-4-4 0 0 0,4 4 0 0 0,0 0 64 0 0,3 0-64 0 0,-3 0 64 0 0,0 4-64 0 0,0-4 96 0 0,-4 0-96 0 0,-5 3 96 0 0,4 1-912 0 0,-8 3-176 0 0</inkml:trace>
</inkml:ink>
</file>

<file path=ppt/ink/ink5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18.4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11216 0 0,'0'0'780'0'0,"8"3"-312"0"0,8 0-80 0 0,-14-3-358 0 0,0 0-1 0 0,0 0 0 0 0,0 1 0 0 0,0-1 1 0 0,0 1-1 0 0,0-1 0 0 0,0 1 1 0 0,0 0-1 0 0,-1-1 0 0 0,1 1 0 0 0,0 0 1 0 0,0 0-1 0 0,-1 1 0 0 0,4 1 1 0 0,13 16 576 0 0,0 0 0 0 0,-1 1-1 0 0,25 41 1 0 0,-15-22-65 0 0,-22-31-437 0 0,-1-1 0 0 0,0 1 0 0 0,-1 1 0 0 0,5 13 1 0 0,1 6 60 0 0,-8-20-55 0 0</inkml:trace>
</inkml:ink>
</file>

<file path=ppt/ink/ink5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19.1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219 0 14856 0 0,'0'0'332'0'0,"0"2"50"0"0,-2 9-248 0 0,0 0 0 0 0,0 0 0 0 0,-1-1 0 0 0,-1 1 0 0 0,0-1 0 0 0,-9 17 0 0 0,5-8 141 0 0,-4 7-174 0 0,0-1-1 0 0,-1 0 0 0 0,-2-1 0 0 0,-1-1 0 0 0,0 0 1 0 0,-29 29-1 0 0,18-24-943 0 0,2-1-47 0 0</inkml:trace>
</inkml:ink>
</file>

<file path=ppt/ink/ink5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20.6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1 607 9424 0 0,'0'0'200'0'0,"4"-3"32"0"0,11-12-63 0 0,21-27 0 0 0,3-4 101 0 0,45-51-32 0 0,-15 14 113 0 0,-16 23 296 0 0,30-31 421 0 0,8-8 169 0 0,-30 30-242 0 0,-59 68-395 0 0,-2 3-488 0 0,-2 10-107 0 0,1 0 0 0 0,-1-1 0 0 0,-1 1 0 0 0,-7 20 0 0 0,-2 9-4 0 0,-45 185 290 0 0,23-99 119 0 0,-15 70 574 0 0,46-186-924 0 0,0 0 0 0 0,-5 13 0 0 0,5-16-22 0 0,0 0-1 0 0,0 1 1 0 0,-2 14 0 0 0,5-19-428 0 0,-1 7 1090 0 0</inkml:trace>
</inkml:ink>
</file>

<file path=ppt/ink/ink5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21.2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150 355 12736 0 0,'-37'-14'541'0'0,"36"13"-523"0"0,0 0 0 0 0,0 0 1 0 0,-1 0-1 0 0,1 0 0 0 0,0 0 0 0 0,0-1 0 0 0,0 1 1 0 0,0 0-1 0 0,-1-3 0 0 0,1 2 20 0 0,-1-1-11 0 0,1 0 0 0 0,-1-1 0 0 0,1 1 1 0 0,-1 0-1 0 0,1-1 0 0 0,0 1 0 0 0,0-1 0 0 0,1 1 0 0 0,-1-1 0 0 0,1 1 1 0 0,-1-1-1 0 0,1 0 0 0 0,1-4 0 0 0,0-3-88 0 0,1 0 0 0 0,7-21 0 0 0,-5 19-49 0 0,-1 4 73 0 0,1 0 1 0 0,1 1 0 0 0,0-1 0 0 0,0 1 0 0 0,1 0 0 0 0,9-11 0 0 0,-4 4 39 0 0,-4 6 122 0 0,0 0 0 0 0,1 0 0 0 0,1 0-1 0 0,-1 1 1 0 0,1 1 0 0 0,0-1 0 0 0,1 1 0 0 0,0 1-1 0 0,0 0 1 0 0,0 0 0 0 0,1 1 0 0 0,0 0-1 0 0,0 1 1 0 0,0 0 0 0 0,0 1 0 0 0,16-2 0 0 0,-6 1 132 0 0,1 1 0 0 0,33 1 1 0 0,-48 2-221 0 0,1 0 0 0 0,-1 0 0 0 0,1 1 0 0 0,-1 1 0 0 0,1-1 0 0 0,-1 1 0 0 0,0 0 0 0 0,0 1 0 0 0,0 0 0 0 0,0 0 0 0 0,7 4-1 0 0,10 9 35 0 0,-15-10-39 0 0,0 0 0 0 0,0 0 0 0 0,-1 1-1 0 0,10 9 1 0 0,-15-13-21 0 0,-1 1 0 0 0,1-1 0 0 0,-1 0 0 0 0,0 1 0 0 0,0-1 0 0 0,-1 1 0 0 0,1 0 0 0 0,-1-1 0 0 0,1 1 0 0 0,-1 0 0 0 0,0 0 0 0 0,-1 0 0 0 0,1 0 0 0 0,-1 0 0 0 0,0 6 0 0 0,0 1 21 0 0,-1 0 0 0 0,0 0 0 0 0,-1 0 1 0 0,0 0-1 0 0,-1 0 0 0 0,0 0 0 0 0,-1 0 1 0 0,0-1-1 0 0,-1 1 0 0 0,0-1 0 0 0,-7 10 0 0 0,-8 12 72 0 0,-2 0 0 0 0,-2-1 0 0 0,0-1 0 0 0,-2-2 0 0 0,-35 31 0 0 0,10-15 104 0 0,-108 70 0 0 0,138-103-152 0 0,-1 0-1 0 0,-1-2 0 0 0,0-1 0 0 0,0 0 0 0 0,-47 7 0 0 0,61-14-2 0 0,2-1 11 0 0,6 0 3 0 0,1-3-52 0 0,1 1 0 0 0,-1-1 0 0 0,1 0-1 0 0,0 1 1 0 0,0-1 0 0 0,0 1 0 0 0,0-1 0 0 0,0 1-1 0 0,0-1 1 0 0,1 1 0 0 0,-1 0 0 0 0,1 0 0 0 0,0 0-1 0 0,0 0 1 0 0,0 0 0 0 0,0 0 0 0 0,0 0 0 0 0,0 0-1 0 0,0 1 1 0 0,4-3 0 0 0,6-3-69 0 0,0 1-1 0 0,21-9 1 0 0,-32 15 54 0 0,14-5-1 0 0,0 0 0 0 0,1 1-1 0 0,-1 1 1 0 0,1 0 0 0 0,0 1-1 0 0,0 1 1 0 0,0 0 0 0 0,0 2-1 0 0,21 2 1 0 0,0 2 142 0 0,0 2 0 0 0,66 23-1 0 0,-93-27-113 0 0,0 1 0 0 0,-1 0-1 0 0,1 0 1 0 0,-1 1 0 0 0,0 1-1 0 0,17 12 1 0 0,-19-12 29 0 0,1 0 0 0 0,11 7-1 0 0,12 9-770 0 0,-25-18-121 0 0,2 1-47 0 0</inkml:trace>
</inkml:ink>
</file>

<file path=ppt/ink/ink5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21.85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1 145 13760 0 0,'0'0'400'0'0,"0"-15"160"0"0,0 13-559 0 0,0 1 0 0 0,1-1 1 0 0,-1 0-1 0 0,0 1 1 0 0,1-1-1 0 0,-1 0 0 0 0,1 1 1 0 0,0-1-1 0 0,0 1 1 0 0,-1-1-1 0 0,1 1 0 0 0,0-1 1 0 0,2-2-1 0 0,19-16 32 0 0,-8 7-21 0 0,-9 8-19 0 0,1 1 1 0 0,0-1-1 0 0,0 1 1 0 0,1 0 0 0 0,-1 0-1 0 0,1 1 1 0 0,-1 0-1 0 0,1 0 1 0 0,10-2 0 0 0,-9 4 5 0 0,1 0 1 0 0,-1 0 0 0 0,0 1-1 0 0,15 1 1 0 0,1 0 15 0 0,-9 0 187 0 0,1 1-1 0 0,26 5 1 0 0,4 2 316 0 0,-26-7-341 0 0,-8 1-82 0 0,1-1 0 0 0,-1-1 0 0 0,1 0 0 0 0,0-1 0 0 0,-1 0 0 0 0,1-1 0 0 0,-1-1-1 0 0,22-5 1 0 0,-30 6-60 0 0,-1 0-1 0 0,1-1 0 0 0,-1 1 0 0 0,1-1 0 0 0,-1 0 0 0 0,0 0 0 0 0,4-3 0 0 0,-7 5-22 0 0,1-1-1 0 0,-1 1 1 0 0,1-1-1 0 0,-1 1 1 0 0,0-1 0 0 0,1 1-1 0 0,-1-1 1 0 0,0 1-1 0 0,1-1 1 0 0,-1 1-1 0 0,0-1 1 0 0,0 0 0 0 0,1 1-1 0 0,-1-1 1 0 0,0 1-1 0 0,0-1 1 0 0,0 0 0 0 0,0 1-1 0 0,0-2 1 0 0,0 1-1 0 0,0 0 0 0 0,-1 0 1 0 0,1 0-1 0 0,-1 0 1 0 0,1 0-1 0 0,-1 1 0 0 0,1-1 1 0 0,-1 0-1 0 0,1 0 1 0 0,-1 0-1 0 0,0 1 0 0 0,1-1 1 0 0,-1 0-1 0 0,0 1 1 0 0,0-1-1 0 0,0 1 0 0 0,-1-2 1 0 0,0 1-8 0 0,-1 0 1 0 0,1 0-1 0 0,-1 1 1 0 0,1-1-1 0 0,-1 1 1 0 0,0-1-1 0 0,1 1 1 0 0,-1 0 0 0 0,0-1-1 0 0,1 2 1 0 0,-1-1-1 0 0,0 0 1 0 0,1 0-1 0 0,-1 1 1 0 0,0-1-1 0 0,1 1 1 0 0,-4 1-1 0 0,1 0-6 0 0,1-1 0 0 0,0 1 0 0 0,0 0 0 0 0,0 0 0 0 0,-1 0-1 0 0,2 1 1 0 0,-1-1 0 0 0,0 1 0 0 0,-4 4 0 0 0,-11 18 20 0 0,1 0 1 0 0,0 2-1 0 0,2 0 1 0 0,1 0-1 0 0,-15 41 0 0 0,-14 61 158 0 0,14-39-17 0 0,-23 93 426 0 0,28-72-321 0 0,23-104-1147 0 0,4-13-504 0 0,1-4 138 0 0</inkml:trace>
</inkml:ink>
</file>

<file path=ppt/ink/ink5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22.5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41 14488 0 0,'0'0'680'0'0,"12"0"-608"0"0,-4 0-72 0 0,9 0 0 0 0,0 0 0 0 0,-2-3 176 0 0,10-1 16 0 0,0 1 8 0 0,0-5 0 0 0,4 5-80 0 0,-3-1-24 0 0,1-3 0 0 0,-2 2 0 0 0,0 1-472 0 0,-4 4-96 0 0,4 0-16 0 0</inkml:trace>
  <inkml:trace contextRef="#ctx0" brushRef="#br0" timeOffset="1">716 125 17711 0 0,'0'0'920'0'0,"4"5"-920"0"0,8-3 0 0 0,-3 3 0 0 0,3-1 0 0 0,-3-1 0 0 0,3 1 0 0 0,1-4-800 0 0,-2 0-128 0 0,-3 0-31 0 0</inkml:trace>
</inkml:ink>
</file>

<file path=ppt/ink/ink5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23.0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79 417 12176 0 0,'0'0'586'0'0,"-11"5"153"0"0,2-3-728 0 0,8-2-7 0 0,1 0 1 0 0,-1 0-1 0 0,1 0 1 0 0,-1 0-1 0 0,1 0 1 0 0,-1 0-1 0 0,1 0 1 0 0,-1 0-1 0 0,1 0 1 0 0,-1 0-1 0 0,1 0 1 0 0,-1 0-1 0 0,1 0 1 0 0,0 1-1 0 0,-1-1 1 0 0,1 0-1 0 0,-1 0 1 0 0,1 1 0 0 0,-1-1-1 0 0,1 0 1 0 0,0 0-1 0 0,-1 1 1 0 0,1-1-1 0 0,0 0 1 0 0,-1 1-1 0 0,1-1 1 0 0,0 1-1 0 0,0-1 1 0 0,-1 0-1 0 0,1 1 1 0 0,0-1-1 0 0,0 1 1 0 0,0-1-1 0 0,-1 1 1 0 0,1 0-1 0 0,0 1 46 0 0,-14 12 391 0 0,12-13-379 0 0,1 1-1 0 0,-1-1 1 0 0,0 1 0 0 0,1 0 0 0 0,-1-1-1 0 0,1 1 1 0 0,0 0 0 0 0,0 0 0 0 0,-1 0-1 0 0,1 0 1 0 0,0 0 0 0 0,-1 4 0 0 0,-8 49 986 0 0,9-49-924 0 0,1-1 1 0 0,0 1-1 0 0,0 0 1 0 0,1-1-1 0 0,-1 1 1 0 0,1-1-1 0 0,1 1 1 0 0,-1-1-1 0 0,1 0 1 0 0,0 1-1 0 0,0-1 1 0 0,0 0-1 0 0,1 0 1 0 0,5 7-1 0 0,-4-7-59 0 0,0 0-1 0 0,0 0 0 0 0,1 0 0 0 0,0-1 1 0 0,0 0-1 0 0,0 0 0 0 0,0 0 0 0 0,1 0 0 0 0,-1-1 1 0 0,1 0-1 0 0,0 0 0 0 0,0-1 0 0 0,0 1 0 0 0,1-1 1 0 0,-1-1-1 0 0,0 1 0 0 0,1-1 0 0 0,-1 0 0 0 0,1-1 1 0 0,0 0-1 0 0,-1 0 0 0 0,1 0 0 0 0,-1 0 1 0 0,10-3-1 0 0,7-3 163 0 0,0-2 0 0 0,-1 0 0 0 0,0-2 0 0 0,0 0 1 0 0,33-22-1 0 0,-24 10 86 0 0,0-1 0 0 0,49-49 0 0 0,-61 51-219 0 0,0-2 0 0 0,-2 0 0 0 0,0-1 0 0 0,-2 0 0 0 0,13-28 0 0 0,-24 43-48 0 0,0 0-1 0 0,-1 0 1 0 0,0 0-1 0 0,-1 0 1 0 0,0-1-1 0 0,0 1 1 0 0,-1 0-1 0 0,0-1 1 0 0,0 0-1 0 0,-1 1 1 0 0,-1-1-1 0 0,0 1 1 0 0,0-1-1 0 0,-1 1 1 0 0,-3-11-1 0 0,3 11-22 0 0,-1 0-1 0 0,-1 1 0 0 0,1 0 1 0 0,-1 0-1 0 0,-1 0 1 0 0,1 0-1 0 0,-1 1 1 0 0,-1-1-1 0 0,1 1 1 0 0,-1 1-1 0 0,-1-1 0 0 0,1 1 1 0 0,-1 0-1 0 0,0 1 1 0 0,0-1-1 0 0,-11-5 1 0 0,8 6-47 0 0,0 0 1 0 0,-1 1 0 0 0,0 0 0 0 0,0 1-1 0 0,0 0 1 0 0,0 0 0 0 0,-1 1-1 0 0,1 1 1 0 0,0 0 0 0 0,-1 0 0 0 0,1 1-1 0 0,-1 1 1 0 0,1 0 0 0 0,-1 0 0 0 0,1 1-1 0 0,0 1 1 0 0,0 0 0 0 0,0 0 0 0 0,-17 8-1 0 0,10-3-145 0 0,0 0 0 0 0,0 2-1 0 0,1 0 1 0 0,0 0 0 0 0,1 2-1 0 0,0 0 1 0 0,-20 20 0 0 0,15-6-365 0 0</inkml:trace>
</inkml:ink>
</file>

<file path=ppt/ink/ink5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24.0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91 105 12128 0 0,'-2'4'39'0'0,"0"-1"0"0"0,0 1 1 0 0,0 0-1 0 0,1 0 1 0 0,-1 0-1 0 0,1 0 0 0 0,0 0 1 0 0,0 1-1 0 0,0-1 1 0 0,1 0-1 0 0,0 0 0 0 0,0 1 1 0 0,0-1-1 0 0,0 0 1 0 0,0 0-1 0 0,1 1 0 0 0,0-1 1 0 0,0 0-1 0 0,0 0 0 0 0,0 0 1 0 0,1 0-1 0 0,0 0 1 0 0,-1 0-1 0 0,1 0 0 0 0,1-1 1 0 0,-1 1-1 0 0,1-1 1 0 0,-1 1-1 0 0,1-1 0 0 0,0 0 1 0 0,0 0-1 0 0,7 5 1 0 0,1-1 195 0 0,1 0 0 0 0,0-1 1 0 0,23 7-1 0 0,-28-10-175 0 0,0-2 0 0 0,0 1 1 0 0,0-1-1 0 0,0 0 0 0 0,1-1 0 0 0,-1 1 0 0 0,0-1 0 0 0,14-2 0 0 0,-3-1 222 0 0,0-1 0 0 0,0-1 0 0 0,31-11 0 0 0,-40 11-138 0 0,0 1 0 0 0,-1-1 1 0 0,0 0-1 0 0,1-1 0 0 0,-2 0 0 0 0,1 0 0 0 0,-1-1 0 0 0,12-13 0 0 0,-13 13 19 0 0,-1 0-1 0 0,1-1 0 0 0,-2 0 0 0 0,1 0 0 0 0,-1 0 0 0 0,5-15 0 0 0,-8 21-124 0 0,0-1 0 0 0,0 1 0 0 0,0-1 1 0 0,-1 0-1 0 0,1 1 0 0 0,-1-1 0 0 0,0 0 1 0 0,0 1-1 0 0,0-1 0 0 0,0 0 0 0 0,0 0 1 0 0,-1 1-1 0 0,1-1 0 0 0,-1 0 0 0 0,0 1 1 0 0,1-1-1 0 0,-1 1 0 0 0,0-1 0 0 0,-1 1 0 0 0,1-1 1 0 0,0 1-1 0 0,-1 0 0 0 0,1 0 0 0 0,-1-1 1 0 0,0 1-1 0 0,-3-3 0 0 0,-3 0-19 0 0,0-1 0 0 0,-1 1-1 0 0,0 0 1 0 0,0 1 0 0 0,0 0-1 0 0,0 0 1 0 0,-1 1 0 0 0,1 1 0 0 0,-1-1-1 0 0,0 1 1 0 0,1 1 0 0 0,-1 0 0 0 0,0 0-1 0 0,0 1 1 0 0,-13 1 0 0 0,8 1-127 0 0,0 0 1 0 0,1 0 0 0 0,0 1-1 0 0,-1 1 1 0 0,1 0-1 0 0,1 1 1 0 0,-1 1-1 0 0,1 0 1 0 0,-24 15-1 0 0,16-7-456 0 0,0 1 0 0 0,0 1 0 0 0,2 1 1 0 0,-27 29-1 0 0,35-28-532 0 0,2 0-36 0 0</inkml:trace>
  <inkml:trace contextRef="#ctx0" brushRef="#br0" timeOffset="1">376 175 8032 0 0,'19'-6'468'0'0,"12"-3"-90"0"0,-29 9-367 0 0,0 0-1 0 0,0-1 0 0 0,0 1 0 0 0,0 0 0 0 0,0 0 0 0 0,0 0 0 0 0,0 1 1 0 0,0-1-1 0 0,0 0 0 0 0,0 1 0 0 0,0-1 0 0 0,2 2 0 0 0,-3-2 168 0 0,0 1-1 0 0,0 0 1 0 0,0-1 0 0 0,-1 1-1 0 0,1 0 1 0 0,0-1-1 0 0,0 1 1 0 0,-1 0-1 0 0,1 0 1 0 0,-1 0-1 0 0,1 0 1 0 0,-1 0-1 0 0,1-1 1 0 0,-1 1-1 0 0,1 0 1 0 0,-1 0 0 0 0,0 0-1 0 0,1 0 1 0 0,-1 2-1 0 0,1 21 720 0 0,-1-17-385 0 0,-9 55 1319 0 0,7-48-1656 0 0,-1 0 0 0 0,0 0 0 0 0,-1 0 1 0 0,-1-1-1 0 0,-8 18 0 0 0,6-15 184 0 0,1 1-1 0 0,-8 30 0 0 0,-10 49 649 0 0,15-67-742 0 0,7-23-193 0 0,0-1 0 0 0,0 0-1 0 0,0 1 1 0 0,-1-1-1 0 0,0 0 1 0 0,0 0-1 0 0,0-1 1 0 0,0 1 0 0 0,-1-1-1 0 0,0 0 1 0 0,-6 6-1 0 0,8-8-18 0 0,-1 0-1 0 0,0 0 1 0 0,1 0-1 0 0,-1 0 0 0 0,0-1 1 0 0,0 1-1 0 0,0-1 1 0 0,0 0-1 0 0,-1 0 1 0 0,1 0-1 0 0,0 0 0 0 0,0-1 1 0 0,-1 1-1 0 0,1-1 1 0 0,0 0-1 0 0,-1 0 1 0 0,1 0-1 0 0,0 0 0 0 0,0 0 1 0 0,-6-2-1 0 0,3 0-4 0 0,0 0 1 0 0,0-1-1 0 0,0 1 0 0 0,1-1 0 0 0,-1 0 0 0 0,1-1 0 0 0,0 1 0 0 0,0-1 0 0 0,0 0 0 0 0,0 0 0 0 0,1-1 0 0 0,0 1 0 0 0,0-1 0 0 0,0 0 1 0 0,0 0-1 0 0,-4-10 0 0 0,-2-1-40 0 0,6 10-1 0 0,0-1-1 0 0,0 1 1 0 0,0-1-1 0 0,1 0 1 0 0,0 0-1 0 0,0-1 1 0 0,1 1-1 0 0,0 0 1 0 0,0-1-1 0 0,0 0 1 0 0,1-9-1 0 0,0 13-6 0 0,1-1 1 0 0,1 0-1 0 0,-1 1 0 0 0,1-1 0 0 0,0 1 0 0 0,0-1 0 0 0,1-4 0 0 0,0 6-1 0 0,-1 0 0 0 0,1 1 0 0 0,0-1 0 0 0,0 0 0 0 0,0 1 0 0 0,0 0 0 0 0,0-1 1 0 0,0 1-1 0 0,0 0 0 0 0,1 0 0 0 0,3-3 0 0 0,9-3-92 0 0,0-1 0 0 0,0 2 0 0 0,23-8 1 0 0,-13 5-83 0 0,128-44-4197 0 0,-116 43 2581 0 0</inkml:trace>
</inkml:ink>
</file>

<file path=ppt/ink/ink5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24.7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1199 0 10272 0 0,'-4'1'59'0'0,"0"-1"0"0"0,-1 1 0 0 0,1 0 0 0 0,0-1 0 0 0,0 2 0 0 0,0-1 0 0 0,0 0 0 0 0,0 1 0 0 0,-5 3 0 0 0,0 0 211 0 0,1 1 0 0 0,-15 13 0 0 0,-67 70 1607 0 0,52-49-1218 0 0,-89 108 1041 0 0,30-32-529 0 0,-150 177 777 0 0,118-115-861 0 0,72-97-899 0 0,-35 47 117 0 0,39-54-109 0 0,32-43-8 0 0,-45 51-1 0 0,45-60-108 0 0,-47 45 393 0 0,61-64-616 0 0,8-10-1026 0 0,8-11-751 0 0,18-19-2069 0 0,-14 22 2646 0 0</inkml:trace>
</inkml:ink>
</file>

<file path=ppt/ink/ink5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25.3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15 15584 0 0,'0'0'673'0'0,"0"2"-552"0"0,1 22-175 0 0,1 1 0 0 0,7 25 0 0 0,-4-25 54 0 0,-2 1 0 0 0,2 29 0 0 0,-5-14 327 0 0,-8 64 1 0 0,3-71 2544 0 0,6-35-2856 0 0,1 0 0 0 0,-1 0-1 0 0,0 0 1 0 0,0-1 0 0 0,0 1-1 0 0,1 0 1 0 0,-1 0-1 0 0,-1-1 1 0 0,1 1 0 0 0,0-1-1 0 0,0 1 1 0 0,0-1 0 0 0,-1 1-1 0 0,2-4 1 0 0,-1 1 5 0 0,45-81 71 0 0,6-6-7 0 0,-43 76-124 0 0,1 2 1 0 0,0 0-1 0 0,1 0 1 0 0,16-14-1 0 0,-14 17 9 0 0,0 0 0 0 0,23-13 0 0 0,-34 22 24 0 0,0 0 1 0 0,0 0 0 0 0,0 0 0 0 0,0 1 0 0 0,0-1-1 0 0,0 1 1 0 0,0 0 0 0 0,0-1 0 0 0,0 1-1 0 0,0 0 1 0 0,0 0 0 0 0,0 0 0 0 0,1 1-1 0 0,-1-1 1 0 0,0 0 0 0 0,0 1 0 0 0,0 0-1 0 0,0-1 1 0 0,0 1 0 0 0,0 0 0 0 0,-1 0-1 0 0,1 0 1 0 0,0 0 0 0 0,0 0 0 0 0,0 0-1 0 0,-1 1 1 0 0,1-1 0 0 0,-1 0 0 0 0,2 3-1 0 0,2 1 27 0 0,-1 0 0 0 0,1 0 0 0 0,-1 0 0 0 0,0 1 0 0 0,-1 0 0 0 0,0 0 0 0 0,5 10 0 0 0,13 46 75 0 0,-18-48-96 0 0,0-1 0 0 0,3 26 0 0 0,-6-35 0 0 0,1 7 0 0 0,-1 0 0 0 0,-1 0 0 0 0,1 0 0 0 0,-5 17 0 0 0,3-16 0 0 0,-2 32 60 0 0,4-44-50 0 0,0 0-1 0 0,0 0 0 0 0,0 0 0 0 0,0 0 1 0 0,0 0-1 0 0,0 0 0 0 0,0 1 1 0 0,-1-1-1 0 0,1 0 0 0 0,0 0 0 0 0,0 0 1 0 0,0 0-1 0 0,0 0 0 0 0,0 0 1 0 0,0 0-1 0 0,0 0 0 0 0,0 0 0 0 0,0 0 1 0 0,0 0-1 0 0,0 0 0 0 0,0 0 0 0 0,0 1 1 0 0,0-1-1 0 0,0 0 0 0 0,0 0 1 0 0,0 0-1 0 0,0 0 0 0 0,0 0 0 0 0,0 0 1 0 0,0 0-1 0 0,0 0 0 0 0,0 0 0 0 0,0 0 1 0 0,0 0-1 0 0,0 1 0 0 0,0-1 1 0 0,0 0-1 0 0,0 0 0 0 0,0 0 0 0 0,0 0 1 0 0,0 0-1 0 0,0 0 0 0 0,0 0 0 0 0,0 0 1 0 0,0 0-1 0 0,1 0 0 0 0,-1 0 1 0 0,0 0-1 0 0,0 0 0 0 0,0 0 0 0 0,0 0 1 0 0,0 1-1 0 0,0-1 0 0 0,0 0 1 0 0,0 0-1 0 0,0 0 0 0 0,0 0 0 0 0,0 0 1 0 0,0 0-1 0 0,1 0 0 0 0,-1 0 0 0 0,0 0 1 0 0,0 0-1 0 0,0 0 0 0 0,0 0 1 0 0,0 0-1 0 0,0 0 0 0 0,0 0 0 0 0,0 0 1 0 0,6-7 138 0 0,7-12-155 0 0,4-15 28 0 0,2 2 0 0 0,1 0 0 0 0,1 2 0 0 0,34-40 0 0 0,-52 67-32 0 0,5-5-12 0 0,0 0-1 0 0,14-10 1 0 0,-20 16 13 0 0,0 0 1 0 0,0 1 0 0 0,1-1 0 0 0,-1 1-1 0 0,0 0 1 0 0,1 0 0 0 0,-1 0 0 0 0,1 0-1 0 0,-1 0 1 0 0,1 1 0 0 0,0-1 0 0 0,-1 1 0 0 0,1 0-1 0 0,-1 0 1 0 0,1 0 0 0 0,4 0 0 0 0,-4 0 0 0 0,0 1 1 0 0,-1-1-1 0 0,1 1 1 0 0,0 0-1 0 0,-1 0 1 0 0,1 0-1 0 0,-1 0 1 0 0,1 0-1 0 0,-1 0 1 0 0,0 1-1 0 0,1-1 1 0 0,-1 1-1 0 0,0-1 1 0 0,0 1-1 0 0,3 4 1 0 0,0-1-5 0 0,0 2 1 0 0,-1-1-1 0 0,0 0 1 0 0,0 1 0 0 0,0 0-1 0 0,-1 0 1 0 0,0 0-1 0 0,3 14 1 0 0,-3-7 29 0 0,0 0 1 0 0,-1 0 0 0 0,0 27-1 0 0,2 1 43 0 0,-3-32-60 0 0,2-2-14 0 0,3 4-346 0 0,-5-12 264 0 0,-1 1-1 0 0,0 0 0 0 0,0-1 1 0 0,1 1-1 0 0,-1-1 1 0 0,0 1-1 0 0,0-1 0 0 0,1 1 1 0 0,-1-1-1 0 0,1 1 0 0 0,-1-1 1 0 0,0 0-1 0 0,1 1 0 0 0,-1-1 1 0 0,1 0-1 0 0,-1 1 1 0 0,1-1-1 0 0,-1 0 0 0 0,2 1 1 0 0,1 1-119 0 0,-2-2-8 0 0,0 1 0 0 0,1-1 1 0 0,-1 0-1 0 0,0 1 0 0 0,1-1 0 0 0,-1 0 0 0 0,0 0 1 0 0,1 0-1 0 0,-1 0 0 0 0,0 0 0 0 0,1 0 0 0 0,-1 0 0 0 0,0-1 1 0 0,2 1-1 0 0,0-1-277 0 0,5 1-1072 0 0</inkml:trace>
  <inkml:trace contextRef="#ctx0" brushRef="#br0" timeOffset="1">1013 239 12368 0 0,'-2'4'106'0'0,"1"0"1"0"0,-1 0 0 0 0,1 1 0 0 0,0-1 0 0 0,0 0-1 0 0,0 1 1 0 0,0-1 0 0 0,1 1 0 0 0,0-1 0 0 0,0 0-1 0 0,0 1 1 0 0,0-1 0 0 0,1 1 0 0 0,0-1-1 0 0,0 0 1 0 0,0 1 0 0 0,0-1 0 0 0,1 0 0 0 0,-1 0-1 0 0,1 0 1 0 0,0 0 0 0 0,0 0 0 0 0,1 0 0 0 0,-1-1-1 0 0,1 1 1 0 0,0-1 0 0 0,0 1 0 0 0,0-1-1 0 0,0 0 1 0 0,1 0 0 0 0,-1-1 0 0 0,1 1 0 0 0,-1-1-1 0 0,1 1 1 0 0,0-1 0 0 0,0 0 0 0 0,0-1 0 0 0,1 1-1 0 0,-1-1 1 0 0,0 0 0 0 0,0 0 0 0 0,9 1-1 0 0,-6-2-48 0 0,0 1-1 0 0,0-1 0 0 0,1-1 0 0 0,-1 1 0 0 0,0-1 0 0 0,0-1 0 0 0,11-2 0 0 0,-2-2 147 0 0,32-15-1 0 0,-37 14-128 0 0,0 0 0 0 0,0-1 0 0 0,-1 0 0 0 0,0 0 0 0 0,-1-1 0 0 0,0-1 0 0 0,0 0 0 0 0,-1 0 0 0 0,0 0 0 0 0,12-23-1 0 0,-17 28-26 0 0,0 0 0 0 0,-1 0 1 0 0,0 0-1 0 0,0-1 0 0 0,0 1 0 0 0,-1-1 0 0 0,1 1 0 0 0,-1-1 0 0 0,0 0 0 0 0,-1 1 0 0 0,0-1 0 0 0,0 0 0 0 0,0 1 0 0 0,0-1 0 0 0,-3-8 0 0 0,2 7-10 0 0,-1 1 0 0 0,-1 0 1 0 0,1 0-1 0 0,-1 0 0 0 0,0 0 0 0 0,-1 0 1 0 0,1 1-1 0 0,-1-1 0 0 0,0 1 0 0 0,-1 0 1 0 0,1 0-1 0 0,-1 0 0 0 0,-7-4 0 0 0,4 2-132 0 0,0 2 0 0 0,0-1 0 0 0,-1 1 0 0 0,0 0 0 0 0,0 1-1 0 0,0 0 1 0 0,0 0 0 0 0,-1 1 0 0 0,0 1 0 0 0,1-1 0 0 0,-1 1 0 0 0,0 1-1 0 0,0 0 1 0 0,0 1 0 0 0,0-1 0 0 0,0 2 0 0 0,0 0 0 0 0,0 0 0 0 0,0 0-1 0 0,0 2 1 0 0,0-1 0 0 0,1 1 0 0 0,-1 0 0 0 0,1 1 0 0 0,-14 8-1 0 0,8-5-583 0 0,1 1 0 0 0,-15 12 0 0 0,13-8-247 0 0</inkml:trace>
</inkml:ink>
</file>

<file path=ppt/ink/ink5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26.0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173 1 16352 0 0,'0'0'355'0'0,"-1"1"-7"0"0,-5 11-271 0 0,0-1 0 0 0,1 1 0 0 0,0-1-1 0 0,-4 17 1 0 0,-10 54 697 0 0,14-56-582 0 0,-33 224 1038 0 0,3-16-642 0 0,16-154-516 0 0,17-67-283 0 0,-1 0 0 0 0,-6 14 0 0 0,3-9-1074 0 0,2-6 203 0 0</inkml:trace>
</inkml:ink>
</file>

<file path=ppt/ink/ink5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34.8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5 930 4832 0 0,'0'0'136'0'0,"0"-1"3"0"0,-5-8-83 0 0,7-2 80 0 0,-2 10-98 0 0,1-2 62 0 0,0-1 0 0 0,1 0 0 0 0,0 1 0 0 0,0-1 0 0 0,0 1 0 0 0,0-1 0 0 0,0 1 0 0 0,0 0 0 0 0,6-6 0 0 0,28-21 607 0 0,-4 5-175 0 0,36-25 348 0 0,4 1-107 0 0,89-54 352 0 0,166-74-255 0 0,141-80-473 0 0,-231 122-330 0 0,-163 94-67 0 0</inkml:trace>
</inkml:ink>
</file>

<file path=ppt/ink/ink5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13.6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233 14 8264 0 0,'-2'-2'56'0'0,"2"2"-40"0"0,-1-1 1 0 0,1 1-1 0 0,0-1 0 0 0,-1 1 0 0 0,1-1 0 0 0,0 1 0 0 0,0-1 0 0 0,0 1 0 0 0,-1-1 0 0 0,1 1 0 0 0,0-1 1 0 0,0 1-1 0 0,0-1 0 0 0,0 0 0 0 0,0 1 0 0 0,0-1 0 0 0,0 1 0 0 0,0-1 0 0 0,0 1 0 0 0,1-2 0 0 0,0 8 116 0 0,1 6 51 0 0,-7 12 597 0 0,-14 40 0 0 0,5-21-40 0 0,5-18-129 0 0,-1 0 0 0 0,-26 45 0 0 0,23-46-261 0 0,-30 52 366 0 0,-18 35 345 0 0,59-108-1006 0 0,-2 6 169 0 0,-1 0 0 0 0,2 0 0 0 0,-5 13 0 0 0,8-22-215 0 0,0 1 0 0 0,0-1 1 0 0,0 1-1 0 0,0 0 0 0 0,1-1 1 0 0,-1 1-1 0 0,0 0 1 0 0,0-1-1 0 0,0 1 0 0 0,0-1 1 0 0,1 1-1 0 0,-1-1 1 0 0,0 1-1 0 0,1 0 0 0 0,-1-1 1 0 0,0 1-1 0 0,1-1 1 0 0,-1 1-1 0 0,0-1 0 0 0,1 0 1 0 0,-1 1-1 0 0,1-1 1 0 0,-1 1-1 0 0,1-1 0 0 0,-1 0 1 0 0,1 1-1 0 0,0-1 1 0 0,-1 0-1 0 0,1 0 0 0 0,-1 1 1 0 0,1-1-1 0 0,0 0 1 0 0,-1 0-1 0 0,2 0 0 0 0,25 5 180 0 0,-22-4-107 0 0,-1 0-44 0 0,-1-1-1 0 0,1 0 1 0 0,-1 0-1 0 0,0-1 0 0 0,7 0 1 0 0,9-1 97 0 0,6 0 57 0 0,1 0-1 0 0,25-7 0 0 0,17-1-49 0 0,10-8-58 0 0,-72 17-207 0 0,0 0-1 0 0,0-1 1 0 0,-1 0-1 0 0,1 0 1 0 0,0 0-1 0 0,-1 0 1 0 0,1-1-1 0 0,-1 0 0 0 0,0 0 1 0 0,0 0-1 0 0,0-1 1 0 0,8-8-1 0 0,-7 6-163 0 0,0 0 0 0 0,0-1 0 0 0,-1 0 0 0 0,0 0-1 0 0,0-1 1 0 0,-1 0 0 0 0,0 1 0 0 0,4-11 0 0 0,-7 13 264 0 0,1-1 1 0 0,-1 1-1 0 0,0-1 1 0 0,0 0-1 0 0,-1 0 0 0 0,0 1 1 0 0,0-1-1 0 0,0 0 1 0 0,0 1-1 0 0,-1-1 0 0 0,0 0 1 0 0,-1 1-1 0 0,1-1 1 0 0,-1 1-1 0 0,0-1 0 0 0,0 1 1 0 0,-1 0-1 0 0,1 0 1 0 0,-5-6-1 0 0,4 7-8 0 0,2 3 202 0 0,-1 2-130 0 0,0 0-1 0 0,1 0 1 0 0,-1 0-1 0 0,0 0 1 0 0,1 0 0 0 0,-1 1-1 0 0,1-1 1 0 0,0 1-1 0 0,-1-1 1 0 0,1 0 0 0 0,0 1-1 0 0,0 0 1 0 0,0-1 0 0 0,0 1-1 0 0,-1 3 1 0 0,0-3 44 0 0,-3 7 96 0 0,0 1 1 0 0,1-1 0 0 0,0 1 0 0 0,1 0-1 0 0,-4 16 1 0 0,-5 54 579 0 0,7-44-548 0 0,2-12-84 0 0,-52 286 841 0 0,47-271-1012 0 0,8-38-105 0 0</inkml:trace>
</inkml:ink>
</file>

<file path=ppt/ink/ink5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14.1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81 14304 0 0,'0'0'830'0'0,"7"-4"-668"0"0,16-23 676 0 0,-19 22-652 0 0,0-1 0 0 0,1 1 0 0 0,6-6 0 0 0,10-11-812 0 0</inkml:trace>
</inkml:ink>
</file>

<file path=ppt/ink/ink5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14.91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271 1 13216 0 0,'0'0'569'0'0,"0"2"-469"0"0,-9 47-89 0 0,5-27-35 0 0,-1-1 0 0 0,-8 22 1 0 0,6-21 14 0 0,-2 2 38 0 0,-2 1 1 0 0,0-2 0 0 0,-28 43-1 0 0,32-55 19 0 0,-31 52 282 0 0,31-47 25 0 0,-2-1 1 0 0,0 0 0 0 0,-1-1-1 0 0,-21 26 1 0 0,20-28-7 0 0,2 1-1 0 0,-17 28 0 0 0,25-39-297 0 0,1-1-1 0 0,-1 1 0 0 0,0 0 0 0 0,0-1 1 0 0,1 1-1 0 0,-1 0 0 0 0,1 0 0 0 0,0-1 1 0 0,-1 1-1 0 0,1 0 0 0 0,0 0 0 0 0,0 3 1 0 0,1-4-38 0 0,-1 0 1 0 0,0 0 0 0 0,0-1-1 0 0,0 1 1 0 0,1 0-1 0 0,-1 0 1 0 0,1 0 0 0 0,-1-1-1 0 0,0 1 1 0 0,1 0-1 0 0,-1-1 1 0 0,1 1 0 0 0,0 0-1 0 0,-1-1 1 0 0,1 1-1 0 0,-1-1 1 0 0,1 1 0 0 0,0-1-1 0 0,-1 1 1 0 0,1-1 0 0 0,0 1-1 0 0,0-1 1 0 0,0 0-1 0 0,-1 1 1 0 0,1-1 0 0 0,0 0-1 0 0,0 0 1 0 0,1 1-1 0 0,-1-1-8 0 0,4 1 41 0 0,0 0 1 0 0,1 0 0 0 0,-1-1-1 0 0,1 0 1 0 0,-1 0 0 0 0,1 0-1 0 0,-1 0 1 0 0,10-3-1 0 0,-5 1-1 0 0,1 0-1 0 0,0 1 0 0 0,12-1 1 0 0,16-1-7 0 0,-31 2-35 0 0,0 0-1 0 0,0 1 0 0 0,13 2 0 0 0,-14-1 9 0 0,0-1 0 0 0,0 0 0 0 0,0 0 0 0 0,9-1 0 0 0,-2-2-96 0 0,22-4-1079 0 0,-34 6 993 0 0,0 0-1 0 0,0 1 0 0 0,0-1 0 0 0,-1 0 0 0 0,1 0 0 0 0,0 0 1 0 0,-1 0-1 0 0,1 0 0 0 0,0 0 0 0 0,-1-1 0 0 0,0 1 0 0 0,1-1 0 0 0,-1 1 1 0 0,0-1-1 0 0,2-1 0 0 0,0-2-415 0 0,0 1 1 0 0,0-1-1 0 0,1 1 0 0 0,5-6 1 0 0,-6 8 398 0 0,0 0 0 0 0,-1-1 0 0 0,0 0 0 0 0,1 1 1 0 0,-1-1-1 0 0,0 0 0 0 0,0 0 0 0 0,-1 0 0 0 0,1 0 1 0 0,-1 0-1 0 0,1-1 0 0 0,0-4 0 0 0,0-4 86 0 0,0 0-1 0 0,-1-1 1 0 0,-1-15 0 0 0,0 22 176 0 0,-1 0 1 0 0,1 0 0 0 0,-1 0 0 0 0,-1 1 0 0 0,1-1 0 0 0,-1 0 0 0 0,0 1 0 0 0,-6-12 2741 0 0,8 19-2725 0 0,0-1 0 0 0,-1 0 0 0 0,1 1 1 0 0,-1-1-1 0 0,1 1 0 0 0,-1-1 0 0 0,1 0 0 0 0,-1 0 1 0 0,0 1-1 0 0,0-1 0 0 0,0 0 0 0 0,-1 2 1 0 0,0 0 130 0 0,-3 7 111 0 0,0 0 0 0 0,1 0 1 0 0,1 1-1 0 0,0-1 0 0 0,-2 17 0 0 0,4-24-244 0 0,-5 35 428 0 0,2 0 1 0 0,1 51 0 0 0,0 7-168 0 0,2-67-297 0 0,-3 21 38 0 0,-8 50 61 0 0,11-97-158 0 0,1-2 1 0 0,0 0 0 0 0,0 0 0 0 0,0 0-1 0 0,0-1 1 0 0,0 1 0 0 0,0 0 0 0 0,0 0-1 0 0,0 0 1 0 0,0 0 0 0 0,0 0 0 0 0,0-1 0 0 0,1 1-1 0 0,-1 0 1 0 0,0 0 0 0 0,1 0 0 0 0,-1-1-1 0 0,0 1 1 0 0,1 0 0 0 0,0 0 0 0 0,0 1-577 0 0</inkml:trace>
</inkml:ink>
</file>

<file path=ppt/ink/ink5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15.4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96 16 14888 0 0,'-1'-4'194'0'0,"0"3"-77"0"0,1 0 1 0 0,0 0 0 0 0,-1 0-1 0 0,1 0 1 0 0,-1 0-1 0 0,1 0 1 0 0,-1 0 0 0 0,0 0-1 0 0,1 1 1 0 0,-3-3 0 0 0,3 4-111 0 0,-1 0 1 0 0,0-1 0 0 0,1 1-1 0 0,-1 0 1 0 0,1-1 0 0 0,-1 1 0 0 0,1 0-1 0 0,-1 0 1 0 0,1 0 0 0 0,-1-1 0 0 0,1 1-1 0 0,0 0 1 0 0,0 0 0 0 0,-1 0 0 0 0,1 0-1 0 0,0 1 1 0 0,0 0 5 0 0,-14 32-14 0 0,8-18 1 0 0,-8 28 0 0 0,-6 18 0 0 0,20-60 5 0 0,0-1 0 0 0,-1 0 0 0 0,1 1 0 0 0,0-1 0 0 0,0 1 0 0 0,1-1 0 0 0,-1 0 0 0 0,0 1-1 0 0,0-1 1 0 0,1 0 0 0 0,-1 1 0 0 0,0-1 0 0 0,1 0 0 0 0,-1 0 0 0 0,1 1 0 0 0,0-1 0 0 0,-1 0-1 0 0,1 0 1 0 0,0 0 0 0 0,0 0 0 0 0,0 0 0 0 0,0 0 0 0 0,0 0 0 0 0,0 0 0 0 0,2 1-1 0 0,-1-1 16 0 0,-1 1 0 0 0,1-1-1 0 0,0 0 1 0 0,0 0 0 0 0,0 0-1 0 0,0 0 1 0 0,0 0 0 0 0,1-1-1 0 0,-1 1 1 0 0,0-1 0 0 0,0 1-1 0 0,0-1 1 0 0,1 0 0 0 0,-1 0-1 0 0,3 0 1 0 0,40-6 334 0 0,95-16 514 0 0,-130 19-836 0 0,0 2 0 0 0,0-1 0 0 0,1 2 0 0 0,-1-1 0 0 0,0 1 0 0 0,1 1 0 0 0,-1 0 0 0 0,0 0 0 0 0,1 1 0 0 0,-1 1 0 0 0,0-1 0 0 0,0 2 0 0 0,17 7 0 0 0,-22-8-4 0 0,-1 0 1 0 0,1 0-1 0 0,-1 0 0 0 0,0 1 0 0 0,0 0 0 0 0,0 0 0 0 0,0 0 0 0 0,-1 0 0 0 0,0 0 0 0 0,1 1 0 0 0,-2 0 0 0 0,1-1 0 0 0,3 9 0 0 0,0 4 72 0 0,0 0-1 0 0,6 30 1 0 0,-11-41-77 0 0,0 0 45 0 0,1-1-1 0 0,-2 1 1 0 0,1 0-1 0 0,-1-1 1 0 0,0 1 0 0 0,0 0-1 0 0,0 0 1 0 0,-1-1-1 0 0,0 1 1 0 0,0 0-1 0 0,0-1 1 0 0,-1 1 0 0 0,0-1-1 0 0,0 0 1 0 0,0 1-1 0 0,-1-1 1 0 0,1 0-1 0 0,-1 0 1 0 0,0 0 0 0 0,-1-1-1 0 0,1 1 1 0 0,-1-1-1 0 0,0 0 1 0 0,0 0-1 0 0,-1 0 1 0 0,1-1 0 0 0,-1 1-1 0 0,0-1 1 0 0,0 0-1 0 0,0 0 1 0 0,0-1 0 0 0,0 0-1 0 0,0 1 1 0 0,-1-2-1 0 0,1 1 1 0 0,-1-1-1 0 0,0 0 1 0 0,1 0 0 0 0,-1 0-1 0 0,-6-1 1 0 0,1 0-43 0 0,-5 1 12 0 0,-1-1 1 0 0,1-1-1 0 0,0-1 1 0 0,0 0 0 0 0,-18-5-1 0 0,-38-12-82 0 0,39 11-839 0 0,-33-12 0 0 0,37 14-275 0 0,3 1-873 0 0,14 1 479 0 0,3 1-49 0 0</inkml:trace>
</inkml:ink>
</file>

<file path=ppt/ink/ink5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15.9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68 16208 0 0,'0'-1'78'0'0,"-1"0"1"0"0,0 0-1 0 0,1 0 1 0 0,-1 0 0 0 0,1-1-1 0 0,0 1 1 0 0,-1 0-1 0 0,1 0 1 0 0,0 0 0 0 0,0 0-1 0 0,0 0 1 0 0,-1-1-1 0 0,1 1 1 0 0,1 0 0 0 0,-1 0-1 0 0,0 0 1 0 0,0 0-1 0 0,1-3 1 0 0,0 3-62 0 0,-1 0 0 0 0,1 0 0 0 0,0 0 0 0 0,0 0 0 0 0,0 0 1 0 0,0 0-1 0 0,1 0 0 0 0,-1 0 0 0 0,0 1 0 0 0,0-1 0 0 0,0 0 0 0 0,1 1 0 0 0,-1-1 0 0 0,0 0 0 0 0,1 1 0 0 0,1-1 0 0 0,20-6 157 0 0,1 2 0 0 0,49-7 0 0 0,51 7 264 0 0,-73 6-306 0 0,78 13 0 0 0,-104-9-1314 0 0,42 13-1 0 0,-50-12-115 0 0</inkml:trace>
</inkml:ink>
</file>

<file path=ppt/ink/ink5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17.0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 0 11112 0 0,'-14'0'236'0'0,"12"0"9"0"0,-2 10-209 0 0,13 18-153 0 0,8 2 224 0 0,-8-16 35 0 0,0 1 0 0 0,-1 0-1 0 0,7 20 1 0 0,-15-33-118 0 0,4 9 164 0 0,0-1 0 0 0,-1 1 0 0 0,-1 0 0 0 0,0 0-1 0 0,0 0 1 0 0,0 15 0 0 0,-2-18-10 0 0,0-1-1 0 0,-1 1 1 0 0,0-1 0 0 0,0 0 0 0 0,-4 12 0 0 0,4-17 476 0 0,-2 0 14 0 0,3-2-650 0 0,0 0-1 0 0,0 0 0 0 0,-1 0 1 0 0,1 0-1 0 0,0 0 1 0 0,0 0-1 0 0,0 1 0 0 0,-1-1 1 0 0,1 0-1 0 0,0 0 0 0 0,0 0 1 0 0,0 0-1 0 0,-1 0 1 0 0,1 0-1 0 0,0 0 0 0 0,0 0 1 0 0,0 0-1 0 0,-1 0 1 0 0,1 0-1 0 0,0 0 0 0 0,0 0 1 0 0,0 0-1 0 0,-1 0 0 0 0,1 0 1 0 0,0 0-1 0 0,0 0 1 0 0,-1 0-1 0 0,1 0 0 0 0,0-1 1 0 0,0 1-1 0 0,0 0 1 0 0,0 0-1 0 0,-1 0 0 0 0,1 0 1 0 0,0 0-1 0 0,0 0 0 0 0,0-1 1 0 0,0 1-1 0 0,-1 0 1 0 0,1 0-1 0 0,0 0 0 0 0,0 0 1 0 0,0-1-1 0 0,0 1 1 0 0,0 0-1 0 0,0 0 0 0 0,0 0 1 0 0,0-1-1 0 0,0 1 0 0 0,-3-5 24 0 0,1 1 0 0 0,0-1 0 0 0,1 0 0 0 0,-1 0 0 0 0,1 0-1 0 0,0 0 1 0 0,0 0 0 0 0,1 0 0 0 0,-1 0 0 0 0,1 0 0 0 0,0 0-1 0 0,1 0 1 0 0,-1 0 0 0 0,1 0 0 0 0,1-5 0 0 0,2-7 17 0 0,1 1 0 0 0,1 0 0 0 0,9-18 0 0 0,-10 21-17 0 0,-2 7-38 0 0,-1 0 1 0 0,1 1 0 0 0,0-1-1 0 0,0 1 1 0 0,1-1 0 0 0,6-6-1 0 0,-4 5 3 0 0,0 1 0 0 0,1 0 0 0 0,-1 1 0 0 0,1 0 0 0 0,0 0 0 0 0,1 0 1 0 0,10-5-1 0 0,-15 9 1 0 0,0 0 1 0 0,0 0-1 0 0,0 0 1 0 0,0 0-1 0 0,0 1 1 0 0,0-1-1 0 0,1 1 1 0 0,-1 0-1 0 0,0-1 1 0 0,0 2-1 0 0,1-1 1 0 0,-1 0-1 0 0,0 1 1 0 0,0-1 0 0 0,0 1-1 0 0,1 0 1 0 0,-1 0-1 0 0,0 0 1 0 0,0 0-1 0 0,0 1 1 0 0,-1-1-1 0 0,6 5 1 0 0,6 4 64 0 0,-9-8-51 0 0,-1 1 0 0 0,0-1-1 0 0,-1 1 1 0 0,1 1 0 0 0,0-1 0 0 0,-1 0-1 0 0,0 1 1 0 0,0 0 0 0 0,4 5 0 0 0,9 16 3 0 0,-12-21-8 0 0,0 1 0 0 0,-1 0 0 0 0,0 0 0 0 0,0 0 0 0 0,0 1 0 0 0,3 9 0 0 0,-4-6 12 0 0,1-1 0 0 0,-1 1 0 0 0,-1 0 0 0 0,0 0 0 0 0,0 0 0 0 0,-1 0 0 0 0,0 0 0 0 0,0 0 0 0 0,-3 13 0 0 0,3-19-3 0 0,-1 1 0 0 0,0-1-1 0 0,0 0 1 0 0,0 1 0 0 0,-1-1 0 0 0,1 0 0 0 0,-1 0 0 0 0,1 0 0 0 0,-1 0 0 0 0,0-1 0 0 0,-3 4-1 0 0,4-5 54 0 0,-4 7 516 0 0,2-2-512 0 0,3-5 104 0 0,3-9 2 0 0,3-9-138 0 0,0-1 0 0 0,2 1-1 0 0,0 0 1 0 0,18-28-1 0 0,-14 27-77 0 0,2 1 0 0 0,0 0 0 0 0,1 1 0 0 0,21-17 0 0 0,-34 31 26 0 0,0 0 0 0 0,1 0 0 0 0,-1 0 0 0 0,1 1 0 0 0,-1-1 0 0 0,1 1-1 0 0,0 0 1 0 0,0 0 0 0 0,-1 0 0 0 0,7-2 0 0 0,-8 3-1 0 0,1 0 1 0 0,-1 0 0 0 0,1 0-1 0 0,-1 0 1 0 0,1 0-1 0 0,0 0 1 0 0,-1 1 0 0 0,1-1-1 0 0,-1 1 1 0 0,1-1 0 0 0,-1 1-1 0 0,1-1 1 0 0,-1 1-1 0 0,0 0 1 0 0,1-1 0 0 0,-1 1-1 0 0,0 0 1 0 0,1 0 0 0 0,-1 0-1 0 0,0 0 1 0 0,2 2-1 0 0,2 2 20 0 0,-1 1 0 0 0,1-1 0 0 0,-1 1-1 0 0,0 0 1 0 0,0 0 0 0 0,2 7 0 0 0,2 2 26 0 0,1 4-1 0 0,0 8 11 0 0,-6-16-29 0 0,1 1 0 0 0,2 15 0 0 0,-4-14-4 0 0,0 0-1 0 0,1 1 0 0 0,10 23 1 0 0,-10-31 44 0 0,-2-5-95 0 0,5-1-5002 0 0,-1 0 3644 0 0</inkml:trace>
</inkml:ink>
</file>

<file path=ppt/ink/ink5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17.7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1 559 8232 0 0,'0'0'176'0'0,"13"7"32"0"0,22 15 2076 0 0,-24-14-865 0 0,0-1 0 0 0,0-1 0 0 0,23 10-1 0 0,-30-15-1291 0 0,0 0 0 0 0,0-1 0 0 0,0 1 0 0 0,0-1 0 0 0,0 0 0 0 0,0 0 0 0 0,1 0 0 0 0,-1-1 0 0 0,7-1 0 0 0,35-12 378 0 0,-35 9-417 0 0,-1 0 0 0 0,0 0 1 0 0,0-1-1 0 0,-1 0 0 0 0,1 0 0 0 0,-1-1 0 0 0,-1-1 0 0 0,14-13 0 0 0,-17 15-9 0 0,0 1 0 0 0,-1-1 0 0 0,0 0 0 0 0,0 0 0 0 0,0 0 1 0 0,-1-1-1 0 0,0 1 0 0 0,0-1 0 0 0,0 0 0 0 0,-1 0 0 0 0,0 0 0 0 0,-1 0 0 0 0,1 0 0 0 0,-1-12 0 0 0,0 14-19 0 0,-2 0 1 0 0,1 1 0 0 0,-1-1-1 0 0,1 0 1 0 0,-1 1 0 0 0,0-1 0 0 0,-1 1-1 0 0,1-1 1 0 0,-1 1 0 0 0,0-1-1 0 0,0 1 1 0 0,-1 0 0 0 0,1 0-1 0 0,-1 0 1 0 0,0 0 0 0 0,-4-4 0 0 0,3 4-47 0 0,-1 0 0 0 0,0 0 0 0 0,0 1 0 0 0,0-1 0 0 0,-1 1 0 0 0,1 0 0 0 0,-1 1 0 0 0,0-1 0 0 0,0 1 0 0 0,0 0 0 0 0,0 1 0 0 0,-6-2 0 0 0,3 2-34 0 0,0 1 0 0 0,1-1 0 0 0,-1 2-1 0 0,1-1 1 0 0,-1 1 0 0 0,0 0 0 0 0,1 1 0 0 0,-1 0-1 0 0,1 0 1 0 0,0 1 0 0 0,-10 4 0 0 0,1 1-249 0 0,1 1 1 0 0,0 0 0 0 0,0 1 0 0 0,-17 14-1 0 0,25-17-771 0 0,0 1 0 0 0,-12 16-1 0 0,19-21-659 0 0,1 4-54 0 0</inkml:trace>
  <inkml:trace contextRef="#ctx0" brushRef="#br0" timeOffset="1">542 1 13432 0 0,'0'0'713'0'0,"-4"14"271"0"0,-5 78 1392 0 0,1 51-338 0 0,8-114-1832 0 0,1 22 164 0 0,-3 0-1 0 0,-10 64 1 0 0,-4-19-1931 0 0,16-85 655 0 0</inkml:trace>
</inkml:ink>
</file>

<file path=ppt/ink/ink5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35.8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1201 4616 0 0,'171'-114'189'0'0,"-22"12"322"0"0,108-43 1352 0 0,-93 54-1260 0 0,20-7-146 0 0,-10 6-187 0 0,264-162 653 0 0,-152 86-213 0 0,-175 101-516 0 0,-32 18-144 0 0,-41 28-156 0 0</inkml:trace>
</inkml:ink>
</file>

<file path=ppt/ink/ink5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36.6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38 15168 0 0,'3'-2'66'0'0,"-1"0"0"0"0,1 0 1 0 0,-1 1-1 0 0,1-1 1 0 0,0 1-1 0 0,0-1 1 0 0,0 1-1 0 0,0 0 1 0 0,0 0-1 0 0,0 0 1 0 0,6 0-1 0 0,39-3-127 0 0,-33 3 101 0 0,237-7-200 0 0,-135 1-1131 0 0,-97 7 686 0 0</inkml:trace>
</inkml:ink>
</file>

<file path=ppt/ink/ink5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37.3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15008 0 0,'13'4'312'0'0,"-9"-1"72"0"0,9 1-304 0 0,-1 0-80 0 0,5-1 0 0 0,0 5 0 0 0,3-5 0 0 0,1 5 0 0 0,0-1 0 0 0</inkml:trace>
</inkml:ink>
</file>

<file path=ppt/ink/ink5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0.8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3 150 12304 0 0,'-3'-7'533'0'0,"3"5"-525"0"0,1 0 1 0 0,-1 1 0 0 0,0-1-1 0 0,1 0 1 0 0,-1 0-1 0 0,1 1 1 0 0,0-1-1 0 0,0 0 1 0 0,-1 1-1 0 0,1-1 1 0 0,0 0-1 0 0,0 1 1 0 0,1-1-1 0 0,-1 1 1 0 0,0 0-1 0 0,0-1 1 0 0,1 1 0 0 0,-1 0-1 0 0,1 0 1 0 0,-1 0-1 0 0,1 0 1 0 0,2-1-1 0 0,6-3 89 0 0,-1 0 0 0 0,21-5-1 0 0,-8 3 21 0 0,6-5-72 0 0,76-27 134 0 0,-74 27-159 0 0,-24 9-17 0 0,0 0-1 0 0,1 1 1 0 0,-1-1-1 0 0,1 1 1 0 0,0 1 0 0 0,0-1-1 0 0,-1 1 1 0 0,9 0 0 0 0,-14 1-110 0 0,-1 8-3896 0 0,0 2-123 0 0</inkml:trace>
</inkml:ink>
</file>

<file path=ppt/ink/ink5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1.51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20 13848 0 0,'0'0'674'0'0,"5"-3"41"0"0,2 0-653 0 0,0 1 1 0 0,0-1-1 0 0,0 1 1 0 0,0 0-1 0 0,0 0 0 0 0,0 1 1 0 0,1 0-1 0 0,13 0 1 0 0,61 7 704 0 0,-67-4-728 0 0,-1 1-1 0 0,0 0 0 0 0,0 1 1 0 0,0 1-1 0 0,18 8 1 0 0,-30-11-63 0 0,1-1 1 0 0,0 1-1 0 0,-1-1 0 0 0,1 1 1 0 0,-1 0-1 0 0,0 0 1 0 0,0 0-1 0 0,0 1 1 0 0,4 3-1 0 0,2 7-4352 0 0,0-2-849 0 0</inkml:trace>
</inkml:ink>
</file>

<file path=ppt/ink/ink5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3.0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11944 0 0,'0'0'696'0'0,"1"2"-574"0"0,2 5-111 0 0,-1-1-22 0 0,1 0 0 0 0,-1 0 0 0 0,-1 0 0 0 0,1 1 0 0 0,-1-1 0 0 0,1 11 0 0 0,2 110 95 0 0,-19 70 1532 0 0,10-155-884 0 0,4-23-295 0 0,1 21 0 0 0,0-16-270 0 0,0-23-88 0 0,5 7 282 0 0,24-27 232 0 0,-11 3-257 0 0,70-57-83 0 0,-69 58-201 0 0,2 2 0 0 0,35-20 0 0 0,-48 30-64 0 0,1 0-1 0 0,-1 1 1 0 0,1-1-1 0 0,0 2 1 0 0,-1-1-1 0 0,1 1 1 0 0,0 0-1 0 0,0 1 1 0 0,0 0-1 0 0,0 1 1 0 0,0 0-1 0 0,0 0 1 0 0,10 3-1 0 0,-8-1 14 0 0,-1 0 0 0 0,0 0 0 0 0,0 1 0 0 0,-1 0 0 0 0,1 1 0 0 0,-1 0 0 0 0,0 0 0 0 0,0 1 0 0 0,0 0 0 0 0,14 15 0 0 0,-17-15 6 0 0,-1 1 0 0 0,0 0-1 0 0,-1 0 1 0 0,0 1-1 0 0,0 0 1 0 0,0-1 0 0 0,-1 1-1 0 0,0 0 1 0 0,-1 0-1 0 0,0 1 1 0 0,2 14-1 0 0,-1-2 12 0 0,-2 1 0 0 0,0-1 0 0 0,-4 33 0 0 0,-1-26 157 0 0,-1 1-1 0 0,-2-1 1 0 0,-1 0 0 0 0,-20 48-1 0 0,25-69-90 0 0,-1 0-1 0 0,0 0 0 0 0,0 0 1 0 0,-1-1-1 0 0,0 0 0 0 0,0 0 1 0 0,-1 0-1 0 0,1 0 1 0 0,-1-1-1 0 0,0 0 0 0 0,-1 0 1 0 0,1 0-1 0 0,-1-1 0 0 0,-10 5 1 0 0,6-4 29 0 0,0 0 0 0 0,-1-1 0 0 0,0 0 1 0 0,0-1-1 0 0,0 0 0 0 0,0-1 0 0 0,0 0 0 0 0,-19 0 1 0 0,22-3-46 0 0,0 1 1 0 0,0-2 0 0 0,0 1 0 0 0,0-1-1 0 0,0-1 1 0 0,-15-6 0 0 0,-47-26 164 0 0,68 33-241 0 0,-4-2-336 0 0,0 0 1 0 0,0 0 0 0 0,0 0 0 0 0,1-1 0 0 0,-11-10-1 0 0,12 8-724 0 0</inkml:trace>
</inkml:ink>
</file>

<file path=ppt/ink/ink5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3.61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30 15408 0 0,'0'0'561'0'0,"1"0"-368"0"0,6-4-190 0 0,1 0 0 0 0,-1 0 0 0 0,1 1 0 0 0,0 0 0 0 0,0 0 0 0 0,0 1-1 0 0,0 0 1 0 0,0 1 0 0 0,1-1 0 0 0,12 1 0 0 0,-14 1 4 0 0,88-1 360 0 0,-42 2-104 0 0,-7 2 155 0 0,0 2 0 0 0,0 1 0 0 0,56 17 0 0 0,-57-4-555 0 0,-32-16-22 0 0</inkml:trace>
</inkml:ink>
</file>

<file path=ppt/ink/ink5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4.0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580 91 10800 0 0,'0'0'520'0'0,"-9"-8"133"0"0,2-3-646 0 0,3 5-6 0 0,1 1 0 0 0,-1 0 0 0 0,-8-9 0 0 0,10 12-1 0 0,-1 1 0 0 0,1-1 0 0 0,0 1 0 0 0,0-1 0 0 0,-1 1 0 0 0,1 0 0 0 0,-1-1 0 0 0,0 1 0 0 0,1 1 0 0 0,-1-1 0 0 0,0 0 0 0 0,-3 0 0 0 0,1 0 0 0 0,0 0 0 0 0,0 0 0 0 0,1-1 0 0 0,-6-2 0 0 0,5 1 0 0 0,0 1 0 0 0,0 1 0 0 0,0-1 0 0 0,0 1 0 0 0,-7-1 0 0 0,-2 0-2 0 0,11 1 12 0 0,-1 0 0 0 0,1 0 1 0 0,-1 1-1 0 0,1 0 0 0 0,-1 0 0 0 0,1 0 0 0 0,-1 0 1 0 0,1 0-1 0 0,-1 1 0 0 0,-5 1 0 0 0,-81 30 1376 0 0,79-26-1220 0 0,1 0 1 0 0,0 0-1 0 0,0 1 1 0 0,1 0 0 0 0,0 1-1 0 0,0 0 1 0 0,-12 14-1 0 0,7-5-23 0 0,1 0 0 0 0,1 1 0 0 0,-13 24 0 0 0,12-18-20 0 0,5-11-8 0 0,-9 24 0 0 0,4-6-21 0 0,-7 23 43 0 0,-2 16 87 0 0,9-33 44 0 0,-8 44-1 0 0,17-58-105 0 0,2 0 0 0 0,0 0-1 0 0,2 0 1 0 0,4 35-1 0 0,-4-49-90 0 0,1-1 0 0 0,1 1 0 0 0,0-1-1 0 0,0 1 1 0 0,0-1 0 0 0,1 0-1 0 0,1 0 1 0 0,-1 0 0 0 0,1 0-1 0 0,1 0 1 0 0,-1-1 0 0 0,1 0 0 0 0,0 0-1 0 0,1 0 1 0 0,0-1 0 0 0,0 0-1 0 0,0 0 1 0 0,1 0 0 0 0,0-1-1 0 0,0 0 1 0 0,0 0 0 0 0,1-1 0 0 0,0 0-1 0 0,-1 0 1 0 0,1-1 0 0 0,1 0-1 0 0,-1 0 1 0 0,0-1 0 0 0,1 0-1 0 0,-1 0 1 0 0,1-1 0 0 0,0 0 0 0 0,-1-1-1 0 0,1 0 1 0 0,0 0 0 0 0,15-3-1 0 0,-13 0-6 0 0,1-1-1 0 0,0 0 1 0 0,-1 0 0 0 0,0-1-1 0 0,0-1 1 0 0,0 0-1 0 0,-1 0 1 0 0,16-13-1 0 0,-14 10 5 0 0,-6 4-11 0 0,1 0-1 0 0,-1-1 1 0 0,0 0-1 0 0,-1-1 0 0 0,0 1 1 0 0,0-1-1 0 0,0 0 0 0 0,-1 0 1 0 0,0-1-1 0 0,0 1 1 0 0,-1-1-1 0 0,0 0 0 0 0,0 0 1 0 0,-1 0-1 0 0,0 0 0 0 0,0 0 1 0 0,-1 0-1 0 0,0-1 1 0 0,0 1-1 0 0,-2-16 0 0 0,1 21-35 0 0,-1-1-1 0 0,0 1 1 0 0,-1-1-1 0 0,1 1 1 0 0,-1 0-1 0 0,1 0 0 0 0,-1-1 1 0 0,0 1-1 0 0,0 1 1 0 0,0-1-1 0 0,-1 0 1 0 0,1 0-1 0 0,0 1 0 0 0,-1-1 1 0 0,0 1-1 0 0,0 0 1 0 0,0 0-1 0 0,0 0 1 0 0,-5-3-1 0 0,-2 0-12 0 0,0 0 0 0 0,-1 1 0 0 0,1 0-1 0 0,-21-4 1 0 0,19 6-9 0 0,0 1-1 0 0,0 0 1 0 0,0 0-1 0 0,-1 1 1 0 0,1 1-1 0 0,0 0 1 0 0,-19 4-1 0 0,15-1-39 0 0,0 1-1 0 0,0 1 0 0 0,0 0 0 0 0,-28 15 0 0 0,39-17 42 0 0,0-1 0 0 0,0 1 1 0 0,0 0-1 0 0,1 0 0 0 0,0 0 0 0 0,-1 1 0 0 0,-5 9 0 0 0,-22 40-304 0 0,29-47 188 0 0,-1 2-271 0 0,0-1-1 0 0,1 1 0 0 0,0 0 1 0 0,0 0-1 0 0,1 0 1 0 0,1 0-1 0 0,-1 1 0 0 0,2-1 1 0 0,-1 0-1 0 0,2 16 0 0 0,0-8-1291 0 0</inkml:trace>
</inkml:ink>
</file>

<file path=ppt/ink/ink5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4.6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116 3 12464 0 0,'-9'-3'602'0'0,"0"6"45"0"0,8-3-643 0 0,0 0-1 0 0,1 0 1 0 0,-1 0 0 0 0,1 0 0 0 0,-1 0-1 0 0,0 0 1 0 0,1 0 0 0 0,-1 0-1 0 0,1 0 1 0 0,-1 0 0 0 0,1 1 0 0 0,-1-1-1 0 0,1 0 1 0 0,-1 0 0 0 0,1 1 0 0 0,-1-1-1 0 0,1 0 1 0 0,-1 1 0 0 0,1-1-1 0 0,-1 1 1 0 0,1-1 0 0 0,0 0 0 0 0,-1 1-1 0 0,1-1 1 0 0,-1 1 0 0 0,1-1 0 0 0,0 1-1 0 0,0-1 1 0 0,-1 1 0 0 0,1 0-1 0 0,-1 0 11 0 0,-1 3 10 0 0,-1 0-1 0 0,1-1 0 0 0,0 1 1 0 0,0 0-1 0 0,0 0 0 0 0,-1 5 1 0 0,-4 8 47 0 0,-19 44-60 0 0,20-49 67 0 0,1 0 1 0 0,1-1-1 0 0,-1 1 1 0 0,2 1-1 0 0,0-1 1 0 0,0 1-1 0 0,2-1 1 0 0,-2 26-1 0 0,3-37-44 0 0,0 0-1 0 0,0-1 0 0 0,1 1 1 0 0,-1 0-1 0 0,0-1 0 0 0,0 1 1 0 0,0-1-1 0 0,1 1 1 0 0,-1 0-1 0 0,0-1 0 0 0,1 1 1 0 0,-1-1-1 0 0,0 1 1 0 0,1-1-1 0 0,-1 1 0 0 0,1-1 1 0 0,-1 1-1 0 0,1-1 0 0 0,-1 1 1 0 0,1-1-1 0 0,-1 0 1 0 0,1 1-1 0 0,-1-1 0 0 0,1 0 1 0 0,0 1-1 0 0,0-1 0 0 0,18 5 413 0 0,-15-4-333 0 0,6-1 24 0 0,0 1 0 0 0,-1-1 0 0 0,1-1 0 0 0,0 1 0 0 0,0-2 0 0 0,-1 1 0 0 0,1-1 0 0 0,17-7 0 0 0,-12 5 5 0 0,1 0 1 0 0,17-2-1 0 0,-28 5-128 0 0,23-2 213 0 0,54 1 1 0 0,-73 3-199 0 0,0 0 0 0 0,0 1 1 0 0,0 0-1 0 0,0 0 1 0 0,0 0-1 0 0,-1 1 0 0 0,1 1 1 0 0,-1 0-1 0 0,0 0 1 0 0,9 5-1 0 0,-9-3-8 0 0,0 0 1 0 0,0 0-1 0 0,0 0 0 0 0,-1 1 1 0 0,0 0-1 0 0,0 1 0 0 0,-1 0 1 0 0,1 0-1 0 0,-2 0 0 0 0,1 1 1 0 0,-2-1-1 0 0,1 1 0 0 0,4 14 1 0 0,4 11 123 0 0,-2 0 0 0 0,14 70-1 0 0,-25-100-81 0 0,1 1-1 0 0,-1 0 0 0 0,0 0 0 0 0,-1-1 1 0 0,1 1-1 0 0,-1 0 0 0 0,0 0 0 0 0,0-1 1 0 0,-3 10-1 0 0,3-12-7 0 0,0 1 1 0 0,-1 0 0 0 0,1-1-1 0 0,0 1 1 0 0,-1-1 0 0 0,0 0-1 0 0,0 1 1 0 0,0-1 0 0 0,0 0-1 0 0,0 0 1 0 0,0 0-1 0 0,0 0 1 0 0,-1-1 0 0 0,1 1-1 0 0,-1-1 1 0 0,1 1 0 0 0,-5 1-1 0 0,-8 1 170 0 0,0 0-1 0 0,-1 0 1 0 0,1-1-1 0 0,-20 0 1 0 0,-67-2 216 0 0,60-1-394 0 0,-116-14 77 0 0,139 12-131 0 0,14 1-28 0 0,0 0 0 0 0,0 0 0 0 0,0-1 0 0 0,0 1 0 0 0,0-1 0 0 0,1-1 0 0 0,-6-2 0 0 0,8 4-156 0 0,0 0-1 0 0,1 0 1 0 0,-1 0 0 0 0,0 0 0 0 0,1 0 0 0 0,-1-1 0 0 0,1 1 0 0 0,0 0 0 0 0,-1-1 0 0 0,1 0-1 0 0,0 1 1 0 0,0-1 0 0 0,0 1 0 0 0,0-1 0 0 0,0 0 0 0 0,0 0 0 0 0,1 0 0 0 0,-1 1-1 0 0,1-1 1 0 0,-1 0 0 0 0,1-2 0 0 0,0-7-1612 0 0</inkml:trace>
</inkml:ink>
</file>

<file path=ppt/ink/ink5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5.2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0 105 19727 0 0,'5'-5'150'0'0,"-1"1"-1"0"0,1 0 1 0 0,-1 1-1 0 0,1-1 0 0 0,0 1 1 0 0,11-5-1 0 0,35-12-270 0 0,-30 13 172 0 0,7-4-67 0 0,2 2 0 0 0,-1 1 0 0 0,1 2 0 0 0,0 1 0 0 0,0 1 0 0 0,1 1 0 0 0,-1 2 0 0 0,36 3 0 0 0,-8-1 19 0 0,-39-1-34 0 0,26 3-1 0 0,2-2-187 0 0,-37-2 16 0 0,0 1 0 0 0,1 1 1 0 0,-1 0-1 0 0,0 0 0 0 0,12 3 0 0 0,14 8-2588 0 0,-23-2 1167 0 0</inkml:trace>
</inkml:ink>
</file>

<file path=ppt/ink/ink5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5.7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78 18783 0 0,'0'0'872'0'0,"-4"-8"-776"0"0,4 1-96 0 0,4 0 0 0 0,0 3 0 0 0,0-3 96 0 0,5 3-96 0 0,-5-3 96 0 0,4 3-96 0 0,1-3 0 0 0,2 0 72 0 0,-7 0-72 0 0,4 3-400 0 0,-4 0-112 0 0</inkml:trace>
</inkml:ink>
</file>

<file path=ppt/ink/ink5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6.5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0 746 15064 0 0,'0'-5'75'0'0,"1"0"1"0"0,0 0 0 0 0,0 0-1 0 0,0 0 1 0 0,0 0 0 0 0,1 0-1 0 0,0 1 1 0 0,0-1 0 0 0,0 1-1 0 0,4-7 1 0 0,5-5-109 0 0,18-22 0 0 0,6-8 51 0 0,-2-4 29 0 0,11-17-30 0 0,-21 27-5 0 0,34-66 93 0 0,-53 96-92 0 0,9-19 119 0 0,12-42 0 0 0,4-69 616 0 0,-20 91-647 0 0,-9 25-78 0 0,0 23 4 0 0,1 4-109 0 0,-1-1 63 0 0,1 1 1 0 0,-1-1 0 0 0,0 1 0 0 0,0 0-1 0 0,0-1 1 0 0,0 1 0 0 0,-1 3 0 0 0,0 4-18 0 0,-1 161 506 0 0,-29 197 0 0 0,9-180 398 0 0,10-99-804 0 0,8-48-120 0 0,4-39-52 0 0,4 2-1674 0 0</inkml:trace>
</inkml:ink>
</file>

<file path=ppt/ink/ink5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3:57.1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39 1 15256 0 0,'-2'0'54'0'0,"1"1"0"0"0,0 0 0 0 0,-1 0 1 0 0,1 0-1 0 0,0 0 0 0 0,0 0 1 0 0,0 1-1 0 0,0-1 0 0 0,0 0 1 0 0,0 0-1 0 0,1 1 0 0 0,-1-1 1 0 0,0 0-1 0 0,0 1 0 0 0,1-1 1 0 0,-1 1-1 0 0,1-1 0 0 0,0 1 1 0 0,-1-1-1 0 0,1 3 0 0 0,-1 5-101 0 0,1-1 0 0 0,1 16 0 0 0,-1 5 32 0 0,-9 22 6 0 0,5-34-45 0 0,1 0 0 0 0,-1 27 0 0 0,8-8 30 0 0,-3-34 105 0 0,0 0-75 0 0,-1-1 0 0 0,1 1-1 0 0,0 0 1 0 0,0-1 0 0 0,0 0 0 0 0,0 1-1 0 0,1-1 1 0 0,-1 1 0 0 0,0-1 0 0 0,1 0-1 0 0,-1 0 1 0 0,0 0 0 0 0,1 0 0 0 0,-1 0-1 0 0,1 0 1 0 0,0 0 0 0 0,-1-1 0 0 0,1 1-1 0 0,0 0 1 0 0,2 0 0 0 0,-2-1 37 0 0,1-1 0 0 0,0 1 0 0 0,0 0 1 0 0,-1-1-1 0 0,1 0 0 0 0,0 0 0 0 0,-1 0 0 0 0,1 0 1 0 0,3-2-1 0 0,9-3 91 0 0,53-30 258 0 0,-58 32-346 0 0,1 0 1 0 0,-1 1-1 0 0,1 1 1 0 0,0-1-1 0 0,16 0 0 0 0,-7 1 125 0 0,-7 0-136 0 0,0 0 0 0 0,0 1 0 0 0,0 1 0 0 0,0 0-1 0 0,0 1 1 0 0,0 0 0 0 0,0 1 0 0 0,16 5-1 0 0,4 2-35 0 0,-24-6 23 0 0,1-1 0 0 0,0 2 0 0 0,0-1 0 0 0,-1 1 0 0 0,0 1 0 0 0,17 10-1 0 0,-19-10 6 0 0,1 1 0 0 0,0 0-1 0 0,-1 0 1 0 0,0 1 0 0 0,-1-1-1 0 0,0 2 1 0 0,0-1 0 0 0,0 1-1 0 0,-1 0 1 0 0,0 0 0 0 0,6 12-1 0 0,-2 6 92 0 0,0 0-1 0 0,6 35 0 0 0,-13-49-48 0 0,-1 0 0 0 0,0 1 0 0 0,-1-1 0 0 0,0 1 0 0 0,-1-1 0 0 0,0 1 0 0 0,-1-1 0 0 0,-6 24-1 0 0,5-30 27 0 0,1-1-1 0 0,-1 1 0 0 0,0-1 0 0 0,0 0 0 0 0,0 0 0 0 0,-7 8 0 0 0,-1 2 43 0 0,7-10-46 0 0,0 0 0 0 0,0 0 0 0 0,0 0 0 0 0,-1 0 0 0 0,0-1 0 0 0,0 0 0 0 0,0 0 0 0 0,-1 0 1 0 0,1-1-1 0 0,-10 5 0 0 0,6-5 23 0 0,0 1 1 0 0,0-1 0 0 0,-1-1 0 0 0,1 0 0 0 0,-1 0 0 0 0,-12 1 0 0 0,-9-3 18 0 0,0-1 0 0 0,0-2 0 0 0,-42-8 0 0 0,70 10-143 0 0,-26-5 60 0 0,-40-15-1 0 0,44 12-103 0 0,-1 2 0 0 0,-27-5-1 0 0,37 12-514 0 0,-7-1-399 0 0,22 0 651 0 0,0 1 1 0 0,0 0 0 0 0,0-1 0 0 0,0 1 0 0 0,0-1-1 0 0,0 1 1 0 0,0-1 0 0 0,0 1 0 0 0,0-1 0 0 0,-2-1-1 0 0,0-2-1490 0 0</inkml:trace>
</inkml:ink>
</file>

<file path=ppt/ink/ink5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04.5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5 4224 0 0,'0'0'91'0'0,"-3"-4"3524"0"0,5 20-3105 0 0,1-7-206 0 0,-1 0 1 0 0,1 0 0 0 0,6 11-1 0 0,5 18 654 0 0,-2 4-59 0 0,-2-6-319 0 0,-1 1 0 0 0,4 37 1 0 0,-10-50 383 0 0,-3-22-201 0 0,0-4-52 0 0,-2-12 37 0 0,1-10-643 0 0,0 0 0 0 0,2-1 0 0 0,0 1 0 0 0,10-46 0 0 0,-10 65-110 0 0,0 0-1 0 0,1 0 0 0 0,0 0 0 0 0,0 0 0 0 0,0 0 0 0 0,1 1 0 0 0,0-1 1 0 0,4-5-1 0 0,-6 9-10 0 0,0-1 1 0 0,0 1-1 0 0,0-1 1 0 0,0 1-1 0 0,0 0 0 0 0,1-1 1 0 0,-1 1-1 0 0,1 0 1 0 0,-1 0-1 0 0,1 0 1 0 0,-1 0-1 0 0,1 0 1 0 0,-1 1-1 0 0,1-1 1 0 0,0 0-1 0 0,-1 1 1 0 0,1-1-1 0 0,0 1 1 0 0,0 0-1 0 0,-1-1 1 0 0,1 1-1 0 0,0 0 1 0 0,0 0-1 0 0,0 0 1 0 0,-1 0-1 0 0,4 1 0 0 0,17 6-33 0 0,-13-5 46 0 0,1 1 1 0 0,-1 1 0 0 0,0-1 0 0 0,11 8-1 0 0,-17-9 0 0 0,0-1-1 0 0,-1 1 0 0 0,1 1 1 0 0,-1-1-1 0 0,1 0 0 0 0,-1 1 0 0 0,0-1 1 0 0,0 1-1 0 0,0 0 0 0 0,-1-1 1 0 0,1 1-1 0 0,0 0 0 0 0,-1 0 0 0 0,0 0 1 0 0,0 0-1 0 0,0 0 0 0 0,1 4 1 0 0,3 23 3 0 0,-1-1 0 0 0,1 51-1 0 0,-6-78 6 0 0,1-2-2 0 0,0 1 0 0 0,0-1 0 0 0,0 0 1 0 0,0 1-1 0 0,0-1 0 0 0,0 1 0 0 0,0-1 1 0 0,0 1-1 0 0,0-1 0 0 0,0 1 1 0 0,0-1-1 0 0,0 0 0 0 0,1 1 0 0 0,-1-1 1 0 0,0 1-1 0 0,0-1 0 0 0,0 1 0 0 0,1-1 1 0 0,-1 0-1 0 0,0 1 0 0 0,1 0 687 0 0,1-15 317 0 0,-1 1-979 0 0,1 0 0 0 0,-1 0-1 0 0,2 1 1 0 0,0-1 0 0 0,0 1 0 0 0,2-1 0 0 0,-1 1 0 0 0,1 0 0 0 0,1 1 0 0 0,0-1 0 0 0,8-9-1 0 0,-10 15-26 0 0,0 0 0 0 0,1 1-1 0 0,-1-1 1 0 0,1 1-1 0 0,0 0 1 0 0,0 1 0 0 0,1-1-1 0 0,11-6 1 0 0,-13 9-5 0 0,-1 0 0 0 0,1 0 1 0 0,-1 1-1 0 0,1-1 1 0 0,0 1-1 0 0,-1 0 0 0 0,1 0 1 0 0,0 0-1 0 0,0 1 0 0 0,0-1 1 0 0,0 1-1 0 0,0 0 1 0 0,0 0-1 0 0,0 0 0 0 0,0 1 1 0 0,0-1-1 0 0,5 2 0 0 0,-8-1 3 0 0,1 1 0 0 0,0-1 0 0 0,0 0 0 0 0,0 0 0 0 0,-1 1 0 0 0,1-1 0 0 0,0 0 0 0 0,-1 1 0 0 0,0 0 0 0 0,1-1 0 0 0,-1 1 0 0 0,0 0 0 0 0,0 0 0 0 0,0 0 0 0 0,0 0 0 0 0,0 0 0 0 0,1 4 0 0 0,1 3 23 0 0,0 1 0 0 0,2 14 0 0 0,0 25 174 0 0,-5-35-119 0 0,2-1 1 0 0,-1 0-1 0 0,1 0 1 0 0,1-1-1 0 0,1 1 0 0 0,7 19 1 0 0,-11-31-55 0 0,1 1 0 0 0,0 0 0 0 0,0-1-1 0 0,0 0 1 0 0,0 1 0 0 0,0-1 0 0 0,0 1 0 0 0,0-1 0 0 0,0 0 0 0 0,1 0 0 0 0,-1 0 0 0 0,0 0 0 0 0,1 0 0 0 0,-1 0 0 0 0,1 0 0 0 0,-1 0 0 0 0,1 0 0 0 0,0-1 0 0 0,-1 1-1 0 0,1-1 1 0 0,0 1 0 0 0,-1-1 0 0 0,1 1 0 0 0,0-1 0 0 0,0 0 0 0 0,-1 0 0 0 0,1 0 0 0 0,0 0 0 0 0,1-1 0 0 0,5 0-13 0 0,0-1 0 0 0,-1-1 0 0 0,1 1 1 0 0,-1-1-1 0 0,9-5 0 0 0,8-3-1269 0 0,-8 5-437 0 0</inkml:trace>
</inkml:ink>
</file>

<file path=ppt/ink/ink5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07.3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164 30 8208 0 0,'-1'-2'75'0'0,"1"1"1"0"0,0 0 0 0 0,0-1-1 0 0,-1 1 1 0 0,1 0-1 0 0,-1 0 1 0 0,1 0-1 0 0,-1-1 1 0 0,1 1 0 0 0,-1 0-1 0 0,0 0 1 0 0,0 0-1 0 0,1 0 1 0 0,-1 0 0 0 0,0 0-1 0 0,0 0 1 0 0,0 0-1 0 0,0 1 1 0 0,0-1 0 0 0,0 0-1 0 0,0 0 1 0 0,-1 1-1 0 0,1-1 1 0 0,0 1 0 0 0,0-1-1 0 0,0 1 1 0 0,-1-1-1 0 0,1 1 1 0 0,0 0-1 0 0,0 0 1 0 0,-3 0 0 0 0,0-1 55 0 0,1 0 1 0 0,-1 1 0 0 0,0 0-1 0 0,0 0 1 0 0,0 0 0 0 0,0 1 0 0 0,0-1-1 0 0,0 1 1 0 0,-5 1 0 0 0,3 0-112 0 0,-1 1 1 0 0,0 0-1 0 0,1 0 1 0 0,0 0-1 0 0,0 1 1 0 0,0 0 0 0 0,0 0-1 0 0,1 1 1 0 0,-1 0-1 0 0,1-1 1 0 0,0 2-1 0 0,0-1 1 0 0,-6 11 0 0 0,9-12-21 0 0,1 1 0 0 0,1-5 5 0 0,0 1-1 0 0,1 0 1 0 0,-1 0 0 0 0,0 0 0 0 0,0 0 0 0 0,1 0 0 0 0,-1-1 0 0 0,0 1-1 0 0,1 0 1 0 0,-1 0 0 0 0,1 0 0 0 0,-1-1 0 0 0,1 1 0 0 0,-1 0 0 0 0,1-1 0 0 0,0 1-1 0 0,-1 0 1 0 0,1-1 0 0 0,0 1 0 0 0,-1-1 0 0 0,1 1 0 0 0,0-1 0 0 0,0 1 0 0 0,1 0-1 0 0,19 5 130 0 0,-21-6-133 0 0,4 1-2 0 0,58 14-36 0 0,-56-13 33 0 0,1 1-1 0 0,-1-1 1 0 0,0 2 0 0 0,1-1 0 0 0,-2 1-1 0 0,1-1 1 0 0,7 7 0 0 0,-9-6 6 0 0,5 3 27 0 0,0 2 1 0 0,-1-1-1 0 0,10 13 1 0 0,-17-19-25 0 0,0-1 0 0 0,1 1 0 0 0,-1 0 0 0 0,0 0 1 0 0,0 0-1 0 0,0 0 0 0 0,0 0 0 0 0,0 0 1 0 0,-1 0-1 0 0,1 0 0 0 0,-1 0 0 0 0,1 0 1 0 0,-1 0-1 0 0,0 0 0 0 0,0 0 0 0 0,0 1 1 0 0,0-1-1 0 0,0 0 0 0 0,0 0 0 0 0,0 0 0 0 0,-1 0 1 0 0,1 0-1 0 0,-1 0 0 0 0,0 0 0 0 0,-1 3 1 0 0,1-3 92 0 0,0 0 1 0 0,-1 0 0 0 0,1-1 0 0 0,-1 1-1 0 0,0-1 1 0 0,0 1 0 0 0,1-1 0 0 0,-1 1-1 0 0,0-1 1 0 0,0 0 0 0 0,0 0 0 0 0,0 0 0 0 0,0 0-1 0 0,0-1 1 0 0,-1 1 0 0 0,1 0 0 0 0,0-1-1 0 0,0 0 1 0 0,-1 1 0 0 0,1-1 0 0 0,-4 0-1 0 0,-5-1 348 0 0,-1 1-1 0 0,1-2 1 0 0,-13-2-1 0 0,6 1-336 0 0,-15-5 78 0 0,24 6-483 0 0,0 0 0 0 0,0 0 0 0 0,-15 0 0 0 0</inkml:trace>
</inkml:ink>
</file>

<file path=ppt/ink/ink5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07.9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92 27 3640 0 0,'-11'17'224'0'0,"5"-8"177"0"0,3-3-24 0 0,-1 0-1 0 0,1 0 1 0 0,0 0 0 0 0,1 0 0 0 0,-1 0 0 0 0,1 0 0 0 0,0 1 0 0 0,1-1 0 0 0,0 1 0 0 0,-1 11-1 0 0,2-16-215 0 0,0 0 0 0 0,0 1 0 0 0,0-1 0 0 0,0 0 0 0 0,0 0-1 0 0,1 0 1 0 0,-1 0 0 0 0,1 0 0 0 0,0 0 0 0 0,-1-1 0 0 0,1 1-1 0 0,0 0 1 0 0,0 0 0 0 0,0 0 0 0 0,0-1 0 0 0,1 1 0 0 0,-1 0-1 0 0,0-1 1 0 0,1 1 0 0 0,-1-1 0 0 0,1 0 0 0 0,-1 1 0 0 0,1-1-1 0 0,0 0 1 0 0,-1 0 0 0 0,1 0 0 0 0,0 0 0 0 0,0 0 0 0 0,0 0-1 0 0,3 0 1 0 0,-2 0-42 0 0,0-1 0 0 0,0 0-1 0 0,0 0 1 0 0,0 0-1 0 0,-1 0 1 0 0,1 0 0 0 0,0 0-1 0 0,0-1 1 0 0,0 0 0 0 0,-1 1-1 0 0,1-1 1 0 0,0 0-1 0 0,-1 0 1 0 0,1 0 0 0 0,-1-1-1 0 0,1 1 1 0 0,-1-1 0 0 0,1 1-1 0 0,-1-1 1 0 0,0 0 0 0 0,0 0-1 0 0,2-2 1 0 0,1-1 76 0 0,-1 0 1 0 0,0-1-1 0 0,0 1 1 0 0,0-1-1 0 0,-1 0 1 0 0,0 0-1 0 0,0 0 1 0 0,2-8-1 0 0,-4 11-126 0 0,0 0-1 0 0,-1 1 1 0 0,1-1-1 0 0,-1 0 1 0 0,0 1-1 0 0,0-1 0 0 0,0 0 1 0 0,0 0-1 0 0,0 1 1 0 0,-1-1-1 0 0,1 0 1 0 0,-1 1-1 0 0,0-1 1 0 0,0 1-1 0 0,0-1 1 0 0,0 1-1 0 0,0-1 1 0 0,0 1-1 0 0,-1-1 1 0 0,1 1-1 0 0,-1 0 0 0 0,0 0 1 0 0,-2-3-1 0 0,0 1-38 0 0,-1 0 0 0 0,1 1 0 0 0,0-1 0 0 0,-1 1 0 0 0,0 0 0 0 0,0 0 0 0 0,0 1 0 0 0,0-1 0 0 0,0 1-1 0 0,0 1 1 0 0,-1-1 0 0 0,1 1 0 0 0,-12-2 0 0 0,14 3-90 0 0,0 0 0 0 0,0 0 0 0 0,0 0 0 0 0,0 0 0 0 0,0 1 0 0 0,-1-1 0 0 0,1 1 0 0 0,0 0 1 0 0,0 0-1 0 0,0 0 0 0 0,1 0 0 0 0,-1 0 0 0 0,0 1 0 0 0,0 0 0 0 0,1-1 0 0 0,-1 1 0 0 0,1 0 0 0 0,-1 0 0 0 0,1 0 0 0 0,0 1 0 0 0,0-1 0 0 0,0 0 0 0 0,0 1 0 0 0,0-1 0 0 0,1 1 0 0 0,-3 4 0 0 0,3-6 44 0 0,-1 4-574 0 0,0-1 0 0 0,0 1 0 0 0,0-1 0 0 0,-1 6 0 0 0,1 0-899 0 0</inkml:trace>
</inkml:ink>
</file>

<file path=ppt/ink/ink5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08.9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1 333 10304 0 0,'4'-14'472'0'0,"-2"11"-466"0"0,20-37 2555 0 0,26-65 0 0 0,-44 93-2529 0 0,0 0 1 0 0,-1 0 0 0 0,0-1 0 0 0,-1 1 0 0 0,0 0 0 0 0,-1-1 0 0 0,-1 0 0 0 0,-1-22 0 0 0,0 32-33 0 0,-4-10 10 0 0,4 12 82 0 0,-13 20-165 0 0,13-12 42 0 0,0 1-1 0 0,0-1 1 0 0,0 1 0 0 0,1-1 0 0 0,0 1 0 0 0,0-1-1 0 0,3 11 1 0 0,-2-7 36 0 0,0-4 0 0 0,9 74-20 0 0,-8-70 53 0 0,1-1-1 0 0,0 1 1 0 0,0-1 0 0 0,1 0-1 0 0,8 14 1 0 0,-11-22-25 0 0,0 1 1 0 0,1-1 0 0 0,0 0-1 0 0,-1 0 1 0 0,1 0 0 0 0,0 0-1 0 0,0 0 1 0 0,0 0 0 0 0,0 0-1 0 0,1-1 1 0 0,-1 1 0 0 0,0-1-1 0 0,1 0 1 0 0,-1 0 0 0 0,1 1 0 0 0,-1-2-1 0 0,4 2 1 0 0,-4-1 4 0 0,0-1 0 0 0,0 0 1 0 0,-1 0-1 0 0,1 0 0 0 0,0 0 0 0 0,0 0 1 0 0,0-1-1 0 0,-1 1 0 0 0,1 0 0 0 0,0-1 1 0 0,0 1-1 0 0,-1-1 0 0 0,1 0 0 0 0,0 0 1 0 0,-1 1-1 0 0,1-1 0 0 0,-1 0 0 0 0,1 0 1 0 0,-1 0-1 0 0,1-1 0 0 0,-1 1 0 0 0,0 0 1 0 0,0-1-1 0 0,1 1 0 0 0,-1 0 0 0 0,0-1 1 0 0,1-1-1 0 0,6-10-11 0 0,-5 9-7 0 0,1-1 0 0 0,-1 0 0 0 0,0-1 1 0 0,0 1-1 0 0,0 0 0 0 0,-1-1 1 0 0,0 0-1 0 0,0 1 0 0 0,-1-1 1 0 0,1 0-1 0 0,-1 0 0 0 0,0-10 0 0 0,1 13-144 0 0,1 9 72 0 0,8 21 62 0 0,6 11 20 0 0,-13-32-17 0 0,-2-2-3 0 0,1 0 0 0 0,-1 0-1 0 0,1-1 1 0 0,0 1 0 0 0,4 4 0 0 0,-5-7 14 0 0,-1 0 1 0 0,1 0 0 0 0,-1 0-1 0 0,0-1 1 0 0,1 1 0 0 0,-1 0-1 0 0,1-1 1 0 0,0 1 0 0 0,-1-1-1 0 0,1 1 1 0 0,-1-1 0 0 0,1 0-1 0 0,0 0 1 0 0,-1 0 0 0 0,1 0-1 0 0,0 0 1 0 0,-1 0 0 0 0,4 0-1 0 0,-1-1 67 0 0,-1 0 0 0 0,1 0 0 0 0,0 0 0 0 0,-1-1 0 0 0,0 1 0 0 0,1-1 0 0 0,-1 0 0 0 0,0 1 0 0 0,0-2 0 0 0,0 1 0 0 0,0 0-1 0 0,0 0 1 0 0,0-1 0 0 0,4-5 0 0 0,-4 4-59 0 0,0-1-1 0 0,0 0 1 0 0,0 1 0 0 0,-1-1-1 0 0,1 0 1 0 0,-1 0 0 0 0,0-1-1 0 0,-1 1 1 0 0,2-7-1 0 0,-3 10-10 0 0,0 1-1 0 0,0 0 0 0 0,0 0 0 0 0,0 0 0 0 0,0-1 1 0 0,0 1-1 0 0,0 0 0 0 0,-1 0 0 0 0,1 0 0 0 0,0-1 1 0 0,-1 0-1 0 0,0-1-4 0 0,0 1 0 0 0,0 0-1 0 0,1 0 1 0 0,-1-1 0 0 0,1 1 0 0 0,-1-5 0 0 0,1 7-142 0 0,3 18-818 0 0,-3-11 952 0 0,0 0-1 0 0,1-1 0 0 0,0 0 0 0 0,1 1 0 0 0,-1-1 1 0 0,1 0-1 0 0,0 1 0 0 0,1-1 0 0 0,-1 0 0 0 0,1-1 1 0 0,0 1-1 0 0,1 0 0 0 0,0-1 0 0 0,7 9 0 0 0,-10-13 22 0 0,0 0 0 0 0,0 0 0 0 0,0 0-1 0 0,0 0 1 0 0,1 0 0 0 0,-1 0-1 0 0,0-1 1 0 0,0 1 0 0 0,0 0 0 0 0,1-1-1 0 0,-1 1 1 0 0,0-1 0 0 0,1 1-1 0 0,-1-1 1 0 0,1 0 0 0 0,-1 0 0 0 0,0 0-1 0 0,1 1 1 0 0,2-2 0 0 0,-2 1 7 0 0,1-1 1 0 0,0 1-1 0 0,0-1 1 0 0,-1 0 0 0 0,1 0-1 0 0,0 0 1 0 0,-1 0-1 0 0,1-1 1 0 0,2-1 0 0 0,2-2-6 0 0,0-1 0 0 0,0 0 1 0 0,-1 0-1 0 0,0 0 0 0 0,7-10 0 0 0,-4 2-6 0 0,-1-1 0 0 0,0 0 0 0 0,-1 0 0 0 0,0-1 0 0 0,-1 0 0 0 0,-1 0 0 0 0,-1 0 0 0 0,0-1-1 0 0,-1 1 1 0 0,-1-1 0 0 0,0-33 0 0 0,3 16-170 0 0,1 50-129 0 0,11 123 620 0 0,-16-123-173 0 0,1 0 0 0 0,1 0 1 0 0,1 0-1 0 0,0-1 0 0 0,1 1 1 0 0,1-1-1 0 0,8 16 0 0 0,-13-28-111 0 0,1 0 0 0 0,0 0-1 0 0,0 0 1 0 0,0-1 0 0 0,0 1-1 0 0,4 3 1 0 0,-5-5-135 0 0,0 0-1 0 0,1 0 1 0 0,-1-1-1 0 0,0 1 1 0 0,0 0-1 0 0,0-1 0 0 0,1 1 1 0 0,-1-1-1 0 0,0 1 1 0 0,1-1-1 0 0,-1 0 1 0 0,0 1-1 0 0,1-1 1 0 0,-1 0-1 0 0,0 0 1 0 0,1 0-1 0 0,-1 0 1 0 0,3-1-1 0 0,2 0-852 0 0</inkml:trace>
</inkml:ink>
</file>

<file path=ppt/ink/ink5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09.6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81 15672 0 0,'-8'0'336'0'0,"6"0"116"0"0,17 7-640 0 0,-5-5 218 0 0,0-1 0 0 0,0 1 1 0 0,0-1-1 0 0,16-1 1 0 0,75-2-1279 0 0,-82 2 822 0 0,35 8 1 0 0,-41-5 474 0 0,1-1-1 0 0,-1-1 0 0 0,0 0 0 0 0,0 0 0 0 0,23-3 0 0 0,-33 1 51 0 0,-1 0 0 0 0,1 0 0 0 0,-1 0 0 0 0,1 0 0 0 0,-1 0 0 0 0,0-1 0 0 0,1 1 0 0 0,-1-1 0 0 0,0 1 0 0 0,0-1 0 0 0,0 0 0 0 0,0 0 0 0 0,0 0 0 0 0,-1 0 0 0 0,1 0 0 0 0,-1 0 0 0 0,3-5 0 0 0,-2 4 8 0 0,-1 0 1 0 0,1 0-1 0 0,-1 0 0 0 0,0 0 0 0 0,0 0 0 0 0,0 0 0 0 0,0-1 0 0 0,-1 1 0 0 0,1 0 0 0 0,-1 0 0 0 0,0-1 0 0 0,0 1 0 0 0,-1-7 0 0 0,1 9-72 0 0,0 0-1 0 0,0 0 1 0 0,-1 0-1 0 0,1 0 0 0 0,0 0 1 0 0,-1 0-1 0 0,1 0 1 0 0,-1 0-1 0 0,1 0 0 0 0,-1 0 1 0 0,0 0-1 0 0,1 0 0 0 0,-1 0 1 0 0,0 0-1 0 0,0 1 1 0 0,1-1-1 0 0,-1 0 0 0 0,0 1 1 0 0,0-1-1 0 0,0 0 0 0 0,0 1 1 0 0,0-1-1 0 0,-1 0 1 0 0,0 1-10 0 0,0 0-1 0 0,0-1 1 0 0,0 1 0 0 0,1 0 0 0 0,-1 0 0 0 0,0 0 0 0 0,0 1 0 0 0,0-1 0 0 0,0 0 0 0 0,1 1 0 0 0,-1-1 0 0 0,-3 2-1 0 0,-2 1 33 0 0,1 0 0 0 0,0 1 0 0 0,-1-1-1 0 0,1 1 1 0 0,-10 9 0 0 0,12-10-11 0 0,1 0 0 0 0,0 1 0 0 0,0-1 0 0 0,1 1 0 0 0,-1-1 0 0 0,1 1 0 0 0,0 0 1 0 0,0 0-1 0 0,0 0 0 0 0,0 0 0 0 0,0 0 0 0 0,1 0 0 0 0,0 0 0 0 0,0 1 0 0 0,0-1 0 0 0,1 0 1 0 0,-1 7-1 0 0,1-8-3 0 0,0 1 0 0 0,1-1 0 0 0,-1 0 1 0 0,1 0-1 0 0,0 0 0 0 0,0 0 0 0 0,0 0 1 0 0,0-1-1 0 0,0 1 0 0 0,1 0 0 0 0,-1 0 1 0 0,1-1-1 0 0,0 1 0 0 0,0-1 0 0 0,0 1 1 0 0,0-1-1 0 0,0 0 0 0 0,1 0 1 0 0,-1 0-1 0 0,0 0 0 0 0,1 0 0 0 0,0-1 1 0 0,-1 1-1 0 0,1-1 0 0 0,3 2 0 0 0,2 0 118 0 0,-1 0-1 0 0,1-1 0 0 0,0 0 1 0 0,0 0-1 0 0,0-1 0 0 0,0 0 0 0 0,10 0 1 0 0,2-1-1082 0 0,34-6 1 0 0,-37 3-6525 0 0</inkml:trace>
</inkml:ink>
</file>

<file path=ppt/ink/ink5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11.13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29 10696 0 0,'11'8'544'0'0,"-2"-7"-66"0"0,-1 0 1 0 0,0 0-1 0 0,1-1 1 0 0,-1-1-1 0 0,16-1 1 0 0,-9 0-110 0 0,2-1 342 0 0,31-8 0 0 0,-31 6-10 0 0,31-4 1 0 0,5 2-1466 0 0</inkml:trace>
</inkml:ink>
</file>

<file path=ppt/ink/ink5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11.6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17 10120 0 0,'0'0'1514'0'0,"18"-3"444"0"0,-11 1-1550 0 0,-1 0 0 0 0,1 1 1 0 0,0 0-1 0 0,-1 0 0 0 0,14 0 1 0 0,16-2 516 0 0,-31 2-893 0 0,1 0 0 0 0,0 1 0 0 0,0-1 0 0 0,0 1 0 0 0,0 0 0 0 0,0 1 0 0 0,0-1 0 0 0,0 1-1 0 0,-1 0 1 0 0,9 3 0 0 0,-13-4-375 0 0</inkml:trace>
</inkml:ink>
</file>

<file path=ppt/ink/ink5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14.1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59 208 9120 0 0,'0'0'488'0'0,"-2"-18"1449"0"0,1 10-1255 0 0,2-1 0 0 0,-1 1 1 0 0,4-16-1 0 0,-3 20-558 0 0,0 0 1 0 0,1 1 0 0 0,-1-1 0 0 0,1 1 0 0 0,0-1-1 0 0,0 1 1 0 0,0 0 0 0 0,1-1 0 0 0,-1 1-1 0 0,5-4 1 0 0,9-8 271 0 0,1 1 0 0 0,0 0 0 0 0,1 1 0 0 0,29-16 0 0 0,-42 27-346 0 0,-1 0 1 0 0,0 0-1 0 0,1 0 0 0 0,-1 1 1 0 0,1 0-1 0 0,0 0 0 0 0,0 0 0 0 0,-1 0 1 0 0,1 1-1 0 0,0 0 0 0 0,0 0 1 0 0,7 1-1 0 0,-9-1-49 0 0,-1 1 0 0 0,1 0 0 0 0,0-1 0 0 0,-1 1-1 0 0,1 0 1 0 0,0 0 0 0 0,-1 0 0 0 0,0 1 0 0 0,1-1 0 0 0,-1 1 0 0 0,0-1 0 0 0,1 1 0 0 0,-1 0 0 0 0,0 0 0 0 0,0 0 0 0 0,0 0 0 0 0,-1 0 0 0 0,1 0-1 0 0,0 0 1 0 0,-1 1 0 0 0,0-1 0 0 0,1 1 0 0 0,0 2 0 0 0,0 2-3 0 0,0 0 1 0 0,-1 0-1 0 0,1 1 0 0 0,-2-1 1 0 0,1 0-1 0 0,-1 1 0 0 0,0-1 0 0 0,0 1 1 0 0,-1-1-1 0 0,0 0 0 0 0,-3 10 0 0 0,-1 1 17 0 0,0 0 0 0 0,-2 1 0 0 0,-10 19 0 0 0,9-22 58 0 0,-1-1-1 0 0,0 0 1 0 0,-1 0 0 0 0,-1-1 0 0 0,0 0 0 0 0,-1-1-1 0 0,-1 0 1 0 0,0-1 0 0 0,0-1 0 0 0,-1 0 0 0 0,0 0 0 0 0,-20 9-1 0 0,13-7 52 0 0,12-7-46 0 0,0 0 0 0 0,0-1 0 0 0,-1 0 0 0 0,0-1 0 0 0,0 0 0 0 0,-20 5 0 0 0,30-8-70 0 0,0-1-1 0 0,-1 0 1 0 0,1 0 0 0 0,0 0 0 0 0,0 0 0 0 0,-1 0-1 0 0,1 0 1 0 0,0 1 0 0 0,0-1 0 0 0,-1 0 0 0 0,1 0 0 0 0,0 0-1 0 0,0 0 1 0 0,-1 0 0 0 0,1 0 0 0 0,0 0 0 0 0,0 0-1 0 0,-1 0 1 0 0,1 0 0 0 0,0 0 0 0 0,0-1 0 0 0,-1 1 0 0 0,1 0-1 0 0,0 0 1 0 0,0 0 0 0 0,-1 0 0 0 0,1 0 0 0 0,0 0 0 0 0,0-1-1 0 0,-1 1 1 0 0,1 0 0 0 0,0 0 0 0 0,0 0 0 0 0,0 0-1 0 0,0-1 1 0 0,-1 1 0 0 0,1 0 0 0 0,0 0 0 0 0,0-1 0 0 0,0 1-1 0 0,0 0 1 0 0,0 0 0 0 0,0-1 0 0 0,-1 1 0 0 0,1 0-1 0 0,0 0 1 0 0,0-1 0 0 0,0 1 0 0 0,0 0 0 0 0,0 0 0 0 0,0-1-1 0 0,0 1 1 0 0,0 0 0 0 0,0 0 0 0 0,0-1 0 0 0,0 1-1 0 0,1 0 1 0 0,-1 0 0 0 0,0-1 0 0 0,0 1 0 0 0,0 0 0 0 0,0 0-1 0 0,0-1 1 0 0,9-12 44 0 0,-9 12-26 0 0,2-1-26 0 0,1 0 0 0 0,0-1 0 0 0,-1 1 0 0 0,1 0 0 0 0,0 0 0 0 0,0 1 0 0 0,0-1 0 0 0,0 1 0 0 0,0-1 0 0 0,0 1 0 0 0,0 0 0 0 0,1 0 0 0 0,-1 0 0 0 0,0 1 0 0 0,6-1 0 0 0,4 0-24 0 0,-1 0 0 0 0,0 1 0 0 0,13 2 0 0 0,-19-1 19 0 0,-1 0 0 0 0,0 1 0 0 0,1 0-1 0 0,-1 0 1 0 0,0 0 0 0 0,0 1 0 0 0,-1-1-1 0 0,1 1 1 0 0,0 0 0 0 0,-1 1 0 0 0,7 5-1 0 0,-6-4 14 0 0,1-1-1 0 0,0 1 1 0 0,-1-1-1 0 0,2-1 1 0 0,-1 1-1 0 0,8 2 1 0 0,-11-5-190 0 0,0 0-1 0 0,0-1 1 0 0,0 0 0 0 0,0 1 0 0 0,0-1 0 0 0,0 0-1 0 0,1 0 1 0 0,-1-1 0 0 0,0 1 0 0 0,3-2 0 0 0,3 0-972 0 0</inkml:trace>
</inkml:ink>
</file>

<file path=ppt/ink/ink5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14.72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14072 0 0,'7'4'592'0'0,"-2"1"-472"0"0,2-4 48 0 0,0 2 16 0 0,-2-2 0 0 0,2-1 0 0 0,-3 0-88 0 0,1 0-8 0 0,2-1-8 0 0,-3-2 0 0 0,1 2-432 0 0,0 1-96 0 0,-1-3-8 0 0</inkml:trace>
</inkml:ink>
</file>

<file path=ppt/ink/ink5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15.2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89 10512 0 0,'1'-3'110'0'0,"-1"0"0"0"0,1-1 0 0 0,-1 1 0 0 0,1 0 0 0 0,0-1 0 0 0,0 1 0 0 0,1 0 0 0 0,-1 0 0 0 0,0 0 0 0 0,1 0 0 0 0,0 0 0 0 0,0 0 0 0 0,0 0 0 0 0,0 1 0 0 0,0-1 0 0 0,1 1 0 0 0,-1-1 0 0 0,1 1 0 0 0,-1 0 0 0 0,1 0 0 0 0,6-3 0 0 0,-3 1 146 0 0,0 1-1 0 0,0 0 1 0 0,1 1-1 0 0,-1-1 1 0 0,1 1 0 0 0,0 0-1 0 0,0 1 1 0 0,0 0-1 0 0,-1 0 1 0 0,8 0 0 0 0,5 0 617 0 0,22 2-115 0 0,-38-1-758 0 0,0 0 0 0 0,0 1 0 0 0,0-1 0 0 0,0 1 0 0 0,0 0 0 0 0,-1 0 0 0 0,1 0 0 0 0,0 0 0 0 0,-1 1 0 0 0,1-1 0 0 0,3 3 0 0 0,-5-2 0 0 0,0-1 0 0 0,0 0 0 0 0,0 1 0 0 0,-1-1 0 0 0,1 1 0 0 0,0-1 0 0 0,-1 1 0 0 0,1 0 0 0 0,-1-1 0 0 0,1 1 0 0 0,-1 0 0 0 0,0-1 0 0 0,0 1 0 0 0,0 0 0 0 0,0-1 0 0 0,0 1 0 0 0,0 0 0 0 0,0-1 0 0 0,0 1 0 0 0,-1 0 0 0 0,1-1 0 0 0,-1 1 0 0 0,0 2 0 0 0,-2 5 0 0 0,-1-1 0 0 0,1 0 0 0 0,-6 9 0 0 0,-1-3 0 0 0,0 0 0 0 0,0-1 0 0 0,-25 23 0 0 0,-10 14 0 0 0,45-50 0 0 0,0 0 0 0 0,0 0 0 0 0,0-1 0 0 0,0 1 0 0 0,0 0 0 0 0,0 0 0 0 0,1 0 0 0 0,-1 0 0 0 0,0 0 0 0 0,0 0 0 0 0,0 0 0 0 0,0 0 0 0 0,0 0 0 0 0,0 0 0 0 0,0 0 0 0 0,0 0 0 0 0,1 0 0 0 0,-1 0 0 0 0,0 0 0 0 0,0 0 0 0 0,0 0 0 0 0,0 0 0 0 0,0 0 0 0 0,0 0 0 0 0,0 0 0 0 0,1 0 0 0 0,-1 0 0 0 0,0 0 0 0 0,0 0 0 0 0,0 0 0 0 0,0 0 0 0 0,0 1 0 0 0,0-1 0 0 0,0 0 0 0 0,0 0 0 0 0,0 0 0 0 0,1 0 0 0 0,-1 0 0 0 0,0 0 0 0 0,0 0 0 0 0,0 0 0 0 0,0 0 0 0 0,0 0 0 0 0,0 1 0 0 0,0-1 0 0 0,0 0 0 0 0,0 0 0 0 0,0 0 0 0 0,0 0 0 0 0,0 0 0 0 0,0 0 0 0 0,0 0 0 0 0,0 1 0 0 0,0-1 0 0 0,0 0 0 0 0,0 0 0 0 0,0 0 0 0 0,0 0 0 0 0,0 0 0 0 0,0 0 0 0 0,0 0 0 0 0,0 1 0 0 0,0-1 0 0 0,0 0 0 0 0,0 0 0 0 0,0 0 0 0 0,0 0 0 0 0,12-2 0 0 0,-8 1 0 0 0,20-2 0 0 0,-16 2 0 0 0,1 0 0 0 0,-1 0 0 0 0,1 0 0 0 0,0 2 0 0 0,-1-1 0 0 0,1 1 0 0 0,11 2 0 0 0,-8 0 0 0 0,6 2 0 0 0,24 9 0 0 0,-36-12 0 0 0,-1 1 0 0 0,1 0 0 0 0,-1 0 0 0 0,0 0 0 0 0,0 1 0 0 0,0 0 0 0 0,0 0 0 0 0,5 5 0 0 0,-5-3 86 0 0,-2-2 2 0 0,1-1 1 0 0,-1 1 0 0 0,0 0 0 0 0,5 9-1 0 0,-7-11-77 0 0,-1 0 0 0 0,1 0 0 0 0,0 0 0 0 0,-1 0 0 0 0,0 0 0 0 0,1 0-1 0 0,-1 0 1 0 0,0 0 0 0 0,0 1 0 0 0,0-1 0 0 0,0 0 0 0 0,0 0 0 0 0,-1 0-1 0 0,1 0 1 0 0,-1 3 0 0 0,-1-1 105 0 0,0 0 0 0 0,0 1-1 0 0,0-1 1 0 0,-1 0 0 0 0,0 0-1 0 0,1 0 1 0 0,-1-1 0 0 0,0 1 0 0 0,-1-1-1 0 0,1 0 1 0 0,-1 1 0 0 0,1-2 0 0 0,-1 1-1 0 0,0 0 1 0 0,-8 4 0 0 0,-5 1 387 0 0,1-1 1 0 0,-31 9 0 0 0,33-12-326 0 0,0 0 0 0 0,0-1 1 0 0,0 0-1 0 0,-20 0 0 0 0,30-3-171 0 0,-1 0 0 0 0,1 0 0 0 0,-1 0 0 0 0,0-1 0 0 0,1 1 0 0 0,-1-1 0 0 0,1-1-1 0 0,-1 1 1 0 0,1 0 0 0 0,-1-1 0 0 0,1 0 0 0 0,0 0 0 0 0,0 0 0 0 0,0-1 0 0 0,0 1 0 0 0,0-1 0 0 0,-4-5 0 0 0,7 7-175 0 0,0 0 0 0 0,0 0 0 0 0,0-1 1 0 0,0 1-1 0 0,0-1 0 0 0,0 1 0 0 0,1 0 1 0 0,-1-1-1 0 0,1 1 0 0 0,-1-3 0 0 0,0-3-812 0 0</inkml:trace>
</inkml:ink>
</file>

<file path=ppt/ink/ink5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15.75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0 103 12416 0 0,'0'0'726'0'0,"3"19"-580"0"0,-3-16-28 0 0,0 1 0 0 0,0-1 1 0 0,0 1-1 0 0,1-1 0 0 0,0 1 1 0 0,0-1-1 0 0,0 1 1 0 0,0-1-1 0 0,0 1 0 0 0,0-1 1 0 0,1 0-1 0 0,0 0 0 0 0,0 0 1 0 0,0 0-1 0 0,0 0 1 0 0,0 0-1 0 0,0 0 0 0 0,1-1 1 0 0,-1 1-1 0 0,1-1 0 0 0,0 0 1 0 0,0 0-1 0 0,0 0 0 0 0,0 0 1 0 0,0 0-1 0 0,0-1 1 0 0,0 1-1 0 0,1-1 0 0 0,-1 0 1 0 0,1 0-1 0 0,-1 0 0 0 0,1 0 1 0 0,-1-1-1 0 0,1 1 1 0 0,-1-1-1 0 0,1 0 0 0 0,-1 0 1 0 0,1 0-1 0 0,0-1 0 0 0,5 0 1 0 0,0-2 35 0 0,0 0 0 0 0,0-1-1 0 0,0 1 1 0 0,0-2 0 0 0,-1 1 0 0 0,1-1 0 0 0,-1-1 0 0 0,0 1 0 0 0,8-9 0 0 0,-11 10-63 0 0,-1 0 0 0 0,0 0 1 0 0,0 0-1 0 0,-1-1 0 0 0,1 0 0 0 0,-1 1 1 0 0,0-1-1 0 0,0 0 0 0 0,-1-1 0 0 0,1 1 1 0 0,-1 0-1 0 0,0-1 0 0 0,-1 1 1 0 0,1-1-1 0 0,-1 1 0 0 0,1-12 0 0 0,-2 15-48 0 0,0 0-1 0 0,0-1 0 0 0,-1 1 0 0 0,1 0 0 0 0,0-1 0 0 0,-1 1 1 0 0,1 0-1 0 0,-1 0 0 0 0,0 0 0 0 0,0 0 0 0 0,0 0 1 0 0,0 0-1 0 0,0 0 0 0 0,0 0 0 0 0,-1 0 0 0 0,1 0 0 0 0,0 0 1 0 0,-4-2-1 0 0,2 2-42 0 0,1 0-1 0 0,-1 0 1 0 0,0 1 0 0 0,0-1 0 0 0,0 1-1 0 0,0 0 1 0 0,0 0 0 0 0,0 0 0 0 0,0 0-1 0 0,0 1 1 0 0,0-1 0 0 0,-4 1 0 0 0,-1-1-134 0 0,0 1-1 0 0,0 1 1 0 0,0 0 0 0 0,0 0 0 0 0,0 0-1 0 0,0 1 1 0 0,0 0 0 0 0,0 1 0 0 0,-12 5-1 0 0,14-5-222 0 0,-1 1 0 0 0,1-1 1 0 0,0 1-1 0 0,1 0 0 0 0,-1 0 0 0 0,1 1 0 0 0,-1-1 0 0 0,1 1 0 0 0,1 1 0 0 0,-1-1 0 0 0,1 1 0 0 0,0-1 0 0 0,-5 11 0 0 0,4-6-1077 0 0</inkml:trace>
</inkml:ink>
</file>

<file path=ppt/ink/ink5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16.3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260 1 13576 0 0,'-10'17'379'0'0,"0"1"0"0"0,2 0 0 0 0,0 0 0 0 0,1 1 1 0 0,1 0-1 0 0,0 0 0 0 0,2 1 0 0 0,0 0 0 0 0,-1 26 0 0 0,3-11 332 0 0,5 42 0 0 0,0-5 738 0 0,-3-68-1395 0 0,0 0-1 0 0,0 0 1 0 0,-1-1-1 0 0,1 1 0 0 0,-1 0 1 0 0,0-1-1 0 0,0 1 1 0 0,0-1-1 0 0,0 1 1 0 0,-1-1-1 0 0,-1 4 1 0 0,1-5-3 0 0,1 0-1 0 0,-1 0 1 0 0,0 0-1 0 0,1 0 1 0 0,-1-1 0 0 0,0 1-1 0 0,0-1 1 0 0,0 1 0 0 0,0-1-1 0 0,0 0 1 0 0,0 0 0 0 0,-1 0-1 0 0,1 0 1 0 0,0 0-1 0 0,-1 0 1 0 0,1 0 0 0 0,-4 0-1 0 0,1 0 4 0 0,-1-1-1 0 0,1 1 1 0 0,0-1-1 0 0,-1 0 0 0 0,1-1 1 0 0,0 1-1 0 0,-1-1 0 0 0,1 0 1 0 0,0 0-1 0 0,0-1 1 0 0,-1 0-1 0 0,1 0 0 0 0,0 0 1 0 0,1 0-1 0 0,-1-1 1 0 0,0 1-1 0 0,1-1 0 0 0,-1-1 1 0 0,1 1-1 0 0,0 0 1 0 0,0-1-1 0 0,-4-5 0 0 0,5 5-9 0 0,0 0 0 0 0,0 0 0 0 0,0 0 0 0 0,1-1 0 0 0,0 1 0 0 0,0 0 0 0 0,0-1 0 0 0,0 0 0 0 0,1 1 0 0 0,0-1 0 0 0,0 0 0 0 0,0 0 0 0 0,0 0 0 0 0,1 1 0 0 0,0-1 0 0 0,0 0 0 0 0,0 0 0 0 0,0 0 0 0 0,1 0 0 0 0,0 0 0 0 0,0 0 0 0 0,0 1 0 0 0,1-1 0 0 0,3-7 0 0 0,-1 4-80 0 0,0 1 0 0 0,1-1 0 0 0,0 1 0 0 0,0 0 0 0 0,0 1 0 0 0,1-1 0 0 0,10-8 0 0 0,-3 5-204 0 0,0 0 1 0 0,1 1 0 0 0,15-7 0 0 0,-4 1-1188 0 0</inkml:trace>
</inkml:ink>
</file>

<file path=ppt/ink/ink5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18.39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67 6048 0 0,'-1'-2'73'0'0,"0"-2"30"0"0,0 0 0 0 0,1 1-1 0 0,-1-1 1 0 0,0 0 0 0 0,1 0-1 0 0,0 0 1 0 0,0 0 0 0 0,0 0-1 0 0,1 1 1 0 0,-1-1-1 0 0,1 0 1 0 0,2-6 576 0 0,0 2 2090 0 0,13 42-2163 0 0,-1 0 1 0 0,-1 1-1 0 0,-3 1 0 0 0,0 0 0 0 0,-2 1 1 0 0,4 40-1 0 0,-11-33 1788 0 0,-4-65-1715 0 0,3 3-657 0 0,0 0-1 0 0,1 1 1 0 0,1-1-1 0 0,1 1 1 0 0,6-20-1 0 0,-5 26-20 0 0,-1-1-1 0 0,11-16 1 0 0,-13 24-3 0 0,1-1 0 0 0,1 0 0 0 0,-1 1 0 0 0,0 0 0 0 0,1 0 0 0 0,0 0 0 0 0,8-6 0 0 0,-11 9-6 0 0,1 0 0 0 0,-1 0 1 0 0,1 0-1 0 0,-1 1 0 0 0,0-1 0 0 0,1 1 1 0 0,-1-1-1 0 0,1 1 0 0 0,0-1 0 0 0,-1 1 1 0 0,1 0-1 0 0,-1 0 0 0 0,1 0 0 0 0,-1-1 1 0 0,1 2-1 0 0,0-1 0 0 0,-1 0 1 0 0,1 0-1 0 0,-1 0 0 0 0,1 1 0 0 0,-1-1 1 0 0,1 1-1 0 0,-1-1 0 0 0,1 1 0 0 0,-1 0 1 0 0,1 0-1 0 0,-1-1 0 0 0,0 1 0 0 0,0 0 1 0 0,1 0-1 0 0,-1 0 0 0 0,0 0 0 0 0,0 1 1 0 0,0-1-1 0 0,0 0 0 0 0,0 0 0 0 0,1 2 1 0 0,3 5 15 0 0,0 1 1 0 0,0-1 0 0 0,0 1 0 0 0,4 15-1 0 0,-7-18-23 0 0,1 5 15 0 0,0-1 0 0 0,-1 1 0 0 0,0-1 0 0 0,-1 1 0 0 0,0 0 0 0 0,-1 15 0 0 0,2 29 0 0 0,-2-43 0 0 0,-1-10 2 0 0,1 0-1 0 0,0-1 0 0 0,0 1 0 0 0,0 0 1 0 0,0-1-1 0 0,0 1 0 0 0,0 0 0 0 0,0-1 1 0 0,0 1-1 0 0,1 0 0 0 0,-1-1 0 0 0,1 1 1 0 0,-1-1-1 0 0,2 2 0 0 0,-2-2 90 0 0,5-21 285 0 0,-3 15-326 0 0,0-3 15 0 0,22-69 261 0 0,-19 65-358 0 0,0 0 1 0 0,1 1-1 0 0,0-1 0 0 0,8-11 0 0 0,-9 17 27 0 0,1-1-1 0 0,0 1 0 0 0,0 0 0 0 0,0 1 0 0 0,0 0 1 0 0,1 0-1 0 0,0 0 0 0 0,0 0 0 0 0,0 1 0 0 0,13-5 0 0 0,-18 8 6 0 0,1 1 0 0 0,-1-1 0 0 0,1 1 0 0 0,-1-1 0 0 0,1 1 0 0 0,0 0 0 0 0,-1 0 0 0 0,1 0 0 0 0,0 0 0 0 0,-1 0 0 0 0,1 1 0 0 0,-1-1 0 0 0,1 1 0 0 0,0-1 0 0 0,-1 1 0 0 0,3 1 0 0 0,-1 0 1 0 0,0 1 0 0 0,-1-1 1 0 0,1 1-1 0 0,-1-1 0 0 0,0 1 1 0 0,0 0-1 0 0,0 0 0 0 0,0 0 1 0 0,2 4-1 0 0,3 6 31 0 0,0-1 0 0 0,-2 1 1 0 0,1 0-1 0 0,6 23 0 0 0,-7-16 172 0 0,4 23 0 0 0,-2-10 81 0 0,-8-32-277 0 0,0 1 43 0 0,1 0 0 0 0,-1 0 0 0 0,1 0 0 0 0,0 0 0 0 0,0 0-1 0 0,-1 0 1 0 0,3 3 0 0 0,-2-4-56 0 0,-1-1 0 0 0,1 0 1 0 0,-1 1-1 0 0,1-1 0 0 0,-1 0 0 0 0,1 0 0 0 0,-1 1 0 0 0,1-1 0 0 0,0 0 0 0 0,-1 0 0 0 0,1 0 0 0 0,-1 1 0 0 0,1-1 0 0 0,-1 0 0 0 0,1 0 0 0 0,0 0 0 0 0,-1 0 0 0 0,1 0 1 0 0,-1 0-1 0 0,1 0 0 0 0,0-1 0 0 0,-1 1 0 0 0,1 0 0 0 0,-1 0 0 0 0,1 0 0 0 0,-1-1 0 0 0,1 1 0 0 0,-1 0 0 0 0,1 0 0 0 0,-1-1 0 0 0,2 0 0 0 0,7-4-1023 0 0,2-1-388 0 0</inkml:trace>
</inkml:ink>
</file>

<file path=ppt/ink/ink5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22.2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210 17 7984 0 0,'-4'-2'340'0'0,"-5"0"-56"0"0,-9-2 1184 0 0,-22-4 0 0 0,34 8-1416 0 0,-1-1 1 0 0,1 1-1 0 0,0 0 1 0 0,0 1-1 0 0,-1-1 1 0 0,1 1 0 0 0,0 1-1 0 0,0-1 1 0 0,0 1-1 0 0,0 0 1 0 0,0 0-1 0 0,0 1 1 0 0,1 0 0 0 0,-1 0-1 0 0,1 0 1 0 0,0 1-1 0 0,0-1 1 0 0,0 1-1 0 0,0 0 1 0 0,-8 10 0 0 0,12-12-51 0 0,0-1 2 0 0,0 0-1 0 0,0 0 0 0 0,0 0 0 0 0,0 1 1 0 0,1-1-1 0 0,-1 0 0 0 0,1 0 0 0 0,-1 1 0 0 0,1-1 1 0 0,-1 0-1 0 0,1 1 0 0 0,0-1 0 0 0,-1 1 1 0 0,1-1-1 0 0,0 1 0 0 0,0-1 0 0 0,0 0 0 0 0,1 3 1 0 0,-1-4 4 0 0,0 1 1 0 0,0 0-1 0 0,1 0 1 0 0,-1-1 0 0 0,0 1-1 0 0,1 0 1 0 0,-1-1 0 0 0,1 1-1 0 0,-1 0 1 0 0,1-1-1 0 0,0 1 1 0 0,-1 0 0 0 0,1-1-1 0 0,-1 1 1 0 0,1-1-1 0 0,0 0 1 0 0,-1 1 0 0 0,1-1-1 0 0,0 1 1 0 0,0-1 0 0 0,-1 0-1 0 0,1 0 1 0 0,0 1-1 0 0,0-1 1 0 0,0 0 0 0 0,-1 0-1 0 0,1 0 1 0 0,1 0-1 0 0,0 1 17 0 0,5 0-21 0 0,0 1 0 0 0,1-1 0 0 0,-1 0 0 0 0,12-1 0 0 0,17 3-70 0 0,-27-2 53 0 0,-1 1 0 0 0,1 0 0 0 0,0 1 0 0 0,-1 0 0 0 0,1 0 0 0 0,-1 0 0 0 0,0 1 0 0 0,11 7 1 0 0,-9-4 26 0 0,-7-5-5 0 0,0-1 0 0 0,0 1-1 0 0,0 0 1 0 0,-1 0-1 0 0,1 0 1 0 0,-1 0 0 0 0,1 1-1 0 0,-1-1 1 0 0,0 1-1 0 0,0-1 1 0 0,0 1 0 0 0,0 0-1 0 0,0 0 1 0 0,1 4 0 0 0,-2-6 47 0 0,-1 1 1 0 0,0 0-1 0 0,1-1 1 0 0,-1 1-1 0 0,0-1 1 0 0,0 1-1 0 0,0-1 0 0 0,0 1 1 0 0,0 0-1 0 0,-1-1 1 0 0,1 1-1 0 0,0-1 1 0 0,-1 1-1 0 0,1-1 1 0 0,-1 1-1 0 0,1-1 1 0 0,-1 1-1 0 0,0-1 1 0 0,0 0-1 0 0,0 1 1 0 0,1-1-1 0 0,-1 0 1 0 0,-1 1-1 0 0,1-1 1 0 0,0 0-1 0 0,0 0 1 0 0,0 0-1 0 0,0 0 1 0 0,-1 0-1 0 0,1-1 1 0 0,-1 1-1 0 0,1 0 1 0 0,0 0-1 0 0,-1-1 1 0 0,1 1-1 0 0,-1-1 1 0 0,1 1-1 0 0,-4-1 1 0 0,0 1 106 0 0,0 0 0 0 0,0-1 1 0 0,-1 1-1 0 0,1-1 0 0 0,0 0 1 0 0,-1-1-1 0 0,1 1 0 0 0,0-1 1 0 0,0 0-1 0 0,-9-4 0 0 0,9 4-200 0 0,1 0 0 0 0,-1-1-1 0 0,1 0 1 0 0,0 0-1 0 0,0 0 1 0 0,0-1 0 0 0,0 1-1 0 0,0-1 1 0 0,1 0-1 0 0,-1 0 1 0 0,1 0-1 0 0,-1-1 1 0 0,1 1 0 0 0,-3-5-1 0 0</inkml:trace>
</inkml:ink>
</file>

<file path=ppt/ink/ink5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22.8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43 82 3152 0 0,'-3'4'137'0'0,"3"-3"-17"0"0,-1 1-1 0 0,0-1 1 0 0,0 0-1 0 0,0 1 1 0 0,1-1-1 0 0,-1 0 1 0 0,1 1-1 0 0,-1-1 1 0 0,1 1-1 0 0,-1-1 1 0 0,1 1-1 0 0,0-1 1 0 0,0 1-1 0 0,0-1 1 0 0,0 1-1 0 0,0 0 1 0 0,0-1 0 0 0,0 1-1 0 0,1-1 1 0 0,-1 1-1 0 0,0-1 1 0 0,1 1-1 0 0,0 1 1 0 0,1-1 301 0 0,0 0 1 0 0,0 0-1 0 0,0 0 1 0 0,1 0-1 0 0,-1 0 1 0 0,1 0-1 0 0,-1 0 1 0 0,1-1-1 0 0,4 3 1 0 0,-4-3-239 0 0,-1 0 0 0 0,1-1 0 0 0,-1 1 0 0 0,1-1 0 0 0,0 1 0 0 0,-1-1 1 0 0,1 0-1 0 0,0 0 0 0 0,-1 0 0 0 0,1 0 0 0 0,2-1 0 0 0,31-6 1287 0 0,-32 5-1327 0 0,0 1 0 0 0,-1-1 1 0 0,0 0-1 0 0,1 0 0 0 0,-1 0 1 0 0,0-1-1 0 0,0 1 0 0 0,0-1 1 0 0,0 1-1 0 0,-1-1 0 0 0,1 0 1 0 0,-1 0-1 0 0,0 0 0 0 0,1-1 1 0 0,-2 1-1 0 0,1 0 0 0 0,0-1 1 0 0,-1 1-1 0 0,1-1 0 0 0,-1 0 1 0 0,2-7-1 0 0,-3 9-111 0 0,1-1-1 0 0,-1 1 1 0 0,0 0 0 0 0,1 0 0 0 0,-1-1-1 0 0,0 1 1 0 0,-1 0 0 0 0,1-1 0 0 0,0 1-1 0 0,-1 0 1 0 0,1 0 0 0 0,-1-1 0 0 0,1 1-1 0 0,-1 0 1 0 0,0 0 0 0 0,0 0 0 0 0,0 0-1 0 0,0 0 1 0 0,-1 0 0 0 0,1 0 0 0 0,0 0-1 0 0,-1 1 1 0 0,1-1 0 0 0,-1 0 0 0 0,0 1-1 0 0,0-1 1 0 0,1 1 0 0 0,-1 0 0 0 0,0-1-1 0 0,0 1 1 0 0,0 0 0 0 0,0 0 0 0 0,-1 0-1 0 0,1 1 1 0 0,0-1 0 0 0,0 0 0 0 0,-4 0-1 0 0,-2 0-42 0 0,1 0 0 0 0,-1 0-1 0 0,0 0 1 0 0,0 1 0 0 0,0 0-1 0 0,0 1 1 0 0,0 0-1 0 0,-8 1 1 0 0,13-1-104 0 0,-1 0 0 0 0,1 1 0 0 0,-1-1 0 0 0,1 1 0 0 0,0-1 0 0 0,0 1 0 0 0,0 0 0 0 0,0 0 0 0 0,0 0 0 0 0,1 1-1 0 0,-1-1 1 0 0,0 1 0 0 0,1-1 0 0 0,0 1 0 0 0,0 0 0 0 0,0 0 0 0 0,0 0 0 0 0,0 0 0 0 0,0 0 0 0 0,-1 5 0 0 0,-1 4-1058 0 0,-1 0-247 0 0</inkml:trace>
</inkml:ink>
</file>

<file path=ppt/ink/ink5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24.1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1 314 12384 0 0,'0'0'944'0'0,"2"-16"-536"0"0,15-26-293 0 0,7-22 87 0 0,-2 10-250 0 0,-17 43 27 0 0,0 0 0 0 0,0 0 1 0 0,-1-1-1 0 0,-1 0 0 0 0,0 1 1 0 0,-1-1-1 0 0,2-16 1 0 0,-4 28 20 0 0,0-3-2 0 0,0-1 1 0 0,0 1-1 0 0,-1-1 0 0 0,1 1 1 0 0,-1-1-1 0 0,-1-4 1 0 0,2 7-54 0 0,-2 3-34 0 0,0 0 73 0 0,0 0-1 0 0,1 0 0 0 0,-1 0 0 0 0,1 0 0 0 0,0 0 1 0 0,-1 1-1 0 0,-1 4 0 0 0,3-7 14 0 0,-3 7-7 0 0,1-1 1 0 0,0 1 0 0 0,0 0 0 0 0,0 0 0 0 0,1 0 0 0 0,0 0 0 0 0,0 7 0 0 0,3 50-90 0 0,0-19 67 0 0,-2-35 67 0 0,1-1 1 0 0,0 0 0 0 0,0 0 0 0 0,1 0-1 0 0,5 15 1 0 0,-6-21-22 0 0,0 1-1 0 0,1-1 1 0 0,-1 1 0 0 0,1-1-1 0 0,0 0 1 0 0,0 0-1 0 0,0 0 1 0 0,0 0-1 0 0,0 0 1 0 0,1 0 0 0 0,0 0-1 0 0,-1-1 1 0 0,1 0-1 0 0,0 1 1 0 0,0-1-1 0 0,5 2 1 0 0,-6-3 4 0 0,1 0 0 0 0,-1 0 0 0 0,1-1 1 0 0,0 1-1 0 0,-1-1 0 0 0,1 0 0 0 0,0 0 0 0 0,0 0 1 0 0,-1 0-1 0 0,1 0 0 0 0,0-1 0 0 0,-1 1 0 0 0,1-1 1 0 0,-1 0-1 0 0,1 0 0 0 0,-1 0 0 0 0,1 0 0 0 0,-1 0 1 0 0,1 0-1 0 0,-1-1 0 0 0,0 1 0 0 0,0-1 0 0 0,0 1 1 0 0,3-4-1 0 0,2-1 15 0 0,-1 0 0 0 0,0-1 0 0 0,0 0 0 0 0,-1 0 0 0 0,0 0 0 0 0,5-9 1 0 0,11-12 31 0 0,-17 23-66 0 0,0 0 1 0 0,-1 0-1 0 0,0 0 0 0 0,1 0 0 0 0,-2 0 0 0 0,5-10 1 0 0,-5 9-4 0 0,-1 5-4 0 0,0-1 1 0 0,-1 1-1 0 0,0-1 1 0 0,1 1-1 0 0,-1-1 1 0 0,0 1-1 0 0,0-1 1 0 0,0 1-1 0 0,0-3 1 0 0,-9 28-237 0 0,8-14 236 0 0,1-1 0 0 0,-1 1 0 0 0,1 0-1 0 0,1-1 1 0 0,0 0 0 0 0,4 16 0 0 0,-4-20 24 0 0,0 0 0 0 0,1-1 0 0 0,0 1 0 0 0,-1 0-1 0 0,2-1 1 0 0,-1 0 0 0 0,0 1 0 0 0,1-1 0 0 0,0 0 0 0 0,0 0 0 0 0,0-1 0 0 0,1 1-1 0 0,-1-1 1 0 0,7 6 0 0 0,-9-9 1 0 0,1 1-1 0 0,0 0 0 0 0,-1-1 1 0 0,1 1-1 0 0,0-1 0 0 0,-1 0 1 0 0,1 1-1 0 0,0-1 0 0 0,-1 0 1 0 0,1 0-1 0 0,0 0 0 0 0,0 0 1 0 0,-1-1-1 0 0,1 1 1 0 0,0 0-1 0 0,-1-1 0 0 0,1 1 1 0 0,0-1-1 0 0,-1 1 0 0 0,1-1 1 0 0,-1 0-1 0 0,1 0 0 0 0,-1 0 1 0 0,1 0-1 0 0,-1 0 0 0 0,3-2 1 0 0,4-4 37 0 0,0 0-1 0 0,-1 0 1 0 0,7-9 0 0 0,-12 14-57 0 0,2-3 3 0 0,0-1 0 0 0,-1 1 0 0 0,1-1 0 0 0,-1 0 0 0 0,3-7 0 0 0,2-6 0 0 0,-7 16 0 0 0,1-1 0 0 0,-1 1 0 0 0,0-1 0 0 0,-1 1 0 0 0,1-1 0 0 0,-1 1 0 0 0,1-6 0 0 0,-1 6 0 0 0,0 1 0 0 0,0 0 0 0 0,0 0 0 0 0,-1 0 0 0 0,1 0 0 0 0,0 0 0 0 0,-1 0 0 0 0,1-1 0 0 0,-1 1 0 0 0,0 0 0 0 0,0 0 0 0 0,0 1 0 0 0,-1-4 0 0 0,1 5-3 0 0,1 0 0 0 0,0 0 1 0 0,0-1-1 0 0,0 1 0 0 0,-1 0 1 0 0,1 0-1 0 0,0 0 0 0 0,0 0 1 0 0,0 0-1 0 0,-1 0 1 0 0,1-1-1 0 0,0 1 0 0 0,0 0 1 0 0,-1 0-1 0 0,1 0 0 0 0,0 0 1 0 0,0 0-1 0 0,-1 0 0 0 0,1 0 1 0 0,0 0-1 0 0,0 0 1 0 0,-1 0-1 0 0,1 0 0 0 0,0 0 1 0 0,0 1-1 0 0,-1-1 0 0 0,1 0 1 0 0,0 0-1 0 0,0 0 0 0 0,0 0 1 0 0,-1 0-1 0 0,1 0 1 0 0,0 0-1 0 0,0 1 0 0 0,0-1 1 0 0,-1 0-1 0 0,1 0 0 0 0,0 0 1 0 0,0 1-1 0 0,0-1 1 0 0,0 0-1 0 0,0 0 0 0 0,-1 0 1 0 0,1 1-1 0 0,0-1 0 0 0,0 0 1 0 0,0 0-1 0 0,0 0 0 0 0,0 1 1 0 0,0-1-1 0 0,0 0 1 0 0,0 0-1 0 0,0 1 0 0 0,0-1 1 0 0,0 0-1 0 0,0 0 0 0 0,0 1 1 0 0,-3 12-105 0 0,3-13 101 0 0,-1 9-26 0 0,0 1 0 0 0,1-1 0 0 0,0 0 0 0 0,0 0 0 0 0,1 0 0 0 0,3 15-1 0 0,-3-19 35 0 0,0 0-1 0 0,0-1 0 0 0,1 1 1 0 0,0 0-1 0 0,0 0 0 0 0,1-1 0 0 0,-1 1 1 0 0,1-1-1 0 0,0 0 0 0 0,0 0 1 0 0,0 0-1 0 0,0 0 0 0 0,6 4 1 0 0,-6-6 7 0 0,-1 0 1 0 0,1-1-1 0 0,0 1 1 0 0,-1-1 0 0 0,1 0-1 0 0,0 0 1 0 0,0 0-1 0 0,0 0 1 0 0,0-1 0 0 0,-1 1-1 0 0,1-1 1 0 0,0 1-1 0 0,0-1 1 0 0,0 0 0 0 0,0 0-1 0 0,0-1 1 0 0,0 1-1 0 0,0-1 1 0 0,0 1 0 0 0,0-1-1 0 0,4-2 1 0 0,-1 1 2 0 0,-1 0 0 0 0,1-1 0 0 0,-1 0 0 0 0,0 0 0 0 0,0 0 0 0 0,0 0 0 0 0,-1-1 0 0 0,1 0 0 0 0,-1 0 0 0 0,4-5 1 0 0,6-6-146 0 0,-11 12 37 0 0,1 0 0 0 0,-1-1 0 0 0,0 0-1 0 0,0 1 1 0 0,2-6 0 0 0,3-6-430 0 0,10-26 0 0 0,-15 34 457 0 0,-1 0 0 0 0,0-1 0 0 0,-1 0 0 0 0,0 1 0 0 0,0-16 0 0 0,-1 12-5 0 0,-1 1 0 0 0,0 0 0 0 0,-1 0 0 0 0,0 0 0 0 0,-1 0 0 0 0,-4-11 0 0 0,7 21 88 0 0,0 0 1 0 0,0-1-1 0 0,0 1 0 0 0,0 0 0 0 0,0 0 0 0 0,0 0 1 0 0,0 0-1 0 0,0 0 0 0 0,0-1 0 0 0,0 1 0 0 0,0 0 1 0 0,0 0-1 0 0,-1 0 0 0 0,1 0 0 0 0,0 0 0 0 0,0 0 1 0 0,0-1-1 0 0,0 1 0 0 0,0 0 0 0 0,0 0 0 0 0,0 0 0 0 0,0 0 1 0 0,0 0-1 0 0,-1 0 0 0 0,1 0 0 0 0,0 0 0 0 0,0 0 1 0 0,0-1-1 0 0,0 1 0 0 0,0 0 0 0 0,0 0 0 0 0,-1 0 1 0 0,1 0-1 0 0,0 0 0 0 0,0 0 0 0 0,0 0 0 0 0,0 0 0 0 0,0 0 1 0 0,0 0-1 0 0,-1 0 0 0 0,1 0 0 0 0,0 0 0 0 0,0 0 1 0 0,0 0-1 0 0,0 0 0 0 0,0 0 0 0 0,-1 0 0 0 0,-3 8 332 0 0,-1 14-103 0 0,1 60 677 0 0,1-57-604 0 0,2 1 1 0 0,0-1-1 0 0,6 44 0 0 0,-4-66-270 0 0,-1 0 1 0 0,1 0-1 0 0,0-1 1 0 0,0 1-1 0 0,0 0 0 0 0,0 0 1 0 0,1-1-1 0 0,-1 1 1 0 0,1-1-1 0 0,-1 1 0 0 0,1-1 1 0 0,0 0-1 0 0,0 0 1 0 0,0 0-1 0 0,0 0 1 0 0,0 0-1 0 0,1 0 0 0 0,-1 0 1 0 0,1-1-1 0 0,-1 1 1 0 0,1-1-1 0 0,-1 0 0 0 0,1 0 1 0 0,0 0-1 0 0,0 0 1 0 0,-1 0-1 0 0,1 0 1 0 0,0-1-1 0 0,5 1 0 0 0,0-1 53 0 0,0 0 0 0 0,1 0 0 0 0,-1 0 0 0 0,0-1 0 0 0,0 0 0 0 0,0-1 0 0 0,0 0 0 0 0,-1 0 0 0 0,14-6 0 0 0,-16 5-589 0 0,1 1 0 0 0,0-2-1 0 0,-1 1 1 0 0,1-1-1 0 0,-1 0 1 0 0,7-7-1 0 0,-5 3-1291 0 0</inkml:trace>
</inkml:ink>
</file>

<file path=ppt/ink/ink5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24.7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61 11752 0 0,'-1'0'18'0'0,"1"0"1"0"0,0 0 0 0 0,0 0 0 0 0,0 0 0 0 0,-1 0 0 0 0,1 0-1 0 0,0 0 1 0 0,0 0 0 0 0,0 0 0 0 0,-1 0 0 0 0,1 0-1 0 0,0-1 1 0 0,0 1 0 0 0,0 0 0 0 0,-1 0 0 0 0,1 0-1 0 0,0 0 1 0 0,0 0 0 0 0,0-1 0 0 0,0 1 0 0 0,0 0-1 0 0,0 0 1 0 0,-1 0 0 0 0,1 0 0 0 0,0-1 0 0 0,0 1 0 0 0,0 0-1 0 0,0 0 1 0 0,0-1 0 0 0,0 1 0 0 0,0 0 0 0 0,0 0-1 0 0,0 0 1 0 0,0-1 0 0 0,0 1 0 0 0,0 0 0 0 0,0 0-1 0 0,0 0 1 0 0,0-1 0 0 0,0 1 0 0 0,0 0 0 0 0,0 0 0 0 0,0 0-1 0 0,0-1 1 0 0,0 1 0 0 0,1 0 0 0 0,10-5 1313 0 0,-2 3-1284 0 0,115-31 2679 0 0,-103 29-2696 0 0,-7 1-275 0 0,0 0 0 0 0,0 1 1 0 0,1 1-1 0 0,-1 0 0 0 0,16 1 1 0 0,-25 2-869 0 0</inkml:trace>
</inkml:ink>
</file>

<file path=ppt/ink/ink5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25.32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0 113 16471 0 0,'0'0'832'0'0,"2"4"-832"0"0,1 2 0 0 0,-2-2 0 0 0,-1 2 0 0 0,3 1 0 0 0,-3-1 0 0 0,0 2 0 0 0,0-2 0 0 0,0 2 0 0 0,2 1 0 0 0,0-2 0 0 0,-2 0-864 0 0,3-1-119 0 0,-1 0-25 0 0</inkml:trace>
  <inkml:trace contextRef="#ctx0" brushRef="#br0" timeOffset="1">133 6 11520 0 0,'0'0'256'0'0,"-2"-3"48"0"0,0 0 400 0 0,-3 3-640 0 0,0 3-64 0 0,1 0-248 0 0,1 2-80 0 0,-1 1-24 0 0</inkml:trace>
  <inkml:trace contextRef="#ctx0" brushRef="#br0" timeOffset="2">186 136 9120 0 0,'3'7'524'0'0,"1"0"1"0"0,-1 0 0 0 0,1 0 0 0 0,1-1-1 0 0,0 1 1 0 0,-1-1 0 0 0,2 0-1 0 0,-1 0 1 0 0,1-1 0 0 0,7 6 0 0 0,-12-10-481 0 0,-1-1 1 0 0,1 1 0 0 0,0-1 0 0 0,0 0 0 0 0,0 1 0 0 0,0-1 0 0 0,-1 0 0 0 0,1 1 0 0 0,0-1-1 0 0,0 0 1 0 0,0 0 0 0 0,0 0 0 0 0,0 0 0 0 0,0 0 0 0 0,0 0 0 0 0,0 0 0 0 0,-1 0 0 0 0,1 0-1 0 0,0 0 1 0 0,0-1 0 0 0,0 1 0 0 0,0 0 0 0 0,1-1 0 0 0,0 0 5 0 0,0-1-1 0 0,0 1 1 0 0,0 0 0 0 0,-1-1-1 0 0,1 0 1 0 0,0 1 0 0 0,-1-1-1 0 0,0 0 1 0 0,3-3 0 0 0,-1 0 156 0 0,0-1-1 0 0,0 0 1 0 0,-1 1 0 0 0,1-1 0 0 0,-1 0-1 0 0,1-8 1 0 0,-3 11-115 0 0,0-1 1 0 0,0 1-1 0 0,0-1 0 0 0,-1 0 0 0 0,1 1 0 0 0,-1-1 1 0 0,0 1-1 0 0,0 0 0 0 0,0-1 0 0 0,0 1 1 0 0,-1 0-1 0 0,1 0 0 0 0,-1-1 0 0 0,0 1 1 0 0,0 1-1 0 0,0-1 0 0 0,0 0 0 0 0,0 0 0 0 0,-1 1 1 0 0,1-1-1 0 0,-6-3 0 0 0,5 4-151 0 0,0-1 0 0 0,0 1 0 0 0,0 0 1 0 0,0 0-1 0 0,-1 0 0 0 0,1 1 0 0 0,-1-1 0 0 0,1 1 0 0 0,-1 0 0 0 0,0 0 0 0 0,1 0 0 0 0,-1 0 1 0 0,0 1-1 0 0,0 0 0 0 0,1-1 0 0 0,-1 1 0 0 0,0 0 0 0 0,0 1 0 0 0,0-1 0 0 0,-4 2 0 0 0,5 0-159 0 0,0 0-1 0 0,0 0 0 0 0,0 0 1 0 0,0 0-1 0 0,0 1 0 0 0,0-1 0 0 0,1 1 1 0 0,0-1-1 0 0,-1 1 0 0 0,1 0 0 0 0,0 0 1 0 0,0 0-1 0 0,0 0 0 0 0,-1 5 1 0 0,0-2-1237 0 0</inkml:trace>
</inkml:ink>
</file>

<file path=ppt/ink/ink5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25.8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 1 12752 0 0,'0'0'1280'0'0,"2"17"-1160"0"0,1-1 143 0 0,-1 1 0 0 0,-1-1 0 0 0,-1 1 0 0 0,0 0 1 0 0,-1-1-1 0 0,-4 18 0 0 0,-4-15 1644 0 0,6-24-1421 0 0,3 5-476 0 0,0-1-1 0 0,-1 1 1 0 0,1 0-1 0 0,0 0 1 0 0,0-1-1 0 0,-1 1 0 0 0,1 0 1 0 0,0-1-1 0 0,0 1 1 0 0,-1 0-1 0 0,1-1 1 0 0,0 1-1 0 0,0 0 1 0 0,0-1-1 0 0,0 1 1 0 0,0 0-1 0 0,0-1 1 0 0,-1 1-1 0 0,1-1 1 0 0,0 1-1 0 0,0-1 0 0 0,0-12 168 0 0,0 9-165 0 0,0 0 1 0 0,0 0 0 0 0,0 0 0 0 0,0 0 0 0 0,1 0 0 0 0,-1 0 0 0 0,1 0 0 0 0,2-4-1 0 0,-2 3-21 0 0,1 0 0 0 0,1 0 0 0 0,-1 0 0 0 0,1 0 0 0 0,0 0 0 0 0,0 1 0 0 0,0-1 0 0 0,0 1 0 0 0,1 0 0 0 0,0 0 0 0 0,0 0 0 0 0,0 0 0 0 0,0 1 0 0 0,1 0 0 0 0,-1 0 0 0 0,1 0 0 0 0,7-3 0 0 0,-10 5 8 0 0,0 1 1 0 0,0 0 0 0 0,0 0-1 0 0,0 0 1 0 0,1 0 0 0 0,-1 0-1 0 0,0 0 1 0 0,0 0 0 0 0,0 1-1 0 0,0-1 1 0 0,0 1 0 0 0,0-1-1 0 0,0 1 1 0 0,0 0 0 0 0,0 0 0 0 0,0 0-1 0 0,2 2 1 0 0,2 1 131 0 0,0 0 0 0 0,0 1 0 0 0,9 9 0 0 0,-8-7 98 0 0,-1 1 0 0 0,0 0 0 0 0,7 12 0 0 0,-11-16-211 0 0,0 0 1 0 0,0 0 0 0 0,0 0 0 0 0,0 1 0 0 0,-1-1 0 0 0,1 0 0 0 0,-1 1 0 0 0,0-1-1 0 0,0 8 1 0 0,-3 0-827 0 0,2-7 300 0 0</inkml:trace>
</inkml:ink>
</file>

<file path=ppt/ink/ink5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26.5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 16208 0 0,'14'-2'1627'0'0,"-7"2"-1573"0"0,0-1 0 0 0,-1 1 0 0 0,1 0-1 0 0,0 0 1 0 0,0 0 0 0 0,0 1-1 0 0,11 3 1 0 0,-6-1-90 0 0,1 1-1 0 0,-1 1 1 0 0,12 6-1 0 0</inkml:trace>
  <inkml:trace contextRef="#ctx0" brushRef="#br0" timeOffset="1">24 125 18719 0 0,'5'0'528'0'0,"-1"0"120"0"0,5 0-520 0 0,0 0-128 0 0,0-2 0 0 0,3 2 0 0 0,0 0 128 0 0,2 0-8 0 0,-1-2 0 0 0,1 0 0 0 0,-3 2-600 0 0,3-2-128 0 0</inkml:trace>
</inkml:ink>
</file>

<file path=ppt/ink/ink5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29.4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386 40 7376 0 0,'-1'-2'45'0'0,"0"0"1"0"0,0 0-1 0 0,0 0 0 0 0,0 0 1 0 0,0 0-1 0 0,-1 0 0 0 0,1 0 1 0 0,-1 0-1 0 0,1 1 0 0 0,-1-1 1 0 0,0 0-1 0 0,1 1 1 0 0,-1 0-1 0 0,0-1 0 0 0,0 1 1 0 0,0 0-1 0 0,0 0 0 0 0,0 0 1 0 0,0 0-1 0 0,0 0 0 0 0,-1 1 1 0 0,1-1-1 0 0,0 1 1 0 0,-4-1-1 0 0,-4-1 128 0 0,0 1-1 0 0,0 0 1 0 0,-1 1-1 0 0,-11 1 1 0 0,8 0 165 0 0,0 1 0 0 0,0 1 0 0 0,0 1 1 0 0,1 0-1 0 0,-1 1 0 0 0,-20 9 0 0 0,5 2 20 0 0,-48 32 1 0 0,69-42-309 0 0,3-4-9 0 0,1 1-1 0 0,0 0 1 0 0,0 1-1 0 0,0-1 1 0 0,0 1-1 0 0,0-1 0 0 0,1 1 1 0 0,-1 0-1 0 0,-4 9 1 0 0,6-9-41 0 0,2-3 2 0 0,0-1 0 0 0,0 1 0 0 0,0-1 0 0 0,1 1 0 0 0,-1-1 0 0 0,0 1 0 0 0,0-1 0 0 0,0 1 0 0 0,0-1 0 0 0,1 0 0 0 0,-1 1 0 0 0,0-1 1 0 0,0 1-1 0 0,1-1 0 0 0,-1 0 0 0 0,0 1 0 0 0,1-1 0 0 0,-1 0 0 0 0,0 1 0 0 0,1-1 0 0 0,-1 0 0 0 0,1 1 0 0 0,-1-1 0 0 0,0 0 0 0 0,1 0 0 0 0,-1 1 1 0 0,1-1-1 0 0,-1 0 0 0 0,1 0 0 0 0,12 2 98 0 0,-13-2-94 0 0,50-1 27 0 0,-27-1-24 0 0,0 2 1 0 0,0 1-1 0 0,-1 0 0 0 0,30 7 1 0 0,-43-6-6 0 0,0 0 0 0 0,0 1 0 0 0,0 0 1 0 0,0 1-1 0 0,-1 0 0 0 0,1 0 0 0 0,-1 1 1 0 0,0 0-1 0 0,-1 0 0 0 0,1 1 1 0 0,-1 0-1 0 0,0 0 0 0 0,0 1 0 0 0,8 10 1 0 0,-14-15-1 0 0,0 0-1 0 0,-1 0 1 0 0,1 0 0 0 0,0 0 0 0 0,0 0 0 0 0,-1 0 0 0 0,1 0 0 0 0,-1 0 0 0 0,0 0 0 0 0,0 0 0 0 0,0 0 0 0 0,0 0-1 0 0,0 0 1 0 0,0 0 0 0 0,0 0 0 0 0,-1 1 0 0 0,1-1 0 0 0,-1 0 0 0 0,1 0 0 0 0,-1 0 0 0 0,0 0 0 0 0,0-1 0 0 0,0 1-1 0 0,0 0 1 0 0,-2 3 0 0 0,-3 3 187 0 0,1-1 1 0 0,-1 1-1 0 0,-1-1 0 0 0,-9 8 0 0 0,7-8 105 0 0,-1 0-1 0 0,-1-1 1 0 0,1 0 0 0 0,-1 0-1 0 0,0-1 1 0 0,0-1 0 0 0,-1 0-1 0 0,-22 5 1 0 0,29-8-149 0 0,0 0 0 0 0,0-1 0 0 0,0 0 0 0 0,0 0 1 0 0,0 0-1 0 0,-8-2 0 0 0,12 2-209 0 0,-1 0 0 0 0,1 0 1 0 0,-1 0-1 0 0,1-1 0 0 0,-1 1 1 0 0,1-1-1 0 0,0 1 0 0 0,-1-1 1 0 0,1 0-1 0 0,0 1 1 0 0,-1-1-1 0 0,1 0 0 0 0,0 0 1 0 0,0 0-1 0 0,0 0 0 0 0,0 0 1 0 0,0 0-1 0 0,0 0 0 0 0,0 0 1 0 0,0-1-1 0 0,0 1 0 0 0,0 0 1 0 0,1 0-1 0 0,-1-1 0 0 0,-1-2 1 0 0,2-2-852 0 0</inkml:trace>
</inkml:ink>
</file>

<file path=ppt/ink/ink5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0.1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2 170 9408 0 0,'2'8'279'0'0,"0"0"-159"0"0,0 0-1 0 0,0-1 0 0 0,4 9 0 0 0,-5-13 29 0 0,1-1 0 0 0,-1 1 1 0 0,1-1-1 0 0,-1 1 0 0 0,1-1 0 0 0,0 0 0 0 0,0 0 0 0 0,0 0 1 0 0,0 0-1 0 0,0 0 0 0 0,1-1 0 0 0,3 4 0 0 0,1-2 200 0 0,-1 1 0 0 0,1-1 0 0 0,0 0 0 0 0,0 0-1 0 0,14 2 1 0 0,-17-4-271 0 0,0-1 0 0 0,-1 0 0 0 0,1 0 0 0 0,-1 0-1 0 0,1 0 1 0 0,0 0 0 0 0,-1-1 0 0 0,1 0 0 0 0,-1 0 0 0 0,1 0 0 0 0,-1 0 0 0 0,0 0-1 0 0,1-1 1 0 0,4-2 0 0 0,1-2 106 0 0,-1 0 0 0 0,0 0-1 0 0,0-1 1 0 0,0 0 0 0 0,-1 0-1 0 0,0-1 1 0 0,6-8 0 0 0,-9 10-67 0 0,-1 1 1 0 0,1-1-1 0 0,-1 0 1 0 0,0 1-1 0 0,0-1 1 0 0,-1-1-1 0 0,1 1 1 0 0,-1 0-1 0 0,-1-1 1 0 0,1 1-1 0 0,-1-1 1 0 0,0-7-1 0 0,-1 10-35 0 0,-1 0-1 0 0,1 0 0 0 0,-1 0 1 0 0,0 0-1 0 0,0 0 1 0 0,-1 0-1 0 0,1 1 1 0 0,-1-1-1 0 0,0 0 0 0 0,0 1 1 0 0,0-1-1 0 0,0 1 1 0 0,-1 0-1 0 0,1-1 1 0 0,-1 1-1 0 0,0 0 0 0 0,0 1 1 0 0,0-1-1 0 0,0 0 1 0 0,-1 1-1 0 0,-6-4 1 0 0,2 1-123 0 0,0 1 1 0 0,-1 0-1 0 0,1 1 1 0 0,-1 0 0 0 0,0 0-1 0 0,0 0 1 0 0,0 1 0 0 0,-15-1-1 0 0,18 3-87 0 0,0 0-1 0 0,1 0 0 0 0,-1 1 0 0 0,1 0 1 0 0,-1 0-1 0 0,1 0 0 0 0,-1 1 0 0 0,1-1 0 0 0,0 1 1 0 0,-1 0-1 0 0,1 1 0 0 0,0-1 0 0 0,1 1 1 0 0,-1 0-1 0 0,0 1 0 0 0,1-1 0 0 0,-8 8 0 0 0,0 0-310 0 0</inkml:trace>
</inkml:ink>
</file>

<file path=ppt/ink/ink5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1.20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0 404 8752 0 0,'0'0'381'0'0,"5"-10"-205"0"0,32-56 810 0 0,10-22-75 0 0,-42 77-755 0 0,0-1-1 0 0,-1 0 1 0 0,-1-1-1 0 0,0 1 1 0 0,3-23 0 0 0,-5 23-100 0 0,0 0 1 0 0,-1 0-1 0 0,0 0 0 0 0,-1 0 1 0 0,0 0-1 0 0,-1 0 1 0 0,0 0-1 0 0,-8-21 1 0 0,10 32-60 0 0,-1 0 0 0 0,1 0 0 0 0,0 0 0 0 0,-1 0 0 0 0,0 0 1 0 0,1 0-1 0 0,-1 1 0 0 0,1-1 0 0 0,-1 0 0 0 0,0 0 0 0 0,0 0 0 0 0,1 0 1 0 0,-1 1-1 0 0,0-1 0 0 0,0 0 0 0 0,0 1 0 0 0,-1-1 0 0 0,1 0-2 0 0,0 1 0 0 0,1 0 0 0 0,-1 0 0 0 0,0 0 0 0 0,1 0 0 0 0,-1 0-1 0 0,0 0 1 0 0,1 0 0 0 0,-1 1 0 0 0,0-1 0 0 0,1 0 0 0 0,-1 0 0 0 0,1 0 0 0 0,-1 1-1 0 0,0-1 1 0 0,1 0 0 0 0,-1 1 0 0 0,1-1 0 0 0,-1 0 0 0 0,1 1 0 0 0,-1 0 0 0 0,-2 1-12 0 0,1 1 1 0 0,-1 0-1 0 0,1 0 1 0 0,0 0 0 0 0,0 0-1 0 0,0 1 1 0 0,1-1-1 0 0,-1 0 1 0 0,0 4 0 0 0,0 0-5 0 0,0 0 1 0 0,1 0 0 0 0,0 0-1 0 0,1 0 1 0 0,-1 0 0 0 0,2 11-1 0 0,7 44 23 0 0,-6-50-5 0 0,4 18 193 0 0,0-1 0 0 0,2 0 1 0 0,1-1-1 0 0,13 28 1 0 0,-20-52-153 0 0,0 0 1 0 0,0 0-1 0 0,0-1 0 0 0,1 1 1 0 0,-1-1-1 0 0,1 1 1 0 0,0-1-1 0 0,0 0 1 0 0,0 0-1 0 0,0-1 1 0 0,4 4-1 0 0,-5-5-4 0 0,0 0 1 0 0,0 0-1 0 0,0 0 0 0 0,0 0 0 0 0,0-1 1 0 0,0 1-1 0 0,0-1 0 0 0,0 1 1 0 0,0-1-1 0 0,0 0 0 0 0,0 0 0 0 0,0 0 1 0 0,0 0-1 0 0,1 0 0 0 0,-1 0 0 0 0,0 0 1 0 0,0-1-1 0 0,0 1 0 0 0,0-1 0 0 0,0 0 1 0 0,0 1-1 0 0,0-1 0 0 0,2-1 1 0 0,7-5 40 0 0,0-1 1 0 0,-1 1 0 0 0,0-2-1 0 0,0 1 1 0 0,0-1 0 0 0,-1-1-1 0 0,-1 0 1 0 0,0 0 0 0 0,0 0-1 0 0,-1-1 1 0 0,9-19 0 0 0,-15 29-76 0 0,-1 0 0 0 0,1 0 0 0 0,-1-1 0 0 0,1 1 0 0 0,-1 0 0 0 0,0 0 0 0 0,0 0 0 0 0,0 0 0 0 0,0 0 0 0 0,0-1 0 0 0,0 1 0 0 0,0 0 0 0 0,0 0 0 0 0,0 0 0 0 0,0 0 0 0 0,-1-1 0 0 0,1 1 0 0 0,0 0 0 0 0,-1 0 0 0 0,1 0 0 0 0,-1 0 0 0 0,1 0 0 0 0,-1 0 0 0 0,0-1 0 0 0,-3-2 0 0 0,4 4-4 0 0,0 0 1 0 0,-1 0 0 0 0,1 0-1 0 0,0 0 1 0 0,0 0 0 0 0,-1 0-1 0 0,1 0 1 0 0,0 0 0 0 0,-1 0-1 0 0,1 0 1 0 0,0 0 0 0 0,0 0-1 0 0,-1 0 1 0 0,1 0 0 0 0,0 0-1 0 0,0 0 1 0 0,-1 0 0 0 0,1 1-1 0 0,0-1 1 0 0,0 0 0 0 0,-1 0-1 0 0,1 0 1 0 0,0 0 0 0 0,0 0-1 0 0,-1 1 1 0 0,1-1 0 0 0,0 0-1 0 0,0 0 1 0 0,0 1 0 0 0,0-1-1 0 0,-1 0 1 0 0,1 0 0 0 0,0 1-1 0 0,-5 7-752 0 0,4-1 592 0 0,1 0 0 0 0,0 0-1 0 0,1 0 1 0 0,-1 0 0 0 0,1 0 0 0 0,0 0 0 0 0,4 9-1 0 0,17 46 1749 0 0,-21-60-1565 0 0,1 1 1 0 0,-1-1-1 0 0,0 1 1 0 0,1-1 0 0 0,-1 0-1 0 0,1 1 1 0 0,0-1 0 0 0,-1 0-1 0 0,1 0 1 0 0,0 0 0 0 0,0 0-1 0 0,1-1 1 0 0,-1 1-1 0 0,0-1 1 0 0,0 1 0 0 0,1-1-1 0 0,-1 0 1 0 0,1 0 0 0 0,-1 0-1 0 0,1 0 1 0 0,4 1 0 0 0,-3-1-9 0 0,0-1 0 0 0,0 0 0 0 0,0 0 0 0 0,-1-1 0 0 0,1 1 0 0 0,0-1 0 0 0,0 1 0 0 0,0-1 0 0 0,-1 0 0 0 0,1-1 0 0 0,-1 1 0 0 0,1 0 0 0 0,-1-1 0 0 0,1 0 0 0 0,3-3 0 0 0,2-1-11 0 0,0-1 0 0 0,-1 0 0 0 0,0 0 0 0 0,0-1 0 0 0,0 0 0 0 0,-1 0 0 0 0,-1-1 0 0 0,1 0 0 0 0,5-11 0 0 0,-12 20 0 0 0,0 0 0 0 0,1-1 0 0 0,-1 0 0 0 0,1-1 0 0 0,-1 1 0 0 0,1 0 0 0 0,-1 0 0 0 0,1 0 0 0 0,-1 0 0 0 0,0-1 0 0 0,1 1 0 0 0,-1 0 0 0 0,0 0 0 0 0,0-1 0 0 0,0 1 0 0 0,-1-3 0 0 0,1 4 0 0 0,0 0 0 0 0,0 0 0 0 0,0 0 0 0 0,0 0 0 0 0,0 0 0 0 0,0 0 0 0 0,0 0 0 0 0,-1 0 0 0 0,1 0 0 0 0,0 0 0 0 0,0 0 0 0 0,0 0 0 0 0,0 0 0 0 0,0 0 0 0 0,0 0 0 0 0,-1 0 0 0 0,1 0 0 0 0,0 0 0 0 0,0 0 0 0 0,0 0 0 0 0,0 0 0 0 0,0 0 0 0 0,-1 0 0 0 0,1 0 0 0 0,0 0 0 0 0,0 0 0 0 0,0 0 0 0 0,0 0 0 0 0,0 0 0 0 0,0 0 0 0 0,0 0 0 0 0,-1 0 0 0 0,1 1 0 0 0,0-1 0 0 0,0 0 0 0 0,0 0 0 0 0,0 0 0 0 0,0 0 0 0 0,0 0 0 0 0,0 0 0 0 0,0 0 0 0 0,0 1 0 0 0,-2 1 0 0 0,1 2 0 0 0,-1 0 0 0 0,1 0 0 0 0,0 0 0 0 0,0 0 0 0 0,0 1 0 0 0,0-1 0 0 0,1 0 0 0 0,0 0 0 0 0,0 1 0 0 0,0-1 0 0 0,0 0 0 0 0,2 8 0 0 0,1 0 0 0 0,0 0 0 0 0,0 0 0 0 0,6 13 0 0 0,-8-23 2 0 0,0 0 1 0 0,0 0 0 0 0,0 0 0 0 0,0 0 0 0 0,0 0 0 0 0,1 0 0 0 0,-1-1 0 0 0,1 1-1 0 0,-1 0 1 0 0,1-1 0 0 0,-1 1 0 0 0,1-1 0 0 0,0 1 0 0 0,0-1 0 0 0,0 0 0 0 0,0 0-1 0 0,0 0 1 0 0,3 1 0 0 0,-1-1 7 0 0,-1 0 0 0 0,0-1-1 0 0,1 1 1 0 0,-1-1 0 0 0,1 0 0 0 0,-1 0-1 0 0,0 0 1 0 0,1 0 0 0 0,-1-1-1 0 0,1 1 1 0 0,3-2 0 0 0,1-1 3 0 0,0 0 1 0 0,-1 0-1 0 0,0 0 1 0 0,0-1 0 0 0,0 0-1 0 0,0-1 1 0 0,0 1-1 0 0,-1-1 1 0 0,12-12-1 0 0,-12 10-29 0 0,0-1 0 0 0,0 0 0 0 0,-1-1 0 0 0,1 0-1 0 0,-2 1 1 0 0,0-1 0 0 0,0-1 0 0 0,0 1 0 0 0,-1-1 0 0 0,0 1-1 0 0,-1-1 1 0 0,0 0 0 0 0,-1 0 0 0 0,0 0 0 0 0,-1-20 0 0 0,-5-78 16 0 0,7 101 0 0 0,8 38 0 0 0,-6 5 297 0 0,-2 0 0 0 0,-3 59 1 0 0,0-85-169 0 0,1 1 1 0 0,0-1 0 0 0,3 19 0 0 0,-2-26-98 0 0,-1 1 0 0 0,1-1 0 0 0,0 0 1 0 0,0 1-1 0 0,0-1 0 0 0,1 0 1 0 0,-1 0-1 0 0,1 0 0 0 0,-1 0 1 0 0,1 0-1 0 0,0 0 0 0 0,0 0 1 0 0,1-1-1 0 0,-1 1 0 0 0,3 2 0 0 0,-3-4-92 0 0,0 0-1 0 0,0-1 0 0 0,0 1 0 0 0,0 0 0 0 0,0 0 0 0 0,0-1 1 0 0,1 0-1 0 0,-1 1 0 0 0,0-1 0 0 0,0 0 0 0 0,0 0 0 0 0,1 0 0 0 0,-1 0 1 0 0,0 0-1 0 0,0-1 0 0 0,0 1 0 0 0,0-1 0 0 0,0 1 0 0 0,1-1 1 0 0,-1 0-1 0 0,2-1 0 0 0,0 0-1376 0 0</inkml:trace>
</inkml:ink>
</file>

<file path=ppt/ink/ink5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1.70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14592 0 0,'0'0'528'0'0,"14"2"-320"0"0,-2 0 117 0 0,1-1 0 0 0,-1 1 1 0 0,0 1-1 0 0,12 4 1 0 0,4 1 94 0 0,89 28-547 0 0,-80-23-1528 0 0,-28-9 646 0 0</inkml:trace>
  <inkml:trace contextRef="#ctx0" brushRef="#br0" timeOffset="1">389 82 14592 0 0,'0'0'622'0'0,"1"10"-500"0"0,1 0 211 0 0,0 0 1 0 0,1 0-1 0 0,3 9 1 0 0,-5-16-384 0 0,1 0 0 0 0,-1 0 0 0 0,1 0 1 0 0,0 0-1 0 0,-1 0 0 0 0,1-1 0 0 0,0 1 0 0 0,1-1 1 0 0,-1 0-1 0 0,0 1 0 0 0,1-1 0 0 0,-1 0 1 0 0,5 3-1 0 0,-2-3-659 0 0</inkml:trace>
</inkml:ink>
</file>

<file path=ppt/ink/ink5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2.33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 1 12632 0 0,'-9'0'592'0'0,"4"1"-528"0"0,4 4-64 0 0,-2 1 0 0 0,1-2 0 0 0,0 2 0 0 0,-1-2 0 0 0,3 2 0 0 0,3 0-392 0 0,-3 3-96 0 0,2-4-24 0 0</inkml:trace>
  <inkml:trace contextRef="#ctx0" brushRef="#br0" timeOffset="1">85 217 12640 0 0,'3'8'582'0'0,"-1"-1"0"0"0,1 1 0 0 0,0-1 0 0 0,8 13 0 0 0,-10-17-481 0 0,1-1-1 0 0,0 1 1 0 0,0-1-1 0 0,0 0 1 0 0,1 0-1 0 0,-1 0 1 0 0,0 0-1 0 0,1 0 1 0 0,-1-1-1 0 0,1 1 1 0 0,0-1-1 0 0,-1 1 1 0 0,1-1-1 0 0,0 0 1 0 0,5 1-1 0 0,-3-1-39 0 0,0 0 1 0 0,-1-1-1 0 0,1 0 0 0 0,0 1 1 0 0,0-2-1 0 0,0 1 0 0 0,0-1 0 0 0,-1 1 1 0 0,1-1-1 0 0,0 0 0 0 0,-1-1 0 0 0,1 1 1 0 0,-1-1-1 0 0,1 0 0 0 0,-1 0 1 0 0,0-1-1 0 0,8-4 0 0 0,0-3 284 0 0,0 0-1 0 0,-1-1 0 0 0,0 0 1 0 0,12-15-1 0 0,-21 23-268 0 0,0 0-1 0 0,1 1 0 0 0,-2-1 0 0 0,1 0 0 0 0,0 0 1 0 0,0 0-1 0 0,-1-1 0 0 0,0 1 0 0 0,0 0 0 0 0,0 0 1 0 0,0-1-1 0 0,0 1 0 0 0,0-1 0 0 0,-1 1 1 0 0,0-1-1 0 0,0 1 0 0 0,0-1 0 0 0,0 1 0 0 0,0 0 1 0 0,-1-1-1 0 0,1 1 0 0 0,-1-1 0 0 0,0 1 0 0 0,0 0 1 0 0,0-1-1 0 0,-1 1 0 0 0,1 0 0 0 0,-1 0 0 0 0,-3-5 1 0 0,1 4-74 0 0,1 0-1 0 0,0 0 1 0 0,-1 0 0 0 0,0 1 0 0 0,0-1 0 0 0,0 1 0 0 0,0 0-1 0 0,0 0 1 0 0,-1 1 0 0 0,1-1 0 0 0,-1 1 0 0 0,0 0 0 0 0,0 0 0 0 0,1 1-1 0 0,-1-1 1 0 0,-1 1 0 0 0,1 0 0 0 0,0 1 0 0 0,-6-1 0 0 0,5 1-70 0 0,0 1 0 0 0,-1 0 0 0 0,1 0 0 0 0,1 0-1 0 0,-1 1 1 0 0,0 0 0 0 0,0 0 0 0 0,1 0 0 0 0,-1 1 0 0 0,1 0 0 0 0,-7 4 0 0 0,7-4-179 0 0,1 0 0 0 0,0 0 1 0 0,0 1-1 0 0,0-1 0 0 0,1 1 0 0 0,-1 0 0 0 0,1 0 0 0 0,0 0 0 0 0,0 1 0 0 0,0-1 0 0 0,1 1 0 0 0,-1 0 0 0 0,-1 6 0 0 0,1 0-909 0 0</inkml:trace>
</inkml:ink>
</file>

<file path=ppt/ink/ink5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2.8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98 12632 0 0,'0'0'546'0'0,"4"17"486"0"0,1 37 821 0 0,-4-36-1429 0 0,5 33 0 0 0,-3-29-342 0 0,-3-18 58 0 0,0 1 1 0 0,1-1-1 0 0,-1 0 1 0 0,3 8 1577 0 0,0-30-496 0 0,-3 11-1178 0 0,1-1-1 0 0,0 0 1 0 0,0 1-1 0 0,1 0 0 0 0,0-1 1 0 0,3-6-1 0 0,21-42-59 0 0,-23 51 15 0 0,0 0 0 0 0,0 1-1 0 0,0-1 1 0 0,1 1 0 0 0,-1 0 0 0 0,1 0-1 0 0,0 0 1 0 0,0 0 0 0 0,0 1-1 0 0,1-1 1 0 0,5-2 0 0 0,-8 5-1 0 0,0 0 0 0 0,0 0 1 0 0,0 0-1 0 0,1 0 0 0 0,-1 0 0 0 0,0 1 1 0 0,1-1-1 0 0,-1 1 0 0 0,1 0 0 0 0,-1-1 1 0 0,0 1-1 0 0,1 0 0 0 0,-1 1 1 0 0,1-1-1 0 0,-1 0 0 0 0,0 1 0 0 0,1-1 1 0 0,-1 1-1 0 0,0 0 0 0 0,1-1 0 0 0,-1 1 1 0 0,0 0-1 0 0,0 1 0 0 0,0-1 1 0 0,0 0-1 0 0,0 1 0 0 0,2 1 0 0 0,0 1-3 0 0,0-1-1 0 0,-1 1 1 0 0,1 0-1 0 0,-1 0 0 0 0,0 1 1 0 0,0-1-1 0 0,0 1 1 0 0,-1-1-1 0 0,3 8 1 0 0,0 3 38 0 0,6 28 1 0 0,-5-11 137 0 0,-5-29-443 0 0,0-1 0 0 0,-1 1 0 0 0,1 0 0 0 0,1 0 1 0 0,-1-1-1 0 0,0 1 0 0 0,0-1 0 0 0,1 1 0 0 0,-1-1 0 0 0,1 0 0 0 0,0 1 0 0 0,4 2 0 0 0,-2-2-1407 0 0</inkml:trace>
  <inkml:trace contextRef="#ctx0" brushRef="#br0" timeOffset="1">610 0 17103 0 0,'0'0'740'0'0,"16"0"-464"0"0,-6 0-341 0 0,0 1 0 0 0,-1-1-1 0 0,1 2 1 0 0,-1-1-1 0 0,1 1 1 0 0,-1 1-1 0 0,0 0 1 0 0,0 0-1 0 0,16 9 1 0 0,-21-9-611 0 0</inkml:trace>
</inkml:ink>
</file>

<file path=ppt/ink/ink5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3.3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 18207 0 0,'8'-3'384'0'0,"1"3"72"0"0,5 0-360 0 0,0 0-96 0 0,2 0 0 0 0,1 0 0 0 0,0-1 248 0 0,0 1 32 0 0,-1 0 8 0 0,0 0 0 0 0,-2 0-208 0 0,-1 0-80 0 0,1 0 64 0 0</inkml:trace>
</inkml:ink>
</file>

<file path=ppt/ink/ink5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3.8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254 26 9848 0 0,'-15'-6'565'0'0,"-1"1"1"0"0,1 1 0 0 0,-1 1-1 0 0,0 0 1 0 0,0 1 0 0 0,-28 0 0 0 0,39 2-545 0 0,-1 1 0 0 0,1 0 0 0 0,-1 0 0 0 0,1 1 1 0 0,0-1-1 0 0,0 1 0 0 0,0 0 0 0 0,0 1 0 0 0,-6 3 1 0 0,2-1-4 0 0,1 0 0 0 0,0 1 1 0 0,1 0-1 0 0,-11 10 1 0 0,10-4 31 0 0,8-12-45 0 0,0 1-1 0 0,0-1 1 0 0,0 0-1 0 0,0 0 0 0 0,0 1 1 0 0,0-1-1 0 0,0 0 0 0 0,0 0 1 0 0,0 1-1 0 0,0-1 1 0 0,0 0-1 0 0,0 0 0 0 0,0 1 1 0 0,1-1-1 0 0,-1 0 0 0 0,0 0 1 0 0,0 1-1 0 0,0-1 1 0 0,0 0-1 0 0,0 0 0 0 0,0 0 1 0 0,1 1-1 0 0,-1-1 1 0 0,0 0-1 0 0,0 0 0 0 0,0 0 1 0 0,1 1-1 0 0,1 0 27 0 0,0-1 0 0 0,0 1 0 0 0,0 0 1 0 0,0-1-1 0 0,1 1 0 0 0,-1-1 0 0 0,0 0 0 0 0,2 1 0 0 0,8 0 36 0 0,7 1-21 0 0,0 0 0 0 0,23-1 0 0 0,-22-2-51 0 0,38 6 0 0 0,-32-2 29 0 0,-10-1-42 0 0,0 1 0 0 0,18 5 0 0 0,-30-8 36 0 0,-1 1-1 0 0,1 1 0 0 0,-1-1 1 0 0,0 1-1 0 0,1-1 0 0 0,-1 1 1 0 0,0 0-1 0 0,0 0 0 0 0,0 0 1 0 0,-1 0-1 0 0,1 1 0 0 0,0-1 1 0 0,-1 1-1 0 0,0 0 0 0 0,3 4 1 0 0,-3-5 20 0 0,-1 0 0 0 0,0 0 0 0 0,0 1 1 0 0,0-1-1 0 0,0 1 0 0 0,-1-1 0 0 0,1 1 1 0 0,0-1-1 0 0,-1 1 0 0 0,0-1 0 0 0,0 1 1 0 0,0 0-1 0 0,0-1 0 0 0,0 1 0 0 0,0-1 1 0 0,-1 1-1 0 0,0 3 0 0 0,-1-2 33 0 0,1 0-1 0 0,-1 0 1 0 0,0-1 0 0 0,0 1-1 0 0,-1-1 1 0 0,1 0-1 0 0,-1 0 1 0 0,1 0-1 0 0,-1 0 1 0 0,-4 3 0 0 0,-2 2 188 0 0,-1-2 0 0 0,0 1 0 0 0,0-1 0 0 0,0-1 0 0 0,-1 0 0 0 0,-19 6 0 0 0,20-8-87 0 0,-1 0-1 0 0,1-1 0 0 0,-1-1 1 0 0,1 1-1 0 0,-1-2 0 0 0,-17 0 1 0 0,24-1-204 0 0,-1 1 0 0 0,0-1 0 0 0,1 1 0 0 0,-1-1 0 0 0,1-1 0 0 0,-1 1 0 0 0,1-1 0 0 0,-1 1 0 0 0,1-1 0 0 0,0 0 0 0 0,0-1 0 0 0,0 1 0 0 0,0-1 0 0 0,0 0 0 0 0,1 0 0 0 0,-1 0 0 0 0,-3-4 0 0 0,1-7-2718 0 0,5 7 1134 0 0</inkml:trace>
</inkml:ink>
</file>

<file path=ppt/ink/ink5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4.3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33 149 13224 0 0,'2'8'213'0'0,"0"-1"1"0"0,1 1 0 0 0,0-1 0 0 0,0 1-1 0 0,1-1 1 0 0,9 13 0 0 0,-11-17-155 0 0,0-1 0 0 0,0 1 0 0 0,0-1 0 0 0,1 0 0 0 0,-1 0 0 0 0,1 0 0 0 0,0 0 0 0 0,-1 0 0 0 0,1-1 0 0 0,0 1 0 0 0,0-1 0 0 0,0 1 0 0 0,0-1 1 0 0,0 0-1 0 0,0 0 0 0 0,1-1 0 0 0,-1 1 0 0 0,0-1 0 0 0,6 1 0 0 0,-2-2 4 0 0,-1 1 0 0 0,1-1 0 0 0,-1 0-1 0 0,1-1 1 0 0,-1 0 0 0 0,1 0 0 0 0,-1 0 0 0 0,0-1 0 0 0,0 1 0 0 0,0-2 0 0 0,10-6 0 0 0,-6 3 323 0 0,0-1 1 0 0,-1 0-1 0 0,0-1 1 0 0,-1 0 0 0 0,13-17-1 0 0,-19 23-310 0 0,0 0-1 0 0,0 0 1 0 0,0 0 0 0 0,-1 0-1 0 0,1-1 1 0 0,-1 1-1 0 0,0-1 1 0 0,0 1-1 0 0,0-1 1 0 0,0 1-1 0 0,0-1 1 0 0,-1 0-1 0 0,0 1 1 0 0,1-1-1 0 0,-2 0 1 0 0,1 1-1 0 0,0-1 1 0 0,-1 0-1 0 0,1 1 1 0 0,-1-1-1 0 0,0 1 1 0 0,0-1-1 0 0,-1 1 1 0 0,1-1-1 0 0,-1 1 1 0 0,1 0-1 0 0,-1 0 1 0 0,0 0 0 0 0,0 0-1 0 0,-1 0 1 0 0,1 0-1 0 0,-1 0 1 0 0,1 1-1 0 0,-1-1 1 0 0,0 1-1 0 0,0 0 1 0 0,0 0-1 0 0,0 0 1 0 0,0 0-1 0 0,0 0 1 0 0,-7-2-1 0 0,0 1-60 0 0,1 0 0 0 0,-1 0-1 0 0,0 1 1 0 0,0 0-1 0 0,0 1 1 0 0,-1 0 0 0 0,1 0-1 0 0,0 1 1 0 0,-16 2-1 0 0,19-1-165 0 0,0 0 0 0 0,-1 1-1 0 0,1 0 1 0 0,0 0-1 0 0,0 0 1 0 0,0 1-1 0 0,0 0 1 0 0,0 1-1 0 0,1-1 1 0 0,0 1-1 0 0,-1 0 1 0 0,1 1-1 0 0,-9 8 1 0 0,6 0-1028 0 0,1 2-48 0 0</inkml:trace>
</inkml:ink>
</file>

<file path=ppt/ink/ink5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5.5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3 385 12000 0 0,'-2'-14'624'0'0,"4"6"-544"0"0,1 0 1 0 0,0 1 0 0 0,1-1 0 0 0,0 1-1 0 0,0-1 1 0 0,1 1 0 0 0,0 0 0 0 0,8-9-1 0 0,8-12 66 0 0,-9 9-531 0 0,0 0 1 0 0,9-24-1 0 0,-17 34 307 0 0,0 0 0 0 0,-1-1-1 0 0,-1 1 1 0 0,0-1 0 0 0,0 0-1 0 0,-1 0 1 0 0,0-13 0 0 0,0 11 344 0 0,-1 0 1 0 0,-1 0 0 0 0,0 1-1 0 0,-1-1 1 0 0,0 0 0 0 0,-5-11-1 0 0,7 23-263 0 0,0 0-1 0 0,0-1 1 0 0,0 1 0 0 0,0 0-1 0 0,0 0 1 0 0,0 0-1 0 0,0 0 1 0 0,0 0-1 0 0,0 0 1 0 0,0 0 0 0 0,0 0-1 0 0,0 0 1 0 0,0 0-1 0 0,0 0 1 0 0,0-1 0 0 0,-1 1-1 0 0,1 0 1 0 0,0 0-1 0 0,0 0 1 0 0,0 0-1 0 0,0 0 1 0 0,0 0 0 0 0,0 0-1 0 0,0 0 1 0 0,0 0-1 0 0,0 0 1 0 0,-1 0 0 0 0,1 0-1 0 0,0 0 1 0 0,0 0-1 0 0,0 0 1 0 0,0 0-1 0 0,0 0 1 0 0,0 0 0 0 0,0 0-1 0 0,0 0 1 0 0,-1 0-1 0 0,1 0 1 0 0,0 0-1 0 0,0 0 1 0 0,0 0 0 0 0,0 1-1 0 0,0-1 1 0 0,0 0-1 0 0,0 0 1 0 0,0 0 0 0 0,-6 6 157 0 0,-3 7 40 0 0,5 3-68 0 0,1 0 1 0 0,1 1 0 0 0,-1 28-1 0 0,2-20-14 0 0,-1-6 7 0 0,2 0 0 0 0,1 1 0 0 0,0-1 0 0 0,1 0 0 0 0,1 0 0 0 0,1 0 0 0 0,10 31 0 0 0,-13-47-93 0 0,0 1 0 0 0,1-1 1 0 0,0 1-1 0 0,0-1 0 0 0,0 0 1 0 0,0 1-1 0 0,1-1 0 0 0,-1 0 1 0 0,1-1-1 0 0,0 1 0 0 0,5 4 1 0 0,-6-6-14 0 0,0 0 0 0 0,0 0 0 0 0,0 0 0 0 0,0 0 1 0 0,0 0-1 0 0,0 0 0 0 0,0-1 0 0 0,0 1 0 0 0,1-1 0 0 0,-1 1 1 0 0,0-1-1 0 0,0 0 0 0 0,1 0 0 0 0,-1 0 0 0 0,0 0 0 0 0,0-1 1 0 0,1 1-1 0 0,-1 0 0 0 0,0-1 0 0 0,4-1 0 0 0,5-2 20 0 0,0-1 0 0 0,-1 1 0 0 0,1-2 0 0 0,-2 1 0 0 0,1-2 0 0 0,16-12 0 0 0,-18 12-188 0 0,0-1-1 0 0,-1 1 1 0 0,0-2-1 0 0,0 1 0 0 0,8-13 1 0 0,-14 17 107 0 0,1 1-1 0 0,0 0 1 0 0,-1 0 0 0 0,0-1 0 0 0,0 1 0 0 0,0-1 0 0 0,0 0 0 0 0,0-6 0 0 0,-1 8 40 0 0,0 0 0 0 0,0 0 1 0 0,0 0-1 0 0,0 0 1 0 0,-1 0-1 0 0,1 0 0 0 0,-1 0 1 0 0,0 0-1 0 0,1 0 1 0 0,-1 0-1 0 0,0 0 1 0 0,0 0-1 0 0,0 0 0 0 0,0 1 1 0 0,-1-1-1 0 0,-1-2 1 0 0,3 4-1 0 0,0-1 0 0 0,-1 1 0 0 0,1-1 0 0 0,-1 1 0 0 0,1-1 0 0 0,-1 1 1 0 0,1-1-1 0 0,-1 1 0 0 0,1-1 0 0 0,-1 1 0 0 0,0 0 0 0 0,1-1 0 0 0,-1 1 1 0 0,1 0-1 0 0,-1 0 0 0 0,0-1 0 0 0,1 1 0 0 0,-1 0 0 0 0,0 0 1 0 0,1 0-1 0 0,-1 0 0 0 0,0 0 0 0 0,1 0 0 0 0,-1 0 0 0 0,0 0 0 0 0,1 0 1 0 0,-1 0-1 0 0,0 0 0 0 0,1 0 0 0 0,-1 1 0 0 0,0-1 0 0 0,1 0 0 0 0,-1 0 1 0 0,1 1-1 0 0,-1-1 0 0 0,0 0 0 0 0,1 1 0 0 0,-1-1 0 0 0,1 1 0 0 0,-1-1 1 0 0,1 1-1 0 0,-1-1 0 0 0,1 1 0 0 0,0-1 0 0 0,-1 1 0 0 0,0 0 1 0 0,-1 2 2 0 0,1 0 0 0 0,-1 0 0 0 0,0 0 0 0 0,1 0 0 0 0,0 0 0 0 0,-2 5 0 0 0,2-2 15 0 0,0 0 1 0 0,0 1-1 0 0,1-1 1 0 0,0 0-1 0 0,0 1 1 0 0,1-1-1 0 0,-1 0 1 0 0,1 0-1 0 0,1 1 1 0 0,-1-1-1 0 0,1 0 1 0 0,0 0-1 0 0,0 0 1 0 0,6 9 0 0 0,-7-13 3 0 0,1 1 1 0 0,-1-1 0 0 0,1 1 0 0 0,0-1 0 0 0,0 0 0 0 0,0 0 0 0 0,0 0 0 0 0,0 0 0 0 0,1 0 0 0 0,-1 0 0 0 0,0-1 0 0 0,1 1 0 0 0,0-1-1 0 0,-1 1 1 0 0,1-1 0 0 0,0 0 0 0 0,-1 0 0 0 0,1-1 0 0 0,0 1 0 0 0,0 0 0 0 0,0-1 0 0 0,0 0 0 0 0,0 1 0 0 0,0-1 0 0 0,0 0-1 0 0,5-1 1 0 0,-1 0-11 0 0,-1 0 0 0 0,1-1 0 0 0,0 1 0 0 0,0-1 0 0 0,-1-1 0 0 0,1 1-1 0 0,-1-1 1 0 0,0 0 0 0 0,0-1 0 0 0,7-5 0 0 0,-7 5-55 0 0,0 0 0 0 0,-1-1 0 0 0,0 0 0 0 0,0 0 0 0 0,0 0-1 0 0,6-9 1 0 0,-10 12 45 0 0,0 0-1 0 0,0 0 1 0 0,0 0-1 0 0,0 1 1 0 0,-1-1-1 0 0,1 0 1 0 0,-1 0-1 0 0,1 0 1 0 0,-1 0-1 0 0,0 0 1 0 0,0 0-1 0 0,1 0 1 0 0,-1 0-1 0 0,-1 0 1 0 0,1 0-1 0 0,0 0 1 0 0,0 0-1 0 0,-1 0 1 0 0,1 0-1 0 0,-1 0 1 0 0,0 0-1 0 0,0 0 1 0 0,1 0-1 0 0,-1 0 1 0 0,0 1 0 0 0,0-1-1 0 0,-2-2 1 0 0,1 3-18 0 0,1-1 0 0 0,0 1 0 0 0,0-1 1 0 0,0 1-1 0 0,-1 0 0 0 0,1 0 1 0 0,-1-1-1 0 0,1 1 0 0 0,-1 0 1 0 0,1 1-1 0 0,-1-1 0 0 0,1 0 0 0 0,-1 0 1 0 0,0 1-1 0 0,0-1 0 0 0,1 1 1 0 0,-1-1-1 0 0,0 1 0 0 0,-2-1 1 0 0,3 1 2 0 0,-1 1 1 0 0,1-1 0 0 0,0 0-1 0 0,-1 1 1 0 0,1-1 0 0 0,-1 0-1 0 0,1 1 1 0 0,0-1 0 0 0,0 1-1 0 0,-1 0 1 0 0,1 0 0 0 0,0-1-1 0 0,0 1 1 0 0,0 0 0 0 0,0 0-1 0 0,0 0 1 0 0,0 0 0 0 0,0 0-1 0 0,0 0 1 0 0,0 0 0 0 0,0 1-1 0 0,1-1 1 0 0,-1 0 0 0 0,0 0-1 0 0,0 3 1 0 0,-1 1 0 0 0,0 1-1 0 0,1-1 1 0 0,0 1 0 0 0,0-1-1 0 0,0 1 1 0 0,0-1 0 0 0,1 1-1 0 0,0-1 1 0 0,0 1 0 0 0,1 0 0 0 0,0-1-1 0 0,0 1 1 0 0,0-1 0 0 0,0 1-1 0 0,1-1 1 0 0,0 0 0 0 0,0 0 0 0 0,0 0-1 0 0,4 7 1 0 0,-4-9 37 0 0,0 0 1 0 0,1 0 0 0 0,-1 0-1 0 0,0 0 1 0 0,1 0-1 0 0,0 0 1 0 0,-1-1-1 0 0,1 1 1 0 0,0-1-1 0 0,0 0 1 0 0,1 0-1 0 0,-1 0 1 0 0,0 0-1 0 0,1-1 1 0 0,-1 1-1 0 0,1-1 1 0 0,-1 0-1 0 0,1 0 1 0 0,0 0 0 0 0,-1-1-1 0 0,1 1 1 0 0,0-1-1 0 0,0 0 1 0 0,0 0-1 0 0,-1 0 1 0 0,1 0-1 0 0,0-1 1 0 0,0 1-1 0 0,4-2 1 0 0,13-5-182 0 0,0-1-1 0 0,-1 0 1 0 0,0-2 0 0 0,-1 0-1 0 0,0-1 1 0 0,0-1 0 0 0,-1-1-1 0 0,-1 0 1 0 0,0-1 0 0 0,23-26 0 0 0,-35 34 158 0 0,1-1 1 0 0,-1 0 0 0 0,0-1 0 0 0,-1 1-1 0 0,1-1 1 0 0,-2 0 0 0 0,1 0 0 0 0,3-13 0 0 0,-6 17-6 0 0,0-1 0 0 0,0 1 1 0 0,0 0-1 0 0,-1-1 1 0 0,0 0-1 0 0,0 1 1 0 0,0-1-1 0 0,0 1 0 0 0,-1-1 1 0 0,1 1-1 0 0,-1-1 1 0 0,-1 1-1 0 0,1 0 0 0 0,0-1 1 0 0,-1 1-1 0 0,0 0 1 0 0,0 0-1 0 0,-3-4 1 0 0,-1-2-7 0 0,1 3 37 0 0,0 0-1 0 0,0 0 0 0 0,-12-11 0 0 0,17 17-10 0 0,0 1 1 0 0,0 0-1 0 0,0 0 0 0 0,-1 0 0 0 0,1 0 0 0 0,0 0 0 0 0,0 0 1 0 0,0 0-1 0 0,0 0 0 0 0,0 0 0 0 0,0-1 0 0 0,-1 1 1 0 0,1 0-1 0 0,0 0 0 0 0,0 0 0 0 0,0 0 0 0 0,0 0 0 0 0,0 0 1 0 0,-1 0-1 0 0,1 0 0 0 0,0 0 0 0 0,0 0 0 0 0,0 0 0 0 0,0 0 1 0 0,-1 0-1 0 0,1 0 0 0 0,0 0 0 0 0,0 0 0 0 0,0 1 1 0 0,0-1-1 0 0,0 0 0 0 0,-1 0 0 0 0,1 0 0 0 0,0 0 0 0 0,0 0 1 0 0,0 0-1 0 0,0 0 0 0 0,0 0 0 0 0,0 0 0 0 0,0 1 0 0 0,0-1 1 0 0,-1 0-1 0 0,1 0 0 0 0,0 0 0 0 0,0 0 0 0 0,0 0 1 0 0,0 0-1 0 0,0 1 0 0 0,0-1 0 0 0,0 0 0 0 0,0 0 0 0 0,-3 14 125 0 0,3 16 306 0 0,4 64 725 0 0,-5-66-789 0 0,2 1 0 0 0,2-1 1 0 0,6 33-1 0 0,-8-56-340 0 0,1 0 0 0 0,-1 0 0 0 0,1 0 0 0 0,0-1 0 0 0,1 1 0 0 0,-1 0 0 0 0,1-1 0 0 0,0 0 0 0 0,0 0 0 0 0,0 0 0 0 0,1 0 0 0 0,-1 0 0 0 0,7 5 0 0 0,-7-7-106 0 0,-1-1 0 0 0,1 1 0 0 0,0 0 0 0 0,0-1 0 0 0,0 0 0 0 0,0 1 0 0 0,0-1 0 0 0,0 0 0 0 0,0-1 0 0 0,0 1 1 0 0,0 0-1 0 0,0-1 0 0 0,1 0 0 0 0,-1 0 0 0 0,0 0 0 0 0,0 0 0 0 0,1 0 0 0 0,-1-1 0 0 0,0 1 0 0 0,0-1 0 0 0,0 0 0 0 0,4-1 0 0 0,-2-1-850 0 0</inkml:trace>
</inkml:ink>
</file>

<file path=ppt/ink/ink5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6.2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 18687 0 0,'0'0'864'0'0,"7"-3"-768"0"0,3 3-96 0 0,4 3 0 0 0,1-1 0 0 0,6 0 152 0 0,4 0 8 0 0,5-2 0 0 0,0 1 0 0 0,0 2-64 0 0,4-3-16 0 0,-1 0 0 0 0,1 0 0 0 0,-2 0-512 0 0,-1 0-104 0 0,-2 0-16 0 0</inkml:trace>
</inkml:ink>
</file>

<file path=ppt/ink/ink5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39.27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0 197 7640 0 0,'0'0'802'0'0,"12"-9"466"0"0,16 3-1039 0 0,47-14-1 0 0,-57 14-39 0 0,-5 1 92 0 0,-1 0 0 0 0,1-2 0 0 0,-1 1 0 0 0,0-1 0 0 0,-1-1 0 0 0,20-17 0 0 0,-6 5 468 0 0,-21 17-587 0 0,0 0 1 0 0,0 0-1 0 0,-1 0 1 0 0,1 0-1 0 0,-1-1 1 0 0,0 1-1 0 0,0-1 1 0 0,0 0 0 0 0,-1 0-1 0 0,1 0 1 0 0,2-8-1 0 0,-5 12-141 0 0,1-1 0 0 0,-1 0 0 0 0,0 1 0 0 0,0-1 0 0 0,0 0 0 0 0,0 1 0 0 0,0-1 0 0 0,0 0 0 0 0,0 0-1 0 0,-1 1 1 0 0,1-1 0 0 0,0 0 0 0 0,0 1 0 0 0,0-1 0 0 0,-1 1 0 0 0,1-1 0 0 0,0 0 0 0 0,-1 1 0 0 0,1-1 0 0 0,0 1 0 0 0,-1-1 0 0 0,1 1-1 0 0,-1-1 1 0 0,1 1 0 0 0,-1-1 0 0 0,1 1 0 0 0,-1-1 0 0 0,1 1 0 0 0,-1 0 0 0 0,0-1 0 0 0,1 1 0 0 0,-1 0 0 0 0,0 0 0 0 0,1-1 0 0 0,-2 1-1 0 0,-1-1 14 0 0,1 0 0 0 0,-1 1 0 0 0,1-1 0 0 0,-1 1-1 0 0,0 0 1 0 0,1 0 0 0 0,-1 0 0 0 0,-2 0 0 0 0,-5 2-36 0 0,0 0 1 0 0,1 1 0 0 0,-1 0 0 0 0,1 1 0 0 0,0 0-1 0 0,0 0 1 0 0,0 1 0 0 0,0 0 0 0 0,1 1 0 0 0,0 0-1 0 0,0 0 1 0 0,1 0 0 0 0,-1 1 0 0 0,1 1 0 0 0,1-1-1 0 0,0 1 1 0 0,0 0 0 0 0,0 0 0 0 0,-8 17 0 0 0,12-21 3 0 0,1 1 0 0 0,-1-1 0 0 0,0 1 0 0 0,1 0 0 0 0,0 0 1 0 0,0 0-1 0 0,1-1 0 0 0,-1 1 0 0 0,1 0 0 0 0,0 0 1 0 0,1 0-1 0 0,-1 0 0 0 0,1 0 0 0 0,0 0 0 0 0,0 0 0 0 0,0-1 1 0 0,1 1-1 0 0,-1 0 0 0 0,1-1 0 0 0,0 1 0 0 0,1-1 1 0 0,-1 0-1 0 0,6 7 0 0 0,-4-6 42 0 0,0 0-1 0 0,1 0 1 0 0,0-1-1 0 0,-1 0 1 0 0,2 1 0 0 0,-1-2-1 0 0,0 1 1 0 0,1 0-1 0 0,0-1 1 0 0,0 0 0 0 0,0-1-1 0 0,0 1 1 0 0,0-1-1 0 0,0 0 1 0 0,1-1 0 0 0,-1 0-1 0 0,9 1 1 0 0,2-1-1127 0 0,31-4 1 0 0,-39 2-1217 0 0,13-1-3034 0 0</inkml:trace>
</inkml:ink>
</file>

<file path=ppt/ink/ink5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40.9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 1 8296 0 0,'-1'0'71'0'0,"1"0"-1"0"0,0 0 1 0 0,0 0 0 0 0,0 0 0 0 0,0 1 0 0 0,0-1 0 0 0,0 0-1 0 0,0 0 1 0 0,0 0 0 0 0,0 0 0 0 0,0 0 0 0 0,-1 1-1 0 0,1-1 1 0 0,0 0 0 0 0,0 0 0 0 0,0 0 0 0 0,0 0 0 0 0,0 0-1 0 0,0 1 1 0 0,0-1 0 0 0,0 0 0 0 0,0 0 0 0 0,0 0-1 0 0,0 0 1 0 0,0 0 0 0 0,0 1 0 0 0,0-1 0 0 0,1 0 0 0 0,-1 0-1 0 0,0 0 1 0 0,0 0 0 0 0,0 0 0 0 0,0 0 0 0 0,0 1 0 0 0,0-1-1 0 0,0 0 1 0 0,0 0 0 0 0,0 0 0 0 0,0 0 0 0 0,1 0-1 0 0,-1 0 1 0 0,5 2 58 0 0,1-1-1 0 0,-1 0 1 0 0,1-1-1 0 0,0 1 1 0 0,-1-1-1 0 0,1 0 1 0 0,8-1-1 0 0,6 0 262 0 0,15 1 268 0 0,-1 2 0 0 0,56 10 0 0 0,-54-3-384 0 0,-31-5-428 0 0</inkml:trace>
</inkml:ink>
</file>

<file path=ppt/ink/ink5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41.53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14896 0 0,'7'48'1005'0'0,"-1"-11"-965"0"0,-2 1 1 0 0,-2 0-1 0 0,-2 0 1 0 0,-5 50 0 0 0,5-51-1697 0 0,2-27 688 0 0</inkml:trace>
</inkml:ink>
</file>

<file path=ppt/ink/ink5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42.14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318 14 8264 0 0,'-8'-3'448'0'0,"1"0"1"0"0,-1 1 0 0 0,0 0-1 0 0,-1 1 1 0 0,1 0 0 0 0,-10 0 0 0 0,5 1-367 0 0,0 1 1 0 0,0 0-1 0 0,0 1 1 0 0,1 0-1 0 0,-1 1 1 0 0,-12 5-1 0 0,6-1 116 0 0,-15 4 541 0 0,-57 28 0 0 0,87-37-685 0 0,3-2 12 0 0,8 4 18 0 0,-6-3-83 0 0,-1-1 0 0 0,1 1 0 0 0,0 0-1 0 0,-1-1 1 0 0,1 1 0 0 0,0-1 0 0 0,-1 0 0 0 0,1 1 0 0 0,0-1 0 0 0,0 0 0 0 0,0 1 0 0 0,-1-1-1 0 0,3 0 1 0 0,71-6 309 0 0,-57 4-261 0 0,1 0 0 0 0,0 1 0 0 0,0 0 0 0 0,25 4 0 0 0,-24 1-40 0 0,-1 1 1 0 0,0 1-1 0 0,0 0 0 0 0,-1 2 1 0 0,0 0-1 0 0,0 0 0 0 0,27 20 1 0 0,-40-25 40 0 0,0 0 0 0 0,0 1 1 0 0,0 0-1 0 0,0-1 1 0 0,0 1-1 0 0,-1 0 1 0 0,0 1-1 0 0,0-1 0 0 0,4 8 1 0 0,-6-10 21 0 0,0-1-1 0 0,-1 1 1 0 0,1-1 0 0 0,-1 1 0 0 0,1 0-1 0 0,-1-1 1 0 0,0 1 0 0 0,1 0 0 0 0,-1 0 0 0 0,0-1-1 0 0,0 1 1 0 0,0 0 0 0 0,0 0 0 0 0,-1-1 0 0 0,1 1-1 0 0,0 0 1 0 0,-1-1 0 0 0,1 1 0 0 0,-1 0-1 0 0,1-1 1 0 0,-1 1 0 0 0,0 0 0 0 0,0-1 0 0 0,0 1-1 0 0,0-1 1 0 0,0 0 0 0 0,0 1 0 0 0,0-1-1 0 0,0 0 1 0 0,-1 0 0 0 0,-2 2 0 0 0,-2 2 86 0 0,0-1-1 0 0,-1 0 1 0 0,0-1 0 0 0,0 0-1 0 0,0 0 1 0 0,0 0 0 0 0,0-1 0 0 0,0 0-1 0 0,-1 0 1 0 0,1-1 0 0 0,-14 1-1 0 0,8-2-51 0 0,1 0-1 0 0,-1-1 1 0 0,1-1-1 0 0,0 1 1 0 0,-1-2-1 0 0,-16-5 0 0 0,-1-4-2242 0 0</inkml:trace>
</inkml:ink>
</file>

<file path=ppt/ink/ink5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42.6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76 90 11024 0 0,'-2'0'26'0'0,"1"1"0"0"0,-1-1-1 0 0,0 0 1 0 0,1 1 0 0 0,-1-1 0 0 0,0 1 0 0 0,1 0 0 0 0,-1 0 0 0 0,1-1 0 0 0,-1 1 0 0 0,1 0 0 0 0,-1 0 0 0 0,1 0 0 0 0,0 0 0 0 0,0 1 0 0 0,-1-1 0 0 0,1 0 0 0 0,0 1-1 0 0,0-1 1 0 0,0 0 0 0 0,0 1 0 0 0,0-1 0 0 0,1 1 0 0 0,-1 0 0 0 0,0-1 0 0 0,1 1 0 0 0,-1-1 0 0 0,1 1 0 0 0,-1 3 0 0 0,0 1 13 0 0,0-1 1 0 0,0 1-1 0 0,1 0 1 0 0,0-1-1 0 0,0 1 1 0 0,0 0-1 0 0,1-1 0 0 0,1 8 1 0 0,-2-10 29 0 0,1 0 0 0 0,0 0 1 0 0,0 0-1 0 0,1 0 0 0 0,-1-1 0 0 0,0 1 1 0 0,1 0-1 0 0,0 0 0 0 0,0-1 0 0 0,-1 1 0 0 0,2-1 1 0 0,-1 0-1 0 0,0 1 0 0 0,0-1 0 0 0,1 0 1 0 0,-1 0-1 0 0,1 0 0 0 0,0-1 0 0 0,-1 1 0 0 0,1-1 1 0 0,0 1-1 0 0,0-1 0 0 0,0 0 0 0 0,0 0 1 0 0,0 0-1 0 0,0-1 0 0 0,0 1 0 0 0,0-1 0 0 0,7 0 1 0 0,-4 0 168 0 0,0 0 1 0 0,0-1-1 0 0,1 0 0 0 0,-1 0 1 0 0,0 0-1 0 0,0-1 1 0 0,0 0-1 0 0,0 0 1 0 0,0-1-1 0 0,-1 1 0 0 0,1-1 1 0 0,-1-1-1 0 0,0 1 1 0 0,8-7-1 0 0,-9 6-102 0 0,0 0 0 0 0,0 0 0 0 0,0 0 0 0 0,-1-1 0 0 0,0 1 0 0 0,0-1 0 0 0,0 0 0 0 0,0 0 0 0 0,-1 0 0 0 0,0 0 0 0 0,0-1 0 0 0,0 1 0 0 0,-1 0 0 0 0,1-1 0 0 0,-1-6 0 0 0,0 8-79 0 0,-1 0-1 0 0,0 0 0 0 0,0 0 0 0 0,-1 0 1 0 0,1 1-1 0 0,-1-1 0 0 0,0 0 0 0 0,0 0 0 0 0,0 1 1 0 0,-1-1-1 0 0,1 0 0 0 0,-1 1 0 0 0,0-1 0 0 0,0 1 1 0 0,0 0-1 0 0,0 0 0 0 0,0-1 0 0 0,-1 2 1 0 0,0-1-1 0 0,1 0 0 0 0,-1 0 0 0 0,-6-3 0 0 0,1 0-36 0 0,0 1 0 0 0,-1 0 0 0 0,1 1-1 0 0,-1 0 1 0 0,0 0 0 0 0,-12-3 0 0 0,17 6-88 0 0,-1 0 1 0 0,1 0-1 0 0,0 1 1 0 0,-1-1-1 0 0,1 1 1 0 0,0 0 0 0 0,-1 0-1 0 0,1 1 1 0 0,0-1-1 0 0,0 1 1 0 0,-1 0-1 0 0,1 0 1 0 0,0 0 0 0 0,0 1-1 0 0,0-1 1 0 0,-5 4-1 0 0,3-1-236 0 0,1 0 0 0 0,0 1-1 0 0,0-1 1 0 0,0 1-1 0 0,1 0 1 0 0,-1 0-1 0 0,1 1 1 0 0,0-1-1 0 0,1 1 1 0 0,-1 0 0 0 0,-4 12-1 0 0,3-6-1441 0 0</inkml:trace>
</inkml:ink>
</file>

<file path=ppt/ink/ink5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43.0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13 10720 0 0,'0'0'314'0'0,"0"-1"-6"0"0,-4-1-198 0 0,2-1-69 0 0,1 2 169 0 0,1 1-197 0 0,0 0 0 0 0,-1 0 1 0 0,1 0-1 0 0,0 0 1 0 0,0 0-1 0 0,0-1 0 0 0,0 1 1 0 0,0 0-1 0 0,0 0 1 0 0,0 0-1 0 0,0 0 0 0 0,0 0 1 0 0,0 0-1 0 0,0-1 0 0 0,-1 1 1 0 0,1 0-1 0 0,0 0 1 0 0,0 0-1 0 0,0 0 0 0 0,0 0 1 0 0,0 0-1 0 0,0-1 1 0 0,0 1-1 0 0,0 0 0 0 0,0 0 1 0 0,0 0-1 0 0,0 0 0 0 0,0 0 1 0 0,1-1-1 0 0,-1 1 1 0 0,0 0-1 0 0,0 0 0 0 0,0 0 1 0 0,0 0-1 0 0,0 0 1 0 0,0 0-1 0 0,0 0 0 0 0,0-1 1 0 0,0 1-1 0 0,0 0 0 0 0,0 0 1 0 0,1 0-1 0 0,-1 0 1 0 0,0 0-1 0 0,0 0-10 0 0,1 0-1 0 0,-1 0 1 0 0,0 0 0 0 0,1 0 0 0 0,-1 0-1 0 0,0 0 1 0 0,1 0 0 0 0,-1 0-1 0 0,0 0 1 0 0,0 0 0 0 0,1 0 0 0 0,-1 0-1 0 0,0 0 1 0 0,1 0 0 0 0,-1 1-1 0 0,0-1 1 0 0,0 0 0 0 0,1 0 0 0 0,-1 0-1 0 0,0 0 1 0 0,1 1 0 0 0,-1-1-1 0 0,0 0 1 0 0,0 0 0 0 0,0 1 0 0 0,1-1-1 0 0,-1 0 1 0 0,0 0 0 0 0,0 1-1 0 0,0-1 1 0 0,7 10 8 0 0,-3-1 193 0 0,-1 0 1 0 0,0 1 0 0 0,0 0 0 0 0,-1-1-1 0 0,0 1 1 0 0,0 18 0 0 0,-3 63 852 0 0,-1-32-411 0 0,1-47-473 0 0,1 0-91 0 0,0 0 0 0 0,0 0-1 0 0,1 0 1 0 0,1 0 0 0 0,5 19 0 0 0,-7-30-84 0 0,0 0 0 0 0,0-1 1 0 0,1 1-1 0 0,-1 0 0 0 0,0-1 1 0 0,1 1-1 0 0,-1 0 1 0 0,1-1-1 0 0,-1 1 0 0 0,0-1 1 0 0,1 1-1 0 0,-1-1 1 0 0,1 1-1 0 0,-1-1 0 0 0,1 1 1 0 0,0-1-1 0 0,-1 1 1 0 0,1-1-1 0 0,0 0 0 0 0,-1 1 1 0 0,2-1-1 0 0,5 2-4544 0 0</inkml:trace>
</inkml:ink>
</file>

<file path=ppt/ink/ink5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44.6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9 149 13272 0 0,'0'0'1333'0'0,"-1"0"-1222"0"0,0 1-111 0 0,1 0 1 0 0,-1 1-1 0 0,0-1 1 0 0,1 0-1 0 0,-1 0 1 0 0,0 0-1 0 0,1 1 1 0 0,-1-1 0 0 0,1 0-1 0 0,0 0 1 0 0,-1 1-1 0 0,1-1 1 0 0,0 0-1 0 0,0 1 1 0 0,0-1-1 0 0,0 0 1 0 0,0 1-1 0 0,0-1 1 0 0,1 3 0 0 0,-1 1 0 0 0,1 7-62 0 0,0-1 0 0 0,1 1 1 0 0,5 17-1 0 0,-2-8 56 0 0,-2-12 160 0 0,-1 1 1 0 0,1-1 0 0 0,0 0 0 0 0,1 0 0 0 0,6 10 0 0 0,-8-16 50 0 0,-1 0 0 0 0,2 0 0 0 0,-1 0 0 0 0,0 0 0 0 0,0 0 0 0 0,1-1 0 0 0,-1 1 0 0 0,1-1 0 0 0,0 0 0 0 0,0 0 0 0 0,0 0-1 0 0,0 0 1 0 0,0 0 0 0 0,0-1 0 0 0,0 1 0 0 0,1-1 0 0 0,5 2 0 0 0,-2-2-240 0 0,1 0-1 0 0,-1-1 0 0 0,0 1 1 0 0,1-1-1 0 0,-1-1 1 0 0,0 0-1 0 0,1 0 0 0 0,-1 0 1 0 0,0-1-1 0 0,0 0 1 0 0,0 0-1 0 0,0-1 1 0 0,0 1-1 0 0,9-6 0 0 0,-12 5 114 0 0,1-1-1 0 0,0 1 0 0 0,-1-1 0 0 0,1 0 0 0 0,-1 0 0 0 0,0 0 0 0 0,0 0 0 0 0,-1-1 1 0 0,0 1-1 0 0,1-1 0 0 0,-1 0 0 0 0,-1 0 0 0 0,1 0 0 0 0,-1 0 0 0 0,0-1 1 0 0,0 1-1 0 0,0-1 0 0 0,-1 1 0 0 0,1-8 0 0 0,-1 9-57 0 0,-1 0-1 0 0,0 0 1 0 0,0 0 0 0 0,0 0-1 0 0,0-1 1 0 0,-1 1-1 0 0,0 0 1 0 0,0 0 0 0 0,0 1-1 0 0,0-1 1 0 0,0 0 0 0 0,-3-4-1 0 0,1 3-7 0 0,-1-1 0 0 0,0 0 0 0 0,0 1-1 0 0,0 0 1 0 0,-1 0 0 0 0,0 0 0 0 0,-7-6 0 0 0,11 11-83 0 0,4 10-307 0 0,-2-6 377 0 0,1-1-1 0 0,-1 0 1 0 0,1 0-1 0 0,0 0 1 0 0,0 0-1 0 0,1 0 1 0 0,-1 0-1 0 0,0-1 1 0 0,1 1-1 0 0,0-1 1 0 0,0 1-1 0 0,-1-1 1 0 0,1 0-1 0 0,0 0 0 0 0,1 0 1 0 0,-1-1-1 0 0,0 1 1 0 0,1-1-1 0 0,-1 0 1 0 0,0 0-1 0 0,1 0 1 0 0,3 1-1 0 0,9 1 2 0 0,1-1-1 0 0,-1 0 0 0 0,24-1 0 0 0,-28-1 1 0 0,1 0 0 0 0,-1-1 1 0 0,0 0-1 0 0,0-1 0 0 0,0 0 0 0 0,0-1 0 0 0,0 0 0 0 0,0-1 0 0 0,-1 0 0 0 0,1-1 0 0 0,-1-1 0 0 0,0 1 0 0 0,12-10 0 0 0,-20 12 26 0 0,0 1 0 0 0,0-1 0 0 0,0 1 1 0 0,0-1-1 0 0,-1 0 0 0 0,5-5 0 0 0,-7 7-24 0 0,1 0 1 0 0,-1 0-1 0 0,0 1 1 0 0,1-1-1 0 0,-1 0 0 0 0,0 0 1 0 0,0 0-1 0 0,0 0 0 0 0,0 1 1 0 0,0-1-1 0 0,0 0 1 0 0,0 0-1 0 0,0 0 0 0 0,0 0 1 0 0,0 0-1 0 0,0 1 1 0 0,0-1-1 0 0,-1 0 0 0 0,1 0 1 0 0,0 0-1 0 0,-1 1 1 0 0,1-1-1 0 0,0 0 0 0 0,-1 0 1 0 0,1 1-1 0 0,-1-1 0 0 0,1 0 1 0 0,-1 1-1 0 0,1-1 1 0 0,-1 0-1 0 0,0 1 0 0 0,1-1 1 0 0,-1 1-1 0 0,0-1 1 0 0,0 1-1 0 0,1 0 0 0 0,-2-1 1 0 0,-1-1-4 0 0,0 0 0 0 0,0 0 1 0 0,0 0-1 0 0,-1 1 0 0 0,1-1 1 0 0,0 1-1 0 0,-1 0 0 0 0,1 0 1 0 0,-1 0-1 0 0,0 1 0 0 0,1-1 0 0 0,-1 1 1 0 0,1 0-1 0 0,-1 0 0 0 0,0 0 1 0 0,1 0-1 0 0,-1 1 0 0 0,1-1 1 0 0,-1 1-1 0 0,0 0 0 0 0,1 0 1 0 0,0 0-1 0 0,-1 1 0 0 0,1-1 1 0 0,0 1-1 0 0,0 0 0 0 0,-1 0 1 0 0,2 0-1 0 0,-1 0 0 0 0,0 0 0 0 0,0 1 1 0 0,1-1-1 0 0,-5 5 0 0 0,4-1-20 0 0,0-1 0 0 0,0 0 0 0 0,0 1 0 0 0,1 0 0 0 0,0 0 0 0 0,0-1 0 0 0,0 1 0 0 0,0 0 1 0 0,1 1-1 0 0,0-1 0 0 0,1 0 0 0 0,0 0 0 0 0,-1 0 0 0 0,2 0 0 0 0,-1 1 0 0 0,1-1 0 0 0,0 0 0 0 0,0 0 0 0 0,3 9 0 0 0,-2-10 32 0 0,0 0 0 0 0,0 0 1 0 0,1 1-1 0 0,0-2 0 0 0,-1 1 1 0 0,2 0-1 0 0,-1-1 0 0 0,0 1 1 0 0,1-1-1 0 0,0 0 1 0 0,0 0-1 0 0,0 0 0 0 0,0-1 1 0 0,1 1-1 0 0,0-1 0 0 0,-1 0 1 0 0,1-1-1 0 0,0 1 0 0 0,0-1 1 0 0,0 0-1 0 0,11 3 0 0 0,-7-4-6 0 0,0 1 0 0 0,1-1 0 0 0,-1-1 0 0 0,1 0 0 0 0,-1 0 0 0 0,1-1 0 0 0,-1 0 0 0 0,1-1 0 0 0,-1 0 0 0 0,0 0 0 0 0,0-1 0 0 0,0 0 0 0 0,14-7 0 0 0,-9 2 7 0 0,-1 0 1 0 0,0 0 0 0 0,-1-1-1 0 0,0 0 1 0 0,-1-1-1 0 0,1-1 1 0 0,16-21-1 0 0,-25 29-6 0 0,0 0 1 0 0,0-1-1 0 0,-1 0 0 0 0,1 0 0 0 0,-1 1 0 0 0,0-1 0 0 0,-1-1 0 0 0,1 1 0 0 0,0 0 0 0 0,-1 0 1 0 0,0-1-1 0 0,0 1 0 0 0,-1 0 0 0 0,1-1 0 0 0,-1 1 0 0 0,0-1 0 0 0,0 1 0 0 0,0-1 0 0 0,0 1 1 0 0,-1-1-1 0 0,0 1 0 0 0,0 0 0 0 0,0-1 0 0 0,-1 1 0 0 0,1 0 0 0 0,-4-6 0 0 0,-2-6-7 0 0,7 16-1 0 0,0 0-1 0 0,0 0 1 0 0,0 0-1 0 0,0 0 1 0 0,0-1-1 0 0,0 1 1 0 0,0 0-1 0 0,-1 0 1 0 0,1 0-1 0 0,0 0 1 0 0,0 0-1 0 0,0 0 1 0 0,0 0-1 0 0,0 0 1 0 0,0 0-1 0 0,0 0 1 0 0,0 0-1 0 0,0 0 1 0 0,0 0-1 0 0,0 0 1 0 0,0 0-1 0 0,0 0 1 0 0,0 0-1 0 0,0 0 1 0 0,0 0-1 0 0,0 0 1 0 0,0 0-1 0 0,0 0 1 0 0,0 0-1 0 0,0 0 1 0 0,0 0-1 0 0,0 0 1 0 0,-1 0-1 0 0,1 0 1 0 0,0 0-1 0 0,0 0 1 0 0,0 0-1 0 0,0 0 1 0 0,0 0-1 0 0,0 0 1 0 0,0 0-1 0 0,0 0 1 0 0,0 0-1 0 0,0 0 1 0 0,0 0-1 0 0,0 0 1 0 0,0 0-1 0 0,0 0 1 0 0,0 0-1 0 0,0 0 1 0 0,0 0-1 0 0,0 0 1 0 0,0 0-1 0 0,0 0 1 0 0,0 0-1 0 0,0 0 1 0 0,0 0-1 0 0,0 0 1 0 0,0 0-1 0 0,0 1 1 0 0,-1-1-1 0 0,1 0 1 0 0,0 0-1 0 0,0 0 1 0 0,0 0-1 0 0,0 0 1 0 0,-1 6-100 0 0,0 7 6 0 0,9 24 29 0 0,14 38 0 0 0,5 28 86 0 0,-26-95-21 0 0,1 0-1 0 0,0-1 1 0 0,0 0-1 0 0,0 1 1 0 0,1-1-1 0 0,3 7 1 0 0,-5-13 75 0 0,11-23 216 0 0,-11 19-228 0 0,6-10-13 0 0,4-9-6 0 0,17-27 0 0 0,-22 41-44 0 0,-1 1 0 0 0,1 0 0 0 0,0 0 0 0 0,1 1 0 0 0,0-1 0 0 0,15-9 0 0 0,-19 14-4 0 0,0-1-1 0 0,0 2 1 0 0,1-1 0 0 0,-1 0-1 0 0,1 1 1 0 0,-1-1-1 0 0,1 1 1 0 0,0 0-1 0 0,-1 0 1 0 0,1 1-1 0 0,0-1 1 0 0,0 1-1 0 0,3 0 1 0 0,-4 0 2 0 0,0 1-1 0 0,-1-1 1 0 0,1 1-1 0 0,-1-1 1 0 0,1 1 0 0 0,-1 0-1 0 0,1 0 1 0 0,-1 1 0 0 0,0-1-1 0 0,1 0 1 0 0,-1 1-1 0 0,0-1 1 0 0,0 1 0 0 0,0 0-1 0 0,0-1 1 0 0,0 1 0 0 0,0 0-1 0 0,-1 0 1 0 0,3 4-1 0 0,5 10 4 0 0,12 25-1 0 0,-17-30 9 0 0,0-2 0 0 0,1 1 0 0 0,1 0 1 0 0,-1-1-1 0 0,1 0 0 0 0,1 0 0 0 0,11 12 0 0 0,-15-19-4 0 0,0 1 0 0 0,0-1-1 0 0,0 0 1 0 0,0 0 0 0 0,1 0-1 0 0,-1 0 1 0 0,1-1 0 0 0,-1 0-1 0 0,1 1 1 0 0,-1-1 0 0 0,1 0 0 0 0,0-1-1 0 0,-1 1 1 0 0,1-1 0 0 0,0 1-1 0 0,0-1 1 0 0,-1 0 0 0 0,1-1-1 0 0,0 1 1 0 0,0-1 0 0 0,-1 1-1 0 0,1-1 1 0 0,0 0 0 0 0,-1-1-1 0 0,1 1 1 0 0,-1 0 0 0 0,1-1-1 0 0,3-2 1 0 0,-1 1-66 0 0,0 0-1 0 0,-1 0 1 0 0,1 0-1 0 0,-1-1 1 0 0,0 0-1 0 0,0 0 1 0 0,0 0-1 0 0,-1 0 1 0 0,1-1 0 0 0,-1 0-1 0 0,5-7 1 0 0,6-10-234 0 0,-2-1 0 0 0,0 0 0 0 0,12-34 1 0 0,-21 47 281 0 0,-1 0 0 0 0,0-1 0 0 0,-1 1 0 0 0,0 0 0 0 0,0-1 1 0 0,-2 1-1 0 0,1-1 0 0 0,-1 0 0 0 0,0 1 0 0 0,-1-1 0 0 0,-3-13 0 0 0,2 18 30 0 0,1 0 27 0 0,0 0 0 0 0,0 1-1 0 0,-1-1 1 0 0,0 1 0 0 0,0-1-1 0 0,0 1 1 0 0,-1 0 0 0 0,-3-6-1 0 0,1 3 186 0 0,1 3-42 0 0,3 14-288 0 0,1-3 89 0 0,1 1-1 0 0,0-1 0 0 0,3 10 1 0 0,2 15 123 0 0,-2 0 92 0 0,2 1 0 0 0,1-1 0 0 0,1 0 0 0 0,14 33 0 0 0,-19-56-118 0 0,0-1 1 0 0,0 0 0 0 0,1 1 0 0 0,0-1-1 0 0,0-1 1 0 0,1 1 0 0 0,0 0 0 0 0,0-1-1 0 0,0 0 1 0 0,1-1 0 0 0,0 1-1 0 0,0-1 1 0 0,0 0 0 0 0,1 0 0 0 0,-1-1-1 0 0,1 0 1 0 0,0 0 0 0 0,1 0 0 0 0,8 2-1 0 0,-11-4-60 0 0,0 0-1 0 0,0-1 1 0 0,0 0-1 0 0,0 0 1 0 0,5 0-1 0 0,-8-1-74 0 0,0 0-1 0 0,0 0 0 0 0,0 0 0 0 0,0-1 0 0 0,0 1 0 0 0,0 0 1 0 0,0-1-1 0 0,-1 0 0 0 0,1 1 0 0 0,0-1 0 0 0,0 0 1 0 0,-1 0-1 0 0,1 0 0 0 0,0 0 0 0 0,2-3 0 0 0,-2 3-442 0 0,0-1 0 0 0,-1 1 1 0 0,1-1-1 0 0,0 1 0 0 0,-1-1 0 0 0,0 0 0 0 0,1 0 0 0 0,-1 0 0 0 0,0 0 0 0 0,0 0 0 0 0,0 0 0 0 0,2-4 0 0 0,-1-2-1372 0 0</inkml:trace>
</inkml:ink>
</file>

<file path=ppt/ink/ink5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45.19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34 19847 0 0,'14'-2'832'0'0,"1"-2"-664"0"0,4 1-168 0 0,2 0 0 0 0,2 0 0 0 0,2-1 0 0 0,2 2 0 0 0,1 0 64 0 0,-1 0-64 0 0,1 0 64 0 0,3 2-64 0 0,-4-2 0 0 0,0-2 0 0 0</inkml:trace>
</inkml:ink>
</file>

<file path=ppt/ink/ink5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54.7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22 184 576 0 0,'2'-5'11'0'0,"1"-1"-31"0"0,10-17 12292 0 0,-11 22-12915 0 0,3 3 794 0 0,-1-1 0 0 0,1 1 0 0 0,-1 1 0 0 0,1-1 0 0 0,-1 1 0 0 0,0-1 0 0 0,0 1-1 0 0,0 0 1 0 0,5 6 0 0 0,31 36 956 0 0,-31-34-983 0 0,-1 0 44 0 0,0 1 1 0 0,-1 0 0 0 0,-1 0-1 0 0,1 1 1 0 0,-2 0 0 0 0,0 0 0 0 0,0 0-1 0 0,-2 0 1 0 0,1 1 0 0 0,2 25-1 0 0,-6-34-72 0 0,0 0-1 0 0,0 0 0 0 0,0 0 0 0 0,-1-1 0 0 0,1 1 0 0 0,-1 0 0 0 0,0 0 0 0 0,0-1 0 0 0,-1 1 1 0 0,0-1-1 0 0,-3 9 0 0 0,3-11-13 0 0,1 0 1 0 0,0 0-1 0 0,-1 0 1 0 0,0 0 0 0 0,1 0-1 0 0,-1 0 1 0 0,0 0-1 0 0,0 0 1 0 0,0-1-1 0 0,0 1 1 0 0,-1-1-1 0 0,1 1 1 0 0,0-1 0 0 0,-1 0-1 0 0,1 0 1 0 0,0 0-1 0 0,-1 0 1 0 0,1-1-1 0 0,-1 1 1 0 0,0-1-1 0 0,1 1 1 0 0,-1-1-1 0 0,-2 0 1 0 0,0 0-28 0 0,0 0 0 0 0,0 0 0 0 0,0-1 0 0 0,0 0 0 0 0,0 0 0 0 0,0 0 0 0 0,0-1 0 0 0,1 0 0 0 0,-1 0 0 0 0,0 0 0 0 0,1 0 0 0 0,-1-1 0 0 0,1 1 0 0 0,0-1 0 0 0,0 0 0 0 0,0-1 0 0 0,0 1 0 0 0,-6-8 0 0 0,7 6-30 0 0,-1 0 0 0 0,1 0 0 0 0,0-1 0 0 0,0 1 0 0 0,1-1 0 0 0,0 0 0 0 0,0 1 0 0 0,0-1-1 0 0,1 0 1 0 0,-1 0 0 0 0,2 0 0 0 0,-1 0 0 0 0,0-1 0 0 0,1 1 0 0 0,1-10 0 0 0,0 11-50 0 0,0-1 0 0 0,0 1-1 0 0,1-1 1 0 0,0 1 0 0 0,0 0 0 0 0,0-1 0 0 0,0 1 0 0 0,1 0-1 0 0,0 0 1 0 0,6-7 0 0 0,3-3 47 0 0,26-24 0 0 0,-7 7 20 0 0,-5 5-39 0 0,-11 11 13 0 0,18-22-1 0 0,-29 33 34 0 0,-1 0 1 0 0,0 0 0 0 0,0-1 0 0 0,0 1-1 0 0,0 0 1 0 0,-1-1 0 0 0,0 0 0 0 0,0 1-1 0 0,1-11 1 0 0,-3 15-37 0 0,0-1 0 0 0,0 0 0 0 0,0 1 0 0 0,0-1 0 0 0,0 0 0 0 0,0 1 0 0 0,0-1 0 0 0,-1 0 0 0 0,1 1 0 0 0,-1-1 0 0 0,1 1 0 0 0,-1-1 0 0 0,1 1 0 0 0,-1-1 0 0 0,0 1 0 0 0,0-1 0 0 0,0 1 0 0 0,0 0 0 0 0,-2-3 0 0 0,1 2 27 0 0,0 0 1 0 0,-1 1 0 0 0,1-1-1 0 0,-1 0 1 0 0,1 1 0 0 0,-1-1-1 0 0,0 1 1 0 0,0 0-1 0 0,0 0 1 0 0,-3-1 0 0 0,-1 1 27 0 0,0 0-1 0 0,0 0 1 0 0,0 0 0 0 0,0 1 0 0 0,0 0 0 0 0,0 0 0 0 0,0 1-1 0 0,-11 2 1 0 0,13-2-142 0 0,0 1-1 0 0,0 0 1 0 0,0 0-1 0 0,1 0 0 0 0,-1 1 1 0 0,1 0-1 0 0,0 0 1 0 0,-1 0-1 0 0,1 0 1 0 0,1 1-1 0 0,-1-1 0 0 0,0 1 1 0 0,-3 5-1 0 0,1 1-363 0 0,-1 0 0 0 0,2-1 0 0 0,-1 2 0 0 0,2-1 0 0 0,-5 12 0 0 0,5-4-4420 0 0,1 4-1387 0 0</inkml:trace>
</inkml:ink>
</file>

<file path=ppt/ink/ink5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55.3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0 18959 0 0,'0'0'2143'0'0,"-2"17"-2054"0"0,2-13-159 0 0,0 0 0 0 0,1 0 0 0 0,-1 0 0 0 0,1 0 0 0 0,0 0 0 0 0,1 5 0 0 0,-1-7-207 0 0,0-1 0 0 0,-1 1 0 0 0,1-1-1 0 0,0 0 1 0 0,0 1 0 0 0,0-1 0 0 0,0 0 0 0 0,0 0 0 0 0,0 1 0 0 0,0-1 0 0 0,2 1-1 0 0,2 1-1265 0 0</inkml:trace>
</inkml:ink>
</file>

<file path=ppt/ink/ink5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55.9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86 0 13184 0 0,'0'0'642'0'0,"-14"13"164"0"0,6 1-189 0 0,0 0 1 0 0,1 0 0 0 0,0 1 0 0 0,1 0-1 0 0,1 0 1 0 0,0 1 0 0 0,1-1 0 0 0,-3 30-1 0 0,2-18-113 0 0,2-9-101 0 0,0 0 0 0 0,0 19-1 0 0,3-35-380 0 0,-1-1 0 0 0,1 1 0 0 0,0 0 0 0 0,1 0 0 0 0,-1 0 0 0 0,0 0-1 0 0,0-1 1 0 0,1 1 0 0 0,-1 0 0 0 0,1 0 0 0 0,-1-1 0 0 0,1 1 0 0 0,0 0 0 0 0,0-1 0 0 0,0 1-1 0 0,0 0 1 0 0,0-1 0 0 0,0 0 0 0 0,0 1 0 0 0,0-1 0 0 0,1 0 0 0 0,-1 1 0 0 0,1-1-1 0 0,-1 0 1 0 0,1 0 0 0 0,-1 0 0 0 0,1 0 0 0 0,-1 0 0 0 0,1-1 0 0 0,0 1 0 0 0,-1 0 0 0 0,1-1-1 0 0,0 1 1 0 0,0-1 0 0 0,0 0 0 0 0,-1 1 0 0 0,1-1 0 0 0,3 0 0 0 0,95-4-18 0 0,-93 4-619 0 0,-1-1 0 0 0,0 0 0 0 0,0 0 0 0 0,0-1 0 0 0,10-3 0 0 0,-14 4 351 0 0,0 0 1 0 0,0-1-1 0 0,0 1 1 0 0,0 0-1 0 0,0-1 1 0 0,0 0-1 0 0,0 1 1 0 0,-1-1-1 0 0,1 0 1 0 0,-1 0-1 0 0,1 0 1 0 0,-1 0-1 0 0,0 0 1 0 0,0 0-1 0 0,0 0 1 0 0,0 0-1 0 0,2-5 1 0 0,-2 0 502 0 0,1 1 0 0 0,-1-1 0 0 0,0 0 0 0 0,0 0 0 0 0,-1 0 0 0 0,0 0 0 0 0,0 0 0 0 0,0 0 0 0 0,-4-14 0 0 0,3 11 398 0 0,0 8-14 0 0,1 3 74 0 0,2 28 1093 0 0,-16 79-20 0 0,-1 19-1043 0 0,14-119-1398 0 0,1 0 1 0 0,1 1-1 0 0,1 13 0 0 0</inkml:trace>
</inkml:ink>
</file>

<file path=ppt/ink/ink5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56.5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57 91 11632 0 0,'-1'0'30'0'0,"0"0"1"0"0,1 0 0 0 0,-1-1 0 0 0,1 1 0 0 0,-1 0-1 0 0,1 0 1 0 0,-1 0 0 0 0,0 0 0 0 0,1 0-1 0 0,-1 0 1 0 0,0 0 0 0 0,1 0 0 0 0,-1 0 0 0 0,1 0-1 0 0,-1 0 1 0 0,0 0 0 0 0,1 0 0 0 0,-1 0-1 0 0,1 1 1 0 0,-1-1 0 0 0,0 0 0 0 0,1 0 0 0 0,-1 1-1 0 0,0 0 1 0 0,-1 0 42 0 0,0 1 0 0 0,0-1 1 0 0,1 1-1 0 0,-1 0 0 0 0,1 0 0 0 0,-1 0 0 0 0,0 2 0 0 0,-2 3 221 0 0,0 0 0 0 0,0 1-1 0 0,-2 8 1 0 0,4-9-28 0 0,0 1-1 0 0,0-1 1 0 0,1 1-1 0 0,0 0 1 0 0,1-1 0 0 0,0 15-1 0 0,0-19-122 0 0,0 0-1 0 0,1 0 0 0 0,-1 1 0 0 0,1-1 0 0 0,0 0 0 0 0,-1 0 0 0 0,2 0 1 0 0,-1 0-1 0 0,0-1 0 0 0,0 1 0 0 0,1 0 0 0 0,-1 0 0 0 0,1-1 1 0 0,0 1-1 0 0,0-1 0 0 0,0 1 0 0 0,0-1 0 0 0,0 0 0 0 0,4 2 0 0 0,-4-3-53 0 0,0 0 0 0 0,0 0 0 0 0,1 0 0 0 0,-1 0 0 0 0,0-1 0 0 0,0 1 0 0 0,1-1 0 0 0,-1 1 0 0 0,1-1 0 0 0,-1 0 0 0 0,0 0-1 0 0,1 0 1 0 0,-1-1 0 0 0,0 1 0 0 0,1 0 0 0 0,-1-1 0 0 0,3 0 0 0 0,1-1 6 0 0,-1 0 1 0 0,1-1-1 0 0,0 0 1 0 0,0 0-1 0 0,6-4 1 0 0,-1-1 20 0 0,0-1 1 0 0,-1 0-1 0 0,0 0 1 0 0,0-1-1 0 0,-1 0 1 0 0,0-1-1 0 0,-1 0 1 0 0,0 0-1 0 0,-1-1 1 0 0,0 0-1 0 0,-1 0 1 0 0,6-17-1 0 0,-11 25-91 0 0,0 1 0 0 0,0 0 0 0 0,-1 0 0 0 0,1 0 0 0 0,-1-1 0 0 0,0 1 0 0 0,0 0-1 0 0,0-1 1 0 0,-1 1 0 0 0,1 0 0 0 0,-1 0 0 0 0,0 0 0 0 0,1-1 0 0 0,-1 1 0 0 0,-1 0 0 0 0,1 0 0 0 0,0 0-1 0 0,-1 0 1 0 0,0 1 0 0 0,0-1 0 0 0,1 0 0 0 0,-2 1 0 0 0,1-1 0 0 0,0 1 0 0 0,0 0 0 0 0,-1-1-1 0 0,1 1 1 0 0,-4-2 0 0 0,3 2-44 0 0,-1 0-1 0 0,1 1 0 0 0,0-1 1 0 0,-1 1-1 0 0,1-1 1 0 0,-1 1-1 0 0,0 0 0 0 0,1 1 1 0 0,-1-1-1 0 0,0 0 1 0 0,0 1-1 0 0,1 0 0 0 0,-1 0 1 0 0,0 0-1 0 0,0 1 1 0 0,0-1-1 0 0,1 1 0 0 0,-1 0 1 0 0,0 0-1 0 0,1 0 1 0 0,-1 0-1 0 0,1 0 0 0 0,-1 1 1 0 0,-4 3-1 0 0,1-1-248 0 0,1 1-1 0 0,-1 0 1 0 0,1 1-1 0 0,0-1 1 0 0,1 1-1 0 0,-1 0 1 0 0,1 1-1 0 0,-7 10 1 0 0,9-11-1493 0 0,0 0 1 0 0,0 0-1 0 0,-3 10 1 0 0,4-6-3997 0 0</inkml:trace>
</inkml:ink>
</file>

<file path=ppt/ink/ink5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5:57.07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148 1 11256 0 0,'0'15'784'0'0,"0"55"3408"0"0,11 90-1 0 0,7-79-2683 0 0,0 6 232 0 0,-17-84-1697 0 0,-1-1 0 0 0,-1 1 0 0 0,1-1 0 0 0,0 1 0 0 0,0-1 0 0 0,-1 1 0 0 0,0-1 0 0 0,1 0 0 0 0,-1 1 0 0 0,0-1 0 0 0,0 0 0 0 0,0 1 0 0 0,0-1 0 0 0,-1 0 0 0 0,1 0 0 0 0,-1 0 0 0 0,1 0 0 0 0,-1 0 0 0 0,-3 2 0 0 0,3-2 25 0 0,1-1 0 0 0,-1 0 0 0 0,0 1 0 0 0,0-1 0 0 0,1 0 0 0 0,-1 0 0 0 0,0 0 0 0 0,0-1 0 0 0,0 1 0 0 0,0 0 0 0 0,-1-1 0 0 0,1 1 0 0 0,0-1 0 0 0,-3 0 0 0 0,-1 0-80 0 0,-1-1 0 0 0,1 0 0 0 0,-1 0 0 0 0,1 0 0 0 0,0-1 0 0 0,0 0 0 0 0,0-1 0 0 0,0 1 1 0 0,0-1-1 0 0,0 0 0 0 0,1 0 0 0 0,-1-1 0 0 0,1 0 0 0 0,0 0 0 0 0,0 0 0 0 0,0-1 0 0 0,1 1 0 0 0,-1-1 0 0 0,1 0 0 0 0,1 0 0 0 0,-1-1 0 0 0,0 1 0 0 0,1-1 0 0 0,0 0 0 0 0,1 0 0 0 0,-1 0 0 0 0,1 0 0 0 0,0 0 0 0 0,1 0 0 0 0,0-1 0 0 0,0 1 0 0 0,0 0 0 0 0,0-1 0 0 0,1 1 0 0 0,0-1 0 0 0,1 1 0 0 0,-1-1 1 0 0,1 1-1 0 0,0-1 0 0 0,4-9 0 0 0,3-4-1338 0 0,1-1-66 0 0</inkml:trace>
</inkml:ink>
</file>

<file path=ppt/ink/ink5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26.31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16 5192 0 0,'0'-7'529'0'0,"1"3"143"0"0,0-1 2463 0 0,-5 22-1503 0 0,2 7-754 0 0,1 1 1 0 0,2-1-1 0 0,6 43 1 0 0,-4-32-332 0 0,32 231 2463 0 0,-35-266-2986 0 0,0 1 0 0 0,0 0 1 0 0,0-1-1 0 0,0 1 0 0 0,0 0 0 0 0,0-1 0 0 0,1 1 0 0 0,-1 0 0 0 0,0-1 0 0 0,0 1 0 0 0,1-1 0 0 0,-1 1 0 0 0,0 0 0 0 0,1-1 0 0 0,-1 1 0 0 0,1-1 0 0 0,-1 1 0 0 0,0-1 0 0 0,2 1 0 0 0,-2-1-7 0 0,0 0 0 0 0,1 0 0 0 0,-1 0 0 0 0,1 0 0 0 0,-1 0-1 0 0,0 0 1 0 0,1 0 0 0 0,-1 0 0 0 0,0 0 0 0 0,1 0 0 0 0,-1 0 0 0 0,0 0 0 0 0,1-1 0 0 0,-1 1 0 0 0,0 0 0 0 0,1 0 0 0 0,-1 0 0 0 0,0-1 0 0 0,0 1 0 0 0,1 0 0 0 0,-1 0 0 0 0,0-1-1 0 0,0 1 1 0 0,1-1 0 0 0,1-1-366 0 0,-1-1-1 0 0,1 1 1 0 0,0-1-1 0 0,-1 0 1 0 0,0 0-1 0 0,2-5 1 0 0,-1 0-1028 0 0</inkml:trace>
</inkml:ink>
</file>

<file path=ppt/ink/ink5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27.4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6 108 10392 0 0,'-1'-1'44'0'0,"1"0"0"0"0,-1 0 0 0 0,1 0 0 0 0,-1 0 0 0 0,0 0 0 0 0,1 0 0 0 0,0-1 0 0 0,-1 1 0 0 0,1 0 0 0 0,0 0 0 0 0,0-1 0 0 0,-1 1 0 0 0,1 0 0 0 0,0 0 0 0 0,0-1 0 0 0,0 1 0 0 0,1 0 0 0 0,-1 0 0 0 0,0-1 0 0 0,0 1-1 0 0,1 0 1 0 0,-1 0 0 0 0,1 0 0 0 0,-1-1 0 0 0,1 1 0 0 0,-1 0 0 0 0,1 0 0 0 0,0 0 0 0 0,-1 0 0 0 0,3-2 0 0 0,2-3 11 0 0,0 0 1 0 0,0 0-1 0 0,9-8 0 0 0,-10 11 33 0 0,0 0 1 0 0,0 0-1 0 0,1 0 1 0 0,0 1-1 0 0,-1-1 1 0 0,1 1-1 0 0,0 0 1 0 0,0 1-1 0 0,10-3 1 0 0,4 1 647 0 0,26-2-1 0 0,-28 4-331 0 0,59-1 1046 0 0,-60 2-1356 0 0,-14 0-173 0 0,0 0 0 0 0,1 1 1 0 0,-1-1-1 0 0,0 1 0 0 0,0-1 1 0 0,0 1-1 0 0,0 0 1 0 0,0-1-1 0 0,0 1 0 0 0,-1 0 1 0 0,1 0-1 0 0,0 1 1 0 0,0-1-1 0 0,-1 0 0 0 0,1 0 1 0 0,-1 1-1 0 0,1-1 1 0 0,-1 1-1 0 0,1 0 0 0 0,-1-1 1 0 0,0 1-1 0 0,0 0 1 0 0,1 2-1 0 0,-1 1-1130 0 0</inkml:trace>
</inkml:ink>
</file>

<file path=ppt/ink/ink5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27.8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33 13328 0 0,'0'0'1010'0'0,"9"-14"-556"0"0,-6 12-441 0 0,1 0 1 0 0,-1 0 0 0 0,1 0 0 0 0,-1 0 0 0 0,1 0-1 0 0,0 1 1 0 0,0 0 0 0 0,-1 0 0 0 0,1 0 0 0 0,6-1 0 0 0,-3 2 27 0 0,1 0 1 0 0,0 0-1 0 0,0 1 1 0 0,11 2 0 0 0,21 5 406 0 0,40 6 61 0 0,-64-11-1412 0 0,21 6 1 0 0,-27-7-906 0 0</inkml:trace>
</inkml:ink>
</file>

<file path=ppt/ink/ink6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28.62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1 192 13552 0 0,'18'0'688'0'0,"-13"1"-633"0"0,1 0 1 0 0,-1 0-1 0 0,0 0 1 0 0,0 1-1 0 0,0 0 1 0 0,0 0-1 0 0,0 0 1 0 0,-1 0-1 0 0,1 1 1 0 0,-1 0 0 0 0,1 0-1 0 0,7 7 1 0 0,-7-6 122 0 0,0 0 1 0 0,1 0-1 0 0,0 0 1 0 0,0 0-1 0 0,0-1 1 0 0,0 0 0 0 0,9 2-1 0 0,-12-4-88 0 0,0-1 1 0 0,-1 1-1 0 0,1-1 0 0 0,0 0 1 0 0,0 0-1 0 0,-1 0 0 0 0,1-1 1 0 0,0 1-1 0 0,0-1 0 0 0,0 1 0 0 0,-1-1 1 0 0,1 0-1 0 0,0 0 0 0 0,-1 0 1 0 0,1 0-1 0 0,-1 0 0 0 0,0-1 0 0 0,1 1 1 0 0,-1-1-1 0 0,0 0 0 0 0,0 0 1 0 0,0 1-1 0 0,0-1 0 0 0,0-1 0 0 0,0 1 1 0 0,0 0-1 0 0,-1 0 0 0 0,3-5 1 0 0,0 0 108 0 0,0-1 0 0 0,0 0 0 0 0,-1 0 0 0 0,0 0-1 0 0,-1 0 1 0 0,0 0 0 0 0,0-1 0 0 0,0-10 0 0 0,-2 14-135 0 0,0 0-1 0 0,0 0 1 0 0,-1 0 0 0 0,0 1-1 0 0,0-1 1 0 0,0 0-1 0 0,-1 1 1 0 0,0-1-1 0 0,1 1 1 0 0,-2 0-1 0 0,1-1 1 0 0,0 1-1 0 0,-1 0 1 0 0,0 0 0 0 0,0 1-1 0 0,0-1 1 0 0,-6-5-1 0 0,3 3-36 0 0,0 0 1 0 0,-1 1-1 0 0,0 0 0 0 0,1 0 0 0 0,-1 1 0 0 0,-1 0 1 0 0,1 0-1 0 0,-1 1 0 0 0,-11-4 0 0 0,14 6-75 0 0,1 0 0 0 0,-1 0 0 0 0,0 0 0 0 0,1 0 0 0 0,-1 1-1 0 0,0 0 1 0 0,0 0 0 0 0,0 0 0 0 0,1 1 0 0 0,-1 0 0 0 0,0 0-1 0 0,-6 2 1 0 0,9-2 0 0 0,-1 0-1 0 0,0 1 1 0 0,1-1-1 0 0,0 1 0 0 0,-1-1 1 0 0,1 1-1 0 0,0 0 1 0 0,0 0-1 0 0,0 0 1 0 0,0 1-1 0 0,0-1 0 0 0,0 0 1 0 0,1 1-1 0 0,-1-1 1 0 0,1 1-1 0 0,-1-1 1 0 0,1 1-1 0 0,0 0 0 0 0,0-1 1 0 0,1 1-1 0 0,-2 4 1 0 0,-2 21-1831 0 0,3-12 780 0 0</inkml:trace>
  <inkml:trace contextRef="#ctx0" brushRef="#br0" timeOffset="1">361 88 4104 0 0,'0'0'94'0'0,"1"-1"0"0"0,-1 1 0 0 0,1 0 0 0 0,-1-1 0 0 0,1 1 1 0 0,-1-1-1 0 0,1 1 0 0 0,-1 0 0 0 0,1-1 0 0 0,-1 1 0 0 0,1 0 0 0 0,-1 0 0 0 0,1-1 0 0 0,-1 1 0 0 0,1 0 1 0 0,0 0-1 0 0,-1 0 0 0 0,1 0 0 0 0,-1 0 0 0 0,1 0 0 0 0,0 0 0 0 0,-1 0 0 0 0,1 0 0 0 0,-1 0 1 0 0,1 0-1 0 0,0 0 0 0 0,0 1 0 0 0,0-1 121 0 0,1 1 1 0 0,-1 0 0 0 0,0 0-1 0 0,0 0 1 0 0,0 0-1 0 0,0-1 1 0 0,0 2 0 0 0,-1-1-1 0 0,1 0 1 0 0,0 0-1 0 0,0 0 1 0 0,0 2-1 0 0,2 3 663 0 0,0 1-1 0 0,-1 0 0 0 0,3 11 0 0 0,2 7 628 0 0,-4-14-1019 0 0,0-1 1 0 0,-1 1 0 0 0,0 0 0 0 0,0 13 1158 0 0,-5-46-765 0 0,2 10-712 0 0,1-1 0 0 0,0 1 0 0 0,1 0 0 0 0,0-1 0 0 0,1 1-1 0 0,1 0 1 0 0,5-18 0 0 0,-6 25-165 0 0,0 0 1 0 0,0 0-1 0 0,1 0 1 0 0,-1 1-1 0 0,1-1 1 0 0,0 1-1 0 0,0 0 0 0 0,1-1 1 0 0,-1 1-1 0 0,1 1 1 0 0,0-1-1 0 0,8-5 0 0 0,-10 7-10 0 0,0 1 0 0 0,0-1 0 0 0,1 1 0 0 0,-1 0 0 0 0,1 0 0 0 0,-1 0 0 0 0,1 0 0 0 0,0 0 0 0 0,-1 0 0 0 0,1 1 0 0 0,0-1 0 0 0,-1 1-1 0 0,1 0 1 0 0,0 0 0 0 0,0 0 0 0 0,-1 0 0 0 0,1 0 0 0 0,0 1 0 0 0,0-1 0 0 0,-1 1 0 0 0,1-1 0 0 0,0 1 0 0 0,-1 0 0 0 0,1 0 0 0 0,-1 1-1 0 0,3 0 1 0 0,4 4-571 0 0,0 0-188 0 0</inkml:trace>
</inkml:ink>
</file>

<file path=ppt/ink/ink6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29.0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16743 0 0,'0'0'720'0'0,"9"7"-576"0"0,-4-1-106 0 0,0 0 0 0 0,-1 0 0 0 0,1 1 0 0 0,-1 0 0 0 0,-1-1 0 0 0,1 2-1 0 0,-1-1 1 0 0,3 10 0 0 0,-1-2 199 0 0,1 3-79 0 0,-2-1 0 0 0,0 1-1 0 0,-1-1 1 0 0,-1 1 0 0 0,0 20 0 0 0,-1-24-163 0 0,3 108-44 0 0,-5-98-418 0 0,0-2-3868 0 0</inkml:trace>
</inkml:ink>
</file>

<file path=ppt/ink/ink6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29.6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0 252 15976 0 0,'79'-25'1158'0'0,"-39"11"-1005"0"0,-11 6-70 0 0,-1-2-1 0 0,0-1 0 0 0,-1-2 0 0 0,0 0 1 0 0,39-27-1 0 0,-63 38-157 0 0,0-1 0 0 0,0 1 0 0 0,-1-1 0 0 0,1 1 0 0 0,-1-1 0 0 0,1 0 0 0 0,-1 0 0 0 0,0 0 0 0 0,0 0 0 0 0,1-4 0 0 0,-2 5 81 0 0,0 1 0 0 0,-1-1 0 0 0,1 0 0 0 0,-1 1 0 0 0,0-1 0 0 0,0 0 0 0 0,1 0 0 0 0,-1 1 0 0 0,0-1 0 0 0,0 0 0 0 0,-1 0 0 0 0,1 1 0 0 0,0-1 0 0 0,-1 0 0 0 0,1 0 0 0 0,-1 1 0 0 0,1-1 0 0 0,-1 0 0 0 0,0 1 0 0 0,1-1 0 0 0,-1 1 0 0 0,0-1 0 0 0,-1-1-1 0 0,-3-3 14 0 0,4 4 32 0 0,-1-1-1 0 0,0 0 1 0 0,0 1-1 0 0,0-1 0 0 0,0 1 1 0 0,0-1-1 0 0,-1 1 1 0 0,1 0-1 0 0,-1 0 0 0 0,0 0 1 0 0,1 1-1 0 0,-1-1 1 0 0,0 0-1 0 0,0 1 1 0 0,0 0-1 0 0,-4-2 0 0 0,6 3-65 0 0,0 0-1 0 0,1 0 0 0 0,-1 0 0 0 0,0 0 0 0 0,0 1 1 0 0,1-1-1 0 0,-1 0 0 0 0,0 0 0 0 0,0 0 0 0 0,1 1 1 0 0,-1-1-1 0 0,0 0 0 0 0,1 1 0 0 0,-1-1 0 0 0,0 1 1 0 0,1-1-1 0 0,-1 0 0 0 0,0 1 0 0 0,1 0 0 0 0,-1-1 1 0 0,1 1-1 0 0,-1-1 0 0 0,1 1 0 0 0,0 0 1 0 0,-1-1-1 0 0,1 1 0 0 0,-1 0 0 0 0,1-1 0 0 0,0 1 1 0 0,0 0-1 0 0,-1-1 0 0 0,1 1 0 0 0,0 0 0 0 0,0 0 1 0 0,0 0-1 0 0,0-1 0 0 0,0 1 0 0 0,0 1 0 0 0,-1 3 187 0 0,1 1 0 0 0,0 0 0 0 0,0 10 0 0 0,7 22 251 0 0,1 0-1 0 0,16 47 0 0 0,-18-63-137 0 0,12 21 220 0 0,-13-31-356 0 0,8 23 0 0 0,-5-14 55 0 0,-7-17-116 0 0,1 0 1 0 0,0 0-1 0 0,-1 0 1 0 0,0 0-1 0 0,0 1 1 0 0,0 7-1 0 0,-1-12-6 0 0,1 0-45 0 0,-1 1 0 0 0,0-1 0 0 0,0 0 1 0 0,0 0-1 0 0,1 0 0 0 0,-1 0 0 0 0,0 0 0 0 0,0 0 0 0 0,0 0 0 0 0,1 0 0 0 0,-1 0 0 0 0,0 0 0 0 0,0 0 0 0 0,1 0 0 0 0,-1 0 0 0 0,0 0 0 0 0,0 0 0 0 0,0 0 0 0 0,1 0 0 0 0,-1 0 0 0 0,0 0 0 0 0,0 0 0 0 0,1 0 0 0 0,-1 0 0 0 0,0 0 1 0 0,0 0-1 0 0,0 0 0 0 0,1-1 0 0 0,3-4-26 0 0,-1-1 0 0 0,0 0 0 0 0,0 0 0 0 0,0 0 0 0 0,3-12 0 0 0,4-7 15 0 0,-7 18-10 0 0,6-13 7 0 0,18-30 0 0 0,-24 45-24 0 0,0 1 1 0 0,0 0-1 0 0,0-1 1 0 0,1 1-1 0 0,-1 0 1 0 0,1 1-1 0 0,0-1 0 0 0,0 1 1 0 0,1 0-1 0 0,-1 0 1 0 0,1 0-1 0 0,5-3 1 0 0,-8 6-3 0 0,-1-1 1 0 0,1 1-1 0 0,0-1 1 0 0,-1 1 0 0 0,1 0-1 0 0,0 0 1 0 0,0 0 0 0 0,-1 0-1 0 0,1 0 1 0 0,0 0-1 0 0,-1 0 1 0 0,1 0 0 0 0,0 1-1 0 0,-1-1 1 0 0,1 1 0 0 0,0-1-1 0 0,-1 1 1 0 0,3 1-1 0 0,-1-1 2 0 0,0 1-1 0 0,0 1 1 0 0,0-1-1 0 0,-1 0 1 0 0,1 1-1 0 0,-1-1 1 0 0,1 1-1 0 0,2 4 1 0 0,0 0 21 0 0,0 1-1 0 0,-1 0 1 0 0,0 0 0 0 0,-1 0-1 0 0,1 1 1 0 0,2 11 0 0 0,-1 0-135 0 0,-1 0 0 0 0,-1 0 0 0 0,1 30 0 0 0,-4-45-728 0 0,0-1 1 0 0,0 1-1 0 0,1-1 1 0 0,-1 1 0 0 0,1-1-1 0 0,1 5 1 0 0,1-3-426 0 0</inkml:trace>
</inkml:ink>
</file>

<file path=ppt/ink/ink6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30.12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0 136 11376 0 0,'0'0'256'0'0,"12"-4"717"0"0,6 0 54 0 0,0 0-1 0 0,30-13 1 0 0,-43 15-943 0 0,0 0 0 0 0,1-1 0 0 0,-1 0-1 0 0,0 0 1 0 0,0 0 0 0 0,-1 0 0 0 0,1-1 0 0 0,-1 0 0 0 0,1 0 0 0 0,-1 0 0 0 0,0-1 0 0 0,5-8-1 0 0,-8 12-26 0 0,0 0-1 0 0,-1-1 0 0 0,1 1 0 0 0,0-1 0 0 0,-1 1 0 0 0,1-1 1 0 0,-1 1-1 0 0,1-1 0 0 0,-1 1 0 0 0,0-1 0 0 0,0 0 0 0 0,1 1 1 0 0,-1-1-1 0 0,-1 1 0 0 0,1-1 0 0 0,0 0 0 0 0,0 1 0 0 0,-1-3 0 0 0,1 3 16 0 0,-1 0-1 0 0,0 0 1 0 0,1 0-1 0 0,-1-1 1 0 0,0 1-1 0 0,0 0 1 0 0,0 0-1 0 0,0 0 1 0 0,0 0-1 0 0,0 0 1 0 0,0 0-1 0 0,0 1 0 0 0,0-1 1 0 0,-1 0-1 0 0,1 0 1 0 0,-3 0-1 0 0,1 0-8 0 0,-1 0-1 0 0,1 0 0 0 0,-1 0 0 0 0,1 0 1 0 0,-1 1-1 0 0,0 0 0 0 0,1 0 0 0 0,-1 0 1 0 0,0 0-1 0 0,1 0 0 0 0,-1 1 1 0 0,1-1-1 0 0,-1 1 0 0 0,-6 2 0 0 0,5 0 44 0 0,0 0-1 0 0,-1-1 0 0 0,1 2 0 0 0,1-1 1 0 0,-1 1-1 0 0,0-1 0 0 0,1 1 0 0 0,0 1 1 0 0,0-1-1 0 0,0 1 0 0 0,0-1 0 0 0,1 1 1 0 0,0 0-1 0 0,0 0 0 0 0,0 0 0 0 0,0 1 1 0 0,1-1-1 0 0,0 1 0 0 0,0-1 0 0 0,-1 12 1 0 0,2-12-28 0 0,0-1 1 0 0,1 1-1 0 0,0 0 1 0 0,0 0 0 0 0,0 0-1 0 0,1-1 1 0 0,0 1-1 0 0,-1 0 1 0 0,2 0-1 0 0,-1-1 1 0 0,0 1 0 0 0,1-1-1 0 0,0 1 1 0 0,0-1-1 0 0,1 0 1 0 0,-1 0-1 0 0,1 0 1 0 0,0 0 0 0 0,0 0-1 0 0,0 0 1 0 0,0-1-1 0 0,1 1 1 0 0,-1-1-1 0 0,1 0 1 0 0,7 5 0 0 0,-2-3-41 0 0,1-1 0 0 0,-1 1 1 0 0,1-1-1 0 0,0-1 1 0 0,-1 0-1 0 0,2 0 1 0 0,-1-1-1 0 0,0 0 0 0 0,20 1 1 0 0,-18-3-2325 0 0,1-1-1 0 0,15-2 1 0 0,-8 1-5348 0 0</inkml:trace>
</inkml:ink>
</file>

<file path=ppt/ink/ink6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30.6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13072 0 0,'0'0'984'0'0</inkml:trace>
</inkml:ink>
</file>

<file path=ppt/ink/ink6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31.3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275 55 10728 0 0,'-7'-4'702'0'0,"-1"1"-1"0"0,1 0 1 0 0,-1 0 0 0 0,0 1 0 0 0,1 0 0 0 0,-16-1 0 0 0,13 3-649 0 0,1 0-1 0 0,0 0 1 0 0,0 1 0 0 0,0 0-1 0 0,0 1 1 0 0,-1 0 0 0 0,2 1-1 0 0,-1-1 1 0 0,-12 7 0 0 0,18-8-52 0 0,-13 6 33 0 0,-23 14 0 0 0,35-19-21 0 0,-1 1-1 0 0,1 0 0 0 0,0 1 0 0 0,0-1 0 0 0,0 1 1 0 0,1 0-1 0 0,-1 0 0 0 0,1 0 0 0 0,-5 7 1 0 0,8-10-11 0 0,-1 0 0 0 0,1-1 0 0 0,0 1 0 0 0,-1 0 0 0 0,1-1 0 0 0,0 1 1 0 0,0 0-1 0 0,0-1 0 0 0,-1 1 0 0 0,1 0 0 0 0,0 0 0 0 0,0-1 1 0 0,0 1-1 0 0,0 0 0 0 0,0 0 0 0 0,0-1 0 0 0,0 1 0 0 0,1 0 1 0 0,-1 0-1 0 0,0-1 0 0 0,0 1 0 0 0,0 0 0 0 0,1-1 0 0 0,-1 1 1 0 0,0 0-1 0 0,1-1 0 0 0,0 2 0 0 0,0-1 7 0 0,1 0 0 0 0,-1 1 0 0 0,1-1 0 0 0,-1 0 0 0 0,1 0 0 0 0,-1 0 0 0 0,1 0 0 0 0,0-1 0 0 0,0 1 0 0 0,2 1 0 0 0,5 0 41 0 0,0 0 0 0 0,0 0 0 0 0,13 0 1 0 0,6 0 0 0 0,0 1 1 0 0,0 2 0 0 0,49 14 0 0 0,-67-15-16 0 0,-1 0-1 0 0,-1 0 1 0 0,1 0-1 0 0,13 10 0 0 0,-18-11 45 0 0,0 0-1 0 0,0 0 1 0 0,-1 0 0 0 0,1 1-1 0 0,-1-1 1 0 0,0 1-1 0 0,1 0 1 0 0,-2 0-1 0 0,1 0 1 0 0,4 9-1 0 0,-6-12-17 0 0,-1 1-1 0 0,0-1 0 0 0,0 0 0 0 0,1 0 0 0 0,-1 1 0 0 0,0-1 1 0 0,0 0-1 0 0,0 1 0 0 0,0-1 0 0 0,0 0 0 0 0,-1 1 0 0 0,1-1 0 0 0,0 0 1 0 0,-1 1-1 0 0,1-1 0 0 0,0 0 0 0 0,-1 0 0 0 0,0 1 0 0 0,1-1 1 0 0,-1 0-1 0 0,0 0 0 0 0,0 0 0 0 0,1 0 0 0 0,-1 0 0 0 0,0 0 0 0 0,0 0 1 0 0,0 0-1 0 0,0 0 0 0 0,0-1 0 0 0,0 1 0 0 0,-1 0 0 0 0,1 0 0 0 0,-2 0 1 0 0,-6 3 256 0 0,1 0 1 0 0,-1-1-1 0 0,-16 4 1 0 0,14-4-201 0 0,-2 1 9 0 0,-1-1-1 0 0,1 0 0 0 0,-1-1 0 0 0,0-1 1 0 0,0 0-1 0 0,-23-1 0 0 0,32-1-219 0 0,0 0 0 0 0,0 0 0 0 0,0 0 0 0 0,1-1 0 0 0,-1 0 0 0 0,0 0 0 0 0,-6-4 0 0 0</inkml:trace>
  <inkml:trace contextRef="#ctx0" brushRef="#br0" timeOffset="1">397 240 15896 0 0,'0'5'112'0'0,"0"0"0"0"0,0 1 1 0 0,1-1-1 0 0,0 0 1 0 0,0 0-1 0 0,0 0 1 0 0,1 0-1 0 0,-1 0 1 0 0,1 0-1 0 0,1 0 1 0 0,3 7-1 0 0,-4-10-69 0 0,-1-1 0 0 0,0 1-1 0 0,1 0 1 0 0,-1-1 0 0 0,1 1 0 0 0,0-1-1 0 0,0 0 1 0 0,-1 1 0 0 0,1-1 0 0 0,0 0-1 0 0,0 0 1 0 0,0 0 0 0 0,0 0 0 0 0,0-1-1 0 0,0 1 1 0 0,1 0 0 0 0,-1-1 0 0 0,0 0-1 0 0,0 1 1 0 0,0-1 0 0 0,1 0 0 0 0,-1 0-1 0 0,0 0 1 0 0,0-1 0 0 0,0 1-1 0 0,1 0 1 0 0,-1-1 0 0 0,0 1 0 0 0,4-3-1 0 0,0 1 45 0 0,0-1-1 0 0,0 0 0 0 0,0-1 0 0 0,-1 1 0 0 0,1-1 0 0 0,-1 0 0 0 0,0-1 0 0 0,0 1 0 0 0,0-1 0 0 0,-1 0 0 0 0,6-8 0 0 0,-2 3 183 0 0,-2-1 1 0 0,1 0-1 0 0,-1 0 0 0 0,-1 0 0 0 0,5-15 0 0 0,-7 19-102 0 0,-1-1-1 0 0,0 1 0 0 0,-1-1 0 0 0,1 0 1 0 0,-2 1-1 0 0,1-1 0 0 0,-1 0 0 0 0,0 0 1 0 0,0 1-1 0 0,-1-1 0 0 0,-2-8 0 0 0,1 11-112 0 0,1 0 0 0 0,-1 0 0 0 0,0 0 0 0 0,-1 0 0 0 0,1 0 0 0 0,-1 1 0 0 0,0-1 0 0 0,0 1 0 0 0,0 0 0 0 0,-1 0 0 0 0,1 0 0 0 0,-1 0 0 0 0,0 0-1 0 0,-1 1 1 0 0,1 0 0 0 0,-8-5 0 0 0,9 6-99 0 0,0 0 1 0 0,0 1-1 0 0,-1-1 0 0 0,1 1 0 0 0,0 0 1 0 0,-1 0-1 0 0,1 0 0 0 0,0 0 0 0 0,-1 1 0 0 0,1-1 1 0 0,-1 1-1 0 0,0 0 0 0 0,1 0 0 0 0,-1 0 1 0 0,1 1-1 0 0,-1-1 0 0 0,1 1 0 0 0,0 0 0 0 0,-7 2 1 0 0,5-1-60 0 0,1 1-1 0 0,-1 0 1 0 0,0 0 0 0 0,1 0 0 0 0,-1 0 0 0 0,1 1 0 0 0,0 0 0 0 0,0 0-1 0 0,0 0 1 0 0,1 0 0 0 0,-6 9 0 0 0,4-6-384 0 0,1 0-1 0 0,0 1 1 0 0,1-1 0 0 0,-4 11 0 0 0,0-1-1358 0 0</inkml:trace>
</inkml:ink>
</file>

<file path=ppt/ink/ink6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32.4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0 438 15632 0 0,'0'0'1571'0'0,"7"-12"-1412"0"0,36-73 462 0 0,15-34-875 0 0,-50 100 437 0 0,-1 0 1 0 0,-1 0-1 0 0,0 0 1 0 0,-2-1 0 0 0,4-33-1 0 0,-7 44-9 0 0,-1 6-85 0 0,1 1 1 0 0,-1-1-1 0 0,0 1 1 0 0,0-1-1 0 0,0 0 0 0 0,0 1 1 0 0,0-1-1 0 0,0 0 1 0 0,-1 1-1 0 0,0-5 0 0 0,0 7 115 0 0,-8 12-121 0 0,5-2-111 0 0,0 0 0 0 0,1 0 1 0 0,0 0-1 0 0,0 0 0 0 0,1 1 0 0 0,0 13 0 0 0,1-19 28 0 0,-2 80 0 0 0,3-71 0 0 0,1-1 0 0 0,1 1 0 0 0,0-1 0 0 0,5 17 0 0 0,-2-16 0 0 0,-1-1 0 0 0,2 0 0 0 0,7 15 0 0 0,-10-23 0 0 0,1 1 0 0 0,-1-1 0 0 0,1 0 0 0 0,0 0 0 0 0,1 0 0 0 0,-1 0 0 0 0,1-1 0 0 0,0 0 0 0 0,7 6 0 0 0,-9-9 12 0 0,-1 0 0 0 0,1 1 0 0 0,-1-1-1 0 0,1 0 1 0 0,-1 0 0 0 0,1 0 0 0 0,0-1 0 0 0,0 1-1 0 0,-1-1 1 0 0,1 0 0 0 0,0 1 0 0 0,0-1-1 0 0,0 0 1 0 0,0-1 0 0 0,-1 1 0 0 0,1 0 0 0 0,0-1-1 0 0,0 1 1 0 0,-1-1 0 0 0,1 0 0 0 0,0 0-1 0 0,-1 0 1 0 0,1-1 0 0 0,-1 1 0 0 0,1 0 0 0 0,-1-1-1 0 0,0 0 1 0 0,1 1 0 0 0,-1-1 0 0 0,0 0-1 0 0,0 0 1 0 0,0 0 0 0 0,-1-1 0 0 0,1 1 0 0 0,2-4-1 0 0,4-6 26 0 0,-1 2-4 0 0,0-1-1 0 0,0 0 0 0 0,-1 0 1 0 0,7-19-1 0 0,-12 26-26 0 0,0 0 1 0 0,0 0-1 0 0,0 0 1 0 0,-1 0 0 0 0,1 0-1 0 0,-1 0 1 0 0,0 0-1 0 0,0 0 1 0 0,0-1-1 0 0,-1 1 1 0 0,0 0-1 0 0,0 0 1 0 0,0 0-1 0 0,0 0 1 0 0,0 0-1 0 0,-1 0 1 0 0,0 0-1 0 0,-3-5 1 0 0,3 38-420 0 0,2-17 411 0 0,1 0 1 0 0,0-1 0 0 0,1 1 0 0 0,1-1 0 0 0,0 1-1 0 0,0-1 1 0 0,1 0 0 0 0,0 0 0 0 0,1 0 0 0 0,11 17-1 0 0,-13-25 10 0 0,-1 1 1 0 0,1-1-1 0 0,0 0 0 0 0,0 0 0 0 0,0-1 0 0 0,1 1 0 0 0,-1-1 0 0 0,1 1 0 0 0,-1-1 0 0 0,1 0 0 0 0,0 0 0 0 0,0-1 0 0 0,0 1 0 0 0,0-1 0 0 0,0 0 1 0 0,0 0-1 0 0,0 0 0 0 0,0 0 0 0 0,0-1 0 0 0,1 0 0 0 0,-1 0 0 0 0,0 0 0 0 0,0 0 0 0 0,1-1 0 0 0,-1 1 0 0 0,0-1 0 0 0,0 0 0 0 0,0 0 1 0 0,0-1-1 0 0,0 1 0 0 0,0-1 0 0 0,0 0 0 0 0,-1 0 0 0 0,1 0 0 0 0,4-5 0 0 0,0 2 28 0 0,0-1 1 0 0,-1-1-1 0 0,0 1 1 0 0,9-12-1 0 0,-13 13-9 0 0,0 1 1 0 0,0 0-1 0 0,0-1 0 0 0,-1 0 0 0 0,1 1 1 0 0,-1-1-1 0 0,0 0 0 0 0,-1 0 0 0 0,2-9 1 0 0,-2 12-57 0 0,-1 1 20 0 0,0-1 0 0 0,1 1-1 0 0,-1 0 1 0 0,0-1 0 0 0,0 1-1 0 0,0-1 1 0 0,0 1 0 0 0,0-1-1 0 0,-1 1 1 0 0,1-1 0 0 0,0 1-1 0 0,-1 0 1 0 0,1-1 0 0 0,-1 1 0 0 0,1 0-1 0 0,-1-1 1 0 0,0 1 0 0 0,0 0-1 0 0,-1-2 1 0 0,2 2-60 0 0,-4 17-265 0 0,4-8 323 0 0,1-1-1 0 0,0 0 1 0 0,0 0-1 0 0,1 1 0 0 0,-1-1 1 0 0,2 0-1 0 0,-1 0 1 0 0,1-1-1 0 0,0 1 0 0 0,0 0 1 0 0,8 10-1 0 0,-8-12 37 0 0,1 0 0 0 0,0-1-1 0 0,0 1 1 0 0,0-1 0 0 0,1 0 0 0 0,-1 0-1 0 0,1 0 1 0 0,0-1 0 0 0,0 1 0 0 0,1-1-1 0 0,-1 0 1 0 0,1-1 0 0 0,-1 1 0 0 0,9 1-1 0 0,-11-3-21 0 0,0-1 0 0 0,0 0 0 0 0,0 0 0 0 0,0 0 0 0 0,0 0 0 0 0,-1 0-1 0 0,1-1 1 0 0,0 1 0 0 0,0-1 0 0 0,0 0 0 0 0,-1 0 0 0 0,1 0 0 0 0,0 0 0 0 0,-1 0-1 0 0,1-1 1 0 0,-1 1 0 0 0,1-1 0 0 0,-1 0 0 0 0,3-2 0 0 0,0 0-6 0 0,0-1 0 0 0,0 0 1 0 0,0 0-1 0 0,-1 0 0 0 0,0-1 1 0 0,7-11-1 0 0,-2-1 29 0 0,-2 1 1 0 0,0-1-1 0 0,0 0 1 0 0,-2-1-1 0 0,0 0 0 0 0,-2 0 1 0 0,0 0-1 0 0,-1 0 0 0 0,0 0 1 0 0,-2 0-1 0 0,0-1 1 0 0,-2 1-1 0 0,-5-34 0 0 0,-11-38-346 0 0,18 87 331 0 0,-1 2 46 0 0,0 0 29 0 0,0 1-24 0 0,6 24-278 0 0,15 110 476 0 0,-15-85 30 0 0,0 6-70 0 0,1-1-1 0 0,25 94 0 0 0,-30-146-259 0 0,-1-1-1 0 0,0 1 1 0 0,1 0-1 0 0,-1 0 1 0 0,1 0-1 0 0,-1-1 1 0 0,1 1-1 0 0,-1 0 1 0 0,1 0-1 0 0,-1-1 1 0 0,1 1-1 0 0,0 0 1 0 0,-1-1-1 0 0,1 1 1 0 0,0-1-1 0 0,0 1 0 0 0,-1-1 1 0 0,1 1-1 0 0,0-1 1 0 0,0 0-1 0 0,0 1 1 0 0,0-1-1 0 0,0 0 1 0 0,1 1-1 0 0,-1-1-147 0 0,-1 0-1 0 0,1 0 0 0 0,0 0 1 0 0,0 0-1 0 0,-1 0 0 0 0,1-1 0 0 0,0 1 1 0 0,0 0-1 0 0,0 0 0 0 0,-1 0 1 0 0,1-1-1 0 0,0 1 0 0 0,-1 0 1 0 0,1-1-1 0 0,0 1 0 0 0,-1 0 1 0 0,1-1-1 0 0,0 1 0 0 0,-1-1 0 0 0,1 1 1 0 0,-1-1-1 0 0,1 0 0 0 0,-1 1 1 0 0,1-1-1 0 0,-1 1 0 0 0,1-1 1 0 0,-1 0-1 0 0,1 0 0 0 0,1-5-1621 0 0</inkml:trace>
</inkml:ink>
</file>

<file path=ppt/ink/ink6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32.9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1 139 14312 0 0,'0'0'1770'0'0,"11"-4"-341"0"0,6-3-1323 0 0,1 1-1 0 0,-1 0 1 0 0,1 1-1 0 0,0 1 1 0 0,0 0-1 0 0,25 0 1 0 0,114 2 24 0 0,-81 4 553 0 0,-55-2-306 0 0,1-2-1 0 0,39-7 0 0 0,-49 7-315 0 0,-1-1-1 0 0,0-1 1 0 0,0 0-1 0 0,0-1 1 0 0,0 0-1 0 0,18-11 0 0 0,-28 15-48 0 0,1 0 0 0 0,-1 0 0 0 0,0 0 0 0 0,0 0 0 0 0,0 0 0 0 0,0 0 0 0 0,0-1 0 0 0,0 1 0 0 0,0 0-1 0 0,0-1 1 0 0,0 1 0 0 0,0 0 0 0 0,-1-1 0 0 0,1 1 0 0 0,-1-1 0 0 0,1-1 0 0 0,-1 2-5 0 0,0 0-1 0 0,0 1 1 0 0,0-1 0 0 0,0 0 0 0 0,0 0-1 0 0,0 1 1 0 0,0-1 0 0 0,-1 0 0 0 0,1 1 0 0 0,0-1-1 0 0,0 0 1 0 0,-1 1 0 0 0,1-1 0 0 0,0 0 0 0 0,-1 1-1 0 0,1-1 1 0 0,-1 1 0 0 0,1-1 0 0 0,-1 0 0 0 0,1 1-1 0 0,-1-1 1 0 0,1 1 0 0 0,-1-1 0 0 0,0 1-1 0 0,1 0 1 0 0,-1-1 0 0 0,0 1 0 0 0,1 0 0 0 0,-1-1-1 0 0,0 1 1 0 0,1 0 0 0 0,-1 0 0 0 0,0 0 0 0 0,-1-1-1 0 0,-9-1 84 0 0,0 0 0 0 0,0 1 0 0 0,0 0 0 0 0,0 0 0 0 0,0 1 0 0 0,-1 1 1 0 0,1 0-1 0 0,0 1 0 0 0,-12 2 0 0 0,9 0-97 0 0,0 1 1 0 0,0-1 0 0 0,0 2-1 0 0,1 0 1 0 0,0 1 0 0 0,-19 13-1 0 0,27-16 28 0 0,0 0-1 0 0,0 0 1 0 0,0 1-1 0 0,1-1 0 0 0,-1 1 1 0 0,1 0-1 0 0,0 1 1 0 0,1-1-1 0 0,0 1 0 0 0,-1-1 1 0 0,2 1-1 0 0,-1 0 1 0 0,1 0-1 0 0,0 1 1 0 0,-2 9-1 0 0,3-13 21 0 0,0 1-1 0 0,1 0 1 0 0,0 0 0 0 0,0 0 0 0 0,0 0-1 0 0,0-1 1 0 0,1 1 0 0 0,0 0-1 0 0,-1 0 1 0 0,1-1 0 0 0,0 1 0 0 0,1 0-1 0 0,-1-1 1 0 0,1 1 0 0 0,0-1-1 0 0,-1 1 1 0 0,2-1 0 0 0,-1 0 0 0 0,0 0-1 0 0,0 0 1 0 0,1 0 0 0 0,0-1-1 0 0,0 1 1 0 0,0 0 0 0 0,0-1 0 0 0,0 0-1 0 0,4 3 1 0 0,2-1 81 0 0,-1 0 0 0 0,1 0-1 0 0,0 0 1 0 0,1-1 0 0 0,-1-1 0 0 0,1 0 0 0 0,-1 0-1 0 0,15 1 1 0 0,-5-2-351 0 0,1-1-1 0 0,-1-1 1 0 0,25-5 0 0 0,-17 2-297 0 0</inkml:trace>
</inkml:ink>
</file>

<file path=ppt/ink/ink6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34.5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43 15864 0 0,'-2'-9'328'0'0,"2"3"79"0"0,2 0-327 0 0,0 2-80 0 0,3 1 0 0 0,-1-2 0 0 0,1 3-575 0 0,0-2-137 0 0,-1 0-24 0 0</inkml:trace>
</inkml:ink>
</file>

<file path=ppt/ink/ink6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35.02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13 14208 0 0,'0'0'992'0'0,"5"2"-992"0"0,-1-2 0 0 0,1 0 0 0 0,-1 0 336 0 0,3-2 48 0 0,-2 0 0 0 0,1 0 7 0 0,-1 0-231 0 0,2 0-40 0 0,0-2-16 0 0</inkml:trace>
</inkml:ink>
</file>

<file path=ppt/ink/ink6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36.50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9 122 7688 0 0,'-2'-14'754'0'0,"0"0"280"0"0,0 1-1 0 0,0-25 2374 0 0,11 97-2934 0 0,-4-28 125 0 0,1 1 0 0 0,16 52 1 0 0,-21-81-548 0 0,1 0 1 0 0,-1 0 0 0 0,1 0 0 0 0,0-1 0 0 0,-1 1 0 0 0,1 0 0 0 0,0-1 0 0 0,5 5 0 0 0,-6-6-22 0 0,0 0 0 0 0,0 0 0 0 0,0 0 0 0 0,0-1 0 0 0,0 1 1 0 0,0 0-1 0 0,1-1 0 0 0,-1 1 0 0 0,0-1 0 0 0,1 1 0 0 0,-1-1 0 0 0,0 1 0 0 0,1-1 0 0 0,-1 0 1 0 0,0 0-1 0 0,1 0 0 0 0,-1 1 0 0 0,1-2 0 0 0,-1 1 0 0 0,0 0 0 0 0,1 0 0 0 0,2-1 0 0 0,1-1 48 0 0,0 0-1 0 0,0-1 1 0 0,0 0-1 0 0,-1 0 1 0 0,1 0-1 0 0,-1 0 1 0 0,0-1-1 0 0,0 0 1 0 0,7-7-1 0 0,2-6-28 0 0,13-20 0 0 0,-25 36-50 0 0,14-20 76 0 0,-15 21-76 0 0,1 0 0 0 0,-1 0 1 0 0,0 0-1 0 0,1 0 0 0 0,-1 0 0 0 0,0 0 0 0 0,1 0 1 0 0,-1 0-1 0 0,1 0 0 0 0,-1 0 0 0 0,0 0 0 0 0,1 0 0 0 0,-1 0 1 0 0,0 0-1 0 0,1 1 0 0 0,-1-1 0 0 0,0 0 0 0 0,1 0 1 0 0,-1 0-1 0 0,0 0 0 0 0,1 1 0 0 0,-1-1 0 0 0,0 0 0 0 0,1 0 1 0 0,-1 1-1 0 0,0-1 0 0 0,0 0 0 0 0,0 1 0 0 0,1-1 1 0 0,-1 0-1 0 0,0 0 0 0 0,0 1 0 0 0,8 10-118 0 0,-8-11 124 0 0,3 7-32 0 0,0 0 1 0 0,0-1-1 0 0,-1 1 1 0 0,2 8-1 0 0,9 21 109 0 0,-12-33-54 0 0,0-1-1 0 0,1 0 1 0 0,-1 1 0 0 0,1-1 0 0 0,0 0 0 0 0,-1 0-1 0 0,1 0 1 0 0,0 0 0 0 0,0 0 0 0 0,0 0 0 0 0,5 2-1 0 0,-6-3-2 0 0,1-1-1 0 0,-1 1 0 0 0,0 0 0 0 0,1-1 0 0 0,-1 1 0 0 0,1-1 0 0 0,-1 0 0 0 0,1 1 0 0 0,-1-1 1 0 0,1 0-1 0 0,0 0 0 0 0,-1 0 0 0 0,1 0 0 0 0,-1 0 0 0 0,1 0 0 0 0,-1-1 0 0 0,1 1 0 0 0,1-1 0 0 0,0 0 35 0 0,-1 0 0 0 0,1-1 0 0 0,-1 1 0 0 0,1-1 0 0 0,-1 1 0 0 0,1-1 0 0 0,-1 0 0 0 0,4-4 0 0 0,0-1 95 0 0,-1 1 0 0 0,0-1 0 0 0,0 0 0 0 0,-1-1 0 0 0,6-12-1 0 0,-3 6 108 0 0,-1-2 0 0 0,-1 1 0 0 0,4-20 0 0 0,-8 29-230 0 0,0 1 0 0 0,0-1 0 0 0,-1 0 0 0 0,0 1 0 0 0,0-1 0 0 0,-1 1 0 0 0,0-1 0 0 0,0 1 0 0 0,0-1 0 0 0,0 1 0 0 0,-1-1 0 0 0,0 1 0 0 0,-3-6 0 0 0,-21-49-75 0 0,26 59-112 0 0,-3 9-6361 0 0</inkml:trace>
</inkml:ink>
</file>

<file path=ppt/ink/ink6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39.7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142 30 14544 0 0,'0'-19'1296'0'0,"-9"39"-1190"0"0,-82 421 3547 0 0,56-241-3089 0 0,29-161-366 0 0,5-38 24 0 0,6-3-1814 0 0</inkml:trace>
  <inkml:trace contextRef="#ctx0" brushRef="#br0" timeOffset="1">245 375 14792 0 0,'-13'-8'794'0'0,"13"8"-741"0"0,-1 0-1 0 0,1 0 1 0 0,-1 0 0 0 0,0 0-1 0 0,1 0 1 0 0,-1 0 0 0 0,0 0-1 0 0,1 0 1 0 0,-1 1 0 0 0,1-1-1 0 0,-1 0 1 0 0,0 0 0 0 0,1 1-1 0 0,-1-1 1 0 0,1 0-1 0 0,-1 1 1 0 0,1-1 0 0 0,-1 1-1 0 0,1-1 1 0 0,0 0 0 0 0,-1 1-1 0 0,1-1 1 0 0,-1 2 0 0 0,-9 10-104 0 0,7-3 84 0 0,0 0-1 0 0,1-1 0 0 0,0 1 0 0 0,0 0 0 0 0,0 12 0 0 0,-5 18 375 0 0,5-30-307 0 0,1-1 0 0 0,0 1-1 0 0,1 0 1 0 0,-1 0-1 0 0,2 9 1 0 0,-1-15-63 0 0,0-1 0 0 0,0 1 0 0 0,1-1 0 0 0,-1 1 0 0 0,1-1 0 0 0,-1 1 0 0 0,1-1 0 0 0,0 1 0 0 0,0-1 0 0 0,0 0 0 0 0,0 0 0 0 0,0 1 0 0 0,0-1 0 0 0,1 0 0 0 0,-1 0 0 0 0,1 0 0 0 0,0 0 0 0 0,-1-1 0 0 0,1 1 0 0 0,0 0-1 0 0,0-1 1 0 0,2 2 0 0 0,-2-2-14 0 0,-1-1 0 0 0,1 0 0 0 0,-1 0 0 0 0,1 0 0 0 0,-1 0-1 0 0,1 0 1 0 0,-1 0 0 0 0,1 0 0 0 0,-1 0 0 0 0,1 0 0 0 0,-1-1-1 0 0,1 1 1 0 0,-1-1 0 0 0,1 1 0 0 0,-1-1 0 0 0,0 0 0 0 0,1 1-1 0 0,-1-1 1 0 0,0 0 0 0 0,2-1 0 0 0,24-23 203 0 0,-23 22-188 0 0,3-4 0 0 0,-2 3-28 0 0,-1-1 1 0 0,1 1-1 0 0,-1 0 0 0 0,0-1 1 0 0,-1 0-1 0 0,1 0 1 0 0,-1 0-1 0 0,0-1 1 0 0,0 1-1 0 0,2-8 0 0 0,-4 10 14 0 0,-1 1 8 0 0,1-1 0 0 0,0 1 1 0 0,0 0-1 0 0,0 0 0 0 0,0-1 0 0 0,0 1 1 0 0,2-3-1 0 0,-2 5-102 0 0,8 37-454 0 0,-7-29 524 0 0,-1 0 0 0 0,2 0 0 0 0,-1 1 0 0 0,1-1 0 0 0,0-1 0 0 0,6 10 0 0 0,-8-14 9 0 0,1 0 0 0 0,0-1 0 0 0,0 0 0 0 0,0 1 0 0 0,0-1-1 0 0,1 0 1 0 0,-1 0 0 0 0,0 0 0 0 0,1 0 0 0 0,0-1 0 0 0,-1 1-1 0 0,4 1 1 0 0,-4-2 18 0 0,-1-1-1 0 0,1 1 1 0 0,0-1-1 0 0,-1 0 1 0 0,1 1-1 0 0,0-1 0 0 0,-1 0 1 0 0,1 0-1 0 0,0 0 1 0 0,-1 0-1 0 0,1 0 1 0 0,0-1-1 0 0,-1 1 1 0 0,1 0-1 0 0,-1-1 0 0 0,1 1 1 0 0,0-1-1 0 0,-1 1 1 0 0,1-1-1 0 0,-1 0 1 0 0,1 0-1 0 0,-1 0 0 0 0,0 0 1 0 0,3-2-1 0 0,4-4 109 0 0,-1-2 0 0 0,1 1 0 0 0,-1-1 0 0 0,-1 0 0 0 0,0-1-1 0 0,0 1 1 0 0,-1-1 0 0 0,0 0 0 0 0,0-1 0 0 0,-1 1 0 0 0,-1-1-1 0 0,0 0 1 0 0,0 0 0 0 0,1-15 0 0 0,-4 20-109 0 0,0 1-1 0 0,0-1 1 0 0,-1 1 0 0 0,1-1 0 0 0,-1 1-1 0 0,-1-1 1 0 0,1 1 0 0 0,-4-8-1 0 0,-2-3 15 0 0,-13-21 0 0 0,11 22-107 0 0,0-7-673 0 0,9 22 333 0 0</inkml:trace>
  <inkml:trace contextRef="#ctx0" brushRef="#br0" timeOffset="2">866 168 10664 0 0,'-4'0'210'0'0,"3"0"-192"0"0,0 0-1 0 0,0 0 1 0 0,0 0 0 0 0,0 0 0 0 0,0 0 0 0 0,0 1 0 0 0,0-1 0 0 0,0 0 0 0 0,0 0-1 0 0,0 1 1 0 0,0-1 0 0 0,0 0 0 0 0,0 1 0 0 0,0-1 0 0 0,-1 1 0 0 0,2 0-12 0 0,-1-1 1 0 0,0 0 0 0 0,1 0 0 0 0,-1 1 0 0 0,1-1 0 0 0,-1 0-1 0 0,1 1 1 0 0,-1-1 0 0 0,1 0 0 0 0,-1 1 0 0 0,1-1 0 0 0,-1 1-1 0 0,1-1 1 0 0,-1 1 0 0 0,1-1 0 0 0,0 1 0 0 0,-1-1 0 0 0,1 1-1 0 0,0-1 1 0 0,-1 1 0 0 0,1 0 0 0 0,0-1 0 0 0,0 1 0 0 0,0 0-1 0 0,0-1 1 0 0,-1 1 0 0 0,1-1 0 0 0,0 1 0 0 0,0 0 0 0 0,0-1-1 0 0,0 1 1 0 0,0 0 0 0 0,1-1 0 0 0,-1 1 0 0 0,0 0-1 0 0,0-1 1 0 0,0 1 0 0 0,0-1 0 0 0,1 1 0 0 0,-1 0 0 0 0,2 2 54 0 0,-1-1 1 0 0,0 0 0 0 0,1 0 0 0 0,-1 1-1 0 0,1-1 1 0 0,3 3 0 0 0,0-2 157 0 0,-1 0 1 0 0,1 0 0 0 0,-1-1 0 0 0,1 0 0 0 0,0 0 0 0 0,0 0-1 0 0,0 0 1 0 0,0-1 0 0 0,0 1 0 0 0,1-1 0 0 0,-1-1-1 0 0,0 1 1 0 0,0-1 0 0 0,1 0 0 0 0,-1 0 0 0 0,0-1 0 0 0,1 1-1 0 0,-1-1 1 0 0,0 0 0 0 0,0-1 0 0 0,0 1 0 0 0,7-4-1 0 0,-1 0 57 0 0,-1-1-1 0 0,0 0 0 0 0,0-1 0 0 0,12-10 1 0 0,-20 15-228 0 0,1-1 0 0 0,-1 0 0 0 0,1 0 1 0 0,-1 0-1 0 0,0 0 0 0 0,0 0 0 0 0,0 0 0 0 0,1-4 1 0 0,-2 5-19 0 0,0 0 1 0 0,-1 1 0 0 0,0-1-1 0 0,1 0 1 0 0,-1 0 0 0 0,0 0 0 0 0,0 1-1 0 0,0-1 1 0 0,0 0 0 0 0,0 0-1 0 0,0 0 1 0 0,0 0 0 0 0,-1 1-1 0 0,1-1 1 0 0,-1 0 0 0 0,1 0-1 0 0,-2-1 1 0 0,0 0 14 0 0,1 0 1 0 0,-1 1-1 0 0,0-1 0 0 0,0 1 0 0 0,-1-1 0 0 0,1 1 1 0 0,0 0-1 0 0,-1 0 0 0 0,1 0 0 0 0,-1 0 1 0 0,0 1-1 0 0,0-1 0 0 0,1 1 0 0 0,-1-1 1 0 0,0 1-1 0 0,0 0 0 0 0,0 0 0 0 0,-1 0 0 0 0,1 1 1 0 0,0-1-1 0 0,0 1 0 0 0,0 0 0 0 0,-4 0 1 0 0,-1-1-119 0 0,1 1 0 0 0,-1 1 0 0 0,1 0 0 0 0,-1 0 0 0 0,1 0 0 0 0,-1 1 0 0 0,1 0 0 0 0,-12 5 0 0 0,17-6-69 0 0,1 0 0 0 0,-1 0 0 0 0,1-1 0 0 0,0 1 0 0 0,-1 0 0 0 0,1 0 0 0 0,0 0 0 0 0,-1 1 0 0 0,1-1 0 0 0,0 0 0 0 0,0 0 0 0 0,0 1 0 0 0,0-1 0 0 0,0 0 0 0 0,0 1 0 0 0,0-1 0 0 0,1 1 0 0 0,-1-1 0 0 0,0 1 0 0 0,1 0 0 0 0,-1-1 0 0 0,1 3 0 0 0,-1 3-951 0 0</inkml:trace>
  <inkml:trace contextRef="#ctx0" brushRef="#br0" timeOffset="3">1317 1 12632 0 0,'0'0'546'0'0,"-6"8"-436"0"0,-39 45 1033 0 0,3 3 0 0 0,-37 63 0 0 0,-2 5-266 0 0,46-71-205 0 0,-34 73 0 0 0,54-96-584 0 0,-26 54 872 0 0,39-80-1085 0 0,6-3-1783 0 0,0-4 746 0 0</inkml:trace>
  <inkml:trace contextRef="#ctx0" brushRef="#br0" timeOffset="4">1158 470 11968 0 0,'0'0'258'0'0,"-5"15"108"0"0,4-12-220 0 0,0 5 255 0 0,-1 0 0 0 0,1 0 0 0 0,1 0-1 0 0,0 0 1 0 0,1 13 0 0 0,-1-19-291 0 0,1 0 0 0 0,-1 0 0 0 0,1 1 0 0 0,0-1 0 0 0,-1 0 0 0 0,1 0 0 0 0,0 0 0 0 0,1 0 0 0 0,-1 0 1 0 0,0 0-1 0 0,1 0 0 0 0,-1-1 0 0 0,1 1 0 0 0,-1 0 0 0 0,1-1 0 0 0,0 1 0 0 0,-1-1 0 0 0,1 0 0 0 0,0 1 0 0 0,0-1 0 0 0,0 0 0 0 0,0 0 0 0 0,0 0 0 0 0,4 1 0 0 0,-3-2-41 0 0,0 0 0 0 0,-1 1-1 0 0,1-1 1 0 0,0 0 0 0 0,0 0 0 0 0,-1 0 0 0 0,1 0-1 0 0,0-1 1 0 0,-1 1 0 0 0,1-1 0 0 0,0 0-1 0 0,-1 0 1 0 0,1 0 0 0 0,-1 0 0 0 0,1 0-1 0 0,-1 0 1 0 0,0 0 0 0 0,1-1 0 0 0,-1 0 0 0 0,0 1-1 0 0,0-1 1 0 0,0 0 0 0 0,2-2 0 0 0,0-1 112 0 0,1 1-1 0 0,-2-1 1 0 0,1 0 0 0 0,0 0 0 0 0,-1 0 0 0 0,0 0 0 0 0,0 0 0 0 0,-1-1 0 0 0,3-7 0 0 0,-4 9-133 0 0,0 0 0 0 0,0-1 1 0 0,-1 1-1 0 0,1 0 0 0 0,-1 0 0 0 0,0 0 1 0 0,-1-1-1 0 0,1 1 0 0 0,-1 0 0 0 0,1 0 0 0 0,-1 0 1 0 0,-1 0-1 0 0,1 0 0 0 0,0 0 0 0 0,-1 0 1 0 0,0 0-1 0 0,0 1 0 0 0,0-1 0 0 0,-1 1 0 0 0,-3-6 1 0 0,2 5 3 0 0,0 0 1 0 0,0 0-1 0 0,0 0 1 0 0,0 1-1 0 0,-1 0 1 0 0,1 0-1 0 0,-1 0 1 0 0,0 0 0 0 0,0 1-1 0 0,0 0 1 0 0,0 0-1 0 0,0 0 1 0 0,0 1-1 0 0,-1-1 1 0 0,-6 0-1 0 0,9 2-170 0 0,0 0 0 0 0,0 1-1 0 0,0-1 1 0 0,0 0 0 0 0,0 1-1 0 0,0 0 1 0 0,0-1 0 0 0,1 1-1 0 0,-1 0 1 0 0,0 1 0 0 0,1-1-1 0 0,-4 2 1 0 0,4-2 14 0 0,1 0 0 0 0,0 0 0 0 0,-1 0 1 0 0,1 0-1 0 0,0 0 0 0 0,0 0 0 0 0,-1 0 0 0 0,1 0 0 0 0,0 1 1 0 0,0-1-1 0 0,0 0 0 0 0,1 1 0 0 0,-1-1 0 0 0,0 1 0 0 0,0-1 0 0 0,1 1 1 0 0,-1-1-1 0 0,1 1 0 0 0,-1-1 0 0 0,1 1 0 0 0,0-1 0 0 0,0 1 1 0 0,-1 1-1 0 0,3 5-1882 0 0</inkml:trace>
  <inkml:trace contextRef="#ctx0" brushRef="#br0" timeOffset="5">2057 124 16991 0 0,'0'0'36'0'0,"0"-1"-1"0"0,1 0 0 0 0,-1 0 0 0 0,0 1 0 0 0,0-1 1 0 0,0 1-1 0 0,0-1 0 0 0,1 0 0 0 0,-1 1 0 0 0,0-1 1 0 0,1 0-1 0 0,-1 1 0 0 0,0-1 0 0 0,1 1 0 0 0,-1-1 1 0 0,1 1-1 0 0,-1-1 0 0 0,1 1 0 0 0,-1-1 0 0 0,1 1 0 0 0,-1 0 1 0 0,2-2-1 0 0,0 1-2 0 0,0 0 0 0 0,1 1 0 0 0,-1-1 0 0 0,0 0 0 0 0,0 0 0 0 0,5 0 0 0 0,1 1-19 0 0,0-1 0 0 0,-1 1 0 0 0,11 1-1 0 0,9 1 3 0 0,-22-2-89 0 0,1 0-1 0 0,0 0 1 0 0,0 1-1 0 0,0 0 1 0 0,0 0 0 0 0,-1 0-1 0 0,1 1 1 0 0,6 2-1 0 0,-12-3-443 0 0</inkml:trace>
  <inkml:trace contextRef="#ctx0" brushRef="#br0" timeOffset="6">1995 292 16959 0 0,'0'0'376'0'0,"3"0"72"0"0,2 2 24 0 0,-1-2 0 0 0,6 3-376 0 0,1-2-96 0 0,0-1 0 0 0,1 0 0 0 0,1 2 336 0 0,0 0 48 0 0,1-2 16 0 0,-1 2 0 0 0,1 1-320 0 0,0-2-80 0 0,-3-1 0 0 0,0 2-8159 0 0</inkml:trace>
</inkml:ink>
</file>

<file path=ppt/ink/ink6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43.3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40 5104 0 0,'3'-19'430'0'0,"3"8"1436"0"0,5 25 86 0 0,-1 18 233 0 0,11 57 1 0 0,-11-41-999 0 0,18 60 159 0 0,-31-126-757 0 0,1 0 0 0 0,1 0 0 0 0,0-1 0 0 0,5-33 1 0 0,-2 38-599 0 0,0 0 0 0 0,1 0 1 0 0,0 0-1 0 0,1 0 1 0 0,1 1-1 0 0,0 0 0 0 0,12-21 1 0 0,-15 30 2 0 0,1 0-1 0 0,0 0 1 0 0,0 1 0 0 0,0-1 0 0 0,0 1-1 0 0,1-1 1 0 0,-1 1 0 0 0,1 0 0 0 0,0 1 0 0 0,7-5-1 0 0,-9 6 2 0 0,-1 1-1 0 0,1-1 0 0 0,-1 0 0 0 0,1 1 0 0 0,0 0 0 0 0,-1-1 0 0 0,1 1 0 0 0,-1 0 0 0 0,1 0 0 0 0,0 0 0 0 0,-1 0 0 0 0,1 0 1 0 0,0 0-1 0 0,-1 0 0 0 0,1 1 0 0 0,0-1 0 0 0,-1 0 0 0 0,1 1 0 0 0,-1 0 0 0 0,1-1 0 0 0,-1 1 0 0 0,1 0 0 0 0,-1 0 1 0 0,1 0-1 0 0,-1 0 0 0 0,0 0 0 0 0,1 0 0 0 0,-1 0 0 0 0,0 0 0 0 0,0 0 0 0 0,0 1 0 0 0,0-1 0 0 0,1 2 0 0 0,6 10-1 0 0,0 0 0 0 0,-1 1 0 0 0,0-1 0 0 0,-1 1 0 0 0,-1 1 0 0 0,0-1 0 0 0,-1 1 0 0 0,2 16-1 0 0,2 3 7 0 0,-2-11 55 0 0,-2 0 1 0 0,0 0-1 0 0,1 27 0 0 0,-5-49 76 0 0,0-12 148 0 0,2-4-165 0 0,-1-1 0 0 0,-1-15-1 0 0,1-16-18 0 0,0 35-92 0 0,0 0-1 0 0,1-1 1 0 0,7-22-1 0 0,-7 29-8 0 0,1 0 0 0 0,0 1 0 0 0,0-1 0 0 0,0 1 0 0 0,1-1 0 0 0,-1 1 0 0 0,1 0 0 0 0,0 0 0 0 0,8-6 0 0 0,-10 9 16 0 0,0-1 0 0 0,0 1 0 0 0,0 1 0 0 0,1-1 0 0 0,-1 0 0 0 0,0 0 0 0 0,1 1 0 0 0,-1 0-1 0 0,1-1 1 0 0,0 1 0 0 0,-1 0 0 0 0,1 0 0 0 0,0 0 0 0 0,0 1 0 0 0,-1-1 0 0 0,1 1-1 0 0,0-1 1 0 0,0 1 0 0 0,0 0 0 0 0,0 0 0 0 0,0 0 0 0 0,-1 0 0 0 0,1 1 0 0 0,0-1 0 0 0,0 1-1 0 0,3 1 1 0 0,0 0-16 0 0,-1 1-1 0 0,1 0 0 0 0,-1 0 0 0 0,0 0 1 0 0,1 1-1 0 0,-2-1 0 0 0,1 1 0 0 0,0 0 1 0 0,-1 1-1 0 0,0-1 0 0 0,0 1 1 0 0,0 0-1 0 0,0 0 0 0 0,-1 0 0 0 0,5 10 1 0 0,-2-3 61 0 0,-1 0 1 0 0,-1 0 0 0 0,0 1 0 0 0,-1-1 0 0 0,0 1 0 0 0,2 20-1 0 0,-4-18-97 0 0,1 18 350 0 0,-1-31-379 0 0,-1 0 0 0 0,0-1 0 0 0,1 1 1 0 0,-1 0-1 0 0,1-1 0 0 0,0 1 1 0 0,0 0-1 0 0,-1-1 0 0 0,1 1 1 0 0,0-1-1 0 0,0 1 0 0 0,0-1 1 0 0,1 1-1 0 0,1 0 0 0 0,1 0-1120 0 0</inkml:trace>
</inkml:ink>
</file>

<file path=ppt/ink/ink6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43.9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187 7 9928 0 0,'-106'-6'3833'0'0,"100"6"-3509"0"0,1 0 0 0 0,-1 0 0 0 0,1 1 0 0 0,0 0 0 0 0,-1 1 0 0 0,-9 3 0 0 0,13-5-320 0 0,1 0 0 0 0,-1 1-1 0 0,0 0 1 0 0,1-1 0 0 0,-1 1 0 0 0,0 0 0 0 0,1 0 0 0 0,-1 0-1 0 0,1 0 1 0 0,-1 0 0 0 0,1 0 0 0 0,0 0 0 0 0,-1 1 0 0 0,1-1 0 0 0,0 0-1 0 0,0 1 1 0 0,0-1 0 0 0,0 1 0 0 0,0-1 0 0 0,0 1 0 0 0,0 0-1 0 0,1-1 1 0 0,-1 1 0 0 0,1 0 0 0 0,-1 0 0 0 0,1-1 0 0 0,0 1 0 0 0,-1 0-1 0 0,1 0 1 0 0,0 0 0 0 0,0-1 0 0 0,0 1 0 0 0,0 0 0 0 0,1 0-1 0 0,-1 0 1 0 0,0-1 0 0 0,1 1 0 0 0,-1 0 0 0 0,1-1 0 0 0,0 1 0 0 0,0 0-1 0 0,-1-1 1 0 0,1 1 0 0 0,0-1 0 0 0,0 1 0 0 0,0-1 0 0 0,1 1-1 0 0,-1-1 1 0 0,0 0 0 0 0,0 0 0 0 0,4 3 0 0 0,8 4 37 0 0,1 1 0 0 0,21 8 0 0 0,-21-10-15 0 0,1 0 1 0 0,17 12 0 0 0,-20-12-16 0 0,-9-5-3 0 0,0-1 0 0 0,-1 1 0 0 0,1-1 0 0 0,0 1 0 0 0,-1 0-1 0 0,0 0 1 0 0,4 3 0 0 0,-6-5 0 0 0,0 1 0 0 0,1 0 0 0 0,-1-1 0 0 0,0 1-1 0 0,1 0 1 0 0,-1 0 0 0 0,0-1 0 0 0,0 1 0 0 0,0 0-1 0 0,0 0 1 0 0,1-1 0 0 0,-1 1 0 0 0,0 0 0 0 0,0 0 0 0 0,-1-1-1 0 0,1 1 1 0 0,0 0 0 0 0,0 0 0 0 0,0-1 0 0 0,0 1-1 0 0,-1 0 1 0 0,1 0 0 0 0,0-1 0 0 0,-1 1 0 0 0,1 0 0 0 0,0-1-1 0 0,-1 1 1 0 0,1-1 0 0 0,-1 1 0 0 0,1 0 0 0 0,-1-1-1 0 0,1 1 1 0 0,-1-1 0 0 0,0 1 0 0 0,1-1 0 0 0,-2 1-1 0 0,-2 2 100 0 0,0 1 0 0 0,-1-1 0 0 0,1-1 0 0 0,-1 1 0 0 0,0 0 0 0 0,0-1 0 0 0,0 0 0 0 0,0 0 0 0 0,0-1 0 0 0,-10 2 0 0 0,6-1-55 0 0,-1-1 0 0 0,1-1-1 0 0,-1 0 1 0 0,1 0 0 0 0,-12-2 0 0 0,8-1-1013 0 0,12 3 358 0 0</inkml:trace>
</inkml:ink>
</file>

<file path=ppt/ink/ink6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44.58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52 83 14224 0 0,'0'0'608'0'0,"-4"20"-488"0"0,4-16-123 0 0,0-1 1 0 0,0 0 0 0 0,1 1 0 0 0,-1-1 0 0 0,1 1 0 0 0,0-1 0 0 0,0 0 0 0 0,1 0 0 0 0,-1 0-1 0 0,0 0 1 0 0,1 0 0 0 0,0 0 0 0 0,0 0 0 0 0,0 0 0 0 0,3 3 0 0 0,-4-5 59 0 0,1 1 0 0 0,-1-1 0 0 0,1 0-1 0 0,0 1 1 0 0,-1-1 0 0 0,1 0 0 0 0,0 0 0 0 0,0 0 0 0 0,0-1 0 0 0,0 1 0 0 0,0 0 0 0 0,0-1 0 0 0,-1 1 0 0 0,2-1 0 0 0,-1 0-1 0 0,0 0 1 0 0,0 0 0 0 0,0 0 0 0 0,0 0 0 0 0,0 0 0 0 0,0 0 0 0 0,0 0 0 0 0,0-1 0 0 0,0 1 0 0 0,0-1 0 0 0,0 0 0 0 0,2-1-1 0 0,0 0 93 0 0,0 0-1 0 0,0-1 0 0 0,0 1 0 0 0,-1-1 0 0 0,1 0 0 0 0,-1 0 1 0 0,0 0-1 0 0,1-1 0 0 0,-2 1 0 0 0,1-1 0 0 0,0 0 0 0 0,-1 0 0 0 0,1 0 1 0 0,-1 0-1 0 0,0 0 0 0 0,-1 0 0 0 0,3-8 0 0 0,-3 9-118 0 0,0-1 0 0 0,0 1 0 0 0,-1 0 1 0 0,1 0-1 0 0,-1 0 0 0 0,0 0 0 0 0,0 0 0 0 0,0 0 0 0 0,-1 0 0 0 0,1-1 0 0 0,-1 1 1 0 0,1 0-1 0 0,-1 0 0 0 0,0 0 0 0 0,0 0 0 0 0,-1 1 0 0 0,1-1 0 0 0,0 0 0 0 0,-1 0 1 0 0,0 1-1 0 0,0-1 0 0 0,0 1 0 0 0,0-1 0 0 0,0 1 0 0 0,0 0 0 0 0,-5-4 0 0 0,4 4-82 0 0,0 0-1 0 0,-1 0 1 0 0,1 0-1 0 0,0 1 0 0 0,-1-1 1 0 0,0 1-1 0 0,1 0 0 0 0,-1 0 1 0 0,0 0-1 0 0,1 1 0 0 0,-1-1 1 0 0,0 1-1 0 0,0 0 1 0 0,0 0-1 0 0,1 0 0 0 0,-1 1 1 0 0,0-1-1 0 0,0 1 0 0 0,1 0 1 0 0,-1 0-1 0 0,0 0 1 0 0,-6 3-1 0 0,6-2-150 0 0,0 1 1 0 0,0-1-1 0 0,0 1 1 0 0,0 0 0 0 0,1 0-1 0 0,-1 0 1 0 0,1 0-1 0 0,0 1 1 0 0,0-1-1 0 0,0 1 1 0 0,0 0-1 0 0,0 0 1 0 0,1 0-1 0 0,0 0 1 0 0,0 0 0 0 0,0 1-1 0 0,0-1 1 0 0,-1 7-1 0 0,1-1-1057 0 0,0 0-46 0 0</inkml:trace>
</inkml:ink>
</file>

<file path=ppt/ink/ink6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45.2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50 11912 0 0,'0'0'570'0'0,"-1"14"-331"0"0,8 46 2720 0 0,-1-29-2225 0 0,1 0 1 0 0,2 0-1 0 0,14 32 1 0 0,-22-62-729 0 0,-1 0 0 0 0,1 1 0 0 0,0-1 0 0 0,0 0 0 0 0,-1 0 0 0 0,1 1-1 0 0,0-1 1 0 0,0 0 0 0 0,0 0 0 0 0,0 0 0 0 0,0 0 0 0 0,0 0 0 0 0,0 0 0 0 0,1-1 0 0 0,-1 1 0 0 0,0 0-1 0 0,0 0 1 0 0,1-1 0 0 0,-1 1 0 0 0,3 0 0 0 0,-2-1 26 0 0,1 0 0 0 0,-1 1 0 0 0,0-1 0 0 0,1-1 0 0 0,-1 1 0 0 0,0 0 0 0 0,1 0 0 0 0,-1-1 0 0 0,0 1 0 0 0,1-1 0 0 0,3-2 0 0 0,-1 1-11 0 0,-1 0 1 0 0,1-1-1 0 0,-1 1 1 0 0,0-1-1 0 0,1 0 1 0 0,-1-1-1 0 0,0 1 1 0 0,-1-1-1 0 0,1 1 1 0 0,-1-1-1 0 0,4-5 0 0 0,-5 4-75 0 0,4-5-140 0 0,0 0 0 0 0,6-18 1 0 0,-11 26 178 0 0,0-1 0 0 0,0 1 1 0 0,0 0-1 0 0,-1-1 0 0 0,1 1 1 0 0,-1-1-1 0 0,0 1 0 0 0,0-1 1 0 0,0 1-1 0 0,0-1 0 0 0,0 1 1 0 0,-1-1-1 0 0,1 1 0 0 0,-1-1 1 0 0,1 1-1 0 0,-1 0 0 0 0,0-1 0 0 0,-1-2 1 0 0,1 5-46 0 0,-8 10-182 0 0,7-7 234 0 0,0 1 0 0 0,0 0-1 0 0,0 0 1 0 0,1 1 0 0 0,-1-1-1 0 0,1 0 1 0 0,0 1 0 0 0,0-1-1 0 0,1 0 1 0 0,-1 1 0 0 0,1 7-1 0 0,0 1 74 0 0,1-1-1 0 0,4 25 1 0 0,-4-32-47 0 0,1 1 1 0 0,-1-1-1 0 0,1 0 1 0 0,0 0-1 0 0,4 8 1 0 0,-5-12-7 0 0,0 0 0 0 0,-1 0 1 0 0,1 0-1 0 0,0 0 0 0 0,-1 0 1 0 0,1 0-1 0 0,0 0 0 0 0,0 0 0 0 0,0 0 1 0 0,0-1-1 0 0,0 1 0 0 0,0 0 1 0 0,0-1-1 0 0,0 1 0 0 0,0 0 0 0 0,0-1 1 0 0,0 0-1 0 0,0 1 0 0 0,0-1 0 0 0,1 0 1 0 0,-1 1-1 0 0,0-1 0 0 0,0 0 1 0 0,0 0-1 0 0,1 0 0 0 0,-1 0 0 0 0,0 0 1 0 0,0 0-1 0 0,0 0 0 0 0,1-1 0 0 0,0 1 1 0 0,4-3 24 0 0,0 1 1 0 0,-1-1-1 0 0,0 0 0 0 0,0-1 1 0 0,0 1-1 0 0,0-1 1 0 0,0 0-1 0 0,-1 0 1 0 0,1-1-1 0 0,-1 1 0 0 0,5-8 1 0 0,-2 3-101 0 0,-1-1 1 0 0,0 0 0 0 0,-1 0-1 0 0,0-1 1 0 0,5-13-1 0 0,-9 20 13 0 0,0-1 0 0 0,0 1 0 0 0,0-1 0 0 0,-1 1 0 0 0,1-1 0 0 0,-2-5 0 0 0,10 22-204 0 0,-3 1 294 0 0,5 22 0 0 0,-9-25 12 0 0,1-1 1 0 0,0 0 0 0 0,0 0 0 0 0,1 0 0 0 0,8 12-1 0 0,-11-18-36 0 0,1 0 0 0 0,1 0 1 0 0,-1 0-1 0 0,0-1 0 0 0,1 1 0 0 0,-1-1 0 0 0,1 1 0 0 0,0-1 0 0 0,0 0 0 0 0,0 0 0 0 0,0 0 0 0 0,0-1 0 0 0,0 1 0 0 0,4 1 0 0 0,-5-3-15 0 0,1 1-1 0 0,0-1 1 0 0,-1 0 0 0 0,1 0 0 0 0,-1 0-1 0 0,1 0 1 0 0,-1 0 0 0 0,1 0 0 0 0,-1-1-1 0 0,1 1 1 0 0,-1-1 0 0 0,1 0-1 0 0,-1 0 1 0 0,1 0 0 0 0,-1 0 0 0 0,0 0-1 0 0,0 0 1 0 0,0-1 0 0 0,1 1 0 0 0,1-3-1 0 0,13-9-328 0 0,-1-2 0 0 0,0 1-1 0 0,-2-2 1 0 0,22-27-1 0 0,-30 33-2 0 0,1 0-1 0 0,-1 0 0 0 0,0-1 1 0 0,-1 0-1 0 0,-1 0 0 0 0,1 0 1 0 0,-2 0-1 0 0,0-1 1 0 0,4-20-1 0 0,-7 26 296 0 0,0 1-1 0 0,1-1 1 0 0,-2 1 0 0 0,1-1 0 0 0,-1 1-1 0 0,0-1 1 0 0,0 1 0 0 0,0 0 0 0 0,-1-1-1 0 0,1 1 1 0 0,-2 0 0 0 0,1 0-1 0 0,0 0 1 0 0,-7-9 0 0 0,9 14 72 0 0,0 0-1 0 0,0 0 1 0 0,0 0-1 0 0,0-1 1 0 0,0 1 0 0 0,0 0-1 0 0,-1 0 1 0 0,1 0 0 0 0,0 0-1 0 0,0-1 1 0 0,0 1 0 0 0,0 0-1 0 0,-1 0 1 0 0,1 0 0 0 0,0 0-1 0 0,0 0 1 0 0,0-1 0 0 0,0 1-1 0 0,-1 0 1 0 0,1 0-1 0 0,0 0 1 0 0,0 0 0 0 0,-1 0-1 0 0,1 0 1 0 0,0 0 0 0 0,0 0-1 0 0,0 0 1 0 0,-1 0 0 0 0,1 0-1 0 0,0 0 1 0 0,0 0 0 0 0,-1 0-1 0 0,1 0 1 0 0,0 0-1 0 0,0 0 1 0 0,0 0 0 0 0,-1 0-1 0 0,1 0 1 0 0,0 1 0 0 0,0-1-1 0 0,-1 0 1 0 0,-4 11 386 0 0,0 16-110 0 0,5-26-302 0 0,3 128 2155 0 0,-1-101-1755 0 0,1 0 1 0 0,12 44-1 0 0,-14-63-352 0 0,0-7-48 0 0,-1 0 0 0 0,0 0 0 0 0,1 0 0 0 0,-1 0 0 0 0,1 0 0 0 0,-1 0 1 0 0,1-1-1 0 0,0 1 0 0 0,2 3 0 0 0,-3-5-474 0 0</inkml:trace>
</inkml:ink>
</file>

<file path=ppt/ink/ink6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45.8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1 111 12160 0 0,'6'0'373'0'0,"-1"-1"1"0"0,1 0 0 0 0,0 0-1 0 0,9-3 1 0 0,-9 2-90 0 0,0 0 0 0 0,0 1 0 0 0,0-1 0 0 0,11 0 0 0 0,10 2 151 0 0,0-1 0 0 0,-1-2 0 0 0,1-1 0 0 0,0-1 0 0 0,-1-1 0 0 0,0-1 1 0 0,28-12-1 0 0,-49 17-385 0 0,0-1 1 0 0,0 0-1 0 0,0 0 1 0 0,0 0-1 0 0,-1 0 1 0 0,1-1-1 0 0,7-8 1 0 0,-12 12-44 0 0,0 0 0 0 0,0-1 1 0 0,1 1-1 0 0,-1 0 0 0 0,0-1 1 0 0,0 1-1 0 0,0 0 0 0 0,0-1 1 0 0,0 1-1 0 0,-1 0 1 0 0,1-1-1 0 0,0 1 0 0 0,0 0 1 0 0,0 0-1 0 0,0-1 0 0 0,0 1 1 0 0,0 0-1 0 0,0-1 0 0 0,-1 1 1 0 0,1 0-1 0 0,0 0 0 0 0,0-1 1 0 0,0 1-1 0 0,-1 0 0 0 0,1 0 1 0 0,0-1-1 0 0,0 1 0 0 0,-1 0 1 0 0,1 0-1 0 0,0 0 0 0 0,0-1 1 0 0,-1 1-1 0 0,1 0 0 0 0,0 0 1 0 0,-1 0-1 0 0,1 0 0 0 0,0 0 1 0 0,-1 0-1 0 0,1 0 0 0 0,0 0 1 0 0,-1 0-1 0 0,1 0 0 0 0,-1 0 1 0 0,-15-4-9 0 0,-2 3-3 0 0,1-1 8 0 0,-28 2 1 0 0,38 0-14 0 0,1 1-1 0 0,-1 0 0 0 0,1 1 1 0 0,-1-1-1 0 0,1 1 1 0 0,0 1-1 0 0,-10 4 0 0 0,11-5 34 0 0,0 1 0 0 0,0 0 0 0 0,1 0 0 0 0,0 0-1 0 0,-1 0 1 0 0,1 1 0 0 0,0-1 0 0 0,1 1 0 0 0,-5 6 0 0 0,7-9 6 0 0,0 1 1 0 0,0 0-1 0 0,0 0 1 0 0,0 0-1 0 0,1 0 1 0 0,-1 0 0 0 0,0 0-1 0 0,1 0 1 0 0,0 0-1 0 0,-1 1 1 0 0,1-1 0 0 0,0 0-1 0 0,0 0 1 0 0,0 0-1 0 0,0 0 1 0 0,1 0-1 0 0,-1 0 1 0 0,1 0 0 0 0,-1 1-1 0 0,1-1 1 0 0,0 0-1 0 0,-1 0 1 0 0,1-1 0 0 0,0 1-1 0 0,0 0 1 0 0,2 2-1 0 0,1 2 107 0 0,1 0 0 0 0,0 0 0 0 0,1 0-1 0 0,-1-1 1 0 0,1 0 0 0 0,0 0 0 0 0,0 0-1 0 0,0-1 1 0 0,1 0 0 0 0,0 0 0 0 0,0-1-1 0 0,0 1 1 0 0,0-1 0 0 0,10 2 0 0 0,-4-1-183 0 0,0-1 0 0 0,1-1 0 0 0,0 0 0 0 0,0 0 0 0 0,-1-2 0 0 0,1 1 0 0 0,17-3 0 0 0,-15-2-811 0 0,-1-1-50 0 0</inkml:trace>
</inkml:ink>
</file>

<file path=ppt/ink/ink6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46.85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7112 0 0,'0'0'1584'0'0,"17"6"402"0"0,-11-3-1674 0 0,0-1-1 0 0,0 1 0 0 0,1-1 1 0 0,0 0-1 0 0,-1-1 0 0 0,1 0 1 0 0,0 0-1 0 0,10 1 1 0 0,8-3 946 0 0,24-2 0 0 0,-12-1-687 0 0,-22 1 379 0 0,0 1 1 0 0,31 1-1 0 0,-10 3-1428 0 0,-17-2 196 0 0,33 6 0 0 0,18 2 469 0 0,-13-2-172 0 0,-6 1 95 0 0,1-3-1 0 0,0-2 0 0 0,64-6 1 0 0,174-4 1075 0 0,-209 1-1045 0 0,-57 4-165 0 0,1 2 0 0 0,25 0 0 0 0,61 0 77 0 0,-39-1-40 0 0,-15 3-11 0 0,115-6 136 0 0,46-4 309 0 0,-153 11-430 0 0,23-1 60 0 0,-47-1 221 0 0,64 9-1 0 0,21 1 403 0 0,-25-18-421 0 0,-32 1-97 0 0,-58 6-170 0 0,-5 1-53 0 0,1 0-1 0 0,-1-1 1 0 0,0 0-1 0 0,7-1 1 0 0,-10 0-1121 0 0</inkml:trace>
</inkml:ink>
</file>

<file path=ppt/ink/ink6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49.7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7 9176 0 0,'-4'-6'1055'0'0,"2"5"-368"0"0,4 15-71 0 0,9 21 67 0 0,59 123 2148 0 0,-41-86-1861 0 0,-31-78-667 0 0,1 0-1 0 0,0 0 1 0 0,0 0-1 0 0,1-1 0 0 0,-1 1 1 0 0,1 0-1 0 0,2-10 1 0 0,-1 0-304 0 0,1 1-1 0 0,6-22 1 0 0,-7 33 37 0 0,0 1 0 0 0,1-1 0 0 0,-1 1-1 0 0,1-1 1 0 0,0 1 0 0 0,0 0 0 0 0,0 0 0 0 0,0 0-1 0 0,1 0 1 0 0,4-5 0 0 0,-6 7-24 0 0,1 0 1 0 0,-1 0-1 0 0,1 0 1 0 0,-1 0-1 0 0,1 0 0 0 0,-1 0 1 0 0,1 0-1 0 0,0 0 0 0 0,0 1 1 0 0,-1-1-1 0 0,1 1 1 0 0,0-1-1 0 0,0 1 0 0 0,0 0 1 0 0,-1-1-1 0 0,1 1 0 0 0,0 0 1 0 0,0 0-1 0 0,0 1 1 0 0,0-1-1 0 0,-1 0 0 0 0,4 1 1 0 0,0 1 34 0 0,0 0 0 0 0,-1 0 0 0 0,1 0 0 0 0,-1 0 0 0 0,1 1 0 0 0,-1 0 0 0 0,0 0 0 0 0,0 0 0 0 0,0 0 0 0 0,-1 1 0 0 0,1 0 0 0 0,-1-1 0 0 0,0 1 0 0 0,0 0 0 0 0,0 1 0 0 0,0-1 0 0 0,-1 0 0 0 0,0 1-1 0 0,3 7 1 0 0,-2-3-3 0 0,-1 1-1 0 0,0-1 1 0 0,0 1-1 0 0,-1 0 1 0 0,0 0-1 0 0,-1 0 1 0 0,0 0-1 0 0,0 0 1 0 0,-3 10-1 0 0,-3 0 225 0 0,6-20-256 0 0,-1 1 0 0 0,1-1 1 0 0,0 0-1 0 0,0 0 0 0 0,0 0 0 0 0,0 0 1 0 0,0 0-1 0 0,0 0 0 0 0,0 1 0 0 0,0-1 1 0 0,0 0-1 0 0,0 0 0 0 0,0 0 1 0 0,-1 0-1 0 0,1 0 0 0 0,0 0 0 0 0,0 0 1 0 0,0 0-1 0 0,0 0 0 0 0,0 1 0 0 0,0-1 1 0 0,-1 0-1 0 0,1 0 0 0 0,0 0 0 0 0,0 0 1 0 0,0 0-1 0 0,0 0 0 0 0,0 0 0 0 0,-1 0 1 0 0,1 0-1 0 0,0 0 0 0 0,0 0 1 0 0,0 0-1 0 0,0 0 0 0 0,0 0 0 0 0,-1 0 1 0 0,1 0-1 0 0,-4-11 254 0 0,3 4-241 0 0,0-1 0 0 0,1 1 0 0 0,0 0 0 0 0,0 0 0 0 0,1-1-1 0 0,-1 1 1 0 0,2 0 0 0 0,-1 0 0 0 0,1 0 0 0 0,0 0 0 0 0,1 0-1 0 0,-1 0 1 0 0,1 1 0 0 0,1-1 0 0 0,-1 1 0 0 0,1 0 0 0 0,0 0-1 0 0,9-10 1 0 0,-9 13-64 0 0,0 1-1 0 0,1-1 1 0 0,-1 1 0 0 0,1 0-1 0 0,-1 1 1 0 0,1-1-1 0 0,0 1 1 0 0,-1-1-1 0 0,1 2 1 0 0,0-1 0 0 0,0 0-1 0 0,0 1 1 0 0,7 0-1 0 0,-4 0 62 0 0,-1 0-1 0 0,1 1 0 0 0,-1 0 1 0 0,0 0-1 0 0,0 0 0 0 0,1 1 0 0 0,6 3 1 0 0,-11-4 1 0 0,0 0 0 0 0,-1 1 0 0 0,1-1 0 0 0,0 1 0 0 0,-1 0 0 0 0,1 0 0 0 0,-1 0 0 0 0,0 0 0 0 0,0 0 1 0 0,0 0-1 0 0,0 1 0 0 0,0-1 0 0 0,0 1 0 0 0,-1-1 0 0 0,1 1 0 0 0,-1 0 0 0 0,1-1 0 0 0,-1 1 0 0 0,1 4 0 0 0,-1 0-26 0 0,1 0-1 0 0,-2 0 1 0 0,1-1-1 0 0,-1 1 1 0 0,-1 11-1 0 0,1-10 63 0 0,0 0 0 0 0,0 0 0 0 0,2 10 0 0 0,-2-17-234 0 0,1 0-1 0 0,-1 0 1 0 0,1 0-1 0 0,-1 0 1 0 0,1 0 0 0 0,-1 0-1 0 0,1 0 1 0 0,0 0-1 0 0,-1 0 1 0 0,1 0 0 0 0,0-1-1 0 0,0 1 1 0 0,-1 0-1 0 0,1-1 1 0 0,0 1 0 0 0,0 0-1 0 0,0-1 1 0 0,0 1-1 0 0,0-1 1 0 0,0 1 0 0 0,0-1-1 0 0,0 0 1 0 0,0 0-1 0 0,0 1 1 0 0,0-1 0 0 0,2 0-1 0 0,3 0-1526 0 0</inkml:trace>
</inkml:ink>
</file>

<file path=ppt/ink/ink6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0.3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180 55 8752 0 0,'1'-3'133'0'0,"9"-21"149"0"0,-9 23-277 0 0,-1 0 1 0 0,0 1-1 0 0,1-1 1 0 0,-1 0-1 0 0,0 0 1 0 0,0 1-1 0 0,0-1 1 0 0,0 0-1 0 0,0 0 1 0 0,0 0 0 0 0,0 1-1 0 0,0-1 1 0 0,0 0-1 0 0,0 0 1 0 0,0 0-1 0 0,0 1 1 0 0,0-1-1 0 0,-1 0 1 0 0,1 0-1 0 0,0 1 1 0 0,0-1-1 0 0,-1 0 1 0 0,1 1 0 0 0,-2-2-1 0 0,0 0 99 0 0,0 1-1 0 0,-1 0 1 0 0,1 1-1 0 0,-1-1 1 0 0,1 0-1 0 0,-1 1 1 0 0,1-1-1 0 0,-1 1 1 0 0,1 0-1 0 0,-1 0 1 0 0,0 0-1 0 0,1 0 1 0 0,-1 0-1 0 0,1 1 1 0 0,-1-1-1 0 0,0 1 1 0 0,1-1-1 0 0,-1 1 1 0 0,-2 1-1 0 0,-5 3 469 0 0,0-1-1 0 0,-18 12 0 0 0,15-8 40 0 0,0 1 1 0 0,-13 12-1 0 0,22-18-507 0 0,0 0 0 0 0,1 1-1 0 0,0-1 1 0 0,0 1 0 0 0,0 0-1 0 0,0 0 1 0 0,1 0 0 0 0,-1 1-1 0 0,1-1 1 0 0,0 1 0 0 0,-1 4 0 0 0,3-8-104 0 0,0-1 0 0 0,0 1 0 0 0,-1-1 0 0 0,1 1 0 0 0,0 0 0 0 0,0-1 0 0 0,0 1 0 0 0,0 0 0 0 0,0-1 0 0 0,1 1 0 0 0,-1 0 0 0 0,0-1 0 0 0,0 1 0 0 0,0-1 0 0 0,0 1 0 0 0,1 0 0 0 0,-1-1 0 0 0,0 1 0 0 0,0-1 0 0 0,1 1 0 0 0,-1-1 0 0 0,1 1 0 0 0,-1-1 0 0 0,0 1 0 0 0,1-1 0 0 0,-1 1 0 0 0,1-1 0 0 0,-1 0 0 0 0,1 1 0 0 0,-1-1 0 0 0,1 0 0 0 0,0 1 0 0 0,0-1 0 0 0,20 5 0 0 0,-18-4 0 0 0,21 2 10 0 0,-18-3-22 0 0,-1 1 1 0 0,1-1-1 0 0,-1 1 1 0 0,0 0-1 0 0,1 0 0 0 0,-1 1 1 0 0,0 0-1 0 0,0 0 1 0 0,0 0-1 0 0,0 0 0 0 0,0 1 1 0 0,-1 0-1 0 0,6 4 1 0 0,-5-3 6 0 0,-2 0 0 0 0,1 0 0 0 0,0 0 0 0 0,-1 1 0 0 0,1-1 0 0 0,-1 1 0 0 0,3 8 0 0 0,-5-12 24 0 0,0 0-1 0 0,-1 0 0 0 0,1 1 1 0 0,-1-1-1 0 0,0 0 0 0 0,1 0 1 0 0,-1 0-1 0 0,0 1 0 0 0,0-1 0 0 0,0 0 1 0 0,0 1-1 0 0,0-1 0 0 0,0 0 1 0 0,0 0-1 0 0,0 1 0 0 0,0-1 1 0 0,-1 0-1 0 0,1 0 0 0 0,0 1 0 0 0,-1-1 1 0 0,1 0-1 0 0,-1 0 0 0 0,0 0 1 0 0,1 0-1 0 0,-1 0 0 0 0,0 1 1 0 0,0-1-1 0 0,1 0 0 0 0,-1-1 0 0 0,0 1 1 0 0,0 0-1 0 0,0 0 0 0 0,0 0 1 0 0,0-1-1 0 0,0 1 0 0 0,0 0 1 0 0,-1-1-1 0 0,-1 2 0 0 0,-3 0 208 0 0,0 0-1 0 0,0 0 1 0 0,0 0-1 0 0,0-1 1 0 0,0 0-1 0 0,-1 0 1 0 0,1-1 0 0 0,0 1-1 0 0,-1-1 1 0 0,-10-2-1 0 0,10 1-627 0 0,0-1 1 0 0,0 1-1 0 0,0-1 0 0 0,0-1 1 0 0,-9-4-1 0 0</inkml:trace>
</inkml:ink>
</file>

<file path=ppt/ink/ink6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0.97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74 92 15104 0 0,'0'0'881'0'0,"-6"14"-706"0"0,5-12-136 0 0,0 0 0 0 0,1 0 0 0 0,-1 0 1 0 0,1 0-1 0 0,-1 0 0 0 0,1 1 1 0 0,0-1-1 0 0,0 0 0 0 0,0 0 1 0 0,0 0-1 0 0,0 0 0 0 0,1 0 1 0 0,-1 0-1 0 0,1 0 0 0 0,-1 0 1 0 0,1 0-1 0 0,0 0 0 0 0,0 0 0 0 0,0 0 1 0 0,0 0-1 0 0,0 0 0 0 0,0-1 1 0 0,0 1-1 0 0,0 0 0 0 0,1-1 1 0 0,-1 1-1 0 0,1-1 0 0 0,-1 1 1 0 0,1-1-1 0 0,0 0 0 0 0,0 0 1 0 0,-1 0-1 0 0,1 0 0 0 0,0 0 1 0 0,0 0-1 0 0,0 0 0 0 0,0 0 0 0 0,4 0 1 0 0,-4-1 39 0 0,0 0 1 0 0,0 1 0 0 0,0-1 0 0 0,0-1-1 0 0,0 1 1 0 0,1 0 0 0 0,-1-1-1 0 0,0 1 1 0 0,0-1 0 0 0,0 1-1 0 0,0-1 1 0 0,0 0 0 0 0,0 0-1 0 0,-1 0 1 0 0,1 0 0 0 0,0 0-1 0 0,0 0 1 0 0,-1-1 0 0 0,1 1 0 0 0,-1 0-1 0 0,1-1 1 0 0,-1 1 0 0 0,2-3-1 0 0,4-4 176 0 0,-1 0 1 0 0,0-1-1 0 0,6-10 0 0 0,-10 15-167 0 0,0 0 0 0 0,0 0 0 0 0,0 0 0 0 0,0 0 0 0 0,-1-1 0 0 0,0 1 0 0 0,0 0 0 0 0,0-1 0 0 0,1-4 0 0 0,-2 6-64 0 0,0 1 1 0 0,-1 0-1 0 0,1 0 0 0 0,0 0 0 0 0,-1 0 1 0 0,1 0-1 0 0,-1 0 0 0 0,1 0 0 0 0,-1 0 0 0 0,0 0 1 0 0,0 1-1 0 0,0-1 0 0 0,0 0 0 0 0,0 0 1 0 0,0 1-1 0 0,-1-1 0 0 0,1 1 0 0 0,0-1 0 0 0,-1 1 1 0 0,0-1-1 0 0,1 1 0 0 0,-3-2 0 0 0,0 1-51 0 0,0 0 0 0 0,0-1 0 0 0,0 2 0 0 0,0-1 0 0 0,0 0 0 0 0,0 1-1 0 0,0 0 1 0 0,0 0 0 0 0,-1 0 0 0 0,1 1 0 0 0,0-1 0 0 0,-1 1 0 0 0,1 0-1 0 0,0 0 1 0 0,-1 0 0 0 0,1 1 0 0 0,0 0 0 0 0,-5 1 0 0 0,3 0-214 0 0,-1 0 0 0 0,1 1 0 0 0,0-1 1 0 0,0 1-1 0 0,1 1 0 0 0,-1-1 0 0 0,0 1 0 0 0,1 0 1 0 0,0 1-1 0 0,0-1 0 0 0,-5 7 0 0 0,8-8-100 0 0,0-1-1 0 0,0 1 1 0 0,1 0-1 0 0,-1 0 1 0 0,-1 4 0 0 0,3-6 286 0 0,-5 9-1124 0 0</inkml:trace>
</inkml:ink>
</file>

<file path=ppt/ink/ink6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1.7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5 15168 0 0,'-6'-4'746'0'0,"6"4"-742"0"0,-1 0 1 0 0,1 0-1 0 0,0 0 0 0 0,0 1 1 0 0,-1-1-1 0 0,1 0 0 0 0,0 0 0 0 0,0 0 1 0 0,-1 0-1 0 0,1 1 0 0 0,0-1 1 0 0,0 0-1 0 0,-1 0 0 0 0,1 1 0 0 0,0-1 1 0 0,0 0-1 0 0,0 0 0 0 0,0 1 1 0 0,-1-1-1 0 0,1 0 0 0 0,0 1 0 0 0,0-1 1 0 0,0 0-1 0 0,0 0 0 0 0,0 1 1 0 0,0-1-1 0 0,0 0 0 0 0,0 1 0 0 0,0-1 1 0 0,0 0-1 0 0,0 1 0 0 0,0-1 0 0 0,0 0 1 0 0,0 1-1 0 0,0-1 0 0 0,-1 16 513 0 0,-1 32 1392 0 0,0-23-1175 0 0,3 27-1 0 0,0-33-556 0 0,0-1-107 0 0,6 32 0 0 0,-6-46-50 0 0,0 1 0 0 0,0-1 0 0 0,1 1 1 0 0,-1-1-1 0 0,1 0 0 0 0,0 1 0 0 0,0-1 0 0 0,1 0 0 0 0,0 0 0 0 0,-1 0 0 0 0,7 6 0 0 0,-8-9-10 0 0,1 0-1 0 0,-1 0 0 0 0,0-1 1 0 0,1 1-1 0 0,-1 0 0 0 0,0-1 0 0 0,1 1 1 0 0,-1-1-1 0 0,1 1 0 0 0,-1-1 1 0 0,1 0-1 0 0,-1 1 0 0 0,1-1 0 0 0,-1 0 1 0 0,1 0-1 0 0,-1 0 0 0 0,1 0 1 0 0,-1 0-1 0 0,1-1 0 0 0,-1 1 1 0 0,1 0-1 0 0,-1-1 0 0 0,1 1 0 0 0,-1-1 1 0 0,1 0-1 0 0,-1 1 0 0 0,0-1 1 0 0,1 0-1 0 0,-1 0 0 0 0,0 0 1 0 0,0 0-1 0 0,3-2 0 0 0,2-2-54 0 0,0-1-1 0 0,0 0 1 0 0,0-1 0 0 0,6-9-1 0 0,-5 6-93 0 0,-1 3 92 0 0,0-1 1 0 0,-1 1-1 0 0,0-1 1 0 0,0-1-1 0 0,-1 1 1 0 0,0-1-1 0 0,3-13 0 0 0,-6 20 45 0 0,-1 1 1 0 0,0 0-1 0 0,1-1 1 0 0,-1 1 0 0 0,0 0-1 0 0,0-1 1 0 0,0 1-1 0 0,0-1 1 0 0,0 1-1 0 0,0 0 1 0 0,0-1-1 0 0,-1 1 1 0 0,1-1-1 0 0,0 1 1 0 0,-1 0-1 0 0,0-2 1 0 0,1 2-127 0 0,-1 2-46 0 0,0 0 158 0 0,0 0 0 0 0,0 0 1 0 0,0 0-1 0 0,1 0 0 0 0,-1 0 1 0 0,0 0-1 0 0,1 0 1 0 0,-1 0-1 0 0,1 0 0 0 0,-1 0 1 0 0,1 1-1 0 0,0-1 0 0 0,-1 0 1 0 0,1 0-1 0 0,0 0 0 0 0,0 1 1 0 0,0 0-1 0 0,-1 2-7 0 0,0 4 88 0 0,0 0 0 0 0,0 0-1 0 0,0 0 1 0 0,1 0-1 0 0,1 0 1 0 0,-1-1 0 0 0,1 1-1 0 0,1 0 1 0 0,-1 0 0 0 0,1-1-1 0 0,1 1 1 0 0,4 10-1 0 0,-6-16-60 0 0,0 0 0 0 0,0 0 0 0 0,0 0 0 0 0,0-1-1 0 0,1 1 1 0 0,-1 0 0 0 0,1-1 0 0 0,-1 1 0 0 0,1-1-1 0 0,-1 0 1 0 0,1 1 0 0 0,0-1 0 0 0,0 0-1 0 0,0 0 1 0 0,0 0 0 0 0,0 0 0 0 0,0 0 0 0 0,0-1-1 0 0,3 2 1 0 0,-2-2 23 0 0,0 0 0 0 0,1 0-1 0 0,-1 0 1 0 0,0 0-1 0 0,0 0 1 0 0,0-1 0 0 0,1 0-1 0 0,-1 0 1 0 0,0 1 0 0 0,0-2-1 0 0,5-1 1 0 0,1-2-102 0 0,0-1 0 0 0,-1 1 1 0 0,0-1-1 0 0,0 0 0 0 0,-1-1 0 0 0,1 0 1 0 0,9-13-1 0 0,-15 18 33 0 0,0 0-6 0 0,0-1 1 0 0,0 1 0 0 0,0-1 0 0 0,0 0 0 0 0,-1 1 0 0 0,1-1 0 0 0,-1 0 0 0 0,0 0 0 0 0,0 0-1 0 0,0 0 1 0 0,0 0 0 0 0,0-3 0 0 0,-1 5 40 0 0,0 1-1 0 0,0 0 1 0 0,0-1 0 0 0,0 1-1 0 0,0 0 1 0 0,0 0 0 0 0,0-1 0 0 0,0 1-1 0 0,0 0 1 0 0,0-1 0 0 0,0 1-1 0 0,-1 0 1 0 0,1 0 0 0 0,0-1-1 0 0,0 1 1 0 0,0 0 0 0 0,0 0-1 0 0,-1-1 1 0 0,1 1 0 0 0,0 0-1 0 0,0 0 1 0 0,0-1 0 0 0,-1 1-1 0 0,1 0 1 0 0,0 0 0 0 0,0 0 0 0 0,-1 0-1 0 0,1-1 1 0 0,0 1 0 0 0,-1 0-1 0 0,1 0 1 0 0,0 0 0 0 0,0 0-1 0 0,-1 0 1 0 0,1 0 0 0 0,0 0-1 0 0,-1 0 1 0 0,1 0 0 0 0,0 0-1 0 0,-1 0 1 0 0,1 0 0 0 0,0 0-1 0 0,-1 0 1 0 0,1 0 0 0 0,0 0 0 0 0,0 0-1 0 0,-1 0 1 0 0,1 1 0 0 0,0-1-1 0 0,0 0 1 0 0,-1 0 0 0 0,0 1 13 0 0,0-1 1 0 0,0 1-1 0 0,0-1 1 0 0,0 1 0 0 0,0-1-1 0 0,0 1 1 0 0,0 0-1 0 0,0-1 1 0 0,0 1 0 0 0,1 0-1 0 0,-1 0 1 0 0,-1 1-1 0 0,0 3 48 0 0,1-1 0 0 0,0 1 0 0 0,1 0 0 0 0,-1 0 0 0 0,1-1 0 0 0,-1 1 0 0 0,2 0 0 0 0,-1 0 0 0 0,0-1 0 0 0,1 1 0 0 0,2 6 0 0 0,-3-7-27 0 0,1-1 0 0 0,0 0 0 0 0,0 0 0 0 0,0 0 0 0 0,1 0 0 0 0,-1-1 1 0 0,1 1-1 0 0,-1 0 0 0 0,1 0 0 0 0,0-1 0 0 0,0 1 0 0 0,0-1 0 0 0,1 0 0 0 0,-1 0 1 0 0,0 0-1 0 0,1 0 0 0 0,-1 0 0 0 0,4 2 0 0 0,-3-3-15 0 0,-1-1-1 0 0,1 1 0 0 0,-1-1 1 0 0,1 0-1 0 0,-1 0 1 0 0,1 0-1 0 0,0 0 1 0 0,-1 0-1 0 0,1 0 1 0 0,-1-1-1 0 0,1 1 1 0 0,-1-1-1 0 0,1 0 1 0 0,-1 0-1 0 0,0 0 1 0 0,1 0-1 0 0,-1 0 1 0 0,0 0-1 0 0,0 0 1 0 0,0-1-1 0 0,0 1 1 0 0,2-3-1 0 0,5-3-43 0 0,-1 0-1 0 0,0-1 1 0 0,12-14 0 0 0,-11 10-169 0 0,-1 0 1 0 0,0 0 0 0 0,-1 0 0 0 0,0-1-1 0 0,-1 0 1 0 0,-1-1 0 0 0,0 1 0 0 0,0-1-1 0 0,4-27 1 0 0,-9 34 109 0 0,0 0 0 0 0,0-1 0 0 0,0 1 0 0 0,-3-9 0 0 0,0-18-227 0 0,14 51 1014 0 0,-6 0-318 0 0,-1 0 0 0 0,-1 1 1 0 0,0-1-1 0 0,-1 1 0 0 0,-1 24 1 0 0,1 8 121 0 0,-1-14-294 0 0,-2-27-143 0 0,1-1 0 0 0,1 0 0 0 0,-1 1 0 0 0,1-1 0 0 0,1 0 0 0 0,3 13 0 0 0,-3-17-7 0 0,-2-4-48 0 0,1 1-1 0 0,-1 0 1 0 0,0-1-1 0 0,0 1 1 0 0,1-1-1 0 0,-1 1 1 0 0,1-1 0 0 0,-1 1-1 0 0,0-1 1 0 0,1 0-1 0 0,-1 1 1 0 0,1-1-1 0 0,-1 1 1 0 0,1-1 0 0 0,-1 0-1 0 0,1 1 1 0 0,0-1-1 0 0,-1 0 1 0 0,1 0-1 0 0,-1 0 1 0 0,1 1 0 0 0,0-1-1 0 0,-1 0 1 0 0,1 0-1 0 0,-1 0 1 0 0,1 0 0 0 0,0 0-1 0 0,-1 0 1 0 0,1 0-1 0 0,0 0 1 0 0,-1 0-1 0 0,2-1 1 0 0,12-7-1249 0 0,-10 4 501 0 0</inkml:trace>
</inkml:ink>
</file>

<file path=ppt/ink/ink6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2.1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13 19727 0 0,'16'-6'1067'0'0,"-11"4"-1040"0"0,1 1 0 0 0,0 0 1 0 0,-1 0-1 0 0,1 1 0 0 0,-1-1 0 0 0,1 1 0 0 0,0 0 1 0 0,9 2-1 0 0,2 1-8 0 0,25 8 0 0 0,-15-3 31 0 0,-10-4-218 0 0,28 4-1 0 0,-38-7-641 0 0,1-1-1 0 0,-1 0 0 0 0,13-1 0 0 0,-12-1-384 0 0</inkml:trace>
  <inkml:trace contextRef="#ctx0" brushRef="#br0" timeOffset="1">313 69 16807 0 0,'-2'6'480'0'0,"0"2"96"0"0,2 0-456 0 0,0 0-120 0 0,0 0 0 0 0,2-2 0 0 0,3 2 192 0 0,-3-2 24 0 0,5 2 0 0 0,-3-2 0 0 0,3-4-736 0 0,2 2-152 0 0,-1-4-24 0 0</inkml:trace>
</inkml:ink>
</file>

<file path=ppt/ink/ink6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2.8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0 15792 0 0,'-3'6'448'0'0,"1"-2"95"0"0,0 2-431 0 0,2-1-112 0 0,0 0 0 0 0</inkml:trace>
</inkml:ink>
</file>

<file path=ppt/ink/ink6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3.35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64 17687 0 0,'1'25'278'0'0,"1"0"-1"0"0,8 35 0 0 0,-9-49-630 0 0,1-5 2136 0 0,2-17-702 0 0,7-23-961 0 0,-6 15-121 0 0,1 1 0 0 0,1 0 0 0 0,15-28 0 0 0,-21 45-64 0 0,-1 2 3 0 0,0-1 65 0 0,0 0-1 0 0,1 0 1 0 0,-1 0-1 0 0,0 1 1 0 0,0-1-1 0 0,0 0 1 0 0,0 0 0 0 0,1 1-1 0 0,-1-1 1 0 0,0 0-1 0 0,0 1 1 0 0,0-1-1 0 0,0 0 1 0 0,0 0-1 0 0,0 1 1 0 0,0-1-1 0 0,0 0 1 0 0,0 1-1 0 0,0-1 1 0 0,0 0-1 0 0,0 1 1 0 0,0-1-1 0 0,0 0 1 0 0,0 0-1 0 0,0 1 1 0 0,0-1-1 0 0,-2 20 702 0 0,1-20-490 0 0,-3-2-172 0 0,0 0-42 0 0,1 0 0 0 0,0 0 0 0 0,0 0 0 0 0,2 2-13 0 0,0-1 1 0 0,0 0-1 0 0,0 1 0 0 0,0-1 0 0 0,0 1 0 0 0,1-1 0 0 0,-1 1 1 0 0,0 0-1 0 0,0 0 0 0 0,0-1 0 0 0,0 1 0 0 0,0 0 0 0 0,-1 0 1 0 0,1 0-1 0 0,0 0 0 0 0,0 0 0 0 0,0 0 0 0 0,0 0 0 0 0,0 0 1 0 0,0 0-1 0 0,0 1 0 0 0,0-1 0 0 0,0 0 0 0 0,0 1 0 0 0,0-1 1 0 0,1 1-1 0 0,-1-1 0 0 0,0 1 0 0 0,0-1 0 0 0,0 1 0 0 0,0 0 1 0 0,1-1-1 0 0,-1 1 0 0 0,0 0 0 0 0,0 0 0 0 0,1-1 0 0 0,-2 3 1 0 0,0 0-1 0 0,0 0 1 0 0,1 0 0 0 0,-1 0-1 0 0,1 0 1 0 0,-1 0 0 0 0,1 1-1 0 0,0-1 1 0 0,0 5 0 0 0,-1 2 147 0 0,1-1 0 0 0,1 1 0 0 0,0-1 0 0 0,2 17 0 0 0,-2-23-138 0 0,1 0 0 0 0,-1 1 0 0 0,1-1 0 0 0,0 0 1 0 0,0 0-1 0 0,0 0 0 0 0,1 0 0 0 0,-1 0 0 0 0,1 0 0 0 0,0 0 0 0 0,-1 0 0 0 0,1 0 0 0 0,0-1 0 0 0,1 1 0 0 0,-1-1 0 0 0,0 0 0 0 0,4 3 0 0 0,-5-4 22 0 0,1 0 0 0 0,0-1 0 0 0,0 1 0 0 0,-1 0 0 0 0,1-1 0 0 0,0 1 0 0 0,0-1 0 0 0,0 0 0 0 0,0 1 0 0 0,0-1 0 0 0,0 0 0 0 0,0 0 0 0 0,0 0 0 0 0,-1 0 0 0 0,1-1 0 0 0,0 1 0 0 0,0 0 0 0 0,0-1 0 0 0,0 0 0 0 0,0 1 0 0 0,-1-1 0 0 0,1 0 0 0 0,0 0 0 0 0,-1 0 0 0 0,3-1 0 0 0,4-4 106 0 0,-1 1-1 0 0,1-2 1 0 0,10-10-1 0 0,-14 13-68 0 0,3-3-50 0 0,-1 0 0 0 0,-1 0 0 0 0,1 0 0 0 0,-1-1 0 0 0,0 1 0 0 0,-1-1 0 0 0,0 0 0 0 0,0-1 0 0 0,2-9 0 0 0,-5 15 21 0 0,0 1 0 0 0,0-1 0 0 0,0 0 0 0 0,-1 0 0 0 0,1 0-1 0 0,-1 0 1 0 0,0 1 0 0 0,0-1 0 0 0,0 0 0 0 0,-1 0 0 0 0,1 0 0 0 0,0 0 0 0 0,-1 0-1 0 0,0 0 1 0 0,0 1 0 0 0,0-1 0 0 0,0 0 0 0 0,0 1 0 0 0,-1-1 0 0 0,1 1 0 0 0,-1-1 0 0 0,1 1-1 0 0,-1-1 1 0 0,0 1 0 0 0,0 0 0 0 0,0 0 0 0 0,0 0 0 0 0,0 0 0 0 0,-1 1 0 0 0,1-1-1 0 0,-5-2 1 0 0,4 2-57 0 0,-1 1-1 0 0,1 0 0 0 0,0 0 0 0 0,0 0 1 0 0,-1 0-1 0 0,1 1 0 0 0,-1-1 0 0 0,1 1 1 0 0,-1 0-1 0 0,1 0 0 0 0,0 0 0 0 0,-1 0 1 0 0,1 1-1 0 0,-1-1 0 0 0,1 1 1 0 0,0 0-1 0 0,-1 0 0 0 0,1 0 0 0 0,0 1 1 0 0,-5 2-1 0 0,1 0-186 0 0,0 0 0 0 0,0 1-1 0 0,1 0 1 0 0,-1 0 0 0 0,1 0 0 0 0,0 1 0 0 0,-8 11 0 0 0,-11 22-4594 0 0,21-31 2909 0 0</inkml:trace>
</inkml:ink>
</file>

<file path=ppt/ink/ink6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3.93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 12 15088 0 0,'-6'-2'1605'0'0,"6"2"-1598"0"0,-1 0 0 0 0,0 1 1 0 0,0-1-1 0 0,1 0 0 0 0,-1 0 0 0 0,0 0 1 0 0,0 1-1 0 0,1-1 0 0 0,-1 0 1 0 0,0 1-1 0 0,1-1 0 0 0,-1 0 0 0 0,0 1 1 0 0,1-1-1 0 0,-1 1 0 0 0,1-1 0 0 0,-1 1 1 0 0,1 0-1 0 0,-1-1 0 0 0,1 1 0 0 0,-1 0 1 0 0,1-1-1 0 0,-1 1 0 0 0,1 0 1 0 0,0-1-1 0 0,-1 1 0 0 0,1 0 0 0 0,0 0 1 0 0,0-1-1 0 0,0 1 0 0 0,0 0 0 0 0,-1 1 1 0 0,1 20 250 0 0,4 5 497 0 0,0-3 574 0 0,2 39 1243 0 0,-5-73-2364 0 0,2-3-227 0 0,0 0 0 0 0,0 1-1 0 0,1-1 1 0 0,10-20 0 0 0,-11 27-9 0 0,0 0 0 0 0,0 1 0 0 0,1-1 0 0 0,0 1 0 0 0,-1 0 0 0 0,2 0 0 0 0,-1 1 0 0 0,0-1 0 0 0,1 1 0 0 0,0 0 0 0 0,9-7 0 0 0,-13 11 36 0 0,0-1 0 0 0,0 1 0 0 0,0 0 0 0 0,0-1 0 0 0,0 1 0 0 0,0 0 0 0 0,0-1 0 0 0,0 1 0 0 0,0 0 1 0 0,0 0-1 0 0,0 0 0 0 0,0 0 0 0 0,0 0 0 0 0,0 0 0 0 0,0 0 0 0 0,0 0 0 0 0,0 0 0 0 0,0 1 0 0 0,0-1 0 0 0,0 0 0 0 0,0 1 0 0 0,1 0 0 0 0,-1 0 45 0 0,1 0 1 0 0,-1 0 0 0 0,1 0-1 0 0,-1 1 1 0 0,1-1-1 0 0,-1 1 1 0 0,0-1 0 0 0,0 1-1 0 0,0-1 1 0 0,2 4 0 0 0,0 2 123 0 0,1 0 1 0 0,-2 1 0 0 0,1-1 0 0 0,1 12 0 0 0,-2-11-295 0 0,-1 1 0 0 0,-1 0-1 0 0,0 0 1 0 0,-1 18 0 0 0,-1-17-873 0 0</inkml:trace>
</inkml:ink>
</file>

<file path=ppt/ink/ink6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4.4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13040 0 0,'2'9'363'0'0,"1"1"1"0"0,0-1 0 0 0,1 1-1 0 0,0-1 1 0 0,0 0 0 0 0,1 0-1 0 0,0-1 1 0 0,1 1 0 0 0,0-1-1 0 0,0-1 1 0 0,1 1 0 0 0,10 9-1 0 0,-3-2-149 0 0,-12-11-336 0 0,2 0-1 0 0,-1-1 0 0 0,0 0 0 0 0,1 0 1 0 0,4 4-1 0 0,-3-5-299 0 0</inkml:trace>
</inkml:ink>
</file>

<file path=ppt/ink/ink6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5.2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225 21 10664 0 0,'-2'-1'132'0'0,"0"0"1"0"0,-1 0 0 0 0,1 1 0 0 0,0-1-1 0 0,0 1 1 0 0,-1-1 0 0 0,1 1 0 0 0,0 0 0 0 0,-1 0-1 0 0,1 0 1 0 0,0 0 0 0 0,-1 0 0 0 0,1 0-1 0 0,0 1 1 0 0,0-1 0 0 0,-1 1 0 0 0,1 0-1 0 0,0 0 1 0 0,0 0 0 0 0,-3 1 0 0 0,-3 3 421 0 0,-1 0 0 0 0,1 1 1 0 0,-11 10-1 0 0,2-2-239 0 0,2-1 239 0 0,-20 22 0 0 0,-9 7 267 0 0,24-21-2313 0 0</inkml:trace>
  <inkml:trace contextRef="#ctx0" brushRef="#br0" timeOffset="1">410 0 15168 0 0,'0'0'652'0'0,"3"13"-528"0"0,5 11 560 0 0,-1 0 0 0 0,-1 1 1 0 0,-1 0-1 0 0,2 35 1 0 0,-3-25-121 0 0,-3-16-458 0 0,0 0-1 0 0,-1 0 1 0 0,-4 34 0 0 0,-3-8-3692 0 0,7-39 951 0 0</inkml:trace>
</inkml:ink>
</file>

<file path=ppt/ink/ink6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5.8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8 154 15776 0 0,'0'0'574'0'0,"-3"14"-277"0"0,1 0 18 0 0,0 0-1 0 0,2 1 0 0 0,-1-1 0 0 0,2 0 0 0 0,3 24 0 0 0,-3-32-227 0 0,0 0 0 0 0,0-1 0 0 0,1 1 0 0 0,0-1 0 0 0,0 0 0 0 0,0 1 0 0 0,1-1 0 0 0,-1 0 0 0 0,1 0 0 0 0,0-1 0 0 0,1 1 0 0 0,-1-1 0 0 0,1 1 0 0 0,0-1 0 0 0,0 0 0 0 0,1 0 0 0 0,4 3 0 0 0,-7-6-56 0 0,1 1 1 0 0,-1-1-1 0 0,1 0 1 0 0,0 0-1 0 0,-1 0 1 0 0,1 0-1 0 0,0 0 0 0 0,0-1 1 0 0,0 1-1 0 0,0-1 1 0 0,0 0-1 0 0,0 0 0 0 0,0 0 1 0 0,-1 0-1 0 0,6-1 1 0 0,-3 0 28 0 0,0-1 0 0 0,-1 1 0 0 0,1-1 0 0 0,0 0 1 0 0,-1 0-1 0 0,0-1 0 0 0,1 1 0 0 0,5-6 0 0 0,0-1 89 0 0,0 0 0 0 0,0-1 0 0 0,-1 0 0 0 0,0 0-1 0 0,12-22 1 0 0,-15 23-127 0 0,0-1 0 0 0,-1 1-1 0 0,0-1 1 0 0,-1-1 0 0 0,0 1-1 0 0,0-1 1 0 0,2-13-1 0 0,-6 18-6 0 0,1 1-1 0 0,-1 0 0 0 0,0 0 0 0 0,0 0 0 0 0,0-1 0 0 0,-1 1 0 0 0,0 0 0 0 0,0 0 0 0 0,0 0 0 0 0,-1 0 0 0 0,0 0 0 0 0,0 0 0 0 0,0 0 0 0 0,0 1 0 0 0,-1-1 0 0 0,1 1 0 0 0,-6-6 0 0 0,3 3-15 0 0,-1 0 1 0 0,-1 0 0 0 0,1 1 0 0 0,-1 0-1 0 0,0 0 1 0 0,0 1 0 0 0,-1 0 0 0 0,1 0 0 0 0,-11-4-1 0 0,14 7-23 0 0,0 0 0 0 0,0 1-1 0 0,0 0 1 0 0,0 0 0 0 0,0 0-1 0 0,0 0 1 0 0,0 1 0 0 0,0-1-1 0 0,0 1 1 0 0,-1 0 0 0 0,1 1-1 0 0,0-1 1 0 0,0 1 0 0 0,0-1 0 0 0,0 1-1 0 0,0 0 1 0 0,0 1 0 0 0,0-1-1 0 0,0 1 1 0 0,0 0 0 0 0,-6 3-1 0 0,5-1-164 0 0,0-1 0 0 0,1 1 0 0 0,-1 0-1 0 0,1 0 1 0 0,0 0 0 0 0,0 0 0 0 0,0 1-1 0 0,0-1 1 0 0,1 1 0 0 0,0 0 0 0 0,0 0-1 0 0,0 1 1 0 0,0-1 0 0 0,1 1 0 0 0,0-1-1 0 0,0 1 1 0 0,-1 9 0 0 0,1 0-1593 0 0</inkml:trace>
  <inkml:trace contextRef="#ctx0" brushRef="#br0" timeOffset="1">386 93 12440 0 0,'-6'2'124'0'0,"1"0"0"0"0,0 1 0 0 0,0 0 0 0 0,0 0 0 0 0,0 0 0 0 0,1 0 0 0 0,-1 1 0 0 0,1 0 0 0 0,0 0 0 0 0,0 0 0 0 0,0 1 0 0 0,0-1 0 0 0,1 1 0 0 0,0 0 0 0 0,0 0 0 0 0,0 0 1 0 0,-2 5-1 0 0,2-1 84 0 0,-1 0 1 0 0,2 0 0 0 0,-1 0 0 0 0,1 0 0 0 0,0 0 0 0 0,1 0-1 0 0,0 1 1 0 0,1-1 0 0 0,1 17 0 0 0,-1-23-125 0 0,1 0 0 0 0,-1-1 0 0 0,1 1 0 0 0,0 0 0 0 0,0 0 0 0 0,0-1 0 0 0,1 1 0 0 0,-1 0 0 0 0,0-1 0 0 0,1 0 0 0 0,0 1 0 0 0,0-1 0 0 0,0 0 0 0 0,0 0 0 0 0,0 0 0 0 0,0 0 0 0 0,0 0 0 0 0,1 0 0 0 0,-1 0 0 0 0,0-1 0 0 0,1 0 0 0 0,0 1-1 0 0,-1-1 1 0 0,1 0 0 0 0,0 0 0 0 0,0 0 0 0 0,4 0 0 0 0,0 1 57 0 0,1-1 0 0 0,-1 0 0 0 0,0 0-1 0 0,1-1 1 0 0,-1 0 0 0 0,1-1-1 0 0,-1 1 1 0 0,0-1 0 0 0,14-4-1 0 0,-11 1-71 0 0,-1 0 0 0 0,1 0 1 0 0,-1-1-1 0 0,0 0 0 0 0,-1-1 0 0 0,1 0 0 0 0,-1 0 0 0 0,0-1 0 0 0,-1 0 0 0 0,8-9 0 0 0,-6 6 40 0 0,0-1 1 0 0,-1 0-1 0 0,0-1 0 0 0,-1 0 1 0 0,0 0-1 0 0,9-26 1 0 0,-14 34-106 0 0,-1 0 1 0 0,0 0 0 0 0,0-1-1 0 0,-1 1 1 0 0,1 0 0 0 0,-1-1 0 0 0,0 1-1 0 0,0 0 1 0 0,0-1 0 0 0,0 1-1 0 0,-1 0 1 0 0,0-1 0 0 0,0 1 0 0 0,0 0-1 0 0,-3-7 1 0 0,2 6-23 0 0,-1 1-1 0 0,0-1 1 0 0,0 0 0 0 0,0 1 0 0 0,0 0-1 0 0,-1 0 1 0 0,0 0 0 0 0,0 0 0 0 0,0 1-1 0 0,0-1 1 0 0,-7-3 0 0 0,5 3-74 0 0,0 1 0 0 0,0 0 1 0 0,0 0-1 0 0,0 0 0 0 0,0 1 1 0 0,-1 0-1 0 0,1 0 0 0 0,-1 1 1 0 0,1 0-1 0 0,-1 0 0 0 0,1 0 1 0 0,-1 1-1 0 0,0 0 0 0 0,0 1 0 0 0,1-1 1 0 0,-1 1-1 0 0,1 0 0 0 0,-1 1 1 0 0,1 0-1 0 0,-11 4 0 0 0,9-2-168 0 0,0 0 0 0 0,1 1-1 0 0,-1 0 1 0 0,1 1 0 0 0,-9 8-1 0 0,0 8-2783 0 0,11-13 1467 0 0</inkml:trace>
</inkml:ink>
</file>

<file path=ppt/ink/ink6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6.4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152 72 12528 0 0,'-12'7'945'0'0,"8"-2"-816"0"0,0 0-1 0 0,0 0 1 0 0,0 0 0 0 0,1 0 0 0 0,-6 12 0 0 0,9-15-62 0 0,-1 0 1 0 0,1 0 0 0 0,-1 0 0 0 0,1 0-1 0 0,-1 0 1 0 0,1 0 0 0 0,0 0 0 0 0,0 0-1 0 0,0 0 1 0 0,0 0 0 0 0,1 0-1 0 0,-1 0 1 0 0,0 0 0 0 0,1 0 0 0 0,-1 0-1 0 0,1 0 1 0 0,0 0 0 0 0,0 0 0 0 0,0 0-1 0 0,0 0 1 0 0,0-1 0 0 0,2 4 0 0 0,-1-3-23 0 0,0 0 0 0 0,0 0 0 0 0,0 0 0 0 0,0-1 0 0 0,0 1 0 0 0,0 0 0 0 0,0-1 1 0 0,1 0-1 0 0,-1 0 0 0 0,1 1 0 0 0,-1-1 0 0 0,1-1 0 0 0,-1 1 0 0 0,1 0 0 0 0,-1-1 1 0 0,1 1-1 0 0,0-1 0 0 0,-1 0 0 0 0,1 0 0 0 0,0 0 0 0 0,-1 0 0 0 0,1 0 0 0 0,0 0 1 0 0,-1-1-1 0 0,3 0 0 0 0,8-3 133 0 0,-1 1 0 0 0,-1-2 0 0 0,23-11 0 0 0,-29 14-132 0 0,3-3 40 0 0,0 1 0 0 0,0-2 0 0 0,0 1 0 0 0,-1-1 0 0 0,13-13 0 0 0,-17 16-45 0 0,0 1 0 0 0,-1-1 0 0 0,1 0 0 0 0,-1 0 0 0 0,0 0 0 0 0,0-1 0 0 0,0 1 0 0 0,-1 0 0 0 0,1-1 0 0 0,-1 1 0 0 0,0-1 1 0 0,0 0-1 0 0,0 1 0 0 0,0-1 0 0 0,-1 0 0 0 0,1 0 0 0 0,-1-5 0 0 0,0 7-22 0 0,-1 0 1 0 0,1 0-1 0 0,-1-1 0 0 0,1 1 1 0 0,-1 0-1 0 0,0 0 1 0 0,0 1-1 0 0,0-1 0 0 0,0 0 1 0 0,0 0-1 0 0,-1 0 0 0 0,1 1 1 0 0,0-1-1 0 0,-1 1 0 0 0,1-1 1 0 0,-1 1-1 0 0,0-1 0 0 0,1 1 1 0 0,-1 0-1 0 0,0 0 0 0 0,-2-1 1 0 0,0 0-15 0 0,0 0-1 0 0,0 1 1 0 0,0 0 0 0 0,0 0 0 0 0,-1 0-1 0 0,1 0 1 0 0,0 0 0 0 0,0 1 0 0 0,-7 0-1 0 0,0 0-92 0 0,1 1-1 0 0,-1 1 1 0 0,1-1-1 0 0,0 1 1 0 0,-1 1-1 0 0,1 0 1 0 0,0 1-1 0 0,1-1 1 0 0,-1 2-1 0 0,1 0 1 0 0,-1 0-1 0 0,1 0 1 0 0,1 1-1 0 0,-14 11 0 0 0,14-9-220 0 0,0 0 0 0 0,-14 17-1 0 0,13-11-138 0 0</inkml:trace>
  <inkml:trace contextRef="#ctx0" brushRef="#br0" timeOffset="1">471 48 13920 0 0,'-30'31'688'0'0,"-125"146"3438"0"0,62-58-3020 0 0,-54 73 217 0 0,136-175-1270 0 0,1-1 0 0 0,-14 30 0 0 0,24-45-506 0 0,1 0-197 0 0,2 2-42 0 0</inkml:trace>
</inkml:ink>
</file>

<file path=ppt/ink/ink6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6:57.1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71 195 15976 0 0,'4'3'113'0'0,"0"0"0"0"0,0-1 1 0 0,1 0-1 0 0,-1 0 0 0 0,1 0 1 0 0,0-1-1 0 0,-1 1 1 0 0,1-1-1 0 0,0 0 0 0 0,0 0 1 0 0,0-1-1 0 0,0 0 1 0 0,0 1-1 0 0,0-2 0 0 0,0 1 1 0 0,0-1-1 0 0,5 0 1 0 0,3-2 61 0 0,0 0 1 0 0,1-1-1 0 0,-1 0 1 0 0,24-11-1 0 0,-23 8-82 0 0,0-1 0 0 0,0 0 1 0 0,0-1-1 0 0,-1-1 0 0 0,-1 0 0 0 0,23-22 0 0 0,-34 30-29 0 0,1 0 0 0 0,-1 0 0 0 0,0 0 0 0 0,1 0 0 0 0,-1 0 1 0 0,0 0-1 0 0,-1 0 0 0 0,1 0 0 0 0,0 0 0 0 0,0-1 0 0 0,-1 1 0 0 0,1 0 0 0 0,-1 0 0 0 0,0-1 0 0 0,0 1 0 0 0,0 0 1 0 0,0-1-1 0 0,0 1 0 0 0,0 0 0 0 0,-1-1 0 0 0,1 1 0 0 0,-1 0 0 0 0,1 0 0 0 0,-1 0 0 0 0,0-1 0 0 0,0 1 0 0 0,0 0 0 0 0,0 0 1 0 0,0 0-1 0 0,-1 0 0 0 0,1 1 0 0 0,-1-1 0 0 0,1 0 0 0 0,-1 1 0 0 0,1-1 0 0 0,-1 0 0 0 0,0 1 0 0 0,0 0 0 0 0,0-1 0 0 0,0 1 1 0 0,0 0-1 0 0,0 0 0 0 0,0 0 0 0 0,0 1 0 0 0,-3-2 0 0 0,-6-1 12 0 0,0 0 0 0 0,0 1 0 0 0,0 0 1 0 0,-1 0-1 0 0,1 2 0 0 0,-1-1 0 0 0,1 1 0 0 0,-1 1 0 0 0,1 0 1 0 0,-1 1-1 0 0,1 0 0 0 0,-16 5 0 0 0,3 2-380 0 0,0 1 0 0 0,0 0 0 0 0,1 2-1 0 0,-31 21 1 0 0,27-15-428 0 0</inkml:trace>
</inkml:ink>
</file>

<file path=ppt/ink/ink6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05.42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6 10176 0 0,'0'0'484'0'0,"12"-1"544"0"0,16-1-462 0 0,-21 1-509 0 0,-1 0-1 0 0,1 1 0 0 0,-1 0 0 0 0,1 0 0 0 0,8 2 1 0 0,21 5 217 0 0,1-1 1 0 0,57 2 0 0 0,-92-8-422 0 0,-1 0 0 0 0,1 0 1 0 0,-1 0-1 0 0,1 1 0 0 0,-1-1 1 0 0,1 0-1 0 0,-1 1 0 0 0,1-1 1 0 0,-1 1-1 0 0,1-1 0 0 0,1 2 1 0 0,-1 1-1118 0 0</inkml:trace>
</inkml:ink>
</file>

<file path=ppt/ink/ink6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06.0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16 13288 0 0,'0'0'26'0'0,"0"-1"0"0"0,-1 1 0 0 0,1-1 1 0 0,0 1-1 0 0,0 0 0 0 0,0-1 1 0 0,-1 1-1 0 0,1 0 0 0 0,0-1 1 0 0,0 1-1 0 0,0-1 0 0 0,0 1 1 0 0,0-1-1 0 0,0 1 0 0 0,0 0 0 0 0,0-1 1 0 0,0 1-1 0 0,0-1 0 0 0,0 1 1 0 0,0-1-1 0 0,0 1 0 0 0,1 0 1 0 0,-1-1-1 0 0,0 1 0 0 0,0-1 0 0 0,0 1 1 0 0,0 0-1 0 0,1-1 0 0 0,-1 1 1 0 0,0 0-1 0 0,0-1 0 0 0,1 1 1 0 0,-1 0-1 0 0,0-1 0 0 0,1 1 0 0 0,-1 0 1 0 0,0 0-1 0 0,1-1 0 0 0,-1 1 1 0 0,1 0-1 0 0,-1 0 0 0 0,0 0 1 0 0,1 0-1 0 0,-1-1 0 0 0,1 1 0 0 0,2 0 21 0 0,0 0 0 0 0,-1 1 0 0 0,1-1 0 0 0,0 0-1 0 0,-1 1 1 0 0,4 1 0 0 0,5 0 24 0 0,-2-2-31 0 0,23 3 197 0 0,0-2 0 0 0,59-5 1 0 0,-69 2-546 0 0,-15 0-40 0 0</inkml:trace>
</inkml:ink>
</file>

<file path=ppt/ink/ink6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09.3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31 213 5224 0 0,'0'0'151'0'0,"-12"-5"1851"0"0,10 4-1838 0 0,0-1 0 0 0,1 1 1 0 0,-1-1-1 0 0,1 0 0 0 0,0 0 0 0 0,0 1 0 0 0,-1-1 0 0 0,1 0 0 0 0,0 0 1 0 0,1 0-1 0 0,-1 0 0 0 0,0 0 0 0 0,1 0 0 0 0,-1 0 0 0 0,1-1 1 0 0,-1 1-1 0 0,1-3 0 0 0,0 1-29 0 0,0 0 0 0 0,1 0 1 0 0,-1 0-1 0 0,1 0 0 0 0,0 0 1 0 0,0 0-1 0 0,1 1 0 0 0,2-8 0 0 0,4-2 190 0 0,-1 1-1 0 0,2-1 0 0 0,19-21 0 0 0,-23 28-277 0 0,0 1 1 0 0,0 0-1 0 0,1 1 0 0 0,0-1 0 0 0,0 1 0 0 0,0 0 1 0 0,0 1-1 0 0,0 0 0 0 0,1 0 0 0 0,-1 0 0 0 0,1 0 0 0 0,0 1 1 0 0,0 0-1 0 0,13-1 0 0 0,-15 2-19 0 0,0 1 0 0 0,0 0 1 0 0,0 0-1 0 0,0 0 0 0 0,0 1 0 0 0,0 0 1 0 0,0 0-1 0 0,0 0 0 0 0,0 0 0 0 0,0 1 1 0 0,-1 0-1 0 0,1 0 0 0 0,0 0 1 0 0,-1 1-1 0 0,0-1 0 0 0,1 1 0 0 0,-1 0 1 0 0,0 0-1 0 0,-1 1 0 0 0,1-1 0 0 0,5 7 1 0 0,-4-3-6 0 0,1 0 1 0 0,-2 0 0 0 0,1 0-1 0 0,-1 1 1 0 0,0-1 0 0 0,0 1-1 0 0,-1 0 1 0 0,0 0 0 0 0,-1 0-1 0 0,0 1 1 0 0,0-1 0 0 0,0 1-1 0 0,-1-1 1 0 0,-1 1 0 0 0,0-1-1 0 0,0 1 1 0 0,0 0 0 0 0,-1-1-1 0 0,0 1 1 0 0,-1-1 0 0 0,0 0 0 0 0,0 1-1 0 0,-1-1 1 0 0,-4 10 0 0 0,-6 8 301 0 0,-1 0 0 0 0,-2 0 1 0 0,-23 29-1 0 0,33-47-254 0 0,-1-1 0 0 0,0 1 0 0 0,-1-1 0 0 0,0 0 0 0 0,0-1 0 0 0,0 0 0 0 0,0 0-1 0 0,-1-1 1 0 0,0 0 0 0 0,0 0 0 0 0,-1-1 0 0 0,1-1 0 0 0,-14 4 0 0 0,18-6-44 0 0,-1-1-1 0 0,1 1 1 0 0,-1-1-1 0 0,0-1 1 0 0,1 1 0 0 0,-1-1-1 0 0,1 0 1 0 0,-9-2-1 0 0,11 2 22 0 0,1 0 0 0 0,0 1 0 0 0,0-1 0 0 0,0 0-1 0 0,0-1 1 0 0,0 1 0 0 0,0 0 0 0 0,0 0 0 0 0,1-1-1 0 0,-4-2 1 0 0,4 3 20 0 0,1 0 0 0 0,-1 0 0 0 0,1 0 0 0 0,-1 0 0 0 0,1 0 0 0 0,-1 0-1 0 0,1 0 1 0 0,-1 0 0 0 0,1 0 0 0 0,0 0 0 0 0,0 0 0 0 0,0-1 0 0 0,-1 1 0 0 0,1 0 0 0 0,0 0 0 0 0,0 0-1 0 0,1 0 1 0 0,-1 0 0 0 0,0 0 0 0 0,0-1 0 0 0,0 1 0 0 0,1-1 0 0 0,0 0-148 0 0,0 0 0 0 0,0 1 0 0 0,0-1 1 0 0,0 1-1 0 0,0-1 0 0 0,0 1 0 0 0,1-1 0 0 0,-1 1 1 0 0,0 0-1 0 0,1 0 0 0 0,-1-1 0 0 0,1 1 0 0 0,0 0 1 0 0,-1 1-1 0 0,1-1 0 0 0,2-1 0 0 0,31-10-260 0 0,-28 10 289 0 0,8-2 37 0 0,1 1 0 0 0,-1 0 1 0 0,0 1-1 0 0,1 0 0 0 0,0 1 1 0 0,30 3-1 0 0,-36-1 16 0 0,0 1 0 0 0,0 0 0 0 0,-1 0 0 0 0,1 1 0 0 0,-1 1 0 0 0,0-1-1 0 0,0 2 1 0 0,0-1 0 0 0,-1 1 0 0 0,1 0 0 0 0,-1 1 0 0 0,8 8 0 0 0,-9-9 19 0 0,11 13-1110 0 0,-14-13-557 0 0</inkml:trace>
</inkml:ink>
</file>

<file path=ppt/ink/ink6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09.76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13344 0 0,'0'0'936'0'0,"2"3"-840"0"0,0-3 0 0 0,3 0-2080 0 0</inkml:trace>
</inkml:ink>
</file>

<file path=ppt/ink/ink6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10.8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96 9960 0 0,'0'0'994'0'0,"3"0"-892"0"0,-2 0-101 0 0,0 0 0 0 0,-1 1 1 0 0,1-1-1 0 0,0 0 1 0 0,0 0-1 0 0,-1 0 0 0 0,1 0 1 0 0,0 1-1 0 0,-1-1 1 0 0,1 0-1 0 0,0 1 0 0 0,-1-1 1 0 0,1 0-1 0 0,0 1 1 0 0,-1-1-1 0 0,1 1 0 0 0,-1-1 1 0 0,1 1-1 0 0,-1 0 1 0 0,1-1-1 0 0,-1 1 0 0 0,1-1 1 0 0,-1 1-1 0 0,1 1 1 0 0,4 17 33 0 0,-4-14-43 0 0,2 4 133 0 0,-1 0-1 0 0,1 0 0 0 0,0 1 0 0 0,1-2 0 0 0,0 1 1 0 0,8 12-1 0 0,-11-19-28 0 0,1 0 0 0 0,0 1 0 0 0,0-1 0 0 0,0 0 1 0 0,0 0-1 0 0,0 0 0 0 0,1 0 0 0 0,-1-1 0 0 0,1 1 0 0 0,-1-1 0 0 0,1 1 1 0 0,-1-1-1 0 0,1 0 0 0 0,0 0 0 0 0,0 0 0 0 0,-1 0 0 0 0,1-1 0 0 0,0 1 1 0 0,0-1-1 0 0,0 1 0 0 0,0-1 0 0 0,0 0 0 0 0,0 0 0 0 0,0-1 0 0 0,4 0 1 0 0,-2 0 15 0 0,0-1 0 0 0,1 1 0 0 0,-1-1 0 0 0,-1-1 0 0 0,1 1 0 0 0,0-1 1 0 0,0 0-1 0 0,-1 0 0 0 0,0 0 0 0 0,0 0 0 0 0,0-1 0 0 0,0 0 0 0 0,0 1 1 0 0,0-2-1 0 0,-1 1 0 0 0,0 0 0 0 0,5-10 0 0 0,-5 10-41 0 0,-1 0-1 0 0,0-1 0 0 0,0 1 0 0 0,0-1 1 0 0,0 0-1 0 0,-1 1 0 0 0,0-1 0 0 0,0 0 1 0 0,0 0-1 0 0,-1 0 0 0 0,1 0 0 0 0,-1 0 1 0 0,0 0-1 0 0,-1 0 0 0 0,1 0 0 0 0,-1 0 1 0 0,0 0-1 0 0,0 0 0 0 0,-3-5 0 0 0,2 5-148 0 0,-1 0-1 0 0,0 1 0 0 0,0-1 0 0 0,-1 1 0 0 0,1 0 0 0 0,-1 0 0 0 0,0 0 1 0 0,0 0-1 0 0,0 1 0 0 0,0-1 0 0 0,-1 1 0 0 0,0 0 0 0 0,1 1 0 0 0,-1-1 0 0 0,0 1 1 0 0,0 0-1 0 0,-1 0 0 0 0,1 0 0 0 0,-11-1 0 0 0,13 3-166 0 0,-1 0-1 0 0,0 0 0 0 0,1 1 1 0 0,-1-1-1 0 0,1 1 0 0 0,-1 0 1 0 0,1 0-1 0 0,-1 1 0 0 0,1-1 1 0 0,0 1-1 0 0,-1-1 0 0 0,1 1 1 0 0,0 0-1 0 0,0 0 0 0 0,0 0 1 0 0,1 1-1 0 0,-1-1 0 0 0,0 1 1 0 0,1 0-1 0 0,0-1 0 0 0,0 1 1 0 0,-1 0-1 0 0,0 4 0 0 0,-2 3-1016 0 0</inkml:trace>
</inkml:ink>
</file>

<file path=ppt/ink/ink6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11.4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72 0 10664 0 0,'10'43'1528'0'0,"5"66"1"0"0,-6-33-1353 0 0,-6-59-24 0 0,-1-8 45 0 0,0 0 0 0 0,-1 0 0 0 0,0 1 0 0 0,0-1 1 0 0,-1 1-1 0 0,-1-1 0 0 0,1 0 0 0 0,-3 10 1 0 0,2-18-143 0 0,1 0 0 0 0,0 0 0 0 0,-1 0 0 0 0,1 0 0 0 0,0 0 0 0 0,-1-1 0 0 0,1 1 0 0 0,-1 0 0 0 0,0 0 0 0 0,1-1 0 0 0,-1 1 1 0 0,0 0-1 0 0,1-1 0 0 0,-1 1 0 0 0,0-1 0 0 0,0 1 0 0 0,1-1 0 0 0,-1 1 0 0 0,0-1 0 0 0,0 1 0 0 0,0-1 0 0 0,-1 1 0 0 0,0-1 38 0 0,0 0 0 0 0,-1 0 0 0 0,1 0 0 0 0,0 0 0 0 0,0 0-1 0 0,0 0 1 0 0,0 0 0 0 0,0-1 0 0 0,0 1 0 0 0,-2-2 0 0 0,-1 1 30 0 0,1-1 1 0 0,0 0 0 0 0,-1-1 0 0 0,1 1 0 0 0,0 0 0 0 0,0-1-1 0 0,1 0 1 0 0,-7-6 0 0 0,7 5-77 0 0,0 0 1 0 0,0 1-1 0 0,1-1 0 0 0,-1-1 0 0 0,1 1 1 0 0,0 0-1 0 0,0-1 0 0 0,0 1 0 0 0,1-1 0 0 0,0 1 1 0 0,0-1-1 0 0,0 0 0 0 0,0 1 0 0 0,1-1 1 0 0,-1 0-1 0 0,1 0 0 0 0,1 1 0 0 0,0-9 1 0 0,1 7-91 0 0,-1 0 1 0 0,1-1 0 0 0,1 1 0 0 0,-1 0 0 0 0,1 0 0 0 0,0 1 0 0 0,1-1 0 0 0,-1 1 0 0 0,1-1 0 0 0,0 1-1 0 0,0 0 1 0 0,1 0 0 0 0,6-4 0 0 0,8-8-1166 0 0,1 2 0 0 0,32-20 0 0 0,-31 24 122 0 0</inkml:trace>
</inkml:ink>
</file>

<file path=ppt/ink/ink6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12.0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21 5312 0 0,'0'0'111'0'0,"5"-11"1107"0"0,-4 9-1073 0 0,1 2 1 0 0,-1-1-1 0 0,1 0 0 0 0,-1 0 0 0 0,1 0 0 0 0,-1 1 0 0 0,1-1 1 0 0,0 1-1 0 0,-1-1 0 0 0,1 1 0 0 0,0-1 0 0 0,-1 1 1 0 0,1 0-1 0 0,0 0 0 0 0,-1 0 0 0 0,1 0 0 0 0,2 1 1 0 0,32 8 99 0 0,-13-3-199 0 0,14 0 124 0 0,-1-2 0 0 0,39 0 0 0 0,106-10 1107 0 0,-144 5-1146 0 0,24-1 81 0 0,83 9 0 0 0,-34-2-20 0 0,-25-2-64 0 0,154 17 912 0 0,-154-22-826 0 0,-24 0 124 0 0,125-4-318 0 0,131 6 824 0 0,-53 22 518 0 0,-221-18-1167 0 0,71 10 178 0 0,-101-12-341 0 0,30 8 53 0 0,-36-8-85 0 0</inkml:trace>
</inkml:ink>
</file>

<file path=ppt/ink/ink6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12.8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33 146 7496 0 0,'0'0'518'0'0,"3"6"-196"0"0,61 66 158 0 0,-41-43-209 0 0,-6-9 218 0 0,17 29 0 0 0,-14-16 170 0 0,-1 1 1 0 0,-2 1-1 0 0,12 38 0 0 0,-28-71-610 0 0,0-1-1 0 0,-1 1 0 0 0,1 0 0 0 0,0 0 1 0 0,-1-1-1 0 0,0 1 0 0 0,0 0 1 0 0,1 0-1 0 0,-1 0 0 0 0,0-1 1 0 0,0 1-1 0 0,0 0 0 0 0,-1 0 0 0 0,1 0 1 0 0,0-1-1 0 0,-1 1 0 0 0,1 0 1 0 0,-1 0-1 0 0,0-1 0 0 0,1 1 0 0 0,-1-1 1 0 0,0 1-1 0 0,0 0 0 0 0,0-1 1 0 0,0 1-1 0 0,0-1 0 0 0,-1 0 1 0 0,1 1-1 0 0,0-1 0 0 0,-1 0 0 0 0,1 0 1 0 0,-1 0-1 0 0,1 0 0 0 0,-1 0 1 0 0,-3 1-1 0 0,0 0 94 0 0,-1 0 0 0 0,0 0 0 0 0,0-1-1 0 0,1 0 1 0 0,-1 0 0 0 0,0-1 0 0 0,0 0 0 0 0,0 0 0 0 0,-12-1 0 0 0,5-1-60 0 0,0 0 0 0 0,0-1 0 0 0,0-1 0 0 0,1 0 0 0 0,-1-1 0 0 0,-20-11 0 0 0,28 14-55 0 0,1-1 1 0 0,-1-1-1 0 0,1 1 1 0 0,-1-1 0 0 0,1 0-1 0 0,0 0 1 0 0,1 0-1 0 0,-5-6 1 0 0,6 7-21 0 0,0 0 1 0 0,0 0 0 0 0,1 0-1 0 0,0 0 1 0 0,-1-1 0 0 0,1 1-1 0 0,0 0 1 0 0,1-1 0 0 0,-1 1-1 0 0,0-1 1 0 0,1 1 0 0 0,0-1 0 0 0,0 1-1 0 0,0-5 1 0 0,1 3-3 0 0,0 0 1 0 0,1 0-1 0 0,-1 0 1 0 0,1 0 0 0 0,0 0-1 0 0,0 1 1 0 0,1-1-1 0 0,3-6 1 0 0,28-33 26 0 0,-29 38-40 0 0,65-72-102 0 0,-48 55 101 0 0,-1 0 1 0 0,-1-1 0 0 0,-1-1 0 0 0,23-40-1 0 0,-40 62 19 0 0,-1 1 0 0 0,1-1 0 0 0,-1-1 0 0 0,0 1 0 0 0,0 0 0 0 0,0 0 0 0 0,-1 0 0 0 0,1 0 0 0 0,-1-1 0 0 0,0 1 0 0 0,0 0 0 0 0,0-1 0 0 0,0 1 0 0 0,0 0 0 0 0,-1 0 0 0 0,1-1 0 0 0,-3-5 0 0 0,2 7-7 0 0,0 0-1 0 0,0 0 1 0 0,-1 0-1 0 0,1 0 1 0 0,-1 0-1 0 0,0 0 1 0 0,1 0-1 0 0,-1 0 1 0 0,0 1-1 0 0,0-1 1 0 0,0 1-1 0 0,0-1 1 0 0,0 1-1 0 0,0 0 1 0 0,0 0 0 0 0,-1 0-1 0 0,1 0 1 0 0,0 0-1 0 0,-1 0 1 0 0,1 1-1 0 0,-1-1 1 0 0,1 1-1 0 0,-1-1 1 0 0,-2 1-1 0 0,0 0-95 0 0,0 0-1 0 0,0 1 0 0 0,0-1 1 0 0,0 1-1 0 0,0 0 0 0 0,0 0 1 0 0,0 0-1 0 0,1 1 0 0 0,-1 0 1 0 0,0 0-1 0 0,-7 4 0 0 0,3 0-524 0 0,0 0-1 0 0,1 1 0 0 0,-1 0 1 0 0,-9 10-1 0 0,4-3-830 0 0</inkml:trace>
</inkml:ink>
</file>

<file path=ppt/ink/ink6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13.5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 1 14600 0 0,'0'0'320'0'0,"-7"2"456"0"0,4 0-360 0 0,-1 4-328 0 0,2-3-88 0 0,2 3 0 0 0,-3 0 0 0 0,3 1 0 0 0,0-3 0 0 0,0 1-536 0 0,3-2-800 0 0</inkml:trace>
</inkml:ink>
</file>

<file path=ppt/ink/ink6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14.0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39 0 12752 0 0,'0'0'1280'0'0,"0"14"-1160"0"0,-1 2-105 0 0,0 0-1 0 0,-1 0 1 0 0,0 0 0 0 0,-7 22 0 0 0,1-12 57 0 0,5-19-39 0 0,0 0 1 0 0,1 1-1 0 0,0-1 0 0 0,0 1 1 0 0,1 0-1 0 0,0 0 0 0 0,0 0 1 0 0,1-1-1 0 0,0 11 1 0 0,1-16 1 0 0,-1-1-1 0 0,1 0 1 0 0,0 1 0 0 0,-1-1 0 0 0,1 0 0 0 0,0 1 0 0 0,0-1 0 0 0,0 0 0 0 0,0 0 0 0 0,0 0 0 0 0,0 0 0 0 0,0 0 0 0 0,0 0 0 0 0,0 0 0 0 0,1 0 0 0 0,-1 0 0 0 0,0-1 0 0 0,1 1 0 0 0,-1 0 0 0 0,0-1 0 0 0,1 1 0 0 0,-1-1-1 0 0,1 1 1 0 0,-1-1 0 0 0,3 0 0 0 0,6 2 109 0 0,-1-1-1 0 0,18-1 0 0 0,-21 0-185 0 0,6 0-202 0 0,-1 0 0 0 0,1-1 0 0 0,-1 0 1 0 0,0-1-1 0 0,0-1 0 0 0,12-3 0 0 0,-19 4-343 0 0,1 0-1 0 0,0 0 1 0 0,0-1-1 0 0,-1 1 1 0 0,1-1-1 0 0,-1 0 1 0 0,0 0 0 0 0,0-1-1 0 0,0 1 1 0 0,0-1-1 0 0,0 0 1 0 0,-1 0-1 0 0,0 0 1 0 0,5-9-1 0 0,-6 9-406 0 0,-1-6 9044 0 0,-4 14-6391 0 0,-22 76 2314 0 0,-6 15-4953 0 0,25-82-5153 0 0</inkml:trace>
</inkml:ink>
</file>

<file path=ppt/ink/ink6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26.4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8 102 9840 0 0,'-1'-2'30'0'0,"0"-1"1"0"0,0 1-1 0 0,0-1 0 0 0,0 1 1 0 0,1-1-1 0 0,0 1 1 0 0,-1-1-1 0 0,1-3 0 0 0,0 4 17 0 0,0-1 0 0 0,1 1-1 0 0,-1 0 1 0 0,0 0 0 0 0,1 0-1 0 0,0 0 1 0 0,0 0 0 0 0,-1 0-1 0 0,1 0 1 0 0,0 0 0 0 0,1 0-1 0 0,-1 0 1 0 0,3-3 0 0 0,-1 2 25 0 0,1-1 1 0 0,0 1-1 0 0,0 0 1 0 0,0 0 0 0 0,1 0-1 0 0,-1 0 1 0 0,1 1-1 0 0,-1 0 1 0 0,1 0-1 0 0,7-2 1 0 0,-2 1-54 0 0,1 0 0 0 0,0 1 0 0 0,0 0-1 0 0,0 1 1 0 0,0 0 0 0 0,0 1 0 0 0,0 0 0 0 0,13 3 0 0 0,-19-3-18 0 0,-1 1-1 0 0,1 0 1 0 0,-1 0 0 0 0,0 0 0 0 0,1 1 0 0 0,-1-1 0 0 0,0 1 0 0 0,0 0 0 0 0,0 0 0 0 0,0 1 0 0 0,-1-1 0 0 0,1 1 0 0 0,-1 0-1 0 0,1 0 1 0 0,-1 0 0 0 0,0 0 0 0 0,0 0 0 0 0,0 1 0 0 0,0 0 0 0 0,-1-1 0 0 0,0 1 0 0 0,4 8 0 0 0,-5-8 44 0 0,-1-1 0 0 0,1 0 0 0 0,-1 1 1 0 0,0-1-1 0 0,0 1 0 0 0,0-1 1 0 0,0 1-1 0 0,-1-1 0 0 0,1 0 0 0 0,-1 1 1 0 0,0-1-1 0 0,0 0 0 0 0,0 1 1 0 0,-1-1-1 0 0,1 0 0 0 0,-1 0 0 0 0,-2 4 1 0 0,-2 2 156 0 0,0 1 1 0 0,-1-1-1 0 0,-16 17 1 0 0,-31 22 233 0 0,28-26-199 0 0,24-21-208 0 0,0-1-6 0 0,-9 8 97 0 0,29 3-66 0 0,3-6-126 0 0,2 2-35 0 0,37 13-1 0 0,-54-17 100 0 0,0-1-1 0 0,0 1 1 0 0,0 1 0 0 0,-1-1-1 0 0,0 1 1 0 0,1 0 0 0 0,-2 0-1 0 0,1 0 1 0 0,0 1 0 0 0,-1 0-1 0 0,5 6 1 0 0,-7-8 4 0 0,1 1 0 0 0,-1 0 1 0 0,0 0-1 0 0,0 0 0 0 0,-1 0 0 0 0,1 1 0 0 0,-1-1 1 0 0,1 6-1 0 0,-2-8 66 0 0,1 0 0 0 0,-1 0 1 0 0,0-1-1 0 0,-1 1 0 0 0,1 0 0 0 0,0 0 1 0 0,0 0-1 0 0,-1-1 0 0 0,1 1 0 0 0,-1 0 0 0 0,1-1 1 0 0,-1 1-1 0 0,0 0 0 0 0,0-1 0 0 0,1 1 1 0 0,-1-1-1 0 0,0 1 0 0 0,-1-1 0 0 0,1 1 1 0 0,0-1-1 0 0,0 0 0 0 0,-3 3 0 0 0,-4 1 342 0 0,0 0-1 0 0,0 0 1 0 0,0-1 0 0 0,0 0-1 0 0,-1-1 1 0 0,0 0-1 0 0,-11 3 1 0 0,-67 9 568 0 0,43-9-489 0 0,-44 1-450 0 0,79-6-33 0 0</inkml:trace>
</inkml:ink>
</file>

<file path=ppt/ink/ink6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27.1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25 173 9328 0 0,'0'4'45'0'0,"1"-1"-1"0"0,-1 0 1 0 0,1 0 0 0 0,-1 0 0 0 0,1 0 0 0 0,0 0 0 0 0,0 0 0 0 0,1 0 0 0 0,-1 0-1 0 0,1 0 1 0 0,-1 0 0 0 0,1 0 0 0 0,0-1 0 0 0,0 1 0 0 0,0-1 0 0 0,0 1 0 0 0,0-1-1 0 0,1 0 1 0 0,-1 0 0 0 0,1 0 0 0 0,0 0 0 0 0,-1-1 0 0 0,1 1 0 0 0,0-1 0 0 0,0 1-1 0 0,0-1 1 0 0,4 1 0 0 0,1 1 144 0 0,0-1 0 0 0,0 0-1 0 0,0 0 1 0 0,0-1 0 0 0,1 0 0 0 0,-1-1-1 0 0,0 0 1 0 0,1 0 0 0 0,12-2 0 0 0,-17 1-123 0 0,-1 0 1 0 0,0 0-1 0 0,0 0 0 0 0,0 0 1 0 0,0 0-1 0 0,0-1 1 0 0,0 0-1 0 0,-1 1 1 0 0,1-1-1 0 0,0 0 1 0 0,-1 0-1 0 0,1 0 0 0 0,-1-1 1 0 0,0 1-1 0 0,0 0 1 0 0,0-1-1 0 0,0 0 1 0 0,0 1-1 0 0,0-1 1 0 0,-1 0-1 0 0,1 0 1 0 0,-1 0-1 0 0,0 0 0 0 0,1-4 1 0 0,0 2 77 0 0,-1-1 0 0 0,0 1 0 0 0,-1 0 0 0 0,1 0 0 0 0,-1-1 0 0 0,0 1 0 0 0,0 0 0 0 0,-1 0 0 0 0,0 0 0 0 0,0-1 0 0 0,0 1 0 0 0,0 0 0 0 0,-1 0 0 0 0,-2-6 0 0 0,-1 2 20 0 0,0 1 1 0 0,-1 0-1 0 0,1 0 1 0 0,-2 1-1 0 0,1-1 0 0 0,-1 1 1 0 0,0 1-1 0 0,0-1 1 0 0,-1 1-1 0 0,0 0 1 0 0,0 1-1 0 0,0 0 1 0 0,-1 0-1 0 0,-15-5 0 0 0,22 9-163 0 0,-1 0 0 0 0,0 0 0 0 0,1 0-1 0 0,-1 1 1 0 0,1-1 0 0 0,-1 1-1 0 0,0 0 1 0 0,0 0 0 0 0,1 0 0 0 0,-1 0-1 0 0,0 0 1 0 0,1 0 0 0 0,-1 1-1 0 0,0-1 1 0 0,1 1 0 0 0,-1 0-1 0 0,1 0 1 0 0,-1 0 0 0 0,1 0 0 0 0,-4 2-1 0 0,2 0-65 0 0,1-1 0 0 0,-1 1 0 0 0,1 0 0 0 0,0 0 0 0 0,0 0-1 0 0,0 1 1 0 0,0-1 0 0 0,1 0 0 0 0,0 1 0 0 0,-1 0 0 0 0,1 0 0 0 0,-1 4-1 0 0,0-3-269 0 0,1 0 0 0 0,1 1 0 0 0,-1-1 0 0 0,1 1-1 0 0,-1 7 1 0 0,3 15-5496 0 0,2-16 1458 0 0</inkml:trace>
</inkml:ink>
</file>

<file path=ppt/ink/ink6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27.5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149 0 7624 0 0,'7'18'352'0'0,"2"11"950"0"0,-1 0 1 0 0,-2 0-1 0 0,5 45 0 0 0,-9-57-1023 0 0,5 32 683 0 0,-3 0 1 0 0,-2 81 0 0 0,-3-124-753 0 0,1 0 1 0 0,-1 0 0 0 0,-1 0-1 0 0,1 0 1 0 0,-1 0 0 0 0,0 0 0 0 0,0 0-1 0 0,-4 6 1 0 0,5-10-145 0 0,1-1 0 0 0,-1 1 1 0 0,0-1-1 0 0,0 0 0 0 0,0 0 0 0 0,-1 1 0 0 0,1-1 1 0 0,0 0-1 0 0,0 0 0 0 0,-1 0 0 0 0,1 0 0 0 0,0 0 1 0 0,-1-1-1 0 0,1 1 0 0 0,-1 0 0 0 0,1-1 0 0 0,-1 1 1 0 0,0-1-1 0 0,1 1 0 0 0,-1-1 0 0 0,0 0 0 0 0,1 0 1 0 0,-1 1-1 0 0,1-1 0 0 0,-1 0 0 0 0,0-1 1 0 0,1 1-1 0 0,-1 0 0 0 0,0 0 0 0 0,1-1 0 0 0,-1 1 1 0 0,1-1-1 0 0,-1 1 0 0 0,1-1 0 0 0,-3-1 0 0 0,-5-2 50 0 0,0-2 1 0 0,0 1-1 0 0,0-1 0 0 0,1 0 0 0 0,-1-1 0 0 0,1 0 0 0 0,1 0 0 0 0,-10-13 0 0 0,11 13-94 0 0,0 0 0 0 0,1-1 0 0 0,0 0 0 0 0,0 0 0 0 0,1 0 0 0 0,0-1 0 0 0,0 0 0 0 0,1 1-1 0 0,-4-17 1 0 0,7 20-223 0 0,0 1 0 0 0,0-1-1 0 0,0 1 1 0 0,1 0 0 0 0,-1-1-1 0 0,1 1 1 0 0,0-1 0 0 0,0 1-1 0 0,1 0 1 0 0,-1 0 0 0 0,1 0-1 0 0,0 0 1 0 0,0 0 0 0 0,0 0-1 0 0,5-6 1 0 0,5-6-1170 0 0</inkml:trace>
</inkml:ink>
</file>

<file path=ppt/ink/ink6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28.13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46 2 12056 0 0,'-3'-2'1195'0'0,"9"7"-633"0"0,38 35-183 0 0,-33-30-132 0 0,1-1 1 0 0,15 11-1 0 0,17 12 153 0 0,-18-10-312 0 0,-22-18-382 0 0</inkml:trace>
  <inkml:trace contextRef="#ctx0" brushRef="#br0" timeOffset="1">0 240 12440 0 0,'3'-8'544'0'0,"-1"0"128"0"0,2-3-544 0 0,6 0-128 0 0,-1-3 0 0 0,2 2 0 0 0,3-4 224 0 0,3 1 8 0 0,1-1 8 0 0,0-3 0 0 0,0 4-240 0 0,4-1 0 0 0,-1-2 0 0 0</inkml:trace>
</inkml:ink>
</file>

<file path=ppt/ink/ink6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28.67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1 384 15256 0 0,'1'-4'89'0'0,"-1"0"1"0"0,1 1 0 0 0,0-1 0 0 0,1 0-1 0 0,-1 0 1 0 0,1 1 0 0 0,-1-1 0 0 0,1 1 0 0 0,0 0-1 0 0,0-1 1 0 0,4-3 0 0 0,5-10 105 0 0,36-60 6 0 0,-20 34-902 0 0,23-49 1 0 0,-34 52 457 0 0,-9 22 720 0 0,16-31 1 0 0,-22 48-326 0 0,0 3-154 0 0,-1-1 0 0 0,1 0 1 0 0,0 0-1 0 0,-1 0 1 0 0,1 1-1 0 0,0-1 1 0 0,-1 0-1 0 0,0 1 1 0 0,1-1-1 0 0,-1 0 1 0 0,0 1-1 0 0,0-1 1 0 0,1 3-1 0 0,-8 174 16 0 0,7-164 74 0 0,-7 178 779 0 0,7-173-1217 0 0,0-11 112 0 0</inkml:trace>
</inkml:ink>
</file>

<file path=ppt/ink/ink6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29.2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1 260 14648 0 0,'0'8'72'0'0,"1"1"0"0"0,0-1 1 0 0,1 1-1 0 0,-1-1 1 0 0,2 1-1 0 0,-1-1 1 0 0,1 0-1 0 0,1 0 1 0 0,-1 0-1 0 0,1-1 0 0 0,6 9 1 0 0,-7-12-50 0 0,0 0 1 0 0,1 0 0 0 0,0 0-1 0 0,0-1 1 0 0,0 1 0 0 0,0-1-1 0 0,0 0 1 0 0,1 0 0 0 0,-1-1-1 0 0,1 1 1 0 0,0-1-1 0 0,-1 0 1 0 0,1 0 0 0 0,0-1-1 0 0,1 1 1 0 0,-1-1 0 0 0,0 0-1 0 0,0 0 1 0 0,0-1 0 0 0,1 0-1 0 0,-1 0 1 0 0,0 0-1 0 0,0 0 1 0 0,1-1 0 0 0,-1 0-1 0 0,9-3 1 0 0,-4 1 51 0 0,-1 0-1 0 0,0-1 1 0 0,0 0-1 0 0,-1 0 1 0 0,1-1 0 0 0,-1 0-1 0 0,0-1 1 0 0,0 0-1 0 0,-1 0 1 0 0,1-1 0 0 0,-1 0-1 0 0,-1 0 1 0 0,11-14-1 0 0,-10 9 176 0 0,1 0 0 0 0,-2 0-1 0 0,0-1 1 0 0,0 1-1 0 0,-1-1 1 0 0,-1-1 0 0 0,0 1-1 0 0,3-21 1 0 0,-6 28-132 0 0,0-1 1 0 0,-1 0-1 0 0,0 0 1 0 0,0 0-1 0 0,-1 0 1 0 0,0 1-1 0 0,0-1 1 0 0,0 0-1 0 0,-1 1 1 0 0,0-1-1 0 0,0 1 0 0 0,-1-1 1 0 0,0 1-1 0 0,0 0 1 0 0,0 0-1 0 0,-1 0 1 0 0,0 1-1 0 0,0-1 1 0 0,-6-5-1 0 0,5 6-153 0 0,0 0-1 0 0,-1 0 1 0 0,0 0-1 0 0,0 1 0 0 0,0 0 1 0 0,0 0-1 0 0,-1 1 1 0 0,1-1-1 0 0,-1 2 1 0 0,0-1-1 0 0,0 1 0 0 0,-8-2 1 0 0,11 3-37 0 0,-1 0 0 0 0,0 1 0 0 0,0 0 0 0 0,0 0-1 0 0,1 0 1 0 0,-1 1 0 0 0,0-1 0 0 0,0 1 0 0 0,1 0 0 0 0,-1 1 0 0 0,0-1 0 0 0,1 1 0 0 0,-1 0 0 0 0,1 0 0 0 0,0 0 0 0 0,0 0 0 0 0,0 1 0 0 0,0 0-1 0 0,-5 4 1 0 0,3-1-225 0 0,0 0-1 0 0,0 1 0 0 0,0-1 0 0 0,1 1 1 0 0,0 1-1 0 0,1-1 0 0 0,0 1 1 0 0,0-1-1 0 0,0 1 0 0 0,1 0 0 0 0,0 1 1 0 0,-2 10-1 0 0,1-1-1095 0 0</inkml:trace>
</inkml:ink>
</file>

<file path=ppt/ink/ink6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29.7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5 244 11640 0 0,'-2'8'230'0'0,"1"-1"0"0"0,0 0 0 0 0,1 1 0 0 0,-1-1 0 0 0,2 1 0 0 0,-1-1 0 0 0,1 1 1 0 0,3 14-1 0 0,-1-11-11 0 0,0 0 1 0 0,1 1 0 0 0,0-2-1 0 0,1 1 1 0 0,6 10 0 0 0,-8-16-149 0 0,-1-1 1 0 0,1 0-1 0 0,0 0 1 0 0,0 0-1 0 0,1 0 1 0 0,-1 0-1 0 0,1-1 1 0 0,0 1-1 0 0,0-1 1 0 0,0 0-1 0 0,0 0 1 0 0,1-1-1 0 0,-1 1 1 0 0,1-1-1 0 0,-1 0 1 0 0,1 0-1 0 0,0 0 0 0 0,0-1 1 0 0,0 0-1 0 0,0 0 1 0 0,0 0-1 0 0,0 0 1 0 0,0-1-1 0 0,0 0 1 0 0,0 0-1 0 0,1 0 1 0 0,-1-1-1 0 0,0 0 1 0 0,0 0-1 0 0,0 0 1 0 0,0 0-1 0 0,0-1 1 0 0,-1 0-1 0 0,1 0 1 0 0,0 0-1 0 0,-1-1 1 0 0,0 1-1 0 0,1-1 1 0 0,-1 0-1 0 0,4-4 0 0 0,2-2 136 0 0,-1-1-1 0 0,0 0 0 0 0,-1 0 0 0 0,0 0 0 0 0,-1-1 0 0 0,0 0 1 0 0,8-18-1 0 0,-10 19-2 0 0,-1 0 1 0 0,0-1 0 0 0,-1 1-1 0 0,0-1 1 0 0,-1 0 0 0 0,0 0-1 0 0,0 0 1 0 0,-1-1 0 0 0,-1-10-1 0 0,-1 13-124 0 0,0 1 0 0 0,-1 0-1 0 0,1 0 1 0 0,-2 0 0 0 0,1 1-1 0 0,-1-1 1 0 0,0 1 0 0 0,-1-1-1 0 0,0 1 1 0 0,0 0 0 0 0,-1 0-1 0 0,0 1 1 0 0,0-1 0 0 0,-6-6-1 0 0,4 7-127 0 0,1 0 1 0 0,-1 0-1 0 0,0 1 0 0 0,0 0 0 0 0,0 0 0 0 0,-1 1 1 0 0,0 0-1 0 0,0 0 0 0 0,0 0 0 0 0,0 1 0 0 0,0 1 0 0 0,-17-4 1 0 0,21 6-54 0 0,0 0 1 0 0,0 0-1 0 0,0 0 1 0 0,-1 1-1 0 0,1-1 1 0 0,1 1-1 0 0,-1 0 1 0 0,0 1-1 0 0,0-1 1 0 0,0 0-1 0 0,0 1 1 0 0,1 0-1 0 0,-1 0 1 0 0,1 0-1 0 0,-1 1 1 0 0,1-1-1 0 0,0 1 1 0 0,0-1-1 0 0,0 1 1 0 0,0 0-1 0 0,1 0 1 0 0,-1 1-1 0 0,1-1 1 0 0,0 0-1 0 0,0 1 1 0 0,-2 4-1 0 0,-1 3-567 0 0</inkml:trace>
  <inkml:trace contextRef="#ctx0" brushRef="#br0" timeOffset="1">412 110 12888 0 0,'6'12'408'0'0,"2"-1"1"0"0,-1 0-1 0 0,1 0 1 0 0,16 15-1 0 0,-21-22-348 0 0,1-2-1 0 0,-1 1 0 0 0,1 0 1 0 0,0-1-1 0 0,0 1 0 0 0,0-1 1 0 0,0 0-1 0 0,1-1 0 0 0,-1 1 1 0 0,0-1-1 0 0,1 0 0 0 0,-1 0 1 0 0,1 0-1 0 0,0 0 0 0 0,-1-1 1 0 0,1 0-1 0 0,5 0 0 0 0,-6-1-11 0 0,0 1 0 0 0,0-1 1 0 0,1 0-1 0 0,-2-1 0 0 0,1 1 0 0 0,0-1 0 0 0,0 1 0 0 0,0-1 1 0 0,-1 0-1 0 0,1-1 0 0 0,-1 1 0 0 0,1 0 0 0 0,-1-1 0 0 0,0 0 0 0 0,0 0 1 0 0,0 0-1 0 0,0 0 0 0 0,-1-1 0 0 0,0 1 0 0 0,4-6 0 0 0,-4 6 54 0 0,0-1 0 0 0,-1 1 0 0 0,1-1 0 0 0,-1 0-1 0 0,1 1 1 0 0,-1-1 0 0 0,0 0 0 0 0,-1 0 0 0 0,1 0-1 0 0,-1 0 1 0 0,1 1 0 0 0,-1-1 0 0 0,0 0-1 0 0,-1 0 1 0 0,1 0 0 0 0,-1 0 0 0 0,0 0 0 0 0,0 0-1 0 0,0 1 1 0 0,0-1 0 0 0,-3-6 0 0 0,0 5-32 0 0,0-1 0 0 0,0 1 1 0 0,-1 0-1 0 0,1 1 1 0 0,-1-1-1 0 0,0 1 0 0 0,0 0 1 0 0,-1 0-1 0 0,1 0 0 0 0,-1 1 1 0 0,0 0-1 0 0,0 0 0 0 0,0 0 1 0 0,0 1-1 0 0,0 0 0 0 0,-1 0 1 0 0,1 1-1 0 0,-1-1 1 0 0,-9 1-1 0 0,12 0-195 0 0,-1 1 0 0 0,0-1 0 0 0,0 1 0 0 0,0 1 0 0 0,0-1 0 0 0,0 1 0 0 0,1 0 0 0 0,-1 0 0 0 0,0 0 0 0 0,0 1 0 0 0,1-1 0 0 0,-1 1 0 0 0,1 0 0 0 0,0 1 0 0 0,-1-1 0 0 0,1 1 0 0 0,0 0 0 0 0,0 0 0 0 0,1 0 0 0 0,-1 0 0 0 0,1 1 0 0 0,-1-1 0 0 0,1 1 0 0 0,0 0 0 0 0,1 0 0 0 0,-5 8 0 0 0,5-9-764 0 0,1 1 0 0 0,0-1-1 0 0,0 1 1 0 0,0-1 0 0 0,1 1 0 0 0,-1 6 0 0 0,3 3-3896 0 0</inkml:trace>
</inkml:ink>
</file>

<file path=ppt/ink/ink6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30.1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499 0 14368 0 0,'-4'12'1534'0'0,"-2"8"-1529"0"0,0 0 0 0 0,-1-1 0 0 0,-1 0 0 0 0,-15 26 1 0 0,16-32-9 0 0,-78 129 271 0 0,-113 109 885 0 0,116-152-174 0 0,62-74-827 0 0,-30 48 1 0 0,48-67-1613 0 0</inkml:trace>
</inkml:ink>
</file>

<file path=ppt/ink/ink6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30.5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0 293 14496 0 0,'1'2'62'0'0,"0"0"0"0"0,0 0 0 0 0,0 0 0 0 0,0 0 1 0 0,0 0-1 0 0,1 0 0 0 0,-1 0 0 0 0,0-1 1 0 0,1 1-1 0 0,0-1 0 0 0,-1 1 0 0 0,1-1 0 0 0,0 1 1 0 0,0-1-1 0 0,0 0 0 0 0,2 1 0 0 0,0 0 2 0 0,-1-1 0 0 0,1 0 0 0 0,0 0 0 0 0,0 0 0 0 0,0 0 0 0 0,0-1 0 0 0,0 1 0 0 0,6-1-1 0 0,-1-1 10 0 0,-1 0 0 0 0,1 0 0 0 0,-1-1-1 0 0,1 0 1 0 0,-1 0 0 0 0,0-1-1 0 0,15-6 1 0 0,-11 1 4 0 0,1 0 0 0 0,-1 0 0 0 0,-1-2 0 0 0,0 1 0 0 0,0-1 0 0 0,-1-1 0 0 0,0 0 0 0 0,-1-1 0 0 0,0 1 0 0 0,0-2 0 0 0,-2 1 0 0 0,7-15 0 0 0,-11 22 90 0 0,-2 0-1 0 0,1 0 0 0 0,-1 0 0 0 0,1 0 1 0 0,-1 0-1 0 0,-1-1 0 0 0,1 1 0 0 0,-1 0 1 0 0,0 0-1 0 0,0-1 0 0 0,0 1 0 0 0,-1 0 0 0 0,0-1 1 0 0,0 1-1 0 0,0 0 0 0 0,-1 0 0 0 0,-3-7 1 0 0,3 8-107 0 0,1 0 0 0 0,-2 0 0 0 0,1 1 1 0 0,0 0-1 0 0,-1-1 0 0 0,1 1 0 0 0,-1 0 1 0 0,0 0-1 0 0,0 0 0 0 0,0 1 1 0 0,-1-1-1 0 0,1 1 0 0 0,-1-1 0 0 0,1 1 1 0 0,-1 0-1 0 0,0 1 0 0 0,1-1 0 0 0,-1 1 1 0 0,0-1-1 0 0,0 1 0 0 0,0 0 0 0 0,0 1 1 0 0,-5-1-1 0 0,0 0-70 0 0,1 1 1 0 0,-1 0-1 0 0,0 0 1 0 0,1 1-1 0 0,-1 1 0 0 0,1-1 1 0 0,0 1-1 0 0,-13 5 1 0 0,17-5-291 0 0,-1 0 0 0 0,1 0 1 0 0,-1 1-1 0 0,1 0 0 0 0,0 0 1 0 0,-6 5-1 0 0,7-5-408 0 0,0 1-1 0 0,0-1 1 0 0,0 1-1 0 0,1 0 1 0 0,-1-1 0 0 0,1 1-1 0 0,0 1 1 0 0,-2 3-1 0 0,-1 6-5161 0 0</inkml:trace>
</inkml:ink>
</file>

<file path=ppt/ink/ink6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31.1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77 16 17959 0 0,'1'-1'55'0'0,"0"0"0"0"0,0 0 0 0 0,0 1 0 0 0,-1-1 0 0 0,1 0 0 0 0,0 0 0 0 0,0 1 0 0 0,0-1 0 0 0,0 0 0 0 0,1 1 0 0 0,-1-1 0 0 0,0 1 0 0 0,0 0 0 0 0,0-1 0 0 0,0 1 0 0 0,1 0 0 0 0,1-1 0 0 0,24 0-23 0 0,-14 1 404 0 0,61-3 81 0 0,-24 2-4002 0 0,-43 1 1644 0 0</inkml:trace>
  <inkml:trace contextRef="#ctx0" brushRef="#br0" timeOffset="1">1 182 19239 0 0,'9'4'808'0'0,"5"-4"-648"0"0,-3 2 248 0 0,4 0 40 0 0,3-2 16 0 0,0 0 0 0 0,0 3-368 0 0,1-3-96 0 0,3 1 0 0 0,-4-1 0 0 0,2 2-888 0 0,-2 1-192 0 0</inkml:trace>
</inkml:ink>
</file>

<file path=ppt/ink/ink6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0.01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79 215 11880 0 0,'-5'-2'279'0'0,"4"2"-246"0"0,0 0 1 0 0,0-1 0 0 0,0 1-1 0 0,0-1 1 0 0,-1 1 0 0 0,1-1-1 0 0,0 0 1 0 0,0 1-1 0 0,0-1 1 0 0,0 0 0 0 0,0 0-1 0 0,1 1 1 0 0,-1-1 0 0 0,0 0-1 0 0,0 0 1 0 0,0 0-1 0 0,1 0 1 0 0,-1 0 0 0 0,0-1-1 0 0,1 1 1 0 0,-1 0 0 0 0,1 0-1 0 0,0 0 1 0 0,-1 0-1 0 0,1-1 1 0 0,0 1 0 0 0,0 0-1 0 0,-1 0 1 0 0,1-2 0 0 0,1-3 115 0 0,0-1 1 0 0,0 1 0 0 0,1-1 0 0 0,-1 1 0 0 0,2-1 0 0 0,-1 1 0 0 0,0 0-1 0 0,1 0 1 0 0,0 0 0 0 0,1 1 0 0 0,-1-1 0 0 0,1 1 0 0 0,0 0 0 0 0,5-5-1 0 0,2-2 180 0 0,0 1 0 0 0,1 1-1 0 0,0 0 1 0 0,25-16-1 0 0,-30 22-248 0 0,0 1-1 0 0,0 0 1 0 0,0 1-1 0 0,1 0 0 0 0,-1 0 1 0 0,0 0-1 0 0,1 1 1 0 0,0 0-1 0 0,-1 0 1 0 0,1 1-1 0 0,0 0 1 0 0,0 0-1 0 0,-1 1 0 0 0,1 0 1 0 0,-1 0-1 0 0,1 1 1 0 0,10 4-1 0 0,-14-5-50 0 0,0 0-1 0 0,1 1 0 0 0,-1 0 1 0 0,0 0-1 0 0,0 1 0 0 0,0-1 1 0 0,0 1-1 0 0,0 0 0 0 0,-1-1 1 0 0,1 2-1 0 0,-1-1 0 0 0,0 0 1 0 0,0 1-1 0 0,0-1 0 0 0,0 1 0 0 0,-1 0 1 0 0,1 0-1 0 0,-1 0 0 0 0,0 1 1 0 0,0-1-1 0 0,-1 0 0 0 0,1 1 1 0 0,-1-1-1 0 0,0 1 0 0 0,0-1 1 0 0,0 1-1 0 0,-1-1 0 0 0,0 1 1 0 0,0 7-1 0 0,-3 2 69 0 0,0 0 1 0 0,-1 0-1 0 0,-10 26 0 0 0,3-18 5 0 0,0-1 0 0 0,-2 0 0 0 0,0-1 0 0 0,-2-1 0 0 0,0 0 0 0 0,-22 21 0 0 0,16-18 64 0 0,-2-2 0 0 0,-38 29 0 0 0,48-40-108 0 0,0-1-1 0 0,0-1 1 0 0,0 0-1 0 0,-1-1 1 0 0,0 0-1 0 0,0-1 1 0 0,-18 4-1 0 0,30-9-42 0 0,1 1-1 0 0,0-1 1 0 0,0 0 0 0 0,0 0-1 0 0,0 0 1 0 0,-1 0-1 0 0,1 0 1 0 0,0 0-1 0 0,0 0 1 0 0,0 0 0 0 0,-1 0-1 0 0,1-1 1 0 0,0 1-1 0 0,0-1 1 0 0,0 1-1 0 0,-2-1 1 0 0,2 0-2 0 0,1 1-1 0 0,-1-1 1 0 0,0 0-1 0 0,1 1 1 0 0,-1-1 0 0 0,1 0-1 0 0,-1 1 1 0 0,1-1-1 0 0,0 0 1 0 0,-1 1-1 0 0,1-1 1 0 0,0 0 0 0 0,-1 0-1 0 0,1 0 1 0 0,0 1-1 0 0,0-1 1 0 0,0 0 0 0 0,0-1-1 0 0,0-1-23 0 0,0 0 1 0 0,0 0-1 0 0,1 0 0 0 0,-1 1 0 0 0,1-1 0 0 0,0 0 1 0 0,0 1-1 0 0,0-1 0 0 0,0 0 0 0 0,0 1 1 0 0,0-1-1 0 0,4-3 0 0 0,-2 1-13 0 0,1 1 0 0 0,1-1 0 0 0,-1 1 0 0 0,1 0 0 0 0,-1 0 0 0 0,1 1 0 0 0,0-1 0 0 0,0 1 0 0 0,1 0 1 0 0,-1 1-1 0 0,1-1 0 0 0,-1 1 0 0 0,1 0 0 0 0,0 0 0 0 0,0 1 0 0 0,-1 0 0 0 0,1 0 0 0 0,0 0 0 0 0,0 1 0 0 0,0 0 0 0 0,12 1 0 0 0,1 1 49 0 0,0 1 0 0 0,-1 1 1 0 0,1 1-1 0 0,-1 1 0 0 0,30 13 0 0 0,-29-10-237 0 0,-6-3 373 0 0,-1-1 0 0 0,14 4 0 0 0,-21-8-526 0 0,-1 0 0 0 0,1 0 0 0 0,0-1 0 0 0,0 1 0 0 0,0-1 0 0 0,-1 0 0 0 0,1 0 0 0 0,0-1 0 0 0,7-1 0 0 0,-5 0-1290 0 0</inkml:trace>
</inkml:ink>
</file>

<file path=ppt/ink/ink6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0.7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55 161 17103 0 0,'-9'-3'191'0'0,"5"1"-83"0"0,0 1-1 0 0,-1-1 0 0 0,1 0 1 0 0,0 0-1 0 0,-6-5 1 0 0,8 5-106 0 0,1 1 1 0 0,0 0 0 0 0,0-1 0 0 0,-1 1 0 0 0,1-1-1 0 0,1 1 1 0 0,-1-1 0 0 0,0 0 0 0 0,0 1-1 0 0,0-1 1 0 0,1 0 0 0 0,-1 0 0 0 0,1 1 0 0 0,-1-1-1 0 0,1 0 1 0 0,0 0 0 0 0,0 0 0 0 0,0-3-1 0 0,0-2-86 0 0,0 0-1 0 0,1 0 0 0 0,0 0 1 0 0,0 0-1 0 0,4-13 0 0 0,-4 17 42 0 0,0 1 0 0 0,1-1 0 0 0,-1 1 0 0 0,0-1 0 0 0,1 1 1 0 0,-1-1-1 0 0,1 1 0 0 0,0 0 0 0 0,0 0 0 0 0,-1 0 0 0 0,2 0 0 0 0,-1 0 0 0 0,0 0 0 0 0,0 0 0 0 0,1 1 0 0 0,-1-1 0 0 0,5-1 0 0 0,-6 2 65 0 0,1 1 0 0 0,-1 0 0 0 0,1-1 0 0 0,-1 1-1 0 0,0 0 1 0 0,1 0 0 0 0,-1 0 0 0 0,1 0 0 0 0,-1 1 0 0 0,1-1-1 0 0,-1 0 1 0 0,0 1 0 0 0,1-1 0 0 0,-1 0 0 0 0,0 1 0 0 0,1 0-1 0 0,0 0 1 0 0,25 16 623 0 0,-13-7-220 0 0,1-1-274 0 0,1 0 0 0 0,0-2 0 0 0,18 7 0 0 0,-24-11-111 0 0,0 0 0 0 0,0-1-1 0 0,-1 0 1 0 0,1-1 0 0 0,1 0 0 0 0,-1-1 0 0 0,10 0-1 0 0,-16-1-8 0 0,0 1-1 0 0,0-1 1 0 0,0 0-1 0 0,0-1 0 0 0,0 1 1 0 0,-1-1-1 0 0,1 0 0 0 0,0 1 1 0 0,-1-2-1 0 0,1 1 1 0 0,-1 0-1 0 0,0-1 0 0 0,5-4 1 0 0,-7 6-6 0 0,0 0 1 0 0,1 0 0 0 0,-1-1-1 0 0,0 1 1 0 0,0 0-1 0 0,0-1 1 0 0,0 1 0 0 0,0-1-1 0 0,0 1 1 0 0,-1-1-1 0 0,1 0 1 0 0,0 1 0 0 0,-1-1-1 0 0,1 0 1 0 0,-1 1-1 0 0,0-1 1 0 0,1 0 0 0 0,-1 0-1 0 0,0 1 1 0 0,0-1 0 0 0,0 0-1 0 0,0 0 1 0 0,-1 1-1 0 0,1-1 1 0 0,0 0 0 0 0,-1 0-1 0 0,1 1 1 0 0,-1-1-1 0 0,0 1 1 0 0,1-1 0 0 0,-1 0-1 0 0,0 1 1 0 0,-1-2-1 0 0,1 2-15 0 0,1 0-1 0 0,0 1 0 0 0,-1-1 1 0 0,1 1-1 0 0,-1-1 0 0 0,1 1 1 0 0,-1-1-1 0 0,0 1 0 0 0,1-1 1 0 0,-1 1-1 0 0,1-1 0 0 0,-1 1 1 0 0,0-1-1 0 0,1 1 0 0 0,-1 0 1 0 0,0 0-1 0 0,1-1 1 0 0,-1 1-1 0 0,0 0 0 0 0,0 0 1 0 0,1 0-1 0 0,-1 0 0 0 0,0-1 1 0 0,-1 2-1 0 0,1-1-8 0 0,0 0 0 0 0,0 1 0 0 0,0-1 0 0 0,0 1 0 0 0,0-1-1 0 0,0 1 1 0 0,0 0 0 0 0,0 0 0 0 0,0-1 0 0 0,0 1 0 0 0,0 0 0 0 0,1 0 0 0 0,-1 0 0 0 0,-1 1 0 0 0,-1 4-32 0 0,-1 0 0 0 0,1 0 0 0 0,1 0 1 0 0,-3 8-1 0 0,-3 12 136 0 0,1 0 0 0 0,-6 51 0 0 0,3 55 394 0 0,9-116-460 0 0,0 8 80 0 0,1 1 1 0 0,1 0-1 0 0,6 34 0 0 0,-2-48 178 0 0</inkml:trace>
</inkml:ink>
</file>

<file path=ppt/ink/ink6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1.1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18631 0 0,'0'0'900'0'0,"12"10"240"0"0,-7-6-1122 0 0,0-1-1 0 0,1-1 0 0 0,-1 1 1 0 0,1-1-1 0 0,0 0 0 0 0,-1 0 1 0 0,1-1-1 0 0,8 2 0 0 0,48 3 229 0 0,-33-6-1146 0 0,-15 0 342 0 0</inkml:trace>
  <inkml:trace contextRef="#ctx0" brushRef="#br0" timeOffset="1">466 208 18335 0 0,'2'-2'520'0'0,"3"0"112"0"0,-1 0-504 0 0,-1 0-128 0 0,1 0 0 0 0</inkml:trace>
</inkml:ink>
</file>

<file path=ppt/ink/ink6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1.74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42 0 18055 0 0,'0'0'1804'0'0,"3"15"-1632"0"0,-2-10-249 0 0,0 0 0 0 0,0 0 1 0 0,-1 1-1 0 0,0-1 0 0 0,0 0 0 0 0,0 1 0 0 0,0-1 0 0 0,-1 0 0 0 0,-1 9 0 0 0,-3 2 83 0 0,-11 27 1 0 0,10-30 474 0 0,0 1 1 0 0,-5 23-1 0 0,11-36-455 0 0,0 0-1 0 0,0 1 1 0 0,0-1-1 0 0,0 0 0 0 0,0 1 1 0 0,0-1-1 0 0,0 0 0 0 0,1 1 1 0 0,-1-1-1 0 0,0 0 1 0 0,1 0-1 0 0,-1 1 0 0 0,1-1 1 0 0,-1 0-1 0 0,1 0 0 0 0,0 1 1 0 0,-1-1-1 0 0,1 0 1 0 0,0 0-1 0 0,0 0 0 0 0,0 0 1 0 0,0 0-1 0 0,0 0 0 0 0,0-1 1 0 0,0 1-1 0 0,0 0 1 0 0,2 1-1 0 0,4 1 151 0 0,0 1 0 0 0,0-1 0 0 0,14 4 0 0 0,-5-2-263 0 0,-10-3 87 0 0,0-1 0 0 0,0 1 0 0 0,0-2 0 0 0,11 2 0 0 0,13 1 0 0 0,-26-2-117 0 0,0-1-1 0 0,0 1 1 0 0,0-1-1 0 0,0 0 0 0 0,0-1 1 0 0,0 1-1 0 0,-1-1 1 0 0,1 1-1 0 0,0-1 1 0 0,6-2-1 0 0,-6 1-648 0 0,1 0 1 0 0,-1 0-1 0 0,1 0 0 0 0,-1 0 1 0 0,0-1-1 0 0,0 1 0 0 0,0-1 0 0 0,0 0 1 0 0,0 0-1 0 0,-1-1 0 0 0,1 1 1 0 0,-1-1-1 0 0,4-5 0 0 0,-6 6 470 0 0,1 0 1 0 0,-1 0-1 0 0,0 0 0 0 0,0 0 0 0 0,0-1 0 0 0,-1 1 0 0 0,1 0 0 0 0,-1-1 0 0 0,1 1 0 0 0,-1 0 1 0 0,0-1-1 0 0,-1-3 0 0 0,-1-4 1240 0 0,0-1 0 0 0,-9-18 8391 0 0,7 52-6425 0 0,-3 11-2025 0 0,-5 48 309 0 0,-38 138 0 0 0,43-189-3927 0 0,6-22 783 0 0</inkml:trace>
</inkml:ink>
</file>

<file path=ppt/ink/ink6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2.3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1400 0 0,'0'0'0'0'0</inkml:trace>
</inkml:ink>
</file>

<file path=ppt/ink/ink6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2.9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50 101 7456 0 0,'0'0'2253'0'0,"2"11"-1458"0"0,7 15 796 0 0,-6-16-978 0 0,0 0-1 0 0,1 0 0 0 0,7 14 0 0 0,-9-21-461 0 0,0-1-1 0 0,0 1 0 0 0,0 0 1 0 0,1 0-1 0 0,-1-1 0 0 0,1 1 1 0 0,-1-1-1 0 0,1 0 0 0 0,0 0 1 0 0,0 0-1 0 0,0 0 0 0 0,0 0 1 0 0,0-1-1 0 0,5 2 0 0 0,-2-1 45 0 0,0 0 0 0 0,1-1 0 0 0,-1 0 0 0 0,0-1-1 0 0,0 1 1 0 0,1-1 0 0 0,-1-1 0 0 0,0 1-1 0 0,1-1 1 0 0,-1 0 0 0 0,0 0 0 0 0,0-1 0 0 0,0 1-1 0 0,0-2 1 0 0,0 1 0 0 0,9-5 0 0 0,-6 1 29 0 0,1 1 0 0 0,-1-1-1 0 0,0-1 1 0 0,-1 0 0 0 0,1 0 0 0 0,-2-1 0 0 0,1 0 0 0 0,11-15 0 0 0,-16 19-188 0 0,-1 0 0 0 0,0 1 0 0 0,0-1 0 0 0,0 0-1 0 0,0 0 1 0 0,0 0 0 0 0,-1-1 0 0 0,0 1 0 0 0,0 0 0 0 0,1-8 0 0 0,-2 10-5 0 0,0-1 1 0 0,0 1-1 0 0,0 0 1 0 0,-1-1-1 0 0,1 1 1 0 0,0 0-1 0 0,-1-1 1 0 0,0 1-1 0 0,0 0 1 0 0,1 0-1 0 0,-1 0 1 0 0,-1-1-1 0 0,1 1 1 0 0,0 0-1 0 0,0 1 1 0 0,-1-1-1 0 0,1 0 1 0 0,-1 0-1 0 0,0 0 0 0 0,-2-2 1 0 0,-3-1-16 0 0,0 1 0 0 0,0 0 0 0 0,0 0 0 0 0,0 0 0 0 0,0 1 0 0 0,-1 0 0 0 0,1 0 0 0 0,-1 1 0 0 0,0 0 0 0 0,0 0 0 0 0,0 1 0 0 0,0 0 0 0 0,0 1 0 0 0,0-1 0 0 0,0 1 0 0 0,0 1 0 0 0,0 0 1 0 0,-15 3-1 0 0,12-1-116 0 0,2 0 1 0 0,-1 0-1 0 0,0 1 1 0 0,1 0-1 0 0,-1 1 1 0 0,1 0-1 0 0,1 1 1 0 0,-1-1-1 0 0,1 2 1 0 0,0-1-1 0 0,0 1 0 0 0,0 0 1 0 0,1 1-1 0 0,-8 10 1 0 0,-5 14-2382 0 0,12-14 1023 0 0</inkml:trace>
</inkml:ink>
</file>

<file path=ppt/ink/ink6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3.33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555 0 16871 0 0,'0'0'818'0'0,"-9"11"196"0"0,-373 476 1858 0 0,222-266-1662 0 0,156-214-1753 0 0</inkml:trace>
</inkml:ink>
</file>

<file path=ppt/ink/ink6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3.85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100 181 16384 0 0,'-2'3'78'0'0,"0"0"0"0"0,1 0 1 0 0,-1 0-1 0 0,1 0 0 0 0,0 0 1 0 0,0 0-1 0 0,0 0 1 0 0,0 1-1 0 0,0-1 0 0 0,1 0 1 0 0,0 1-1 0 0,-1-1 0 0 0,1 0 1 0 0,1 7-1 0 0,0-8-28 0 0,0 1 0 0 0,-1-1 0 0 0,1 0 0 0 0,0 0-1 0 0,1 1 1 0 0,-1-1 0 0 0,0 0 0 0 0,1 0 0 0 0,-1 0 0 0 0,1-1-1 0 0,-1 1 1 0 0,1 0 0 0 0,0-1 0 0 0,0 1 0 0 0,0-1-1 0 0,0 1 1 0 0,0-1 0 0 0,0 0 0 0 0,0 0 0 0 0,0 0 0 0 0,4 2-1 0 0,1-1 42 0 0,-1 0 1 0 0,1-1-1 0 0,0 0 0 0 0,0 0 0 0 0,-1 0 0 0 0,1-1 0 0 0,0 0 0 0 0,0 0 0 0 0,0-1 0 0 0,0 1 0 0 0,0-2 0 0 0,-1 1 0 0 0,1-1 0 0 0,0 0 0 0 0,-1 0 0 0 0,11-6 0 0 0,-2 0 211 0 0,1 0 0 0 0,-1-2-1 0 0,-1 0 1 0 0,0 0-1 0 0,18-18 1 0 0,-28 24-155 0 0,1-1 1 0 0,-1 1 0 0 0,-1-1 0 0 0,1 0-1 0 0,-1 0 1 0 0,1 0 0 0 0,-2-1-1 0 0,1 1 1 0 0,0-1 0 0 0,2-9 0 0 0,-4 12-66 0 0,-1 0 0 0 0,1-1 1 0 0,-1 1-1 0 0,1-1 0 0 0,-1 1 1 0 0,0 0-1 0 0,0-1 0 0 0,-1 1 1 0 0,1 0-1 0 0,-1-1 1 0 0,1 1-1 0 0,-1 0 0 0 0,0 0 1 0 0,-1-1-1 0 0,1 1 0 0 0,0 0 1 0 0,-1 0-1 0 0,0 0 0 0 0,1 1 1 0 0,-4-5-1 0 0,0 2-30 0 0,0 0-1 0 0,-1 0 1 0 0,1 1 0 0 0,-1 0-1 0 0,0 0 1 0 0,0 0 0 0 0,0 1-1 0 0,0-1 1 0 0,-1 2 0 0 0,1-1-1 0 0,-1 1 1 0 0,0 0-1 0 0,0 0 1 0 0,1 1 0 0 0,-11-2-1 0 0,3 2-63 0 0,-1 1 1 0 0,0 0-1 0 0,0 0 0 0 0,1 2 0 0 0,-1 0 0 0 0,-18 5 0 0 0,11-1-230 0 0,0 1 0 0 0,-21 10 0 0 0,8 1-6192 0 0,5-1-1708 0 0</inkml:trace>
</inkml:ink>
</file>

<file path=ppt/ink/ink6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8.9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7 9568 0 0,'-1'-1'202'0'0,"0"-1"1"0"0,-2-1 2472 0 0,6 16-1811 0 0,5 6-181 0 0,-1 1 0 0 0,-1-1 0 0 0,-1 1 0 0 0,5 37 0 0 0,5 127 1585 0 0,-11-111-1625 0 0,-3-46-495 0 0,-1-16-232 0 0,1 0-1 0 0,2 20 1 0 0,-1-28-460 0 0</inkml:trace>
</inkml:ink>
</file>

<file path=ppt/ink/ink6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9.30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39 15960 0 0,'2'-1'62'0'0,"-1"-1"0"0"0,0 1 0 0 0,0 0 0 0 0,1-1 0 0 0,-1 1 0 0 0,1 0 0 0 0,-1 0 0 0 0,1 0 0 0 0,0 0 0 0 0,-1 0 0 0 0,1 0 0 0 0,0 0 0 0 0,0 1 0 0 0,0-1 0 0 0,2 0 0 0 0,33-5-143 0 0,-21 4 129 0 0,36-5 214 0 0,-1 3 0 0 0,1 2 0 0 0,86 7 0 0 0,-117-4-262 0 0,-14-1 0 0 0,1 0 0 0 0,-1 1 0 0 0,1 0 0 0 0,8 2 0 0 0,-13-2-202 0 0</inkml:trace>
</inkml:ink>
</file>

<file path=ppt/ink/ink6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7:59.8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68 17423 0 0,'-1'0'1163'0'0,"5"-1"-472"0"0,14-3-286 0 0,25-3-410 0 0,-14 4-34 0 0,-2 0-276 0 0,-1 2 0 0 0,1 0 0 0 0,0 1 0 0 0,48 8 0 0 0,-35 0-3120 0 0,-31-6 1583 0 0</inkml:trace>
  <inkml:trace contextRef="#ctx0" brushRef="#br0" timeOffset="1">388 198 15200 0 0,'0'1'33'0'0,"-1"0"1"0"0,1 0 0 0 0,-1 0-1 0 0,1 0 1 0 0,-1-1-1 0 0,1 1 1 0 0,0 0 0 0 0,-1 0-1 0 0,1 0 1 0 0,0 0 0 0 0,0 0-1 0 0,0 0 1 0 0,0 0 0 0 0,0 0-1 0 0,0 0 1 0 0,0 0 0 0 0,0 0-1 0 0,0 0 1 0 0,0 0 0 0 0,1 0-1 0 0,-1-1 1 0 0,1 3 0 0 0,0-2 35 0 0,0 0 1 0 0,0 0 0 0 0,0 1-1 0 0,0-1 1 0 0,0 0 0 0 0,0 0 0 0 0,0 0-1 0 0,0 0 1 0 0,1 0 0 0 0,-1 0-1 0 0,0 0 1 0 0,3 0 0 0 0,1 1 103 0 0,0 0 1 0 0,0 0-1 0 0,0-1 1 0 0,1 1-1 0 0,-1-1 1 0 0,0-1-1 0 0,7 1 0 0 0,-5-1-78 0 0,1-1 0 0 0,-1 0-1 0 0,0 0 1 0 0,1-1 0 0 0,-1 0-1 0 0,0 0 1 0 0,0 0-1 0 0,0-1 1 0 0,-1 0 0 0 0,1-1-1 0 0,0 1 1 0 0,-1-1 0 0 0,0-1-1 0 0,0 1 1 0 0,8-8-1 0 0,-9 6 40 0 0,1 0 0 0 0,-1 0-1 0 0,0-1 1 0 0,0 1-1 0 0,-1-1 1 0 0,0 0-1 0 0,0 0 1 0 0,-1 0-1 0 0,1-1 1 0 0,-2 1-1 0 0,1-1 1 0 0,-1 0 0 0 0,0 0-1 0 0,1-9 1 0 0,-3 14-36 0 0,0 0 0 0 0,0 0 0 0 0,0 1-1 0 0,0-1 1 0 0,0 0 0 0 0,-1 0 0 0 0,1 0 0 0 0,-1 1 0 0 0,0-1 0 0 0,0 0 0 0 0,0 0 0 0 0,0 1 0 0 0,0-1 0 0 0,0 1 0 0 0,-1-1 0 0 0,1 1 0 0 0,-1 0 0 0 0,-2-3 0 0 0,1 3-45 0 0,0-1 0 0 0,0 0 0 0 0,0 1 1 0 0,0 0-1 0 0,-1 0 0 0 0,1 0 0 0 0,-1 0 1 0 0,1 1-1 0 0,-1-1 0 0 0,0 1 0 0 0,-7-2 1 0 0,5 2-122 0 0,-1 0 0 0 0,1 0 0 0 0,-1 1 0 0 0,0 0 0 0 0,1 0 1 0 0,-1 0-1 0 0,0 1 0 0 0,1 0 0 0 0,-1 0 0 0 0,1 1 0 0 0,-1 0 1 0 0,1 0-1 0 0,0 1 0 0 0,0-1 0 0 0,-8 5 0 0 0,8-2-176 0 0,1-1 0 0 0,-1 1 0 0 0,1-1 0 0 0,0 1-1 0 0,1 1 1 0 0,-1-1 0 0 0,1 1 0 0 0,0 0 0 0 0,0 0-1 0 0,-3 8 1 0 0,5-10-269 0 0,0 1 0 0 0,0 0 0 0 0,1-1 0 0 0,0 1 0 0 0,0 0 0 0 0,0 0 0 0 0,1 0 0 0 0,0 0 1 0 0,0 8-1 0 0,2-1-1567 0 0</inkml:trace>
</inkml:ink>
</file>

<file path=ppt/ink/ink6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00.3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45 12840 0 0,'0'0'1428'0'0,"10"12"-604"0"0,-7-6-546 0 0,0 1 1 0 0,-1 0 0 0 0,1 0 0 0 0,-1 0 0 0 0,-1 0 0 0 0,1 0-1 0 0,0 15 1 0 0,1 4 222 0 0,1 0 771 0 0,-2 1 0 0 0,-1 28 0 0 0,-10-71-352 0 0,8 9-841 0 0,0-1 0 0 0,0 1 0 0 0,1-1 0 0 0,0 0 0 0 0,0 1 0 0 0,1-1 0 0 0,0 1 0 0 0,2-8 0 0 0,2-4-31 0 0,13-35 1 0 0,-15 47-45 0 0,1 1 1 0 0,0-1-1 0 0,-1 1 0 0 0,2 0 0 0 0,-1 0 0 0 0,1 0 0 0 0,0 1 0 0 0,0-1 0 0 0,8-5 0 0 0,-9 8-121 0 0,0-1 0 0 0,1 1 1 0 0,-1 0-1 0 0,1 1 0 0 0,0-1 0 0 0,0 1 0 0 0,0 0 0 0 0,0 0 0 0 0,0 1 0 0 0,0-1 0 0 0,0 1 0 0 0,1 0 0 0 0,6 0 0 0 0,-5 1-639 0 0</inkml:trace>
</inkml:ink>
</file>

<file path=ppt/ink/ink6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00.9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14368 0 0,'0'0'1442'0'0,"6"12"-1323"0"0,11 26 330 0 0,20 72 1 0 0,-16-47 169 0 0,44 140 309 0 0,-59-183-2733 0 0</inkml:trace>
</inkml:ink>
</file>

<file path=ppt/ink/ink6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01.5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10 238 15720 0 0,'-1'0'50'0'0,"1"0"0"0"0,-1 0 0 0 0,1 0 0 0 0,-1 0 0 0 0,1 0 1 0 0,-1-1-1 0 0,1 1 0 0 0,0 0 0 0 0,-1-1 0 0 0,1 1 1 0 0,-1 0-1 0 0,1-1 0 0 0,0 1 0 0 0,-1 0 0 0 0,1-1 0 0 0,0 1 1 0 0,-1 0-1 0 0,1-1 0 0 0,0 1 0 0 0,0-1 0 0 0,-1 1 0 0 0,1-1 1 0 0,0 1-1 0 0,0-1 0 0 0,0 1 0 0 0,0-1 0 0 0,-1 1 1 0 0,1-1-1 0 0,1 0-30 0 0,-1 0 1 0 0,0 1-1 0 0,1-1 1 0 0,-1 0-1 0 0,1 1 1 0 0,-1-1-1 0 0,1 1 1 0 0,-1-1-1 0 0,1 0 1 0 0,0 1-1 0 0,-1 0 1 0 0,1-1-1 0 0,-1 1 1 0 0,1-1-1 0 0,0 1 0 0 0,0-1 1 0 0,31-9 63 0 0,39-2 148 0 0,-31 6-227 0 0,10-4 108 0 0,-43 8-202 0 0,-1 0-1 0 0,0-1 1 0 0,0 1 0 0 0,0-1-1 0 0,-1-1 1 0 0,1 1 0 0 0,-1-1 0 0 0,0 0-1 0 0,0-1 1 0 0,0 1 0 0 0,0-1 0 0 0,-1 0-1 0 0,7-9 1 0 0,-9 12 91 0 0,-1-1 1 0 0,1 1-1 0 0,-1-1 0 0 0,1 0 0 0 0,-1 0 0 0 0,0 1 1 0 0,0-1-1 0 0,0 0 0 0 0,0 0 0 0 0,-1 0 0 0 0,1 0 1 0 0,-1 0-1 0 0,0 0 0 0 0,0 0 0 0 0,0 0 0 0 0,0-1 1 0 0,0 1-1 0 0,-1 0 0 0 0,1 0 0 0 0,-1 0 0 0 0,0 0 1 0 0,0 1-1 0 0,0-1 0 0 0,0 0 0 0 0,0 0 0 0 0,-1 0 1 0 0,1 1-1 0 0,-1-1 0 0 0,0 1 0 0 0,-4-5 0 0 0,5 5 2 0 0,-2-1 0 0 0,1 1 0 0 0,0 0 0 0 0,0 0 0 0 0,-1 0 0 0 0,1 0 0 0 0,-1 0 0 0 0,1 0 0 0 0,-1 1 0 0 0,0-1 0 0 0,0 1 0 0 0,0 0 0 0 0,0 0 0 0 0,0 0 0 0 0,-4-1 0 0 0,7 2 2 0 0,-1 0 0 0 0,1 0 0 0 0,-1 0 0 0 0,1 0 0 0 0,-1 1 0 0 0,0-1 0 0 0,1 0 0 0 0,-1 0 0 0 0,1 0 0 0 0,-1 1 0 0 0,1-1 0 0 0,-1 0 0 0 0,1 1 0 0 0,-1-1 0 0 0,1 0 0 0 0,-1 1 0 0 0,1-1 0 0 0,0 0 0 0 0,-1 1 0 0 0,1-1 0 0 0,0 1 0 0 0,-1-1 0 0 0,1 1 0 0 0,0-1 0 0 0,-1 1 0 0 0,1-1 0 0 0,0 1 0 0 0,0-1 0 0 0,0 1 0 0 0,-1 0 0 0 0,1-1 0 0 0,0 1 0 0 0,0 0 0 0 0,0 16 181 0 0,0-16-179 0 0,4 20 353 0 0,10 31 1 0 0,0 4-246 0 0,-7-26 106 0 0,1 0 1 0 0,21 50 0 0 0,16 20 1367 0 0,-44-100-1126 0 0,3-11 40 0 0,6-33-202 0 0,-8 32-173 0 0,0-1-1 0 0,7-17 1 0 0,-7 23-114 0 0,1 0 0 0 0,1 1 0 0 0,-1 0 0 0 0,1 0 0 0 0,0 0 0 0 0,6-7 0 0 0,-9 12-17 0 0,1-1 1 0 0,0 1 0 0 0,-1-1 0 0 0,1 1-1 0 0,0-1 1 0 0,0 1 0 0 0,0 0-1 0 0,0 0 1 0 0,0 0 0 0 0,4-1 0 0 0,-5 2 1 0 0,0-1 0 0 0,1 1 1 0 0,-1 0-1 0 0,0 0 0 0 0,1 0 0 0 0,-1 0 1 0 0,0 0-1 0 0,1 1 0 0 0,-1-1 0 0 0,0 0 1 0 0,1 0-1 0 0,-1 1 0 0 0,0-1 1 0 0,0 1-1 0 0,1-1 0 0 0,-1 1 0 0 0,0 0 1 0 0,0-1-1 0 0,2 3 0 0 0,5 3 0 0 0,0 0 0 0 0,0 1 0 0 0,-1 0 0 0 0,0 1 0 0 0,0 0 0 0 0,0 0 0 0 0,-1 0 0 0 0,-1 1 0 0 0,1 0 0 0 0,-1 0 0 0 0,-1 1 0 0 0,5 12 0 0 0,0 17-2468 0 0</inkml:trace>
</inkml:ink>
</file>

<file path=ppt/ink/ink6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02.2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30 115 13328 0 0,'0'0'298'0'0,"13"-3"856"0"0,2 0-678 0 0,-1-1 0 0 0,0 0 0 0 0,0 0 0 0 0,-1-2 0 0 0,1 1 0 0 0,-1-2 1 0 0,18-11-1 0 0,-29 17-398 0 0,0-1 0 0 0,-1 1 1 0 0,1 0-1 0 0,-1 0 0 0 0,1-1 0 0 0,-1 1 1 0 0,0-1-1 0 0,1 1 0 0 0,-1-1 0 0 0,0 1 1 0 0,0-1-1 0 0,0 0 0 0 0,0 0 1 0 0,0 0-1 0 0,-1 1 0 0 0,1-1 0 0 0,0-3 1 0 0,-1 4-42 0 0,0 0 0 0 0,0 0 1 0 0,0 0-1 0 0,0 0 1 0 0,0 0-1 0 0,0 1 0 0 0,0-1 1 0 0,-1 0-1 0 0,1 0 0 0 0,0 0 1 0 0,-1 0-1 0 0,1 0 1 0 0,-1 0-1 0 0,1 0 0 0 0,-1 0 1 0 0,1 1-1 0 0,-1-1 0 0 0,1 0 1 0 0,-1 0-1 0 0,0 1 1 0 0,0-1-1 0 0,1 0 0 0 0,-1 1 1 0 0,0-1-1 0 0,0 1 1 0 0,0-1-1 0 0,0 1 0 0 0,1-1 1 0 0,-1 1-1 0 0,0 0 0 0 0,0-1 1 0 0,0 1-1 0 0,0 0 1 0 0,0 0-1 0 0,0 0 0 0 0,-1-1 1 0 0,-4 0 12 0 0,-1 0 1 0 0,1 0-1 0 0,0 0 0 0 0,-1 1 1 0 0,1 0-1 0 0,-1 0 1 0 0,1 0-1 0 0,0 1 0 0 0,-1 0 1 0 0,1 0-1 0 0,0 1 1 0 0,0 0-1 0 0,0 0 0 0 0,0 0 1 0 0,0 1-1 0 0,0 0 1 0 0,0 0-1 0 0,1 0 0 0 0,0 1 1 0 0,-8 5-1 0 0,10-6-33 0 0,0 0-1 0 0,0 1 1 0 0,0-1-1 0 0,0 0 0 0 0,1 1 1 0 0,-1 0-1 0 0,1-1 1 0 0,0 1-1 0 0,0 0 0 0 0,0 0 1 0 0,0 1-1 0 0,1-1 1 0 0,0 0-1 0 0,0 0 1 0 0,0 1-1 0 0,0-1 0 0 0,1 1 1 0 0,-1-1-1 0 0,1 0 1 0 0,0 1-1 0 0,1-1 0 0 0,-1 1 1 0 0,1-1-1 0 0,0 1 1 0 0,0-1-1 0 0,0 0 0 0 0,1 0 1 0 0,1 5-1 0 0,1-2 30 0 0,-1-1-1 0 0,1 0 0 0 0,0 0 1 0 0,0 0-1 0 0,1 0 0 0 0,-1-1 1 0 0,1 0-1 0 0,0 0 0 0 0,1 0 1 0 0,-1-1-1 0 0,1 0 0 0 0,7 5 0 0 0,-1-3-227 0 0,-1 0 0 0 0,1-1 0 0 0,0-1 0 0 0,0 0 0 0 0,24 5-1 0 0,-15-5-573 0 0</inkml:trace>
</inkml:ink>
</file>

<file path=ppt/ink/ink6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38.4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82 15344 0 0,'-5'-7'320'0'0,"3"2"72"0"0,2 1-312 0 0,0-2-80 0 0,2 2 0 0 0,1 0 0 0 0,-3-1 383 0 0,4 0 65 0 0,-1-1 16 0 0,1 2 0 0 0,3-2-464 0 0,-5 0 0 0 0,3 0 0 0 0,-1 2-112 0 0,1 1-576 0 0,-1-2-111 0 0,-1 3-33 0 0</inkml:trace>
</inkml:ink>
</file>

<file path=ppt/ink/ink6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38.94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39 16439 0 0,'0'0'1248'0'0,"3"-2"-784"0"0,-1-2-368 0 0,5 0-96 0 0,-3 0 0 0 0,5-2 0 0 0,-2 0 96 0 0,1 0 0 0 0,-1 0 0 0 0</inkml:trace>
</inkml:ink>
</file>

<file path=ppt/ink/ink6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2.0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13 111 8680 0 0,'-10'-22'343'0'0,"9"21"-250"0"0,1 0 0 0 0,0 0 1 0 0,-1-1-1 0 0,1 1 0 0 0,0 0 0 0 0,0 0 1 0 0,0-1-1 0 0,0 1 0 0 0,0 0 0 0 0,0-1 0 0 0,0 1 1 0 0,0 0-1 0 0,0 0 0 0 0,1-1 0 0 0,-1 1 0 0 0,1-2 1 0 0,0 2 0 0 0,-1 1-6 0 0,0-2-6 0 0,0 2 67 0 0,4 9 210 0 0,3 12 545 0 0,-2 1 0 0 0,6 42 0 0 0,4 16 848 0 0,-11-60-1456 0 0,-3-14-188 0 0,1 1-1 0 0,-1-1 1 0 0,1 1 0 0 0,0-1-1 0 0,1 0 1 0 0,0 0-1 0 0,0 0 1 0 0,5 8 0 0 0,-8-14-95 0 0,0 1 0 0 0,1-1 0 0 0,-1 0 1 0 0,0 0-1 0 0,0 1 0 0 0,1-1 0 0 0,-1 0 0 0 0,0 0 1 0 0,0 0-1 0 0,1 0 0 0 0,-1 1 0 0 0,0-1 0 0 0,1 0 0 0 0,-1 0 1 0 0,0 0-1 0 0,1 0 0 0 0,-1 0 0 0 0,0 0 0 0 0,1 0 1 0 0,-1 0-1 0 0,0 0 0 0 0,1 0 0 0 0,-1 0 0 0 0,0 0 1 0 0,1 0-1 0 0,-1 0 0 0 0,0 0 0 0 0,0 0 0 0 0,1 0 1 0 0,0 0-1 0 0,9-9 298 0 0,8-21 96 0 0,-13 22-297 0 0,5-10-47 0 0,-1-1-1 0 0,10-29 1 0 0,-14 33 36 0 0,0 1-21 0 0,-5 14-80 0 0,0 0 0 0 0,0 0 0 0 0,0-1 0 0 0,0 1 0 0 0,0 0 0 0 0,1 0 0 0 0,-1 0 0 0 0,0-1-1 0 0,0 1 1 0 0,0 0 0 0 0,1 0 0 0 0,-1 0 0 0 0,0 0 0 0 0,0 0 0 0 0,1-1 0 0 0,-1 1 0 0 0,0 0-1 0 0,0 0 1 0 0,1 0 0 0 0,-1 0 0 0 0,0 0 0 0 0,1 0 0 0 0,-1 0 0 0 0,0 0 0 0 0,0 0 0 0 0,1 0-1 0 0,-1 0 1 0 0,0 0 0 0 0,1 0 0 0 0,-1 0 0 0 0,0 0 0 0 0,0 0 0 0 0,1 0 0 0 0,-1 0 0 0 0,0 1-1 0 0,0-1 1 0 0,1 0 0 0 0,-1 0 0 0 0,0 0 0 0 0,0 0 0 0 0,0 0 0 0 0,1 1 0 0 0,-1-1 0 0 0,0 0 0 0 0,0 0-1 0 0,0 1 1 0 0,1-1 0 0 0,7 10-67 0 0,-8-9 67 0 0,7 11-44 0 0,0 0 0 0 0,5 15-1 0 0,-9-19 65 0 0,1 1-1 0 0,0-1 0 0 0,0 0 1 0 0,0 0-1 0 0,1-1 1 0 0,1 1-1 0 0,9 10 0 0 0,-14-17 9 0 0,1 0-1 0 0,-1 0 0 0 0,0 0 1 0 0,1 0-1 0 0,0 0 0 0 0,-1 0 1 0 0,1 0-1 0 0,0-1 1 0 0,-1 1-1 0 0,1 0 0 0 0,0-1 1 0 0,0 1-1 0 0,-1-1 0 0 0,1 0 1 0 0,0 0-1 0 0,0 0 0 0 0,0 0 1 0 0,0 0-1 0 0,-1 0 0 0 0,1 0 1 0 0,0 0-1 0 0,0-1 0 0 0,0 1 1 0 0,-1-1-1 0 0,1 1 0 0 0,0-1 1 0 0,-1 0-1 0 0,4-2 0 0 0,-3 2 49 0 0,1 0-1 0 0,-1-1 0 0 0,0 0 0 0 0,0 0 0 0 0,0 1 0 0 0,0-1 0 0 0,0 0 0 0 0,-1-1 0 0 0,1 1 0 0 0,-1 0 1 0 0,1 0-1 0 0,-1-1 0 0 0,0 1 0 0 0,0-1 0 0 0,0 1 0 0 0,0-1 0 0 0,0 1 0 0 0,0-5 0 0 0,1-8 101 0 0,0 0-1 0 0,-2 1 0 0 0,0-1 0 0 0,-1 0 0 0 0,0 0 0 0 0,-1 0 1 0 0,0 1-1 0 0,-7-20 0 0 0,-1 5-517 0 0,-1 1 0 0 0,-24-44 0 0 0</inkml:trace>
</inkml:ink>
</file>

<file path=ppt/ink/ink6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2.6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182 16 8352 0 0,'-9'-16'1592'0'0,"-2"28"-552"0"0,5 2-637 0 0,0 0 1 0 0,1 0 0 0 0,1 0 0 0 0,0 1 0 0 0,1-1-1 0 0,-1 20 1 0 0,-7 25 746 0 0,-9 48 297 0 0,-2 8-303 0 0,-35 119 523 0 0,39-173-886 0 0,16-56-1303 0 0</inkml:trace>
</inkml:ink>
</file>

<file path=ppt/ink/ink6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3.1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0 116 14832 0 0,'0'0'541'0'0,"7"-17"-266"0"0,0 5-290 0 0,-5 43-950 0 0,-5 5 1447 0 0,0-22-26 0 0,2 0 0 0 0,0 0-1 0 0,1 0 1 0 0,0 1 0 0 0,4 22 0 0 0,-3-32-433 0 0,0-1 1 0 0,0 1-1 0 0,1-1 0 0 0,0 0 1 0 0,2 5-1 0 0,-3-8-4 0 0,0 1-1 0 0,0-1 1 0 0,0 0-1 0 0,0 1 1 0 0,0-1-1 0 0,0 0 1 0 0,0 0 0 0 0,0 0-1 0 0,0 0 1 0 0,1 0-1 0 0,-1 0 1 0 0,0 0 0 0 0,1 0-1 0 0,-1-1 1 0 0,1 1-1 0 0,-1 0 1 0 0,3 0-1 0 0,-3-1-3 0 0,1 0-1 0 0,-1 0 0 0 0,1 0 0 0 0,-1 0 0 0 0,1-1 0 0 0,-1 1 0 0 0,1 0 0 0 0,-1-1 1 0 0,0 1-1 0 0,1-1 0 0 0,-1 1 0 0 0,0-1 0 0 0,1 0 0 0 0,-1 0 0 0 0,0 1 0 0 0,0-1 1 0 0,0 0-1 0 0,1 0 0 0 0,0-2 0 0 0,1 0 31 0 0,1-1 1 0 0,-1 0-1 0 0,0 1 0 0 0,3-7 1 0 0,7-14 59 0 0,20-52 0 0 0,-29 64-66 0 0,-4 12-100 0 0,7 16-247 0 0,0 11 212 0 0,-4-13 72 0 0,1-1 1 0 0,0 0 0 0 0,11 22-1 0 0,-14-33 38 0 0,0 1 0 0 0,1-1 0 0 0,-1 0 0 0 0,1 1 0 0 0,0-1 0 0 0,-1 0 0 0 0,1 0 0 0 0,0 0 0 0 0,0 0 0 0 0,0 0 0 0 0,1 0 0 0 0,-1-1 0 0 0,0 1 0 0 0,1-1 0 0 0,-1 0 0 0 0,1 0-1 0 0,-1 1 1 0 0,1-1 0 0 0,0-1 0 0 0,-1 1 0 0 0,1 0 0 0 0,0-1 0 0 0,5 1 0 0 0,-4-2 57 0 0,-1 1 0 0 0,1-1 0 0 0,0 0 0 0 0,-1 0 0 0 0,1 0 0 0 0,-1 0 0 0 0,1 0 0 0 0,-1-1 0 0 0,0 0 0 0 0,0 0 0 0 0,1 0 0 0 0,-1 0 0 0 0,0 0 0 0 0,-1-1 0 0 0,1 1 0 0 0,0-1 0 0 0,-1 0 0 0 0,1 0 0 0 0,-1 0 0 0 0,3-5 0 0 0,2-2 127 0 0,-2-1 0 0 0,1 0 0 0 0,-1 0 0 0 0,7-24 0 0 0,-11 29-143 0 0,1 0-1 0 0,-1 0 0 0 0,0 0 0 0 0,-1-1 0 0 0,0 1 0 0 0,0 0 1 0 0,0 0-1 0 0,0 0 0 0 0,-1-1 0 0 0,0 1 0 0 0,-3-9 0 0 0,-1 2 88 0 0,0 0-1 0 0,-1 0 1 0 0,-15-23-1 0 0,-3-2-637 0 0,23 37 288 0 0,3 7-4646 0 0,1 0 3349 0 0</inkml:trace>
</inkml:ink>
</file>

<file path=ppt/ink/ink6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3.7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26 142 7112 0 0,'0'0'336'0'0,"-1"0"-451"0"0,0-1 61 0 0,0 1-1 0 0,0 0 1 0 0,0 0-1 0 0,0 0 1 0 0,0 1-1 0 0,0-1 0 0 0,0 0 1 0 0,0 0-1 0 0,-2 1 1 0 0,2 1 192 0 0,-1-1 1 0 0,1 1 0 0 0,0-1 0 0 0,0 1-1 0 0,0 0 1 0 0,0 0 0 0 0,0-1-1 0 0,0 1 1 0 0,1 0 0 0 0,-1 0-1 0 0,0 0 1 0 0,1 0 0 0 0,0 0-1 0 0,-1 0 1 0 0,1 0 0 0 0,0 0-1 0 0,0 0 1 0 0,0 0 0 0 0,0 0-1 0 0,1 0 1 0 0,-1 0 0 0 0,0 0-1 0 0,1-1 1 0 0,0 3 0 0 0,0-1 116 0 0,0 0 0 0 0,0-1 0 0 0,0 1 0 0 0,0-1 1 0 0,1 1-1 0 0,-1-1 0 0 0,1 1 0 0 0,-1-1 0 0 0,1 0 1 0 0,0 0-1 0 0,0 0 0 0 0,0 0 0 0 0,0 0 0 0 0,0 0 1 0 0,1-1-1 0 0,3 3 0 0 0,-2-2-107 0 0,1-1 0 0 0,-1 0-1 0 0,0 0 1 0 0,1 0 0 0 0,0 0 0 0 0,-1 0 0 0 0,1-1-1 0 0,-1 0 1 0 0,1 0 0 0 0,0-1 0 0 0,-1 1 0 0 0,1-1-1 0 0,-1 0 1 0 0,1 0 0 0 0,-1 0 0 0 0,1-1 0 0 0,-1 1-1 0 0,0-1 1 0 0,0 0 0 0 0,0-1 0 0 0,0 1 0 0 0,0-1 0 0 0,0 1-1 0 0,6-7 1 0 0,-4 3-52 0 0,-1 1-1 0 0,0-1 1 0 0,0 1-1 0 0,0-1 1 0 0,0-1-1 0 0,-1 1 1 0 0,0-1-1 0 0,0 0 1 0 0,-1 0-1 0 0,0 0 1 0 0,0 0-1 0 0,-1 0 1 0 0,0-1-1 0 0,2-10 1 0 0,-4 15-49 0 0,0-1 0 0 0,0 1 1 0 0,0-1-1 0 0,-1 1 0 0 0,1 0 1 0 0,-1-1-1 0 0,0 1 0 0 0,0 0 1 0 0,0 0-1 0 0,0 0 0 0 0,-1-1 1 0 0,1 1-1 0 0,-1 0 0 0 0,0 1 1 0 0,-2-5-1 0 0,0 3-21 0 0,0-1-1 0 0,0 1 1 0 0,-1 0 0 0 0,1 0-1 0 0,-1 0 1 0 0,0 0 0 0 0,-10-5-1 0 0,13 8-71 0 0,0 0-1 0 0,-1 1 0 0 0,1-1 0 0 0,0 0 1 0 0,-1 1-1 0 0,1-1 0 0 0,-1 1 0 0 0,1 0 1 0 0,-1-1-1 0 0,1 1 0 0 0,-1 0 0 0 0,1 1 1 0 0,0-1-1 0 0,-1 0 0 0 0,1 1 0 0 0,-1-1 1 0 0,1 1-1 0 0,0 0 0 0 0,-1 0 0 0 0,1 0 1 0 0,-4 2-1 0 0,2 0-390 0 0,0 0-1 0 0,0-1 1 0 0,1 1 0 0 0,-1 1 0 0 0,1-1-1 0 0,0 0 1 0 0,0 1 0 0 0,0 0-1 0 0,0 0 1 0 0,-3 6 0 0 0,1 2-5056 0 0</inkml:trace>
</inkml:ink>
</file>

<file path=ppt/ink/ink6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4.31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376 0 16168 0 0,'-3'2'54'0'0,"1"0"1"0"0,-1-1-1 0 0,1 1 1 0 0,0 0 0 0 0,0 1-1 0 0,0-1 1 0 0,0 0-1 0 0,0 1 1 0 0,1-1 0 0 0,-1 1-1 0 0,1-1 1 0 0,-1 1-1 0 0,1-1 1 0 0,-1 5 0 0 0,-8 11-43 0 0,-174 277 723 0 0,139-224-380 0 0,19-32 252 0 0,-22 46-1 0 0,15-7 91 0 0,32-73-883 0 0,6-2-3347 0 0</inkml:trace>
  <inkml:trace contextRef="#ctx0" brushRef="#br0" timeOffset="1">274 458 15256 0 0,'0'12'594'0'0,"0"-6"-458"0"0,0 1 0 0 0,0-1 1 0 0,1 0-1 0 0,1 8 0 0 0,-2-12-88 0 0,1 0-1 0 0,0 0 0 0 0,-1 0 1 0 0,1 0-1 0 0,0 0 0 0 0,1 0 1 0 0,-1 0-1 0 0,0 0 0 0 0,0 0 1 0 0,1 0-1 0 0,-1-1 0 0 0,1 1 1 0 0,0-1-1 0 0,-1 1 0 0 0,4 1 1 0 0,-2-1 12 0 0,0 0 1 0 0,0-1-1 0 0,-1 1 0 0 0,1-1 1 0 0,0 0-1 0 0,1 0 0 0 0,-1 0 1 0 0,0 0-1 0 0,0-1 0 0 0,0 1 1 0 0,0-1-1 0 0,1 0 1 0 0,4 0-1 0 0,-3-1 16 0 0,1 0 0 0 0,-1 0 0 0 0,0 0-1 0 0,0-1 1 0 0,0 1 0 0 0,-1-1 0 0 0,9-5 0 0 0,-1-1 236 0 0,0 0 1 0 0,-1 0-1 0 0,0-1 1 0 0,-1-1-1 0 0,13-14 0 0 0,-19 19-123 0 0,0 1 0 0 0,-1-1 1 0 0,0 0-1 0 0,1 0 0 0 0,-2 0 0 0 0,1 0 0 0 0,-1-1 0 0 0,1 1 0 0 0,-1-1 0 0 0,-1 1 0 0 0,3-12 0 0 0,-4 13-90 0 0,0 0 0 0 0,0 0 0 0 0,0 0 1 0 0,0 0-1 0 0,-1 0 0 0 0,1 0 0 0 0,-1 0 0 0 0,0 0 0 0 0,0 0 0 0 0,-1 1 0 0 0,1-1 0 0 0,-1 0 1 0 0,0 1-1 0 0,0-1 0 0 0,0 1 0 0 0,0 0 0 0 0,-1 0 0 0 0,-3-4 0 0 0,2 3-116 0 0,1 0 0 0 0,-1 0 1 0 0,-1 1-1 0 0,1 0 0 0 0,0 0 0 0 0,-1 0 0 0 0,1 0 0 0 0,-1 1 0 0 0,0-1 0 0 0,0 1 0 0 0,0 1 1 0 0,0-1-1 0 0,0 1 0 0 0,-1 0 0 0 0,1 0 0 0 0,0 0 0 0 0,0 1 0 0 0,-1-1 0 0 0,1 1 0 0 0,-1 1 1 0 0,1-1-1 0 0,0 1 0 0 0,0 0 0 0 0,-1 0 0 0 0,1 1 0 0 0,0-1 0 0 0,0 1 0 0 0,0 0 0 0 0,-7 5 1 0 0,0 1-430 0 0</inkml:trace>
</inkml:ink>
</file>

<file path=ppt/ink/ink6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03.6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242 37 10808 0 0,'-4'-1'104'0'0,"0"-1"1"0"0,0 1 0 0 0,0-1-1 0 0,0 0 1 0 0,-5-4-1 0 0,5 3 171 0 0,0 1-1 0 0,-1-1 0 0 0,1 1 0 0 0,-6-2 0 0 0,6 3-261 0 0,-1-1 0 0 0,1 1 1 0 0,-1-1-1 0 0,1 2 0 0 0,0-1 0 0 0,-1 0 0 0 0,0 1 0 0 0,1 0 0 0 0,-1 0 0 0 0,1 0 0 0 0,-1 0 0 0 0,1 1 0 0 0,-1 0 0 0 0,1 0 1 0 0,-8 3-1 0 0,3 0-13 0 0,1 0 0 0 0,1 1 0 0 0,-1 1 0 0 0,1-1 0 0 0,-1 1 0 0 0,1 1 0 0 0,1-1 0 0 0,0 1 0 0 0,0 0 0 0 0,0 1 0 0 0,1-1 0 0 0,0 1 0 0 0,0 0 0 0 0,-4 9 0 0 0,9-15 1 0 0,-1 1-1 0 0,0-1 1 0 0,0 1 0 0 0,1-1 0 0 0,-1 1 0 0 0,1-1 0 0 0,-1 4 0 0 0,1-5-5 0 0,0 0 0 0 0,0-1 0 0 0,0 1 0 0 0,0 0 1 0 0,0 0-1 0 0,1 0 0 0 0,-1 0 0 0 0,0 0 0 0 0,0 0 0 0 0,0-1 1 0 0,1 1-1 0 0,-1 0 0 0 0,1 0 0 0 0,-1 0 0 0 0,0-1 0 0 0,1 1 1 0 0,-1 0-1 0 0,1-1 0 0 0,0 1 0 0 0,-1 0 0 0 0,1-1 0 0 0,-1 1 1 0 0,1 0-1 0 0,0-1 0 0 0,0 1 0 0 0,-1-1 0 0 0,1 0 0 0 0,1 1 1 0 0,6 1-3 0 0,0-1 0 0 0,0 0 1 0 0,0 0-1 0 0,0-1 0 0 0,0 0 0 0 0,0 0 1 0 0,8-2-1 0 0,19-1 44 0 0,-24 3-37 0 0,1 1 0 0 0,-1 0 0 0 0,0 0 0 0 0,1 1 1 0 0,-1 0-1 0 0,0 1 0 0 0,16 7 0 0 0,-21-8 20 0 0,-1 1 0 0 0,0-1 0 0 0,0 2 0 0 0,-1-1 0 0 0,1 0-1 0 0,-1 1 1 0 0,1 0 0 0 0,-1 0 0 0 0,0 0 0 0 0,-1 0 0 0 0,1 1-1 0 0,-1-1 1 0 0,0 1 0 0 0,0 0 0 0 0,0 0 0 0 0,3 10 0 0 0,-4-12 69 0 0,-1 0 1 0 0,0 1 0 0 0,0-1 0 0 0,-1 1 0 0 0,1-1 0 0 0,-1 1 0 0 0,1 0-1 0 0,-1-1 1 0 0,0 1 0 0 0,-1-1 0 0 0,1 1 0 0 0,-1-1 0 0 0,1 1 0 0 0,-1 0-1 0 0,0-1 1 0 0,0 0 0 0 0,-1 1 0 0 0,1-1 0 0 0,-3 5 0 0 0,1-4 81 0 0,0 0 1 0 0,0 0 0 0 0,0-1 0 0 0,-1 1 0 0 0,0-1-1 0 0,1 0 1 0 0,-1 1 0 0 0,0-2 0 0 0,0 1-1 0 0,-1 0 1 0 0,1-1 0 0 0,-1 0 0 0 0,-8 3-1 0 0,5-3-44 0 0,0 0-1 0 0,0 0 0 0 0,0-1 0 0 0,0 0 0 0 0,0 0 0 0 0,0-1 0 0 0,-11-1 0 0 0,14 1-134 0 0,0-1-1 0 0,0 0 0 0 0,0 0 0 0 0,0 0 1 0 0,0-1-1 0 0,0 0 0 0 0,0 0 0 0 0,0 0 1 0 0,1 0-1 0 0,-1-1 0 0 0,1 1 0 0 0,-7-7 0 0 0,7 5-318 0 0,3 0-24 0 0</inkml:trace>
</inkml:ink>
</file>

<file path=ppt/ink/ink6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04.60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13 131 10608 0 0,'0'0'5'0'0,"-1"1"1"0"0,1-1-1 0 0,-1 0 1 0 0,0 0-1 0 0,1 1 1 0 0,-1-1-1 0 0,1 0 1 0 0,-1 1-1 0 0,1-1 1 0 0,-1 0-1 0 0,1 1 1 0 0,-1-1-1 0 0,1 1 1 0 0,0-1-1 0 0,-1 1 1 0 0,1-1-1 0 0,0 1 1 0 0,-1-1-1 0 0,1 1 1 0 0,0-1-1 0 0,0 1 1 0 0,-1-1-1 0 0,1 2 1 0 0,0 0 14 0 0,-1 0 1 0 0,1 0-1 0 0,0 0 1 0 0,0 0-1 0 0,0 0 1 0 0,0 0-1 0 0,1 4 1 0 0,2 3 60 0 0,0 1 1 0 0,6 12-1 0 0,-6-16-69 0 0,-1 0 100 0 0,1-1 0 0 0,0 1 0 0 0,0-1 0 0 0,0 1 0 0 0,1-1 0 0 0,0 0 1 0 0,0-1-1 0 0,0 1 0 0 0,0-1 0 0 0,1 1 0 0 0,5 3 0 0 0,-8-7-61 0 0,1 0-1 0 0,-1 1 0 0 0,0-1 1 0 0,0 0-1 0 0,0 0 0 0 0,1 0 0 0 0,-1-1 1 0 0,1 1-1 0 0,-1 0 0 0 0,0-1 1 0 0,1 0-1 0 0,-1 1 0 0 0,1-1 1 0 0,-1 0-1 0 0,1 0 0 0 0,-1-1 1 0 0,1 1-1 0 0,-1 0 0 0 0,1-1 1 0 0,-1 1-1 0 0,0-1 0 0 0,1 0 0 0 0,-1 0 1 0 0,0 0-1 0 0,0 0 0 0 0,1 0 1 0 0,-1-1-1 0 0,0 1 0 0 0,0-1 1 0 0,3-2-1 0 0,4-7 217 0 0,1 0 0 0 0,-2 0 0 0 0,1-1 0 0 0,-1 0-1 0 0,-1 0 1 0 0,0-1 0 0 0,-1 0 0 0 0,-1 0 0 0 0,0-1 0 0 0,3-13 0 0 0,-6 22-221 0 0,-1 0 0 0 0,0 0 1 0 0,0 0-1 0 0,-1 0 0 0 0,1 0 0 0 0,-1 0 1 0 0,0 0-1 0 0,-1-1 0 0 0,1 1 0 0 0,-1 0 1 0 0,-1-5-1 0 0,1 7-30 0 0,-1 0-1 0 0,1 0 1 0 0,0 1 0 0 0,-1-1 0 0 0,0 0 0 0 0,1 1-1 0 0,-1 0 1 0 0,0-1 0 0 0,0 1 0 0 0,0 0 0 0 0,-1 0-1 0 0,1 0 1 0 0,0 0 0 0 0,-1 0 0 0 0,1 1-1 0 0,-1-1 1 0 0,0 1 0 0 0,1 0 0 0 0,-1-1 0 0 0,-3 0-1 0 0,-1 1-239 0 0,0-1 0 0 0,0 1-1 0 0,0 0 1 0 0,0 0-1 0 0,0 0 1 0 0,0 1-1 0 0,0 0 1 0 0,0 1-1 0 0,0 0 1 0 0,0 0-1 0 0,0 0 1 0 0,1 1-1 0 0,-1 0 1 0 0,0 0-1 0 0,1 1 1 0 0,-1 0-1 0 0,1 0 1 0 0,0 0-1 0 0,0 1 1 0 0,0 0 0 0 0,0 0-1 0 0,1 0 1 0 0,-1 1-1 0 0,-7 9 1 0 0,2-2-924 0 0</inkml:trace>
</inkml:ink>
</file>

<file path=ppt/ink/ink6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05.3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 2 13576 0 0,'-1'-1'13'0'0,"1"1"1"0"0,0 0 0 0 0,0 0 0 0 0,0 0 0 0 0,0 0 0 0 0,0 0-1 0 0,0 0 1 0 0,-1 0 0 0 0,1 0 0 0 0,0 0 0 0 0,0 0-1 0 0,0 0 1 0 0,0 0 0 0 0,-1-1 0 0 0,1 1 0 0 0,0 0 0 0 0,0 0-1 0 0,0 0 1 0 0,0 0 0 0 0,-1 0 0 0 0,1 1 0 0 0,0-1 0 0 0,0 0-1 0 0,0 0 1 0 0,0 0 0 0 0,-1 0 0 0 0,1 0 0 0 0,0 0-1 0 0,0 0 1 0 0,0 0 0 0 0,0 0 0 0 0,0 0 0 0 0,-1 0 0 0 0,1 1-1 0 0,0-1 1 0 0,0 0 0 0 0,0 0 0 0 0,0 0 0 0 0,0 0-1 0 0,0 0 1 0 0,0 0 0 0 0,0 1 0 0 0,-1-1 0 0 0,1 0 0 0 0,0 0-1 0 0,0 0 1 0 0,0 0 0 0 0,0 1 0 0 0,0-1 0 0 0,0 0 0 0 0,0 0-1 0 0,0 0 1 0 0,0 0 0 0 0,0 1 0 0 0,3 12-119 0 0,-1-6 154 0 0,1 19 41 0 0,-1 1 1 0 0,-1 0 0 0 0,-1-1-1 0 0,-7 46 1 0 0,2-8 960 0 0,3-16-587 0 0,6 60-1 0 0,2-88-1729 0 0</inkml:trace>
</inkml:ink>
</file>

<file path=ppt/ink/ink6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05.9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20 158 13104 0 0,'0'0'297'0'0,"-6"0"1054"0"0,5 1-1349 0 0,0 0 1 0 0,0 0 0 0 0,1-1-1 0 0,-1 1 1 0 0,0 0 0 0 0,0 0-1 0 0,0 0 1 0 0,1 0 0 0 0,-1 0-1 0 0,0 0 1 0 0,1 0 0 0 0,-1 0-1 0 0,1 0 1 0 0,-1 1 0 0 0,1-1-1 0 0,0 0 1 0 0,-1 0 0 0 0,1 0-1 0 0,0 0 1 0 0,0 1 0 0 0,0-1-1 0 0,0 0 1 0 0,0 0 0 0 0,0 2-1 0 0,0 3 4 0 0,-1 6 26 0 0,1 0 1 0 0,0-1-1 0 0,3 23 1 0 0,-1-15 223 0 0,0-12-161 0 0,-1-1 0 0 0,1 1-1 0 0,0-1 1 0 0,0 0 0 0 0,0 1-1 0 0,1-1 1 0 0,0 0 0 0 0,0 0-1 0 0,1-1 1 0 0,0 1 0 0 0,0-1-1 0 0,0 0 1 0 0,1 0-1 0 0,-1 0 1 0 0,1 0 0 0 0,0-1-1 0 0,10 6 1 0 0,-14-9-90 0 0,0 0 0 0 0,1 0 0 0 0,-1-1 0 0 0,1 1 0 0 0,-1-1 0 0 0,1 1 1 0 0,0-1-1 0 0,-1 1 0 0 0,1-1 0 0 0,-1 0 0 0 0,1 0 0 0 0,0 0 0 0 0,-1 0 0 0 0,1 0 0 0 0,0 0 0 0 0,-1 0 0 0 0,3-1 0 0 0,-1 0 44 0 0,0 0 0 0 0,0-1 1 0 0,-1 1-1 0 0,1-1 0 0 0,0 1 0 0 0,-1-1 0 0 0,1 0 1 0 0,3-3-1 0 0,-1 0 68 0 0,0 0 1 0 0,0-1 0 0 0,0 0-1 0 0,-1 0 1 0 0,0 0 0 0 0,6-13-1 0 0,-7 11-64 0 0,1 0 0 0 0,-2 0 0 0 0,0-1 0 0 0,0 0 0 0 0,0 1 0 0 0,-1-1-1 0 0,0 0 1 0 0,-1-16 0 0 0,-2 9-34 0 0,0 0 0 0 0,-1 0 0 0 0,-9-29 0 0 0,11 43-21 0 0,0 1-4 0 0,1 0-1 0 0,0 1 1 0 0,-1-1 0 0 0,1 1-1 0 0,0-1 1 0 0,-1 0 0 0 0,1 1-1 0 0,0-1 1 0 0,0 0 0 0 0,0 1-1 0 0,0-1 1 0 0,0 0 0 0 0,0 0-1 0 0,0-1 1 0 0,11 13-169 0 0,4 6 132 0 0,-11-11 24 0 0,1 0 1 0 0,0-1-1 0 0,0 0 1 0 0,6 5-1 0 0,-6-6 17 0 0,0-1 0 0 0,1 0 0 0 0,-1 0-1 0 0,1-1 1 0 0,-1 1 0 0 0,1-1 0 0 0,0 0 0 0 0,0-1-1 0 0,0 1 1 0 0,0-1 0 0 0,0-1 0 0 0,0 1-1 0 0,1-1 1 0 0,-1 0 0 0 0,0 0 0 0 0,0-1-1 0 0,0 0 1 0 0,0 0 0 0 0,0 0 0 0 0,0-1-1 0 0,10-3 1 0 0,-13 3 22 0 0,1 0 1 0 0,-1 1-1 0 0,1-1 0 0 0,-1-1 0 0 0,1 1 0 0 0,-1-1 1 0 0,0 1-1 0 0,0-1 0 0 0,0 0 0 0 0,-1 0 1 0 0,1 0-1 0 0,4-7 0 0 0,-7 9-18 0 0,1 0-1 0 0,-1 0 1 0 0,1-1-1 0 0,-1 1 1 0 0,1 0-1 0 0,-1 0 1 0 0,0-1-1 0 0,1 1 1 0 0,-1 0 0 0 0,0-1-1 0 0,0 1 1 0 0,0-1-1 0 0,0 1 1 0 0,0 0-1 0 0,0-1 1 0 0,-1 1 0 0 0,1-2-1 0 0,-1 2 11 0 0,0 0 0 0 0,1-1 0 0 0,-1 1 0 0 0,0 0 0 0 0,0-1 0 0 0,0 1 1 0 0,0 0-1 0 0,-1 0 0 0 0,1 0 0 0 0,0 0 0 0 0,0 0 0 0 0,-1 0 0 0 0,1 0 0 0 0,0 0 0 0 0,-1 0 0 0 0,1 1 0 0 0,-4-2 0 0 0,3 1-17 0 0,-1 0 1 0 0,0 0-1 0 0,0 0 0 0 0,0 1 1 0 0,0-1-1 0 0,0 1 0 0 0,0 0 0 0 0,0-1 1 0 0,0 1-1 0 0,0 1 0 0 0,0-1 1 0 0,0 0-1 0 0,0 1 0 0 0,1-1 0 0 0,-1 1 1 0 0,0 0-1 0 0,0 0 0 0 0,0 0 1 0 0,1 1-1 0 0,-1-1 0 0 0,0 1 1 0 0,-2 1-1 0 0,1 0-9 0 0,1 0 0 0 0,-1 1 0 0 0,1-1 1 0 0,0 1-1 0 0,0-1 0 0 0,0 1 0 0 0,1 0 0 0 0,-1 0 1 0 0,1 1-1 0 0,0-1 0 0 0,0 0 0 0 0,0 1 1 0 0,-1 5-1 0 0,0 5 4 0 0,0 0 0 0 0,1 0 1 0 0,0 0-1 0 0,2 0 0 0 0,-1 1 1 0 0,2-1-1 0 0,3 19 0 0 0,-4-29 10 0 0,1 0 0 0 0,1 0 0 0 0,-1 0 0 0 0,1-1 0 0 0,0 1 0 0 0,0 0 0 0 0,0-1 0 0 0,1 1 0 0 0,-1-1 0 0 0,1 0 0 0 0,0 0 0 0 0,1 0 0 0 0,6 7 0 0 0,-7-9 0 0 0,0 0 1 0 0,0 0-1 0 0,0 0 0 0 0,0 0 0 0 0,0 0 0 0 0,0-1 1 0 0,0 1-1 0 0,0-1 0 0 0,1 0 0 0 0,-1 0 0 0 0,1 0 1 0 0,-1-1-1 0 0,1 1 0 0 0,-1-1 0 0 0,1 0 0 0 0,-1 1 1 0 0,1-2-1 0 0,-1 1 0 0 0,1 0 0 0 0,5-2 0 0 0,-3 0 14 0 0,1-1 0 0 0,0 1 0 0 0,0-1 0 0 0,-1-1 0 0 0,0 1 0 0 0,0-1 0 0 0,0 0 0 0 0,0-1 0 0 0,0 1 0 0 0,-1-1-1 0 0,0 0 1 0 0,0-1 0 0 0,0 1 0 0 0,-1-1 0 0 0,0 0 0 0 0,5-8 0 0 0,0-3-14 0 0,0-1 0 0 0,-1-1 0 0 0,-1 0 0 0 0,8-33-1 0 0,-14 47 11 0 0,0 0 0 0 0,-1 0-1 0 0,1 0 1 0 0,-2-9 0 0 0,1 2-77 0 0,-4 24-107 0 0,3 1 195 0 0,0 26-1 0 0,1-1-13 0 0,-2 16-7 0 0,2-30 0 0 0,-5 36 0 0 0,5-57 1 0 0,0-2-1 0 0,1 0 1 0 0,-1-1-1 0 0,0 1 1 0 0,0 0 0 0 0,0 0-1 0 0,0 0 1 0 0,-1 0-1 0 0,1-1 1 0 0,0 1 0 0 0,0 0-1 0 0,0 0 1 0 0,-1 0-1 0 0,1-1 1 0 0,0 1 0 0 0,-1 0-1 0 0,1-1 1 0 0,-1 1-1 0 0,1 0 1 0 0,-2 1-1 0 0,2-1 59 0 0,-2 1 12 0 0,2-1 83 0 0,-7-19 54 0 0,7 13-190 0 0,0 0 0 0 0,0 0-1 0 0,0-1 1 0 0,0 1-1 0 0,1 0 1 0 0,0 0 0 0 0,2-9-1 0 0,16-34 13 0 0,-15 38-25 0 0,0-1 2 0 0,2 0-1 0 0,0 0 0 0 0,0 1 0 0 0,1 0 1 0 0,0 0-1 0 0,10-10 0 0 0,-14 16-25 0 0,0 1 0 0 0,0 0 1 0 0,0 0-1 0 0,1 0 0 0 0,-1 0 0 0 0,1 1 0 0 0,0-1 0 0 0,-1 1 0 0 0,1 0 1 0 0,0 0-1 0 0,1 0 0 0 0,-1 1 0 0 0,0-1 0 0 0,0 1 0 0 0,1 0 0 0 0,-1 0 1 0 0,1 1-1 0 0,-1-1 0 0 0,8 1 0 0 0,-10 1 18 0 0,1 0 1 0 0,-1 0-1 0 0,1 0 1 0 0,-1 0-1 0 0,0 0 0 0 0,1 1 1 0 0,-1-1-1 0 0,0 1 0 0 0,0-1 1 0 0,0 1-1 0 0,0 0 0 0 0,0 0 1 0 0,0 0-1 0 0,-1 0 0 0 0,1 0 1 0 0,-1 0-1 0 0,3 4 0 0 0,0 2 2 0 0,0 0-1 0 0,0 0 0 0 0,4 16 0 0 0,-7-18 30 0 0,1 1-1 0 0,-1-1 0 0 0,-1 0 0 0 0,1 1 0 0 0,-1-1 0 0 0,0 0 1 0 0,-1 1-1 0 0,0-1 0 0 0,0 0 0 0 0,0 0 0 0 0,0 1 1 0 0,-5 9-1 0 0,-2 1-897 0 0,0 1 1 0 0,-20 29 0 0 0,24-41-366 0 0</inkml:trace>
  <inkml:trace contextRef="#ctx0" brushRef="#br0" timeOffset="1">930 1 15368 0 0,'0'0'666'0'0,"-2"11"-301"0"0,-4 94-48 0 0,0 0-83 0 0,6-69-104 0 0,1 1-1 0 0,2-1 1 0 0,9 40 0 0 0,-5-45-1757 0 0</inkml:trace>
</inkml:ink>
</file>

<file path=ppt/ink/ink6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06.4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26 19231 0 0,'7'0'400'0'0,"2"-2"96"0"0,2 2-400 0 0,5 0-96 0 0,5-2 0 0 0,-2 2 0 0 0,4-2 296 0 0,2-2 40 0 0,-1 2 8 0 0,1-2 0 0 0,0 0-184 0 0,0 0-32 0 0,-1 2 0 0 0</inkml:trace>
</inkml:ink>
</file>

<file path=ppt/ink/ink6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4.8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29 19047 0 0,'0'-2'27'0'0,"0"1"-1"0"0,0 0 0 0 0,0 0 1 0 0,0 0-1 0 0,1 0 0 0 0,-1 0 1 0 0,0 0-1 0 0,0 0 0 0 0,1 0 1 0 0,-1 0-1 0 0,1 0 0 0 0,-1 0 1 0 0,1 0-1 0 0,-1 0 0 0 0,1 0 0 0 0,-1 0 1 0 0,1 0-1 0 0,0 0 0 0 0,0 0 1 0 0,-1 1-1 0 0,1-1 0 0 0,0 0 1 0 0,0 0-1 0 0,0 1 0 0 0,0-1 1 0 0,0 1-1 0 0,0-1 0 0 0,0 1 1 0 0,0-1-1 0 0,0 1 0 0 0,0 0 1 0 0,0-1-1 0 0,0 1 0 0 0,0 0 0 0 0,0 0 1 0 0,0 0-1 0 0,2 0 0 0 0,16-1 4 0 0,-1 1 0 0 0,1 1 0 0 0,-1 1-1 0 0,1 0 1 0 0,23 7 0 0 0,-27-3-2319 0 0,-8-1 919 0 0</inkml:trace>
  <inkml:trace contextRef="#ctx0" brushRef="#br0" timeOffset="1">1 160 20999 0 0,'7'0'888'0'0,"3"-1"-712"0"0,4 1-176 0 0,2 0 0 0 0,0 0 0 0 0,2-3 0 0 0,1 1 0 0 0,0 2 0 0 0,-1-4-960 0 0,0 2-232 0 0</inkml:trace>
</inkml:ink>
</file>

<file path=ppt/ink/ink6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6.1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 32 10304 0 0,'-4'-3'193'0'0,"3"2"-172"0"0,0 1 1 0 0,0-1-1 0 0,0 0 1 0 0,0 0-1 0 0,1 1 1 0 0,-1-1-1 0 0,0 0 0 0 0,0 0 1 0 0,1 0-1 0 0,-1 0 1 0 0,0 0-1 0 0,0-2 1 0 0,1 3-2 0 0,0 0 0 0 0,-1-1 0 0 0,1 1 0 0 0,0 0 0 0 0,-1-1 1 0 0,1 1-1 0 0,0 0 0 0 0,0-1 0 0 0,0 1 0 0 0,-1-1 0 0 0,1 1 0 0 0,0-1 1 0 0,0 1-1 0 0,0 0 0 0 0,0-1 0 0 0,0 1 0 0 0,0-1 0 0 0,0 1 0 0 0,0-1 1 0 0,0 1-1 0 0,0-1 0 0 0,0 1 0 0 0,0-1 0 0 0,0 1 0 0 0,0 0 1 0 0,0-1-1 0 0,1 1 0 0 0,-1-1 0 0 0,0 1 0 0 0,0-1 0 0 0,0 1 0 0 0,1 0 1 0 0,-1-1-1 0 0,0 1 0 0 0,1-1 0 0 0,-1 1 6 0 0,1 0-1 0 0,-1 0 1 0 0,1 0-1 0 0,-1-1 1 0 0,1 1-1 0 0,-1 0 1 0 0,1 0-1 0 0,-1 0 1 0 0,1 0 0 0 0,-1 0-1 0 0,1 0 1 0 0,-1 0-1 0 0,1 1 1 0 0,-1-1-1 0 0,1 0 1 0 0,-1 0 0 0 0,1 0-1 0 0,-1 0 1 0 0,0 1-1 0 0,1-1 1 0 0,-1 0-1 0 0,1 0 1 0 0,-1 1-1 0 0,0-1 1 0 0,1 0 0 0 0,-1 1-1 0 0,1-1 1 0 0,-1 1-1 0 0,5 5 55 0 0,-1 0-1 0 0,-1 1 0 0 0,1-1 0 0 0,-1 1 1 0 0,4 11-1 0 0,0-1 80 0 0,10 19 535 0 0,-2 0-1 0 0,10 41 1 0 0,-22-66-449 0 0,0 1-1 0 0,-1 0 0 0 0,1 22 656 0 0,-4-35-856 0 0,0 0-1 0 0,0 0 1 0 0,0 0-1 0 0,0-1 0 0 0,0 1 1 0 0,0 0-1 0 0,0-1 1 0 0,1 1-1 0 0,-1 0 0 0 0,0-1 1 0 0,1 1-1 0 0,-1-4 1 0 0,0 3 25 0 0,-1-5-33 0 0,0-1 0 0 0,0 0-1 0 0,0 0 1 0 0,1 0 0 0 0,1 0 0 0 0,-1 0 0 0 0,1 0 0 0 0,1 0 0 0 0,-1 0-1 0 0,1 0 1 0 0,1 0 0 0 0,-1 1 0 0 0,1-1 0 0 0,1 0 0 0 0,-1 1 0 0 0,1-1 0 0 0,1 1-1 0 0,-1 0 1 0 0,1 0 0 0 0,1 0 0 0 0,-1 0 0 0 0,1 1 0 0 0,0 0 0 0 0,1 0-1 0 0,-1 0 1 0 0,1 1 0 0 0,0-1 0 0 0,1 2 0 0 0,7-6 0 0 0,-12 9-25 0 0,-1 0 1 0 0,1 0 0 0 0,0 1-1 0 0,0-1 1 0 0,0 0-1 0 0,0 1 1 0 0,0-1-1 0 0,0 1 1 0 0,0 0 0 0 0,0 0-1 0 0,1 0 1 0 0,-1 0-1 0 0,0 0 1 0 0,0 0 0 0 0,0 0-1 0 0,0 1 1 0 0,3 0-1 0 0,-1 1-3 0 0,-1-1 0 0 0,1 1 0 0 0,-1 0 0 0 0,0 0 0 0 0,0 0 0 0 0,0 0 0 0 0,0 0 0 0 0,-1 1 0 0 0,4 3 0 0 0,2 3 7 0 0,-1 0 1 0 0,-1 1 0 0 0,0 0-1 0 0,0 0 1 0 0,5 14-1 0 0,-6-13 249 0 0,-1 0 1 0 0,0 0-1 0 0,4 21 0 0 0,2-53-190 0 0,18-29 0 0 0,-26 46-48 0 0,1 0 0 0 0,0 1-1 0 0,0-1 1 0 0,0 1-1 0 0,0 0 1 0 0,1-1 0 0 0,-1 1-1 0 0,1 1 1 0 0,0-1-1 0 0,5-3 1 0 0,-7 6-10 0 0,0-1 1 0 0,-1 0-1 0 0,1 1 0 0 0,0-1 0 0 0,0 1 1 0 0,-1 0-1 0 0,1 0 0 0 0,0-1 1 0 0,0 1-1 0 0,0 0 0 0 0,-1 1 1 0 0,1-1-1 0 0,0 0 0 0 0,0 0 1 0 0,0 1-1 0 0,-1-1 0 0 0,1 1 1 0 0,0-1-1 0 0,-1 1 0 0 0,1 0 1 0 0,0 0-1 0 0,-1 0 0 0 0,1 0 0 0 0,-1 0 1 0 0,0 0-1 0 0,1 0 0 0 0,-1 0 1 0 0,3 3-1 0 0,10 12 124 0 0,15 19-1 0 0,-24-28-113 0 0,-1 0-1 0 0,0 0 1 0 0,0 1-1 0 0,0-1 1 0 0,4 17-1 0 0,4 16 50 0 0,-9-33-1261 0 0</inkml:trace>
</inkml:ink>
</file>

<file path=ppt/ink/ink6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6.8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242 10 8568 0 0,'-9'-3'128'0'0,"1"1"0"0"0,-1 0 0 0 0,0 1 0 0 0,0 0 0 0 0,0 1 0 0 0,0 0 1 0 0,-15 1-1 0 0,-4 0 859 0 0,20 0-789 0 0,0-1 1 0 0,1 1 0 0 0,-1 0 0 0 0,0 0 0 0 0,1 1 0 0 0,0 0-1 0 0,-1 1 1 0 0,1 0 0 0 0,0 0 0 0 0,0 0 0 0 0,0 1-1 0 0,1 0 1 0 0,-1 0 0 0 0,1 0 0 0 0,0 1 0 0 0,-6 6 0 0 0,12-10-185 0 0,0-1 0 0 0,-1 1 1 0 0,1 0-1 0 0,0-1 0 0 0,0 1 1 0 0,0 0-1 0 0,-1 0 0 0 0,1-1 1 0 0,0 1-1 0 0,0 0 0 0 0,0 0 1 0 0,0-1-1 0 0,0 1 0 0 0,0 0 1 0 0,1-1-1 0 0,-1 1 0 0 0,0 0 1 0 0,0 0-1 0 0,0-1 0 0 0,1 1 1 0 0,-1 0-1 0 0,0-1 0 0 0,1 1 1 0 0,-1 0-1 0 0,0-1 0 0 0,1 1 1 0 0,-1-1-1 0 0,1 1 0 0 0,-1-1 0 0 0,2 2 1 0 0,0 0 69 0 0,0 1 1 0 0,0-1 0 0 0,0 0-1 0 0,1 0 1 0 0,4 3 0 0 0,0-2 77 0 0,1 0 0 0 0,0 0 0 0 0,0-1 1 0 0,0-1-1 0 0,12 2 0 0 0,2 1-119 0 0,-6-2-43 0 0,-6-1 0 0 0,0 1 0 0 0,18 5 0 0 0,-26-7 0 0 0,0 1 0 0 0,-1 0 0 0 0,1-1 0 0 0,0 1 0 0 0,-1 0 0 0 0,1 0 0 0 0,0 0 0 0 0,-1 0 0 0 0,1 0 0 0 0,-1 0 0 0 0,1 1 0 0 0,-1-1 0 0 0,0 0 0 0 0,0 1 0 0 0,1-1 0 0 0,-1 1 0 0 0,0 0 0 0 0,0-1 0 0 0,0 1 0 0 0,-1 0 0 0 0,2 2 0 0 0,-2-2 28 0 0,1 0 1 0 0,-1 0 0 0 0,0 0-1 0 0,0 0 1 0 0,0 0 0 0 0,0 0 0 0 0,-1 0-1 0 0,1 0 1 0 0,-1 0 0 0 0,1 0-1 0 0,-1 0 1 0 0,1 0 0 0 0,-1 0 0 0 0,0 0-1 0 0,0 0 1 0 0,0-1 0 0 0,0 1-1 0 0,0 0 1 0 0,-1-1 0 0 0,1 1 0 0 0,0 0-1 0 0,-1-1 1 0 0,1 0 0 0 0,-1 1 0 0 0,1-1-1 0 0,-4 2 1 0 0,-4 3 354 0 0,-1-1 0 0 0,0 1 1 0 0,-19 5-1 0 0,10-3-117 0 0,15-5-248 0 0,-1-1 0 0 0,1-1-1 0 0,0 1 1 0 0,-1 0 0 0 0,1-1 0 0 0,-1 0 0 0 0,1 0-1 0 0,-1-1 1 0 0,0 1 0 0 0,1-1 0 0 0,-6 0-1 0 0,10 0-70 0 0,-1 0-1 0 0,1-1 1 0 0,0 1-1 0 0,0 0 1 0 0,-1 0-1 0 0,1-1 0 0 0,0 1 1 0 0,0 0-1 0 0,-1 0 1 0 0,1-1-1 0 0,0 1 0 0 0,0 0 1 0 0,0-1-1 0 0,-1 1 1 0 0,1 0-1 0 0,0 0 1 0 0,0-1-1 0 0,0 1 0 0 0,0 0 1 0 0,0-1-1 0 0,0 1 1 0 0,0-1-1 0 0,0 1 0 0 0,0 0 1 0 0,0-1-1 0 0,0 1 1 0 0,0 0-1 0 0,0-1 1 0 0,0 1-1 0 0,0 0 0 0 0,0-1 1 0 0,1-5-1676 0 0</inkml:trace>
</inkml:ink>
</file>

<file path=ppt/ink/ink6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7.27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49 128 12992 0 0,'-2'2'51'0'0,"1"0"0"0"0,0 0 0 0 0,0 0 0 0 0,0 1 0 0 0,0-1 0 0 0,0 0 0 0 0,0 0 0 0 0,0 1 0 0 0,1-1 0 0 0,-1 0 0 0 0,1 1 0 0 0,0-1 0 0 0,0 0 0 0 0,0 1 0 0 0,0-1 0 0 0,0 1 0 0 0,0-1 0 0 0,1 0 0 0 0,0 3 1 0 0,-1-3-21 0 0,1-1 1 0 0,-1 0 0 0 0,1 1 0 0 0,-1-1 0 0 0,1 0 0 0 0,0 0-1 0 0,0 1 1 0 0,0-1 0 0 0,0 0 0 0 0,0 0 0 0 0,0 0 0 0 0,0 0-1 0 0,0 0 1 0 0,0 0 0 0 0,0 0 0 0 0,0 0 0 0 0,1-1 0 0 0,-1 1 0 0 0,0 0-1 0 0,1-1 1 0 0,-1 1 0 0 0,0-1 0 0 0,1 0 0 0 0,-1 1 0 0 0,1-1-1 0 0,-1 0 1 0 0,1 0 0 0 0,-1 0 0 0 0,1 0 0 0 0,-1 0 0 0 0,3 0 0 0 0,2-1 83 0 0,1-1 0 0 0,0 0 0 0 0,-1 0 0 0 0,0 0 0 0 0,1-1 0 0 0,-1 0 0 0 0,0 0 0 0 0,0-1 0 0 0,-1 0 0 0 0,1 0 0 0 0,-1 0 0 0 0,0 0 0 0 0,0-1 0 0 0,0 0 0 0 0,0 0 0 0 0,-1 0 0 0 0,0-1 0 0 0,0 1 0 0 0,-1-1 0 0 0,1 0 0 0 0,-1 0 0 0 0,-1 0 0 0 0,1-1 0 0 0,3-12 0 0 0,-6 16-63 0 0,1 1-1 0 0,-1-1 1 0 0,0 0-1 0 0,1 1 1 0 0,-1-1-1 0 0,0 1 1 0 0,-1-1-1 0 0,1 0 1 0 0,0 1-1 0 0,-1-1 1 0 0,0 1-1 0 0,1-1 1 0 0,-1 0-1 0 0,0 1 0 0 0,0 0 1 0 0,-1-1-1 0 0,1 1 1 0 0,0 0-1 0 0,-1 0 1 0 0,1-1-1 0 0,-1 1 1 0 0,0 0-1 0 0,0 1 1 0 0,0-1-1 0 0,0 0 1 0 0,0 0-1 0 0,0 1 1 0 0,0-1-1 0 0,0 1 1 0 0,-1 0-1 0 0,1 0 0 0 0,0 0 1 0 0,-1 0-1 0 0,1 0 1 0 0,-5-1-1 0 0,1 1-105 0 0,0-1 0 0 0,-1 1 0 0 0,1 0 0 0 0,0 1 0 0 0,-1 0 1 0 0,1 0-1 0 0,0 0 0 0 0,-1 1 0 0 0,1-1 0 0 0,0 2 0 0 0,-1-1 0 0 0,1 1 0 0 0,-11 4 0 0 0,12-3-321 0 0,0 0 1 0 0,0 0-1 0 0,0 1 1 0 0,0 0-1 0 0,0 0 1 0 0,0 0-1 0 0,1 1 1 0 0,-4 5-1 0 0,-1 0-923 0 0</inkml:trace>
</inkml:ink>
</file>

<file path=ppt/ink/ink6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8:47.9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1 334 11152 0 0,'0'0'580'0'0,"0"-16"261"0"0,11-7-526 0 0,1 1 0 0 0,26-35 1 0 0,11-20 17 0 0,-44 67-85 0 0,0 0 1 0 0,-1 0-1 0 0,-1 0 1 0 0,1 0-1 0 0,-2-1 1 0 0,4-17 0 0 0,-6 26-171 0 0,0 0 0 0 0,0-1 0 0 0,0 1 0 0 0,-1 0 0 0 0,1-1 0 0 0,0 1 0 0 0,-1 0 0 0 0,1-1 0 0 0,-1 1 0 0 0,0 0 0 0 0,0 0 0 0 0,0 0 1 0 0,0 0-1 0 0,0 0 0 0 0,0 0 0 0 0,-3-3 0 0 0,4 4-68 0 0,-1 1 0 0 0,0-1 0 0 0,0 0-1 0 0,0 0 1 0 0,0 1 0 0 0,0-1 0 0 0,0 0 0 0 0,0 1 0 0 0,0-1 0 0 0,0 1 0 0 0,0-1 0 0 0,0 1-1 0 0,0 0 1 0 0,0-1 0 0 0,0 1 0 0 0,0 0 0 0 0,0 0 0 0 0,0 0 0 0 0,-1 0 0 0 0,1 0-1 0 0,0 0 1 0 0,0 0 0 0 0,0 0 0 0 0,0 0 0 0 0,0 0 0 0 0,-1 1 0 0 0,1-1 0 0 0,0 0 0 0 0,0 1-1 0 0,0-1 1 0 0,0 1 0 0 0,0-1 0 0 0,0 1 0 0 0,-1 0 0 0 0,-1 2-25 0 0,0 0 0 0 0,0 0-1 0 0,0 0 1 0 0,0 0 0 0 0,1 1 0 0 0,-1-1 0 0 0,1 1 0 0 0,0-1 0 0 0,0 1 0 0 0,0 0-1 0 0,1 0 1 0 0,-1-1 0 0 0,0 6 0 0 0,-3 10 12 0 0,-4 29-1 0 0,8-38-29 0 0,-1 4 18 0 0,1 0 0 0 0,0 0 1 0 0,1 0-1 0 0,1 0 0 0 0,2 15 0 0 0,-1-21 27 0 0,-1 0 0 0 0,1 0 0 0 0,0-1 0 0 0,1 1-1 0 0,0-1 1 0 0,0 1 0 0 0,1-1 0 0 0,0 0 0 0 0,0 0-1 0 0,5 7 1 0 0,-7-12 44 0 0,0 0 0 0 0,0 0 0 0 0,0 0 0 0 0,0 0 1 0 0,1 0-1 0 0,-1-1 0 0 0,1 1 0 0 0,-1-1 0 0 0,1 1 0 0 0,-1-1 0 0 0,1 0 0 0 0,0 0 0 0 0,-1 0 0 0 0,1 0 0 0 0,0-1 1 0 0,0 1-1 0 0,4 0 0 0 0,-3-1-18 0 0,1-1 0 0 0,-1 1 1 0 0,1-1-1 0 0,-1 0 0 0 0,1 0 0 0 0,-1 0 1 0 0,0 0-1 0 0,1-1 0 0 0,-1 0 1 0 0,5-3-1 0 0,4-3-14 0 0,-1 0 1 0 0,0-2-1 0 0,0 1 1 0 0,0-2-1 0 0,14-16 0 0 0,-17 17-16 0 0,-1-1 0 0 0,0 1 0 0 0,-1-1 0 0 0,0 0-1 0 0,-1-1 1 0 0,7-15 0 0 0,-19 39-551 0 0,3-8 556 0 0,1 0 0 0 0,0 0-1 0 0,0 0 1 0 0,0 0 0 0 0,1 0 0 0 0,-3 7 0 0 0,4-4 70 0 0,-1-1 1 0 0,1 1-1 0 0,0-1 1 0 0,0 1-1 0 0,1-1 1 0 0,0 1-1 0 0,0-1 1 0 0,3 9 0 0 0,-4-13-54 0 0,1 0 1 0 0,0 0 0 0 0,0 0 0 0 0,0 0 0 0 0,0 0 0 0 0,0-1 0 0 0,0 1-1 0 0,0 0 1 0 0,1-1 0 0 0,-1 1 0 0 0,1-1 0 0 0,-1 1 0 0 0,1-1 0 0 0,-1 1-1 0 0,1-1 1 0 0,0 0 0 0 0,0 0 0 0 0,0 0 0 0 0,0 0 0 0 0,0 0 0 0 0,0 0-1 0 0,0-1 1 0 0,0 1 0 0 0,0-1 0 0 0,0 1 0 0 0,0-1 0 0 0,0 0 0 0 0,3 0-1 0 0,-1 0-130 0 0,0-1-1 0 0,0 0 0 0 0,0 0 1 0 0,-1 0-1 0 0,1 0 0 0 0,0-1 0 0 0,-1 0 1 0 0,1 1-1 0 0,-1-1 0 0 0,0 0 1 0 0,1-1-1 0 0,-1 1 0 0 0,0-1 1 0 0,0 1-1 0 0,-1-1 0 0 0,4-4 0 0 0,3-3-1155 0 0</inkml:trace>
</inkml:ink>
</file>

<file path=ppt/ink/ink6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07.0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30 1 1544 0 0,'-9'13'0'0'0,"0"3"64"0"0,2-4-64 0 0,3 1 0 0 0</inkml:trace>
  <inkml:trace contextRef="#ctx0" brushRef="#br0" timeOffset="1">133 74 4464 0 0,'0'0'192'0'0,"-4"3"-192"0"0,-1 0 144 0 0,4 0-8 0 0</inkml:trace>
</inkml:ink>
</file>

<file path=ppt/ink/ink6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08.66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1 412 7376 0 0,'0'0'158'0'0,"9"-16"716"0"0,-7 13-522 0 0,0 1 1 0 0,1 0-1 0 0,-1 0 1 0 0,0 1-1 0 0,1-1 1 0 0,0 0-1 0 0,-1 1 0 0 0,1-1 1 0 0,0 1-1 0 0,0 0 1 0 0,0 0-1 0 0,5-1 1 0 0,-4 1-55 0 0,1-1 0 0 0,-1 1 0 0 0,0-1 0 0 0,7-4 0 0 0,-4 1 55 0 0,-1-1 0 0 0,1 0 0 0 0,-1 0 0 0 0,0 0 1 0 0,-1-1-1 0 0,1 0 0 0 0,7-13 0 0 0,-11 15-265 0 0,1 0 0 0 0,-1 0 0 0 0,0 0 0 0 0,0-1-1 0 0,0 1 1 0 0,-1 0 0 0 0,0-1 0 0 0,0 1 0 0 0,0-1 0 0 0,-1 1 0 0 0,0-1 0 0 0,0 1 0 0 0,-1-8-1 0 0,-1-29 500 0 0,2 41-431 0 0,9 12-85 0 0,2 0-236 0 0,-7-8 165 0 0,-1 1 0 0 0,0-1 0 0 0,1 0 0 0 0,0 0 0 0 0,0 0-1 0 0,5 3 1 0 0,2-1-32 0 0,-1-1 0 0 0,1 1 0 0 0,22 4 0 0 0,-25-8 70 0 0,0 0 0 0 0,0-1 0 0 0,0 1 0 0 0,0-2-1 0 0,0 1 1 0 0,0-1 0 0 0,0-1 0 0 0,0 1 0 0 0,0-1-1 0 0,0-1 1 0 0,-1 0 0 0 0,1 0 0 0 0,-1 0 0 0 0,0-1-1 0 0,0 0 1 0 0,11-8 0 0 0,-15 9 17 0 0,0 0 0 0 0,0 0 0 0 0,0-1 0 0 0,-1 1 0 0 0,1-1-1 0 0,-1 0 1 0 0,0 0 0 0 0,0 0 0 0 0,-1 0 0 0 0,1 0 0 0 0,1-5 0 0 0,-3 7-41 0 0,0 1 0 0 0,0-1 0 0 0,0 1 1 0 0,-1-1-1 0 0,1 1 0 0 0,0 0 0 0 0,0-1 1 0 0,-1 1-1 0 0,1 0 0 0 0,-1-1 0 0 0,1 1 1 0 0,-1 0-1 0 0,0-1 0 0 0,0 1 0 0 0,1 0 1 0 0,-1 0-1 0 0,0 0 0 0 0,0 0 0 0 0,0 0 0 0 0,0 0 1 0 0,0 0-1 0 0,0 0 0 0 0,-1 0 0 0 0,1 0 1 0 0,0 1-1 0 0,0-1 0 0 0,-1 0 0 0 0,1 1 1 0 0,0-1-1 0 0,-3 0 0 0 0,1 0-10 0 0,-1 0 0 0 0,1 0-1 0 0,-1 0 1 0 0,1 0 0 0 0,-1 0 0 0 0,0 1-1 0 0,1 0 1 0 0,-1 0 0 0 0,0 0 0 0 0,-6 0-1 0 0,5 2-17 0 0,0-1 0 0 0,-1 1-1 0 0,1 0 1 0 0,0 1 0 0 0,0-1 0 0 0,1 1-1 0 0,-1 0 1 0 0,0 0 0 0 0,1 0-1 0 0,0 1 1 0 0,-5 4 0 0 0,4-3-8 0 0,0 1 0 0 0,1 1 0 0 0,-1-1 0 0 0,1 1 0 0 0,0 0-1 0 0,1 0 1 0 0,-4 8 0 0 0,6-9 21 0 0,0 1 0 0 0,0-1 0 0 0,0 0-1 0 0,1 1 1 0 0,0-1 0 0 0,0 1 0 0 0,1-1 0 0 0,1 9-1 0 0,-1-1 1 0 0,1-7-8 0 0,-1 1 0 0 0,1-1 0 0 0,0 0-1 0 0,0 0 1 0 0,0 0 0 0 0,1 0 0 0 0,1 0 0 0 0,-1-1-1 0 0,1 1 1 0 0,8 10 0 0 0,-10-14 10 0 0,1 0 0 0 0,0 0 0 0 0,-1 0 0 0 0,1 0 0 0 0,0 0 0 0 0,0-1 0 0 0,0 0 0 0 0,1 1 0 0 0,-1-1 0 0 0,1 0 0 0 0,-1-1 0 0 0,1 1 0 0 0,0 0 0 0 0,-1-1 0 0 0,1 0-1 0 0,0 0 1 0 0,0 0 0 0 0,0-1 0 0 0,0 1 0 0 0,0-1 0 0 0,5 0 0 0 0,-3-1 15 0 0,0-1 0 0 0,-1 1 0 0 0,1-1 0 0 0,0 0 0 0 0,-1-1 0 0 0,0 1 0 0 0,1-1 0 0 0,7-6 0 0 0,-1 1 44 0 0,0-2-1 0 0,13-12 1 0 0,-19 16-37 0 0,-1 0-1 0 0,1-1 1 0 0,-1 1-1 0 0,0-1 1 0 0,-1 0-1 0 0,1 0 1 0 0,5-16-1 0 0,-8 19-9 0 0,-1 0 0 0 0,0 0 1 0 0,0 0-1 0 0,-1 0 0 0 0,1 0 0 0 0,-1 0 0 0 0,0 0 0 0 0,0 0 0 0 0,0 0 0 0 0,0 0 0 0 0,-1 0 1 0 0,0 0-1 0 0,1 0 0 0 0,-2 0 0 0 0,1 0 0 0 0,0 1 0 0 0,-1-1 0 0 0,-2-5 0 0 0,-1 2-33 0 0,2 8-103 0 0,3 15-147 0 0,1-8 267 0 0,-1 18-124 0 0,-1 10 147 0 0,2 1 0 0 0,1-1 0 0 0,9 43-1 0 0,-11-75-4 0 0,0-4-9 0 0,0 0 0 0 0,0 0 1 0 0,0 0-1 0 0,0 0 0 0 0,0 0 0 0 0,0 0 0 0 0,0 0 0 0 0,0 0 1 0 0,0 0-1 0 0,0 0 0 0 0,0 0 0 0 0,0 0 0 0 0,0 0 0 0 0,0 1 1 0 0,0-1-1 0 0,0 0 0 0 0,0 0 0 0 0,0 0 0 0 0,0 0 1 0 0,0 0-1 0 0,0 0 0 0 0,0 0 0 0 0,0 0 0 0 0,0 0 0 0 0,0 0 1 0 0,0 0-1 0 0,0 0 0 0 0,0 0 0 0 0,0 0 0 0 0,0 0 0 0 0,0 1 1 0 0,0-1-1 0 0,0 0 0 0 0,0 0 0 0 0,0 0 0 0 0,0 0 0 0 0,0 0 1 0 0,0 0-1 0 0,0 0 0 0 0,1 0 0 0 0,-1 0 0 0 0,0 0 1 0 0,0 0-1 0 0,0 0 0 0 0,0 0 0 0 0,0 0 0 0 0,0 0 0 0 0,0 0 1 0 0,0 0-1 0 0,0 0 0 0 0,0 0 0 0 0,0 0 0 0 0,0 0 0 0 0,0 0 1 0 0,0 0-1 0 0,0 0 0 0 0,1 0 0 0 0,-1 0 0 0 0,0 0 0 0 0,0 0 1 0 0,0 0-1 0 0,0 0 0 0 0,0 0 0 0 0,4-6 176 0 0,7-13-45 0 0,-7 12 16 0 0,10-18 116 0 0,31-40 1 0 0,-37 56-277 0 0,0 0-1 0 0,0 1 0 0 0,1 0 1 0 0,0 0-1 0 0,0 1 1 0 0,0 0-1 0 0,13-6 0 0 0,-22 12-12 0 0,1 1 1 0 0,0-1-1 0 0,0 1 0 0 0,-1 0 0 0 0,1-1 0 0 0,0 1 0 0 0,0 0 0 0 0,-1 0 0 0 0,1-1 0 0 0,0 1 0 0 0,0 0 0 0 0,0 0 0 0 0,0 0 1 0 0,-1 0-1 0 0,1 0 0 0 0,0 0 0 0 0,0 0 0 0 0,0 0 0 0 0,-1 1 0 0 0,1-1 0 0 0,0 0 0 0 0,0 0 0 0 0,0 1 0 0 0,1 0 0 0 0,-1 0 14 0 0,0 0-1 0 0,0 0 0 0 0,0 0 0 0 0,0 0 0 0 0,-1 0 0 0 0,1 0 0 0 0,0 1 0 0 0,0-1 1 0 0,-1 0-1 0 0,1 1 0 0 0,-1-1 0 0 0,1 0 0 0 0,-1 2 0 0 0,2 6 26 0 0,-1 0 0 0 0,0-1 0 0 0,0 15 1 0 0,-1-20-47 0 0,0 1 18 0 0,0 11 24 0 0,3 29 1 0 0,-2-39-49 0 0,0-1 0 0 0,0 0-1 0 0,0 1 1 0 0,0-1 0 0 0,1 0 0 0 0,0 0 0 0 0,0 0 0 0 0,0 0 0 0 0,0-1 0 0 0,1 1-1 0 0,3 4 1 0 0,-5-7 47 0 0,1 0-1 0 0,-1 0 0 0 0,1 0 1 0 0,-1 0-1 0 0,1 0 0 0 0,-1 0 0 0 0,1-1 1 0 0,-1 1-1 0 0,1-1 0 0 0,0 1 1 0 0,-1-1-1 0 0,1 0 0 0 0,0 1 0 0 0,0-1 1 0 0,-1 0-1 0 0,1 0 0 0 0,0 0 1 0 0,0 0-1 0 0,-1-1 0 0 0,1 1 1 0 0,0 0-1 0 0,-1-1 0 0 0,1 1 0 0 0,1-2 1 0 0,5 0 13 0 0,-1-1 1 0 0,0 0-1 0 0,13-9 1 0 0,-14 8-19 0 0,5-2 51 0 0,0-1 1 0 0,0 0-1 0 0,-1-1 1 0 0,0-1 0 0 0,-1 1-1 0 0,1-1 1 0 0,8-12-1 0 0,-9 8-41 0 0,-1 0 0 0 0,0-1-1 0 0,-1 0 1 0 0,0 0 0 0 0,-1-1-1 0 0,-1 1 1 0 0,0-1 0 0 0,-2 0-1 0 0,1-1 1 0 0,2-30 0 0 0,-5 24-4 0 0,0-1 0 0 0,-2 1-1 0 0,0 0 1 0 0,-7-34 0 0 0,8 55-16 0 0,-6-8-12 0 0,6 8-57 0 0,-7 12-192 0 0,2 1 160 0 0,1 1 0 0 0,0 0 1 0 0,0 0-1 0 0,-1 18 0 0 0,1-12 110 0 0,-6 21-1 0 0,-18 56-16 0 0,25-82 38 0 0,0 1 1 0 0,1 0-1 0 0,1-1 0 0 0,0 26 1 0 0,2-34-8 0 0,0 0 1 0 0,0 0-1 0 0,0 0 0 0 0,1-1 1 0 0,0 1-1 0 0,0 0 1 0 0,1-1-1 0 0,-1 0 0 0 0,1 1 1 0 0,0-1-1 0 0,1 0 1 0 0,-1-1-1 0 0,1 1 1 0 0,0 0-1 0 0,0-1 0 0 0,0 0 1 0 0,1 0-1 0 0,0 0 1 0 0,-1-1-1 0 0,1 0 1 0 0,1 0-1 0 0,-1 0 0 0 0,0 0 1 0 0,1-1-1 0 0,-1 0 1 0 0,1 0-1 0 0,0 0 0 0 0,-1-1 1 0 0,1 0-1 0 0,0 0 1 0 0,0 0-1 0 0,0-1 1 0 0,0 0-1 0 0,0 0 0 0 0,0 0 1 0 0,0-1-1 0 0,10-2 1 0 0,-11 2-114 0 0,1 0 0 0 0,0 0 1 0 0,-1-1-1 0 0,1 0 0 0 0,-1 0 1 0 0,0 0-1 0 0,0-1 0 0 0,0 1 1 0 0,0-1-1 0 0,0-1 0 0 0,0 1 1 0 0,-1 0-1 0 0,0-1 0 0 0,5-5 1 0 0,-6-1-2722 0 0,-3 4 1186 0 0</inkml:trace>
</inkml:ink>
</file>

<file path=ppt/ink/ink6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09.10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11 20119 0 0,'3'-5'416'0'0,"4"1"96"0"0,2 2-408 0 0,4 2-104 0 0,2 0 0 0 0,1 2 0 0 0,5 1 80 0 0,-1-2-8 0 0,0-1 0 0 0,2 2 0 0 0,-1 1-72 0 0,2-2 0 0 0,-4 2 0 0 0</inkml:trace>
</inkml:ink>
</file>

<file path=ppt/ink/ink6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0.1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7600 0 0,'0'0'416'0'0,"16"10"-112"0"0,78-5 1498 0 0,-20-2-579 0 0,-14-4-299 0 0,-5 0-241 0 0,52 2 249 0 0,-50-2-552 0 0,-24 1-209 0 0,85 2-70 0 0,-8 2-101 0 0,-44-3 133 0 0,17 2-42 0 0,214 15 687 0 0,-161-12-868 0 0,9-4 136 0 0,-31 0 346 0 0,34 0-378 0 0,68 4 126 0 0,-50 0 64 0 0,84 18-120 0 0,-132-15-90 0 0,49 4 138 0 0,391 29 2800 0 0,-444-41-2779 0 0,-60-2-71 0 0,-17-1-1397 0 0,-33 2 552 0 0</inkml:trace>
</inkml:ink>
</file>

<file path=ppt/ink/ink6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1.3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9072 0 0,'0'0'681'0'0,"0"0"-469"0"0,1 1-202 0 0,0-1 1 0 0,-1 0-1 0 0,1 0 0 0 0,-1 0 1 0 0,1 0-1 0 0,0 0 0 0 0,-1 1 1 0 0,1-1-1 0 0,-1 0 0 0 0,1 1 1 0 0,-1-1-1 0 0,1 0 0 0 0,-1 1 1 0 0,1-1-1 0 0,-1 0 0 0 0,1 1 1 0 0,-1-1-1 0 0,0 1 0 0 0,1-1 1 0 0,-1 1-1 0 0,1-1 0 0 0,-1 2 1 0 0,6 13 168 0 0,-4-11-129 0 0,17 49 811 0 0,-3 0 0 0 0,-1 1 1 0 0,7 62-1 0 0,-19-103-737 0 0,3 36 1443 0 0,-2-62-895 0 0,-1 0-503 0 0,0 0 1 0 0,-1 0-1 0 0,-1-1 1 0 0,0-25 0 0 0,-1 24-137 0 0,0 1 1 0 0,1-1-1 0 0,1 1 1 0 0,4-17-1 0 0,-3 22-33 0 0,0 0 0 0 0,1 0 0 0 0,0 0 0 0 0,1 0 0 0 0,-1 1 0 0 0,2 0 0 0 0,10-13 0 0 0,-14 18 0 0 0,1-1 1 0 0,0 1-1 0 0,0 0 1 0 0,0 0-1 0 0,0 1 1 0 0,1-1 0 0 0,-1 1-1 0 0,1 0 1 0 0,-1-1-1 0 0,1 1 1 0 0,0 1-1 0 0,0-1 1 0 0,0 1 0 0 0,0-1-1 0 0,0 1 1 0 0,0 0-1 0 0,1 1 1 0 0,-1-1 0 0 0,8 1-1 0 0,-9 0 9 0 0,1 1 0 0 0,-1 0 0 0 0,0 1-1 0 0,0-1 1 0 0,0 0 0 0 0,0 1 0 0 0,0 0 0 0 0,0-1-1 0 0,0 1 1 0 0,-1 0 0 0 0,1 1 0 0 0,4 3 0 0 0,-4-2 53 0 0,0-1 0 0 0,1 1 0 0 0,-1 0 1 0 0,-1 0-1 0 0,1 0 0 0 0,-1 0 0 0 0,1 1 1 0 0,1 5-1 0 0,0 6-35 0 0,-1 1 0 0 0,-1 0 0 0 0,0 0 0 0 0,-1 0 0 0 0,-3 28 1 0 0,1-6 115 0 0,-1-9-152 0 0,2-29 338 0 0,9-22 55 0 0,-2 10-325 0 0,13-22-1 0 0,-4 6-47 0 0,-9 14 12 0 0,37-52-10 0 0,-38 58 23 0 0,0 0 0 0 0,0 1 0 0 0,1 0 0 0 0,0 0 0 0 0,0 0 0 0 0,13-7 0 0 0,-19 12-23 0 0,1 0-1 0 0,-1 1 0 0 0,0-1 1 0 0,0 1-1 0 0,0-1 1 0 0,1 1-1 0 0,-1 0 0 0 0,0 0 1 0 0,0-1-1 0 0,1 1 0 0 0,-1 0 1 0 0,0 0-1 0 0,1 0 0 0 0,-1 0 1 0 0,0 0-1 0 0,0 1 1 0 0,1-1-1 0 0,-1 0 0 0 0,0 1 1 0 0,0-1-1 0 0,1 1 0 0 0,-1-1 1 0 0,0 1-1 0 0,0-1 0 0 0,0 1 1 0 0,0 0-1 0 0,0 0 0 0 0,0-1 1 0 0,0 1-1 0 0,0 0 1 0 0,0 0-1 0 0,0 0 0 0 0,0 0 1 0 0,-1 0-1 0 0,1 0 0 0 0,0 0 1 0 0,-1 1-1 0 0,1 0 0 0 0,4 6 60 0 0,-2 1 0 0 0,1-1-1 0 0,-1 1 1 0 0,2 10 0 0 0,-3-15-30 0 0,0 8-26 0 0,0 0 0 0 0,0 0 0 0 0,-1 17 0 0 0,1 4 72 0 0,-2-26-68 0 0,0 0-1 0 0,-1 1 1 0 0,1-1 0 0 0,-3 9-1 0 0,2-10-9 0 0,-1 0 0 0 0,2 0 0 0 0,-1 1 0 0 0,1-1 0 0 0,0 0 0 0 0,1 9 0 0 0,-1-10-77 0 0</inkml:trace>
</inkml:ink>
</file>

<file path=ppt/ink/ink6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1.9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206 34 13584 0 0,'-16'-10'602'0'0,"11"7"-455"0"0,1 0-1 0 0,-1 0 0 0 0,1 1 1 0 0,-1 0-1 0 0,0 0 1 0 0,0 0-1 0 0,0 0 1 0 0,-1 1-1 0 0,1 0 1 0 0,0 0-1 0 0,-10-1 1 0 0,10 3-142 0 0,0-1 0 0 0,1 1 1 0 0,-1-1-1 0 0,0 1 1 0 0,1 1-1 0 0,-1-1 1 0 0,-6 3-1 0 0,9-3-38 0 0,0 0 0 0 0,0 0 0 0 0,0 0 0 0 0,0 1 0 0 0,1-1 0 0 0,-1 0 0 0 0,0 0 0 0 0,0 1 0 0 0,1 0 0 0 0,-1-1 0 0 0,1 1 0 0 0,0 0 0 0 0,-1-1 0 0 0,1 1 0 0 0,0 0 0 0 0,0 0 0 0 0,0 0 0 0 0,-1 3 0 0 0,2-3 32 0 0,0 0 1 0 0,0 0 0 0 0,0 0-1 0 0,0 0 1 0 0,0 0 0 0 0,0 0 0 0 0,1 0-1 0 0,-1-1 1 0 0,1 1 0 0 0,-1 0 0 0 0,1 0-1 0 0,0 0 1 0 0,0-1 0 0 0,-1 1-1 0 0,1 0 1 0 0,1-1 0 0 0,-1 1 0 0 0,0-1-1 0 0,0 1 1 0 0,0-1 0 0 0,1 0 0 0 0,2 3-1 0 0,4 3 17 0 0,1-1 0 0 0,17 10 0 0 0,-16-10 48 0 0,4 3 196 0 0,0-1-121 0 0,21 17 1 0 0,-31-22-82 0 0,-1 1 0 0 0,1-1 0 0 0,-1 1 0 0 0,0-1 0 0 0,0 1 0 0 0,0 0 0 0 0,0 1 0 0 0,-1-1 0 0 0,4 9-1 0 0,-5-12-30 0 0,-1 0-1 0 0,1 0 1 0 0,-1 1-1 0 0,1-1 0 0 0,-1 0 1 0 0,0 1-1 0 0,0-1 0 0 0,0 0 1 0 0,0 1-1 0 0,0-1 0 0 0,0 0 1 0 0,0 1-1 0 0,0-1 0 0 0,-1 0 1 0 0,1 1-1 0 0,0-1 0 0 0,-1 0 1 0 0,1 1-1 0 0,-1-1 0 0 0,0 2 1 0 0,-1-1 28 0 0,1-1 1 0 0,-1 1-1 0 0,1 0 1 0 0,-1-1-1 0 0,0 0 1 0 0,0 1-1 0 0,0-1 0 0 0,1 0 1 0 0,-1 0-1 0 0,0 1 1 0 0,-3 0-1 0 0,-2 0 71 0 0,-1 0-1 0 0,1 0 0 0 0,-1 0 1 0 0,1-1-1 0 0,-1 0 0 0 0,-9 0 0 0 0,10-1-103 0 0,0 0-1 0 0,1-1 1 0 0,-1 1-1 0 0,1-1 0 0 0,-1-1 1 0 0,1 1-1 0 0,-1-1 1 0 0,1 0-1 0 0,0 0 0 0 0,0-1 1 0 0,0 0-1 0 0,0 0 1 0 0,0-1-1 0 0,0 1 0 0 0,1-1 1 0 0,0 0-1 0 0,0-1 1 0 0,0 1-1 0 0,-6-8 0 0 0,11 11-145 0 0,0 1-1 0 0,0 0 0 0 0,0-1 0 0 0,-1 1 0 0 0,1-1 0 0 0,0 1 0 0 0,0-1 0 0 0,0 1 1 0 0,0-1-1 0 0,0 1 0 0 0,0-1 0 0 0,0 1 0 0 0,0-1 0 0 0,0 1 0 0 0,0-1 0 0 0,0 1 1 0 0,0-1-1 0 0,0 1 0 0 0,0-1 0 0 0,0 1 0 0 0,0-1 0 0 0,1 1 0 0 0,-1-1 0 0 0,0 1 1 0 0,0-1-1 0 0,1 1 0 0 0,-1 0 0 0 0,0-1 0 0 0,1 1 0 0 0,-1-1 0 0 0,0 1 0 0 0,1 0 1 0 0,-1-1-1 0 0,0 1 0 0 0,1 0 0 0 0,-1 0 0 0 0,1-1 0 0 0,-1 1 0 0 0,1 0 0 0 0,0-1 1 0 0,3 1-1352 0 0</inkml:trace>
</inkml:ink>
</file>

<file path=ppt/ink/ink6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2.5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18 155 13456 0 0,'-11'12'696'0'0,"10"-10"-626"0"0,0 0-1 0 0,0 0 1 0 0,0 0 0 0 0,1 0 0 0 0,-1 0 0 0 0,1 0 0 0 0,-1 0 0 0 0,1 0 0 0 0,0 0 0 0 0,-1 0 0 0 0,1 0 0 0 0,0 0 0 0 0,0 0 0 0 0,1 0 0 0 0,-1 0 0 0 0,0 1 0 0 0,1-1 0 0 0,-1 0 0 0 0,1 0-1 0 0,0 0 1 0 0,0-1 0 0 0,-1 1 0 0 0,1 0 0 0 0,1 0 0 0 0,-1 0 0 0 0,0-1 0 0 0,0 1 0 0 0,1 0 0 0 0,-1-1 0 0 0,0 1 0 0 0,1-1 0 0 0,0 0 0 0 0,-1 1 0 0 0,1-1 0 0 0,0 0 0 0 0,0 0 0 0 0,-1 0 0 0 0,4 1-1 0 0,-1-1-10 0 0,-1-1 0 0 0,1 1 0 0 0,0-1-1 0 0,0 1 1 0 0,0-1 0 0 0,0 0 0 0 0,0-1-1 0 0,0 1 1 0 0,0-1 0 0 0,0 1 0 0 0,0-1-1 0 0,0 0 1 0 0,0-1 0 0 0,-1 1 0 0 0,1-1-1 0 0,0 0 1 0 0,-1 1 0 0 0,1-2 0 0 0,-1 1-1 0 0,0 0 1 0 0,0-1 0 0 0,0 1 0 0 0,4-5-1 0 0,0-1 74 0 0,0 0 0 0 0,0-1 0 0 0,-1 0 0 0 0,0 0 0 0 0,-1-1 0 0 0,0 0 0 0 0,6-15 0 0 0,-10 21-45 0 0,0 1 0 0 0,0-1 1 0 0,0 0-1 0 0,-1 1 0 0 0,1-1 1 0 0,-1 0-1 0 0,0 0 0 0 0,0 1 0 0 0,0-1 1 0 0,0 0-1 0 0,-1 0 0 0 0,0 1 1 0 0,0-1-1 0 0,0 0 0 0 0,0 1 0 0 0,0-1 1 0 0,-1 1-1 0 0,1 0 0 0 0,-1-1 1 0 0,0 1-1 0 0,0 0 0 0 0,0 0 1 0 0,0 0-1 0 0,-1 0 0 0 0,-3-3 0 0 0,3 3-122 0 0,0 1-1 0 0,0-1 1 0 0,0 1-1 0 0,0 0 0 0 0,-1 0 1 0 0,1 0-1 0 0,-1 0 0 0 0,0 0 1 0 0,0 1-1 0 0,1-1 1 0 0,-1 1-1 0 0,0 0 0 0 0,0 1 1 0 0,0-1-1 0 0,0 1 0 0 0,0-1 1 0 0,0 1-1 0 0,0 0 1 0 0,0 1-1 0 0,0-1 0 0 0,0 1 1 0 0,0 0-1 0 0,-5 1 0 0 0,4 0-195 0 0,0-1 0 0 0,1 1 0 0 0,-1 1 0 0 0,1-1 0 0 0,-7 5 0 0 0,2 2-375 0 0</inkml:trace>
</inkml:ink>
</file>

<file path=ppt/ink/ink6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3.53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1 348 15168 0 0,'0'0'652'0'0,"7"-17"-528"0"0,19-34-196 0 0,-16 32-267 0 0,0 0 0 0 0,-1-1 1 0 0,-1 0-1 0 0,0 0 0 0 0,6-34 1 0 0,10-64 1394 0 0,-24 108-692 0 0,-10 32-272 0 0,4-2-47 0 0,2 1 0 0 0,0-1 1 0 0,2 1-1 0 0,0 0 0 0 0,1 24 1 0 0,2-26 91 0 0,0 0 0 0 0,5 28 0 0 0,-5-40-101 0 0,1 0-1 0 0,0 0 1 0 0,0 0 0 0 0,1 0-1 0 0,-1 0 1 0 0,2 0 0 0 0,-1-1-1 0 0,1 1 1 0 0,5 7-1 0 0,-7-12-10 0 0,-1-1-1 0 0,0 1 0 0 0,1-1 0 0 0,-1 1 0 0 0,1-1 0 0 0,0 0 0 0 0,-1 1 0 0 0,1-1 0 0 0,0 0 0 0 0,0 0 0 0 0,-1 0 0 0 0,1-1 0 0 0,0 1 0 0 0,0 0 0 0 0,0-1 0 0 0,0 1 0 0 0,0-1 0 0 0,0 0 0 0 0,0 1 1 0 0,0-1-1 0 0,4 0 0 0 0,-3-1 19 0 0,-1 0 0 0 0,1 0 0 0 0,-1 1 1 0 0,1-1-1 0 0,-1-1 0 0 0,0 1 0 0 0,1 0 0 0 0,-1-1 1 0 0,0 1-1 0 0,0-1 0 0 0,0 1 0 0 0,0-1 1 0 0,0 0-1 0 0,-1 0 0 0 0,1 0 0 0 0,2-3 0 0 0,3-4-18 0 0,-1-1 0 0 0,0 0-1 0 0,-1 1 1 0 0,0-2 0 0 0,0 1-1 0 0,-1 0 1 0 0,0-1-1 0 0,-1 0 1 0 0,0 0 0 0 0,-1 0-1 0 0,0 0 1 0 0,0-15-1 0 0,-2 25-49 0 0,0-1 0 0 0,0 1 0 0 0,0-1 0 0 0,-1 1 0 0 0,1 0 0 0 0,0-1-1 0 0,-1 1 1 0 0,1-1 0 0 0,-1-1 0 0 0,-2 3-403 0 0,0 8 278 0 0,1 7 133 0 0,0 0-1 0 0,2 0 1 0 0,-1 0 0 0 0,2-1-1 0 0,0 1 1 0 0,1 0 0 0 0,6 27-1 0 0,-8-41 40 0 0,1 1-1 0 0,-1 0 0 0 0,1-1 1 0 0,0 1-1 0 0,-1 0 0 0 0,1-1 0 0 0,0 1 1 0 0,0-1-1 0 0,0 1 0 0 0,0-1 1 0 0,0 0-1 0 0,1 1 0 0 0,-1-1 0 0 0,0 0 1 0 0,1 0-1 0 0,-1 0 0 0 0,0 0 0 0 0,1 0 1 0 0,-1 0-1 0 0,1 0 0 0 0,0 0 1 0 0,-1-1-1 0 0,1 1 0 0 0,0 0 0 0 0,-1-1 1 0 0,1 0-1 0 0,0 1 0 0 0,0-1 1 0 0,-1 0-1 0 0,1 0 0 0 0,0 0 0 0 0,0 0 1 0 0,0 0-1 0 0,-1 0 0 0 0,1-1 1 0 0,0 1-1 0 0,-1-1 0 0 0,1 1 0 0 0,3-2 1 0 0,1-1-12 0 0,1 0 0 0 0,0 0 1 0 0,-1-1-1 0 0,1 0 0 0 0,-1 0 1 0 0,0-1-1 0 0,0 0 0 0 0,5-6 0 0 0,-3 2-15 0 0,0 1-1 0 0,-1-1 1 0 0,12-19-1 0 0,-17 23 8 0 0,1 0 0 0 0,-1 0 1 0 0,0 0-1 0 0,0-1 0 0 0,0 1 0 0 0,-1-1 1 0 0,0 1-1 0 0,0-1 0 0 0,0-10 0 0 0,-3 9-63 0 0,2 6 105 0 0,-5 15-252 0 0,3-5 162 0 0,1 1-1 0 0,0-1 1 0 0,1 1 0 0 0,0-1-1 0 0,0 1 1 0 0,1-1 0 0 0,2 13-1 0 0,0 1 35 0 0,-3-19 33 0 0,1-1-1 0 0,-1 0 1 0 0,1 0-1 0 0,0 1 0 0 0,0-1 1 0 0,0 0-1 0 0,0 0 1 0 0,1 0-1 0 0,-1 0 0 0 0,1 0 1 0 0,0-1-1 0 0,3 5 0 0 0,-4-6-6 0 0,0 0-1 0 0,0 0 0 0 0,1 0 0 0 0,-1 0 0 0 0,0 0 0 0 0,0 0 0 0 0,1 0 0 0 0,-1 0 0 0 0,1-1 1 0 0,-1 1-1 0 0,1-1 0 0 0,-1 1 0 0 0,1-1 0 0 0,-1 0 0 0 0,1 1 0 0 0,-1-1 0 0 0,1 0 0 0 0,0 0 1 0 0,-1 0-1 0 0,1 0 0 0 0,-1 0 0 0 0,1-1 0 0 0,-1 1 0 0 0,1 0 0 0 0,-1-1 0 0 0,1 1 0 0 0,1-2 0 0 0,8-2-59 0 0,0-1-1 0 0,-1 0 0 0 0,0-1 0 0 0,0-1 1 0 0,0 1-1 0 0,-1-1 0 0 0,0-1 0 0 0,0 0 0 0 0,-1 0 1 0 0,0-1-1 0 0,11-15 0 0 0,-13 16-103 0 0,-1 1 0 0 0,-1-1 0 0 0,1 0 1 0 0,-1 0-1 0 0,-1 0 0 0 0,0 0 0 0 0,0-1 0 0 0,0 1 0 0 0,-1-1 0 0 0,0 0 0 0 0,0-17 1 0 0,-1 17 106 0 0,-2 0 0 0 0,1 0 0 0 0,-2 0 0 0 0,1 0 1 0 0,-1 0-1 0 0,0 1 0 0 0,-1-1 0 0 0,0 0 1 0 0,0 1-1 0 0,-1 0 0 0 0,-6-11 0 0 0,9 18 211 0 0,-1 15-470 0 0,13 97 1351 0 0,-11-110-1048 0 0,4 34 641 0 0,1 0 0 0 0,11 40-1 0 0,4-3-381 0 0,-18-69-325 0 0,-2-3-208 0 0,7 0-3456 0 0</inkml:trace>
</inkml:ink>
</file>

<file path=ppt/ink/ink6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4.0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1 140 15400 0 0,'0'0'333'0'0,"16"-4"134"0"0,-4 3-376 0 0,1 1 1 0 0,-1 0 0 0 0,1 1 0 0 0,22 4 0 0 0,48 16-411 0 0,-78-19 243 0 0,19 7-712 0 0,-18-7 83 0 0,0 1 1 0 0,1-1 0 0 0,8 2-1 0 0,-3-2-577 0 0</inkml:trace>
  <inkml:trace contextRef="#ctx0" brushRef="#br0" timeOffset="1">360 196 6960 0 0,'0'0'484'0'0,"2"16"3325"0"0,0-8-2727 0 0,0 1-126 0 0,0 1 1 0 0,0-1 0 0 0,6 11 0 0 0,-7-17-974 0 0,0 0 1 0 0,1-1-1 0 0,-1 1 0 0 0,1-1 0 0 0,0 1 1 0 0,0-1-1 0 0,0 0 0 0 0,0 0 0 0 0,0 0 1 0 0,0 0-1 0 0,1 0 0 0 0,-1 0 0 0 0,0 0 1 0 0,1-1-1 0 0,2 2 0 0 0,2 1-373 0 0</inkml:trace>
  <inkml:trace contextRef="#ctx0" brushRef="#br0" timeOffset="2">520 0 14624 0 0,'0'0'712'0'0,"-5"4"-304"0"0,3 0 0 0 0,1 0-328 0 0,-2 0-80 0 0,1 0 0 0 0,2 2 0 0 0,0-2-112 0 0,0 2-40 0 0,0-2-8 0 0</inkml:trace>
</inkml:ink>
</file>

<file path=ppt/ink/ink6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4.6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44 182 16439 0 0,'1'3'88'0'0,"0"-1"-1"0"0,0 0 1 0 0,1 1-1 0 0,-1-1 0 0 0,1 0 1 0 0,-1 1-1 0 0,1-1 0 0 0,0 0 1 0 0,0 0-1 0 0,0-1 0 0 0,0 1 1 0 0,0 0-1 0 0,0-1 0 0 0,4 3 1 0 0,-1-2 80 0 0,-1 0 0 0 0,1 0 1 0 0,-1 0-1 0 0,1-1 1 0 0,0 0-1 0 0,0 0 1 0 0,8 1-1 0 0,-7-2-96 0 0,0 0-1 0 0,0 0 1 0 0,0 0 0 0 0,0 0-1 0 0,0-1 1 0 0,0 0 0 0 0,-1-1 0 0 0,1 1-1 0 0,0-1 1 0 0,-1 0 0 0 0,1 0-1 0 0,-1-1 1 0 0,10-5 0 0 0,-10 4-31 0 0,-1 0 1 0 0,0 0-1 0 0,0 0 1 0 0,0 0-1 0 0,0-1 0 0 0,3-4 1 0 0,-6 7 4 0 0,0-1-1 0 0,0 1 1 0 0,0 0 0 0 0,0 0 0 0 0,0-1-1 0 0,0 1 1 0 0,-1 0 0 0 0,1-1 0 0 0,-1 1-1 0 0,1-1 1 0 0,-1 1 0 0 0,0-1 0 0 0,0 1-1 0 0,0-1 1 0 0,-1 1 0 0 0,0-5 0 0 0,-1 0 27 0 0,-1-1 1 0 0,0 1-1 0 0,0-1 1 0 0,-1 1-1 0 0,0 0 1 0 0,0 1-1 0 0,0-1 1 0 0,-1 1-1 0 0,0-1 1 0 0,-1 1-1 0 0,-10-9 1 0 0,12 11-166 0 0,-1 0 1 0 0,0 1-1 0 0,0 0 1 0 0,0-1-1 0 0,0 2 1 0 0,-1-1-1 0 0,1 0 1 0 0,-1 1-1 0 0,1 0 1 0 0,-1 1-1 0 0,0-1 1 0 0,0 1-1 0 0,0 0 1 0 0,0 0-1 0 0,0 1 1 0 0,-8 0-1 0 0,10 1 18 0 0,1 0 0 0 0,-1 0-1 0 0,0 0 1 0 0,0 0-1 0 0,1 1 1 0 0,-1 0-1 0 0,0 0 1 0 0,1 0 0 0 0,0 0-1 0 0,-1 0 1 0 0,1 1-1 0 0,0-1 1 0 0,0 1 0 0 0,1 0-1 0 0,-6 6 1 0 0,5-5-228 0 0,-1 1 1 0 0,1-1-1 0 0,0 1 1 0 0,1 0-1 0 0,-1 0 1 0 0,1 1 0 0 0,0-1-1 0 0,0 0 1 0 0,1 1-1 0 0,-2 9 1 0 0,3-3-1568 0 0</inkml:trace>
</inkml:ink>
</file>

<file path=ppt/ink/ink6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5.3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83 1 16224 0 0,'-20'32'857'0'0,"8"-14"-674"0"0,-16 34 0 0 0,24-44-84 0 0,0-1 0 0 0,-10 13-1 0 0,13-19 77 0 0,4-2-156 0 0,0 0-1 0 0,0 0 1 0 0,-1-1 0 0 0,1 1-1 0 0,0 0 1 0 0,-1-1 0 0 0,1 0-1 0 0,-1 1 1 0 0,1-1 0 0 0,3-4-1 0 0,0 1 44 0 0,16-14 156 0 0,-15 12-12 0 0,0 0 0 0 0,1 1 0 0 0,0 0 0 0 0,0 1 0 0 0,1 0 0 0 0,-1 0 0 0 0,1 0 0 0 0,17-5 0 0 0,-18 8 239 0 0,1 0 0 0 0,0 0 0 0 0,-1 1 0 0 0,1 0 0 0 0,10 0 0 0 0,-17 1-392 0 0,0 0 0 0 0,0 1 1 0 0,0-1-1 0 0,0 0 0 0 0,1 1 0 0 0,-1-1 0 0 0,0 1 0 0 0,0-1 0 0 0,0 1 0 0 0,0 0 0 0 0,-1 0 0 0 0,1 0 1 0 0,0 0-1 0 0,0 0 0 0 0,0 1 0 0 0,-1-1 0 0 0,1 0 0 0 0,-1 1 0 0 0,1-1 0 0 0,-1 1 0 0 0,0 0 0 0 0,1-1 0 0 0,-1 1 1 0 0,0 0-1 0 0,0 0 0 0 0,0 0 0 0 0,1 2 0 0 0,-2-2-141 0 0,0-1 1 0 0,0 1-1 0 0,0-1 1 0 0,0 1-1 0 0,0-1 0 0 0,0 1 1 0 0,0-1-1 0 0,0 1 1 0 0,0-1-1 0 0,-1 1 0 0 0,1-1 1 0 0,-1 3-1 0 0,-4 4-596 0 0</inkml:trace>
</inkml:ink>
</file>

<file path=ppt/ink/ink6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7.1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25 105 9504 0 0,'-3'-3'75'0'0,"1"0"0"0"0,-1-1 0 0 0,1 1 1 0 0,0-1-1 0 0,0 1 0 0 0,0-1 0 0 0,1 0 0 0 0,-1 0 0 0 0,0-5 1 0 0,0 0 142 0 0,1-1 1 0 0,1-18 0 0 0,-1 24-219 0 0,2-8 0 0 0,2 12 0 0 0,2 5 0 0 0,4 8 237 0 0,-1 1 0 0 0,-1 0 0 0 0,9 20 0 0 0,5 12 271 0 0,31 74 445 0 0,-43-96-706 0 0,-6-17-63 0 0,-1 0 0 0 0,0 0 0 0 0,0 0 0 0 0,0 1 0 0 0,0 8 2019 0 0,-4-22-2045 0 0,0 1-1 0 0,0-1 0 0 0,1 1 0 0 0,0-1 0 0 0,0 0 0 0 0,0 0 1 0 0,0-8-1 0 0,4-42-259 0 0,-2 43 102 0 0,1 1-1 0 0,1-1 0 0 0,0 1 0 0 0,0-1 1 0 0,2 1-1 0 0,-1 0 0 0 0,2 0 0 0 0,-1 1 0 0 0,2 0 1 0 0,-1 0-1 0 0,16-19 0 0 0,-21 29-6 0 0,0 0 0 0 0,-1 0 0 0 0,1 1 0 0 0,0-1 0 0 0,0 0 0 0 0,0 0 0 0 0,0 1 0 0 0,0-1 0 0 0,1 0-1 0 0,-1 1 1 0 0,0-1 0 0 0,0 1 0 0 0,0 0 0 0 0,0-1 0 0 0,1 1 0 0 0,-1 0 0 0 0,0-1 0 0 0,0 1 0 0 0,1 0 0 0 0,-1 0 0 0 0,0 0 0 0 0,2 1 0 0 0,-1-1 19 0 0,0 1 1 0 0,0 0-1 0 0,0-1 1 0 0,0 1-1 0 0,-1 0 1 0 0,1 0-1 0 0,0 0 1 0 0,0 1-1 0 0,-1-1 1 0 0,1 0-1 0 0,0 1 1 0 0,1 1-1 0 0,2 3-7 0 0,-1 0 1 0 0,1 0-1 0 0,-1 1 0 0 0,0-1 1 0 0,0 1-1 0 0,3 10 0 0 0,22 80-433 0 0,4 11 958 0 0,-32-107-408 0 0,-1-21 346 0 0,0 6-428 0 0,1-1-1 0 0,1 0 0 0 0,0 0 1 0 0,1 1-1 0 0,0-1 0 0 0,8-19 1 0 0,-7 25-53 0 0,0 0 0 0 0,0 0 1 0 0,1 1-1 0 0,0-1 0 0 0,1 1 1 0 0,-1 0-1 0 0,2 1 0 0 0,-1-1 1 0 0,1 1-1 0 0,12-10 0 0 0,-16 15 32 0 0,0 0-1 0 0,0 1 0 0 0,0-1 0 0 0,-1 1 0 0 0,1-1 0 0 0,1 1 0 0 0,-1 0 0 0 0,0 1 0 0 0,0-1 0 0 0,0 0 0 0 0,0 1 0 0 0,1 0 1 0 0,-1-1-1 0 0,0 1 0 0 0,0 1 0 0 0,1-1 0 0 0,-1 0 0 0 0,0 1 0 0 0,0 0 0 0 0,0-1 0 0 0,0 1 0 0 0,0 1 0 0 0,0-1 1 0 0,0 0-1 0 0,0 1 0 0 0,0-1 0 0 0,0 1 0 0 0,3 3 0 0 0,2 1 60 0 0,-1 0-1 0 0,0 0 1 0 0,0 1 0 0 0,0 0 0 0 0,-1 1-1 0 0,0-1 1 0 0,-1 1 0 0 0,8 13-1 0 0,-9-12-22 0 0,5 7 63 0 0,-2 0-1 0 0,1 0 1 0 0,6 27 0 0 0,-3-10-13 0 0,-6-16-2553 0 0,-3-9 1089 0 0</inkml:trace>
</inkml:ink>
</file>

<file path=ppt/ink/ink6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8.59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185 11 12512 0 0,'-6'-2'41'0'0,"-1"0"1"0"0,1 0 0 0 0,-1 1 0 0 0,0-1-1 0 0,1 2 1 0 0,-1-1 0 0 0,0 1 0 0 0,0 0-1 0 0,1 0 1 0 0,-1 1 0 0 0,0-1 0 0 0,1 2-1 0 0,-1-1 1 0 0,0 1 0 0 0,1 0-1 0 0,0 0 1 0 0,-1 1 0 0 0,1 0 0 0 0,0 0-1 0 0,0 0 1 0 0,1 1 0 0 0,-1 0 0 0 0,1 0-1 0 0,0 0 1 0 0,-8 8 0 0 0,12-10-38 0 0,-1 0 1 0 0,1 1-1 0 0,-1-1 0 0 0,1 0 1 0 0,0 0-1 0 0,0 1 1 0 0,0-1-1 0 0,0 1 0 0 0,0-1 1 0 0,1 1-1 0 0,-1-1 0 0 0,0 5 1 0 0,2-6 3 0 0,-1 0 1 0 0,0 0-1 0 0,0-1 1 0 0,0 1-1 0 0,0 0 1 0 0,0-1-1 0 0,1 1 1 0 0,-1 0-1 0 0,0 0 1 0 0,1-1-1 0 0,-1 1 0 0 0,0 0 1 0 0,1-1-1 0 0,-1 1 1 0 0,1-1-1 0 0,-1 1 1 0 0,1 0-1 0 0,0 0 1 0 0,0-1-9 0 0,1 1 1 0 0,-1 0 0 0 0,0-1-1 0 0,1 1 1 0 0,-1-1 0 0 0,0 1 0 0 0,1-1-1 0 0,-1 1 1 0 0,1-1 0 0 0,-1 0-1 0 0,0 0 1 0 0,4 0 0 0 0,41-1-2 0 0,-21-1 7 0 0,27 3-1 0 0,-43 0-8 0 0,-1 0-1 0 0,1 1 0 0 0,-1 0 1 0 0,0 0-1 0 0,1 1 1 0 0,-1 0-1 0 0,-1 1 1 0 0,16 8-1 0 0,-19-10 6 0 0,0 1-1 0 0,-1 0 1 0 0,1 0 0 0 0,-1 0-1 0 0,1 0 1 0 0,-1 0-1 0 0,0 1 1 0 0,0-1 0 0 0,-1 1-1 0 0,1 0 1 0 0,-1 0 0 0 0,0 0-1 0 0,0 0 1 0 0,0 0-1 0 0,0 1 1 0 0,-1-1 0 0 0,0 0-1 0 0,2 8 1 0 0,-3-9 63 0 0,0 0 0 0 0,0 0 0 0 0,0 0 0 0 0,0 0 0 0 0,0 0 0 0 0,0 0 0 0 0,-1 0 0 0 0,0 0 0 0 0,1 0 0 0 0,-1 0-1 0 0,0 0 1 0 0,0 0 0 0 0,-1 0 0 0 0,1-1 0 0 0,-1 1 0 0 0,-2 3 0 0 0,1-3 88 0 0,1 0 0 0 0,-1 0 0 0 0,0-1-1 0 0,0 1 1 0 0,-1-1 0 0 0,1 1 0 0 0,0-1-1 0 0,-1 0 1 0 0,0-1 0 0 0,1 1 0 0 0,-6 1 0 0 0,2-1-38 0 0,0 0 0 0 0,0-1 0 0 0,0 0 0 0 0,0 0 1 0 0,0-1-1 0 0,0 1 0 0 0,0-2 0 0 0,0 1 0 0 0,0-1 1 0 0,0 0-1 0 0,0 0 0 0 0,0-1 0 0 0,-13-5 0 0 0,-46-30-932 0 0,65 37 349 0 0</inkml:trace>
</inkml:ink>
</file>

<file path=ppt/ink/ink6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9.25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9 164 13448 0 0,'1'3'70'0'0,"-1"0"0"0"0,0 0 1 0 0,1 1-1 0 0,0-1 1 0 0,0 0-1 0 0,0 0 1 0 0,0-1-1 0 0,0 1 1 0 0,1 0-1 0 0,-1 0 0 0 0,1 0 1 0 0,0-1-1 0 0,0 1 1 0 0,0-1-1 0 0,0 0 1 0 0,0 1-1 0 0,0-1 1 0 0,1 0-1 0 0,-1 0 0 0 0,1 0 1 0 0,0-1-1 0 0,-1 1 1 0 0,6 1-1 0 0,-4 0-56 0 0,0-2-1 0 0,1 1 0 0 0,-1 0 1 0 0,1-1-1 0 0,-1 0 0 0 0,1 0 1 0 0,-1 0-1 0 0,1 0 0 0 0,0-1 1 0 0,0 0-1 0 0,-1 0 0 0 0,1 0 1 0 0,0-1-1 0 0,-1 0 0 0 0,7-1 1 0 0,-4-1 19 0 0,0 0 1 0 0,0 0 0 0 0,0-1 0 0 0,0 0 0 0 0,-1-1 0 0 0,1 1 0 0 0,-1-1-1 0 0,0-1 1 0 0,0 1 0 0 0,8-11 0 0 0,-8 8 98 0 0,0-1 1 0 0,0 1-1 0 0,-1-1 1 0 0,0 0-1 0 0,0-1 1 0 0,-1 1-1 0 0,5-18 0 0 0,-9 25-62 0 0,1-1 0 0 0,-1 0-1 0 0,0 1 1 0 0,1-1-1 0 0,-1 1 1 0 0,0-1 0 0 0,-1 0-1 0 0,1 1 1 0 0,0-1-1 0 0,-1 1 1 0 0,1-1 0 0 0,-1 1-1 0 0,0-1 1 0 0,0 1-1 0 0,0-1 1 0 0,0 1 0 0 0,0 0-1 0 0,-1 0 1 0 0,1-1-1 0 0,-1 1 1 0 0,1 0 0 0 0,-4-3-1 0 0,2 2-20 0 0,-1 1-1 0 0,1-1 1 0 0,0 0-1 0 0,-1 1 1 0 0,0 0 0 0 0,0 0-1 0 0,0 0 1 0 0,0 0-1 0 0,0 1 1 0 0,0 0-1 0 0,0-1 1 0 0,-8 0-1 0 0,3 1-160 0 0,0 0 0 0 0,0 1 0 0 0,1 0 0 0 0,-1 1 0 0 0,0 0 0 0 0,0 0 0 0 0,1 1 0 0 0,-1 0 0 0 0,1 0 0 0 0,-1 1 0 0 0,-11 5 0 0 0,14-5-277 0 0,0 1 0 0 0,0 0 0 0 0,1 0 0 0 0,-1 0-1 0 0,1 1 1 0 0,0-1 0 0 0,0 1 0 0 0,0 0 0 0 0,-5 9 0 0 0,0 2-911 0 0</inkml:trace>
</inkml:ink>
</file>

<file path=ppt/ink/ink6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19.9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13224 0 0,'0'0'478'0'0,"11"17"-292"0"0,-8-13-186 0 0,-1 1 0 0 0,1 0 0 0 0,-1 0 0 0 0,-1 0 0 0 0,1 0 0 0 0,-1 1 0 0 0,0-1 0 0 0,1 11 0 0 0,-1-1 0 0 0,-1 31 0 0 0,-13 118 658 0 0,14-136-553 0 0,-1-26-96 0 0,0 0 0 0 0,1 0 0 0 0,-1 0 0 0 0,1 0 0 0 0,-1-1-1 0 0,1 1 1 0 0,0 0 0 0 0,0 0 0 0 0,0 0 0 0 0,-1-1 0 0 0,2 1-1 0 0,0 1 1 0 0,2-1-742 0 0,1-3-276 0 0</inkml:trace>
</inkml:ink>
</file>

<file path=ppt/ink/ink6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0.7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13 202 14432 0 0,'-3'1'732'0'0,"-1"1"-694"0"0,4-1-35 0 0,-1-1 1 0 0,1 1-1 0 0,-1-1 1 0 0,1 1-1 0 0,0-1 1 0 0,-1 0-1 0 0,1 1 1 0 0,-1 0-1 0 0,1-1 1 0 0,0 1-1 0 0,0-1 1 0 0,-1 1-1 0 0,1-1 1 0 0,0 1-1 0 0,0 0 1 0 0,0-1-1 0 0,-1 1 1 0 0,1-1-1 0 0,0 1 1 0 0,0 0-1 0 0,0-1 1 0 0,0 1-1 0 0,0-1 1 0 0,0 1 0 0 0,1 0-1 0 0,-1-1 1 0 0,0 1-1 0 0,0 0 1 0 0,0 15-153 0 0,0-3 183 0 0,0 1 1 0 0,0-1-1 0 0,1 1 0 0 0,1-1 0 0 0,0 0 0 0 0,5 15 0 0 0,-6-25 36 0 0,0 0 0 0 0,1 0-1 0 0,-1 0 1 0 0,1 0 0 0 0,-1 0 0 0 0,1-1-1 0 0,0 1 1 0 0,0 0 0 0 0,0-1 0 0 0,0 0-1 0 0,1 1 1 0 0,-1-1 0 0 0,1 0-1 0 0,-1 0 1 0 0,1-1 0 0 0,0 1 0 0 0,-1 0-1 0 0,1-1 1 0 0,0 0 0 0 0,0 1 0 0 0,0-1-1 0 0,1 0 1 0 0,-1-1 0 0 0,0 1 0 0 0,0 0-1 0 0,0-1 1 0 0,1 0 0 0 0,-1 0 0 0 0,0 0-1 0 0,0 0 1 0 0,0 0 0 0 0,6-2-1 0 0,-4 1-31 0 0,-1 0-1 0 0,0 0 0 0 0,0-1 0 0 0,0 1 0 0 0,0-1 1 0 0,0 0-1 0 0,-1 0 0 0 0,1 0 0 0 0,0-1 0 0 0,-1 1 1 0 0,0-1-1 0 0,0 0 0 0 0,1 0 0 0 0,-1 0 0 0 0,-1 0 1 0 0,1 0-1 0 0,0-1 0 0 0,-1 1 0 0 0,3-6 0 0 0,-1 2-1 0 0,-1-1 0 0 0,1 0 0 0 0,-1 1 0 0 0,-1-1-1 0 0,0-1 1 0 0,0 1 0 0 0,1-12 0 0 0,-2 14-34 0 0,-1 0 1 0 0,0 0 0 0 0,0 0 0 0 0,-1 1 0 0 0,1-1 0 0 0,-1 0-1 0 0,-1 1 1 0 0,1-1 0 0 0,-1 0 0 0 0,0 1 0 0 0,-5-10-1 0 0,6 14-3 0 0,1 0 0 0 0,-1 0-1 0 0,1 0 1 0 0,-1 0 0 0 0,0 0-1 0 0,0 0 1 0 0,0 0 0 0 0,1 1-1 0 0,-1-1 1 0 0,0 0 0 0 0,0 0-1 0 0,0 1 1 0 0,0-1 0 0 0,0 1-1 0 0,0-1 1 0 0,0 1 0 0 0,-2-1-1 0 0,3 1-5 0 0,-1 0 0 0 0,1 0 0 0 0,0 0 0 0 0,-1 0 0 0 0,1 1 0 0 0,0-1-1 0 0,-1 0 1 0 0,1 0 0 0 0,0 1 0 0 0,0-1 0 0 0,-1 0 0 0 0,1 0 0 0 0,0 1-1 0 0,0-1 1 0 0,0 0 0 0 0,-1 1 0 0 0,1-1 0 0 0,0 0 0 0 0,0 1 0 0 0,0-1 0 0 0,0 0-1 0 0,0 1 1 0 0,0-1 0 0 0,0 0 0 0 0,0 1 0 0 0,-1-1 0 0 0,1 1 0 0 0,0-1-1 0 0,1 0 1 0 0,-1 1 0 0 0,0-1 0 0 0,0 0 0 0 0,0 1 0 0 0,1 12-80 0 0,0-12 86 0 0,-1 1-6 0 0,1 0 0 0 0,-1 1 0 0 0,1-1 0 0 0,0 0 0 0 0,0 0 0 0 0,0 0 1 0 0,0 0-1 0 0,0 0 0 0 0,0 0 0 0 0,1 0 0 0 0,-1-1 0 0 0,1 1 0 0 0,-1 0 0 0 0,1-1 0 0 0,3 3 0 0 0,-1-1 5 0 0,0-1 0 0 0,0 0 0 0 0,0 0 0 0 0,0 0 0 0 0,0-1-1 0 0,0 1 1 0 0,8 1 0 0 0,-2-2 4 0 0,0 0-1 0 0,0 0 1 0 0,0-1-1 0 0,0 0 0 0 0,0-1 1 0 0,17-3-1 0 0,-14 0 6 0 0,-1 0-1 0 0,0 0 1 0 0,1-1-1 0 0,-2-1 0 0 0,1 0 1 0 0,-1-1-1 0 0,0 0 1 0 0,0 0-1 0 0,13-13 0 0 0,-23 19 4 0 0,-1 1 0 0 0,1-1 0 0 0,0 1 0 0 0,-1-1 0 0 0,1 0 0 0 0,0 0 0 0 0,-1 1 0 0 0,1-1 0 0 0,-1 0 0 0 0,1 0 0 0 0,-1 0 0 0 0,0 1 0 0 0,1-1 0 0 0,-1 0 0 0 0,0 0 0 0 0,1 0 0 0 0,-1 0 0 0 0,0 0 0 0 0,0 0 0 0 0,0 0 0 0 0,0 0 0 0 0,0 0 0 0 0,0 0 0 0 0,0 0 0 0 0,0 1 0 0 0,0-1 0 0 0,-1-1 0 0 0,1 1 1 0 0,-1 0 0 0 0,0 0-1 0 0,1 0 1 0 0,-1 0 0 0 0,0 1-1 0 0,0-1 1 0 0,1 0 0 0 0,-1 1-1 0 0,0-1 1 0 0,0 0 0 0 0,0 1-1 0 0,0-1 1 0 0,0 1 0 0 0,0 0-1 0 0,0-1 1 0 0,0 1 0 0 0,0 0-1 0 0,0 0 1 0 0,0-1 0 0 0,0 1-1 0 0,0 0 1 0 0,-1 0 0 0 0,-1 0-1 0 0,-7 0-30 0 0,0 1-1 0 0,0-1 1 0 0,0 2-1 0 0,0-1 0 0 0,0 1 1 0 0,-16 6-1 0 0,21-5 4 0 0,0-1-1 0 0,0 0 1 0 0,0 1-1 0 0,1 0 0 0 0,-1 0 1 0 0,1 1-1 0 0,0-1 1 0 0,0 1-1 0 0,0 0 0 0 0,0 0 1 0 0,1 0-1 0 0,-1 0 1 0 0,1 1-1 0 0,-3 5 0 0 0,3-4 14 0 0,0 0-1 0 0,0 1 1 0 0,1-1-1 0 0,0 0 0 0 0,0 1 1 0 0,0 0-1 0 0,1-1 0 0 0,0 1 1 0 0,0 0-1 0 0,1 0 0 0 0,0 0 1 0 0,0-1-1 0 0,1 1 0 0 0,1 9 1 0 0,-1-12 4 0 0,0 0 0 0 0,0 0 0 0 0,1 0 1 0 0,-1 0-1 0 0,1-1 0 0 0,0 1 0 0 0,0 0 1 0 0,1-1-1 0 0,-1 1 0 0 0,1-1 0 0 0,-1 0 1 0 0,1 0-1 0 0,0 0 0 0 0,0 0 0 0 0,1-1 0 0 0,-1 1 1 0 0,0-1-1 0 0,1 0 0 0 0,0 0 0 0 0,-1 0 1 0 0,1 0-1 0 0,0-1 0 0 0,0 1 0 0 0,6 1 0 0 0,-2-1 16 0 0,0-1 0 0 0,-1 1-1 0 0,1-2 1 0 0,0 1 0 0 0,0-1 0 0 0,0 0-1 0 0,-1 0 1 0 0,1-1 0 0 0,0 0-1 0 0,0 0 1 0 0,-1-1 0 0 0,1 0-1 0 0,-1-1 1 0 0,1 1 0 0 0,-1-1-1 0 0,0-1 1 0 0,0 1 0 0 0,0-1-1 0 0,-1-1 1 0 0,1 1 0 0 0,-1-1-1 0 0,0 0 1 0 0,0 0 0 0 0,8-11-1 0 0,-8 8-10 0 0,43-56 60 0 0,-45 56-64 0 0,1 0 1 0 0,-1 0-1 0 0,0-1 1 0 0,0 1-1 0 0,-1-1 1 0 0,3-15-1 0 0,-5 6-13 0 0,-1 18-52 0 0,2 16-292 0 0,6 16 338 0 0,1 0 0 0 0,2 0 0 0 0,20 42 0 0 0,-27-67 37 0 0,-4-6 330 0 0,6-21 43 0 0,-2 6-405 0 0,1 0 0 0 0,1 0-1 0 0,0 1 1 0 0,1-1 0 0 0,16-23-1 0 0,-22 35 30 0 0,1 1 0 0 0,-1-1 0 0 0,1 0 0 0 0,0 0 0 0 0,0 1 0 0 0,0-1 0 0 0,0 1 0 0 0,0-1 0 0 0,0 1 0 0 0,0 0 0 0 0,0 0 0 0 0,4-1 0 0 0,-5 2-20 0 0,0-1-1 0 0,0 1 0 0 0,0 0 1 0 0,0 0-1 0 0,0 0 1 0 0,0 0-1 0 0,0 0 0 0 0,0 1 1 0 0,0-1-1 0 0,0 0 0 0 0,0 0 1 0 0,0 1-1 0 0,0-1 1 0 0,0 0-1 0 0,0 1 0 0 0,0-1 1 0 0,0 1-1 0 0,-1-1 0 0 0,1 1 1 0 0,0 0-1 0 0,0-1 1 0 0,-1 1-1 0 0,1 0 0 0 0,0-1 1 0 0,-1 1-1 0 0,1 0 0 0 0,-1 0 1 0 0,1 0-1 0 0,-1-1 1 0 0,1 1-1 0 0,-1 0 0 0 0,1 0 1 0 0,-1 1-1 0 0,7 13-2 0 0,14 32 3 0 0,-19-42 4 0 0,1 0 0 0 0,-1-1 0 0 0,1 0 0 0 0,1 1 0 0 0,-1-1 0 0 0,0 0 0 0 0,5 3 0 0 0,-6-5 21 0 0,1 0 0 0 0,0 0-1 0 0,-1 0 1 0 0,1 0-1 0 0,0 0 1 0 0,0-1-1 0 0,0 1 1 0 0,0-1-1 0 0,0 0 1 0 0,0 0-1 0 0,0 0 1 0 0,0 0-1 0 0,1 0 1 0 0,-1-1 0 0 0,0 0-1 0 0,1 1 1 0 0,-1-1-1 0 0,0-1 1 0 0,0 1-1 0 0,1 0 1 0 0,-1-1-1 0 0,0 1 1 0 0,0-1-1 0 0,1 0 1 0 0,-1 0-1 0 0,0-1 1 0 0,0 1 0 0 0,0 0-1 0 0,0-1 1 0 0,-1 0-1 0 0,1 0 1 0 0,0 0-1 0 0,-1 0 1 0 0,1 0-1 0 0,-1 0 1 0 0,4-5-1 0 0,4-4 15 0 0,0-1 0 0 0,0 0 0 0 0,-2-1 0 0 0,10-16-1 0 0,-14 21-35 0 0,0 0 0 0 0,-1 0-1 0 0,0-1 1 0 0,-1 1-1 0 0,0 0 1 0 0,0-1 0 0 0,-1 1-1 0 0,0-1 1 0 0,0-8-1 0 0,-3-26-12 0 0,-12-69-1 0 0,14 109-503 0 0,1 4 182 0 0,3 11 56 0 0,5 22 219 0 0,-5 18 165 0 0,-1-19 201 0 0,0 0 1 0 0,2 0-1 0 0,11 38 1 0 0,-13-63-234 0 0,0 0 0 0 0,0 0 0 0 0,1 0 0 0 0,0-1 0 0 0,0 0 1 0 0,1 1-1 0 0,-1-2 0 0 0,2 1 0 0 0,-1 0 0 0 0,9 6 0 0 0,-12-10-30 0 0,1-1-1 0 0,0 0 0 0 0,0 0 0 0 0,1 0 0 0 0,-1 0 0 0 0,0 0 0 0 0,1-1 0 0 0,-1 0 0 0 0,1 1 1 0 0,-1-1-1 0 0,1 0 0 0 0,-1-1 0 0 0,1 1 0 0 0,0-1 0 0 0,0 0 0 0 0,-1 0 0 0 0,1 0 0 0 0,0 0 1 0 0,-1 0-1 0 0,1-1 0 0 0,0 0 0 0 0,-1 0 0 0 0,1 0 0 0 0,-1 0 0 0 0,7-3 0 0 0,6-4-826 0 0,-8 4 278 0 0</inkml:trace>
</inkml:ink>
</file>

<file path=ppt/ink/ink6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1.1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58 17047 0 0,'0'-1'33'0'0,"0"0"0"0"0,-1 1 0 0 0,1-1-1 0 0,-1 0 1 0 0,1 0 0 0 0,0 0 0 0 0,0 1-1 0 0,0-1 1 0 0,-1 0 0 0 0,1 0 0 0 0,0 0-1 0 0,0 1 1 0 0,0-1 0 0 0,0 0-1 0 0,0 0 1 0 0,0 0 0 0 0,0 0 0 0 0,1 1-1 0 0,-1-1 1 0 0,0 0 0 0 0,0 0 0 0 0,1 1-1 0 0,-1-1 1 0 0,0 0 0 0 0,1 0 0 0 0,-1 1-1 0 0,1-1 1 0 0,-1 0 0 0 0,1 1-1 0 0,-1-1 1 0 0,1 0 0 0 0,-1 1 0 0 0,1-1-1 0 0,0 1 1 0 0,-1-1 0 0 0,1 1 0 0 0,0-1-1 0 0,-1 1 1 0 0,1 0 0 0 0,0-1 0 0 0,0 1-1 0 0,1-1 1 0 0,5-1-35 0 0,0-1 0 0 0,1 1 0 0 0,13-3 0 0 0,-10 3 112 0 0,12-3-107 0 0,0 1-1 0 0,0 2 1 0 0,0 0 0 0 0,26 2 0 0 0,46 7-3629 0 0,-80-5 2057 0 0</inkml:trace>
</inkml:ink>
</file>

<file path=ppt/ink/ink7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1.8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136 5 19175 0 0,'0'0'888'0'0,"4"-2"-792"0"0,3 0-96 0 0,2 2 0 0 0,0 0 0 0 0,0 0 0 0 0,0 0 0 0 0,0 0 0 0 0,-2 0 0 0 0,1 2-512 0 0,2-2-80 0 0,-4 2-16 0 0,1 0 0 0 0,-2 0-1183 0 0</inkml:trace>
  <inkml:trace contextRef="#ctx0" brushRef="#br0" timeOffset="1">1 207 16352 0 0,'0'-1'46'0'0,"0"1"1"0"0,-1-1-1 0 0,1 1 1 0 0,0-1 0 0 0,0 1-1 0 0,0-1 1 0 0,0 1 0 0 0,0-1-1 0 0,0 0 1 0 0,0 1 0 0 0,0-1-1 0 0,0 1 1 0 0,1-1 0 0 0,-1 1-1 0 0,0-1 1 0 0,0 1 0 0 0,1-1-1 0 0,7-4 269 0 0,0 0 0 0 0,1 1-1 0 0,0 0 1 0 0,-1 1-1 0 0,18-4 1 0 0,49-7 913 0 0,-62 12-1190 0 0,-9 2-233 0 0,38-6 532 0 0,-14 6-6035 0 0,-14 2-643 0 0</inkml:trace>
</inkml:ink>
</file>

<file path=ppt/ink/ink7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2.4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0 12000 0 0,'0'0'19'0'0,"0"0"1"0"0,0 0 0 0 0,-1 0-1 0 0,1 0 1 0 0,0 0 0 0 0,0 0 0 0 0,0 0-1 0 0,0 0 1 0 0,0 0 0 0 0,0 0-1 0 0,-1 0 1 0 0,1 0 0 0 0,0 0-1 0 0,0 0 1 0 0,0 0 0 0 0,0 1 0 0 0,0-1-1 0 0,0 0 1 0 0,0 0 0 0 0,-1 0-1 0 0,1 0 1 0 0,0 0 0 0 0,0 0-1 0 0,0 0 1 0 0,0 0 0 0 0,0 0-1 0 0,0 0 1 0 0,0 0 0 0 0,0 1 0 0 0,0-1-1 0 0,0 0 1 0 0,0 0 0 0 0,0 0-1 0 0,0 0 1 0 0,0 0 0 0 0,0 0-1 0 0,-1 0 1 0 0,1 1 0 0 0,0-1 0 0 0,0 0-1 0 0,0 0 1 0 0,0 0 0 0 0,0 0-1 0 0,0 0 1 0 0,0 0 0 0 0,1 1-1 0 0,-1-1 1 0 0,0 0 0 0 0,0 0 0 0 0,0 0-1 0 0,0 0 1 0 0,1 14 236 0 0,5 12-288 0 0,59 234 1145 0 0,-60-243-758 0 0,-1 1-1 0 0,-1-1 1 0 0,1 25 1347 0 0,-5-43-1618 0 0,0-1-1 0 0,0 1 1 0 0,0-1 0 0 0,0 1-1 0 0,0-1 1 0 0,1 0-1 0 0,-1 1 1 0 0,0-3-1 0 0,0 2 29 0 0,-3-8-77 0 0,1 1-1 0 0,0-1 1 0 0,0 0-1 0 0,1 0 1 0 0,1 0-1 0 0,-1 0 1 0 0,2-1-1 0 0,-1 1 1 0 0,1 0-1 0 0,1 0 1 0 0,0 0-1 0 0,0-1 0 0 0,1 1 1 0 0,1 0-1 0 0,0 0 1 0 0,0 1-1 0 0,0-1 1 0 0,1 1-1 0 0,1-1 1 0 0,0 1-1 0 0,0 1 1 0 0,1-1-1 0 0,0 1 0 0 0,0 0 1 0 0,15-15-1 0 0,-20 22-23 0 0,0 0 0 0 0,0 0 0 0 0,1 0-1 0 0,-1 1 1 0 0,0-1 0 0 0,1 0 0 0 0,-1 0-1 0 0,1 1 1 0 0,-1-1 0 0 0,1 1 0 0 0,-1-1-1 0 0,1 1 1 0 0,-1 0 0 0 0,1-1-1 0 0,-1 1 1 0 0,1 0 0 0 0,-1 0 0 0 0,1 0-1 0 0,2 0 1 0 0,-2 1-11 0 0,1 0 0 0 0,-1 0-1 0 0,1 0 1 0 0,-1 0 0 0 0,0 0 0 0 0,0 0 0 0 0,1 1-1 0 0,-1-1 1 0 0,0 1 0 0 0,0-1 0 0 0,1 3-1 0 0,5 4-9 0 0,-1 1 0 0 0,0 0-1 0 0,0 1 1 0 0,5 11-1 0 0,-11-19 19 0 0,4 7 42 0 0,0 1-1 0 0,-1 0 1 0 0,0 0-1 0 0,-1 0 1 0 0,0 1-1 0 0,1 15 1 0 0,-1 0 245 0 0,0 38-1 0 0,-5-25-278 0 0,2-38 248 0 0,-2-13 96 0 0,1-1-322 0 0,0-1-1 0 0,2 1 0 0 0,-1 0 0 0 0,2-1 0 0 0,-1 1 0 0 0,2 0 0 0 0,0 0 1 0 0,1 0-1 0 0,0 0 0 0 0,1 1 0 0 0,0 0 0 0 0,1 0 0 0 0,9-15 0 0 0,-12 22-39 0 0,-1 2-1 0 0,1-1 0 0 0,0 0 1 0 0,1 0-1 0 0,-1 1 1 0 0,1 0-1 0 0,-1 0 0 0 0,1 0 1 0 0,0 0-1 0 0,0 0 0 0 0,0 1 1 0 0,0 0-1 0 0,1 0 1 0 0,-1 0-1 0 0,1 0 0 0 0,-1 1 1 0 0,1-1-1 0 0,6 0 0 0 0,-7 2 14 0 0,0-1 0 0 0,0 1-1 0 0,0 0 1 0 0,0 1-1 0 0,0-1 1 0 0,0 1-1 0 0,0 0 1 0 0,0 0-1 0 0,-1 0 1 0 0,1 0-1 0 0,0 0 1 0 0,0 1-1 0 0,-1 0 1 0 0,1 0-1 0 0,-1 0 1 0 0,0 0-1 0 0,0 0 1 0 0,1 1-1 0 0,-1-1 1 0 0,-1 1-1 0 0,1 0 1 0 0,3 4-1 0 0,0 0 48 0 0,-1 0-1 0 0,0 0 1 0 0,0 0-1 0 0,-1 1 1 0 0,0 0-1 0 0,0 0 1 0 0,-1 0 0 0 0,0 0-1 0 0,0 0 1 0 0,-1 1-1 0 0,0-1 1 0 0,-1 1-1 0 0,1 9 1 0 0,-2-10-488 0 0,-1 36 1464 0 0,-6-15-7720 0 0,4-20-221 0 0</inkml:trace>
</inkml:ink>
</file>

<file path=ppt/ink/ink7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3.0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183 49 15168 0 0,'-1'-2'38'0'0,"-1"-3"103"0"0,-1-1-1 0 0,0 1 1 0 0,-1 0 0 0 0,-4-7 0 0 0,7 11-95 0 0,-1-1 1 0 0,1 1-1 0 0,0 0 0 0 0,0 0 0 0 0,-1 0 1 0 0,1 0-1 0 0,0 0 0 0 0,-1 1 0 0 0,1-1 1 0 0,-1 0-1 0 0,1 1 0 0 0,-1-1 0 0 0,0 1 1 0 0,1-1-1 0 0,-1 1 0 0 0,1 0 0 0 0,-1-1 1 0 0,0 1-1 0 0,1 0 0 0 0,-1 0 0 0 0,-2 1 0 0 0,-2 0-34 0 0,0 1-1 0 0,0-1 1 0 0,0 1-1 0 0,0 1 0 0 0,0-1 1 0 0,1 1-1 0 0,-1 0 0 0 0,1 0 1 0 0,0 1-1 0 0,-5 3 0 0 0,2 0-21 0 0,1 0 0 0 0,0 0 0 0 0,0 1 0 0 0,0-1 0 0 0,-7 14-1 0 0,13-20 12 0 0,0 0 0 0 0,0 1-1 0 0,0-1 1 0 0,0 1 0 0 0,0-1-1 0 0,1 1 1 0 0,-1-1-1 0 0,1 1 1 0 0,-1 0 0 0 0,1-1-1 0 0,-1 1 1 0 0,1 0-1 0 0,0 0 1 0 0,0-1 0 0 0,0 1-1 0 0,0 3 1 0 0,1-4-7 0 0,-1 0 1 0 0,1 0-1 0 0,0 1 1 0 0,0-1-1 0 0,0 0 0 0 0,-1 0 1 0 0,1 0-1 0 0,0 0 1 0 0,0 0-1 0 0,0-1 1 0 0,0 1-1 0 0,1 0 1 0 0,-1 0-1 0 0,0-1 0 0 0,0 1 1 0 0,0 0-1 0 0,1-1 1 0 0,-1 0-1 0 0,0 1 1 0 0,0-1-1 0 0,3 1 0 0 0,8 1 7 0 0,1 1 0 0 0,21 0-1 0 0,-26-4-10 0 0,-1 2 0 0 0,1-1 0 0 0,-1 1 0 0 0,1 0 0 0 0,-1 1 1 0 0,1 0-1 0 0,-1 0 0 0 0,0 0 0 0 0,0 1 0 0 0,0 0 0 0 0,8 5 0 0 0,-14-7 20 0 0,0 0-1 0 0,0 0 0 0 0,1 0 1 0 0,-1 0-1 0 0,0 0 0 0 0,0 0 1 0 0,0 0-1 0 0,0 1 0 0 0,0-1 1 0 0,0 0-1 0 0,0 1 0 0 0,-1-1 1 0 0,1 0-1 0 0,0 1 1 0 0,-1-1-1 0 0,1 1 0 0 0,-1-1 1 0 0,1 1-1 0 0,-1 0 0 0 0,0 2 1 0 0,0-2 10 0 0,0 1 1 0 0,-1-1-1 0 0,1 0 1 0 0,-1 0-1 0 0,0 0 1 0 0,1 0-1 0 0,-1 0 1 0 0,0 0-1 0 0,0 0 1 0 0,0 0-1 0 0,-1 0 1 0 0,1 0-1 0 0,-2 2 1 0 0,-3 1 67 0 0,1 1 0 0 0,-1-1 0 0 0,0 0 1 0 0,0-1-1 0 0,0 1 0 0 0,-1-1 0 0 0,-11 5 0 0 0,9-5-18 0 0,2-1-3 0 0,1 0 0 0 0,0 0 0 0 0,-1 0 1 0 0,0-1-1 0 0,1 0 0 0 0,-1-1 0 0 0,0 0 0 0 0,0 0 0 0 0,0 0 0 0 0,-9-1 0 0 0,10 0-3 0 0,5 0-81 0 0,1 0 1 0 0,-1 0-1 0 0,0 0 1 0 0,0 0 0 0 0,0 0-1 0 0,0 0 1 0 0,0-1-1 0 0,0 1 1 0 0,0 0-1 0 0,0 0 1 0 0,1-1-1 0 0,-1 1 1 0 0,0-1-1 0 0,0 1 1 0 0,0-1-1 0 0,1 1 1 0 0,-1-1 0 0 0,-1 0-1 0 0,0-3-206 0 0</inkml:trace>
</inkml:ink>
</file>

<file path=ppt/ink/ink7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3.7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5 169 12640 0 0,'0'0'289'0'0,"-5"22"806"0"0,5-18-971 0 0,0 1 0 0 0,1 0 0 0 0,-1 0 0 0 0,1-1 0 0 0,0 1 0 0 0,0-1 0 0 0,0 1 0 0 0,3 4 0 0 0,-4-8-88 0 0,1 0 0 0 0,0 0 0 0 0,-1 0-1 0 0,1 1 1 0 0,0-1 0 0 0,0 0 0 0 0,0 0-1 0 0,-1 0 1 0 0,1-1 0 0 0,0 1 0 0 0,0 0 0 0 0,0 0-1 0 0,1 0 1 0 0,-1-1 0 0 0,0 1 0 0 0,0-1 0 0 0,0 1-1 0 0,0-1 1 0 0,1 1 0 0 0,-1-1 0 0 0,0 0-1 0 0,0 1 1 0 0,1-1 0 0 0,-1 0 0 0 0,0 0 0 0 0,1 0-1 0 0,-1 0 1 0 0,0 0 0 0 0,1 0 0 0 0,-1 0-1 0 0,0-1 1 0 0,0 1 0 0 0,3-1 0 0 0,3-1 129 0 0,-1-1 0 0 0,1 0 0 0 0,-1 0 0 0 0,0 0 0 0 0,0-1 0 0 0,0 1 0 0 0,0-2 1 0 0,-1 1-1 0 0,1 0 0 0 0,-1-1 0 0 0,0 0 0 0 0,-1 0 0 0 0,1-1 0 0 0,-1 0 0 0 0,0 1 0 0 0,0-1 0 0 0,-1 0 0 0 0,0-1 1 0 0,0 1-1 0 0,0-1 0 0 0,-1 1 0 0 0,0-1 0 0 0,0 0 0 0 0,-1 0 0 0 0,0 0 0 0 0,0 0 0 0 0,0-10 0 0 0,-1 13-149 0 0,0 0-1 0 0,-1 0 1 0 0,1-1-1 0 0,-1 1 0 0 0,0 0 1 0 0,0 0-1 0 0,-1 0 1 0 0,1 0-1 0 0,-1 1 1 0 0,0-1-1 0 0,0 0 0 0 0,0 0 1 0 0,0 1-1 0 0,-1 0 1 0 0,1-1-1 0 0,-1 1 1 0 0,0 0-1 0 0,0 0 0 0 0,0 0 1 0 0,-1 1-1 0 0,1-1 1 0 0,-1 1-1 0 0,1 0 1 0 0,-1 0-1 0 0,0 0 0 0 0,1 0 1 0 0,-1 1-1 0 0,0-1 1 0 0,0 1-1 0 0,0 0 0 0 0,-1 0 1 0 0,1 1-1 0 0,0-1 1 0 0,0 1-1 0 0,0 0 1 0 0,-8 1-1 0 0,10-1-196 0 0,-1 1 0 0 0,0 0 0 0 0,0 1 1 0 0,0-1-1 0 0,1 0 0 0 0,-1 1 0 0 0,-3 2 0 0 0,2-1-135 0 0,-5 3-472 0 0</inkml:trace>
</inkml:ink>
</file>

<file path=ppt/ink/ink7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4.5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1 346 11272 0 0,'0'0'482'0'0,"2"-13"109"0"0,28-37 189 0 0,-10 17-643 0 0,24-55 1 0 0,-42 82-86 0 0,5-9 464 0 0,6-26 1 0 0,-12 35-252 0 0,0 1-1 0 0,0-1 1 0 0,0 1-1 0 0,-1-1 1 0 0,0 1-1 0 0,0-1 1 0 0,-1 1 0 0 0,-1-10-1 0 0,2 15-251 0 0,0 0 0 0 0,0 0 0 0 0,0 0 0 0 0,0-1 0 0 0,0 1 0 0 0,0 0-1 0 0,0 0 1 0 0,0 0 0 0 0,-1 0 0 0 0,1 0 0 0 0,0-1 0 0 0,0 1 0 0 0,0 0 0 0 0,0 0 0 0 0,0 0-1 0 0,0 0 1 0 0,0 0 0 0 0,0 0 0 0 0,0 0 0 0 0,-1-1 0 0 0,1 1 0 0 0,0 0 0 0 0,0 0 0 0 0,0 0 0 0 0,0 0-1 0 0,0 0 1 0 0,-1 0 0 0 0,1 0 0 0 0,0 0 0 0 0,0 0 0 0 0,0 0 0 0 0,0 0 0 0 0,0 0 0 0 0,-1 0-1 0 0,1 0 1 0 0,0 0 0 0 0,0 0 0 0 0,0 0 0 0 0,0 0 0 0 0,0 0 0 0 0,-1 0 0 0 0,1 0 0 0 0,0 0-1 0 0,0 0 1 0 0,0 0 0 0 0,0 0 0 0 0,-1 0 0 0 0,-8 8 14 0 0,-5 11-241 0 0,9-9 200 0 0,1 0 0 0 0,0 0 0 0 0,1 1-1 0 0,0-1 1 0 0,0 1 0 0 0,1 0 0 0 0,1 0 0 0 0,0 0 0 0 0,0 0-1 0 0,1 0 1 0 0,1 0 0 0 0,0 0 0 0 0,0 0 0 0 0,1 0 0 0 0,6 20-1 0 0,-7-28 22 0 0,0 0-1 0 0,0 0 1 0 0,1-1-1 0 0,-1 1 1 0 0,0 0-1 0 0,1-1 1 0 0,0 1-1 0 0,-1-1 0 0 0,1 1 1 0 0,0-1-1 0 0,1 0 1 0 0,-1 0-1 0 0,0 0 1 0 0,0 0-1 0 0,1 0 1 0 0,-1 0-1 0 0,1-1 0 0 0,0 1 1 0 0,-1-1-1 0 0,1 0 1 0 0,0 0-1 0 0,0 0 1 0 0,0 0-1 0 0,4 1 1 0 0,-3-2 34 0 0,0 0 1 0 0,0 0 0 0 0,0 0-1 0 0,0 0 1 0 0,0-1 0 0 0,0 0 0 0 0,0 1-1 0 0,-1-1 1 0 0,1-1 0 0 0,0 1-1 0 0,0-1 1 0 0,0 1 0 0 0,-1-1 0 0 0,1 0-1 0 0,-1 0 1 0 0,0-1 0 0 0,6-4-1 0 0,-4 2-42 0 0,-1 0 0 0 0,1 0 0 0 0,-1 0 0 0 0,0 0 0 0 0,-1-1 0 0 0,1 1 0 0 0,-1-1 0 0 0,0 0 0 0 0,-1 0 0 0 0,0 0 0 0 0,1-1 0 0 0,-2 1 0 0 0,1 0 0 0 0,-1-1 0 0 0,1-11 0 0 0,-2 16 1 0 0,0 2 0 0 0,0-1 0 0 0,0 0 0 0 0,0 0 0 0 0,0 1 0 0 0,0-1 0 0 0,0 0 0 0 0,0 0 0 0 0,-1 1 0 0 0,1-1 0 0 0,0 0 0 0 0,0 1 0 0 0,-1-1 0 0 0,1 0 0 0 0,0 1 0 0 0,-1-1 0 0 0,1 0 0 0 0,-1 1 0 0 0,1-1 0 0 0,-1 1 0 0 0,1-1 0 0 0,-1 1 0 0 0,0-2 0 0 0,-3 0-10 0 0,4 2 1 0 0,-1 0 1 0 0,1 1-1 0 0,-1-1 1 0 0,1 0-1 0 0,0 0 0 0 0,-1 0 1 0 0,1 0-1 0 0,-1 1 1 0 0,1-1-1 0 0,0 0 1 0 0,-1 1-1 0 0,1-1 0 0 0,0 0 1 0 0,-1 0-1 0 0,1 1 1 0 0,0-1-1 0 0,-1 1 1 0 0,1-1-1 0 0,0 0 1 0 0,0 1-1 0 0,-1-1 0 0 0,1 1 1 0 0,0-1-1 0 0,0 1 1 0 0,-6 11-108 0 0,4-5 116 0 0,1 0-1 0 0,0 0 1 0 0,1-1-1 0 0,0 1 0 0 0,0 0 1 0 0,0 0-1 0 0,0 0 0 0 0,1-1 1 0 0,1 1-1 0 0,-1 0 1 0 0,1-1-1 0 0,0 1 0 0 0,0-1 1 0 0,1 0-1 0 0,0 1 0 0 0,5 8 1 0 0,-6-13 19 0 0,0 0 1 0 0,-1 0 0 0 0,1 0-1 0 0,0-1 1 0 0,0 1-1 0 0,0 0 1 0 0,0-1-1 0 0,0 0 1 0 0,1 1 0 0 0,-1-1-1 0 0,0 0 1 0 0,1 0-1 0 0,-1 0 1 0 0,1 0-1 0 0,-1-1 1 0 0,1 1 0 0 0,-1-1-1 0 0,1 1 1 0 0,0-1-1 0 0,-1 0 1 0 0,1 0-1 0 0,-1 0 1 0 0,1 0 0 0 0,0-1-1 0 0,4 0 1 0 0,-1 0 19 0 0,0-1 0 0 0,0 1 1 0 0,0-1-1 0 0,-1-1 1 0 0,1 1-1 0 0,0-1 0 0 0,-1 0 1 0 0,0 0-1 0 0,9-7 0 0 0,-4 1-33 0 0,-1-1 0 0 0,0 0-1 0 0,-1 0 1 0 0,0-1-1 0 0,11-20 1 0 0,-19 30-76 0 0,1 2-212 0 0,-1 1 259 0 0,1-1 0 0 0,-1 0-1 0 0,0 0 1 0 0,1 1 0 0 0,-1-1 0 0 0,0 0-1 0 0,0 1 1 0 0,0-1 0 0 0,0 2-1 0 0,0 1-25 0 0,2 12-13 0 0,8 28 0 0 0,-8-40 93 0 0,-1 1 1 0 0,1-1-1 0 0,-1 0 1 0 0,1-1-1 0 0,0 1 1 0 0,0 0 0 0 0,1 0-1 0 0,-1-1 1 0 0,1 0-1 0 0,0 1 1 0 0,0-1-1 0 0,4 3 1 0 0,-6-5-22 0 0,0-1 1 0 0,1 1-1 0 0,-1 0 1 0 0,1-1-1 0 0,-1 1 1 0 0,1-1-1 0 0,-1 0 1 0 0,1 1-1 0 0,0-1 1 0 0,-1 0-1 0 0,1 0 1 0 0,-1 0-1 0 0,1 0 1 0 0,0-1-1 0 0,-1 1 1 0 0,1 0-1 0 0,-1 0 1 0 0,1-1 0 0 0,-1 1-1 0 0,1-1 1 0 0,-1 0-1 0 0,1 1 1 0 0,-1-1-1 0 0,0 0 1 0 0,1 0-1 0 0,-1 0 1 0 0,0 0-1 0 0,2-1 1 0 0,4-4 32 0 0,0 0 1 0 0,-1-1 0 0 0,9-9 0 0 0,-3-1-35 0 0,-1 0 0 0 0,-1-1 1 0 0,0 0-1 0 0,-1-1 0 0 0,-1 0 1 0 0,-1 0-1 0 0,6-26 0 0 0,-10 37 5 0 0,-1-1 0 0 0,-1 0-1 0 0,1 0 1 0 0,-1-12-1 0 0,-1 17-12 0 0,0 0-1 0 0,0 0 1 0 0,-1 0 0 0 0,1 0-1 0 0,-1 0 1 0 0,0 0-1 0 0,0 0 1 0 0,-1 0-1 0 0,1 0 1 0 0,-1 1 0 0 0,-4-8-1 0 0,3 6 49 0 0,-7-8-59 0 0,10 13 1 0 0,-1 0-1 0 0,1 0 1 0 0,-1 0 0 0 0,1 0 0 0 0,0 0 0 0 0,-1 0-1 0 0,1 0 1 0 0,0 0 0 0 0,-1 0 0 0 0,1 0 0 0 0,-1 0-1 0 0,1 0 1 0 0,0 0 0 0 0,-1 0 0 0 0,1 0 0 0 0,0 0-1 0 0,-1 1 1 0 0,1-1 0 0 0,0 0 0 0 0,-1 0 0 0 0,1 0 0 0 0,0 1-1 0 0,-1-1 1 0 0,1 0 0 0 0,0 0 0 0 0,-1 1 0 0 0,1-1-1 0 0,0 0 1 0 0,0 0 0 0 0,0 1 0 0 0,-1-1 0 0 0,1 0-1 0 0,0 1 1 0 0,0 0 0 0 0,-8 11-116 0 0,6-3 125 0 0,-1 0-1 0 0,2 1 1 0 0,0-1 0 0 0,0 0-1 0 0,0 1 1 0 0,2 9 0 0 0,8 57 216 0 0,-5-51-97 0 0,0-4 27 0 0,1-1-1 0 0,0 0 0 0 0,2 0 1 0 0,15 30-1 0 0,8 0 368 0 0,-29-49-642 0 0</inkml:trace>
</inkml:ink>
</file>

<file path=ppt/ink/ink7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5.12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20 16136 0 0,'16'-12'831'0'0,"3"9"-363"0"0,1 1-1 0 0,-1 0 1 0 0,0 2-1 0 0,30 2 1 0 0,77 19-2546 0 0,-117-19 1139 0 0</inkml:trace>
  <inkml:trace contextRef="#ctx0" brushRef="#br0" timeOffset="1">396 60 11952 0 0,'0'0'576'0'0,"13"16"252"0"0,-11-13-256 0 0,0 1 0 0 0,-1 0 1 0 0,1-1-1 0 0,-1 1 0 0 0,0 0 1 0 0,0 7-1 0 0,0-6-304 0 0,0-1 1 0 0,0 1-1 0 0,0-1 0 0 0,4 9 0 0 0,-3-9-238 0 0,-1-1 0 0 0,1 0 0 0 0,0 0 0 0 0,0 0 0 0 0,0 0 0 0 0,4 4 0 0 0,-5-6-185 0 0,0-1 0 0 0,0 1 1 0 0,1 0-1 0 0,-1 0 0 0 0,0-1 0 0 0,0 1 0 0 0,0-1 0 0 0,0 1 0 0 0,1-1 1 0 0,-1 0-1 0 0,0 1 0 0 0,0-1 0 0 0,1 0 0 0 0,-1 0 0 0 0,0 0 1 0 0,0 0-1 0 0,1 0 0 0 0,-1 0 0 0 0,0 0 0 0 0,1 0 0 0 0,-1 0 0 0 0,2-1 1 0 0,3-1-1910 0 0</inkml:trace>
</inkml:ink>
</file>

<file path=ppt/ink/ink7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5.90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59 6 7624 0 0,'-5'-4'320'0'0,"3"2"704"0"0,-5 4-488 0 0,3-2 0 0 0,-3 2-376 0 0,3 2-64 0 0,-3 2-24 0 0,3 0 0 0 0,-1 0-72 0 0,1 2 0 0 0,-1 0 0 0 0,0 2 0 0 0</inkml:trace>
  <inkml:trace contextRef="#ctx0" brushRef="#br0" timeOffset="1">93 223 13576 0 0,'9'9'692'0'0,"8"7"-611"0"0,-10-9 597 0 0,-1-1 0 0 0,13 8 0 0 0,-16-12-510 0 0,0 0 0 0 0,-1-1 0 0 0,1 1 0 0 0,0-1 0 0 0,0 0 0 0 0,0 0 0 0 0,0 0-1 0 0,0-1 1 0 0,1 1 0 0 0,-1-1 0 0 0,5 1 0 0 0,-4-1-32 0 0,-1 0-1 0 0,1 0 1 0 0,0-1-1 0 0,0 1 1 0 0,0-1-1 0 0,0 0 1 0 0,0 0-1 0 0,0 0 1 0 0,-1-1-1 0 0,7-3 1 0 0,-7 4-109 0 0,-1-1 0 0 0,0 0 0 0 0,0 0 0 0 0,0 0 0 0 0,0 0 0 0 0,0 0 0 0 0,0 0 0 0 0,-1-1 0 0 0,1 1 0 0 0,-1 0 0 0 0,0-1 0 0 0,1 1 1 0 0,-1-1-1 0 0,0 0 0 0 0,0 1 0 0 0,0-6 0 0 0,0 3 46 0 0,0 0 0 0 0,-1 0-1 0 0,1-1 1 0 0,-1 1 0 0 0,-1 0 0 0 0,1 0 0 0 0,-1-1 0 0 0,0 1 0 0 0,0 0 0 0 0,0 0 0 0 0,-1 0 0 0 0,1 0 0 0 0,-1 0 0 0 0,-4-6 0 0 0,3 4-13 0 0,-1 1 0 0 0,0 0 1 0 0,-1 0-1 0 0,1 1 1 0 0,-1-1-1 0 0,0 1 1 0 0,-1 0-1 0 0,1 0 1 0 0,-13-7-1 0 0,16 10-80 0 0,0 1 0 0 0,-1 0-1 0 0,1 0 1 0 0,0 0-1 0 0,-1 0 1 0 0,1 0 0 0 0,-1 0-1 0 0,1 1 1 0 0,-1 0-1 0 0,1-1 1 0 0,-1 1 0 0 0,1 0-1 0 0,-1 0 1 0 0,1 0-1 0 0,-1 0 1 0 0,1 1 0 0 0,-1-1-1 0 0,1 1 1 0 0,-1-1-1 0 0,1 1 1 0 0,-1 0 0 0 0,1 0-1 0 0,0 0 1 0 0,-1 0-1 0 0,1 1 1 0 0,-3 1 0 0 0,0 1-263 0 0,1 0 0 0 0,-1 0 1 0 0,1 0-1 0 0,0 1 0 0 0,0 0 1 0 0,0-1-1 0 0,1 2 0 0 0,-1-1 1 0 0,-3 9-1 0 0,4-1-1959 0 0,3-6 406 0 0</inkml:trace>
  <inkml:trace contextRef="#ctx0" brushRef="#br0" timeOffset="2">292 130 10912 0 0,'9'-1'248'0'0,"15"3"2378"0"0,-23-2-2534 0 0,0 0 1 0 0,0 1-1 0 0,0-1 1 0 0,0 0-1 0 0,0 1 1 0 0,0-1-1 0 0,0 1 1 0 0,0-1-1 0 0,-1 1 0 0 0,1 0 1 0 0,0-1-1 0 0,0 1 1 0 0,0 0-1 0 0,-1 0 1 0 0,1-1-1 0 0,0 1 1 0 0,-1 0-1 0 0,1 0 1 0 0,-1 0-1 0 0,1 1 1 0 0,8 17 860 0 0,-5-10-490 0 0,0 0 0 0 0,0 0 1 0 0,2 12-1 0 0,-3-9-49 0 0,4 27 383 0 0,-7-36-742 0 0,1 0-1 0 0,-1 0 1 0 0,0 0-1 0 0,-1 0 0 0 0,1 0 1 0 0,0-1-1 0 0,-1 1 0 0 0,0 0 1 0 0,1 0-1 0 0,-3 4 0 0 0,2-6 478 0 0,-1-14-160 0 0,3 6-323 0 0,0-1-1 0 0,1 1 1 0 0,-1 0-1 0 0,1 0 0 0 0,1-1 1 0 0,0 1-1 0 0,0 0 1 0 0,0 1-1 0 0,1-1 0 0 0,-1 1 1 0 0,2-1-1 0 0,-1 1 1 0 0,1 0-1 0 0,0 1 0 0 0,0-1 1 0 0,0 1-1 0 0,1 0 1 0 0,0 0-1 0 0,11-6 0 0 0,-15 10-31 0 0,1 0 0 0 0,-1 0 0 0 0,1 1 0 0 0,-1-1 0 0 0,1 1 0 0 0,-1-1 0 0 0,1 1 0 0 0,0 0 0 0 0,-1 0 0 0 0,1 0 0 0 0,-1 1 0 0 0,1-1 0 0 0,-1 0 0 0 0,1 1 0 0 0,0 0 0 0 0,-1-1 0 0 0,0 1 0 0 0,1 0 0 0 0,-1 1 0 0 0,0-1 0 0 0,1 0 0 0 0,-1 1 0 0 0,0-1 0 0 0,3 3 0 0 0,-1-1-30 0 0,-1 0 0 0 0,0 1 0 0 0,1-1 0 0 0,-1 1 0 0 0,0 0 0 0 0,-1 0-1 0 0,1 0 1 0 0,-1 0 0 0 0,0 0 0 0 0,0 0 0 0 0,0 0 0 0 0,2 9 0 0 0,0-4-1902 0 0,-4-5 791 0 0</inkml:trace>
</inkml:ink>
</file>

<file path=ppt/ink/ink7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6.4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14 16527 0 0,'0'0'802'0'0,"12"-6"212"0"0,5 3-607 0 0,0 1-1 0 0,1 0 1 0 0,0 1-1 0 0,-1 1 1 0 0,36 4-1 0 0,1 0 314 0 0,76 0-1064 0 0,-118-4-831 0 0</inkml:trace>
</inkml:ink>
</file>

<file path=ppt/ink/ink7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7.7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 61 9568 0 0,'-15'-31'1095'0'0,"13"22"329"0"0,12 21-311 0 0,-5-4-776 0 0,8 12 473 0 0,14 26 0 0 0,-14-20-39 0 0,-1 2-1 0 0,-1-1 1 0 0,9 36-1 0 0,-21-71-348 0 0,0 0 0 0 0,1 0 0 0 0,0 0-1 0 0,0 0 1 0 0,1 0 0 0 0,2-10 0 0 0,1-2-465 0 0,10-32 0 0 0,-9 42 45 0 0,0-1-1 0 0,0 1 1 0 0,1 1-1 0 0,1-1 0 0 0,12-14 1 0 0,-13 16-14 0 0,-4 6 11 0 0,0-1 0 0 0,0 1 0 0 0,1-1 1 0 0,-1 1-1 0 0,0 0 0 0 0,1 0 0 0 0,0 0 0 0 0,-1 0 0 0 0,1 1 0 0 0,0-1 0 0 0,0 1 0 0 0,0-1 0 0 0,0 1 0 0 0,0 0 0 0 0,6-1 0 0 0,-7 2 9 0 0,0 0 0 0 0,0 0 0 0 0,0 0 0 0 0,0 0 0 0 0,1 1 0 0 0,-1-1-1 0 0,0 0 1 0 0,0 1 0 0 0,0 0 0 0 0,0-1 0 0 0,0 1 0 0 0,0 0 0 0 0,0 0 0 0 0,0 0 0 0 0,0 1 0 0 0,-1-1 0 0 0,1 0 0 0 0,0 1-1 0 0,-1-1 1 0 0,1 1 0 0 0,-1-1 0 0 0,1 1 0 0 0,1 3 0 0 0,3 5 1 0 0,0 1 0 0 0,-1 0 0 0 0,0 0 0 0 0,-1 1 0 0 0,0-1 0 0 0,-1 1 0 0 0,2 14 0 0 0,7 22-8 0 0,-9-38 45 0 0,-1 0 1 0 0,0 0-1 0 0,-1 0 0 0 0,1 16 0 0 0,-2-26-38 0 0,0 0 0 0 0,0 0-1 0 0,0 0 1 0 0,0 0 0 0 0,0 0 0 0 0,0 0 0 0 0,0 0 0 0 0,0-1-1 0 0,0 1 1 0 0,0 0 0 0 0,0 0 0 0 0,0 0 0 0 0,0 0 0 0 0,0 0-1 0 0,0 0 1 0 0,0 0 0 0 0,0 0 0 0 0,0 0 0 0 0,0 0 0 0 0,0 0-1 0 0,1 0 1 0 0,-1 0 0 0 0,0 0 0 0 0,0 0 0 0 0,0 0-1 0 0,0 0 1 0 0,0 0 0 0 0,0 0 0 0 0,0 0 0 0 0,0 0 0 0 0,0 1-1 0 0,0-1 1 0 0,0 0 0 0 0,0 0 0 0 0,0 0 0 0 0,0 0 0 0 0,0 0-1 0 0,0 0 1 0 0,0 0 0 0 0,0 0 0 0 0,0 0 0 0 0,0 0 0 0 0,0 0-1 0 0,0 0 1 0 0,0 0 0 0 0,0 0 0 0 0,0 0 0 0 0,1 0-1 0 0,-1 0 1 0 0,0 0 0 0 0,0 0 0 0 0,0 0 0 0 0,0 0 0 0 0,0 0-1 0 0,0 0 1 0 0,0 1 0 0 0,0-1 0 0 0,0 0 0 0 0,0 0 0 0 0,0 0-1 0 0,0 0 1 0 0,0 0 0 0 0,0 0 0 0 0,-1 0 0 0 0,1 0-1 0 0,5-6 153 0 0,2-7-85 0 0,-3 1-72 0 0,7-17 60 0 0,26-50 0 0 0,-32 71-71 0 0,0 1 1 0 0,0-1 0 0 0,0 1 0 0 0,1 0 0 0 0,1 0 0 0 0,-1 0 0 0 0,1 1 0 0 0,0 0 0 0 0,0 0-1 0 0,14-7 1 0 0,-19 12 8 0 0,0 0-1 0 0,1 0 0 0 0,-1 0 0 0 0,1 0 1 0 0,-1 1-1 0 0,1-1 0 0 0,0 1 0 0 0,-1 0 1 0 0,1-1-1 0 0,0 1 0 0 0,-1 0 0 0 0,1 1 1 0 0,-1-1-1 0 0,1 0 0 0 0,0 1 0 0 0,-1-1 1 0 0,1 1-1 0 0,-1 0 0 0 0,1 0 0 0 0,-1 0 1 0 0,0 0-1 0 0,4 3 0 0 0,0-1 33 0 0,-1 1 1 0 0,0 0-1 0 0,0 1 0 0 0,0-1 1 0 0,0 1-1 0 0,0 0 0 0 0,5 9 0 0 0,1 3-3 0 0,13 31 0 0 0,-17-34 51 0 0,0 0 0 0 0,0-1 0 0 0,1 1 0 0 0,11 12-1 0 0,4-6 32 0 0,-14-14-112 0 0</inkml:trace>
</inkml:ink>
</file>

<file path=ppt/ink/ink7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8.85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262 74 15200 0 0,'-20'-17'472'0'0,"9"8"-388"0"0,0 0 1 0 0,0 0-1 0 0,-18-9 0 0 0,25 16-89 0 0,1 1-1 0 0,-1-1 0 0 0,1 1 0 0 0,-1 0 1 0 0,0 0-1 0 0,1 0 0 0 0,-1 0 1 0 0,0 1-1 0 0,0-1 0 0 0,0 1 0 0 0,1 0 1 0 0,-1 0-1 0 0,0 0 0 0 0,0 1 0 0 0,0-1 1 0 0,1 1-1 0 0,-7 2 0 0 0,2 0-43 0 0,1 0-1 0 0,-1 0 1 0 0,1 0-1 0 0,0 1 1 0 0,0 0-1 0 0,0 1 1 0 0,1 0-1 0 0,-1 0 1 0 0,1 0-1 0 0,1 1 1 0 0,-1-1-1 0 0,1 1 1 0 0,0 1-1 0 0,-8 11 1 0 0,13-17 47 0 0,-1-1 1 0 0,1 1-1 0 0,0 0 1 0 0,0 0-1 0 0,-1 0 1 0 0,1 0-1 0 0,0-1 1 0 0,0 1-1 0 0,0 0 1 0 0,0 0-1 0 0,0 0 1 0 0,0 0 0 0 0,0-1-1 0 0,0 1 1 0 0,0 0-1 0 0,1 0 1 0 0,-1 0-1 0 0,0 0 1 0 0,0-1-1 0 0,1 1 1 0 0,-1 0-1 0 0,0 0 1 0 0,1-1-1 0 0,-1 1 1 0 0,1 0 0 0 0,-1-1-1 0 0,1 1 1 0 0,0 0-1 0 0,-1-1 1 0 0,1 1-1 0 0,-1-1 1 0 0,1 1-1 0 0,0-1 1 0 0,0 1-1 0 0,-1-1 1 0 0,1 1-1 0 0,0-1 1 0 0,0 0 0 0 0,-1 0-1 0 0,3 1 1 0 0,-3-1 1 0 0,9 3 8 0 0,0 0 0 0 0,0-1 1 0 0,0 0-1 0 0,0-1 0 0 0,0 0 1 0 0,0 0-1 0 0,14-1 1 0 0,-15 0-2 0 0,1-1 1 0 0,-1 2 0 0 0,0-1-1 0 0,0 1 1 0 0,1 1 0 0 0,-1 0-1 0 0,0 0 1 0 0,0 0 0 0 0,11 6 0 0 0,-16-7-15 0 0,-1 1 0 0 0,1 0-1 0 0,-1 0 1 0 0,1 0 0 0 0,-1 0 0 0 0,0 0 0 0 0,0 0 0 0 0,0 1 0 0 0,0-1 0 0 0,0 1 0 0 0,-1 0 0 0 0,1-1 0 0 0,-1 1 0 0 0,0 0 0 0 0,1 0 0 0 0,-1 0 0 0 0,-1 0 0 0 0,1 0 0 0 0,0 0 0 0 0,-1 0 0 0 0,1 0 0 0 0,-1 0 0 0 0,0 0 0 0 0,0 0 0 0 0,0 0 0 0 0,-1 0 0 0 0,0 4 0 0 0,1-5 64 0 0,-1 1-1 0 0,0 0 0 0 0,1 0 1 0 0,-1 0-1 0 0,0-1 1 0 0,-1 1-1 0 0,1-1 1 0 0,0 1-1 0 0,-1-1 0 0 0,0 1 1 0 0,1-1-1 0 0,-1 0 1 0 0,0 0-1 0 0,0 0 1 0 0,0 0-1 0 0,0 0 0 0 0,-1 0 1 0 0,1 0-1 0 0,0-1 1 0 0,-1 1-1 0 0,1-1 1 0 0,-1 0-1 0 0,0 1 0 0 0,1-1 1 0 0,-1 0-1 0 0,0-1 1 0 0,0 1-1 0 0,-5 0 0 0 0,0-1 93 0 0,0-1-1 0 0,0 0 0 0 0,0 0 1 0 0,0-1-1 0 0,0 1 0 0 0,0-2 1 0 0,0 1-1 0 0,0-1 0 0 0,-10-6 0 0 0,-20-7-492 0 0,33 14-1904 0 0</inkml:trace>
</inkml:ink>
</file>

<file path=ppt/ink/ink7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29.4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3 137 15136 0 0,'-1'3'40'0'0,"0"0"0"0"0,1-1 0 0 0,0 1 0 0 0,-1 0 0 0 0,1 0 0 0 0,0 0 0 0 0,1 0 0 0 0,-1 0 1 0 0,0-1-1 0 0,1 1 0 0 0,-1 0 0 0 0,1 0 0 0 0,0-1 0 0 0,0 1 0 0 0,0 0 0 0 0,1-1 0 0 0,-1 1 1 0 0,0-1-1 0 0,1 1 0 0 0,0-1 0 0 0,-1 0 0 0 0,1 0 0 0 0,0 1 0 0 0,0-1 0 0 0,0-1 0 0 0,1 1 1 0 0,-1 0-1 0 0,0 0 0 0 0,1-1 0 0 0,-1 1 0 0 0,5 1 0 0 0,-4-2 22 0 0,1 0-1 0 0,-1 1 0 0 0,1-1 1 0 0,-1 0-1 0 0,1-1 1 0 0,0 1-1 0 0,-1-1 0 0 0,1 1 1 0 0,0-1-1 0 0,-1 0 1 0 0,1-1-1 0 0,0 1 0 0 0,-1-1 1 0 0,1 1-1 0 0,0-1 1 0 0,-1 0-1 0 0,1 0 0 0 0,-1-1 1 0 0,1 1-1 0 0,-1-1 1 0 0,0 0-1 0 0,0 0 0 0 0,0 0 1 0 0,5-3-1 0 0,-2-1 172 0 0,0 0 0 0 0,0-1 0 0 0,-1 1 0 0 0,1-1 0 0 0,-2 0 0 0 0,1-1 0 0 0,-1 1 0 0 0,7-16 0 0 0,-10 19-182 0 0,1-1 0 0 0,-1 1 0 0 0,0 0 0 0 0,0 0 0 0 0,-1-1 0 0 0,1 1 0 0 0,-1 0 0 0 0,0-1 0 0 0,0 1 0 0 0,-1 0 0 0 0,1 0 0 0 0,-1-1-1 0 0,0 1 1 0 0,0 0 0 0 0,0 0 0 0 0,-1 0 0 0 0,1 0 0 0 0,-1 0 0 0 0,-4-7 0 0 0,4 8-134 0 0,-1 0 0 0 0,1 1 0 0 0,-1-1 0 0 0,1 1 0 0 0,-1-1 0 0 0,0 1 0 0 0,0 0 0 0 0,0 0 0 0 0,0 0 0 0 0,0 1 0 0 0,0-1 0 0 0,-1 1 0 0 0,1-1 0 0 0,-1 1 1 0 0,1 0-1 0 0,-1 0 0 0 0,1 1 0 0 0,-1-1 0 0 0,1 1 0 0 0,-1 0 0 0 0,0 0 0 0 0,1 0 0 0 0,-1 0 0 0 0,1 0 0 0 0,-1 1 0 0 0,1 0 0 0 0,-1 0 0 0 0,1 0 0 0 0,-1 0 0 0 0,1 0 0 0 0,0 1 0 0 0,-1-1 0 0 0,1 1 0 0 0,-4 3 0 0 0,-15 11-2299 0 0,13-6 558 0 0</inkml:trace>
</inkml:ink>
</file>

<file path=ppt/ink/ink7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30.2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0 309 16631 0 0,'7'-7'123'0'0,"-1"-2"-1"0"0,-1 1 1 0 0,1-1-1 0 0,-2 0 0 0 0,1 0 1 0 0,-1 0-1 0 0,0-1 1 0 0,-1 1-1 0 0,3-15 0 0 0,-4 8-468 0 0,-1 0-1 0 0,0 0 0 0 0,-4-32 1 0 0,0-11-275 0 0,3 58 545 0 0,2 15-371 0 0,0 11 409 0 0,-2 40 0 0 0,-1-41 56 0 0,1 0 0 0 0,3 24 1 0 0,-1-36 24 0 0,0 1 1 0 0,1-1 0 0 0,4 12-1 0 0,-6-21-6 0 0,0 0 0 0 0,0-1-1 0 0,0 1 1 0 0,0-1 0 0 0,1 1 0 0 0,-1-1-1 0 0,1 1 1 0 0,-1-1 0 0 0,1 0 0 0 0,0 0-1 0 0,0 0 1 0 0,0 0 0 0 0,0 0-1 0 0,1 0 1 0 0,-1 0 0 0 0,0-1 0 0 0,1 1-1 0 0,-1-1 1 0 0,5 2 0 0 0,-4-2 10 0 0,0-1-1 0 0,0 0 1 0 0,0 0 0 0 0,0 0-1 0 0,0 0 1 0 0,0 0 0 0 0,0-1 0 0 0,0 1-1 0 0,0-1 1 0 0,-1 1 0 0 0,1-1-1 0 0,0 0 1 0 0,0-1 0 0 0,-1 1 0 0 0,1 0-1 0 0,-1-1 1 0 0,5-3 0 0 0,4-3 193 0 0,0 0 0 0 0,13-16 0 0 0,-17 17-63 0 0,-7 7-175 0 0,8-8-143 0 0,0-1 1 0 0,13-18 0 0 0,-19 24 74 0 0,0 0 1 0 0,-1 0-1 0 0,1 1 1 0 0,-1-2-1 0 0,0 1 0 0 0,2-6 1 0 0,-3 8 63 0 0,0-1 1 0 0,0 1 0 0 0,0 0-1 0 0,0-1 1 0 0,0 1-1 0 0,0-1 1 0 0,0 1 0 0 0,0 0-1 0 0,-1-1 1 0 0,1 1-1 0 0,0 0 1 0 0,-1-1 0 0 0,1 1-1 0 0,-1 0 1 0 0,0 0-1 0 0,1-1 1 0 0,-2 0-1 0 0,2 2 2 0 0,0 0 0 0 0,-1-1 0 0 0,1 1 0 0 0,0 0 0 0 0,-1 0 0 0 0,1 0 0 0 0,0 0 0 0 0,-1-1 0 0 0,1 1 0 0 0,0 0 0 0 0,-1 0 0 0 0,1 0 0 0 0,0 0 0 0 0,-1 0 0 0 0,1 0 0 0 0,0 0 0 0 0,-1 0 0 0 0,1 0 0 0 0,0 0 0 0 0,-1 0-1 0 0,1 0 1 0 0,0 0 0 0 0,-1 0 0 0 0,1 0 0 0 0,0 1 0 0 0,-1-1 0 0 0,1 0 0 0 0,0 0 0 0 0,0 0 0 0 0,-1 0 0 0 0,1 1 0 0 0,0-1 0 0 0,-1 0 0 0 0,1 0 0 0 0,0 0 0 0 0,0 1 0 0 0,0-1 0 0 0,-1 0 0 0 0,1 1 0 0 0,-8 9-91 0 0,5-5 68 0 0,0 1 0 0 0,0 0-1 0 0,1 0 1 0 0,0 0-1 0 0,0 0 1 0 0,1 0-1 0 0,0 0 1 0 0,0 0 0 0 0,0 11-1 0 0,0-12 23 0 0,1-1-1 0 0,1 0 1 0 0,-1 1 0 0 0,0-1-1 0 0,1 0 1 0 0,0 0 0 0 0,0 0-1 0 0,0 1 1 0 0,1-1 0 0 0,-1 0-1 0 0,1 0 1 0 0,0-1 0 0 0,0 1-1 0 0,1 0 1 0 0,2 4-1 0 0,-3-7 25 0 0,-1 0 0 0 0,0 1-1 0 0,1-1 1 0 0,-1 0-1 0 0,1 0 1 0 0,0 0-1 0 0,-1 0 1 0 0,1 0-1 0 0,0-1 1 0 0,-1 1 0 0 0,1 0-1 0 0,0-1 1 0 0,0 1-1 0 0,0-1 1 0 0,-1 0-1 0 0,1 1 1 0 0,2-1-1 0 0,0-1 43 0 0,0 1-1 0 0,0 0 0 0 0,-1-1 0 0 0,1 0 0 0 0,0 0 0 0 0,-1 0 1 0 0,1 0-1 0 0,3-3 0 0 0,4-1-12 0 0,-1-2 0 0 0,0 1 0 0 0,0-1 0 0 0,12-12 0 0 0,-15 12-51 0 0,-1 1-1 0 0,0-1 1 0 0,0 0-1 0 0,7-10 1 0 0,-11 13-4 0 0,0 0 1 0 0,1-1-1 0 0,-2 1 1 0 0,1 0-1 0 0,0-1 1 0 0,-1 1-1 0 0,0-1 1 0 0,0 1-1 0 0,0-1 1 0 0,0-7-1 0 0,-1 12-137 0 0,-1 2-129 0 0,-1 0 223 0 0,1 0 0 0 0,0 0 0 0 0,0 0 0 0 0,1 0-1 0 0,-1 1 1 0 0,0-1 0 0 0,1 0 0 0 0,0 1 0 0 0,-1 1-1 0 0,1 6 40 0 0,1 0 0 0 0,0 0 0 0 0,0-1 0 0 0,1 1-1 0 0,0 0 1 0 0,1-1 0 0 0,0 0 0 0 0,0 1 0 0 0,6 8-1 0 0,-8-15 13 0 0,1 0-1 0 0,-1 0 0 0 0,1 0 0 0 0,0 0 1 0 0,0 0-1 0 0,0 0 0 0 0,1-1 0 0 0,-1 1 0 0 0,1-1 1 0 0,-1 0-1 0 0,1 0 0 0 0,0 0 0 0 0,0 0 0 0 0,6 3 1 0 0,-7-4 3 0 0,0 0 0 0 0,0-1 0 0 0,1 1 1 0 0,-1-1-1 0 0,1 1 0 0 0,-1-1 0 0 0,1 0 0 0 0,-1 0 1 0 0,1 0-1 0 0,-1 0 0 0 0,0 0 0 0 0,1-1 1 0 0,-1 1-1 0 0,1-1 0 0 0,-1 1 0 0 0,0-1 0 0 0,1 0 1 0 0,-1 0-1 0 0,0 0 0 0 0,0 0 0 0 0,3-2 0 0 0,5-5 46 0 0,0 0 0 0 0,0-1 0 0 0,0 0 0 0 0,-1 0 0 0 0,-1-1 0 0 0,9-12 0 0 0,-1-2-317 0 0,22-43 0 0 0,-34 56 255 0 0,0 1 0 0 0,0 0-1 0 0,-1-1 1 0 0,0 0 0 0 0,-1 0 0 0 0,0 0-1 0 0,0-19 1 0 0,-2 21 8 0 0,0 0 0 0 0,0-1 1 0 0,-1 1-1 0 0,-1 0 0 0 0,1 0 0 0 0,-2 0 1 0 0,1 0-1 0 0,-1 0 0 0 0,-7-13 0 0 0,10 22 1 0 0,0 0 0 0 0,0 0-1 0 0,0 0 1 0 0,0 1 0 0 0,0-1-1 0 0,0 0 1 0 0,0 0 0 0 0,0 0-1 0 0,0 0 1 0 0,0 0 0 0 0,0 1-1 0 0,0-1 1 0 0,0 0 0 0 0,-1 0-1 0 0,1 0 1 0 0,0 0 0 0 0,0 0-1 0 0,0 0 1 0 0,0 1 0 0 0,0-1-1 0 0,0 0 1 0 0,-1 0-1 0 0,1 0 1 0 0,0 0 0 0 0,0 0-1 0 0,0 0 1 0 0,0 0 0 0 0,0 0-1 0 0,-1 0 1 0 0,1 0 0 0 0,0 0-1 0 0,0 0 1 0 0,0 0 0 0 0,0 0-1 0 0,-1 0 1 0 0,1 0 0 0 0,0 0-1 0 0,0 0 1 0 0,0 0 0 0 0,0 0-1 0 0,-1 0 1 0 0,1 0 0 0 0,0 0-1 0 0,0 0 1 0 0,0 0-1 0 0,0 0 1 0 0,0 0 0 0 0,-1 0-1 0 0,1 0 1 0 0,0-1 0 0 0,0 1-1 0 0,0 0 1 0 0,0 0 0 0 0,0 0-1 0 0,0 0 1 0 0,-1 0 0 0 0,1 0-1 0 0,0-1 1 0 0,0 1 0 0 0,0 0-1 0 0,-2 15-56 0 0,4 36 53 0 0,2-1 0 0 0,1 1-1 0 0,18 66 1 0 0,-21-110 49 0 0,0 0 0 0 0,0-1 0 0 0,5 11 0 0 0,-6-15-4 0 0,0 0 0 0 0,0 0 0 0 0,0 0 0 0 0,1-1 0 0 0,-1 1 0 0 0,0 0 0 0 0,1-1 0 0 0,-1 1 0 0 0,1-1 0 0 0,0 1 0 0 0,-1-1 0 0 0,1 0 0 0 0,0 1 0 0 0,0-1 0 0 0,3 1 0 0 0,6-3-1223 0 0,-11 1 1122 0 0,5-2-727 0 0</inkml:trace>
</inkml:ink>
</file>

<file path=ppt/ink/ink7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31.23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0 156 13792 0 0,'0'0'1056'0'0,"5"0"-612"0"0,158-28-1038 0 0,-134 23 459 0 0,-5 1-22 0 0,0 0 0 0 0,1 2 0 0 0,43 1 1 0 0,-37 4 156 0 0,-11-1 0 0 0,1 0 0 0 0,21-2 0 0 0,-35 0 100 0 0,1-1 0 0 0,-1 0 0 0 0,0-1 1 0 0,0 0-1 0 0,0 0 0 0 0,0 0 1 0 0,0-1-1 0 0,-1 0 0 0 0,1 0 1 0 0,-1-1-1 0 0,0 0 0 0 0,8-6 1 0 0,-13 10-75 0 0,0-1 0 0 0,0 1 1 0 0,0-1-1 0 0,-1 0 1 0 0,1 1-1 0 0,0-1 1 0 0,-1 0-1 0 0,1 0 1 0 0,0 1-1 0 0,-1-1 1 0 0,1 0-1 0 0,-1 0 1 0 0,1 0-1 0 0,-1 0 1 0 0,0 0-1 0 0,1 1 1 0 0,-1-1-1 0 0,0 0 1 0 0,0 0-1 0 0,1 0 1 0 0,-1 0-1 0 0,0 0 1 0 0,0 0-1 0 0,0 0 0 0 0,0 0 1 0 0,0 0-1 0 0,-1 0 1 0 0,1 0-1 0 0,0 0 1 0 0,0 0-1 0 0,-1 0 1 0 0,1 0-1 0 0,0 0 1 0 0,-1 0-1 0 0,1 0 1 0 0,-1 1-1 0 0,1-1 1 0 0,-1 0-1 0 0,1 0 1 0 0,-1 0-1 0 0,0 1 1 0 0,1-1-1 0 0,-1 0 1 0 0,0 1-1 0 0,0-1 1 0 0,0 0-1 0 0,-3-2 53 0 0,0 1 0 0 0,0-1 1 0 0,0 1-1 0 0,0 0 0 0 0,-1 0 0 0 0,1 1 0 0 0,-1-1 1 0 0,-6 0-1 0 0,6 1-68 0 0,0 0 0 0 0,0 1-1 0 0,-1 0 1 0 0,1 0 0 0 0,0 0 0 0 0,0 1 0 0 0,0 0 0 0 0,0 0 0 0 0,0 0 0 0 0,0 0-1 0 0,0 1 1 0 0,0 0 0 0 0,1 0 0 0 0,-1 0 0 0 0,0 0 0 0 0,1 1 0 0 0,0 0 0 0 0,-1 0-1 0 0,1 0 1 0 0,-5 6 0 0 0,5-5 49 0 0,0 1 0 0 0,1-1 0 0 0,-1 1 0 0 0,1 0 0 0 0,0 0 0 0 0,0 1 0 0 0,1-1 0 0 0,0 0 0 0 0,0 1 0 0 0,0 0 0 0 0,0-1 0 0 0,1 1 0 0 0,0 0 0 0 0,0 0 0 0 0,0 0 0 0 0,1 0 0 0 0,1 8 0 0 0,-1-8 18 0 0,1-1 0 0 0,0 1 1 0 0,0-1-1 0 0,1 0 0 0 0,-1 0 0 0 0,1 0 1 0 0,1 0-1 0 0,-1 0 0 0 0,1 0 0 0 0,-1 0 1 0 0,1-1-1 0 0,1 1 0 0 0,-1-1 0 0 0,1 0 1 0 0,-1 0-1 0 0,1 0 0 0 0,0 0 1 0 0,1-1-1 0 0,-1 0 0 0 0,10 6 0 0 0,-7-5-96 0 0,1 0 0 0 0,0-1 0 0 0,0 0 0 0 0,1 0 0 0 0,-1-1 0 0 0,1 0 0 0 0,-1 0 0 0 0,1-1 0 0 0,-1 0 0 0 0,1-1 0 0 0,0 0 0 0 0,13-1 0 0 0,-4-2-902 0 0,0 2-51 0 0</inkml:trace>
  <inkml:trace contextRef="#ctx0" brushRef="#br0" timeOffset="1">895 12 16328 0 0,'5'-2'351'0'0,"2"-2"81"0"0,2 2 16 0 0,2 0 16 0 0,0 2-368 0 0,2-2-96 0 0,3 2 0 0 0,-2 0 0 0 0,2 0-96 0 0,-5 2-40 0 0,-1 0-8 0 0,-3 0 0 0 0,0 2-1447 0 0,-2 0-289 0 0</inkml:trace>
</inkml:ink>
</file>

<file path=ppt/ink/ink7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31.7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23 16991 0 0,'13'-12'352'0'0,"-8"8"80"0"0,4 2-344 0 0,4-1-88 0 0,-2 2 0 0 0,3 1 0 0 0,-1 0 160 0 0,1 0 8 0 0,-1 0 8 0 0,1 1 0 0 0,-3 2-176 0 0,-2 1 0 0 0,2-2-80 0 0</inkml:trace>
</inkml:ink>
</file>

<file path=ppt/ink/ink7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35.42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43 107 11272 0 0,'-4'-18'502'0'0,"4"2"85"0"0,0 16-64 0 0,4 3-450 0 0,3 8-46 0 0,-5-7-27 0 0,2 3 25 0 0,9 13 538 0 0,20 25 1 0 0,38 54 1291 0 0,-40-53-1536 0 0,-25-38-171 0 0,-1-1-1 0 0,-1 1 0 0 0,1 0 1 0 0,-1 1-1 0 0,-1-1 1 0 0,1 1-1 0 0,-2 0 1 0 0,5 18-1 0 0,-7-24-76 0 0,0 1 0 0 0,1 0-1 0 0,-1 0 1 0 0,0-1 0 0 0,-1 1 0 0 0,1 0-1 0 0,-1 0 1 0 0,0-1 0 0 0,0 1 0 0 0,0 0-1 0 0,0-1 1 0 0,0 1 0 0 0,-1-1 0 0 0,0 1 0 0 0,0-1-1 0 0,0 0 1 0 0,0 0 0 0 0,0 0 0 0 0,-1 0-1 0 0,1 0 1 0 0,-1 0 0 0 0,0-1 0 0 0,-5 5-1 0 0,2-3 48 0 0,-1 0-1 0 0,0 0 0 0 0,0 0 0 0 0,0-1 1 0 0,0 0-1 0 0,-1-1 0 0 0,1 0 1 0 0,-1 0-1 0 0,0 0 0 0 0,-12 0 0 0 0,14-1-53 0 0,1-1-1 0 0,-1 0 0 0 0,0 0 0 0 0,0-1 1 0 0,1 0-1 0 0,-1 0 0 0 0,0 0 0 0 0,1-1 1 0 0,-1 0-1 0 0,1 0 0 0 0,0 0 0 0 0,-1-1 1 0 0,1 1-1 0 0,-8-7 0 0 0,11 7-56 0 0,0 0-1 0 0,0 1 1 0 0,0-1-1 0 0,0 0 1 0 0,1 0 0 0 0,-1-1-1 0 0,1 1 1 0 0,-1 0-1 0 0,1 0 1 0 0,0-1 0 0 0,0 1-1 0 0,0-1 1 0 0,0 1-1 0 0,0-1 1 0 0,1 1 0 0 0,-1-1-1 0 0,1 1 1 0 0,0-1-1 0 0,0 0 1 0 0,-1 1 0 0 0,2-1-1 0 0,-1 0 1 0 0,0 1-1 0 0,0-1 1 0 0,1 1 0 0 0,0-1-1 0 0,-1 0 1 0 0,1 1-1 0 0,0-1 1 0 0,2-1 0 0 0,2-8 2 0 0,2 0 1 0 0,0 0 0 0 0,0 1 0 0 0,13-15-1 0 0,-17 22 10 0 0,50-57 169 0 0,-31 36-318 0 0,-1 0 0 0 0,22-35 1 0 0,-31 40 122 0 0,-5 10 39 0 0,0 0-1 0 0,-1-1 0 0 0,0 0 0 0 0,-1 0 1 0 0,-1 0-1 0 0,1 0 0 0 0,3-22 1 0 0,-7 32-15 0 0,-1 0 0 0 0,0 0 0 0 0,0 0 0 0 0,0-1 0 0 0,0 1 0 0 0,0 0 0 0 0,-1 0 0 0 0,1 0 1 0 0,0-1-1 0 0,-1 1 0 0 0,1 0 0 0 0,0 0 0 0 0,-1 0 0 0 0,1 0 0 0 0,-1 0 0 0 0,0 0 0 0 0,1 0 0 0 0,-1 0 1 0 0,0 0-1 0 0,0-1 0 0 0,-1 1-6 0 0,0-1 0 0 0,0 1 0 0 0,0-1 0 0 0,0 1 1 0 0,0 0-1 0 0,0 0 0 0 0,-1 0 0 0 0,1 0 0 0 0,-4 0 0 0 0,0-1 4 0 0,0 1-1 0 0,0 0 1 0 0,0 1-1 0 0,-1-1 1 0 0,1 1-1 0 0,-12 2 1 0 0,11-1-66 0 0,0 0 1 0 0,0 1-1 0 0,1 0 1 0 0,-1 1-1 0 0,0-1 1 0 0,1 1 0 0 0,0 0-1 0 0,-1 1 1 0 0,1 0-1 0 0,-8 6 1 0 0,10-6-384 0 0,1-1 0 0 0,-1 1 0 0 0,0 0 0 0 0,1 1 0 0 0,-6 8-1 0 0,7-8-561 0 0,0 0-1 0 0,-1 0 0 0 0,2 0 0 0 0,-1 0 0 0 0,1 0 0 0 0,-2 7 1 0 0,2 3-4344 0 0</inkml:trace>
</inkml:ink>
</file>

<file path=ppt/ink/ink7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35.9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12 17999 0 0,'0'0'1803'0'0,"5"-12"-1382"0"0,-7 31-940 0 0,0 11-1304 0 0,6-14-2804 0 0</inkml:trace>
</inkml:ink>
</file>

<file path=ppt/ink/ink7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37.2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55 3 14920 0 0,'0'0'548'0'0,"7"-3"597"0"0,-7 3-1138 0 0,1 0 1 0 0,-1 0-1 0 0,1 0 0 0 0,-1 0 1 0 0,1 0-1 0 0,-1 0 1 0 0,0 0-1 0 0,1 0 0 0 0,-1 1 1 0 0,1-1-1 0 0,-1 0 1 0 0,0 0-1 0 0,1 0 0 0 0,-1 0 1 0 0,1 0-1 0 0,-1 1 0 0 0,0-1 1 0 0,1 0-1 0 0,-1 0 1 0 0,0 1-1 0 0,1-1 0 0 0,-1 0 1 0 0,0 0-1 0 0,1 1 1 0 0,-1-1-1 0 0,0 0 0 0 0,0 1 1 0 0,0-1-1 0 0,1 1 1 0 0,-1-1-1 0 0,0 0 0 0 0,0 1 1 0 0,0-1-1 0 0,0 1 0 0 0,1-1 1 0 0,-1 1-1 0 0,1 13 193 0 0,-3 0 29 0 0,-1 0-1 0 0,0 0 1 0 0,-9 22 0 0 0,-17 56 696 0 0,17-48-536 0 0,9-35-309 0 0,1-3 5 0 0,0 0 0 0 0,0 1 0 0 0,0-1 0 0 0,1 1 1 0 0,0-1-1 0 0,1 1 0 0 0,-1 0 0 0 0,1-1 0 0 0,1 8 0 0 0,-1-13-71 0 0,0 0-1 0 0,1 0 1 0 0,-1 0 0 0 0,1 0-1 0 0,-1 0 1 0 0,1 0 0 0 0,0 0-1 0 0,-1 0 1 0 0,1 0-1 0 0,0 0 1 0 0,0 0 0 0 0,-1-1-1 0 0,1 1 1 0 0,0 0 0 0 0,0 0-1 0 0,0-1 1 0 0,0 1 0 0 0,0-1-1 0 0,0 1 1 0 0,0-1-1 0 0,0 1 1 0 0,0-1 0 0 0,0 0-1 0 0,0 0 1 0 0,1 1 0 0 0,-1-1-1 0 0,0 0 1 0 0,0 0 0 0 0,2 0-1 0 0,5 0 28 0 0,-1-1 0 0 0,1 1-1 0 0,10-3 1 0 0,-4 0 4 0 0,4 1-70 0 0,-1 0-1 0 0,0 2 1 0 0,28 1-1 0 0,-36 1-968 0 0,0-1-1 0 0,14 6 1 0 0,-8-5-3174 0 0</inkml:trace>
  <inkml:trace contextRef="#ctx0" brushRef="#br0" timeOffset="1.05">304 163 11832 0 0,'0'0'266'0'0,"-6"-6"654"0"0,2 4-821 0 0,1 0 2177 0 0,2 4-2043 0 0,-1-1-1 0 0,1 1 1 0 0,0 0 0 0 0,0 0-1 0 0,0 0 1 0 0,0 0 0 0 0,1 0-1 0 0,-1 0 1 0 0,0 0 0 0 0,1 0-1 0 0,0 0 1 0 0,-1 1 0 0 0,1-1 0 0 0,0 3-1 0 0,3 37 605 0 0,-2-25-446 0 0,1 160-105 0 0,-4-159-636 0 0</inkml:trace>
</inkml:ink>
</file>

<file path=ppt/ink/ink7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38.64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95 123 9200 0 0,'-2'0'63'0'0,"-7"1"266"0"0,8-1-316 0 0,1 1 0 0 0,-1-1 1 0 0,0 1-1 0 0,1 0 0 0 0,-1-1 1 0 0,1 1-1 0 0,-1 0 0 0 0,1 0 1 0 0,0-1-1 0 0,-1 1 0 0 0,1 0 1 0 0,0 0-1 0 0,-1 0 0 0 0,1-1 1 0 0,0 1-1 0 0,0 0 0 0 0,0 0 1 0 0,0 0-1 0 0,0 0 0 0 0,0-1 1 0 0,0 1-1 0 0,0 0 0 0 0,0 2 1 0 0,2 6 92 0 0,0 1 0 0 0,1 0 1 0 0,0-1-1 0 0,0 0 0 0 0,1 0 0 0 0,0 0 1 0 0,1 0-1 0 0,6 9 0 0 0,-9-14 80 0 0,1 0 1 0 0,-1-1-1 0 0,1 1 0 0 0,0-1 0 0 0,0 0 0 0 0,1 0 1 0 0,-1 0-1 0 0,0 0 0 0 0,1 0 0 0 0,0-1 0 0 0,0 1 1 0 0,0-1-1 0 0,0 0 0 0 0,0-1 0 0 0,0 1 0 0 0,0-1 0 0 0,1 1 1 0 0,-1-1-1 0 0,0 0 0 0 0,6 0 0 0 0,-6-2-39 0 0,0 1 1 0 0,0-1-1 0 0,0 0 0 0 0,0 0 0 0 0,-1 0 0 0 0,1 0 1 0 0,0-1-1 0 0,-1 0 0 0 0,1 1 0 0 0,-1-1 0 0 0,0-1 0 0 0,0 1 1 0 0,0 0-1 0 0,0-1 0 0 0,0 1 0 0 0,0-1 0 0 0,0 0 1 0 0,-1 0-1 0 0,0 0 0 0 0,4-6 0 0 0,-1 0 121 0 0,1 0 0 0 0,-2 0 0 0 0,1-1 0 0 0,-1 0 0 0 0,-1 0 0 0 0,4-14 0 0 0,-6 17-174 0 0,0 1 0 0 0,0 0 0 0 0,-1-1 0 0 0,0 1 0 0 0,0 0 0 0 0,0 0 0 0 0,-1-1 0 0 0,0 1 0 0 0,-4-12 0 0 0,4 15-70 0 0,0-1 0 0 0,-1 0 0 0 0,0 0 0 0 0,1 1 0 0 0,-2-1 0 0 0,1 0 0 0 0,0 1 0 0 0,-1 0 0 0 0,1 0 0 0 0,-1 0 0 0 0,0 0 0 0 0,0 0 0 0 0,0 0 0 0 0,0 1 0 0 0,-1 0 0 0 0,-3-3 0 0 0,-3 0-15 0 0,1 1 1 0 0,-1-1-1 0 0,-1 2 0 0 0,1-1 1 0 0,-20-3-1 0 0,24 7-68 0 0,1-1-1 0 0,-1 1 1 0 0,0 0-1 0 0,0 0 1 0 0,0 1-1 0 0,0 0 1 0 0,0 0-1 0 0,1 0 0 0 0,-1 1 1 0 0,0 0-1 0 0,1 0 1 0 0,-8 4-1 0 0,7-3-200 0 0,0 0-1 0 0,0 1 1 0 0,0 0-1 0 0,1 0 1 0 0,-1 0-1 0 0,1 1 1 0 0,0 0 0 0 0,1 0-1 0 0,-1 0 1 0 0,1 1-1 0 0,0-1 1 0 0,0 1-1 0 0,0 0 1 0 0,1 0-1 0 0,0 0 1 0 0,0 1-1 0 0,1-1 1 0 0,-2 8-1 0 0,-1 1-1141 0 0</inkml:trace>
</inkml:ink>
</file>

<file path=ppt/ink/ink7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39.2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113 0 13328 0 0,'0'9'642'0'0,"0"4"-275"0"0,4 117 856 0 0,2-71-682 0 0,-4-25-180 0 0,2 0-1 0 0,1-1 1 0 0,10 35-1 0 0,-4-30 247 0 0,9 28 898 0 0,-18-60-1264 0 0,0 0 0 0 0,0 0 0 0 0,-1 0 0 0 0,0 0 0 0 0,0 0 0 0 0,-1 8 0 0 0,0-14-211 0 0,0 1 0 0 0,0-1-1 0 0,-1 1 1 0 0,1 0 0 0 0,0-1 0 0 0,-1 1 0 0 0,1-1-1 0 0,0 1 1 0 0,-1-1 0 0 0,1 1 0 0 0,-1-1-1 0 0,1 1 1 0 0,-1-1 0 0 0,1 1 0 0 0,-1-1 0 0 0,1 0-1 0 0,-1 1 1 0 0,1-1 0 0 0,-1 0 0 0 0,1 1 0 0 0,-1-1-1 0 0,0 0 1 0 0,1 0 0 0 0,-1 0 0 0 0,0 1 0 0 0,0-1-1 0 0,-17 3 354 0 0,12-3-316 0 0,1 0 0 0 0,-1-1 0 0 0,0 1 0 0 0,1-1 0 0 0,-1 0 0 0 0,1-1 0 0 0,-1 1 0 0 0,1-1 0 0 0,0 0 0 0 0,-1-1 0 0 0,1 1 0 0 0,0-1 0 0 0,1 0 0 0 0,-1 0 0 0 0,0 0 1 0 0,1-1-1 0 0,-5-4 0 0 0,3 2-45 0 0,0 0 1 0 0,0-1-1 0 0,1 0 1 0 0,0 0-1 0 0,0 0 1 0 0,0-1-1 0 0,1 0 1 0 0,0 0-1 0 0,0 0 1 0 0,-2-11-1 0 0,5 13-88 0 0,0 0 1 0 0,0 0-1 0 0,1 0 0 0 0,0 0 0 0 0,0 0 1 0 0,0 0-1 0 0,1 0 0 0 0,0 0 0 0 0,0 0 1 0 0,1 0-1 0 0,0 0 0 0 0,0 0 0 0 0,0 1 0 0 0,1-1 1 0 0,-1 1-1 0 0,1-1 0 0 0,7-8 0 0 0,0 1-534 0 0,0 0 0 0 0,0 1 0 0 0,1 1-1 0 0,1-1 1 0 0,21-15 0 0 0,7-2-2104 0 0,-20 16 874 0 0</inkml:trace>
</inkml:ink>
</file>

<file path=ppt/ink/ink7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39.7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34 12928 0 0,'0'0'101'0'0,"0"0"-1"0"0,0 0 1 0 0,-1 0 0 0 0,1 0 0 0 0,0 0 0 0 0,0 0 0 0 0,-1 0 0 0 0,1 0 0 0 0,0 0 0 0 0,0 0-1 0 0,-1-1 1 0 0,1 1 0 0 0,0 0 0 0 0,0 0 0 0 0,0 0 0 0 0,-1 0 0 0 0,1 0 0 0 0,0 0 0 0 0,0-1 0 0 0,0 1-1 0 0,-1 0 1 0 0,1 0 0 0 0,0 0 0 0 0,0 0 0 0 0,0-1 0 0 0,0 1 0 0 0,0 0 0 0 0,0 0 0 0 0,-1 0 0 0 0,1-1-1 0 0,0 1 1 0 0,0 0 0 0 0,0 0 0 0 0,0-1 0 0 0,0 1 0 0 0,0 0 0 0 0,9-4 1343 0 0,15 1-326 0 0,8 3-386 0 0,130-3 1888 0 0,-149 3-2457 0 0,-1-1 94 0 0,1 1 1 0 0,-1-2-1 0 0,23-4 0 0 0,-34 5-240 0 0,0 1 0 0 0,0-1 0 0 0,0 1 0 0 0,0-1-1 0 0,0 1 1 0 0,0-1 0 0 0,0 0 0 0 0,0 1 0 0 0,0-1-1 0 0,0 0 1 0 0,0 0 0 0 0,0-1 0 0 0</inkml:trace>
</inkml:ink>
</file>

<file path=ppt/ink/ink7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0.6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138 186 10808 0 0,'-1'-1'110'0'0,"-1"1"1"0"0,0-1-1 0 0,0 0 1 0 0,1 0 0 0 0,-1 0-1 0 0,0 1 1 0 0,1-2-1 0 0,-1 1 1 0 0,1 0-1 0 0,-1 0 1 0 0,1 0-1 0 0,0-1 1 0 0,0 1 0 0 0,-1 0-1 0 0,1-1 1 0 0,0 1-1 0 0,0-1 1 0 0,0 0-1 0 0,0 1 1 0 0,1-1 0 0 0,-1 0-1 0 0,0 1 1 0 0,1-1-1 0 0,-1 0 1 0 0,1 0-1 0 0,0 0 1 0 0,-1-2 0 0 0,0-2 92 0 0,1 0 0 0 0,0 0 0 0 0,-1 0 0 0 0,2 0 1 0 0,-1 0-1 0 0,1 0 0 0 0,0 0 0 0 0,0 0 0 0 0,1 0 1 0 0,-1 1-1 0 0,1-1 0 0 0,1 0 0 0 0,-1 1 0 0 0,7-11 0 0 0,-6 12-81 0 0,0 0 0 0 0,0 1 0 0 0,1-1-1 0 0,-1 0 1 0 0,1 1 0 0 0,0 0-1 0 0,0 0 1 0 0,0 0 0 0 0,0 0-1 0 0,0 1 1 0 0,6-3 0 0 0,-7 4-91 0 0,-1 0 0 0 0,1 0 0 0 0,-1 0 1 0 0,1 0-1 0 0,-1 1 0 0 0,1-1 0 0 0,0 1 1 0 0,-1 0-1 0 0,1 0 0 0 0,0-1 0 0 0,0 2 0 0 0,-1-1 1 0 0,1 0-1 0 0,0 0 0 0 0,-1 1 0 0 0,1 0 1 0 0,-1-1-1 0 0,1 1 0 0 0,-1 0 0 0 0,1 0 1 0 0,-1 1-1 0 0,4 1 0 0 0,-2 1-22 0 0,0 0 1 0 0,0 0-1 0 0,0 1 0 0 0,-1-1 1 0 0,1 1-1 0 0,-1 0 0 0 0,0 0 0 0 0,0 0 1 0 0,-1 0-1 0 0,1 1 0 0 0,-1-1 1 0 0,-1 1-1 0 0,3 11 0 0 0,-1-2 49 0 0,-1 0 1 0 0,0 0-1 0 0,-1 0 0 0 0,-2 20 0 0 0,-1-20 40 0 0,0 1-1 0 0,-1 0 0 0 0,-1-1 0 0 0,0 1 0 0 0,-1-1 0 0 0,-1 0 0 0 0,0-1 1 0 0,-1 1-1 0 0,-1-1 0 0 0,0-1 0 0 0,-1 1 0 0 0,0-2 0 0 0,-21 23 0 0 0,24-30-47 0 0,1 0 1 0 0,0 0-1 0 0,-1-1 0 0 0,0 0 0 0 0,0 0 0 0 0,0-1 0 0 0,-1 1 0 0 0,1-1 0 0 0,-1-1 0 0 0,0 1 0 0 0,1-1 0 0 0,-1 0 0 0 0,0-1 1 0 0,0 0-1 0 0,0 0 0 0 0,-1 0 0 0 0,1-1 0 0 0,0 0 0 0 0,0-1 0 0 0,0 1 0 0 0,0-1 0 0 0,-9-3 0 0 0,15 4-38 0 0,-1-1-1 0 0,0 0 1 0 0,1 0-1 0 0,-1 0 1 0 0,0 0-1 0 0,1 0 1 0 0,-1 0-1 0 0,1 0 0 0 0,0 0 1 0 0,-1-1-1 0 0,1 1 1 0 0,0 0-1 0 0,0-1 1 0 0,0 1-1 0 0,0-1 1 0 0,0 0-1 0 0,0 1 1 0 0,0-1-1 0 0,1 0 1 0 0,-1 1-1 0 0,0-1 1 0 0,1-2-1 0 0,-1 3-15 0 0,1 0 0 0 0,0 0 1 0 0,0-1-1 0 0,0 1 0 0 0,0 0 0 0 0,0 0 1 0 0,0 0-1 0 0,1 0 0 0 0,-1-1 0 0 0,0 1 1 0 0,1 0-1 0 0,-1 0 0 0 0,1 0 0 0 0,-1 0 0 0 0,1 0 1 0 0,-1 0-1 0 0,1 0 0 0 0,0 0 0 0 0,-1 0 1 0 0,1 0-1 0 0,0 0 0 0 0,0 1 0 0 0,0-1 1 0 0,-1 0-1 0 0,1 0 0 0 0,0 1 0 0 0,0-1 0 0 0,0 0 1 0 0,0 1-1 0 0,0-1 0 0 0,1 1 0 0 0,-1 0 1 0 0,0-1-1 0 0,0 1 0 0 0,2 0 0 0 0,4-2-5 0 0,1 1 0 0 0,0 0 0 0 0,0 1 0 0 0,0 0-1 0 0,-1 0 1 0 0,1 1 0 0 0,0-1 0 0 0,0 2 0 0 0,-1-1 0 0 0,9 4-1 0 0,9 3-163 0 0,38 21-1 0 0,-50-23-153 0 0,-2 2-1 0 0,1-1 0 0 0,-1 1 0 0 0,20 19 1 0 0,-25-21-611 0 0</inkml:trace>
</inkml:ink>
</file>

<file path=ppt/ink/ink7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1.19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17655 0 0,'2'4'744'0'0,"1"-1"-592"0"0,1 0-72 0 0,0-3-16 0 0,1 0 0 0 0,-1 0 0 0 0,1 1-64 0 0,-1-1 0 0 0,1 0 0 0 0</inkml:trace>
</inkml:ink>
</file>

<file path=ppt/ink/ink7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1.9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 99 18055 0 0,'-1'-2'73'0'0,"1"1"0"0"0,0 0 0 0 0,0 0-1 0 0,0 0 1 0 0,-1-1 0 0 0,1 1 0 0 0,1 0 0 0 0,-1 0-1 0 0,0-1 1 0 0,0 1 0 0 0,0 0 0 0 0,0 0-1 0 0,1 0 1 0 0,-1-1 0 0 0,1 1 0 0 0,-1 0-1 0 0,1 0 1 0 0,-1 0 0 0 0,1 0 0 0 0,0 0-1 0 0,-1 0 1 0 0,1 0 0 0 0,0 0 0 0 0,0 0-1 0 0,0 0 1 0 0,0 0 0 0 0,1 0 0 0 0,28-24-135 0 0,-21 19 62 0 0,0 0 0 0 0,0 1 0 0 0,1 0 0 0 0,0 0-1 0 0,0 1 1 0 0,11-3 0 0 0,-18 6 1 0 0,1 0 0 0 0,-1 1-1 0 0,1-1 1 0 0,0 1 0 0 0,-1-1-1 0 0,1 1 1 0 0,0 0 0 0 0,-1 1 0 0 0,1-1-1 0 0,-1 0 1 0 0,1 1 0 0 0,0 0 0 0 0,-1 0-1 0 0,1 0 1 0 0,-1 0 0 0 0,0 1-1 0 0,1-1 1 0 0,-1 1 0 0 0,0 0 0 0 0,0 0-1 0 0,5 4 1 0 0,-7-4 10 0 0,1 0 0 0 0,-1 0 0 0 0,0 0 0 0 0,0 0 0 0 0,0 0 0 0 0,0 0 0 0 0,0 0 0 0 0,0 0 0 0 0,0 0 0 0 0,-1 1 0 0 0,1-1 1 0 0,-1 0-1 0 0,0 1 0 0 0,1-1 0 0 0,-1 0 0 0 0,0 1 0 0 0,-1-1 0 0 0,1 0 0 0 0,0 0 0 0 0,-1 1 0 0 0,1-1 0 0 0,-1 0 0 0 0,-1 4 0 0 0,-1 4 5 0 0,-1-1 0 0 0,0 1 0 0 0,-11 16 0 0 0,-23 36 243 0 0,38-61-227 0 0,14-1-299 0 0,-2 0 150 0 0,-3-1 64 0 0,0 1-1 0 0,0 1 1 0 0,0 0 0 0 0,1 0-1 0 0,9 3 1 0 0,-8-1 71 0 0,-1 1 1 0 0,0 0-1 0 0,0 0 1 0 0,0 1-1 0 0,0 1 1 0 0,-1 0-1 0 0,10 7 0 0 0,-14-9 14 0 0,0 1 0 0 0,-1-1-1 0 0,1 1 1 0 0,-1 0-1 0 0,0 0 1 0 0,0 1-1 0 0,-1-1 1 0 0,1 1 0 0 0,-1-1-1 0 0,0 1 1 0 0,-1 0-1 0 0,0 1 1 0 0,3 7-1 0 0,-5-12 6 0 0,0 0-1 0 0,0 0 0 0 0,0 0 0 0 0,0 0 1 0 0,0 1-1 0 0,0-1 0 0 0,-1 0 0 0 0,1 0 1 0 0,-1 0-1 0 0,1 0 0 0 0,-1 0 1 0 0,0 0-1 0 0,0 0 0 0 0,0 0 0 0 0,0 0 1 0 0,0 0-1 0 0,0-1 0 0 0,-1 1 0 0 0,1 0 1 0 0,-1-1-1 0 0,1 1 0 0 0,-1-1 0 0 0,1 1 1 0 0,-3 0-1 0 0,-2 3 102 0 0,1-1 1 0 0,-1-1-1 0 0,0 1 1 0 0,-1-1-1 0 0,1 0 1 0 0,-8 2-1 0 0,-2 0 25 0 0,-1 0-1 0 0,-30 3 0 0 0,38-7-174 0 0,1 0-1 0 0,-1-1 1 0 0,1 0-1 0 0,-1-1 1 0 0,1 0-1 0 0,-1 0 0 0 0,-12-4 1 0 0,19 5-158 0 0,0-1 0 0 0,0 0 1 0 0,1 0-1 0 0,-1 1 0 0 0,0-1 0 0 0,1 0 1 0 0,-1 0-1 0 0,1-1 0 0 0,-1 1 0 0 0,1 0 0 0 0,-2-2 1 0 0</inkml:trace>
  <inkml:trace contextRef="#ctx0" brushRef="#br0" timeOffset="1">606 347 7632 0 0,'0'0'570'0'0,"-4"14"628"0"0,4-12-1031 0 0,0-1-1 0 0,0 1 1 0 0,1-1 0 0 0,-1 1 0 0 0,0-1 0 0 0,1 0 0 0 0,-1 1 0 0 0,1-1 0 0 0,0 0-1 0 0,-1 1 1 0 0,1-1 0 0 0,0 0 0 0 0,0 0 0 0 0,0 0 0 0 0,0 0 0 0 0,0 1 0 0 0,0-2-1 0 0,0 1 1 0 0,0 0 0 0 0,0 0 0 0 0,1 0 0 0 0,-1 0 0 0 0,0-1 0 0 0,1 1 0 0 0,-1 0-1 0 0,0-1 1 0 0,1 1 0 0 0,-1-1 0 0 0,1 0 0 0 0,-1 1 0 0 0,2-1 0 0 0,1 1 185 0 0,1-1 0 0 0,-1 1 0 0 0,1-1 1 0 0,-1 0-1 0 0,1 0 0 0 0,-1-1 0 0 0,0 1 1 0 0,1-1-1 0 0,5-1 0 0 0,-3-1-162 0 0,0 0 0 0 0,0-1-1 0 0,0 1 1 0 0,-1-1 0 0 0,1 0-1 0 0,-1-1 1 0 0,0 0 0 0 0,0 0-1 0 0,-1 0 1 0 0,7-8 0 0 0,-8 9-113 0 0,-1-1-1 0 0,1 0 1 0 0,-1 0 0 0 0,0 0 0 0 0,-1 0-1 0 0,1-1 1 0 0,-1 1 0 0 0,0-1 0 0 0,0 0-1 0 0,0 1 1 0 0,-1-1 0 0 0,0 0 0 0 0,0-11-1 0 0,-1 14-44 0 0,0 0-1 0 0,0 0 1 0 0,-1 0 0 0 0,1 0-1 0 0,-1 0 1 0 0,0 0-1 0 0,0 1 1 0 0,0-1-1 0 0,0 0 1 0 0,-1 0 0 0 0,1 1-1 0 0,-1-1 1 0 0,0 1-1 0 0,1-1 1 0 0,-1 1-1 0 0,0 0 1 0 0,0 0-1 0 0,-1 0 1 0 0,1 0 0 0 0,0 0-1 0 0,-1 0 1 0 0,1 1-1 0 0,-1-1 1 0 0,1 1-1 0 0,-1-1 1 0 0,0 1-1 0 0,-4-1 1 0 0,2 0-48 0 0,0 0 0 0 0,-1 1 0 0 0,1 0 0 0 0,-1 0 1 0 0,0 1-1 0 0,1-1 0 0 0,-1 1 0 0 0,0 0 0 0 0,1 0 0 0 0,-1 1 0 0 0,0 0 0 0 0,1 0 1 0 0,-9 3-1 0 0,7-1-280 0 0,-1 0 1 0 0,1 1-1 0 0,0 0 0 0 0,0 1 1 0 0,0-1-1 0 0,1 1 1 0 0,0 1-1 0 0,0-1 1 0 0,0 1-1 0 0,1 0 1 0 0,-1 0-1 0 0,1 1 1 0 0,1-1-1 0 0,-1 1 0 0 0,1 0 1 0 0,0 0-1 0 0,-4 13 1 0 0,3-7-766 0 0</inkml:trace>
</inkml:ink>
</file>

<file path=ppt/ink/ink7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2.4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153 160 12160 0 0,'3'1'144'0'0,"0"1"0"0"0,-1-1 0 0 0,1 0 0 0 0,0 1 1 0 0,-1 0-1 0 0,1 0 0 0 0,-1 0 0 0 0,1 0 0 0 0,-1 0 0 0 0,0 0 1 0 0,0 0-1 0 0,0 1 0 0 0,0-1 0 0 0,0 1 0 0 0,-1-1 1 0 0,1 1-1 0 0,-1 0 0 0 0,1 0 0 0 0,1 5 0 0 0,0 6 820 0 0,0-1-1 0 0,0 0 0 0 0,0 20 0 0 0,0-1-784 0 0,4 22 565 0 0,-4-25-319 0 0,2-1 0 0 0,10 39 0 0 0,-11-54-61 0 0,-1 0-1 0 0,3 22 0 0 0,-5-30-248 0 0,-1 0-1 0 0,1 0 0 0 0,-1 0 0 0 0,-1 0 0 0 0,1 0 1 0 0,-1 0-1 0 0,0 0 0 0 0,0 0 0 0 0,0 0 0 0 0,-3 6 1 0 0,2-7-66 0 0,0-1 0 0 0,0 0 0 0 0,0-1 0 0 0,-1 1 0 0 0,1 0 0 0 0,-1-1 0 0 0,0 1 0 0 0,1-1 0 0 0,-1 0 0 0 0,0 0 0 0 0,0 0 0 0 0,-1 0 0 0 0,1 0 0 0 0,0-1 0 0 0,0 0 0 0 0,-1 1 0 0 0,1-1 0 0 0,-1-1 0 0 0,1 1 0 0 0,-1 0 0 0 0,0-1 0 0 0,1 0 0 0 0,-1 1 0 0 0,1-1 0 0 0,-1-1 0 0 0,0 1 0 0 0,1-1 0 0 0,-1 1 0 0 0,-4-3 0 0 0,-4 0-22 0 0,1-2 0 0 0,1 1 0 0 0,-1-1 0 0 0,1-1 0 0 0,-1 0 0 0 0,2-1 0 0 0,-17-13 0 0 0,22 16-94 0 0,-1 0 1 0 0,1 0 0 0 0,0 0-1 0 0,0-1 1 0 0,1 0 0 0 0,-1 0-1 0 0,1 0 1 0 0,0 0 0 0 0,0 0-1 0 0,1-1 1 0 0,0 1 0 0 0,0-1-1 0 0,0 1 1 0 0,0-1 0 0 0,1 0-1 0 0,0 0 1 0 0,0-7 0 0 0,1 8-56 0 0,1 1 0 0 0,0-1 0 0 0,0 1 0 0 0,0-1 0 0 0,0 1 0 0 0,1 0 0 0 0,0-1 0 0 0,-1 1 0 0 0,2 0 0 0 0,-1 0 0 0 0,0 0 0 0 0,1 0 1 0 0,0 1-1 0 0,6-7 0 0 0,1-1-1233 0 0,1 2 0 0 0,0-1 1 0 0,18-11-1 0 0,-11 10-4858 0 0</inkml:trace>
  <inkml:trace contextRef="#ctx0" brushRef="#br0" timeOffset="1">711 1 18079 0 0,'0'0'414'0'0,"15"5"1140"0"0,12-1-1477 0 0,-1-1-1 0 0,1-1 0 0 0,1-2 0 0 0,28-3 1 0 0,-20-3-2913 0 0,-31 4 1371 0 0</inkml:trace>
</inkml:ink>
</file>

<file path=ppt/ink/ink7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3.22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19391 0 0,'0'0'992'0'0,"4"3"-992"0"0,3-3 0 0 0,2 2 0 0 0,2-1 384 0 0,0-1 48 0 0,3 0 16 0 0,1 0 0 0 0,1 0-288 0 0,0 0-48 0 0,-3 3-16 0 0,3-1 0 0 0,-2-2-1096 0 0,-3 0-224 0 0</inkml:trace>
</inkml:ink>
</file>

<file path=ppt/ink/ink7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4.5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533 75 13936 0 0,'-7'-12'1045'0'0,"4"7"-919"0"0,0 0 0 0 0,0 0 0 0 0,-6-7 0 0 0,-9-2 222 0 0,11 11-293 0 0,0 0 1 0 0,0 0 0 0 0,0 0-1 0 0,-1 1 1 0 0,1 0-1 0 0,-1 0 1 0 0,1 1 0 0 0,-1 0-1 0 0,1 0 1 0 0,-1 1-1 0 0,0 0 1 0 0,1 0 0 0 0,-11 2-1 0 0,5 1-85 0 0,1 0-1 0 0,0 0 1 0 0,0 2-1 0 0,0-1 1 0 0,0 2-1 0 0,1-1 1 0 0,-14 10 0 0 0,14-8 6 0 0,-94 65 29 0 0,93-63 82 0 0,1 1 0 0 0,0 1 0 0 0,1 0 0 0 0,0 0 0 0 0,1 1 0 0 0,-12 19 0 0 0,8-8 197 0 0,1 0 0 0 0,-17 47-1 0 0,26-61-230 0 0,0 1 0 0 0,1 0 0 0 0,0 0 0 0 0,1 0 0 0 0,0 0 0 0 0,1 0 0 0 0,0 0 0 0 0,0 0 0 0 0,1 0 0 0 0,3 16-1 0 0,-2-19-7 0 0,-1-1 0 0 0,1 1 0 0 0,0-1 0 0 0,1 1 0 0 0,0-1 0 0 0,0 0 0 0 0,0 0 0 0 0,0 0 0 0 0,1-1 0 0 0,0 1 0 0 0,1-1 0 0 0,-1 0 0 0 0,1 0 0 0 0,0 0 0 0 0,0-1 0 0 0,0 1 0 0 0,1-1 0 0 0,-1-1 0 0 0,1 1 0 0 0,0-1 0 0 0,10 4 0 0 0,-7-4 1 0 0,-1 0 0 0 0,1-1 0 0 0,0 0 0 0 0,1 0 0 0 0,-1-1 0 0 0,0 0 0 0 0,0-1 0 0 0,1 0-1 0 0,-1-1 1 0 0,0 0 0 0 0,0 0 0 0 0,0 0 0 0 0,0-2 0 0 0,0 1 0 0 0,0-1 0 0 0,0 0 0 0 0,-1-1 0 0 0,1 0 0 0 0,-1 0 0 0 0,0-1 0 0 0,0 0 0 0 0,-1 0 0 0 0,0-1 0 0 0,10-9 0 0 0,-14 12-24 0 0,6-5 115 0 0,-1-1 1 0 0,14-17 0 0 0,-20 24-110 0 0,0 0 0 0 0,-1-1 0 0 0,0 1 0 0 0,1 0 0 0 0,-1 0 0 0 0,0-1 0 0 0,0 1 1 0 0,0-1-1 0 0,-1 1 0 0 0,1-1 0 0 0,-1 1 0 0 0,1-1 0 0 0,-1 1 0 0 0,0-1 1 0 0,0 1-1 0 0,0-1 0 0 0,0 1 0 0 0,0-1 0 0 0,-1 0 0 0 0,0-2 0 0 0,0 2-5 0 0,-1 1 0 0 0,1 0 0 0 0,-1 0 0 0 0,1 0 0 0 0,-1-1 0 0 0,0 1-1 0 0,0 1 1 0 0,0-1 0 0 0,0 0 0 0 0,0 0 0 0 0,-1 1 0 0 0,1 0 0 0 0,0-1 0 0 0,-1 1-1 0 0,-3-2 1 0 0,-6-1-7 0 0,-23-7 0 0 0,34 11-18 0 0,-10-3-67 0 0,0 1 0 0 0,0 0-1 0 0,0 0 1 0 0,0 2 0 0 0,0-1 0 0 0,0 1-1 0 0,-21 3 1 0 0,26-2-28 0 0,0 1 0 0 0,0-1 0 0 0,0 1 1 0 0,0 1-1 0 0,0-1 0 0 0,1 1 0 0 0,0 0 0 0 0,-1 0 0 0 0,1 0 0 0 0,0 1 1 0 0,0 0-1 0 0,1 0 0 0 0,-1 0 0 0 0,1 0 0 0 0,-7 10 0 0 0,6-8-126 0 0,1 0 0 0 0,0 1 0 0 0,0 0 0 0 0,-4 11 0 0 0,3 4-5159 0 0,6-8-368 0 0</inkml:trace>
</inkml:ink>
</file>

<file path=ppt/ink/ink7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5.2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5 427 18599 0 0,'-3'4'408'0'0,"3"-1"80"0"0,-2 3 24 0 0,4-2 16 0 0,1 2-424 0 0,-1-1-104 0 0,2-1 0 0 0,1-1 0 0 0,-1 0-776 0 0,3-2-184 0 0,-2-1-32 0 0</inkml:trace>
  <inkml:trace contextRef="#ctx0" brushRef="#br0" timeOffset="1">285 437 13936 0 0,'3'-7'157'0'0,"0"0"0"0"0,0 1 0 0 0,1 0 1 0 0,-1-1-1 0 0,1 1 0 0 0,1 1 1 0 0,8-10-1 0 0,4-7 113 0 0,88-127-14 0 0,-85 116-153 0 0,-1-1 1 0 0,25-61-1 0 0,-26 51 2650 0 0,-17 46-2726 0 0,-1 1 0 0 0,0 0-1 0 0,0-1 1 0 0,0 1 0 0 0,0-1-1 0 0,-1 4 1 0 0,1-5-14 0 0,-13 130 590 0 0,-21 138 738 0 0,34-265-1513 0 0,-1 0 0 0 0,0 0 0 0 0,1 0 0 0 0,1 9 0 0 0,0-6-336 0 0</inkml:trace>
</inkml:ink>
</file>

<file path=ppt/ink/ink7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5.9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35 156 2384 0 0,'0'0'169'0'0,"-1"0"-103"0"0,0 0 126 0 0,-1 0 0 0 0,1 0 0 0 0,0 0 0 0 0,-1 0 0 0 0,1 0 0 0 0,0 0 0 0 0,0 1 0 0 0,-1-1 0 0 0,1 0 0 0 0,0 1 0 0 0,0-1 0 0 0,0 1 0 0 0,-1 0 0 0 0,1-1 0 0 0,0 1 0 0 0,0 0 0 0 0,0 0 0 0 0,0-1 0 0 0,0 1 0 0 0,0 0 0 0 0,0 0 0 0 0,-1 2 0 0 0,1-1 160 0 0,1 0 0 0 0,-1 0 0 0 0,0 0 0 0 0,0 0 0 0 0,1 0 0 0 0,-1 0 0 0 0,1 0 0 0 0,0 0 0 0 0,0 0 0 0 0,0 1 0 0 0,0-1 0 0 0,0 4 0 0 0,1-2 91 0 0,0 1 0 0 0,0-1 0 0 0,0 1-1 0 0,0-1 1 0 0,1 0 0 0 0,-1 1 0 0 0,1-1 0 0 0,0 0-1 0 0,1 0 1 0 0,-1 0 0 0 0,1-1 0 0 0,4 6-1 0 0,-5-7-341 0 0,1 0 0 0 0,0 0 0 0 0,-1-1-1 0 0,1 0 1 0 0,0 1 0 0 0,0-1-1 0 0,0 0 1 0 0,0 0 0 0 0,0-1-1 0 0,0 1 1 0 0,0-1 0 0 0,0 1-1 0 0,0-1 1 0 0,0 0 0 0 0,0 0 0 0 0,1 0-1 0 0,-1-1 1 0 0,0 1 0 0 0,0-1-1 0 0,0 1 1 0 0,0-1 0 0 0,3-2-1 0 0,6-1 138 0 0,0-1-1 0 0,-1 0 0 0 0,0-1 1 0 0,12-8-1 0 0,-11 6-146 0 0,0-1 1 0 0,0-1-1 0 0,-1 1 1 0 0,11-13-1 0 0,-17 17-24 0 0,-1-1 0 0 0,1 0 0 0 0,-1 0-1 0 0,0 0 1 0 0,0 0 0 0 0,-1-1 0 0 0,0 1 0 0 0,0-1-1 0 0,-1 0 1 0 0,3-10 0 0 0,-5 14-39 0 0,1 0 0 0 0,-1-1 0 0 0,0 1 0 0 0,-1 0 0 0 0,1-1 0 0 0,0 1 0 0 0,-1 0 0 0 0,0 0 0 0 0,0-1 0 0 0,0 1 0 0 0,0 0 0 0 0,-1 0 0 0 0,1 0 0 0 0,-1 0 0 0 0,1 0 0 0 0,-1 1 0 0 0,0-1 0 0 0,0 0 0 0 0,-4-3 0 0 0,3 3-50 0 0,-1 0 1 0 0,1 0 0 0 0,0 0 0 0 0,-1 1 0 0 0,1-1-1 0 0,-1 1 1 0 0,0 0 0 0 0,0 0 0 0 0,0 0-1 0 0,0 1 1 0 0,0-1 0 0 0,0 1 0 0 0,0 0 0 0 0,-8-1-1 0 0,5 2-181 0 0,-1 0 0 0 0,1 1 0 0 0,0 0 0 0 0,-1 0 0 0 0,1 0-1 0 0,0 1 1 0 0,0 0 0 0 0,0 1 0 0 0,0 0 0 0 0,1 0 0 0 0,-1 0 0 0 0,-11 8-1 0 0,14-8-61 0 0,-1 1 0 0 0,0 0-1 0 0,1 0 1 0 0,-1 0 0 0 0,1 1-1 0 0,0-1 1 0 0,1 1 0 0 0,-1 0-1 0 0,1 0 1 0 0,0 0 0 0 0,0 0-1 0 0,1 1 1 0 0,-1-1 0 0 0,1 1-1 0 0,0 0 1 0 0,-1 7 0 0 0,1 1-1583 0 0</inkml:trace>
</inkml:ink>
</file>

<file path=ppt/ink/ink7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6.5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220 0 14280 0 0,'-2'19'1432'0'0,"1"40"-574"0"0,-1-26-22 0 0,2 1 1 0 0,5 36-1 0 0,11 10-262 0 0,2 24 470 0 0,-18-99-952 0 0,0-1 1 0 0,0 1-1 0 0,0-1 1 0 0,0 1 0 0 0,-1-1-1 0 0,0 1 1 0 0,0-1-1 0 0,0 1 1 0 0,-1-1-1 0 0,1 0 1 0 0,-1 1-1 0 0,0-1 1 0 0,0 0 0 0 0,0 0-1 0 0,-1 0 1 0 0,0-1-1 0 0,1 1 1 0 0,-1-1-1 0 0,-1 1 1 0 0,1-1 0 0 0,-6 4-1 0 0,2-2 40 0 0,1 0-1 0 0,-2-1 1 0 0,1 0-1 0 0,0 0 1 0 0,-1-1-1 0 0,0 0 1 0 0,0 0-1 0 0,0-1 1 0 0,0 0-1 0 0,0 0 1 0 0,-11 0-1 0 0,16-2-77 0 0,0 0 0 0 0,-1 0 0 0 0,1 0 0 0 0,-1 0 0 0 0,1-1 0 0 0,0 1 0 0 0,-1-1 0 0 0,1 0 0 0 0,0 0 0 0 0,-1 0 0 0 0,1 0 0 0 0,0-1 0 0 0,0 0 0 0 0,0 1 0 0 0,-2-3 0 0 0,1 0-10 0 0,0 1 0 0 0,0-1-1 0 0,1 1 1 0 0,-1-1 0 0 0,1 0 0 0 0,0-1 0 0 0,0 1-1 0 0,1 0 1 0 0,-4-7 0 0 0,2 1-89 0 0,1 1-1 0 0,0-1 1 0 0,0-1 0 0 0,1 1-1 0 0,0 0 1 0 0,0-1-1 0 0,1 1 1 0 0,1 0 0 0 0,1-16-1 0 0,1 12-409 0 0,0-1 0 0 0,1 1 0 0 0,6-16-1 0 0,8-17-6945 0 0,-6 22 528 0 0</inkml:trace>
</inkml:ink>
</file>

<file path=ppt/ink/ink7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7.1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40 6592 0 0,'0'2'41'0'0,"1"-1"-1"0"0,-1 1 1 0 0,1 0 0 0 0,-1 0-1 0 0,1 0 1 0 0,-1 0 0 0 0,1-1 0 0 0,0 1-1 0 0,0 0 1 0 0,0 0 0 0 0,0-1-1 0 0,0 1 1 0 0,1-1 0 0 0,-1 1 0 0 0,3 2-1 0 0,-3-3-32 0 0,0 0-1 0 0,0 0 0 0 0,0-1 0 0 0,1 1 1 0 0,-1 0-1 0 0,0 0 0 0 0,0 0 1 0 0,1-1-1 0 0,-1 1 0 0 0,0-1 1 0 0,1 1-1 0 0,-1-1 0 0 0,0 0 0 0 0,1 1 1 0 0,-1-1-1 0 0,1 0 0 0 0,-1 0 1 0 0,1 0-1 0 0,-1 0 0 0 0,1 0 0 0 0,1-1 1 0 0,-1 1 99 0 0,-1-1 0 0 0,0 1-1 0 0,0-1 1 0 0,0 0 0 0 0,-1 0 0 0 0,1 1 0 0 0,0-1 0 0 0,0 0 0 0 0,0 0 0 0 0,0 0-1 0 0,-1 0 1 0 0,1 0 0 0 0,0 0 0 0 0,-1 0 0 0 0,1 0 0 0 0,-1 0 0 0 0,1 0 0 0 0,-1-1 0 0 0,0 1-1 0 0,0 0 1 0 0,1 0 0 0 0,-1 0 0 0 0,0 0 0 0 0,0-1 0 0 0,0 1 0 0 0,0 0 0 0 0,0-2-1 0 0,0 0 130 0 0,-1 0-1 0 0,1 1 1 0 0,0-1-1 0 0,-1 1 1 0 0,1-1-1 0 0,-1 1 1 0 0,0-1-1 0 0,0 1 1 0 0,0-1-1 0 0,0 1 1 0 0,-3-4-1 0 0,3 5-152 0 0,0 0-1 0 0,-1-1 0 0 0,1 1 1 0 0,-1 0-1 0 0,1-1 1 0 0,-1 1-1 0 0,0 0 0 0 0,1 0 1 0 0,-1 0-1 0 0,0 1 1 0 0,0-1-1 0 0,0 0 0 0 0,1 1 1 0 0,-1-1-1 0 0,0 1 1 0 0,-2-1-1 0 0,-1 1-124 0 0,1 0 1 0 0,-1 0-1 0 0,0 1 0 0 0,1-1 1 0 0,-8 3-1 0 0,5-1-203 0 0</inkml:trace>
</inkml:ink>
</file>

<file path=ppt/ink/ink7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7.7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1 470 13824 0 0,'2'-12'76'0'0,"1"1"0"0"0,1 0 0 0 0,0 0 0 0 0,0 0 0 0 0,1 0 0 0 0,1 1 0 0 0,-1 0 0 0 0,11-13 0 0 0,13-27-662 0 0,-19 31-70 0 0,-2-1 1 0 0,-1 0-1 0 0,0 0 0 0 0,-2-1 0 0 0,5-29 1 0 0,-6 28 544 0 0,-1 3 317 0 0,0-1 0 0 0,-1 1 0 0 0,-1-1 0 0 0,-2-26-1 0 0,1 44-275 0 0,-2-8 1268 0 0,0 8-551 0 0,0 7-520 0 0,-1 3-133 0 0,1 0 0 0 0,0 0 0 0 0,1 0 0 0 0,0 0 1 0 0,0 0-1 0 0,1 10 0 0 0,-2 11-41 0 0,-4 82 7 0 0,1-12 8 0 0,2-63 60 0 0,2 0 0 0 0,1 0 0 0 0,2 0 0 0 0,1-1 0 0 0,13 57 0 0 0,-9-72-643 0 0</inkml:trace>
</inkml:ink>
</file>

<file path=ppt/ink/ink7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8.3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0 201 12888 0 0,'2'11'108'0'0,"1"-1"0"0"0,-1 1 1 0 0,2 0-1 0 0,0-1 1 0 0,0 0-1 0 0,8 13 1 0 0,-10-19-97 0 0,1 0 0 0 0,0 0 1 0 0,0 0-1 0 0,1 0 1 0 0,-1 0-1 0 0,1-1 0 0 0,0 1 1 0 0,0-1-1 0 0,0 0 1 0 0,0 0-1 0 0,0-1 0 0 0,1 1 1 0 0,-1-1-1 0 0,1 0 1 0 0,9 3-1 0 0,-6-4 72 0 0,0 0 1 0 0,0 0-1 0 0,0 0 1 0 0,0-1-1 0 0,0 0 1 0 0,0-1-1 0 0,0 0 1 0 0,-1 0-1 0 0,1-1 0 0 0,0 0 1 0 0,-1 0-1 0 0,1-1 1 0 0,-1 0-1 0 0,1 0 1 0 0,-1 0-1 0 0,0-1 1 0 0,-1 0-1 0 0,1-1 0 0 0,11-9 1 0 0,-10 7 55 0 0,0-1 0 0 0,-1 1 1 0 0,1-1-1 0 0,-1-1 0 0 0,-1 1 1 0 0,0-1-1 0 0,0 0 0 0 0,-1-1 0 0 0,0 1 1 0 0,0-1-1 0 0,-1 0 0 0 0,-1 0 1 0 0,1-1-1 0 0,1-14 0 0 0,-4 21-107 0 0,-1 1-1 0 0,0-1 1 0 0,0 0-1 0 0,0 1 1 0 0,0-1-1 0 0,-1 1 1 0 0,1-1-1 0 0,-1 0 1 0 0,0 1-1 0 0,0-1 1 0 0,0 1-1 0 0,-1-1 1 0 0,1 1-1 0 0,-4-6 0 0 0,1 4-13 0 0,0 1-1 0 0,0-1 0 0 0,0 0 0 0 0,0 1 0 0 0,-1 0 0 0 0,0 0 0 0 0,0 1 1 0 0,-6-5-1 0 0,-3 1 65 0 0,-1 0 1 0 0,0 0 0 0 0,0 1 0 0 0,0 1 0 0 0,-30-6-1 0 0,39 10-382 0 0,0 0-1 0 0,0 1 1 0 0,0-1-1 0 0,1 1 0 0 0,-1 0 1 0 0,0 1-1 0 0,0 0 0 0 0,0-1 1 0 0,0 2-1 0 0,1-1 0 0 0,-1 1 1 0 0,0 0-1 0 0,1 0 0 0 0,-1 0 1 0 0,1 1-1 0 0,0 0 1 0 0,0 0-1 0 0,0 0 0 0 0,0 1 1 0 0,1-1-1 0 0,-1 1 0 0 0,-5 6 1 0 0,-1 3-4073 0 0</inkml:trace>
</inkml:ink>
</file>

<file path=ppt/ink/ink7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9.0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16 249 11944 0 0,'-1'5'83'0'0,"0"1"1"0"0,0-1 0 0 0,1 1-1 0 0,0 0 1 0 0,0-1 0 0 0,0 1-1 0 0,1 0 1 0 0,0-1 0 0 0,0 1-1 0 0,2 5 1 0 0,-2-7-82 0 0,1 1 0 0 0,-1-1-1 0 0,1 0 1 0 0,0 1 0 0 0,0-1 0 0 0,0 0 0 0 0,1 0 0 0 0,0 0-1 0 0,0-1 1 0 0,0 1 0 0 0,0-1 0 0 0,6 5 0 0 0,-7-6 61 0 0,1-1-1 0 0,-1 0 1 0 0,1 0 0 0 0,0 0 0 0 0,0 0 0 0 0,-1 0 0 0 0,1-1 0 0 0,0 1 0 0 0,0-1 0 0 0,0 0 0 0 0,0 1 0 0 0,0-2 0 0 0,-1 1 0 0 0,1 0 0 0 0,0 0 0 0 0,0-1 0 0 0,0 0-1 0 0,0 1 1 0 0,-1-1 0 0 0,1 0 0 0 0,0 0 0 0 0,-1-1 0 0 0,4-1 0 0 0,2-1 119 0 0,-1-1 0 0 0,1 0 0 0 0,-1 0 0 0 0,0-1 0 0 0,0 0 0 0 0,7-8 0 0 0,-7 6 69 0 0,0-1 0 0 0,0 1 0 0 0,-1-2 1 0 0,-1 1-1 0 0,1 0 0 0 0,-2-1 1 0 0,1 0-1 0 0,-1 0 0 0 0,-1-1 1 0 0,4-15-1 0 0,-6 20-148 0 0,0-1 0 0 0,-1 1 0 0 0,1 0 0 0 0,-1 0 0 0 0,0 0 0 0 0,-1 0 0 0 0,0 0 0 0 0,0-1 0 0 0,0 1 0 0 0,-1 0 0 0 0,0 1 0 0 0,0-1 0 0 0,0 0 0 0 0,-1 0 0 0 0,1 1 0 0 0,-1 0-1 0 0,-1-1 1 0 0,1 1 0 0 0,-8-8 0 0 0,3 5-239 0 0,-1 0 0 0 0,1 1 0 0 0,-1 0 0 0 0,0 1 0 0 0,-1 0-1 0 0,1 0 1 0 0,-1 1 0 0 0,-1 0 0 0 0,1 1 0 0 0,-1 0 0 0 0,1 0 0 0 0,-1 1-1 0 0,0 1 1 0 0,0 0 0 0 0,0 1 0 0 0,-21-1 0 0 0,14 4-566 0 0</inkml:trace>
</inkml:ink>
</file>

<file path=ppt/ink/ink7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49.83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52 67 7872 0 0,'0'0'2773'0'0,"-6"-7"-2532"0"0,4 4 1593 0 0,12 17-1420 0 0,0-1 0 0 0,2 0 0 0 0,-1-1 0 0 0,2-1 0 0 0,17 14 1 0 0,-21-18-146 0 0,10 7 480 0 0,0-2-1 0 0,41 21 1 0 0,-30-18-234 0 0,-21-11-353 0 0,3 3-2166 0 0</inkml:trace>
  <inkml:trace contextRef="#ctx0" brushRef="#br0" timeOffset="1">227 1 12552 0 0,'0'0'1144'0'0,"-7"16"-968"0"0,-3 3-254 0 0,-19 26 0 0 0,5-10 346 0 0,15-21 0 0 0,-1-1 1 0 0,0-1-1 0 0,0 0 1 0 0,-15 13-1 0 0,-52 37 506 0 0,70-57-850 0 0,-2-1 4 0 0</inkml:trace>
</inkml:ink>
</file>

<file path=ppt/ink/ink7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0.5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48 115 9928 0 0,'-5'-2'127'0'0,"4"2"-110"0"0,0-1-1 0 0,0 1 1 0 0,0 0 0 0 0,0-1 0 0 0,-1 1 0 0 0,1 0 0 0 0,0 0 0 0 0,0-1-1 0 0,0 1 1 0 0,0 0 0 0 0,0 0 0 0 0,-1 0 0 0 0,1 0 0 0 0,0 1-1 0 0,0-1 1 0 0,0 0 0 0 0,0 0 0 0 0,0 1 0 0 0,-2 0 0 0 0,2-1-12 0 0,0 1 0 0 0,0 0 0 0 0,0-1 0 0 0,0 1 0 0 0,0 0 0 0 0,0 0 0 0 0,0 0 0 0 0,0 0 0 0 0,0-1 0 0 0,1 1 0 0 0,-1 0 0 0 0,0 0 0 0 0,1 1 0 0 0,-1-1 0 0 0,0 0 0 0 0,1 0 0 0 0,0 0 0 0 0,-1 0 0 0 0,1 0 0 0 0,-1 1 0 0 0,1-1 0 0 0,0 0 0 0 0,0 3 0 0 0,-2 4 19 0 0,2-6-16 0 0,-1-1 1 0 0,1 1 0 0 0,0 0 0 0 0,0 0-1 0 0,0 0 1 0 0,0-1 0 0 0,0 1 0 0 0,1 0 0 0 0,-1 0-1 0 0,0-1 1 0 0,1 1 0 0 0,-1 0 0 0 0,1-1-1 0 0,0 1 1 0 0,0 0 0 0 0,-1-1 0 0 0,2 2-1 0 0,0 0 24 0 0,0 0-1 0 0,0 0 1 0 0,0-1-1 0 0,0 1 1 0 0,0-1-1 0 0,0 0 1 0 0,1 1-1 0 0,4 2 1 0 0,-2-2 128 0 0,0 0 0 0 0,1 0 1 0 0,-1 0-1 0 0,1-1 0 0 0,-1 0 0 0 0,1 0 0 0 0,0-1 1 0 0,0 1-1 0 0,0-1 0 0 0,0-1 0 0 0,0 1 0 0 0,0-1 0 0 0,0 0 1 0 0,0 0-1 0 0,0-1 0 0 0,0 0 0 0 0,0 0 0 0 0,0 0 1 0 0,-1-1-1 0 0,1 0 0 0 0,0 0 0 0 0,-1 0 0 0 0,1-1 1 0 0,-1 1-1 0 0,0-1 0 0 0,6-5 0 0 0,-1 2 110 0 0,-1-1 0 0 0,-1-1-1 0 0,1 1 1 0 0,-1-1 0 0 0,8-11-1 0 0,-13 15-215 0 0,0 0 0 0 0,-1 0 1 0 0,1 0-1 0 0,-1 0 0 0 0,0 0 0 0 0,0 0 0 0 0,0-1 0 0 0,-1 1 0 0 0,1-1 0 0 0,-1 1 0 0 0,0-1 0 0 0,0 0 0 0 0,-1 1 0 0 0,0-1 0 0 0,0-6 0 0 0,0 8-44 0 0,-1 0 0 0 0,0 0 0 0 0,0 0 0 0 0,0 0 0 0 0,-1 0 0 0 0,1 0 0 0 0,-1 1 0 0 0,1-1 0 0 0,-1 0 0 0 0,0 1 0 0 0,0-1 0 0 0,0 1 0 0 0,-1 0 0 0 0,1 0 0 0 0,0-1 0 0 0,-1 1 0 0 0,1 1 0 0 0,-1-1 1 0 0,0 0-1 0 0,0 1 0 0 0,0-1 0 0 0,-4 0 0 0 0,1-1-27 0 0,-1 1 0 0 0,0 0 0 0 0,1 0 0 0 0,-1 0 1 0 0,0 1-1 0 0,0 0 0 0 0,0 1 0 0 0,0-1 0 0 0,-9 2 0 0 0,8 0-315 0 0,1 0 0 0 0,-1 0 0 0 0,0 1 0 0 0,0 0 1 0 0,1 1-1 0 0,-1-1 0 0 0,1 1 0 0 0,0 1 0 0 0,0-1 0 0 0,0 1 0 0 0,1 1 0 0 0,-1-1 0 0 0,1 1 0 0 0,0 0 0 0 0,0 1 0 0 0,0-1 0 0 0,1 1 0 0 0,0 0 0 0 0,-5 8 0 0 0,3-2-884 0 0</inkml:trace>
</inkml:ink>
</file>

<file path=ppt/ink/ink7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1.30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517 1 13496 0 0,'-19'44'238'0'0,"-3"-1"1"0"0,-1-1 0 0 0,-31 42-1 0 0,23-35-184 0 0,-101 142 211 0 0,-12 19 254 0 0,108-157-373 0 0,21-33-380 0 0,2 1 0 0 0,-15 27 0 0 0</inkml:trace>
  <inkml:trace contextRef="#ctx0" brushRef="#br0" timeOffset="1">351 580 13584 0 0,'0'0'398'0'0,"-2"11"156"0"0,3-8-535 0 0,1-1 1 0 0,-1 0 0 0 0,0 1 0 0 0,1-1 0 0 0,-1 0 0 0 0,1 0 0 0 0,0 0 0 0 0,0 0 0 0 0,0 0 0 0 0,0 0 0 0 0,0 0 0 0 0,0-1 0 0 0,0 1 0 0 0,1-1 0 0 0,-1 1 0 0 0,1-1 0 0 0,-1 0-1 0 0,1 0 1 0 0,-1 0 0 0 0,1-1 0 0 0,-1 1 0 0 0,1 0 0 0 0,4 0 0 0 0,-1-1 21 0 0,1 1 0 0 0,-1-1 0 0 0,0 0-1 0 0,0 0 1 0 0,0-1 0 0 0,0 0 0 0 0,0 0 0 0 0,0 0-1 0 0,10-4 1 0 0,-6 0 89 0 0,1 0-1 0 0,-1-1 1 0 0,0-1-1 0 0,0 1 1 0 0,-1-1-1 0 0,0-1 1 0 0,0 0-1 0 0,-1 0 1 0 0,0-1-1 0 0,0 0 1 0 0,-1 0-1 0 0,0-1 1 0 0,5-10-1 0 0,-11 17-53 0 0,1 1 0 0 0,-2 0 0 0 0,1 0 0 0 0,0-1 0 0 0,0 1 0 0 0,-1 0 0 0 0,1-1-1 0 0,-1 1 1 0 0,0-1 0 0 0,0 1 0 0 0,1 0 0 0 0,-2-1 0 0 0,1 1 0 0 0,0-1-1 0 0,0 1 1 0 0,-1 0 0 0 0,0-1 0 0 0,1 1 0 0 0,-3-5 0 0 0,1 4-5 0 0,0 0 0 0 0,0 1 0 0 0,0-1 0 0 0,0 0 0 0 0,-1 1 0 0 0,1 0 0 0 0,-1-1 0 0 0,1 1 0 0 0,-1 0 1 0 0,0 1-1 0 0,0-1 0 0 0,-6-2 0 0 0,1 0-38 0 0,0 1 1 0 0,-1 1 0 0 0,1-1 0 0 0,-1 1-1 0 0,0 1 1 0 0,0 0 0 0 0,0 0-1 0 0,0 1 1 0 0,1 0 0 0 0,-12 1-1 0 0,13 0-41 0 0,0 1 0 0 0,0-1-1 0 0,0 1 1 0 0,1 1-1 0 0,-1-1 1 0 0,0 1 0 0 0,1 1-1 0 0,0-1 1 0 0,0 1-1 0 0,-6 4 1 0 0,5-1-281 0 0,0-1 0 0 0,0 2 0 0 0,0-1 0 0 0,1 0 0 0 0,0 1 0 0 0,-8 16-1 0 0,5-8-578 0 0</inkml:trace>
</inkml:ink>
</file>

<file path=ppt/ink/ink7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1.97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38 15632 0 0,'-2'-1'133'0'0,"1"-1"0"0"0,-1 0 1 0 0,0 0-1 0 0,1 1 0 0 0,-1-1 0 0 0,1 0 1 0 0,0 0-1 0 0,-1 0 0 0 0,0-3 1 0 0,2 5-112 0 0,0-1 1 0 0,0 1-1 0 0,0 0 1 0 0,0-1-1 0 0,0 1 1 0 0,0-1-1 0 0,0 1 1 0 0,0 0-1 0 0,0-1 1 0 0,0 1-1 0 0,0-1 1 0 0,0 1-1 0 0,0 0 1 0 0,0-1-1 0 0,0 1 1 0 0,0 0-1 0 0,0-1 1 0 0,1 1-1 0 0,-1-1 1 0 0,0 1-1 0 0,0 0 1 0 0,0-1-1 0 0,1 1 1 0 0,0-1-20 0 0,0 1 1 0 0,0-1-1 0 0,0 0 0 0 0,-1 1 1 0 0,1-1-1 0 0,0 1 1 0 0,0 0-1 0 0,0-1 0 0 0,0 1 1 0 0,0 0-1 0 0,1-1 0 0 0,0 1 1 0 0,66 0 662 0 0,-39-1-639 0 0,34 2 0 0 0,-10 1-755 0 0,-48-2 322 0 0,0 2-10 0 0</inkml:trace>
  <inkml:trace contextRef="#ctx0" brushRef="#br0" timeOffset="1">44 208 19583 0 0,'4'-7'864'0'0,"5"4"184"0"0,0 0-840 0 0,7 0-208 0 0,0-1 0 0 0,4 0 0 0 0,-2 2 128 0 0,0 0-8 0 0,2 2-8 0 0,-2-2 0 0 0,0 2-112 0 0,-2 0 0 0 0,0 0 0 0 0,-3 2-8895 0 0</inkml:trace>
</inkml:ink>
</file>

<file path=ppt/ink/ink7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05.3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0 399 12008 0 0,'1'-3'163'0'0,"0"1"1"0"0,-1-1 0 0 0,1 1-1 0 0,0-1 1 0 0,1 1 0 0 0,-1 0 0 0 0,0-1-1 0 0,3-2 1 0 0,2-6 255 0 0,41-86 201 0 0,-46 94-664 0 0,0 1 0 0 0,1 0 0 0 0,-1 0 0 0 0,1 0 0 0 0,-1 0 0 0 0,1 0 0 0 0,2-2 0 0 0,-2 2-148 0 0</inkml:trace>
  <inkml:trace contextRef="#ctx0" brushRef="#br0" timeOffset="1">214 225 12152 0 0,'0'0'586'0'0,"0"18"156"0"0,-1 3-742 0 0,-5 31 0 0 0,-1-1 0 0 0,6-36 184 0 0,0 1 0 0 0,0 0 0 0 0,2 0 0 0 0,0 0 0 0 0,1 0 0 0 0,5 22 0 0 0,-7-36-108 0 0,1 0 1 0 0,0 0 0 0 0,-1 0 0 0 0,1 0-1 0 0,0 0 1 0 0,0 0 0 0 0,0 0 0 0 0,0-1 0 0 0,0 1-1 0 0,0 0 1 0 0,1-1 0 0 0,-1 1 0 0 0,1-1-1 0 0,-1 1 1 0 0,1-1 0 0 0,-1 0 0 0 0,1 0 0 0 0,0 1-1 0 0,0-1 1 0 0,-1 0 0 0 0,1-1 0 0 0,0 1-1 0 0,0 0 1 0 0,0 0 0 0 0,0-1 0 0 0,0 1 0 0 0,0-1-1 0 0,0 0 1 0 0,3 0 0 0 0,0 0 56 0 0,-1 0 0 0 0,1-1 0 0 0,-1 1 0 0 0,1-1 0 0 0,-1 0 0 0 0,0-1 0 0 0,1 1 0 0 0,-1-1 0 0 0,0 0 0 0 0,0 0-1 0 0,0 0 1 0 0,5-4 0 0 0,14-13 167 0 0,0-1 0 0 0,-2 0 0 0 0,20-25 0 0 0,-34 36-277 0 0,0 0 0 0 0,0-1 0 0 0,-1 0 0 0 0,-1-1 0 0 0,1 1 0 0 0,-2-1-1 0 0,1 0 1 0 0,-2 0 0 0 0,1 0 0 0 0,-2-1 0 0 0,1 1 0 0 0,-2-1 0 0 0,2-23-1 0 0,-4 30-17 0 0,0 0 0 0 0,0 0 0 0 0,0 0-1 0 0,0 0 1 0 0,-1 1 0 0 0,1-1 0 0 0,-1 0 0 0 0,-1 1-1 0 0,1-1 1 0 0,0 1 0 0 0,-1 0 0 0 0,0 0-1 0 0,0 0 1 0 0,-1 0 0 0 0,1 0 0 0 0,-1 1 0 0 0,-5-5-1 0 0,6 5-178 0 0,-1 1 0 0 0,1 0 0 0 0,-1-1 0 0 0,0 1 0 0 0,0 1 0 0 0,1-1 0 0 0,-1 1 0 0 0,-1-1 0 0 0,1 1 0 0 0,0 0 0 0 0,0 1 0 0 0,0-1 0 0 0,0 1 0 0 0,-1 0 0 0 0,1 0 0 0 0,0 0 0 0 0,0 0 0 0 0,-1 1 0 0 0,1-1 1 0 0,-7 3-2 0 0,-18 9-2332 0 0,15-6 1167 0 0</inkml:trace>
  <inkml:trace contextRef="#ctx0" brushRef="#br0" timeOffset="2">585 303 11200 0 0,'-7'9'856'0'0,"1"1"-784"0"0,0 0 1 0 0,1 0 0 0 0,1 1 0 0 0,-1-1-1 0 0,2 1 1 0 0,-1 0 0 0 0,1 0 0 0 0,-1 13-1 0 0,3-19 72 0 0,0 1 0 0 0,1-1 0 0 0,0 1-1 0 0,0-1 1 0 0,0 0 0 0 0,0 1 0 0 0,1-1-1 0 0,2 11 1 0 0,-2-14-73 0 0,0 0 0 0 0,-1-1-1 0 0,1 1 1 0 0,0 0 0 0 0,0-1 0 0 0,0 1-1 0 0,0-1 1 0 0,1 1 0 0 0,-1-1 0 0 0,0 0-1 0 0,1 1 1 0 0,-1-1 0 0 0,0 0-1 0 0,1 0 1 0 0,0 0 0 0 0,-1 0 0 0 0,1 0-1 0 0,0 0 1 0 0,-1 0 0 0 0,1-1 0 0 0,0 1-1 0 0,0-1 1 0 0,0 1 0 0 0,-1-1 0 0 0,1 0-1 0 0,0 1 1 0 0,0-1 0 0 0,4-1 0 0 0,1 1 97 0 0,-1-1 0 0 0,1 0 0 0 0,0-1 0 0 0,0 0 0 0 0,0 0 0 0 0,-1 0 0 0 0,1-1 0 0 0,-1 0 1 0 0,0 0-1 0 0,0-1 0 0 0,0 0 0 0 0,8-6 0 0 0,1-2 66 0 0,-1-1-1 0 0,0 0 1 0 0,16-21-1 0 0,-21 24-164 0 0,-1-1-1 0 0,-1 0 0 0 0,0 0 1 0 0,0 0-1 0 0,-1-1 0 0 0,-1 0 1 0 0,0 0-1 0 0,6-22 0 0 0,-10 28-17 0 0,0-1-1 0 0,0 1 0 0 0,-1 0 0 0 0,1-1 0 0 0,-1 1 1 0 0,-1 0-1 0 0,1-1 0 0 0,-1 1 0 0 0,-1 0 0 0 0,1-1 0 0 0,-1 1 1 0 0,0 0-1 0 0,0 0 0 0 0,0 1 0 0 0,-1-1 0 0 0,0 0 0 0 0,0 1 1 0 0,-1-1-1 0 0,-7-8 0 0 0,6 8-197 0 0,0 1 1 0 0,0 0-1 0 0,-1 0 0 0 0,1 0 1 0 0,-1 1-1 0 0,0 0 1 0 0,0 0-1 0 0,-1 0 0 0 0,-10-4 1 0 0,13 7-97 0 0,1 0-1 0 0,-1 0 1 0 0,1 0 0 0 0,-1 0 0 0 0,0 1 0 0 0,1-1 0 0 0,-1 1 0 0 0,0 0 0 0 0,1 0 0 0 0,-1 1 0 0 0,0-1 0 0 0,1 1 0 0 0,-1-1 0 0 0,1 1 0 0 0,-1 0 0 0 0,1 1 0 0 0,-1-1 0 0 0,1 1 0 0 0,-1-1 0 0 0,-5 5 0 0 0,-2 2-1084 0 0,3 2-122 0 0</inkml:trace>
  <inkml:trace contextRef="#ctx0" brushRef="#br0" timeOffset="3">999 133 11024 0 0,'0'0'530'0'0,"2"10"145"0"0,5 9-702 0 0,-6-14 132 0 0,1 1 0 0 0,0-1 0 0 0,0 0 0 0 0,0 1 0 0 0,1-1 0 0 0,4 6 0 0 0,-6-10-61 0 0,0 1 0 0 0,1-1 0 0 0,-1 0 0 0 0,1 1 0 0 0,-1-1 1 0 0,1 0-1 0 0,0 0 0 0 0,0 0 0 0 0,-1 0 0 0 0,1 0 0 0 0,0-1 0 0 0,0 1 0 0 0,0 0 0 0 0,0-1 1 0 0,0 1-1 0 0,0-1 0 0 0,0 0 0 0 0,0 0 0 0 0,0 0 0 0 0,0 0 0 0 0,0 0 0 0 0,3 0 1 0 0,0-1 41 0 0,0-1 1 0 0,0 1 0 0 0,0-1 0 0 0,-1 1-1 0 0,1-1 1 0 0,-1-1 0 0 0,1 1 0 0 0,-1-1 0 0 0,1 0-1 0 0,-1 0 1 0 0,0 0 0 0 0,-1 0 0 0 0,1-1-1 0 0,3-4 1 0 0,0 1-13 0 0,0-2 0 0 0,-1 1-1 0 0,0-1 1 0 0,0 0 0 0 0,7-18 0 0 0,-12 24-6 0 0,1 0 1 0 0,-1 0-1 0 0,0 0 0 0 0,-1 0 1 0 0,1 0-1 0 0,0-1 1 0 0,-1 1-1 0 0,0 0 1 0 0,0-1-1 0 0,0 1 1 0 0,0 0-1 0 0,0 0 1 0 0,-1-1-1 0 0,1 1 1 0 0,-1 0-1 0 0,0 0 1 0 0,0 0-1 0 0,0-1 1 0 0,-1 1-1 0 0,1 0 1 0 0,-1 1-1 0 0,1-1 1 0 0,-1 0-1 0 0,0 0 1 0 0,0 1-1 0 0,0-1 1 0 0,-1 1-1 0 0,1 0 1 0 0,-5-4-1 0 0,4 4-146 0 0,0 0 0 0 0,-1 0 0 0 0,1 0 0 0 0,-1 0 0 0 0,0 0 0 0 0,0 1 0 0 0,1 0 0 0 0,-1 0 0 0 0,0 0 0 0 0,0 0 0 0 0,0 1 0 0 0,0-1 0 0 0,0 1 0 0 0,0 0 0 0 0,0 0 0 0 0,0 1 0 0 0,0-1 0 0 0,0 1 0 0 0,0 0 0 0 0,0 0 0 0 0,0 0 0 0 0,0 0 0 0 0,0 1 0 0 0,-4 2 0 0 0,4-2-263 0 0,-1 1 1 0 0,0 0 0 0 0,1 0-1 0 0,-1 0 1 0 0,1 1 0 0 0,0-1-1 0 0,-7 9 1 0 0,5 0-1073 0 0</inkml:trace>
  <inkml:trace contextRef="#ctx0" brushRef="#br0" timeOffset="4">1453 49 12216 0 0,'-11'20'437'0'0,"-6"11"90"0"0,-1-2 0 0 0,-23 31 0 0 0,-53 61 1201 0 0,-8 10-1071 0 0,39-60-549 0 0,-25 31 58 0 0,56-68-65 0 0,25-27-75 0 0,0 0 0 0 0,0 0 0 0 0,-10 16 0 0 0</inkml:trace>
  <inkml:trace contextRef="#ctx0" brushRef="#br0" timeOffset="5">1275 551 15120 0 0,'0'0'730'0'0,"12"3"181"0"0,-4-2-865 0 0,1 0 1 0 0,0-1-1 0 0,0-1 1 0 0,-1 1-1 0 0,1-2 1 0 0,0 1-1 0 0,-1-1 0 0 0,1 0 1 0 0,-1-1-1 0 0,0 0 1 0 0,1 0-1 0 0,9-6 1 0 0,1-2 99 0 0,0 0 0 0 0,0-2 0 0 0,27-23 0 0 0,-34 25-71 0 0,0 1 0 0 0,0-2 0 0 0,16-20 0 0 0,-26 28 61 0 0,1 0 1 0 0,-1 0 0 0 0,0 0 0 0 0,0 0 0 0 0,0 0-1 0 0,0 0 1 0 0,-1 0 0 0 0,0 0 0 0 0,1-1 0 0 0,-2 1 0 0 0,1-1-1 0 0,0 1 1 0 0,-1-1 0 0 0,0 1 0 0 0,0-1 0 0 0,0 1 0 0 0,-2-9-1 0 0,1 11-80 0 0,0 0 0 0 0,0 0 0 0 0,0 0 0 0 0,0 0 0 0 0,0 0 0 0 0,0 0-1 0 0,-1 0 1 0 0,1 0 0 0 0,-1 1 0 0 0,1-1 0 0 0,-1 1 0 0 0,0-1 0 0 0,1 1-1 0 0,-1 0 1 0 0,0-1 0 0 0,0 1 0 0 0,0 0 0 0 0,0 0 0 0 0,-3-1 0 0 0,0 0-28 0 0,0 1 0 0 0,1-1 1 0 0,-1 1-1 0 0,0 0 0 0 0,0 0 1 0 0,0 1-1 0 0,-9-1 0 0 0,7 2-34 0 0,-1 0-1 0 0,0 1 0 0 0,1-1 1 0 0,-1 1-1 0 0,1 1 1 0 0,-1-1-1 0 0,1 1 0 0 0,-11 7 1 0 0,-3 3-384 0 0,-26 21-1 0 0,27-20 39 0 0</inkml:trace>
  <inkml:trace contextRef="#ctx0" brushRef="#br0" timeOffset="6">2053 205 19871 0 0,'1'-3'45'0'0,"0"0"-1"0"0,0 0 1 0 0,1 0-1 0 0,0 0 1 0 0,-1 0 0 0 0,1 0-1 0 0,0 1 1 0 0,0-1-1 0 0,0 1 1 0 0,1-1-1 0 0,-1 1 1 0 0,0 0-1 0 0,1 0 1 0 0,0 0-1 0 0,-1 0 1 0 0,1 0-1 0 0,0 0 1 0 0,0 1-1 0 0,0-1 1 0 0,0 1-1 0 0,0 0 1 0 0,5-1-1 0 0,42-12-475 0 0,82-21 537 0 0,-43 21-5247 0 0,-82 13 3792 0 0</inkml:trace>
  <inkml:trace contextRef="#ctx0" brushRef="#br0" timeOffset="7">2240 229 21231 0 0,'25'2'608'0'0,"-3"-2"120"0"0,3 0-584 0 0,2 0-144 0 0,-1 0 0 0 0,-1 0 0 0 0,0 0-672 0 0,-2 0-168 0 0,-1 0-32 0 0</inkml:trace>
</inkml:ink>
</file>

<file path=ppt/ink/ink7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3.95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402 78 10680 0 0,'0'0'520'0'0,"0"-16"136"0"0,0 14-621 0 0,0 0 0 0 0,0-1 0 0 0,0 1 0 0 0,0-1 1 0 0,-1 1-1 0 0,0 0 0 0 0,1-1 0 0 0,-1 1 0 0 0,0 0 1 0 0,0-1-1 0 0,0 1 0 0 0,0 0 0 0 0,0 0 0 0 0,-1 0 1 0 0,1 0-1 0 0,-1 0 0 0 0,1 0 0 0 0,-1 0 0 0 0,0 1 1 0 0,0-1-1 0 0,1 1 0 0 0,-1-1 0 0 0,0 1 0 0 0,-1 0 1 0 0,1-1-1 0 0,0 1 0 0 0,0 0 0 0 0,0 0 0 0 0,-4 0 1 0 0,0-1 79 0 0,-1 1 0 0 0,1 0 0 0 0,-1 0 0 0 0,1 0 1 0 0,-1 1-1 0 0,1 0 0 0 0,-1 1 0 0 0,1-1 0 0 0,-12 4 1 0 0,6-1-24 0 0,1 1 0 0 0,1 0 1 0 0,-1 1-1 0 0,1 0 0 0 0,-1 0 1 0 0,2 1-1 0 0,-1 1 0 0 0,1 0 0 0 0,-16 14 1 0 0,-1 6-87 0 0,-39 50 1 0 0,55-64 14 0 0,1 1 1 0 0,0 0 0 0 0,1 0 0 0 0,1 0 0 0 0,1 1 0 0 0,0 0 0 0 0,0 1 0 0 0,-4 22 0 0 0,9-31 12 0 0,0 1 1 0 0,0-1 0 0 0,1 1 0 0 0,0 0 0 0 0,0-1 0 0 0,1 1-1 0 0,0-1 1 0 0,3 14 0 0 0,-2-16 11 0 0,0 0-1 0 0,0 0 1 0 0,0 0-1 0 0,0-1 1 0 0,1 1-1 0 0,0-1 1 0 0,0 0-1 0 0,0 0 1 0 0,0 0-1 0 0,1 0 1 0 0,0 0-1 0 0,0-1 1 0 0,0 0-1 0 0,5 4 1 0 0,-3-3 9 0 0,0-1-1 0 0,0 0 1 0 0,1 0 0 0 0,-1 0 0 0 0,1-1 0 0 0,0 0 0 0 0,0 0-1 0 0,0-1 1 0 0,0 0 0 0 0,0 0 0 0 0,0-1 0 0 0,0 0 0 0 0,0 0-1 0 0,0 0 1 0 0,13-3 0 0 0,-4-1 5 0 0,0 0 0 0 0,0-1-1 0 0,0-1 1 0 0,-1 0 0 0 0,25-15 0 0 0,-31 15-32 0 0,-1 1-1 0 0,1-1 1 0 0,-1-1 0 0 0,0 0 0 0 0,7-8 0 0 0,-11 11 1 0 0,-1 1 0 0 0,0-2 0 0 0,0 1 1 0 0,0 0-1 0 0,0 0 0 0 0,-1-1 0 0 0,1 0 0 0 0,-1 1 1 0 0,-1-1-1 0 0,1 0 0 0 0,0 0 0 0 0,0-6 0 0 0,-2 10-9 0 0,0-1-1 0 0,0 1 0 0 0,0 0 0 0 0,0-1 1 0 0,0 1-1 0 0,-1-1 0 0 0,1 1 0 0 0,0 0 1 0 0,-1-1-1 0 0,1 1 0 0 0,-1-1 0 0 0,1 1 1 0 0,-1 0-1 0 0,0 0 0 0 0,1-1 0 0 0,-1 1 1 0 0,-2-2-1 0 0,1 1 13 0 0,0 0 1 0 0,-1 0 0 0 0,1 0-1 0 0,0 0 1 0 0,-1 0-1 0 0,0 1 1 0 0,0-1-1 0 0,-2 0 1 0 0,-4-1 11 0 0,-1 0 0 0 0,1 0-1 0 0,0 1 1 0 0,-14-1 0 0 0,10 2-71 0 0,0 0 0 0 0,0 1 1 0 0,-1 1-1 0 0,1 0 0 0 0,1 0 0 0 0,-1 1 0 0 0,0 1 0 0 0,-15 5 0 0 0,20-5-74 0 0,-1 1 0 0 0,1 0-1 0 0,0 0 1 0 0,0 1-1 0 0,0 0 1 0 0,0 0 0 0 0,1 1-1 0 0,0 0 1 0 0,0 0-1 0 0,1 1 1 0 0,0-1 0 0 0,-8 12-1 0 0,5-4-279 0 0,4 0-17 0 0</inkml:trace>
</inkml:ink>
</file>

<file path=ppt/ink/ink7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4.5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1 15464 0 0,'-5'0'336'0'0,"1"2"72"0"0,2 2 7 0 0,0 0 33 0 0,0 0-360 0 0,2 0-88 0 0,2 0 0 0 0,0 0 0 0 0,0 0 0 0 0,2-2 0 0 0,1 0 0 0 0,2-2-672 0 0,-1 0-143 0 0,-1-2-33 0 0</inkml:trace>
</inkml:ink>
</file>

<file path=ppt/ink/ink7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5.1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0 406 14184 0 0,'6'-9'181'0'0,"1"1"1"0"0,0-1 0 0 0,12-11-1 0 0,1 0 49 0 0,5-6 280 0 0,-14 15-439 0 0,0-1 1 0 0,-1 0-1 0 0,10-15 1 0 0,-14 17-91 0 0,6-8 151 0 0,0-1-1 0 0,-2-1 1 0 0,0 0 0 0 0,12-35 0 0 0,-16 33 82 0 0,-1 8 43 0 0,-2 1 0 0 0,1 0 0 0 0,-2-1-1 0 0,2-19 1 0 0,-4 32 7 0 0,1 4-335 0 0,-1 0 47 0 0,0-1 0 0 0,0 1 1 0 0,0 0-1 0 0,0-1 1 0 0,0 1-1 0 0,0 0 0 0 0,0 0 1 0 0,-1-1-1 0 0,-1 5 1 0 0,0 5 23 0 0,-12 97-45 0 0,5-43 43 0 0,-2 81 0 0 0,11-145-67 0 0,2 28 554 0 0,-2-28-735 0 0,0 0 1 0 0,1 0-1 0 0,-1 0 1 0 0,1 0-1 0 0,-1 0 1 0 0,1 0-1 0 0,0 0 1 0 0,0-1-1 0 0,0 1 1 0 0,0 0-1 0 0,0-1 1 0 0,0 1-1 0 0,2 1 1 0 0,1 0-1136 0 0</inkml:trace>
  <inkml:trace contextRef="#ctx0" brushRef="#br0" timeOffset="1">498 334 11888 0 0,'0'0'1193'0'0,"1"16"-1082"0"0,0-14-88 0 0,-1 0 1 0 0,1 0 0 0 0,-1 0-1 0 0,1 0 1 0 0,0 0-1 0 0,0 0 1 0 0,0 0 0 0 0,0 0-1 0 0,0 0 1 0 0,0 0 0 0 0,0 0-1 0 0,1 0 1 0 0,-1-1 0 0 0,1 1-1 0 0,-1-1 1 0 0,1 1 0 0 0,0-1-1 0 0,3 2 1 0 0,-3-1 59 0 0,1-1 0 0 0,0 0-1 0 0,0 0 1 0 0,0-1 0 0 0,0 1 0 0 0,0 0 0 0 0,0-1 0 0 0,-1 0 0 0 0,1 0-1 0 0,0 0 1 0 0,0 0 0 0 0,4-1 0 0 0,2-1 120 0 0,0 0 0 0 0,0 0-1 0 0,0-1 1 0 0,0 0 0 0 0,-1-1 0 0 0,0 0 0 0 0,1 0 0 0 0,6-6-1 0 0,5-4 466 0 0,23-22-1 0 0,-35 29-527 0 0,-1 0-1 0 0,0-1 1 0 0,-1 0 0 0 0,1 0 0 0 0,8-16 0 0 0,-14 22-90 0 0,0 0 1 0 0,1-1-1 0 0,-1 1 0 0 0,0-1 1 0 0,0 1-1 0 0,-1-1 1 0 0,1 0-1 0 0,0 1 0 0 0,-1-1 1 0 0,0 0-1 0 0,1 1 1 0 0,-1-1-1 0 0,0 0 0 0 0,-1 0 1 0 0,1 1-1 0 0,0-1 1 0 0,-1 0-1 0 0,1 1 0 0 0,-1-1 1 0 0,0 0-1 0 0,0 1 1 0 0,0-1-1 0 0,0 1 0 0 0,-1-1 1 0 0,1 1-1 0 0,-1 0 1 0 0,1-1-1 0 0,-1 1 1 0 0,0 0-1 0 0,0 0 0 0 0,0 0 1 0 0,0 1-1 0 0,0-1 1 0 0,0 0-1 0 0,0 1 0 0 0,-1-1 1 0 0,1 1-1 0 0,0 0 1 0 0,-1 0-1 0 0,-5-2 0 0 0,2 0-175 0 0,-1 1 0 0 0,0 1-1 0 0,0-1 1 0 0,0 1 0 0 0,0 0-1 0 0,-1 0 1 0 0,1 1-1 0 0,0 0 1 0 0,0 0 0 0 0,0 1-1 0 0,-1 0 1 0 0,1 0 0 0 0,0 1-1 0 0,0 0 1 0 0,1 0-1 0 0,-1 0 1 0 0,0 1 0 0 0,1 0-1 0 0,-1 1 1 0 0,1-1 0 0 0,0 1-1 0 0,0 0 1 0 0,0 1-1 0 0,1-1 1 0 0,0 1 0 0 0,0 0-1 0 0,0 1 1 0 0,0-1 0 0 0,-4 8-1 0 0,3-5-1167 0 0,3 2-276 0 0</inkml:trace>
</inkml:ink>
</file>

<file path=ppt/ink/ink7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5.7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150 0 12872 0 0,'0'0'618'0'0,"-5"13"160"0"0,1 1-639 0 0,0 0 0 0 0,1 0 0 0 0,1 1 0 0 0,0-1 1 0 0,1 1-1 0 0,1-1 0 0 0,0 1 0 0 0,1-1 1 0 0,0 1-1 0 0,1 0 0 0 0,5 19 0 0 0,3-3 576 0 0,17 36-1 0 0,-26-64-639 0 0,0 0 0 0 0,0-1 0 0 0,0 1 0 0 0,0 0 0 0 0,-1 0 0 0 0,1 0-1 0 0,-1 0 1 0 0,0 0 0 0 0,1 0 0 0 0,-1 0 0 0 0,-1 0 0 0 0,1 0 0 0 0,-1 5-1 0 0,0-6-15 0 0,0-1-1 0 0,1 1 1 0 0,-1 0 0 0 0,0-1-1 0 0,0 1 1 0 0,0-1-1 0 0,0 1 1 0 0,0-1-1 0 0,0 0 1 0 0,-1 1 0 0 0,1-1-1 0 0,0 0 1 0 0,-1 0-1 0 0,1 0 1 0 0,-1 0-1 0 0,1 0 1 0 0,-1 0-1 0 0,1-1 1 0 0,-1 1 0 0 0,0 0-1 0 0,1-1 1 0 0,-1 1-1 0 0,0-1 1 0 0,-2 1-1 0 0,-3 0 22 0 0,0 0 0 0 0,0-1 0 0 0,0 0 0 0 0,0 0 0 0 0,0-1 0 0 0,0 1 0 0 0,0-2 0 0 0,0 1 0 0 0,0-1 0 0 0,0 0 0 0 0,1 0 0 0 0,-12-6 0 0 0,15 7-72 0 0,0-1 0 0 0,0 0 0 0 0,0 1 0 0 0,0-1 0 0 0,1 0 0 0 0,-1-1 0 0 0,1 1 0 0 0,-1 0 0 0 0,1-1 0 0 0,0 1 0 0 0,0-1 0 0 0,0 0 0 0 0,0 0 0 0 0,1 1 0 0 0,-1-1 0 0 0,1 0 0 0 0,0-1 0 0 0,-1 1 0 0 0,1 0 0 0 0,1 0 0 0 0,-1 0 0 0 0,0-1 0 0 0,1 1 0 0 0,0 0 0 0 0,0-1 0 0 0,0 1 0 0 0,0 0 0 0 0,0-1 0 0 0,1-3 0 0 0,1 2-42 0 0,-1 0-1 0 0,1 1 0 0 0,0-1 0 0 0,0 0 0 0 0,0 1 0 0 0,1-1 1 0 0,0 1-1 0 0,0 0 0 0 0,0 0 0 0 0,0 0 0 0 0,1 0 0 0 0,-1 1 1 0 0,1-1-1 0 0,0 1 0 0 0,5-4 0 0 0,7-3-711 0 0,0 1 0 0 0,30-14-1 0 0,-29 15-201 0 0</inkml:trace>
</inkml:ink>
</file>

<file path=ppt/ink/ink7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6.4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40 7496 0 0,'0'0'160'0'0,"15"1"173"0"0,22-8 319 0 0,-21 3-316 0 0,0 1 0 0 0,1 0 0 0 0,-1 2-1 0 0,0-1 1 0 0,27 3 0 0 0,-17 1 639 0 0,51-2 0 0 0,-26-2-457 0 0,185-2 462 0 0,-104 1-611 0 0,78 1-134 0 0,-150 6-171 0 0,107 3 61 0 0,-122-8 27 0 0,38 1 263 0 0,-30 3-234 0 0,67-5 0 0 0,-106 2-162 0 0,0 0 0 0 0,17 4-1 0 0,18 0-20 0 0,35-5 148 0 0,120 4 998 0 0,-174-2-907 0 0,43-4 0 0 0,13-1 30 0 0,188-2 219 0 0,-187-4-248 0 0,52-2-1679 0 0,-133 12 487 0 0</inkml:trace>
</inkml:ink>
</file>

<file path=ppt/ink/ink7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8.3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164 91 8624 0 0,'-2'0'59'0'0,"-2"1"2"0"0,-4-6 963 0 0,6 9-867 0 0,2-4-153 0 0,0 0 0 0 0,0 1 0 0 0,-1-1 0 0 0,1 0 0 0 0,0 1 1 0 0,0-1-1 0 0,0 0 0 0 0,-1 1 0 0 0,1-1 0 0 0,0 1 0 0 0,0-1 0 0 0,0 0 0 0 0,0 1 1 0 0,0-1-1 0 0,0 0 0 0 0,0 1 0 0 0,0-1 0 0 0,0 1 0 0 0,0-1 0 0 0,0 0 1 0 0,0 1-1 0 0,3 7-4 0 0,0 1-1 0 0,1-1 1 0 0,0-1 0 0 0,1 1 0 0 0,-1-1 0 0 0,1 1 0 0 0,1-1-1 0 0,0-1 1 0 0,8 9 0 0 0,10 13 28 0 0,-7-5 401 0 0,16 28 0 0 0,-27-40-126 0 0,0 1 0 0 0,0-1-1 0 0,-2 1 1 0 0,1 0-1 0 0,2 13 1 0 0,-7-22-213 0 0,1 0 1 0 0,-1 0-1 0 0,1 1 1 0 0,-1-1-1 0 0,0 0 1 0 0,0 0-1 0 0,-1 1 1 0 0,1-1-1 0 0,-1 0 1 0 0,1 1-1 0 0,-1-1 1 0 0,0 0-1 0 0,0 0 1 0 0,-1 0-1 0 0,1 0 1 0 0,-1 0-1 0 0,1 0 1 0 0,-1 0-1 0 0,0-1 1 0 0,0 1-1 0 0,0-1 1 0 0,0 1-1 0 0,-1-1 1 0 0,1 0-1 0 0,-1 1 1 0 0,1-1-1 0 0,-1-1 1 0 0,0 1-1 0 0,0 0 1 0 0,0-1-1 0 0,0 1 1 0 0,-3 0-1 0 0,-4 3 32 0 0,0-2-1 0 0,0 1 0 0 0,-1-1 1 0 0,0 0-1 0 0,1-1 1 0 0,-1-1-1 0 0,0 0 0 0 0,0 0 1 0 0,0-1-1 0 0,0 0 1 0 0,0-1-1 0 0,0 0 1 0 0,1-1-1 0 0,-1 0 0 0 0,-13-5 1 0 0,20 6-101 0 0,0-1 0 0 0,-1 0 0 0 0,1 0 0 0 0,0-1 0 0 0,0 1 0 0 0,1-1 0 0 0,-1 0 0 0 0,0 0 0 0 0,1 0 0 0 0,0 0 0 0 0,0-1 1 0 0,0 1-1 0 0,0-1 0 0 0,0 0 0 0 0,1 0 0 0 0,0 0 0 0 0,-1 0 0 0 0,2 0 0 0 0,-1 0 0 0 0,-1-6 0 0 0,1 4-6 0 0,1 1 0 0 0,0-1 0 0 0,0 0 0 0 0,0 0 0 0 0,1 0 0 0 0,0-1 0 0 0,0 1 0 0 0,0 0 0 0 0,1 0 0 0 0,0 0 0 0 0,0 0 0 0 0,0 1 0 0 0,1-1-1 0 0,5-11 1 0 0,-2 7-31 0 0,1 0 0 0 0,1 1 0 0 0,0-1-1 0 0,0 1 1 0 0,9-8 0 0 0,44-39-32 0 0,-45 43 36 0 0,-1 0-34 0 0,11-8 67 0 0,41-46 1 0 0,-63 64-20 0 0,-1-1-1 0 0,1 0 1 0 0,-1 1-1 0 0,0-1 1 0 0,0 0-1 0 0,0 0 1 0 0,1-6-1 0 0,-3 10 3 0 0,1-1-1 0 0,-1 0 0 0 0,0 1 1 0 0,0-1-1 0 0,0 0 1 0 0,0 0-1 0 0,0 1 0 0 0,0-1 1 0 0,0 0-1 0 0,0 0 1 0 0,0 1-1 0 0,0-1 0 0 0,0 0 1 0 0,0 0-1 0 0,-1 1 1 0 0,1-1-1 0 0,0 0 0 0 0,0 1 1 0 0,-1-1-1 0 0,1 0 1 0 0,-1 1-1 0 0,1-1 1 0 0,0 1-1 0 0,-1-1 0 0 0,1 0 1 0 0,-1 1-1 0 0,1-1 1 0 0,-1 1-1 0 0,0-1 0 0 0,1 1 1 0 0,-1 0-1 0 0,0-1 1 0 0,1 1-1 0 0,-1 0 0 0 0,0-1 1 0 0,1 1-1 0 0,-1 0 1 0 0,0 0-1 0 0,1-1 0 0 0,-1 1 1 0 0,0 0-1 0 0,0 0 1 0 0,1 0-1 0 0,-1 0 1 0 0,0 0-1 0 0,0 0 0 0 0,1 0 1 0 0,-2 1-1 0 0,-4-1-201 0 0,0 1-1 0 0,1 0 0 0 0,-1 1 1 0 0,1-1-1 0 0,0 1 1 0 0,-1 0-1 0 0,1 0 1 0 0,0 1-1 0 0,0-1 1 0 0,0 1-1 0 0,-7 6 1 0 0,-3 3-590 0 0</inkml:trace>
</inkml:ink>
</file>

<file path=ppt/ink/ink7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9.0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19023 0 0,'0'0'544'0'0,"2"6"104"0"0,0-2-520 0 0,1 2-128 0 0,-1 0 0 0 0,0 0 0 0 0,0-1-176 0 0,-2 0-64 0 0,3 0-16 0 0,-3-2-1080 0 0,2 1 88 0 0</inkml:trace>
</inkml:ink>
</file>

<file path=ppt/ink/ink7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29:59.6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61 1 17479 0 0,'-14'40'490'0'0,"7"-19"-515"0"0,-17 36 0 0 0,21-53 25 0 0,1 1 0 0 0,0 0 0 0 0,0 0 0 0 0,1-1 0 0 0,-1 1 0 0 0,1 0 0 0 0,0 0 0 0 0,0 0 0 0 0,1 0 0 0 0,-1 6 0 0 0,2-11 2 0 0,-1 1-1 0 0,0 0 0 0 0,1 0 0 0 0,-1-1 0 0 0,1 1 0 0 0,-1-1 1 0 0,1 1-1 0 0,-1 0 0 0 0,1-1 0 0 0,-1 1 0 0 0,1-1 0 0 0,0 1 0 0 0,-1-1 1 0 0,1 1-1 0 0,0-1 0 0 0,-1 0 0 0 0,1 1 0 0 0,0-1 0 0 0,0 0 1 0 0,-1 0-1 0 0,1 1 0 0 0,0-1 0 0 0,0 0 0 0 0,-1 0 0 0 0,1 0 1 0 0,0 0-1 0 0,0 0 0 0 0,1 0 0 0 0,26-3 89 0 0,-20 2-32 0 0,68-3 48 0 0,-34 2-367 0 0,-30 2-1007 0 0,-1 0 0 0 0,1-1-1 0 0,-1-1 1 0 0,23-5 0 0 0,-24 4 218 0 0,-7 2 700 0 0,-1 1 0 0 0,1-1 0 0 0,0 0 0 0 0,-1 0 0 0 0,1 0 0 0 0,-1 0 0 0 0,0 0 0 0 0,1 0 0 0 0,-1-1 0 0 0,0 1 0 0 0,0-1 0 0 0,1 0 0 0 0,-1 0 0 0 0,3-4 0 0 0,-5 6 517 0 0,1-1-1 0 0,-1 0 1 0 0,0 0 0 0 0,1 1-1 0 0,-1-1 1 0 0,0 0 0 0 0,0 0-1 0 0,0 0 1 0 0,0 1-1 0 0,0-1 1 0 0,0 0 0 0 0,0 0-1 0 0,0 0 1 0 0,0 0 0 0 0,0 1-1 0 0,0-1 1 0 0,-1 0 0 0 0,1 0-1 0 0,0 0 1 0 0,-1 1-1 0 0,0-2 1 0 0,-12-17 3282 0 0,5 7 155 0 0,5 31-2845 0 0,1 3-25 0 0,0 25 0 0 0,-3 21-170 0 0,4-60-578 0 0,-5 48 520 0 0,5-50-679 0 0,1 1 1 0 0,0-1-1 0 0,1 1 1 0 0,0 0-1 0 0,0-1 1 0 0,2 9-1 0 0,0-9-1224 0 0,1 0-377 0 0</inkml:trace>
  <inkml:trace contextRef="#ctx0" brushRef="#br0" timeOffset="1">521 228 11256 0 0,'0'0'1133'0'0,"-9"15"-990"0"0,6-11 83 0 0,1 0 0 0 0,0 0 0 0 0,0 0 0 0 0,0 0 0 0 0,0 0 0 0 0,0 0 0 0 0,1 1 0 0 0,0-1 0 0 0,-1 8 0 0 0,2-9-129 0 0,0 0 0 0 0,0-1-1 0 0,0 1 1 0 0,0 0 0 0 0,0 0 0 0 0,1-1 0 0 0,-1 1 0 0 0,1 0 0 0 0,0-1 0 0 0,0 1-1 0 0,0-1 1 0 0,0 1 0 0 0,1-1 0 0 0,-1 1 0 0 0,1-1 0 0 0,-1 0 0 0 0,4 5-1 0 0,-3-6-11 0 0,0 1-1 0 0,0-1 0 0 0,0 0 0 0 0,1 1 0 0 0,-1-1 1 0 0,0 0-1 0 0,0 0 0 0 0,1 0 0 0 0,-1 0 0 0 0,1-1 1 0 0,-1 1-1 0 0,0-1 0 0 0,1 1 0 0 0,-1-1 0 0 0,4 0 1 0 0,-1 0 18 0 0,0 0 0 0 0,0 0 0 0 0,0-1-1 0 0,0 0 1 0 0,1 0 0 0 0,6-2 0 0 0,-6 0-56 0 0,-1 1 0 0 0,0-1-1 0 0,1 0 1 0 0,-1-1 0 0 0,-1 1 0 0 0,1-1-1 0 0,0 0 1 0 0,-1 0 0 0 0,4-5-1 0 0,7-9 42 0 0,12-20 0 0 0,-16 22 156 0 0,-9 13-182 0 0,0 1-1 0 0,0-1 0 0 0,0 0 1 0 0,-1 0-1 0 0,1-1 1 0 0,-1 1-1 0 0,0 0 1 0 0,0 0-1 0 0,0-1 1 0 0,0 1-1 0 0,-1-1 1 0 0,1 1-1 0 0,-1 0 1 0 0,0-1-1 0 0,0 1 1 0 0,0-1-1 0 0,0 1 1 0 0,-2-7-1 0 0,1 6-36 0 0,-1 1 0 0 0,1 0-1 0 0,-1-1 1 0 0,0 1 0 0 0,0 0-1 0 0,0 0 1 0 0,0 0 0 0 0,0 1-1 0 0,-1-1 1 0 0,1 0 0 0 0,-1 1-1 0 0,0 0 1 0 0,1 0 0 0 0,-1-1 0 0 0,0 1-1 0 0,-1 1 1 0 0,1-1 0 0 0,-4-1-1 0 0,1 0-166 0 0,1 1-1 0 0,-1 0 0 0 0,0 1 1 0 0,0 0-1 0 0,0-1 1 0 0,0 2-1 0 0,0-1 0 0 0,0 1 1 0 0,0 0-1 0 0,0 0 0 0 0,0 0 1 0 0,-11 3-1 0 0,9-1-299 0 0,-1 1 1 0 0,1 0-1 0 0,1 0 1 0 0,-1 1-1 0 0,0-1 0 0 0,1 2 1 0 0,0-1-1 0 0,-11 10 0 0 0,8-6-640 0 0</inkml:trace>
</inkml:ink>
</file>

<file path=ppt/ink/ink7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00.2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128 353 15256 0 0,'-1'63'1087'0'0,"0"-17"-495"0"0,2 0-1 0 0,7 52 1 0 0,-5-83-490 0 0,-1-4 15 0 0,0-1 0 0 0,-1 1 0 0 0,0-1 0 0 0,0 1-1 0 0,-1-1 1 0 0,-2 14 0 0 0,2-23-45 0 0,-1 0-1 0 0,1-1 0 0 0,-1 1 1 0 0,1 0-1 0 0,-1 0 1 0 0,1 0-1 0 0,-1-1 1 0 0,0 1-1 0 0,1 0 1 0 0,-1-1-1 0 0,0 1 1 0 0,1 0-1 0 0,-1-1 1 0 0,0 1-1 0 0,0-1 1 0 0,0 1-1 0 0,1-1 0 0 0,-1 1 1 0 0,0-1-1 0 0,0 0 1 0 0,0 0-1 0 0,0 1 1 0 0,0-1-1 0 0,0 0 1 0 0,0 0-1 0 0,0 0 1 0 0,0 0-1 0 0,0 0 1 0 0,0 0-1 0 0,0 0 1 0 0,-1 0-1 0 0,-2-1 85 0 0,-1 1 0 0 0,1-1 1 0 0,-1 0-1 0 0,1 0 0 0 0,-6-3 0 0 0,4 1-117 0 0,0 0 0 0 0,1 0-1 0 0,-1-1 1 0 0,1 0 0 0 0,0 0 0 0 0,0-1 0 0 0,0 1-1 0 0,1-1 1 0 0,-1 0 0 0 0,1 0 0 0 0,1-1 0 0 0,-1 1-1 0 0,-3-8 1 0 0,5 9-69 0 0,0 1-1 0 0,0-1 1 0 0,0 0 0 0 0,1 1-1 0 0,0-1 1 0 0,0 0-1 0 0,0 0 1 0 0,0 0 0 0 0,1 0-1 0 0,-1 0 1 0 0,1 0-1 0 0,0 0 1 0 0,0 0 0 0 0,0 0-1 0 0,1 0 1 0 0,0 0-1 0 0,0 0 1 0 0,0 0 0 0 0,0 0-1 0 0,0 0 1 0 0,1 1-1 0 0,2-6 1 0 0,5-2-647 0 0,0 1 1 0 0,0 0-1 0 0,1 1 0 0 0,0 0 1 0 0,19-12-1 0 0,-28 21 634 0 0,17-13-1257 0 0</inkml:trace>
  <inkml:trace contextRef="#ctx0" brushRef="#br0" timeOffset="1">769 5 16783 0 0,'0'0'480'0'0,"5"0"96"0"0,-2-2-464 0 0,2 0-112 0 0,2 2 0 0 0,-1 0 0 0 0,-1 0-1328 0 0,0 2-287 0 0</inkml:trace>
</inkml:ink>
</file>

<file path=ppt/ink/ink7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01.0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9 14096 0 0,'-4'-7'301'0'0,"3"6"4"0"0,11 9-183 0 0,10 7-145 0 0,26 24 0 0 0,-5-3 197 0 0,-19-17-834 0 0,23 25 0 0 0,-42-39-836 0 0</inkml:trace>
</inkml:ink>
</file>

<file path=ppt/ink/ink7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01.7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131 90 13824 0 0,'-5'4'288'0'0,"1"2"64"0"0,2 2-280 0 0,-3 0-72 0 0,0 2 0 0 0,1 2 0 0 0,-1 2 96 0 0,-1-2 0 0 0,-3 4 0 0 0,2-2 0 0 0,-2 2-8 0 0,-2 2 0 0 0,0-2 0 0 0,-3 0 0 0 0,3 0-768 0 0,2-4-152 0 0,-5 2-32 0 0</inkml:trace>
  <inkml:trace contextRef="#ctx0" brushRef="#br0" timeOffset="1">483 0 14528 0 0,'0'0'314'0'0,"-4"10"116"0"0,-56 241 1143 0 0,41-163-1144 0 0,1 12 264 0 0,18-99-791 0 0,0 13 148 0 0,1-10-2407 0 0,3-2 1091 0 0</inkml:trace>
</inkml:ink>
</file>

<file path=ppt/ink/ink7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22.62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26 288 11520 0 0,'-13'-16'289'0'0,"11"13"-146"0"0,1 0 0 0 0,-1 0 0 0 0,1 0 0 0 0,0-1 0 0 0,0 1-1 0 0,-1-6 1 0 0,1-13 731 0 0,2-11 458 0 0,0 22-903 0 0,-1 0 0 0 0,-1-16 0 0 0,-1 14 78 0 0,2-26 0 0 0,0 17 67 0 0,13 34-565 0 0,-9-8-12 0 0,-1 1 0 0 0,0 0 0 0 0,6 9-1 0 0,-8-10 4 0 0,1-1 1 0 0,0 0-1 0 0,0 1 0 0 0,1-1 0 0 0,-1 0 0 0 0,1 0 0 0 0,-1 0 0 0 0,1 0 0 0 0,5 4 0 0 0,-5-5 6 0 0,0 0 0 0 0,-1-1 0 0 0,1 1-1 0 0,0 0 1 0 0,0-1 0 0 0,0 0-1 0 0,0 0 1 0 0,0 0 0 0 0,1 0-1 0 0,-1 0 1 0 0,0 0 0 0 0,0-1 0 0 0,1 0-1 0 0,-1 1 1 0 0,0-1 0 0 0,0 0-1 0 0,1-1 1 0 0,-1 1 0 0 0,0-1-1 0 0,1 1 1 0 0,5-3 0 0 0,-2 1 22 0 0,1-1 1 0 0,-1 0-1 0 0,0 0 0 0 0,0-1 1 0 0,0 0-1 0 0,-1 0 1 0 0,1-1-1 0 0,-1 1 1 0 0,0-1-1 0 0,0-1 0 0 0,0 1 1 0 0,-1-1-1 0 0,0 0 1 0 0,0 0-1 0 0,6-10 0 0 0,-9 12 5 0 0,1-1 0 0 0,-1 1-1 0 0,0-1 1 0 0,0 0-1 0 0,-1 0 1 0 0,3-8 0 0 0,-4 12-25 0 0,0 0 0 0 0,0-1 0 0 0,0 1 0 0 0,0 0 1 0 0,0 0-1 0 0,0 0 0 0 0,0 0 0 0 0,0 0 0 0 0,-1 0 1 0 0,1 0-1 0 0,0 0 0 0 0,-1 0 0 0 0,1-1 0 0 0,-1 1 1 0 0,1 0-1 0 0,-1 1 0 0 0,1-1 0 0 0,-1 0 0 0 0,0 0 1 0 0,1 0-1 0 0,-1 0 0 0 0,0 0 0 0 0,0 1 0 0 0,0-1 1 0 0,0 0-1 0 0,0 1 0 0 0,1-1 0 0 0,-1 1 0 0 0,0-1 1 0 0,0 1-1 0 0,-1-1 0 0 0,1 1 0 0 0,0-1 0 0 0,0 1 1 0 0,0 0-1 0 0,0 0 0 0 0,0 0 0 0 0,-2-1 0 0 0,2 2-7 0 0,0-1-1 0 0,0 0 1 0 0,0 0-1 0 0,-1 0 1 0 0,1 0-1 0 0,0 1 1 0 0,0-1-1 0 0,0 0 1 0 0,0 1-1 0 0,-1-1 1 0 0,1 1-1 0 0,0 0 1 0 0,0-1-1 0 0,0 1 1 0 0,0 0-1 0 0,0 0 1 0 0,1-1-1 0 0,-1 1 1 0 0,0 0-1 0 0,0 0 1 0 0,0 0-1 0 0,1 0 1 0 0,-1 0-1 0 0,0 0 1 0 0,1 0-1 0 0,-1 0 1 0 0,1 1-1 0 0,0-1 1 0 0,-1 2-1 0 0,-1 0 1 0 0,-5 14 4 0 0,0 1 0 0 0,2-1 0 0 0,-7 33 0 0 0,8-31 113 0 0,-12 56 258 0 0,3 2 0 0 0,4 0 1 0 0,1 84-1 0 0,8-148-345 0 0,0-1 1 0 0,1 1-1 0 0,0-1 1 0 0,1 0-1 0 0,1 1 1 0 0,3 11-1 0 0,-6-24-83 0 0,1 1 0 0 0,-1-1 0 0 0,0 0 0 0 0,0 0 0 0 0,1 0 0 0 0,-1 0 0 0 0,0 0 0 0 0,1 0 0 0 0,-1 0 0 0 0,0 0 0 0 0,0 0 0 0 0,1 0-1 0 0,-1 0 1 0 0,0 0 0 0 0,0 0 0 0 0,1 0 0 0 0,-1 0 0 0 0,0 0 0 0 0,1 0 0 0 0,-1 0 0 0 0,0 0 0 0 0,0 0 0 0 0,1 0 0 0 0,-1 0 0 0 0,0 0 0 0 0,0-1 0 0 0,1 1 0 0 0,-1 0 0 0 0,0 0 0 0 0,8-5-1122 0 0,-5 1-378 0 0,1-2-287 0 0</inkml:trace>
</inkml:ink>
</file>

<file path=ppt/ink/ink7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23.4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1 381 17327 0 0,'4'2'360'0'0,"3"-1"80"0"0,0 2-352 0 0,0-1-88 0 0,2 0 0 0 0,2 0 0 0 0,-2-2 248 0 0,2 0 32 0 0,3 0 8 0 0,-3 0 0 0 0,2 0-144 0 0,1-2-24 0 0,-1 2-8 0 0,1-2 0 0 0,-3 0-112 0 0,0-1 72 0 0,3 3-72 0 0</inkml:trace>
  <inkml:trace contextRef="#ctx0" brushRef="#br0" timeOffset="1">518 235 13456 0 0,'-7'-3'148'0'0,"0"0"12"0"0,0 0 1 0 0,1 0 0 0 0,-1 0-1 0 0,1-1 1 0 0,-8-5 0 0 0,12 7-92 0 0,0 0 1 0 0,1 0-1 0 0,-1 0 1 0 0,1 0-1 0 0,-1 0 0 0 0,1 0 1 0 0,-1 0-1 0 0,1 0 1 0 0,0-1-1 0 0,0 1 1 0 0,0-1-1 0 0,0 1 1 0 0,1 0-1 0 0,-1-1 1 0 0,1 1-1 0 0,-1-1 1 0 0,1 0-1 0 0,0-4 1 0 0,0 1 30 0 0,1-1 1 0 0,-1 1 0 0 0,1 0-1 0 0,1-1 1 0 0,-1 1 0 0 0,1 0 0 0 0,0 0-1 0 0,0 0 1 0 0,1 0 0 0 0,-1 1 0 0 0,5-7-1 0 0,-1 3 75 0 0,1 0 0 0 0,0 1 0 0 0,0-1 0 0 0,1 1 0 0 0,13-10 0 0 0,-19 16-108 0 0,1 0 1 0 0,0 0-1 0 0,0 0 0 0 0,0 1 1 0 0,0-1-1 0 0,0 1 0 0 0,1-1 0 0 0,-1 1 1 0 0,0 0-1 0 0,1 0 0 0 0,-1 0 1 0 0,1 1-1 0 0,-1-1 0 0 0,0 1 1 0 0,1 0-1 0 0,-1 0 0 0 0,1 0 0 0 0,-1 1 1 0 0,1-1-1 0 0,-1 1 0 0 0,1 0 1 0 0,-1 0-1 0 0,0 0 0 0 0,1 0 1 0 0,-1 0-1 0 0,0 1 0 0 0,0-1 0 0 0,0 1 1 0 0,0 0-1 0 0,0 0 0 0 0,0 0 1 0 0,-1 1-1 0 0,1-1 0 0 0,-1 0 1 0 0,1 1-1 0 0,-1 0 0 0 0,0-1 0 0 0,0 1 1 0 0,2 5-1 0 0,0 1 12 0 0,0 0-1 0 0,0 0 1 0 0,-1 1 0 0 0,-1-1-1 0 0,1 1 1 0 0,-2-1 0 0 0,1 1-1 0 0,-1 0 1 0 0,-1 0 0 0 0,-1 19-1 0 0,-1-3-3 0 0,-2-1-1 0 0,-13 50 0 0 0,13-63-20 0 0,-1 0 0 0 0,0 0 0 0 0,-1-1 0 0 0,0 0 0 0 0,0 0 0 0 0,-15 19 0 0 0,10-17 16 0 0,-1 0 1 0 0,0 0-1 0 0,-1-1 0 0 0,-21 14 0 0 0,26-20-20 0 0,0-1 1 0 0,0 0-1 0 0,-1-1 0 0 0,1 0 0 0 0,-16 5 0 0 0,19-8-28 0 0,1 0 0 0 0,-1 0-1 0 0,1 0 1 0 0,-1-1 0 0 0,1 1 0 0 0,-1-1-1 0 0,0 0 1 0 0,1 0 0 0 0,-1-1 0 0 0,1 0-1 0 0,-1 1 1 0 0,1-1 0 0 0,-9-4 0 0 0,12 5-21 0 0,-1-1 1 0 0,1 0-1 0 0,0 1 1 0 0,0-1-1 0 0,0 0 1 0 0,0 0-1 0 0,0 0 1 0 0,0 0-1 0 0,0 0 1 0 0,1 0-1 0 0,-1 0 1 0 0,0 0-1 0 0,0 0 1 0 0,1 0-1 0 0,-1-1 0 0 0,1 1 1 0 0,-1 0-1 0 0,1 0 1 0 0,0-1-1 0 0,-1 1 1 0 0,1 0-1 0 0,0-1 1 0 0,0 1-1 0 0,0 0 1 0 0,0-1-1 0 0,0 1 1 0 0,0 0-1 0 0,0-1 1 0 0,0 1-1 0 0,0 0 1 0 0,1-1-1 0 0,0-1 1 0 0,0 1-18 0 0,-1 0 0 0 0,1 0 0 0 0,0 0 0 0 0,-1 1 0 0 0,1-1 0 0 0,0 0 0 0 0,0 1 0 0 0,0-1 0 0 0,1 1 0 0 0,-1-1 0 0 0,0 1 1 0 0,0 0-1 0 0,1-1 0 0 0,-1 1 0 0 0,1 0 0 0 0,-1 0 0 0 0,1 0 0 0 0,0 0 0 0 0,-1 0 0 0 0,1 0 0 0 0,0 1 0 0 0,0-1 0 0 0,2 0 0 0 0,1 0-1 0 0,0 1 0 0 0,-1 0 0 0 0,1 1 0 0 0,0-1 0 0 0,0 1 0 0 0,0 0 0 0 0,-1 0 0 0 0,1 1 0 0 0,-1-1 0 0 0,1 1 0 0 0,5 3 0 0 0,5 3 122 0 0,26 19 0 0 0,-31-20-39 0 0,17 14 75 0 0,-21-16-306 0 0,0 0 0 0 0,0 0 1 0 0,0-1-1 0 0,0 1 0 0 0,1-2 0 0 0,0 1 0 0 0,0-1 1 0 0,12 5-1 0 0,-10-6-837 0 0</inkml:trace>
</inkml:ink>
</file>

<file path=ppt/ink/ink7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24.2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3 533 20031 0 0,'-2'6'1400'0'0,"6"-6"-1400"0"0,1 3 0 0 0,2-3 0 0 0,0 0 0 0 0,2 0-88 0 0</inkml:trace>
  <inkml:trace contextRef="#ctx0" brushRef="#br0" timeOffset="1">586 68 11520 0 0,'-9'-12'1158'0'0,"-17"-18"1"0"0,23 28-939 0 0,0-1 0 0 0,0 0 1 0 0,0 1-1 0 0,0 0 1 0 0,-1 0-1 0 0,1 0 1 0 0,-1 0-1 0 0,1 0 1 0 0,-1 0-1 0 0,0 1 1 0 0,-5-2-1 0 0,6 3-144 0 0,1 0 0 0 0,-1 0 0 0 0,1 0 0 0 0,-1 1 0 0 0,1-1 1 0 0,-1 1-1 0 0,1-1 0 0 0,-1 1 0 0 0,1 0 0 0 0,-1 0 0 0 0,1 0 0 0 0,-3 2 0 0 0,-28 18 614 0 0,26-17-540 0 0,-14 13 333 0 0,1 0 0 0 0,-21 23-1 0 0,25-20-238 0 0,1-1 0 0 0,1 2-1 0 0,1 0 1 0 0,-17 38-1 0 0,21-41-125 0 0,2-4-3 0 0,1 1-1 0 0,0 0 1 0 0,1 0-1 0 0,0 0 0 0 0,2 1 1 0 0,0-1-1 0 0,-2 25 1 0 0,5-34-73 0 0,0 1 0 0 0,0 0 0 0 0,1 0 1 0 0,0-1-1 0 0,0 1 0 0 0,0 0 0 0 0,1-1 0 0 0,5 12 1 0 0,-5-14-24 0 0,0 0 1 0 0,0 0-1 0 0,1 0 1 0 0,0 0 0 0 0,0-1-1 0 0,0 1 1 0 0,0-1-1 0 0,0 0 1 0 0,0 0 0 0 0,1 0-1 0 0,0-1 1 0 0,-1 1-1 0 0,1-1 1 0 0,6 3 0 0 0,-3-2 9 0 0,0-1 1 0 0,0 0-1 0 0,0 0 1 0 0,0 0-1 0 0,0-1 0 0 0,1 0 1 0 0,-1-1-1 0 0,0 0 1 0 0,1 0-1 0 0,-1 0 1 0 0,0-1-1 0 0,1 0 1 0 0,-1 0-1 0 0,0-1 1 0 0,0 0-1 0 0,8-3 1 0 0,-6 1 34 0 0,-1 1 1 0 0,0-1-1 0 0,0-1 0 0 0,0 1 1 0 0,-1-2-1 0 0,1 1 1 0 0,-1-1-1 0 0,-1 0 1 0 0,1 0-1 0 0,-1-1 0 0 0,0 0 1 0 0,9-12-1 0 0,-14 18-49 0 0,-1-1-1 0 0,1 1 0 0 0,0-1 1 0 0,0 1-1 0 0,-1-1 0 0 0,1 1 1 0 0,-1-1-1 0 0,1 1 0 0 0,-1-1 1 0 0,0 0-1 0 0,0 1 0 0 0,1-1 1 0 0,-1 0-1 0 0,0 1 0 0 0,-1-1 1 0 0,1 1-1 0 0,0-1 0 0 0,0 0 0 0 0,-1 1 1 0 0,0-3-1 0 0,0 2 2 0 0,0 0 0 0 0,-1-1-1 0 0,1 1 1 0 0,-1 0 0 0 0,1 0 0 0 0,-1-1-1 0 0,0 1 1 0 0,0 1 0 0 0,0-1 0 0 0,0 0-1 0 0,-3-2 1 0 0,-2 0 12 0 0,0 0-1 0 0,0 0 0 0 0,0 1 1 0 0,-1 0-1 0 0,1 0 1 0 0,-1 1-1 0 0,-10-3 1 0 0,4 3-106 0 0,0 1 1 0 0,0 0 0 0 0,0 1 0 0 0,-1 0 0 0 0,1 1 0 0 0,0 1 0 0 0,-24 5-1 0 0,25-3-725 0 0,0 0-1 0 0,1 1 0 0 0,-1 0 0 0 0,-20 13 1 0 0,19-8-895 0 0</inkml:trace>
</inkml:ink>
</file>

<file path=ppt/ink/ink7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26.6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10 104 11520 0 0,'-2'10'211'0'0,"0"-1"1"0"0,0 1 0 0 0,0 0 0 0 0,1 11 0 0 0,1-19-124 0 0,0 1 0 0 0,0-1 0 0 0,0 1 1 0 0,0-1-1 0 0,1 1 0 0 0,-1-1 0 0 0,1 1 1 0 0,-1-1-1 0 0,1 0 0 0 0,0 1 0 0 0,0-1 0 0 0,0 0 1 0 0,0 1-1 0 0,1-1 0 0 0,-1 0 0 0 0,0 0 0 0 0,1 0 1 0 0,0 0-1 0 0,-1 0 0 0 0,1-1 0 0 0,3 4 1 0 0,-2-4-49 0 0,-1-1 1 0 0,0 1 0 0 0,1 0-1 0 0,-1-1 1 0 0,1 1-1 0 0,-1-1 1 0 0,1 1 0 0 0,-1-1-1 0 0,1 0 1 0 0,-1 0 0 0 0,1 0-1 0 0,-1-1 1 0 0,1 1 0 0 0,-1-1-1 0 0,1 1 1 0 0,-1-1 0 0 0,0 0-1 0 0,5-2 1 0 0,5-2 92 0 0,0-1 0 0 0,13-9 0 0 0,-21 13-88 0 0,41-32 411 0 0,-23 17-137 0 0,-11 9-42 0 0,1-2-1 0 0,13-14 1 0 0,-23 22-198 0 0,0 0 0 0 0,0 0 1 0 0,0-1-1 0 0,0 0 0 0 0,0 1 0 0 0,0-1 1 0 0,-1 0-1 0 0,1 0 0 0 0,-1 0 0 0 0,0 0 1 0 0,0 0-1 0 0,0 0 0 0 0,0 0 0 0 0,-1 0 1 0 0,1 0-1 0 0,-1-1 0 0 0,0-3 0 0 0,0 5-44 0 0,0 1 0 0 0,-1-1 0 0 0,0 0 0 0 0,0 0 0 0 0,1 0 0 0 0,-1 0 0 0 0,0 1 0 0 0,0-1 0 0 0,-1 0 0 0 0,1 1 0 0 0,0-1 0 0 0,0 1-1 0 0,-1 0 1 0 0,1-1 0 0 0,-1 1 0 0 0,1 0 0 0 0,-1 0 0 0 0,0 0 0 0 0,1 0 0 0 0,-1 0 0 0 0,0 0 0 0 0,0 0 0 0 0,0 1 0 0 0,0-1 0 0 0,1 1 0 0 0,-1-1-1 0 0,0 1 1 0 0,0 0 0 0 0,-2-1 0 0 0,-2 1-17 0 0,0-1-1 0 0,1 1 1 0 0,-1 0 0 0 0,0 0-1 0 0,1 1 1 0 0,-1 0 0 0 0,0 0-1 0 0,1 0 1 0 0,-6 2-1 0 0,3 0-245 0 0,2 0 0 0 0,-1 1-1 0 0,0 0 1 0 0,1 0-1 0 0,-1 0 1 0 0,1 1-1 0 0,0 0 1 0 0,1 0-1 0 0,-1 1 1 0 0,1-1 0 0 0,-4 7-1 0 0,4-4-917 0 0</inkml:trace>
</inkml:ink>
</file>

<file path=ppt/ink/ink7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27.2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567 1 14568 0 0,'-9'10'1100'0'0,"-43"71"-182"0"0,23-31-309 0 0,-26 36 594 0 0,-232 339 2344 0 0,166-276-3286 0 0,107-131-2841 0 0</inkml:trace>
  <inkml:trace contextRef="#ctx0" brushRef="#br0" timeOffset="1">357 658 17647 0 0,'2'3'70'0'0,"-1"0"0"0"0,1-1 0 0 0,0 1 0 0 0,0-1-1 0 0,0 0 1 0 0,0 1 0 0 0,0-1 0 0 0,0 0-1 0 0,0 0 1 0 0,1-1 0 0 0,-1 1 0 0 0,1 0-1 0 0,-1-1 1 0 0,1 1 0 0 0,0-1 0 0 0,0 0 0 0 0,0 0-1 0 0,-1 0 1 0 0,1 0 0 0 0,0-1 0 0 0,0 1-1 0 0,0-1 1 0 0,0 0 0 0 0,0 1 0 0 0,6-2-1 0 0,1 0 29 0 0,-1 0-1 0 0,1-1 1 0 0,0 0-1 0 0,-1 0 1 0 0,0-1-1 0 0,15-7 0 0 0,14-5 115 0 0,20-10 8 0 0,-52 22-134 0 0,0 0 0 0 0,-1-1 0 0 0,1 0 1 0 0,-1 0-1 0 0,0 0 0 0 0,0-1 0 0 0,5-5 1 0 0,-9 10-39 0 0,-1-1 0 0 0,1 0 0 0 0,-1 1 1 0 0,1-1-1 0 0,-1 0 0 0 0,1 0 0 0 0,-1 1 1 0 0,0-1-1 0 0,1 0 0 0 0,-1 0 0 0 0,0 0 1 0 0,0 1-1 0 0,0-1 0 0 0,1 0 0 0 0,-1 0 1 0 0,0 0-1 0 0,0 0 0 0 0,0 0 0 0 0,0 1 1 0 0,0-1-1 0 0,-1 0 0 0 0,1 0 0 0 0,0 0 0 0 0,-1-1 1 0 0,1 1 30 0 0,-1-1 1 0 0,0 0 0 0 0,0 1 0 0 0,-1-1 0 0 0,1 1-1 0 0,0 0 1 0 0,0-1 0 0 0,-1 1 0 0 0,1 0-1 0 0,-3-2 1 0 0,-2-1 87 0 0,-1 0 0 0 0,1 1 0 0 0,0 0 0 0 0,-14-4 0 0 0,7 4-181 0 0,1 0 0 0 0,-1 1 1 0 0,0 0-1 0 0,1 1 0 0 0,-1 0 0 0 0,0 1 0 0 0,0 1 0 0 0,0 0 0 0 0,1 1 0 0 0,-1 0 0 0 0,0 0 1 0 0,1 2-1 0 0,0 0 0 0 0,0 0 0 0 0,0 1 0 0 0,0 0 0 0 0,1 1 0 0 0,-12 8 0 0 0,5 0-402 0 0</inkml:trace>
</inkml:ink>
</file>

<file path=ppt/ink/ink7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37.8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36 179 7840 0 0,'-5'-6'412'0'0,"4"5"-145"0"0,1-1-1 0 0,-1 1 1 0 0,0 0-1 0 0,0 0 0 0 0,1 0 1 0 0,-1 0-1 0 0,0 0 0 0 0,0 0 1 0 0,0 1-1 0 0,0-1 0 0 0,-1 0 1 0 0,1 0-1 0 0,0 1 0 0 0,-1-1 1 0 0,-5 15-41 0 0,5-6-78 0 0,0 0-1 0 0,0 0 0 0 0,1 0 1 0 0,0 1-1 0 0,0-1 0 0 0,1 1 1 0 0,1 12-1 0 0,0 2 262 0 0,-1-14-264 0 0,0-1 0 0 0,1 1 0 0 0,0 0 1 0 0,0 0-1 0 0,1 0 0 0 0,1-1 0 0 0,-1 1 0 0 0,1-1 0 0 0,1 0 0 0 0,-1 0 0 0 0,1 0 0 0 0,1 0 0 0 0,-1 0 0 0 0,1-1 1 0 0,1 0-1 0 0,-1 0 0 0 0,1 0 0 0 0,1-1 0 0 0,-1 0 0 0 0,1 0 0 0 0,8 5 0 0 0,-9-8-79 0 0,-1-1 0 0 0,1 1 0 0 0,0-1 1 0 0,0 0-1 0 0,0-1 0 0 0,0 1 0 0 0,0-1 0 0 0,0-1 0 0 0,0 1 0 0 0,0-1 0 0 0,1 0 0 0 0,-1 0 1 0 0,0-1-1 0 0,0 1 0 0 0,0-2 0 0 0,0 1 0 0 0,0-1 0 0 0,0 1 0 0 0,0-2 0 0 0,0 1 0 0 0,-1-1 1 0 0,1 0-1 0 0,6-4 0 0 0,1-2 122 0 0,0 0 0 0 0,-1-1 0 0 0,0-1 1 0 0,-1 0-1 0 0,0 0 0 0 0,-1-1 0 0 0,12-18 1 0 0,-14 19 7 0 0,-1-1 1 0 0,0 1 0 0 0,-1-2 0 0 0,-1 1 0 0 0,0-1 0 0 0,-1 0 0 0 0,0 0 0 0 0,4-25 0 0 0,-7 30-134 0 0,-1 1 0 0 0,0-1 0 0 0,-1 1 1 0 0,0 0-1 0 0,0-1 0 0 0,0 1 0 0 0,-1 0 0 0 0,0 0 0 0 0,0 0 0 0 0,-1 0 0 0 0,0 0 0 0 0,0 0 0 0 0,-1 1 0 0 0,1-1 0 0 0,-2 1 0 0 0,1 0 0 0 0,-1 0 0 0 0,-5-5 0 0 0,4 5-55 0 0,-1-1-1 0 0,0 1 1 0 0,0 0-1 0 0,-1 1 1 0 0,0 0-1 0 0,0 0 1 0 0,0 1-1 0 0,0 0 1 0 0,-1 0-1 0 0,1 1 1 0 0,-1 0-1 0 0,0 0 1 0 0,0 1-1 0 0,-10-1 1 0 0,12 3-116 0 0,0-1 0 0 0,-1 1 1 0 0,1 1-1 0 0,0-1 0 0 0,0 1 0 0 0,0 1 1 0 0,0-1-1 0 0,0 1 0 0 0,0 0 0 0 0,1 1 1 0 0,-1 0-1 0 0,0 0 0 0 0,1 0 0 0 0,0 1 1 0 0,0 0-1 0 0,-6 4 0 0 0,-4 8-571 0 0</inkml:trace>
</inkml:ink>
</file>

<file path=ppt/ink/ink7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38.4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7 10280 0 0,'0'-1'11'0'0,"-1"1"109"0"0,1-1-1 0 0,-1 1 1 0 0,1-1-1 0 0,-1 1 1 0 0,1-1-1 0 0,-1 1 0 0 0,1 0 1 0 0,-1-1-1 0 0,1 1 1 0 0,-1 0-1 0 0,1 0 1 0 0,-1-1-1 0 0,1 1 1 0 0,-1 0-1 0 0,0 0 0 0 0,1 0 1 0 0,-1 0-1 0 0,0 0 1 0 0,1 0-1 0 0,-2 0 1 0 0,7 18 656 0 0,-3-8-657 0 0,8 27 1100 0 0,-2 1 0 0 0,6 58-1 0 0,-11-41 88 0 0,-6 80-1 0 0,2-133-1295 0 0,1 2-6 0 0,-1 1 0 0 0,1-1 0 0 0,0 1 0 0 0,0 0 1 0 0,0-1-1 0 0,1 1 0 0 0,1 7 0 0 0,-2-12-175 0 0</inkml:trace>
</inkml:ink>
</file>

<file path=ppt/ink/ink7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39.0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1 208 15320 0 0,'0'-4'82'0'0,"1"0"1"0"0,-1 1-1 0 0,1-1 1 0 0,0 0-1 0 0,0 1 1 0 0,1-1 0 0 0,-1 1-1 0 0,1-1 1 0 0,3-4-1 0 0,1-1-125 0 0,0 0 0 0 0,8-9 0 0 0,0 3 58 0 0,1 1 0 0 0,0 0 1 0 0,0 1-1 0 0,24-15 1 0 0,-28 21 43 0 0,0 0 0 0 0,1 1 1 0 0,-1 1-1 0 0,1 0 0 0 0,1 1 1 0 0,-1 0-1 0 0,26-5 0 0 0,-35 9-26 0 0,1 0 0 0 0,0 0 0 0 0,0 0 0 0 0,-1 1 0 0 0,1-1 0 0 0,0 1 0 0 0,-1-1 0 0 0,1 1 0 0 0,-1 1 0 0 0,1-1 0 0 0,-1 0 0 0 0,1 1 0 0 0,-1 0 0 0 0,0-1 0 0 0,0 1 0 0 0,0 1 0 0 0,0-1 0 0 0,0 0 0 0 0,4 5 0 0 0,-2-1 63 0 0,0-1 0 0 0,-1 1 0 0 0,0 0 0 0 0,0 0 0 0 0,0 1 0 0 0,-1-1 0 0 0,0 1 0 0 0,0 0 0 0 0,2 7 0 0 0,-3-4 22 0 0,0 1-1 0 0,-1 0 1 0 0,0 0-1 0 0,0 0 1 0 0,-2 0-1 0 0,1 0 1 0 0,-3 15-1 0 0,-1-13 16 0 0,1 0 0 0 0,-2-1-1 0 0,0 1 1 0 0,0-1-1 0 0,-1 0 1 0 0,-13 20-1 0 0,12-24-68 0 0,1-1 0 0 0,-1-1 0 0 0,0 0 0 0 0,-1 0 0 0 0,1 0 0 0 0,-1 0 0 0 0,0-1 0 0 0,-1-1 0 0 0,1 0 0 0 0,-1 0 0 0 0,0 0 0 0 0,-18 4 0 0 0,22-7-35 0 0,1 0 0 0 0,-1-1 0 0 0,0 1 0 0 0,1-1-1 0 0,-10 0 1 0 0,13 0-23 0 0,-1 0 0 0 0,1-1 0 0 0,0 1 0 0 0,-1 0 0 0 0,1 0 1 0 0,0-1-1 0 0,0 1 0 0 0,0-1 0 0 0,-1 1 0 0 0,1-1 0 0 0,0 1 0 0 0,0-1 0 0 0,0 0 0 0 0,0 0 0 0 0,0 1 0 0 0,0-1 0 0 0,0 0 0 0 0,0 0 0 0 0,1 0 0 0 0,-1 0 0 0 0,0 0 0 0 0,0 0 0 0 0,1 0 0 0 0,-1 0 0 0 0,1-1 0 0 0,-2 0 0 0 0,2 1-6 0 0,1 0 0 0 0,-1 1 0 0 0,0-1 0 0 0,0 1 0 0 0,0-1 0 0 0,1 1 0 0 0,-1-1 0 0 0,0 1 0 0 0,0-1 0 0 0,1 1 0 0 0,-1-1 0 0 0,1 1 0 0 0,-1-1 0 0 0,0 1 0 0 0,1-1 0 0 0,-1 1 0 0 0,1-1 0 0 0,-1 1 0 0 0,1 0 0 0 0,-1-1 0 0 0,1 1 0 0 0,-1 0 0 0 0,1 0 0 0 0,-1-1 0 0 0,1 1 0 0 0,0 0 0 0 0,-1 0 0 0 0,1 0 0 0 0,0 0 0 0 0,4-2-4 0 0,-1 1-1 0 0,0 0 1 0 0,1 0-1 0 0,-1 0 1 0 0,1 0-1 0 0,-1 1 1 0 0,1 0-1 0 0,-1 0 1 0 0,1 0-1 0 0,-1 1 1 0 0,1-1-1 0 0,-1 1 1 0 0,1 0-1 0 0,-1 0 1 0 0,9 4-1 0 0,5 3 121 0 0,0 0-1 0 0,21 13 0 0 0,-36-19-78 0 0,14 8 97 0 0,-1 1-1 0 0,0 1 1 0 0,-1 0-1 0 0,0 0 1 0 0,23 27-1 0 0,-36-37-294 0 0,0 0-1 0 0,0 0 0 0 0,1-1 1 0 0,-1 1-1 0 0,1-1 1 0 0,-1 1-1 0 0,1-1 0 0 0,-1 0 1 0 0,1 0-1 0 0,0 0 1 0 0,0-1-1 0 0,-1 1 0 0 0,7 0 1 0 0,-1-1-1089 0 0</inkml:trace>
</inkml:ink>
</file>

<file path=ppt/ink/ink7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39.6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66 41 15168 0 0,'-3'-10'704'0'0,"6"7"-632"0"0,-1 0-72 0 0,2 0 0 0 0,-1 0 0 0 0,1 0-192 0 0,-2 0-48 0 0,3-1-16 0 0,-3 0 0 0 0,3 2-736 0 0,-3-1-160 0 0</inkml:trace>
  <inkml:trace contextRef="#ctx0" brushRef="#br0" timeOffset="1">12 340 17103 0 0,'-7'-11'352'0'0,"5"6"96"0"0,-1-1-360 0 0,6 0-88 0 0,-3 0 0 0 0,4-2 0 0 0,1-1 168 0 0,-1-2 24 0 0,1 1 0 0 0,-1 0 0 0 0,-1 1-928 0 0,1-1-192 0 0</inkml:trace>
</inkml:ink>
</file>

<file path=ppt/ink/ink7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41.8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 97 5904 0 0,'-7'-18'376'0'0,"6"16"-268"0"0,1 0 1 0 0,-1 0-1 0 0,0 0 1 0 0,1 0-1 0 0,0 0 1 0 0,-1 0-1 0 0,1 0 1 0 0,0 0-1 0 0,0-5 1 0 0,0 5 8 0 0,1 0 1 0 0,-2 0-1 0 0,1 0 1 0 0,0 0-1 0 0,0 0 1 0 0,-1 0-1 0 0,1 0 1 0 0,-2-4 2991 0 0,2 21-2583 0 0,1 5-207 0 0,1 0 1 0 0,8 33 0 0 0,-2-14 63 0 0,-7-31-264 0 0,1 6 53 0 0,1 0 0 0 0,6 18 0 0 0,-8-29-161 0 0,0 0 0 0 0,0 0 1 0 0,1 0-1 0 0,-1 0 0 0 0,1 0 0 0 0,-1 0 0 0 0,1-1 0 0 0,0 1 0 0 0,0-1 0 0 0,0 1 0 0 0,1-1 0 0 0,-1 0 0 0 0,1 0 0 0 0,-1 0 0 0 0,1 0 0 0 0,3 2 0 0 0,-4-3 39 0 0,-1-1 0 0 0,1 1 0 0 0,-1-1 0 0 0,1 0 0 0 0,0 0 0 0 0,-1 1 0 0 0,1-1 0 0 0,0 0 0 0 0,-1-1 1 0 0,1 1-1 0 0,-1 0 0 0 0,1 0 0 0 0,0-1 0 0 0,-1 1 0 0 0,1-1 0 0 0,-1 1 0 0 0,1-1 0 0 0,-1 0 0 0 0,1 1 0 0 0,-1-1 0 0 0,1 0 0 0 0,-1 0 0 0 0,2-2 0 0 0,5-3 159 0 0,-1-1 0 0 0,-1 0-1 0 0,7-9 1 0 0,2-1-169 0 0,-10 11 0 0 0,0 1 0 0 0,0 0 1 0 0,-1-1-1 0 0,0 0 0 0 0,0 0 0 0 0,-1 0 1 0 0,0-1-1 0 0,0 1 0 0 0,3-10 0 0 0,-5 18-40 0 0,1 0 0 0 0,0 0 0 0 0,-1 1 0 0 0,0-1 0 0 0,0 0 0 0 0,0 0 0 0 0,1 3 0 0 0,-1-4 0 0 0,6 16-3 0 0,-4-9 33 0 0,0-1 0 0 0,1 0 1 0 0,8 13-1 0 0,-8-14 16 0 0,1 0 0 0 0,0-1 1 0 0,0 1-1 0 0,0-1 0 0 0,1-1 1 0 0,8 7-1 0 0,-12-10-24 0 0,0 1 0 0 0,1-1-1 0 0,-1 0 1 0 0,0 0 0 0 0,1 0 0 0 0,-1 0-1 0 0,1 0 1 0 0,-1-1 0 0 0,1 1 0 0 0,-1-1-1 0 0,1 0 1 0 0,-1 0 0 0 0,1 0 0 0 0,0 0-1 0 0,-1 0 1 0 0,1 0 0 0 0,-1-1-1 0 0,1 1 1 0 0,-1-1 0 0 0,1 0 0 0 0,2-1-1 0 0,0 0 94 0 0,-1-1-1 0 0,1 0 0 0 0,-1 0 0 0 0,1 0 1 0 0,-1-1-1 0 0,0 0 0 0 0,-1 0 0 0 0,1 0 0 0 0,0 0 1 0 0,-1 0-1 0 0,0-1 0 0 0,0 1 0 0 0,-1-1 1 0 0,1 0-1 0 0,-1 0 0 0 0,0 0 0 0 0,0 0 0 0 0,0 0 1 0 0,-1 0-1 0 0,1-10 0 0 0,-1 11-32 0 0,-1 1 0 0 0,0 0 0 0 0,-1 0 1 0 0,1-1-1 0 0,-1 1 0 0 0,1 0 0 0 0,-1 0 0 0 0,0 0 0 0 0,0 0 0 0 0,0-1 1 0 0,-1 1-1 0 0,1 1 0 0 0,-4-6 0 0 0,-2-2 109 0 0,0 1 0 0 0,-13-13 0 0 0,7 7-93 0 0,2 5-73 0 0,0-1 0 0 0,-23-16 0 0 0,29 23-24 0 0,-8-7 2 0 0,9 7 12 0 0,0 1-1 0 0,0-1 1 0 0,0 1 0 0 0,-1 0-1 0 0,-8-4 1 0 0,28 7-1618 0 0,-7 0 181 0 0,2 0 140 0 0</inkml:trace>
</inkml:ink>
</file>

<file path=ppt/ink/ink7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43.1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193 1 9208 0 0,'0'0'1274'0'0,"-2"14"-1120"0"0,1 13 131 0 0,-1-1 1 0 0,-8 35-1 0 0,-16 52 1551 0 0,20-89-1540 0 0,-74 216 4034 0 0,72-219-3283 0 0,-4 11-1188 0 0,-1 0 0 0 0,-20 32 0 0 0,33-63 161 0 0,7 1-3172 0 0,-3-2 1570 0 0</inkml:trace>
</inkml:ink>
</file>

<file path=ppt/ink/ink7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43.7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3 149 13376 0 0,'-1'2'50'0'0,"1"0"0"0"0,-1 0 0 0 0,1 0 0 0 0,0 0 0 0 0,0 0 0 0 0,0 0 0 0 0,0 0 0 0 0,0 0 0 0 0,0-1 0 0 0,1 1 0 0 0,0 3 0 0 0,0 18-50 0 0,-2-13 319 0 0,0 0 0 0 0,1 0 0 0 0,-1 1 0 0 0,3 13 1 0 0,-2-20-180 0 0,1 0 1 0 0,0 0 0 0 0,0 0-1 0 0,0 0 1 0 0,0-1 0 0 0,1 1-1 0 0,0 0 1 0 0,-1-1 0 0 0,1 1-1 0 0,1-1 1 0 0,-1 1-1 0 0,0-1 1 0 0,6 6 0 0 0,-6-8-95 0 0,-1 1 0 0 0,1-1 0 0 0,0 1 0 0 0,0-1 0 0 0,0 0 0 0 0,-1 0 0 0 0,1 0 0 0 0,0 0 0 0 0,1 0 0 0 0,-1 0 0 0 0,0-1 0 0 0,0 1 0 0 0,0-1 0 0 0,0 1 0 0 0,0-1 0 0 0,1 0 0 0 0,-1 0 0 0 0,0 0 0 0 0,0 0 0 0 0,1 0 0 0 0,-1-1 0 0 0,0 1 0 0 0,3-1 0 0 0,-1-1 19 0 0,0 0 0 0 0,0 0 0 0 0,0 0 0 0 0,0 0 0 0 0,0-1 0 0 0,0 1 0 0 0,-1-1 0 0 0,1 0 0 0 0,-1 0-1 0 0,5-6 1 0 0,9-12 320 0 0,-10 12-334 0 0,0 0-1 0 0,1 0 1 0 0,1 0-1 0 0,15-12 1 0 0,-23 20-57 0 0,0 0 1 0 0,1 0-1 0 0,-1 1 1 0 0,0-1-1 0 0,1 0 1 0 0,-1 0-1 0 0,0 1 1 0 0,1-1-1 0 0,-1 1 1 0 0,1 0 0 0 0,-1-1-1 0 0,0 1 1 0 0,4 0-1 0 0,-4 0 12 0 0,1 1 1 0 0,-1-1-1 0 0,1 1 0 0 0,-1-1 1 0 0,0 1-1 0 0,1 0 0 0 0,-1 0 1 0 0,0 0-1 0 0,0 0 0 0 0,0 0 1 0 0,0 0-1 0 0,0 0 0 0 0,2 2 1 0 0,32 33 267 0 0,-31-32-234 0 0,0 0 0 0 0,0-1 0 0 0,0 1 0 0 0,0-1-1 0 0,0 0 1 0 0,1 0 0 0 0,-1-1 0 0 0,1 1-1 0 0,0-1 1 0 0,0 0 0 0 0,0-1 0 0 0,0 1 0 0 0,0-1-1 0 0,0 0 1 0 0,0 0 0 0 0,0 0 0 0 0,1-1 0 0 0,5 0-1 0 0,-9 0-4 0 0,0 0-1 0 0,0-1 1 0 0,-1 1-1 0 0,1-1 0 0 0,0 0 1 0 0,0 1-1 0 0,-1-1 1 0 0,1 0-1 0 0,0 0 0 0 0,-1 0 1 0 0,1 0-1 0 0,-1 0 1 0 0,1 0-1 0 0,-1-1 0 0 0,0 1 1 0 0,1 0-1 0 0,-1-1 1 0 0,0 1-1 0 0,1-2 0 0 0,-1 0-7 0 0,1 0 0 0 0,-1 0-1 0 0,0 0 1 0 0,0 0 0 0 0,-1 0 0 0 0,1 0-1 0 0,-1 0 1 0 0,1 0 0 0 0,-1 0-1 0 0,0-5 1 0 0,-1-1-23 0 0,0 0 1 0 0,-1 1-1 0 0,0 0 0 0 0,0-1 0 0 0,0 1 1 0 0,-1 0-1 0 0,-6-11 0 0 0,-7-10-5 0 0,8 15-1 0 0,0 1 0 0 0,1-1 0 0 0,1 0 0 0 0,0-1 1 0 0,1 1-1 0 0,-3-18 0 0 0,7 26-68 0 0,1 6 67 0 0,1-1-1 0 0,-1 0 1 0 0,0 1-1 0 0,1-1 1 0 0,-1 1-1 0 0,0-1 1 0 0,1 1-1 0 0,-1-1 1 0 0,1 1-1 0 0,-1-1 1 0 0,1 1-1 0 0,-1-1 1 0 0,1 1-1 0 0,0 0 1 0 0,-1-1-1 0 0,1 1 1 0 0,-1 0-1 0 0,1-1 1 0 0,0 1-1 0 0,-1 0 1 0 0,2-1-1 0 0,13-3 77 0 0,-7 3-161 0 0,0 1-1 0 0,0 0 1 0 0,0 0-1 0 0,0 1 1 0 0,0 0-1 0 0,-1 0 1 0 0,10 3-1 0 0,-8-2-387 0 0</inkml:trace>
</inkml:ink>
</file>

<file path=ppt/ink/ink7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46.62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38 46 9872 0 0,'0'0'222'0'0,"-11"7"588"0"0,10-5-785 0 0,0 0 0 0 0,0 0 1 0 0,0 0-1 0 0,0 1 0 0 0,1-1 1 0 0,-1 0-1 0 0,1 1 0 0 0,-1-1 1 0 0,1 1-1 0 0,0-1 0 0 0,0 1 1 0 0,0-1-1 0 0,0 1 0 0 0,0-1 1 0 0,1 0-1 0 0,-1 1 0 0 0,1-1 1 0 0,-1 1-1 0 0,1-1 0 0 0,0 0 1 0 0,0 0-1 0 0,0 1 0 0 0,0-1 1 0 0,0 0-1 0 0,1 0 0 0 0,-1 0 1 0 0,1 0-1 0 0,-1 0 0 0 0,4 2 1 0 0,-2-1 34 0 0,1 0 1 0 0,-1 0 0 0 0,1 0 0 0 0,0-1 0 0 0,0 0-1 0 0,0 1 1 0 0,0-2 0 0 0,0 1 0 0 0,0 0 0 0 0,0-1-1 0 0,1 0 1 0 0,-1 0 0 0 0,0 0 0 0 0,8 0 0 0 0,-6-1 129 0 0,0 0 0 0 0,-1-1 0 0 0,1 0 0 0 0,-1 0 0 0 0,1-1 0 0 0,-1 0 1 0 0,0 0-1 0 0,0 0 0 0 0,1 0 0 0 0,-1-1 0 0 0,-1 0 0 0 0,1 0 0 0 0,0 0 0 0 0,-1 0 1 0 0,0-1-1 0 0,1 0 0 0 0,-1 0 0 0 0,-1 0 0 0 0,1 0 0 0 0,-1-1 0 0 0,1 1 0 0 0,-1-1 1 0 0,-1 0-1 0 0,4-7 0 0 0,-5 11-154 0 0,-1-1 0 0 0,0 1 1 0 0,0 0-1 0 0,1-1 0 0 0,-1 1 0 0 0,0 0 1 0 0,0-1-1 0 0,0 1 0 0 0,0 0 0 0 0,-1-1 1 0 0,1 1-1 0 0,0 0 0 0 0,0-1 0 0 0,-1 1 0 0 0,1 0 1 0 0,-1 0-1 0 0,1 0 0 0 0,-1-1 0 0 0,0 1 1 0 0,1 0-1 0 0,-1 0 0 0 0,0 0 0 0 0,0 0 1 0 0,0 0-1 0 0,0 0 0 0 0,0 0 0 0 0,0 0 1 0 0,0 1-1 0 0,-1-2 0 0 0,-3-1 43 0 0,0-1-1 0 0,1 2 1 0 0,-1-1-1 0 0,0 0 1 0 0,-9-2-1 0 0,2 1-53 0 0,-1 1 0 0 0,0 0-1 0 0,1 0 1 0 0,-22 0-1 0 0,30 3-141 0 0,0 0 0 0 0,-1 0 0 0 0,1 0-1 0 0,-1 0 1 0 0,1 1 0 0 0,0 0 0 0 0,-1 0-1 0 0,1 0 1 0 0,0 0 0 0 0,0 1-1 0 0,0 0 1 0 0,0-1 0 0 0,0 2 0 0 0,0-1-1 0 0,1 0 1 0 0,-1 1 0 0 0,-3 3-1 0 0,-1 5-1913 0 0,6-6 875 0 0</inkml:trace>
</inkml:ink>
</file>

<file path=ppt/ink/ink7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47.07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527 1 12704 0 0,'-7'5'110'0'0,"1"0"0"0"0,-1 0 1 0 0,1 1-1 0 0,1 0 0 0 0,-1 0 1 0 0,1 1-1 0 0,0-1 0 0 0,0 1 1 0 0,-3 9-1 0 0,-9 9 431 0 0,-50 70 400 0 0,-124 169 1099 0 0,174-242-1845 0 0,-105 136 584 0 0,109-143-781 0 0,2-1-201 0 0,-17 24-1 0 0</inkml:trace>
</inkml:ink>
</file>

<file path=ppt/ink/ink7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47.67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38 182 14616 0 0,'-1'1'27'0'0,"1"-1"1"0"0,-1 1 0 0 0,0 0 0 0 0,0 0-1 0 0,1-1 1 0 0,-1 1 0 0 0,0 0 0 0 0,1 0 0 0 0,-1 0-1 0 0,1-1 1 0 0,-1 1 0 0 0,1 0 0 0 0,-1 0-1 0 0,1 0 1 0 0,0 0 0 0 0,0 0 0 0 0,-1 0-1 0 0,1 0 1 0 0,0 0 0 0 0,0 0 0 0 0,0 0 0 0 0,0 0-1 0 0,0 0 1 0 0,0 0 0 0 0,0 0 0 0 0,0 0-1 0 0,1 0 1 0 0,-1 0 0 0 0,0 0 0 0 0,1 0 0 0 0,-1 0-1 0 0,0 0 1 0 0,2 1 0 0 0,-1 0 5 0 0,-1-1 1 0 0,1 1 0 0 0,0-1-1 0 0,1 1 1 0 0,-1-1-1 0 0,0 0 1 0 0,0 1 0 0 0,1-1-1 0 0,-1 0 1 0 0,0 0-1 0 0,1 0 1 0 0,-1 0-1 0 0,1 0 1 0 0,-1 0 0 0 0,1 0-1 0 0,0-1 1 0 0,-1 1-1 0 0,1-1 1 0 0,2 1 0 0 0,1 0 26 0 0,0-1 0 0 0,0-1 0 0 0,0 1 0 0 0,0-1 0 0 0,0 0 1 0 0,0 0-1 0 0,0 0 0 0 0,-1-1 0 0 0,1 1 0 0 0,0-1 0 0 0,-1 0 1 0 0,1-1-1 0 0,-1 1 0 0 0,0-1 0 0 0,8-6 0 0 0,-4 3 37 0 0,-1-1 1 0 0,0 1-1 0 0,-1-1 0 0 0,0-1 0 0 0,0 1 0 0 0,0-1 0 0 0,6-12 0 0 0,-11 17-17 0 0,1 1 0 0 0,-1-1-1 0 0,0 0 1 0 0,0 0-1 0 0,-1 1 1 0 0,1-1-1 0 0,0 0 1 0 0,-1 0-1 0 0,0 0 1 0 0,0 0-1 0 0,0 0 1 0 0,0 0-1 0 0,0 0 1 0 0,0 0-1 0 0,-1 1 1 0 0,1-1 0 0 0,-1 0-1 0 0,0 0 1 0 0,0 0-1 0 0,0 1 1 0 0,0-1-1 0 0,-1 0 1 0 0,1 1-1 0 0,-1-1 1 0 0,1 1-1 0 0,-1 0 1 0 0,0-1-1 0 0,0 1 1 0 0,0 0-1 0 0,-3-3 1 0 0,-3-1-9 0 0,0 0-1 0 0,-1 0 0 0 0,1 1 1 0 0,-1 0-1 0 0,0 0 1 0 0,0 1-1 0 0,-15-5 1 0 0,18 7-183 0 0,-1 1 1 0 0,1 0 0 0 0,-1 0-1 0 0,0 0 1 0 0,1 1 0 0 0,-1 0-1 0 0,0 0 1 0 0,1 0 0 0 0,-1 1-1 0 0,0 0 1 0 0,-7 3 0 0 0,0 0-1323 0 0</inkml:trace>
</inkml:ink>
</file>

<file path=ppt/ink/ink7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49.2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278 19 10576 0 0,'-36'-11'511'0'0,"-19"4"-321"0"0,49 6-91 0 0,-11 1-73 0 0,0 1-1 0 0,0 1 1 0 0,1 0 0 0 0,-1 1 0 0 0,-23 7 0 0 0,23-5-53 0 0,14-4 40 0 0,-1 0 1 0 0,1 0 0 0 0,0 0 0 0 0,-1 1 0 0 0,1-1 0 0 0,0 1-1 0 0,0 0 1 0 0,0 0 0 0 0,0 0 0 0 0,-4 4 0 0 0,7-5 50 0 0,2 12 577 0 0,1-11-600 0 0,-1 0 0 0 0,0 0 1 0 0,0-1-1 0 0,1 1 0 0 0,-1-1 1 0 0,1 1-1 0 0,-1-1 0 0 0,1 0 0 0 0,0 0 1 0 0,-1 0-1 0 0,1 0 0 0 0,0-1 0 0 0,0 1 1 0 0,3 0-1 0 0,45 1 225 0 0,-42-2-264 0 0,17 0 215 0 0,0 1 0 0 0,0 1 0 0 0,0 2 0 0 0,-1 1 0 0 0,1 0 0 0 0,-1 2 0 0 0,31 13 0 0 0,-55-19-177 0 0,1-1 1 0 0,0 1-1 0 0,0 0 1 0 0,-1 0-1 0 0,1 0 1 0 0,-1 1 0 0 0,1-1-1 0 0,-1 0 1 0 0,1 0-1 0 0,-1 1 1 0 0,0-1 0 0 0,1 1-1 0 0,-1 0 1 0 0,0-1-1 0 0,0 1 1 0 0,0 0 0 0 0,0-1-1 0 0,0 3 1 0 0,-1-2-20 0 0,1-1 1 0 0,-1 0 0 0 0,0 1-1 0 0,0-1 1 0 0,0 1 0 0 0,0-1 0 0 0,-1 0-1 0 0,1 1 1 0 0,0-1 0 0 0,0 0-1 0 0,-1 1 1 0 0,1-1 0 0 0,-1 0-1 0 0,1 0 1 0 0,-1 1 0 0 0,0-1 0 0 0,1 0-1 0 0,-1 0 1 0 0,0 0 0 0 0,0 0-1 0 0,0 0 1 0 0,0 0 0 0 0,0 0-1 0 0,0 0 1 0 0,0 0 0 0 0,0 0-1 0 0,-1 0 1 0 0,-12 8 170 0 0,-1-1 1 0 0,0-1-1 0 0,0 0 0 0 0,0-1 1 0 0,-1-1-1 0 0,0 0 0 0 0,0-1 1 0 0,-1-1-1 0 0,1 0 0 0 0,-1-1 1 0 0,-22-1-1 0 0,34-1-160 0 0,1-1 0 0 0,0 1 1 0 0,-1-1-1 0 0,1 0 0 0 0,0-1 0 0 0,-8-2 0 0 0,9 2-31 0 0,-1 1-1 0 0,0-1 0 0 0,1 1 0 0 0,-1 0 0 0 0,0 0 1 0 0,-6 0-1 0 0,10 1-54 0 0,0 0 1 0 0,0 0 0 0 0,0 0 0 0 0,-1 0-1 0 0,1 0 1 0 0,0 0 0 0 0,0 0-1 0 0,0 0 1 0 0,0 0 0 0 0,-1 0 0 0 0,1 0-1 0 0,0 0 1 0 0,0 0 0 0 0,0 0 0 0 0,0 0-1 0 0,0 0 1 0 0,-1-1 0 0 0,1 1-1 0 0,0 0 1 0 0,0 0 0 0 0,0 0 0 0 0,0 0-1 0 0,0 0 1 0 0,0 0 0 0 0,0-1-1 0 0,0 1 1 0 0,-1 0 0 0 0,1 0 0 0 0,0 0-1 0 0,0 0 1 0 0,0 0 0 0 0,0-1-1 0 0,0 1 1 0 0,0 0 0 0 0,0 0 0 0 0,0 0-1 0 0,0 0 1 0 0,0-1 0 0 0,0 1-1 0 0,0 0 1 0 0,0 0 0 0 0,0 0 0 0 0,0 0-1 0 0,0 0 1 0 0,0-1 0 0 0,0 1-1 0 0,0 0 1 0 0,0 0 0 0 0,0 0 0 0 0,1 0-1 0 0,-1 0 1 0 0,0-1 0 0 0,0 1-1 0 0,0 0 1 0 0,0 0 0 0 0,2-4-1340 0 0</inkml:trace>
</inkml:ink>
</file>

<file path=ppt/ink/ink7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49.9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106 172 14792 0 0,'-1'1'33'0'0,"1"0"1"0"0,-1 0 0 0 0,0 0 0 0 0,1 1-1 0 0,-1-1 1 0 0,1 0 0 0 0,0 1 0 0 0,-1-1-1 0 0,1 0 1 0 0,0 1 0 0 0,0-1 0 0 0,0 0-1 0 0,0 1 1 0 0,0-1 0 0 0,0 0 0 0 0,0 1 0 0 0,1-1-1 0 0,-1 0 1 0 0,1 3 0 0 0,0-2-13 0 0,0 0 1 0 0,0 0-1 0 0,1 0 1 0 0,-1 0-1 0 0,1 0 1 0 0,-1 0 0 0 0,1 0-1 0 0,-1-1 1 0 0,1 1-1 0 0,4 2 1 0 0,-3-1-6 0 0,0-1 0 0 0,1 0 0 0 0,-1-1 0 0 0,1 1 0 0 0,-1 0 0 0 0,1-1 0 0 0,0 0 0 0 0,0 0 0 0 0,-1 0 0 0 0,1 0 0 0 0,0-1 0 0 0,0 1 0 0 0,0-1 0 0 0,4 0 0 0 0,0-2 26 0 0,0 0 1 0 0,-1 0 0 0 0,0-1 0 0 0,1 0 0 0 0,-1 0 0 0 0,0-1-1 0 0,-1 0 1 0 0,1 0 0 0 0,-1 0 0 0 0,1-1 0 0 0,-1 0 0 0 0,10-11-1 0 0,-12 11 154 0 0,1 0-1 0 0,-1-1 1 0 0,0 1-1 0 0,0-1 0 0 0,-1 0 1 0 0,1 0-1 0 0,-1 0 1 0 0,-1-1-1 0 0,1 1 0 0 0,-1-1 1 0 0,0 0-1 0 0,-1 1 1 0 0,0-1-1 0 0,1-13 0 0 0,-2 18-128 0 0,0 0-1 0 0,0 0 1 0 0,-1-1-1 0 0,1 1 0 0 0,-1 0 1 0 0,1 0-1 0 0,-1 0 1 0 0,0 0-1 0 0,1 0 1 0 0,-1 0-1 0 0,-1 0 0 0 0,1 0 1 0 0,0 0-1 0 0,0 0 1 0 0,-3-2-1 0 0,1 1 5 0 0,0 0 0 0 0,-1 0-1 0 0,1 1 1 0 0,-1-1 0 0 0,1 1 0 0 0,-1 0 0 0 0,-6-3 0 0 0,-3 1 1 0 0,0 0 1 0 0,-1 0 0 0 0,-26-3-1 0 0,28 6-252 0 0,0 1-1 0 0,0 0 0 0 0,0 1 0 0 0,0 0 1 0 0,0 1-1 0 0,0 0 0 0 0,0 1 0 0 0,1 0 1 0 0,-1 1-1 0 0,1 0 0 0 0,0 1 0 0 0,0 0 1 0 0,-14 10-1 0 0,4-1-1329 0 0</inkml:trace>
</inkml:ink>
</file>

<file path=ppt/ink/ink7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53.9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 6408 0 0,'0'0'48'0'0,"0"0"1"0"0,0 0-1 0 0,1 0 1 0 0,-1 0-1 0 0,0 1 1 0 0,0-1-1 0 0,0 0 1 0 0,0 0-1 0 0,1 0 1 0 0,-1 0-1 0 0,0 0 1 0 0,0 0-1 0 0,0 0 1 0 0,1 1-1 0 0,-1-1 0 0 0,0 0 1 0 0,0 0-1 0 0,0 0 1 0 0,1 0-1 0 0,-1 0 1 0 0,0 0-1 0 0,0 0 1 0 0,0 0-1 0 0,1 0 1 0 0,-1 0-1 0 0,0 0 1 0 0,0 0-1 0 0,0 0 1 0 0,1-1-1 0 0,-1 1 1 0 0,0 0-1 0 0,0 0 1 0 0,0 0-1 0 0,1 0 1 0 0,-1 0-1 0 0,0 0 1 0 0,0 0-1 0 0,0-1 0 0 0,0 1 1 0 0,1 0-1 0 0,-1 0 1 0 0,0 0-1 0 0,0 0 1 0 0,0-1-1 0 0,0 1 1 0 0,0 0-1 0 0,0 0 1 0 0,0 0-1 0 0,1 0 1 0 0,-1-1-1 0 0,0 1 1 0 0,0 0-1 0 0,0 0 1 0 0,0 0-1 0 0,0-1 1 0 0,0 1-1 0 0,0 0 1 0 0,0 0-1 0 0,0-1 1 0 0,0 1-1 0 0,11 16 256 0 0,-11-16-197 0 0,6 9 253 0 0,-2 1 0 0 0,1-1 1 0 0,-1 1-1 0 0,4 18 0 0 0,7 41 1195 0 0,-15-65-1479 0 0,14 92 1569 0 0,-11-58-1276 0 0,3 0 0 0 0,17 62 0 0 0,-11-91-171 0 0,-11-8-282 0 0</inkml:trace>
</inkml:ink>
</file>

<file path=ppt/ink/ink7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56.32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10 161 6984 0 0,'-4'-6'232'0'0,"-1"0"957"0"0,5 6-1153 0 0,0 0 1 0 0,0 0-1 0 0,0 0 0 0 0,0 0 1 0 0,0 0-1 0 0,0 0 0 0 0,0 0 1 0 0,3 12 438 0 0,0 0 0 0 0,2 0 0 0 0,-1-1 0 0 0,1 1 1 0 0,1-1-1 0 0,0 0 0 0 0,0 0 0 0 0,1-1 0 0 0,0 0 0 0 0,1 0 1 0 0,1-1-1 0 0,12 12 0 0 0,-18-19-381 0 0,1 1 0 0 0,-1-1 1 0 0,1 0-1 0 0,0 0 0 0 0,-1-1 0 0 0,1 1 1 0 0,0-1-1 0 0,0 0 0 0 0,0 0 0 0 0,1 0 0 0 0,-1 0 1 0 0,0-1-1 0 0,0 0 0 0 0,0 1 0 0 0,1-2 1 0 0,-1 1-1 0 0,0 0 0 0 0,0-1 0 0 0,0 0 1 0 0,0 0-1 0 0,0 0 0 0 0,0 0 0 0 0,0-1 1 0 0,0 0-1 0 0,0 1 0 0 0,0-1 0 0 0,3-4 0 0 0,0 1 44 0 0,-1 0-1 0 0,1 0 0 0 0,-2-1 1 0 0,1 0-1 0 0,7-9 0 0 0,-11 11-112 0 0,1 1 0 0 0,-1-1-1 0 0,0 1 1 0 0,0-1 0 0 0,0 0-1 0 0,0 0 1 0 0,-1 0 0 0 0,0 0-1 0 0,0 0 1 0 0,0-1 0 0 0,1-7-1 0 0,-2 9-9 0 0,-1 0 0 0 0,1 0-1 0 0,-1 0 1 0 0,1 0 0 0 0,-1 0-1 0 0,0 0 1 0 0,0 0-1 0 0,0 1 1 0 0,-1-1 0 0 0,1 0-1 0 0,-1 1 1 0 0,-3-5 0 0 0,-2-2-7 0 0,-1 0 1 0 0,-9-7-1 0 0,5 5-130 0 0,9 9 79 0 0,0 1 22 0 0,3 1 17 0 0,0 0 1 0 0,-1 1-1 0 0,1-1 1 0 0,0 0-1 0 0,-1 0 0 0 0,1 0 1 0 0,0 0-1 0 0,0 1 1 0 0,-1-1-1 0 0,1 0 1 0 0,0 0-1 0 0,0 0 1 0 0,0 1-1 0 0,-1-1 1 0 0,1 0-1 0 0,0 0 0 0 0,0 1 1 0 0,0-1-1 0 0,0 0 1 0 0,0 1-1 0 0,0-1 1 0 0,-1 0-1 0 0,1 0 1 0 0,0 1-1 0 0,0-1 0 0 0,0 0 1 0 0,0 1-1 0 0,0-1 1 0 0,0 0-1 0 0,0 1 1 0 0,0-1-1 0 0,0 0 1 0 0,0 1-1 0 0,1-1 1 0 0,2 12-137 0 0,3-8 139 0 0,-1 0-1 0 0,0-1 1 0 0,1 0 0 0 0,0 0 0 0 0,0 0 0 0 0,0 0-1 0 0,0-1 1 0 0,0 0 0 0 0,0 0 0 0 0,8 1-1 0 0,-3 0 2 0 0,0-1 0 0 0,0 0 0 0 0,0-1 0 0 0,0 0 0 0 0,0-1 0 0 0,0 0 0 0 0,0-1 0 0 0,0 0 0 0 0,0-1 0 0 0,0 0 0 0 0,0 0 0 0 0,17-7 0 0 0,-18 5-29 0 0,-4 2 58 0 0,-1 0 0 0 0,0-1 0 0 0,0 1 0 0 0,9-7 0 0 0,-13 9-26 0 0,-1-1 0 0 0,1 1 1 0 0,0-1-1 0 0,-1 1 1 0 0,1-1-1 0 0,0 0 0 0 0,-1 1 1 0 0,1-1-1 0 0,-1 0 1 0 0,1 1-1 0 0,-1-1 0 0 0,0 0 1 0 0,1 0-1 0 0,-1 1 1 0 0,0-1-1 0 0,1 0 1 0 0,-1 0-1 0 0,0 0 0 0 0,0 0 1 0 0,0 1-1 0 0,0-1 1 0 0,0 0-1 0 0,0 0 0 0 0,0 0 1 0 0,0 0-1 0 0,0 0 1 0 0,0 1-1 0 0,0-1 0 0 0,0 0 1 0 0,-1 0-1 0 0,1 0 1 0 0,0 1-1 0 0,-1-1 0 0 0,1 0 1 0 0,0 0-1 0 0,-1 1 1 0 0,1-1-1 0 0,-2-1 0 0 0,1 1-3 0 0,0 0 0 0 0,0 0 0 0 0,0 0 0 0 0,0 0 0 0 0,-1 0 0 0 0,1 1 0 0 0,0-1 0 0 0,-1 0 0 0 0,1 1 0 0 0,0-1 0 0 0,-1 1 0 0 0,1 0 0 0 0,0-1 0 0 0,-1 1 0 0 0,1 0 0 0 0,-3 0 0 0 0,-26-1 0 0 0,19 2 0 0 0,6-1-7 0 0,1 0 0 0 0,-1 0 0 0 0,1 1 0 0 0,0-1 0 0 0,-1 1 1 0 0,1 0-1 0 0,0 0 0 0 0,-6 3 0 0 0,8-3-1 0 0,0 0 0 0 0,0 0 1 0 0,0 0-1 0 0,1 1 0 0 0,-1-1 1 0 0,0 1-1 0 0,1-1 0 0 0,-1 1 1 0 0,1 0-1 0 0,0-1 0 0 0,0 1 1 0 0,-1 0-1 0 0,1 0 0 0 0,0 0 1 0 0,0 0-1 0 0,1 0 0 0 0,-1 0 1 0 0,0 0-1 0 0,0 3 0 0 0,-1 5 2 0 0,1 0-1 0 0,0 0 0 0 0,0 0 1 0 0,1 0-1 0 0,0 0 1 0 0,3 16-1 0 0,-2-19 5 0 0,0 0 1 0 0,1 0-1 0 0,0 0 1 0 0,0-1-1 0 0,1 1 0 0 0,0-1 1 0 0,0 1-1 0 0,0-1 1 0 0,1 0-1 0 0,5 7 0 0 0,-6-11 4 0 0,-1 1 0 0 0,1-1 0 0 0,0 0-1 0 0,-1 0 1 0 0,1 0 0 0 0,0 0 0 0 0,1 0-1 0 0,-1-1 1 0 0,0 1 0 0 0,0-1-1 0 0,1 0 1 0 0,-1 0 0 0 0,1 0 0 0 0,-1 0-1 0 0,1-1 1 0 0,-1 0 0 0 0,1 1 0 0 0,-1-1-1 0 0,1 0 1 0 0,-1-1 0 0 0,1 1 0 0 0,-1-1-1 0 0,5-1 1 0 0,-3 1 5 0 0,0 0 0 0 0,0-1 0 0 0,0 0 0 0 0,0 0 0 0 0,0 0 0 0 0,0-1 0 0 0,-1 1 0 0 0,1-1 0 0 0,-1 0 0 0 0,0-1 0 0 0,0 1 0 0 0,0-1 0 0 0,0 0 0 0 0,6-8 0 0 0,-8 8 4 0 0,2-1-2 0 0,0 0-1 0 0,0-1 0 0 0,-1 1 0 0 0,0-1 0 0 0,0 0 0 0 0,-1 0 0 0 0,0 0 1 0 0,1 0-1 0 0,-2-1 0 0 0,1 1 0 0 0,-1 0 0 0 0,1-9 0 0 0,-9-17-78 0 0,3 42-70 0 0,2 0 121 0 0,2 1-1 0 0,0-1 1 0 0,0 0 0 0 0,1 1-1 0 0,3 18 1 0 0,17 50 199 0 0,-19-71-162 0 0,1 2 10 0 0,1 1 1 0 0,0-1-1 0 0,0 0 0 0 0,8 12 1 0 0,-12-22-26 0 0,0 0 0 0 0,0 0 0 0 0,0 0 1 0 0,0 0-1 0 0,0 0 0 0 0,0 0 0 0 0,0 0 0 0 0,0 0 0 0 0,1 1 1 0 0,-1-1-1 0 0,0 0 0 0 0,0 0 0 0 0,0 0 0 0 0,0 0 1 0 0,0 0-1 0 0,0 0 0 0 0,1 0 0 0 0,-1 0 0 0 0,0 0 0 0 0,0 0 1 0 0,0 0-1 0 0,0 0 0 0 0,0 0 0 0 0,1 0 0 0 0,-1 0 1 0 0,0 0-1 0 0,0 0 0 0 0,0 0 0 0 0,0 0 0 0 0,0 0 1 0 0,1 0-1 0 0,-1 0 0 0 0,0 0 0 0 0,0-1 0 0 0,0 1 0 0 0,0 0 1 0 0,0 0-1 0 0,0 0 0 0 0,0 0 0 0 0,1 0 0 0 0,-1 0 1 0 0,0 0-1 0 0,0 0 0 0 0,0-1 0 0 0,0 1 0 0 0,0 0 0 0 0,0 0 1 0 0,0 0-1 0 0,0 0 0 0 0,0 0 0 0 0,0 0 0 0 0,0-1 1 0 0,0 1-1 0 0,0 0 0 0 0,0 0 0 0 0,4-8 104 0 0,-4 2-50 0 0,1 0-1 0 0,-1-1 1 0 0,0 1-1 0 0,-1-1 1 0 0,-1-8 0 0 0,1 8-37 0 0,0-1 0 0 0,1 1 1 0 0,0-14-1 0 0,1 13-18 0 0,0 0-1 0 0,0 0 0 0 0,1 0 1 0 0,0 1-1 0 0,5-13 0 0 0,-6 18-9 0 0,1-1-1 0 0,-1 0 0 0 0,1 1 0 0 0,0-1 0 0 0,0 0 0 0 0,0 1 0 0 0,0 0 0 0 0,0 0 0 0 0,1 0 1 0 0,-1 0-1 0 0,1 0 0 0 0,-1 0 0 0 0,1 0 0 0 0,0 1 0 0 0,0-1 0 0 0,-1 1 0 0 0,5-1 0 0 0,-5 1 7 0 0,0 0-1 0 0,-1 0 1 0 0,1 0 0 0 0,0 1-1 0 0,0-1 1 0 0,0 1-1 0 0,0-1 1 0 0,0 1-1 0 0,-1 0 1 0 0,1 0-1 0 0,0 0 1 0 0,0 0-1 0 0,0 0 1 0 0,0 0 0 0 0,0 0-1 0 0,0 1 1 0 0,0-1-1 0 0,0 1 1 0 0,-1-1-1 0 0,1 1 1 0 0,0 0-1 0 0,0 0 1 0 0,0 0-1 0 0,-1 0 1 0 0,3 2-1 0 0,-1-1-1 0 0,-1 0-1 0 0,1 0 0 0 0,-1 0 0 0 0,0 0 1 0 0,1 1-1 0 0,-1 0 0 0 0,0-1 0 0 0,0 1 0 0 0,-1 0 1 0 0,1 0-1 0 0,2 6 0 0 0,0 2 9 0 0,-1 1 0 0 0,3 12 1 0 0,-5-17 9 0 0,0 0 1 0 0,0-1 0 0 0,1 1 0 0 0,0-1-1 0 0,1 1 1 0 0,-1-1 0 0 0,1 0 0 0 0,0 0-1 0 0,1 0 1 0 0,4 6 0 0 0,-5-9-8 0 0,-1 0 1 0 0,1-1 0 0 0,0 1-1 0 0,-1-1 1 0 0,1 0-1 0 0,1 0 1 0 0,-1 0 0 0 0,0 0-1 0 0,0 0 1 0 0,1-1 0 0 0,-1 1-1 0 0,1-1 1 0 0,-1 0-1 0 0,1 0 1 0 0,0 0 0 0 0,-1-1-1 0 0,1 1 1 0 0,0-1 0 0 0,-1 0-1 0 0,1 0 1 0 0,0 0-1 0 0,0 0 1 0 0,-1-1 0 0 0,1 0-1 0 0,0 1 1 0 0,-1-2-1 0 0,6-1 1 0 0,-8 3-4 0 0,6-2 17 0 0,-1 0 0 0 0,1 0 0 0 0,-1-1 0 0 0,0 0 0 0 0,0 0 0 0 0,0 0 0 0 0,0-1 0 0 0,0 1 0 0 0,-1-2 0 0 0,7-5 0 0 0,-5 2-8 0 0,-1 1-1 0 0,1-1 1 0 0,-2-1 0 0 0,1 1 0 0 0,-1-1 0 0 0,-1 0-1 0 0,1 0 1 0 0,-1 0 0 0 0,-1-1 0 0 0,0 1 0 0 0,0-1-1 0 0,-1 0 1 0 0,0 0 0 0 0,-1 0 0 0 0,0 0 0 0 0,-1 0-1 0 0,0 0 1 0 0,0 0 0 0 0,-4-18 0 0 0,-23-109-3 0 0,25 130 64 0 0,1 3-81 0 0,0 3-105 0 0,0 3-240 0 0,0 0 330 0 0,0 0 0 0 0,1 0 0 0 0,-1 0 1 0 0,0 0-1 0 0,1 0 0 0 0,-1 0 0 0 0,1 0 0 0 0,0 0 1 0 0,0 0-1 0 0,-1 3 0 0 0,3 23-20 0 0,1-1 0 0 0,10 44-1 0 0,-13-68 39 0 0,4 9 49 0 0,0 0-1 0 0,1 0 1 0 0,0 0-1 0 0,1-1 0 0 0,0 1 1 0 0,1-1-1 0 0,0-1 0 0 0,0 0 1 0 0,1 0-1 0 0,11 11 0 0 0,-11-14 67 0 0,0 0 0 0 0,1-1-1 0 0,12 8 1 0 0,14 11-82 0 0,-34-24-78 0 0,0 0-1 0 0,0 0 1 0 0,0 0-1 0 0,1 0 1 0 0,-1-1-1 0 0,0 1 1 0 0,0 0-1 0 0,1-1 1 0 0,-1 1-1 0 0,0-1 0 0 0,1 1 1 0 0,1-1-1 0 0,5-3-3392 0 0</inkml:trace>
</inkml:ink>
</file>

<file path=ppt/ink/ink7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0:56.9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49 17135 0 0,'12'-12'352'0'0,"-6"9"96"0"0,4 2-360 0 0,5 1-88 0 0,1 0 0 0 0,4 0 0 0 0,0 0 0 0 0,3 0 0 0 0,-1 0 0 0 0,1-2 0 0 0,-1 2-72 0 0,1 0-8 0 0,-1-3 0 0 0</inkml:trace>
  <inkml:trace contextRef="#ctx0" brushRef="#br0" timeOffset="1">783 0 19055 0 0,'11'3'800'0'0,"0"-3"-640"0"0,1 2-160 0 0,-1-1 0 0 0,0 2 0 0 0,-2 0 0 0 0,1 0-320 0 0,-2-2-104 0 0,-1 1-24 0 0</inkml:trace>
  <inkml:trace contextRef="#ctx0" brushRef="#br0" timeOffset="2">632 102 17447 0 0,'16'4'736'0'0,"-2"1"-592"0"0,1-1 144 0 0,1-2 32 0 0,-1 2 8 0 0,4-3 0 0 0,-3 1-200 0 0,2 1-48 0 0,-2-2-8 0 0,-4 1-5359 0 0,4 2-1081 0 0</inkml:trace>
</inkml:ink>
</file>

<file path=ppt/ink/ink7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00.67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1 445 9840 0 0,'0'-3'218'0'0,"4"-3"20"0"0,32-23 114 0 0,5-4 90 0 0,-34 26-411 0 0,12-11 7 0 0,24-31 0 0 0,31-40 397 0 0,-68 81-290 0 0,-1-1 1 0 0,0 0-1 0 0,0 0 1 0 0,-1 0 0 0 0,0 0-1 0 0,-1-1 1 0 0,0 0-1 0 0,0 0 1 0 0,-1 0 0 0 0,-1 0-1 0 0,1 0 1 0 0,-2 0-1 0 0,1 0 1 0 0,-2-13 0 0 0,0 17-152 0 0,1 1-6 0 0,0 0-1 0 0,-1 0 1 0 0,0 0 0 0 0,0 0-1 0 0,-1 1 1 0 0,1-1 0 0 0,-3-5 0 0 0,2 8 12 0 0,2 2 0 0 0,-1-1 0 0 0,1 1 0 0 0,0 0 0 0 0,0 0 0 0 0,-1 0 1 0 0,1-1-1 0 0,0 1 0 0 0,0 0 0 0 0,-1 0 0 0 0,1 0 0 0 0,0 0 1 0 0,-1 0-1 0 0,1 0 0 0 0,0-1 0 0 0,0 1 0 0 0,-1 0 0 0 0,1 0 1 0 0,0 0-1 0 0,-1 0 0 0 0,1 0 0 0 0,0 0 0 0 0,-1 0 0 0 0,1 0 1 0 0,0 1-1 0 0,-1-1 0 0 0,1 0 0 0 0,0 0 0 0 0,0 0 0 0 0,-1 0 1 0 0,1 0-1 0 0,0 0 0 0 0,-1 0 0 0 0,1 1 0 0 0,0-1 0 0 0,0 0 1 0 0,-1 1-1 0 0,-6 12 14 0 0,2 17 6 0 0,12 73 844 0 0,-2-44-392 0 0,6 102 500 0 0,-10-147-947 0 0,0 0 1 0 0,0 1 0 0 0,1 0 0 0 0,0-1-1 0 0,7 21 1 0 0,-7-29-136 0 0</inkml:trace>
</inkml:ink>
</file>

<file path=ppt/ink/ink7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01.5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36 208 13736 0 0,'-5'-2'482'0'0,"2"6"-510"0"0,1-1-1 0 0,-1 1 0 0 0,1 0 0 0 0,0 0 1 0 0,0 0-1 0 0,0 0 0 0 0,0 1 1 0 0,1-1-1 0 0,0 0 0 0 0,-1 5 0 0 0,-1 8 14 0 0,-2 22 0 0 0,4-29 162 0 0,1 0 1 0 0,0-1-1 0 0,1 1 1 0 0,-1 0-1 0 0,2-1 1 0 0,-1 1-1 0 0,2-1 1 0 0,5 18-1 0 0,-6-23-33 0 0,0 1-1 0 0,0-1 0 0 0,1 0 0 0 0,-1 0 0 0 0,1 0 0 0 0,0-1 0 0 0,0 1 1 0 0,1-1-1 0 0,-1 1 0 0 0,1-1 0 0 0,-1 0 0 0 0,1-1 0 0 0,0 1 0 0 0,0-1 1 0 0,0 1-1 0 0,1-1 0 0 0,-1 0 0 0 0,0-1 0 0 0,1 1 0 0 0,5 0 0 0 0,-1 1-36 0 0,2-1-1 0 0,-1-1 1 0 0,0 0 0 0 0,0 0-1 0 0,0-1 1 0 0,0 0-1 0 0,1-1 1 0 0,-1 0-1 0 0,0-1 1 0 0,0 0-1 0 0,0-1 1 0 0,0 1-1 0 0,-1-2 1 0 0,1 0-1 0 0,-1 0 1 0 0,0 0-1 0 0,12-9 1 0 0,-2 0 34 0 0,0-2 0 0 0,-1 0 1 0 0,20-23-1 0 0,-29 28-13 0 0,0 0 0 0 0,-1 0 0 0 0,-1-1 1 0 0,0-1-1 0 0,0 1 0 0 0,-1-1 0 0 0,6-16 0 0 0,-10 22-40 0 0,0-1-1 0 0,-1 1 0 0 0,0 0 1 0 0,0 0-1 0 0,-1-1 0 0 0,1 1 1 0 0,-1 0-1 0 0,-1-1 0 0 0,1 1 1 0 0,-1 0-1 0 0,-2-9 0 0 0,0 6-29 0 0,0 0 1 0 0,0 0-1 0 0,-1 1 0 0 0,0-1 0 0 0,-1 1 0 0 0,0 0 0 0 0,-7-9 0 0 0,4 7-103 0 0,1 1 1 0 0,-1 1-1 0 0,-1 0 1 0 0,0 0-1 0 0,0 0 1 0 0,0 1-1 0 0,-1 1 1 0 0,0 0-1 0 0,0 0 1 0 0,-1 1-1 0 0,1 0 1 0 0,-21-6-1 0 0,26 10 18 0 0,0 0-1 0 0,1 0 1 0 0,-1 1 0 0 0,0-1-1 0 0,1 1 1 0 0,-1 0-1 0 0,0 1 1 0 0,1-1-1 0 0,-1 1 1 0 0,1 0-1 0 0,-1 0 1 0 0,1 0-1 0 0,-1 1 1 0 0,1 0-1 0 0,0-1 1 0 0,-1 2-1 0 0,1-1 1 0 0,0 0-1 0 0,0 1 1 0 0,1 0 0 0 0,-1 0-1 0 0,1 0 1 0 0,-1 0-1 0 0,1 0 1 0 0,0 1-1 0 0,0-1 1 0 0,0 1-1 0 0,-3 6 1 0 0,-3 6-341 0 0</inkml:trace>
</inkml:ink>
</file>

<file path=ppt/ink/ink7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01.9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40 250 14368 0 0,'-2'1'78'0'0,"0"-1"1"0"0,0 1-1 0 0,0 0 1 0 0,-1 1 0 0 0,1-1-1 0 0,1 0 1 0 0,-1 0-1 0 0,0 1 1 0 0,0-1 0 0 0,0 1-1 0 0,1 0 1 0 0,-1-1-1 0 0,1 1 1 0 0,-1 0 0 0 0,1 0-1 0 0,0 0 1 0 0,-2 3-1 0 0,2-1-57 0 0,-1 0-1 0 0,1 0 0 0 0,0 0 0 0 0,1 0 1 0 0,-1 0-1 0 0,1 0 0 0 0,-1 0 0 0 0,1 0 1 0 0,1 7-1 0 0,0-5-30 0 0,0 1 1 0 0,0-1 0 0 0,0 1-1 0 0,1-1 1 0 0,0 1 0 0 0,1-1-1 0 0,-1 0 1 0 0,1 0 0 0 0,1 0 0 0 0,-1-1-1 0 0,1 1 1 0 0,6 7 0 0 0,-6-8 40 0 0,1-1 1 0 0,-1 0-1 0 0,1-1 1 0 0,0 1-1 0 0,0-1 1 0 0,0 0-1 0 0,1 0 1 0 0,-1-1 0 0 0,1 0-1 0 0,8 3 1 0 0,-9-4 1 0 0,0 0 1 0 0,-1 0-1 0 0,1-1 1 0 0,0 0-1 0 0,0 0 1 0 0,0 0-1 0 0,-1 0 1 0 0,1-1-1 0 0,0 0 1 0 0,-1 0-1 0 0,1 0 1 0 0,-1-1-1 0 0,8-2 0 0 0,7-6 157 0 0,1 0-1 0 0,-1-1 0 0 0,-1-1 0 0 0,21-18 1 0 0,-28 21 52 0 0,0-1 1 0 0,-1-1 0 0 0,0 0 0 0 0,-1 0 0 0 0,0-1 0 0 0,-1 0 0 0 0,9-17 0 0 0,-15 25-139 0 0,0-1 0 0 0,0 0 0 0 0,-1 1 0 0 0,1-1 0 0 0,-1 0 0 0 0,0 0 1 0 0,0 0-1 0 0,-1 0 0 0 0,1 1 0 0 0,-1-1 0 0 0,0 0 0 0 0,-1 0 0 0 0,-1-9 0 0 0,0 7-40 0 0,0 1 0 0 0,0-1 0 0 0,-1 1 0 0 0,0-1 0 0 0,0 1 0 0 0,0 0 0 0 0,-1 0 0 0 0,0 1 0 0 0,-5-7 0 0 0,0 3-82 0 0,0 0 1 0 0,-1 0-1 0 0,0 0 0 0 0,0 1 1 0 0,-1 1-1 0 0,0 0 1 0 0,0 0-1 0 0,-1 1 1 0 0,1 1-1 0 0,-15-5 1 0 0,17 7-61 0 0,1 1 1 0 0,-1 0-1 0 0,0 0 1 0 0,-1 1-1 0 0,1 0 0 0 0,0 1 1 0 0,0 0-1 0 0,0 0 1 0 0,-16 3-1 0 0,18-2-19 0 0,0 1 1 0 0,0 1-1 0 0,0-1 0 0 0,0 1 0 0 0,0 0 1 0 0,1 1-1 0 0,-1-1 0 0 0,1 1 0 0 0,0 1 1 0 0,0-1-1 0 0,1 1 0 0 0,-9 8 0 0 0,0 5-319 0 0</inkml:trace>
  <inkml:trace contextRef="#ctx0" brushRef="#br0" timeOffset="1">467 122 12984 0 0,'0'0'1302'0'0,"-1"1"-1192"0"0,0 0-115 0 0,1 1 1 0 0,-1 0-1 0 0,0-1 1 0 0,0 1 0 0 0,1 0-1 0 0,-1 0 1 0 0,1 0-1 0 0,-1 0 1 0 0,1 0 0 0 0,0 0-1 0 0,-1 0 1 0 0,1 0 0 0 0,0 0-1 0 0,1-1 1 0 0,-1 1-1 0 0,0 0 1 0 0,0 0 0 0 0,1 0-1 0 0,-1 0 1 0 0,1 0-1 0 0,0 0 1 0 0,0-1 0 0 0,-1 1-1 0 0,1 0 1 0 0,0 0-1 0 0,0-1 1 0 0,1 1 0 0 0,-1-1-1 0 0,0 1 1 0 0,0-1 0 0 0,1 1-1 0 0,-1-1 1 0 0,2 1-1 0 0,1 1 27 0 0,0 0 0 0 0,0 0 0 0 0,1 0 0 0 0,-1-1 0 0 0,0 0 0 0 0,1 0 0 0 0,0 0 0 0 0,-1 0 0 0 0,1-1 0 0 0,0 1 0 0 0,5-1 0 0 0,-2 0 62 0 0,0-2 0 0 0,0 1 0 0 0,0-1 0 0 0,1 0 0 0 0,-1-1 0 0 0,0 0 0 0 0,-1 0 0 0 0,1-1 0 0 0,0 0 0 0 0,-1 0-1 0 0,1-1 1 0 0,-1 0 0 0 0,0 0 0 0 0,0-1 0 0 0,-1 0 0 0 0,1 0 0 0 0,-1 0 0 0 0,0-1 0 0 0,-1 0 0 0 0,6-7 0 0 0,-9 11-10 0 0,-1 0 1 0 0,1-1 0 0 0,-1 1-1 0 0,1-1 1 0 0,-1 1-1 0 0,0-1 1 0 0,0 0 0 0 0,0 0-1 0 0,-1 1 1 0 0,1-1-1 0 0,-1 0 1 0 0,1 0 0 0 0,-1 0-1 0 0,0 1 1 0 0,0-1-1 0 0,0 0 1 0 0,0 0 0 0 0,-1-3-1 0 0,0 3-15 0 0,-1-1 0 0 0,1 1 0 0 0,-1 0 0 0 0,1 0 0 0 0,-1 0 0 0 0,0 0 0 0 0,0 0 0 0 0,0 0 0 0 0,-1 0 0 0 0,1 1 0 0 0,0-1 0 0 0,-6-4 0 0 0,1 3-69 0 0,0-1-1 0 0,0 1 1 0 0,0 0-1 0 0,0 1 1 0 0,-1-1-1 0 0,1 1 1 0 0,-1 1-1 0 0,0 0 1 0 0,0 0-1 0 0,1 0 1 0 0,-2 1-1 0 0,-7 0 1 0 0,10 1-170 0 0,0 0 0 0 0,0 1 0 0 0,0 0 0 0 0,0 0 0 0 0,1 1 0 0 0,-1 0 1 0 0,1 0-1 0 0,-1 0 0 0 0,1 0 0 0 0,-1 1 0 0 0,1 0 0 0 0,0 0 0 0 0,1 1 0 0 0,-1-1 1 0 0,0 1-1 0 0,1 0 0 0 0,0 0 0 0 0,0 0 0 0 0,0 1 0 0 0,0 0 0 0 0,1-1 0 0 0,0 1 0 0 0,-3 6 1 0 0,1 1-1609 0 0</inkml:trace>
</inkml:ink>
</file>

<file path=ppt/ink/ink7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02.6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491 1 13920 0 0,'-35'33'390'0'0,"1"2"0"0"0,1 1 0 0 0,-27 42 0 0 0,-171 221 1183 0 0,193-256-1484 0 0,24-28-60 0 0,1 0 1 0 0,-19 28-1 0 0,32-43-318 0 0</inkml:trace>
  <inkml:trace contextRef="#ctx0" brushRef="#br0" timeOffset="1">230 468 14712 0 0,'2'18'1480'0'0,"-1"-16"-1465"0"0,0 0 1 0 0,0 0 0 0 0,0 0 0 0 0,0 0 0 0 0,0 0 0 0 0,0 0 0 0 0,1-1 0 0 0,-1 1 0 0 0,0 0 0 0 0,1-1 0 0 0,-1 1-1 0 0,1-1 1 0 0,0 0 0 0 0,0 1 0 0 0,-1-1 0 0 0,1 0 0 0 0,0 0 0 0 0,3 1 0 0 0,1 0 63 0 0,1-1 0 0 0,-1 1 0 0 0,1-1 1 0 0,10 0-1 0 0,-11 0-34 0 0,2-1 12 0 0,1 0 0 0 0,0 0 0 0 0,-1-1 0 0 0,1 0 0 0 0,0-1 0 0 0,-1 1 0 0 0,1-2 0 0 0,-1 1 0 0 0,13-7 0 0 0,2-2 161 0 0,40-29 0 0 0,-58 37-216 0 0,1-1 142 0 0,0 0 0 0 0,-1 0-1 0 0,0-1 1 0 0,0 1 0 0 0,0-2-1 0 0,0 1 1 0 0,0 0-1 0 0,4-10 1 0 0,-7 13-47 0 0,-1 0 1 0 0,0 0-1 0 0,0 0 1 0 0,0-1-1 0 0,0 1 0 0 0,-1-1 1 0 0,1 1-1 0 0,-1-1 1 0 0,1 1-1 0 0,-1-1 0 0 0,0 1 1 0 0,0-1-1 0 0,0 1 1 0 0,0-1-1 0 0,0 1 1 0 0,-1-1-1 0 0,1 1 0 0 0,-1-1 1 0 0,1 1-1 0 0,-1 0 1 0 0,0-1-1 0 0,0 1 0 0 0,0 0 1 0 0,-1 0-1 0 0,1-1 1 0 0,-3-2-1 0 0,0 0-64 0 0,0 1 1 0 0,0-1-1 0 0,0 1 0 0 0,0 0 0 0 0,-1 1 1 0 0,1-1-1 0 0,-1 1 0 0 0,0 0 0 0 0,0 0 1 0 0,-1 0-1 0 0,1 1 0 0 0,0 0 0 0 0,-1 0 1 0 0,0 0-1 0 0,1 1 0 0 0,-10-2 0 0 0,6 3-83 0 0,1-1 0 0 0,-1 1-1 0 0,0 1 1 0 0,1 0 0 0 0,-1 0-1 0 0,1 1 1 0 0,0 0 0 0 0,-1 0 0 0 0,1 1-1 0 0,-14 6 1 0 0,16-6 3 0 0,-1 0-114 0 0,-1 1 0 0 0,1-1-1 0 0,0 1 1 0 0,0 1 0 0 0,0 0-1 0 0,0 0 1 0 0,1 0 0 0 0,-6 7-1 0 0,2 0-434 0 0</inkml:trace>
</inkml:ink>
</file>

<file path=ppt/ink/ink7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03.2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20719 0 0,'9'3'584'0'0,"5"-1"136"0"0,-1-1-576 0 0,6-1-144 0 0,-1 3 0 0 0,-1-3 0 0 0,4-3 168 0 0,-1 3 8 0 0,0-1 0 0 0,0-1 0 0 0,1 2-176 0 0,-3 0 0 0 0,2 0 0 0 0,-5 0-96 0 0,3 2-1664 0 0,-4-2-344 0 0</inkml:trace>
</inkml:ink>
</file>

<file path=ppt/ink/ink7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04.57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29 265 7792 0 0,'0'0'760'0'0,"1"-16"568"0"0,23-97 2680 0 0,-21 105-3737 0 0,-1 0 1 0 0,1 0-1 0 0,0 0 1 0 0,1 1-1 0 0,0-1 1 0 0,0 1 0 0 0,0 0-1 0 0,1 0 1 0 0,0 0-1 0 0,11-10 1 0 0,-12 13-220 0 0,1-1 1 0 0,0 1-1 0 0,-1 1 1 0 0,1-1-1 0 0,0 1 1 0 0,1 0-1 0 0,-1 0 1 0 0,0 0-1 0 0,1 1 0 0 0,0 0 1 0 0,-1 0-1 0 0,1 1 1 0 0,0-1-1 0 0,0 1 1 0 0,10 0-1 0 0,-10 1-50 0 0,0 0 0 0 0,-1 1 1 0 0,1 0-1 0 0,0 0 0 0 0,-1 0 0 0 0,1 1 0 0 0,-1 0 0 0 0,0 0 0 0 0,1 0 0 0 0,-1 1 1 0 0,0-1-1 0 0,0 1 0 0 0,-1 0 0 0 0,1 1 0 0 0,-1-1 0 0 0,1 1 0 0 0,-1 0 0 0 0,0 0 1 0 0,5 9-1 0 0,-5-8 8 0 0,-1 0 0 0 0,1 1 1 0 0,-1-1-1 0 0,-1 1 1 0 0,1 0-1 0 0,-1 0 0 0 0,0 0 1 0 0,-1 0-1 0 0,1 0 0 0 0,-1 0 1 0 0,0 1-1 0 0,-1-1 1 0 0,1 0-1 0 0,-1 1 0 0 0,-1-1 1 0 0,1 0-1 0 0,-3 10 0 0 0,0-2-7 0 0,-1-1 0 0 0,-1-1 0 0 0,0 1 0 0 0,-8 12 0 0 0,-30 46 32 0 0,33-57-5 0 0,4-5-8 0 0,-1 0-1 0 0,0 0 1 0 0,0-1-1 0 0,-1 0 1 0 0,-16 12-1 0 0,-49 28 143 0 0,41-28-83 0 0,24-15-27 0 0,-1-1 0 0 0,-12 6 0 0 0,19-9-38 0 0,0 0 0 0 0,0 0 1 0 0,0 0-1 0 0,0-1 0 0 0,0 1 0 0 0,0-1 0 0 0,0 0 0 0 0,-1 1 1 0 0,1-1-1 0 0,0 0 0 0 0,0 0 0 0 0,0 0 0 0 0,-1-1 1 0 0,1 1-1 0 0,0 0 0 0 0,-4-2 0 0 0,5 1-9 0 0,1 1 0 0 0,-1 0 0 0 0,1-1-1 0 0,-1 1 1 0 0,1-1 0 0 0,0 1 0 0 0,-1-1 0 0 0,1 1 0 0 0,-1-1-1 0 0,1 1 1 0 0,0-1 0 0 0,-1 1 0 0 0,1-1 0 0 0,0 1 0 0 0,0-1-1 0 0,0 1 1 0 0,-1-1 0 0 0,1 0 0 0 0,0 1 0 0 0,0-1 0 0 0,0 1-1 0 0,0-1 1 0 0,0 0 0 0 0,0 1 0 0 0,0-1 0 0 0,0 1 0 0 0,0-1-1 0 0,0 0 1 0 0,0 1 0 0 0,1-1 0 0 0,-1 1 0 0 0,0-1-1 0 0,0 0 1 0 0,1 1 0 0 0,-1-1 0 0 0,0 1 0 0 0,1-1 0 0 0,-1 1-1 0 0,0-1 1 0 0,1 1 0 0 0,0-1 0 0 0,18-19 1 0 0,-15 17-28 0 0,1-1 1 0 0,1 1-1 0 0,-1 0 1 0 0,0 0-1 0 0,1 1 1 0 0,-1 0-1 0 0,1 0 1 0 0,0 0-1 0 0,0 0 1 0 0,0 1-1 0 0,0 0 1 0 0,9 0-1 0 0,4 1 58 0 0,0 1 0 0 0,31 5 0 0 0,-20-2 116 0 0,-21-2-95 0 0,1 1-1 0 0,0 0 0 0 0,-1 0 1 0 0,1 1-1 0 0,13 7 0 0 0,17 7-1642 0 0,-35-16 810 0 0</inkml:trace>
</inkml:ink>
</file>

<file path=ppt/ink/ink7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05.2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7 221 13160 0 0,'0'0'478'0'0,"-7"-19"-1228"0"0,32-72 1511 0 0,-21 82-636 0 0,-1-1 0 0 0,2 1 0 0 0,-1-1 0 0 0,1 1 0 0 0,1 1 0 0 0,0-1 0 0 0,8-9 0 0 0,-13 17-7 0 0,0-1 1 0 0,0 1 0 0 0,0-1-1 0 0,1 1 1 0 0,-1 0-1 0 0,1 0 1 0 0,-1 0 0 0 0,1 0-1 0 0,-1 0 1 0 0,1 0-1 0 0,0 0 1 0 0,-1 0-1 0 0,1 1 1 0 0,0-1 0 0 0,0 0-1 0 0,0 1 1 0 0,-1 0-1 0 0,1-1 1 0 0,4 1 0 0 0,-4 1-76 0 0,0 0 0 0 0,1-1 1 0 0,-1 1-1 0 0,0 0 0 0 0,0 1 1 0 0,0-1-1 0 0,0 0 0 0 0,0 1 1 0 0,0-1-1 0 0,0 1 0 0 0,-1-1 1 0 0,1 1-1 0 0,0 0 0 0 0,-1 0 1 0 0,2 2-1 0 0,6 7-16 0 0,1-1-1 0 0,0 0 1 0 0,0 0 0 0 0,1-1-1 0 0,13 9 1 0 0,-22-17-4 0 0,0 0 1 0 0,1 0-1 0 0,-1 0 0 0 0,1 0 1 0 0,0 0-1 0 0,-1 0 0 0 0,1 0 1 0 0,-1-1-1 0 0,1 1 0 0 0,0-1 1 0 0,0 0-1 0 0,-1 0 0 0 0,1 0 1 0 0,0 0-1 0 0,-1-1 0 0 0,1 1 1 0 0,0-1-1 0 0,-1 1 0 0 0,1-1 0 0 0,0 0 1 0 0,-1 0-1 0 0,1 0 0 0 0,-1 0 1 0 0,0-1-1 0 0,1 1 0 0 0,-1-1 1 0 0,0 1-1 0 0,0-1 0 0 0,0 0 1 0 0,0 0-1 0 0,0 0 0 0 0,0 0 1 0 0,0 0-1 0 0,-1 0 0 0 0,1 0 1 0 0,-1-1-1 0 0,0 1 0 0 0,1-1 1 0 0,-1 1-1 0 0,0-1 0 0 0,-1 1 0 0 0,2-6 1 0 0,-2 4-13 0 0,0-1 1 0 0,-1 0 0 0 0,0 0-1 0 0,0 1 1 0 0,0-1 0 0 0,-1 1-1 0 0,1-1 1 0 0,-1 1 0 0 0,0 0-1 0 0,-1 0 1 0 0,-2-6 0 0 0,4 10-86 0 0,-1 3 23 0 0,0 0 0 0 0,0 1-1 0 0,1-1 1 0 0,-1 1-1 0 0,1-1 1 0 0,-2 7-1 0 0,-17 86-92 0 0,9-32 400 0 0,3-23-81 0 0,2 1-1 0 0,-1 68 0 0 0,7-87-89 0 0,1-1-1 0 0,7 42 0 0 0,-8-59-94 0 0,3 0-341 0 0</inkml:trace>
</inkml:ink>
</file>

<file path=ppt/ink/ink7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05.8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19 16991 0 0,'9'-7'352'0'0,"3"4"80"0"0,-2-1-344 0 0,4 2-88 0 0,0-1 0 0 0,2 3 0 0 0,-1 0 64 0 0,4 0 0 0 0,-4 0 0 0 0,3 0 0 0 0,-2 3-64 0 0,0-3-88 0 0,0 2 24 0 0,-4-1 0 0 0,2 2-1439 0 0,0-2-281 0 0</inkml:trace>
  <inkml:trace contextRef="#ctx0" brushRef="#br0" timeOffset="1">311 150 19295 0 0,'0'0'992'0'0</inkml:trace>
</inkml:ink>
</file>

<file path=ppt/ink/ink7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1.2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125 61 3704 0 0,'0'-4'217'0'0,"0"0"1"0"0,1 0-1 0 0,0 0 0 0 0,0 1 1 0 0,0-1-1 0 0,1 0 0 0 0,-1 0 0 0 0,3-4 1 0 0,7-14 5459 0 0,-14 49-5165 0 0,-11 25 207 0 0,-3-1-1 0 0,-24 52 1 0 0,-28 59 884 0 0,69-161-1570 0 0,-1 1 0 0 0,1-1 0 0 0,-1 1 0 0 0,1-1 1 0 0,0 1-1 0 0,-1 0 0 0 0,1-1 0 0 0,0 1 0 0 0,0-1 1 0 0,1 3-1 0 0,-1-3-12 0 0,1-1 1 0 0,1 1-1 0 0,-1 0 1 0 0,0-1-1 0 0,0 1 1 0 0,0-1-1 0 0,0 1 1 0 0,0-1-1 0 0,1 1 1 0 0,-1-1-1 0 0,0 0 1 0 0,0 0-1 0 0,0 1 1 0 0,1-1-1 0 0,1 0 1 0 0,10-1 41 0 0,0 0-1 0 0,16-4 1 0 0,-16 2-48 0 0,1 1 1 0 0,16 0-1 0 0,-24 2-27 0 0,9 0 57 0 0,-1 0-1 0 0,1-1 1 0 0,16-3 0 0 0,-26 2-56 0 0,0 1 1 0 0,0-1-1 0 0,0 0 1 0 0,0 0 0 0 0,0 0-1 0 0,-1-1 1 0 0,1 1-1 0 0,-1-1 1 0 0,1-1-1 0 0,-1 1 1 0 0,0 0 0 0 0,4-5-1 0 0,4-5-199 0 0,-8 10 160 0 0,-1 0 0 0 0,0 0 0 0 0,0 0 1 0 0,0-1-1 0 0,4-6 0 0 0,-6 8 51 0 0,-1 0 0 0 0,1 0 0 0 0,-1 0 1 0 0,1 1-1 0 0,-1-1 0 0 0,1 0 0 0 0,-1 0 0 0 0,0 0 0 0 0,0 0 0 0 0,0 0 0 0 0,0 0 0 0 0,0 0 0 0 0,-1 0 0 0 0,1 1 1 0 0,-1-1-1 0 0,1 0 0 0 0,-2-3 0 0 0,-7-14 84 0 0,9 19-81 0 0,-1 1 0 0 0,0 0 0 0 0,1-1-1 0 0,-1 1 1 0 0,1-1 0 0 0,-1 1 0 0 0,1 0 0 0 0,-1 0-1 0 0,1-1 1 0 0,-1 1 0 0 0,1 0 0 0 0,0 0 0 0 0,-1 1 0 0 0,-1 10-1 0 0,0-1 0 0 0,0 1 0 0 0,2 1 0 0 0,-1-1 0 0 0,2 15 1 0 0,0-11 98 0 0,-3 32 1 0 0,0 3 79 0 0,2-36-73 0 0,-3 24-1 0 0,4-29-1335 0 0,1-6 471 0 0</inkml:trace>
</inkml:ink>
</file>

<file path=ppt/ink/ink7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1.82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1 115 10000 0 0,'9'-6'1112'0'0,"-7"7"-1108"0"0,-1 1-1 0 0,1-1 1 0 0,-1 0 0 0 0,0 0 0 0 0,0 1 0 0 0,0-1 0 0 0,0 0 0 0 0,0 1-1 0 0,0-1 1 0 0,0 1 0 0 0,0-1 0 0 0,0 1 0 0 0,-1 0 0 0 0,1-1 0 0 0,-1 1 0 0 0,1 0-1 0 0,-1 0 1 0 0,0-1 0 0 0,1 3 0 0 0,2 8-1 0 0,-2-8 135 0 0,1 0 1 0 0,0 0 0 0 0,1 0-1 0 0,-1-1 1 0 0,1 1 0 0 0,0-1 0 0 0,0 1-1 0 0,0-1 1 0 0,0 0 0 0 0,0 0-1 0 0,1 0 1 0 0,-1-1 0 0 0,1 1 0 0 0,0-1-1 0 0,0 0 1 0 0,0 0 0 0 0,0 0-1 0 0,0-1 1 0 0,0 1 0 0 0,0-1-1 0 0,0 0 1 0 0,1 0 0 0 0,-1 0 0 0 0,1-1-1 0 0,-1 0 1 0 0,0 1 0 0 0,1-2-1 0 0,-1 1 1 0 0,1 0 0 0 0,-1-1-1 0 0,8-2 1 0 0,-4-1 21 0 0,1 0-1 0 0,-1 0 0 0 0,-1-1 1 0 0,1 0-1 0 0,-1 0 1 0 0,0-1-1 0 0,0 0 1 0 0,11-11-1 0 0,-14 11-31 0 0,1 1-1 0 0,-1-1 0 0 0,0 0 1 0 0,0 0-1 0 0,-1 0 1 0 0,1 0-1 0 0,-1-1 0 0 0,-1 1 1 0 0,1-1-1 0 0,-1 0 1 0 0,2-11-1 0 0,-4 16-99 0 0,0 0-1 0 0,0-1 0 0 0,0 1 1 0 0,-1 0-1 0 0,1 0 1 0 0,-1 0-1 0 0,1 0 0 0 0,-1-1 1 0 0,0 1-1 0 0,0 0 1 0 0,0 0-1 0 0,0 0 1 0 0,0 1-1 0 0,0-1 0 0 0,0 0 1 0 0,-1 0-1 0 0,1 0 1 0 0,-1 1-1 0 0,1-1 1 0 0,-1 1-1 0 0,0-1 0 0 0,1 1 1 0 0,-1 0-1 0 0,0 0 1 0 0,0 0-1 0 0,0 0 1 0 0,0 0-1 0 0,-2-1 0 0 0,-5-1-9 0 0,0-1 0 0 0,-1 1-1 0 0,1 1 1 0 0,0 0 0 0 0,-11-1-1 0 0,14 2-135 0 0,0 1-1 0 0,-1 0 1 0 0,1 1-1 0 0,0-1 1 0 0,0 1-1 0 0,0 0 0 0 0,0 0 1 0 0,0 1-1 0 0,0 0 1 0 0,0 0-1 0 0,1 0 0 0 0,-1 1 1 0 0,0 0-1 0 0,1 0 1 0 0,-9 7-1 0 0,3-2-336 0 0</inkml:trace>
</inkml:ink>
</file>

<file path=ppt/ink/ink7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2.38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362 0 12120 0 0,'-6'10'921'0'0,"-3"13"-757"0"0,-1-1 0 0 0,0-1 0 0 0,-22 32 0 0 0,0 0-136 0 0,-6 18 324 0 0,-119 199 1707 0 0,118-200-1778 0 0,11-20-69 0 0,28-50-302 0 0,0 1 10 0 0,0-1 0 0 0,0 0-1 0 0,1 0 1 0 0,-1 1-1 0 0,0-1 1 0 0,1 0-1 0 0,-1 1 1 0 0,0-1 0 0 0,1 0-1 0 0,-1 0 1 0 0,0 0-1 0 0,1 1 1 0 0,-1-1-1 0 0,0 0 1 0 0,1 0-1 0 0,-1 0 1 0 0,0 0 0 0 0,1 0-1 0 0,-1 0 1 0 0,1 0-1 0 0,5-2-1617 0 0</inkml:trace>
  <inkml:trace contextRef="#ctx0" brushRef="#br0" timeOffset="1">318 490 12992 0 0,'-1'2'44'0'0,"0"0"0"0"0,1 1 1 0 0,-1-1-1 0 0,1 0 0 0 0,0 1 1 0 0,0-1-1 0 0,0 1 1 0 0,0-1-1 0 0,0 1 0 0 0,0-1 1 0 0,0 0-1 0 0,1 1 0 0 0,0-1 1 0 0,-1 1-1 0 0,1-1 0 0 0,0 0 1 0 0,0 0-1 0 0,0 1 0 0 0,0-1 1 0 0,0 0-1 0 0,1 0 1 0 0,-1 0-1 0 0,1 0 0 0 0,-1-1 1 0 0,1 1-1 0 0,0 0 0 0 0,0 0 1 0 0,0-1-1 0 0,2 2 1 0 0,-1-1-3 0 0,0-1 1 0 0,0 1 0 0 0,0-1 0 0 0,1 0 0 0 0,-1 0 0 0 0,0-1-1 0 0,0 1 1 0 0,1 0 0 0 0,-1-1 0 0 0,0 0 0 0 0,1 0 0 0 0,-1 0-1 0 0,1 0 1 0 0,-1-1 0 0 0,0 1 0 0 0,0-1 0 0 0,1 0 0 0 0,-1 0 0 0 0,0 0-1 0 0,6-3 1 0 0,0-1 62 0 0,0-1 0 0 0,0 0 0 0 0,0 0 0 0 0,-1-1 1 0 0,13-13-1 0 0,32-43 857 0 0,-50 60-842 0 0,-1 0-1 0 0,0-1 0 0 0,0 1 0 0 0,0-1 0 0 0,0 1 0 0 0,-1-1 0 0 0,1 1 0 0 0,-1-1 1 0 0,0 0-1 0 0,0 0 0 0 0,0 0 0 0 0,0 0 0 0 0,-1 0 0 0 0,1-5 0 0 0,-2 6-34 0 0,1 0 0 0 0,-1 0 0 0 0,0-1-1 0 0,1 1 1 0 0,-1 0 0 0 0,-1 0 0 0 0,1 0 0 0 0,0 0-1 0 0,-1 1 1 0 0,1-1 0 0 0,-1 0 0 0 0,0 1 0 0 0,0-1-1 0 0,0 1 1 0 0,0-1 0 0 0,-1 1 0 0 0,-4-4 0 0 0,2 2-61 0 0,-1 0 0 0 0,0 0 0 0 0,0 1 0 0 0,0-1 1 0 0,0 2-1 0 0,-1-1 0 0 0,1 0 0 0 0,-1 1 0 0 0,0 0 0 0 0,1 1 0 0 0,-12-2 1 0 0,14 3-76 0 0,1 0 0 0 0,0 0 1 0 0,0 0-1 0 0,0 0 0 0 0,0 1 1 0 0,0-1-1 0 0,0 1 0 0 0,-1 0 0 0 0,1 0 1 0 0,0 0-1 0 0,1 0 0 0 0,-1 0 1 0 0,0 1-1 0 0,0-1 0 0 0,1 1 1 0 0,-1 0-1 0 0,0 0 0 0 0,1 0 1 0 0,0 0-1 0 0,0 0 0 0 0,-1 1 1 0 0,1-1-1 0 0,0 1 0 0 0,1-1 1 0 0,-1 1-1 0 0,0 0 0 0 0,-1 4 0 0 0,-6 19-2006 0 0,8-12 219 0 0</inkml:trace>
</inkml:ink>
</file>

<file path=ppt/ink/ink7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2.8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15 12608 0 0,'-3'0'397'0'0,"5"1"-112"0"0,11 2 44 0 0,21-1 20 0 0,112-17 959 0 0,-106 10-2518 0 0,-33 5 72 0 0</inkml:trace>
  <inkml:trace contextRef="#ctx0" brushRef="#br0" timeOffset="1">15 211 16687 0 0,'0'0'352'0'0,"4"-2"64"0"0,5 0-328 0 0,0 0-88 0 0,4 2 0 0 0,1-2 0 0 0,2 0 272 0 0,0-2 40 0 0,2-2 8 0 0,-1 2 0 0 0,1 2-208 0 0,-2 0-40 0 0,2 0-8 0 0</inkml:trace>
</inkml:ink>
</file>

<file path=ppt/ink/ink7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4.13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14 266 10480 0 0,'-2'-9'124'0'0,"0"0"0"0"0,0 0 0 0 0,1 0 1 0 0,0 0-1 0 0,1 0 0 0 0,0-15 0 0 0,0-18-41 0 0,-5-60 421 0 0,5 92-357 0 0,-1 4 156 0 0,1 1 0 0 0,1 0 0 0 0,1-11 1 0 0,-2 16-300 0 0,0 0 1 0 0,0 0 0 0 0,0 0 0 0 0,0 0 0 0 0,0 0-1 0 0,0 0 1 0 0,0 0 0 0 0,0 0 0 0 0,0 0-1 0 0,0 0 1 0 0,0-1 0 0 0,0 1 0 0 0,0 0 0 0 0,0 0-1 0 0,0 0 1 0 0,0 0 0 0 0,0 0 0 0 0,0 0-1 0 0,0 0 1 0 0,1 0 0 0 0,-1 0 0 0 0,0 0 0 0 0,0 0-1 0 0,0 0 1 0 0,0 0 0 0 0,0 0 0 0 0,0 0 0 0 0,0 0-1 0 0,0 0 1 0 0,0 0 0 0 0,0 0 0 0 0,1 0-1 0 0,-1 0 1 0 0,0 0 0 0 0,0 0 0 0 0,0 0 0 0 0,0 0-1 0 0,0 0 1 0 0,0 0 0 0 0,0 0 0 0 0,0 0 0 0 0,0 0-1 0 0,1 0 1 0 0,-1 0 0 0 0,0 0 0 0 0,0 0-1 0 0,0 0 1 0 0,0 0 0 0 0,0 0 0 0 0,7 6 347 0 0,7 11 260 0 0,-10-12-551 0 0,4 5-57 0 0,6 8 54 0 0,1-1 0 0 0,23 21 0 0 0,-34-34-46 0 0,1 0 0 0 0,0 0 0 0 0,0-1 0 0 0,0 0 0 0 0,0 0 0 0 0,1 0 0 0 0,-1 0 0 0 0,1-1 0 0 0,-1 0-1 0 0,1 0 1 0 0,0-1 0 0 0,0 0 0 0 0,0 0 0 0 0,7 1 0 0 0,-10-2 27 0 0,0 0 0 0 0,-1-1 1 0 0,1 1-1 0 0,0 0 0 0 0,-1-1 0 0 0,1 0 1 0 0,0 0-1 0 0,-1 1 0 0 0,1-1 0 0 0,-1-1 1 0 0,0 1-1 0 0,1 0 0 0 0,-1-1 0 0 0,0 1 1 0 0,0-1-1 0 0,3-2 0 0 0,-3 2 47 0 0,1-1 0 0 0,-1 0 0 0 0,1-1 1 0 0,-1 1-1 0 0,0 0 0 0 0,-1-1 0 0 0,1 1 0 0 0,0-1 0 0 0,-1 1 0 0 0,2-7 0 0 0,-2 7-45 0 0,0-1-1 0 0,0 1 1 0 0,-1 0-1 0 0,1-1 1 0 0,-1 1-1 0 0,0-1 1 0 0,0 1-1 0 0,0-1 1 0 0,0 0-1 0 0,-1 1 1 0 0,1 0-1 0 0,-1-1 1 0 0,0 1-1 0 0,0-1 1 0 0,0 1-1 0 0,0 0 1 0 0,-1-1-1 0 0,1 1 1 0 0,-1 0-1 0 0,0 0 1 0 0,0 0-1 0 0,0 1 1 0 0,0-1-1 0 0,-3-2 0 0 0,5 4-40 0 0,-1 1-1 0 0,1 0 0 0 0,0 0 0 0 0,0 0 0 0 0,0 0 0 0 0,0 0 0 0 0,0 0 0 0 0,-1 0 0 0 0,1 0 0 0 0,0-1 0 0 0,0 1 1 0 0,0 0-1 0 0,0 0 0 0 0,-1 0 0 0 0,1 0 0 0 0,0 0 0 0 0,0 0 0 0 0,0 0 0 0 0,0 0 0 0 0,-1 0 0 0 0,1 0 1 0 0,0 0-1 0 0,0 0 0 0 0,0 0 0 0 0,-1 0 0 0 0,1 0 0 0 0,0 0 0 0 0,0 0 0 0 0,0 1 0 0 0,0-1 0 0 0,-1 0 0 0 0,1 0 1 0 0,0 0-1 0 0,0 0 0 0 0,0 0 0 0 0,0 0 0 0 0,0 0 0 0 0,-1 0 0 0 0,1 1 0 0 0,0-1 0 0 0,0 0 0 0 0,0 0 0 0 0,0 0 1 0 0,0 0-1 0 0,0 1 0 0 0,0-1 0 0 0,0 0 0 0 0,0 0 0 0 0,0 0 0 0 0,0 0 0 0 0,-1 1 0 0 0,1-1 0 0 0,0 0 1 0 0,0 0-1 0 0,0 1 0 0 0,-1 10-91 0 0,1-11 82 0 0,-2 23-55 0 0,2-1 0 0 0,1 0-1 0 0,4 30 1 0 0,1 11 206 0 0,-2 1 188 0 0,4-1 0 0 0,23 101 0 0 0,-27-146-332 0 0,-2-9-3 0 0,1 1-1 0 0,0-1 0 0 0,0 0 1 0 0,5 11-1 0 0,-5-9-3262 0 0,-3-6 1804 0 0</inkml:trace>
</inkml:ink>
</file>

<file path=ppt/ink/ink7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4.8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61 12272 0 0,'0'-2'40'0'0,"0"1"0"0"0,1 0 1 0 0,-1 0-1 0 0,0 0 0 0 0,0-1 1 0 0,1 1-1 0 0,-1 0 0 0 0,0 0 1 0 0,1 0-1 0 0,0 0 0 0 0,-1 0 0 0 0,1 0 1 0 0,-1 0-1 0 0,1 0 0 0 0,0 0 1 0 0,0 0-1 0 0,0 0 0 0 0,1-1 1 0 0,0 0 108 0 0,1 1 0 0 0,0-1 0 0 0,-1 0 1 0 0,1 1-1 0 0,0-1 0 0 0,6-1 0 0 0,3 0 385 0 0,1 0 0 0 0,20-1-1 0 0,-28 3-483 0 0,130-13 463 0 0,-122 14-639 0 0</inkml:trace>
</inkml:ink>
</file>

<file path=ppt/ink/ink7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5.3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55 276 12544 0 0,'-10'-4'149'0'0,"-17"-9"420"0"0,25 13-546 0 0,1-1 1 0 0,0 0-1 0 0,0 0 1 0 0,0 0-1 0 0,-1 0 0 0 0,1 0 1 0 0,0 0-1 0 0,0 0 0 0 0,0-1 1 0 0,1 1-1 0 0,-1 0 1 0 0,0-1-1 0 0,0 1 0 0 0,1 0 1 0 0,-1-1-1 0 0,0-2 1 0 0,0-1-2 0 0,1 0 0 0 0,0-1 0 0 0,0 1 1 0 0,1 0-1 0 0,0 0 0 0 0,-1 0 1 0 0,2 0-1 0 0,-1 0 0 0 0,0 0 1 0 0,1 0-1 0 0,0 0 0 0 0,1 0 0 0 0,-1 0 1 0 0,1 1-1 0 0,-1 0 0 0 0,1-1 1 0 0,6-5-1 0 0,4-5 144 0 0,1 0-1 0 0,0 1 1 0 0,21-15 0 0 0,-22 19 181 0 0,0 1 1 0 0,0 0-1 0 0,0 1 1 0 0,1 1 0 0 0,19-8-1 0 0,-27 13-280 0 0,0 0-1 0 0,1 0 0 0 0,-1 0 1 0 0,1 1-1 0 0,-1 0 0 0 0,1 0 1 0 0,-1 1-1 0 0,1 0 1 0 0,0 0-1 0 0,-1 1 0 0 0,1-1 1 0 0,-1 1-1 0 0,1 1 1 0 0,-1-1-1 0 0,8 4 0 0 0,-11-4-77 0 0,0 0-1 0 0,1 1 1 0 0,-1 0-1 0 0,0 0 1 0 0,0 0 0 0 0,-1 0-1 0 0,1 0 1 0 0,0 0-1 0 0,-1 1 1 0 0,1-1-1 0 0,-1 1 1 0 0,0 0-1 0 0,1 0 1 0 0,-1 0-1 0 0,2 6 1 0 0,-2-4 21 0 0,0 0 0 0 0,0 0 0 0 0,-1 1 1 0 0,0-1-1 0 0,0 0 0 0 0,-1 1 0 0 0,1-1 0 0 0,-1 0 1 0 0,-1 9-1 0 0,-1 2 3 0 0,-1 0 0 0 0,-1 0-1 0 0,-1-1 1 0 0,0 1 0 0 0,0-1 0 0 0,-9 15-1 0 0,-1-4 59 0 0,-1 0 0 0 0,-1 0 0 0 0,-1-2 0 0 0,-1 0 0 0 0,-1-2 0 0 0,-42 38-1 0 0,54-53-22 0 0,-1 0 0 0 0,0 0-1 0 0,0-1 1 0 0,-19 9-1 0 0,22-12-18 0 0,0-1 0 0 0,0 0 0 0 0,0 0 0 0 0,0 0 0 0 0,0-1 0 0 0,0 1 0 0 0,-1-2 0 0 0,1 1 0 0 0,-13-1 0 0 0,18 0-22 0 0,1 0 0 0 0,-1 0 0 0 0,0 0 0 0 0,0 0 0 0 0,0 0 0 0 0,0 0 0 0 0,0 0 0 0 0,1 0 0 0 0,-1-1 0 0 0,0 1 0 0 0,0 0 0 0 0,0-1 0 0 0,1 1 0 0 0,-1 0 0 0 0,0-1 0 0 0,0 1 0 0 0,1-1 0 0 0,-1 1 0 0 0,0-1 0 0 0,1 0 0 0 0,-1 1 0 0 0,1-1 0 0 0,-1 1 0 0 0,1-1 0 0 0,-1 0 0 0 0,1 0 0 0 0,-1 1 0 0 0,1-1 0 0 0,0 0-1 0 0,-1 0 1 0 0,1 1 0 0 0,0-1 0 0 0,0 0 0 0 0,-1 0 0 0 0,1 0 0 0 0,0 0 0 0 0,0 1 0 0 0,0-1 0 0 0,0 0 0 0 0,0 0 0 0 0,0 0 0 0 0,0 0 0 0 0,1 0 0 0 0,-1 1 0 0 0,0-1 0 0 0,0 0 0 0 0,1 0 0 0 0,-1 0 0 0 0,1-1 0 0 0,0-1-12 0 0,1 1 0 0 0,-1-1 0 0 0,1 1 0 0 0,-1-1-1 0 0,1 1 1 0 0,0 0 0 0 0,0-1 0 0 0,0 1 0 0 0,0 0 0 0 0,0 0 0 0 0,0 0 0 0 0,1 1 0 0 0,3-3 0 0 0,4 0 11 0 0,-1 1 0 0 0,1 1 0 0 0,-1 0 0 0 0,1 0 1 0 0,0 1-1 0 0,0 0 0 0 0,-1 0 0 0 0,1 1 0 0 0,0 1 0 0 0,0-1 0 0 0,0 2 1 0 0,15 3-1 0 0,-19-3-142 0 0,0 1-1 0 0,1 0 1 0 0,-2 0 0 0 0,1 0 0 0 0,0 1 0 0 0,-1 0 0 0 0,0 0 0 0 0,1 0 0 0 0,5 7-1 0 0,-7-6-675 0 0</inkml:trace>
  <inkml:trace contextRef="#ctx0" brushRef="#br0" timeOffset="1">567 518 10808 0 0,'0'0'234'0'0,"8"-3"2378"0"0,-7 3-2266 0 0,8 8-86 0 0</inkml:trace>
</inkml:ink>
</file>

<file path=ppt/ink/ink7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5.99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410 90 10736 0 0,'-4'-4'175'0'0,"1"0"1"0"0,0 0-1 0 0,-1 0 1 0 0,1 0 0 0 0,1-1-1 0 0,-1 1 1 0 0,-3-9-1 0 0,4 8-115 0 0,0 0-1 0 0,-1 0 1 0 0,0 0-1 0 0,0 1 1 0 0,0-1-1 0 0,-7-6 1 0 0,9 10-60 0 0,0 0 0 0 0,0 1 0 0 0,-1-1 0 0 0,1 0 0 0 0,0 1 0 0 0,-1-1-1 0 0,1 1 1 0 0,-1-1 0 0 0,1 1 0 0 0,-1-1 0 0 0,1 1 0 0 0,-1 0 0 0 0,1 0 0 0 0,-1 0 0 0 0,1 0 0 0 0,-1 0 0 0 0,1 0 0 0 0,-1 0 0 0 0,1 1 0 0 0,-1-1-1 0 0,1 0 1 0 0,-1 1 0 0 0,1-1 0 0 0,0 1 0 0 0,-1 0 0 0 0,1-1 0 0 0,-2 2 0 0 0,-5 3-13 0 0,1 0 0 0 0,-1 0 0 0 0,-8 9 1 0 0,13-11 14 0 0,-19 18 133 0 0,0 2-1 0 0,2 0 1 0 0,0 2-1 0 0,2 0 1 0 0,1 1-1 0 0,-16 32 1 0 0,24-40-9 0 0,1 0 0 0 0,1 0 0 0 0,0 0 0 0 0,2 1 0 0 0,0 0 0 0 0,-4 37 0 0 0,8-52-69 0 0,1 1 0 0 0,1-1-1 0 0,-1 0 1 0 0,0 1 0 0 0,1-1-1 0 0,0 1 1 0 0,0-1 0 0 0,0 0 0 0 0,1 0-1 0 0,-1 0 1 0 0,1 0 0 0 0,0 0-1 0 0,4 6 1 0 0,-5-8-25 0 0,1 0-1 0 0,-1 0 0 0 0,1 0 1 0 0,0 0-1 0 0,0-1 1 0 0,0 1-1 0 0,0-1 1 0 0,0 1-1 0 0,0-1 1 0 0,0 1-1 0 0,0-1 0 0 0,1 0 1 0 0,-1 0-1 0 0,0 0 1 0 0,1-1-1 0 0,-1 1 1 0 0,1 0-1 0 0,-1-1 1 0 0,1 0-1 0 0,-1 1 0 0 0,1-1 1 0 0,-1 0-1 0 0,1-1 1 0 0,4 1-1 0 0,0-2 19 0 0,0 0 1 0 0,0 0-1 0 0,0-1 0 0 0,0 0 1 0 0,0 0-1 0 0,-1 0 0 0 0,1-1 1 0 0,-1 0-1 0 0,0 0 0 0 0,9-9 1 0 0,-5 4 54 0 0,0-1 0 0 0,-1 0 0 0 0,0-1 0 0 0,13-20 0 0 0,-21 29-72 0 0,0 1 0 0 0,1-1 1 0 0,-1 0-1 0 0,-1 0 0 0 0,1 0 1 0 0,0 0-1 0 0,0 0 0 0 0,-1 0 1 0 0,1 0-1 0 0,-1 0 0 0 0,0 0 1 0 0,1 0-1 0 0,-1-1 0 0 0,0 1 1 0 0,0 0-1 0 0,-1 0 0 0 0,1 0 0 0 0,0 0 1 0 0,-1 0-1 0 0,1 0 0 0 0,-1 0 1 0 0,0 0-1 0 0,1 0 0 0 0,-1 0 1 0 0,0 0-1 0 0,0 0 0 0 0,0 0 1 0 0,-1 0-1 0 0,1 1 0 0 0,0-1 1 0 0,-1 1-1 0 0,1-1 0 0 0,-1 1 0 0 0,1-1 1 0 0,-1 1-1 0 0,-3-2 0 0 0,0 0-23 0 0,0 0-1 0 0,0 0 1 0 0,0 0-1 0 0,0 1 0 0 0,-1 0 1 0 0,1 0-1 0 0,-1 1 0 0 0,0-1 1 0 0,1 1-1 0 0,-1 1 1 0 0,0-1-1 0 0,-9 1 0 0 0,7 1-11 0 0,-1 0-1 0 0,1 0 0 0 0,-1 1 1 0 0,1 1-1 0 0,0-1 0 0 0,0 1 1 0 0,0 1-1 0 0,0-1 0 0 0,1 1 1 0 0,-1 1-1 0 0,1-1 0 0 0,-8 8 0 0 0,5-4-452 0 0,1 1-1 0 0,1 0 1 0 0,-1 0-1 0 0,1 1 0 0 0,1 0 1 0 0,0 1-1 0 0,-10 20 1 0 0,10-15-1065 0 0</inkml:trace>
</inkml:ink>
</file>

<file path=ppt/ink/ink7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6.4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181 193 12240 0 0,'0'0'533'0'0,"7"11"-426"0"0,-6-9-97 0 0,1-1 1 0 0,0 0 0 0 0,0 0-1 0 0,0-1 1 0 0,0 1 0 0 0,0 0 0 0 0,0-1-1 0 0,0 1 1 0 0,0-1 0 0 0,1 0-1 0 0,-1 1 1 0 0,0-1 0 0 0,0 0 0 0 0,0 0-1 0 0,0 0 1 0 0,3-1 0 0 0,3 0 56 0 0,1 0 0 0 0,13-5 1 0 0,-13 2-25 0 0,1-1-1 0 0,-1 0 1 0 0,-1 0 0 0 0,1-1 0 0 0,-1 0 0 0 0,0-1 0 0 0,0 0 0 0 0,7-9 0 0 0,13-10 51 0 0,-26 24-27 0 0,0 1 0 0 0,0-1 0 0 0,0-1 0 0 0,0 1 0 0 0,0 0 1 0 0,0 0-1 0 0,-1-1 0 0 0,1 1 0 0 0,-1-1 0 0 0,1 1 0 0 0,-1-1 0 0 0,0 0 1 0 0,0 0-1 0 0,0 1 0 0 0,-1-1 0 0 0,1 0 0 0 0,-1 0 0 0 0,1 0 1 0 0,-1 0-1 0 0,0-4 0 0 0,-1 4 21 0 0,1 1 1 0 0,-1 0-1 0 0,0-1 1 0 0,1 1-1 0 0,-1-1 1 0 0,0 1-1 0 0,0 0 1 0 0,-1 0-1 0 0,1 0 0 0 0,0 0 1 0 0,-1 0-1 0 0,0 0 1 0 0,1 0-1 0 0,-1 0 1 0 0,0 0-1 0 0,0 1 1 0 0,0-1-1 0 0,0 1 1 0 0,0-1-1 0 0,0 1 0 0 0,0 0 1 0 0,0 0-1 0 0,-4-2 1 0 0,-3 1-54 0 0,1-1 1 0 0,0 1 0 0 0,-1 0-1 0 0,1 0 1 0 0,-1 1-1 0 0,0 1 1 0 0,1-1 0 0 0,-1 1-1 0 0,-15 3 1 0 0,11-1-40 0 0,1 1-1 0 0,-1 0 1 0 0,1 1 0 0 0,0 0-1 0 0,0 1 1 0 0,-13 8 0 0 0,8-3-363 0 0,0 0 1 0 0,1 2 0 0 0,1 0-1 0 0,0 1 1 0 0,0 1-1 0 0,1 0 1 0 0,1 1-1 0 0,-18 24 1 0 0,22-24-1547 0 0</inkml:trace>
</inkml:ink>
</file>

<file path=ppt/ink/ink7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1:16.99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488 1 13832 0 0,'-12'10'159'0'0,"-1"1"1"0"0,2 0 0 0 0,-20 23 0 0 0,17-18-103 0 0,-71 86-57 0 0,-68 76 1036 0 0,117-131-350 0 0,21-26-267 0 0,-22 23-1 0 0,28-33-283 0 0,-1 2 1 0 0,2-1-1 0 0,0 1 0 0 0,0 1 0 0 0,1-1 0 0 0,-9 26 0 0 0,8-19-89 0 0,2-10-232 0 0</inkml:trace>
  <inkml:trace contextRef="#ctx0" brushRef="#br0" timeOffset="1">227 556 12968 0 0,'2'3'64'0'0,"-1"0"1"0"0,1 0 0 0 0,0-1 0 0 0,0 1 0 0 0,0-1 0 0 0,0 0-1 0 0,0 1 1 0 0,1-1 0 0 0,-1 0 0 0 0,1 0 0 0 0,-1 0 0 0 0,1-1-1 0 0,5 3 1 0 0,-1 0 249 0 0,1 0-1 0 0,0-1 0 0 0,0 0 1 0 0,9 1-1 0 0,-10-2-142 0 0,0-1-1 0 0,1 0 1 0 0,-1-1 0 0 0,1 0-1 0 0,-1 0 1 0 0,1 0 0 0 0,-1-1-1 0 0,0 0 1 0 0,1-1-1 0 0,-1 0 1 0 0,0 0 0 0 0,12-5-1 0 0,-8 2 126 0 0,1-1-1 0 0,-2-1 0 0 0,1 0 1 0 0,-1-1-1 0 0,0 1 0 0 0,15-16 0 0 0,-24 22-194 0 0,1-1-1 0 0,0 0 0 0 0,-1 0 1 0 0,0 1-1 0 0,1-1 1 0 0,-1 0-1 0 0,0 0 0 0 0,0 0 1 0 0,0 0-1 0 0,0 0 0 0 0,0 0 1 0 0,0-1-1 0 0,0 1 0 0 0,-1 0 1 0 0,1 0-1 0 0,-1-1 0 0 0,0 1 1 0 0,0 0-1 0 0,0-1 0 0 0,0-2 1 0 0,-1 2 13 0 0,0 0 1 0 0,0 0 0 0 0,0 0 0 0 0,0 0-1 0 0,0 0 1 0 0,-1 0 0 0 0,1 1-1 0 0,-1-1 1 0 0,0 0 0 0 0,0 1-1 0 0,0-1 1 0 0,0 1 0 0 0,-4-3 0 0 0,-1-1-11 0 0,-1 0 0 0 0,0 1 1 0 0,0 0-1 0 0,0 0 1 0 0,-1 0-1 0 0,0 1 1 0 0,0 1-1 0 0,-18-6 1 0 0,11 6-62 0 0,0 1 1 0 0,0 1-1 0 0,-1 0 1 0 0,1 2 0 0 0,0-1-1 0 0,-29 6 1 0 0,22-1-594 0 0,1 1 1 0 0,-1 0-1 0 0,1 2 1 0 0,-24 11-1 0 0,16-3-821 0 0</inkml:trace>
</inkml:ink>
</file>

<file path=ppt/ink/ink7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19.9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0 139 9624 0 0,'0'0'202'0'0,"0"-6"-51"0"0,1-6-56 0 0,0 4 460 0 0,1 0 0 0 0,0 1 0 0 0,1-1 0 0 0,0 1 0 0 0,0 0 0 0 0,0-1 0 0 0,1 2 0 0 0,0-1 0 0 0,6-7 0 0 0,-6 10-379 0 0,0-1 0 0 0,0 1 1 0 0,1 1-1 0 0,0-1 0 0 0,-1 0 0 0 0,1 1 0 0 0,1 0 0 0 0,-1 0 1 0 0,7-2-1 0 0,-10 5-146 0 0,0-1 0 0 0,-1 1 0 0 0,1-1 0 0 0,0 1 0 0 0,0 0 0 0 0,0 0 0 0 0,0 0 0 0 0,0 0 0 0 0,0 0 0 0 0,0 0 0 0 0,0 1 0 0 0,0-1 0 0 0,-1 0 0 0 0,1 1 0 0 0,0 0 0 0 0,0-1 0 0 0,0 1 0 0 0,-1 0 0 0 0,1 0 0 0 0,0 0 0 0 0,-1 0 0 0 0,1 0 0 0 0,-1 1 0 0 0,1-1 0 0 0,-1 0 0 0 0,0 1 0 0 0,1-1 0 0 0,-1 1 0 0 0,0-1 0 0 0,0 1 0 0 0,0 0 0 0 0,1 2 0 0 0,0 1 11 0 0,0 0-1 0 0,0 1 0 0 0,0-1 1 0 0,-1 1-1 0 0,0-1 1 0 0,0 1-1 0 0,0-1 1 0 0,-1 1-1 0 0,1 0 0 0 0,-2 9 1 0 0,-1 1 110 0 0,0 0 0 0 0,-6 24-1 0 0,5-31-62 0 0,1-1-1 0 0,-1 1 0 0 0,0-1 0 0 0,-1 0 0 0 0,0 1 1 0 0,0-2-1 0 0,-1 1 0 0 0,0 0 0 0 0,-8 8 0 0 0,8-13 1747 0 0,7-11-1410 0 0,-1 6-432 0 0,1-1-1 0 0,-1 1 1 0 0,1-1 0 0 0,-1 1 0 0 0,1 0 0 0 0,2-3-1 0 0,0 2 2 0 0,-1 1 0 0 0,1 0 0 0 0,-1 1 0 0 0,1-1 1 0 0,0 0-1 0 0,0 1 0 0 0,-1 0 0 0 0,1 0 0 0 0,0 0 0 0 0,0 1 0 0 0,0-1 0 0 0,0 1 0 0 0,0 0 0 0 0,0 0 0 0 0,0 0 0 0 0,0 1 0 0 0,0-1 0 0 0,5 2 0 0 0,-3 0 1 0 0,-1 0-1 0 0,1 0 1 0 0,-1 0-1 0 0,0 0 1 0 0,1 1-1 0 0,-1 0 1 0 0,0 0 0 0 0,-1 1-1 0 0,1-1 1 0 0,-1 1-1 0 0,1 0 1 0 0,4 6-1 0 0,-8-8 7 0 0,1 1 0 0 0,-1-1 0 0 0,1 1 0 0 0,-1 0 0 0 0,0 0 0 0 0,0 0 0 0 0,0 0 0 0 0,0 0 0 0 0,0 0 0 0 0,-1 0 0 0 0,0 0 0 0 0,1 0 0 0 0,-1 0-1 0 0,0 3 1 0 0,-1 2 39 0 0,0 0-1 0 0,0 0 0 0 0,-4 16 0 0 0,2-15 81 0 0,0-1-1 0 0,-1 1 0 0 0,0-1 1 0 0,0 0-1 0 0,-1-1 1 0 0,0 1-1 0 0,-11 13 0 0 0,13-18-16 0 0,0 1 0 0 0,0-1 0 0 0,0-1 1 0 0,0 1-1 0 0,0 0 0 0 0,-1-1 0 0 0,1 0 0 0 0,-1 1 0 0 0,1-1 0 0 0,-1-1 0 0 0,0 1 0 0 0,0-1 0 0 0,0 1 0 0 0,0-1 0 0 0,0 0 0 0 0,0 0 0 0 0,0-1 0 0 0,0 1 0 0 0,-6-1 0 0 0,7-1-61 0 0,-1 0 0 0 0,0 0-1 0 0,1 0 1 0 0,-1-1 0 0 0,1 1-1 0 0,0-1 1 0 0,-1 1 0 0 0,1-1 0 0 0,0-1-1 0 0,0 1 1 0 0,0 0 0 0 0,1-1-1 0 0,-1 1 1 0 0,0-1 0 0 0,1 0-1 0 0,-3-3 1 0 0,2 3-187 0 0,1-1 0 0 0,-1 0 0 0 0,1 0 0 0 0,0 0 0 0 0,0 0 0 0 0,0 0 0 0 0,0-1 0 0 0,1 1 0 0 0,-1-1 0 0 0,1 1 0 0 0,0-1 0 0 0,0-5 0 0 0,1 2-788 0 0</inkml:trace>
</inkml:ink>
</file>

<file path=ppt/ink/ink7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20.52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61 123 11392 0 0,'0'0'489'0'0,"0"0"-397"0"0,-2 0-25 0 0,1 0 1 0 0,0 1-1 0 0,0-1 0 0 0,0 0 1 0 0,0 0-1 0 0,0 1 0 0 0,0-1 1 0 0,0 1-1 0 0,0-1 0 0 0,0 1 1 0 0,1-1-1 0 0,-1 1 0 0 0,0 0 1 0 0,0-1-1 0 0,0 1 0 0 0,1 0 1 0 0,-1 0-1 0 0,0-1 0 0 0,0 1 1 0 0,1 0-1 0 0,-1 0 0 0 0,1 0 1 0 0,-1 0-1 0 0,1 0 0 0 0,-1 1 1 0 0,-6 24 1667 0 0,7-25-1701 0 0,-1 1 41 0 0,1-1 0 0 0,0 1 0 0 0,0-1-1 0 0,-1 1 1 0 0,1-1 0 0 0,0 0 0 0 0,0 1 0 0 0,0-1 0 0 0,1 1 0 0 0,-1-1 0 0 0,0 1 0 0 0,1-1 0 0 0,-1 1-1 0 0,0-1 1 0 0,1 0 0 0 0,0 1 0 0 0,-1-1 0 0 0,1 0 0 0 0,0 0 0 0 0,-1 1 0 0 0,1-1 0 0 0,0 0 0 0 0,0 0-1 0 0,0 0 1 0 0,0 0 0 0 0,0 0 0 0 0,1 0 0 0 0,1 1 0 0 0,-1-1-8 0 0,0 0 0 0 0,0 0 0 0 0,1-1 0 0 0,-1 1 0 0 0,0-1 0 0 0,1 0 0 0 0,-1 1 0 0 0,0-1 0 0 0,1 0 0 0 0,-1 0 0 0 0,1-1 1 0 0,-1 1-1 0 0,0 0 0 0 0,0-1 0 0 0,1 0 0 0 0,3-1 0 0 0,1-1 52 0 0,1-1 1 0 0,0 1 0 0 0,-1-2 0 0 0,0 1-1 0 0,0-1 1 0 0,0 0 0 0 0,0-1-1 0 0,-1 0 1 0 0,0 0 0 0 0,0 0-1 0 0,-1-1 1 0 0,1 1 0 0 0,-2-1 0 0 0,1-1-1 0 0,-1 1 1 0 0,0-1 0 0 0,4-9-1 0 0,-6 13-34 0 0,-1-1-1 0 0,0 1 1 0 0,1-1 0 0 0,-1 1-1 0 0,-1-1 1 0 0,1 1-1 0 0,-1-1 1 0 0,1 0-1 0 0,-2-5 1 0 0,1 8-74 0 0,0 0 1 0 0,-1 0-1 0 0,0 0 1 0 0,1 0-1 0 0,-1 1 1 0 0,0-1-1 0 0,0 0 1 0 0,0 1-1 0 0,0-1 0 0 0,0 0 1 0 0,0 1-1 0 0,0 0 1 0 0,0-1-1 0 0,-1 1 1 0 0,1 0-1 0 0,-1-1 1 0 0,1 1-1 0 0,-1 0 0 0 0,1 0 1 0 0,-1 0-1 0 0,0 0 1 0 0,1 0-1 0 0,-1 1 1 0 0,0-1-1 0 0,0 0 1 0 0,-1 1-1 0 0,-4-2-7 0 0,0 1-1 0 0,0-1 1 0 0,0 2-1 0 0,0-1 1 0 0,0 1-1 0 0,0 0 1 0 0,0 1-1 0 0,0-1 1 0 0,0 1-1 0 0,0 1 1 0 0,1-1-1 0 0,-11 5 1 0 0,12-4-104 0 0,0 0 0 0 0,0 0 1 0 0,1 0-1 0 0,-1 1 0 0 0,0 0 0 0 0,1 0 1 0 0,0 0-1 0 0,0 0 0 0 0,0 1 0 0 0,0 0 1 0 0,1 0-1 0 0,-1 0 0 0 0,1 0 1 0 0,0 0-1 0 0,0 1 0 0 0,1-1 0 0 0,-3 6 1 0 0,4-8-168 0 0,0 0 0 0 0,1-1 0 0 0,0 1 1 0 0,-1 0-1 0 0,1 0 0 0 0,0-1 0 0 0,0 1 0 0 0,0 0 1 0 0,0 3-1 0 0,2 4-1278 0 0</inkml:trace>
</inkml:ink>
</file>

<file path=ppt/ink/ink7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28.9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334 56 5032 0 0,'11'-32'479'0'0,"-4"8"3448"0"0,-22 56 707 0 0,-14 22-2883 0 0,-12 23-1504 0 0,0 4 121 0 0,-62 92-1 0 0,26-47 803 0 0,65-106-911 0 0,-19 37 74 0 0,30-56-321 0 0,-1 8-49 0 0,2-8-430 0 0,0-1-173 0 0,0 5-36 0 0</inkml:trace>
</inkml:ink>
</file>

<file path=ppt/ink/ink7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29.5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39 135 12960 0 0,'-6'18'904'0'0,"5"-15"-815"0"0,0 0 1 0 0,0 0 0 0 0,0 1 0 0 0,1-1 0 0 0,-1 0 0 0 0,1 1 0 0 0,-1-1 0 0 0,1 0 0 0 0,0 1 0 0 0,0-1 0 0 0,1 0-1 0 0,-1 1 1 0 0,1-1 0 0 0,0 0 0 0 0,0 0 0 0 0,0 1 0 0 0,0-1 0 0 0,0 0 0 0 0,1 0 0 0 0,-1 0 0 0 0,1 0 0 0 0,0 0-1 0 0,0-1 1 0 0,0 1 0 0 0,4 4 0 0 0,-3-4 15 0 0,-1-1 1 0 0,1 1-1 0 0,0-1 0 0 0,0 0 1 0 0,0 0-1 0 0,0 0 0 0 0,0 0 1 0 0,0 0-1 0 0,0-1 0 0 0,1 1 1 0 0,-1-1-1 0 0,1 0 0 0 0,-1 0 1 0 0,1-1-1 0 0,-1 1 0 0 0,1 0 1 0 0,0-1-1 0 0,-1 0 0 0 0,1 0 1 0 0,-1 0-1 0 0,1-1 0 0 0,0 1 0 0 0,5-2 1 0 0,-2-1 79 0 0,1-1 1 0 0,-1 0 0 0 0,0 0-1 0 0,-1 0 1 0 0,1-1 0 0 0,-1 0-1 0 0,1 0 1 0 0,-1 0 0 0 0,-1-1-1 0 0,1 0 1 0 0,-1 0 0 0 0,0-1-1 0 0,7-13 1 0 0,-9 15-70 0 0,0-1 0 0 0,0 0 0 0 0,0-1-1 0 0,-1 1 1 0 0,0 0 0 0 0,-1-1 0 0 0,2-11 0 0 0,-2 14-57 0 0,-1-1 0 0 0,0 1 0 0 0,-1 0 0 0 0,1 0 0 0 0,-1-1 0 0 0,1 1 0 0 0,-1 0 0 0 0,-1 0 0 0 0,1 0 0 0 0,0 0 0 0 0,-1 0 0 0 0,-4-6 0 0 0,3 5-46 0 0,-1 0 0 0 0,0 1 0 0 0,0 0 0 0 0,0 0 0 0 0,0 0-1 0 0,-1 0 1 0 0,1 1 0 0 0,-1-1 0 0 0,0 1 0 0 0,0 0 0 0 0,0 1 0 0 0,-1-1 0 0 0,1 1 0 0 0,-1 0 0 0 0,1 1 0 0 0,-1-1 0 0 0,0 1-1 0 0,1 0 1 0 0,-11 0 0 0 0,10 1-50 0 0,0-1-1 0 0,-1 2 1 0 0,1-1-1 0 0,0 1 0 0 0,0-1 1 0 0,-1 2-1 0 0,1-1 1 0 0,0 1-1 0 0,0 0 0 0 0,0 0 1 0 0,1 1-1 0 0,-1-1 1 0 0,0 1-1 0 0,1 1 0 0 0,0-1 1 0 0,0 1-1 0 0,0 0 1 0 0,-5 5-1 0 0,-3 6-265 0 0</inkml:trace>
</inkml:ink>
</file>

<file path=ppt/ink/ink7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0.37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 89 4208 0 0,'-10'-12'11432'0'0,"7"19"-11291"0"0,1 0 0 0 0,1 0 0 0 0,0 0 0 0 0,0 1 0 0 0,0-1 0 0 0,1 1 0 0 0,-1-1 0 0 0,2 1 0 0 0,-1-1 0 0 0,1 0 0 0 0,1 1 0 0 0,-1-1 0 0 0,1 0 0 0 0,5 12 0 0 0,-5-13-6 0 0,1 0 1 0 0,0 1-1 0 0,1-1 0 0 0,-1 0 0 0 0,1 0 1 0 0,1-1-1 0 0,-1 1 0 0 0,1-1 1 0 0,0 0-1 0 0,0 0 0 0 0,0-1 0 0 0,0 1 1 0 0,1-1-1 0 0,0 0 0 0 0,12 5 0 0 0,-15-7-110 0 0,0-1-1 0 0,0 0 0 0 0,1 0 0 0 0,-1 0 0 0 0,0 0 1 0 0,1-1-1 0 0,-1 1 0 0 0,1-1 0 0 0,-1 0 1 0 0,1 0-1 0 0,-1 0 0 0 0,1 0 0 0 0,-1-1 0 0 0,1 1 1 0 0,-1-1-1 0 0,5-2 0 0 0,-4 1 50 0 0,0 0-1 0 0,0 0 1 0 0,0 0-1 0 0,0-1 1 0 0,0 0 0 0 0,-1 0-1 0 0,1 0 1 0 0,-1 0 0 0 0,0 0-1 0 0,0-1 1 0 0,3-4-1 0 0,-1 0 61 0 0,0 0-1 0 0,0 0 0 0 0,-1-1 0 0 0,0 1 0 0 0,-1-1 1 0 0,0 0-1 0 0,0 0 0 0 0,-1-1 0 0 0,0 1 0 0 0,-1 0 0 0 0,1-13 1 0 0,-2 18-97 0 0,0-1 1 0 0,0 1-1 0 0,-1-1 1 0 0,0 1-1 0 0,1-1 1 0 0,-2 1-1 0 0,1-1 1 0 0,0 1 0 0 0,-1 0-1 0 0,0 0 1 0 0,0 0-1 0 0,0 0 1 0 0,0 0-1 0 0,-1 0 1 0 0,1 1-1 0 0,-1-1 1 0 0,0 1-1 0 0,0-1 1 0 0,0 1 0 0 0,-1 0-1 0 0,1 0 1 0 0,-1 1-1 0 0,0-1 1 0 0,-6-2-1 0 0,-30-24-67 0 0,39 29-42 0 0,24 2-236 0 0,-6 0 261 0 0,-1 0 1 0 0,1-1-1 0 0,0 0 1 0 0,27-3 0 0 0,-15-5 251 0 0,-23 6-526 0 0,-1-1-1 0 0,0 1 0 0 0,0 0 1 0 0,7 0-1 0 0,-7 1-561 0 0</inkml:trace>
</inkml:ink>
</file>

<file path=ppt/ink/ink7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1.12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255 3 9760 0 0,'3'-3'3080'0'0,"-7"8"-2680"0"0,0 0 1 0 0,0 1 0 0 0,1-1 0 0 0,0 1-1 0 0,0-1 1 0 0,1 1 0 0 0,-1 0 0 0 0,-1 8-1 0 0,-6 14 95 0 0,-29 79 1560 0 0,24-62-1436 0 0,-14 46 164 0 0,-8 25 26 0 0,-27 63 317 0 0,49-146-1116 0 0,11-25 19 0 0,0 0 1 0 0,1 1-1 0 0,-4 10 1 0 0,7-15 25 0 0</inkml:trace>
</inkml:ink>
</file>

<file path=ppt/ink/ink7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1.7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17 152 7376 0 0,'0'0'97'0'0,"3"-6"124"0"0,-1 1 1 0 0,0-1 0 0 0,0 0 0 0 0,2-9 0 0 0,-5-1 7448 0 0,-12 32-7033 0 0,10-11-478 0 0,1 0 0 0 0,0 1 0 0 0,0-1 0 0 0,0 1 0 0 0,1-1 0 0 0,0 1 0 0 0,0 0 0 0 0,0 0 0 0 0,0-1 0 0 0,1 1 0 0 0,0 0 0 0 0,1 0 0 0 0,-1 0 0 0 0,1-1 0 0 0,0 1 0 0 0,0 0 0 0 0,1-1 0 0 0,0 1 0 0 0,0-1 0 0 0,0 1 0 0 0,0-1 0 0 0,1 0 0 0 0,0 0 0 0 0,0 0 0 0 0,0 0 0 0 0,8 7 0 0 0,-8-10-124 0 0,-1 0-1 0 0,0 0 1 0 0,1-1 0 0 0,-1 1 0 0 0,0-1-1 0 0,1 0 1 0 0,0 0 0 0 0,-1 0-1 0 0,1 0 1 0 0,0 0 0 0 0,0-1 0 0 0,-1 1-1 0 0,1-1 1 0 0,0 1 0 0 0,0-1-1 0 0,0 0 1 0 0,-1 0 0 0 0,1-1 0 0 0,0 1-1 0 0,0-1 1 0 0,0 1 0 0 0,3-2-1 0 0,-1 0 8 0 0,1 0-1 0 0,0 0 1 0 0,-1 0-1 0 0,1-1 1 0 0,-1 0-1 0 0,0 0 1 0 0,0 0-1 0 0,0-1 1 0 0,7-6-1 0 0,-5 3 16 0 0,6-5 22 0 0,-1-1 1 0 0,13-18 0 0 0,-22 27-73 0 0,-1 1 0 0 0,0-1 0 0 0,0 1 0 0 0,0-1 0 0 0,0 0 0 0 0,0 0-1 0 0,-1 0 1 0 0,0 0 0 0 0,0 0 0 0 0,0-1 0 0 0,0 1 0 0 0,-1 0 0 0 0,1 0 0 0 0,-1-1 0 0 0,0-4 0 0 0,-1 7-4 0 0,1-1 1 0 0,-1 1-1 0 0,1-1 0 0 0,-1 1 0 0 0,0-1 1 0 0,0 1-1 0 0,0 0 0 0 0,0-1 1 0 0,0 1-1 0 0,-1 0 0 0 0,1 0 0 0 0,-1 0 1 0 0,1 0-1 0 0,-1 0 0 0 0,0 0 0 0 0,0 0 1 0 0,0 0-1 0 0,-3-1 0 0 0,-2-1-10 0 0,0 0-1 0 0,-1 1 1 0 0,0 0-1 0 0,-12-3 1 0 0,1 0-35 0 0,18 5-24 0 0,22 3-94 0 0,12-4 185 0 0,0-2 0 0 0,-1-1 0 0 0,1-2 0 0 0,36-12 0 0 0,-50 13-22 0 0,-4 4-3 0 0,-10 0 0 0 0</inkml:trace>
</inkml:ink>
</file>

<file path=ppt/ink/ink7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2.4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11 6408 0 0,'-5'-10'1336'0'0,"5"15"2038"0"0,3 10-458 0 0,-1-7-3833 0 0,16 44 2064 0 0,-1-4 5 0 0,11 56 0 0 0,-22-70-531 0 0,-5-21 268 0 0,-1-11 122 0 0,-1-6 539 0 0,0-7-1531 0 0,0 1 0 0 0,0 0 0 0 0,1-1 0 0 0,1 1 0 0 0,0-1 0 0 0,0 1 0 0 0,1 0 0 0 0,0 0 0 0 0,1 0-1 0 0,5-15 1 0 0,-6 21-17 0 0,0 0-1 0 0,0 0 0 0 0,1 0 0 0 0,-1 0 1 0 0,1 1-1 0 0,0-1 0 0 0,4-4 1 0 0,-5 7-10 0 0,0-1 0 0 0,-1 1 0 0 0,1-1 0 0 0,0 1 0 0 0,0 0 0 0 0,0 0 0 0 0,0 0 0 0 0,1 0 0 0 0,-1 0 0 0 0,0 0 0 0 0,0 0 0 0 0,1 1 0 0 0,-1-1 0 0 0,0 1 0 0 0,4-1 0 0 0,-5 2 8 0 0,1-1-1 0 0,-1 0 1 0 0,0 1-1 0 0,1-1 1 0 0,-1 1-1 0 0,0 0 1 0 0,1-1-1 0 0,-1 1 1 0 0,0 0-1 0 0,0 0 0 0 0,0 0 1 0 0,1-1-1 0 0,-1 1 1 0 0,0 1-1 0 0,0-1 1 0 0,-1 0-1 0 0,1 0 1 0 0,0 0-1 0 0,0 0 1 0 0,0 1-1 0 0,-1-1 1 0 0,2 2-1 0 0,1 4 2 0 0,-1-1-1 0 0,1 1 0 0 0,1 8 0 0 0,3 21 0 0 0,-6-26 0 0 0,1 0 0 0 0,0-1 0 0 0,0 1 0 0 0,7 15 0 0 0,-2-14 0 0 0,-6-9 31 0 0,1 1 0 0 0,-1-1 0 0 0,1 0 0 0 0,-1 1 1 0 0,0-1-1 0 0,0 1 0 0 0,0-1 0 0 0,0 4 0 0 0,16-17 261 0 0,-12 4-158 0 0,-1 0-1 0 0,0 0 0 0 0,-1 0 1 0 0,1 0-1 0 0,3-14 0 0 0,-4 12-147 0 0,1-1-1 0 0,8-15 0 0 0,-2 8 8 0 0,-7 11 9 0 0,0 0 1 0 0,0 0 0 0 0,1 0 0 0 0,0 0-1 0 0,8-8 1 0 0,-11 13-6 0 0,0 1 1 0 0,0-1-1 0 0,0 0 1 0 0,0 0-1 0 0,0 1 1 0 0,0-1-1 0 0,0 1 1 0 0,0-1-1 0 0,0 1 1 0 0,0-1-1 0 0,1 1 0 0 0,-1 0 1 0 0,0-1-1 0 0,0 1 1 0 0,0 0-1 0 0,0 0 1 0 0,1 0-1 0 0,-1 0 1 0 0,0 0-1 0 0,0 0 0 0 0,0 1 1 0 0,1-1-1 0 0,-1 0 1 0 0,0 0-1 0 0,0 1 1 0 0,0-1-1 0 0,0 1 1 0 0,0-1-1 0 0,1 1 1 0 0,-1-1-1 0 0,0 1 0 0 0,0 0 1 0 0,-1 0-1 0 0,1-1 1 0 0,0 1-1 0 0,0 0 1 0 0,0 0-1 0 0,1 1 1 0 0,2 4 19 0 0,1 1 1 0 0,-1-1 0 0 0,-1 1 0 0 0,1 0 0 0 0,-1-1-1 0 0,0 2 1 0 0,-1-1 0 0 0,1 0 0 0 0,1 11-1 0 0,4 10 128 0 0,-4-14-88 0 0,-3-9-50 0 0,1 1 1 0 0,-1-1-1 0 0,1-1 1 0 0,0 1-1 0 0,0 0 1 0 0,1 0-1 0 0,-1-1 1 0 0,1 0-1 0 0,0 1 0 0 0,5 4 1 0 0,-7-8-120 0 0,0 0 0 0 0,0-1-1 0 0,0 1 1 0 0,0-1 0 0 0,0 0 0 0 0,0 1 0 0 0,0-1-1 0 0,0 0 1 0 0,0 1 0 0 0,0-1 0 0 0,0 0 0 0 0,0 0 0 0 0,0 0-1 0 0,0 0 1 0 0,1 0 0 0 0,-1 0 0 0 0,0 0 0 0 0,0 0-1 0 0,0-1 1 0 0,1 1 0 0 0,9-3-1247 0 0</inkml:trace>
</inkml:ink>
</file>

<file path=ppt/ink/ink7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3.3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82 10032 0 0,'0'0'216'0'0,"-1"1"328"0"0,0 0 1 0 0,0 0 0 0 0,0 0 0 0 0,1 0 0 0 0,-1 0-1 0 0,1 0 1 0 0,-1 0 0 0 0,0 0 0 0 0,0 2 0 0 0,2-2-458 0 0,0 1 0 0 0,-1-1 1 0 0,1 1-1 0 0,0-1 1 0 0,0 1-1 0 0,0-1 1 0 0,0 1-1 0 0,0-1 1 0 0,0 0-1 0 0,1 1 1 0 0,-1-1-1 0 0,0 0 1 0 0,1 0-1 0 0,-1 0 0 0 0,1 0 1 0 0,-1 0-1 0 0,1-1 1 0 0,-1 1-1 0 0,1 0 1 0 0,-1-1-1 0 0,1 1 1 0 0,0-1-1 0 0,0 1 1 0 0,-1-1-1 0 0,1 0 1 0 0,0 0-1 0 0,-1 0 1 0 0,1 0-1 0 0,3 0 0 0 0,2-1 43 0 0,0 1-1 0 0,0-1 1 0 0,0-1 0 0 0,0 0-1 0 0,-1 0 1 0 0,8-3-1 0 0,-7 2 1 0 0,0 0 0 0 0,-1-1-1 0 0,0 0 1 0 0,0 0 0 0 0,9-7-1 0 0,-12 8-106 0 0,-1 1-1 0 0,1-1 1 0 0,0 0-1 0 0,-1 0 0 0 0,0 0 1 0 0,1 0-1 0 0,-1-1 1 0 0,0 1-1 0 0,-1 0 0 0 0,1-1 1 0 0,-1 1-1 0 0,2-5 0 0 0,-3 7-19 0 0,0 1-1 0 0,0-1 0 0 0,0 0 0 0 0,1 1 1 0 0,-1-1-1 0 0,0 0 0 0 0,0 1 1 0 0,0-1-1 0 0,-1 0 0 0 0,1 1 0 0 0,0-1 1 0 0,0 0-1 0 0,0 1 0 0 0,0-1 0 0 0,-1 0 1 0 0,1 1-1 0 0,0-1 0 0 0,-1 0 1 0 0,1 1-1 0 0,0-1 0 0 0,-1 1 0 0 0,1-1 1 0 0,-1 1-1 0 0,1-1 0 0 0,-1 0 0 0 0,-1 0 3 0 0,1 0 0 0 0,-1 1 0 0 0,1-1 0 0 0,0 0 0 0 0,-1 1 0 0 0,0-1 0 0 0,1 1 0 0 0,-1-1 0 0 0,1 1 0 0 0,-3-1 0 0 0,-2 1-15 0 0,0 0 0 0 0,0 0 0 0 0,1 0 1 0 0,-1 1-1 0 0,-7 1 0 0 0,8 0 9 0 0,0 0 0 0 0,0 0 0 0 0,0 0 0 0 0,0 0 0 0 0,0 1 0 0 0,0 0-1 0 0,1 0 1 0 0,0 0 0 0 0,-1 1 0 0 0,1-1 0 0 0,0 1 0 0 0,0 0 0 0 0,1 0 0 0 0,-1 1 0 0 0,1-1 0 0 0,0 1 0 0 0,0-1-1 0 0,-4 11 1 0 0,5-9 5 0 0,0 0-1 0 0,0 0 1 0 0,0 0-1 0 0,1 0 1 0 0,-1 0-1 0 0,2 0 1 0 0,-1 0-1 0 0,1 0 1 0 0,-1 0-1 0 0,2 0 1 0 0,-1 1-1 0 0,1-1 1 0 0,0 0-1 0 0,0 0 1 0 0,1 0-1 0 0,2 8 1 0 0,-2-11 1 0 0,-1-1 1 0 0,1 0 0 0 0,0 1-1 0 0,-1-1 1 0 0,1 0-1 0 0,0 0 1 0 0,0 0 0 0 0,1 0-1 0 0,-1 0 1 0 0,0 0 0 0 0,1-1-1 0 0,-1 1 1 0 0,1-1-1 0 0,-1 0 1 0 0,1 0 0 0 0,-1 0-1 0 0,1 0 1 0 0,0 0 0 0 0,0 0-1 0 0,0-1 1 0 0,3 1-1 0 0,1 0 15 0 0,-1 0-1 0 0,1-1 0 0 0,-1 0 0 0 0,0-1 0 0 0,1 1 0 0 0,-1-1 0 0 0,1 0 1 0 0,8-3-1 0 0,1-2-21 0 0,-1 0 0 0 0,16-9 0 0 0,-26 12-61 0 0,8-2-137 0 0,-13 5 191 0 0,1 0-1 0 0,-1 0 0 0 0,1 1 0 0 0,-1-1 1 0 0,0 0-1 0 0,1 1 0 0 0,-1-1 0 0 0,1 0 1 0 0,-1 1-1 0 0,0-1 0 0 0,1 1 0 0 0,-1-1 1 0 0,0 1-1 0 0,0-1 0 0 0,1 1 0 0 0,-1-1 1 0 0,0 1-1 0 0,0-1 0 0 0,0 1 0 0 0,1-1 1 0 0,-1 1-1 0 0,0-1 0 0 0,0 1 0 0 0,0-1 1 0 0,0 1-1 0 0,0-1 0 0 0,0 1 0 0 0,0 5 3 0 0,1-1 0 0 0,1 0 0 0 0,-1 0 0 0 0,0 0 0 0 0,1-1 0 0 0,0 1 0 0 0,1 0 0 0 0,-1-1 0 0 0,4 6-1 0 0,-5-9 9 0 0,1 1 0 0 0,-1 0 0 0 0,1 0 0 0 0,0-1 0 0 0,-1 1 0 0 0,1-1 0 0 0,0 1 0 0 0,0-1 0 0 0,0 0 0 0 0,0 0 0 0 0,1 0 0 0 0,-1 0 0 0 0,0 0 0 0 0,0 0 0 0 0,0-1-1 0 0,1 1 1 0 0,-1-1 0 0 0,0 1 0 0 0,1-1 0 0 0,-1 0 0 0 0,1 0 0 0 0,2 0 0 0 0,2-1 30 0 0,1-1-1 0 0,-1 1 1 0 0,0-1 0 0 0,0-1-1 0 0,0 1 1 0 0,0-1 0 0 0,0-1-1 0 0,0 1 1 0 0,10-9 0 0 0,-2 2 69 0 0,-1-1 0 0 0,-1-1 1 0 0,13-14-1 0 0,-21 20-26 0 0,0 0-1 0 0,0 0 1 0 0,0-1 0 0 0,-1 0-1 0 0,0 1 1 0 0,0-2-1 0 0,-1 1 1 0 0,0 0 0 0 0,0-1-1 0 0,2-10 1 0 0,-4 15-45 0 0,0 0 0 0 0,-1-1 0 0 0,0 1 0 0 0,0-1 0 0 0,0 1 0 0 0,0-1 0 0 0,0 1 0 0 0,0-1 0 0 0,-1 1 0 0 0,0-1 1 0 0,0 1-1 0 0,0 0 0 0 0,0 0 0 0 0,0-1 0 0 0,-1 1 0 0 0,1 0 0 0 0,-1 0 0 0 0,0 0 0 0 0,0 0 0 0 0,0 1 0 0 0,0-1 0 0 0,-1 0 0 0 0,1 1 0 0 0,-1 0 1 0 0,0-1-1 0 0,-2-1 0 0 0,2 2-28 0 0,0 0 1 0 0,0 0-1 0 0,-1 0 1 0 0,1 1-1 0 0,0-1 1 0 0,-1 1 0 0 0,1 0-1 0 0,0 0 1 0 0,-1 0-1 0 0,1 0 1 0 0,-1 1-1 0 0,0-1 1 0 0,1 1 0 0 0,-1 0-1 0 0,1 0 1 0 0,-1 0-1 0 0,-5 2 1 0 0,4-1-48 0 0,0 1 1 0 0,1-1 0 0 0,-1 1-1 0 0,1 0 1 0 0,0 1-1 0 0,0-1 1 0 0,0 1-1 0 0,0 0 1 0 0,0 0-1 0 0,0 0 1 0 0,1 0-1 0 0,-5 6 1 0 0,2-3-230 0 0,1 1 0 0 0,0 0-1 0 0,1-1 1 0 0,-7 14 0 0 0,10-16 10 0 0,-1-1 0 0 0,1 0 0 0 0,0 1 0 0 0,0-1 0 0 0,0 1 0 0 0,1-1 0 0 0,-1 1 0 0 0,1-1 0 0 0,0 1 0 0 0,0-1 0 0 0,0 1 0 0 0,0-1 0 0 0,1 6-1 0 0,2 0-985 0 0</inkml:trace>
</inkml:ink>
</file>

<file path=ppt/ink/ink7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4.0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 71 11272 0 0,'0'0'482'0'0,"-5"10"262"0"0,3-5-255 0 0,0 0 0 0 0,1 0 1 0 0,0-1-1 0 0,0 1 0 0 0,0 0 0 0 0,0 0 0 0 0,1 0 0 0 0,0 0 0 0 0,0 0 0 0 0,0 0 0 0 0,0 0 0 0 0,2 6 1 0 0,-1-9-430 0 0,-1 0 0 0 0,1 0 0 0 0,0 0 0 0 0,-1 0 1 0 0,1 0-1 0 0,0 0 0 0 0,0 0 0 0 0,0 0 0 0 0,1-1 1 0 0,-1 1-1 0 0,0 0 0 0 0,1-1 0 0 0,-1 1 1 0 0,1-1-1 0 0,-1 1 0 0 0,1-1 0 0 0,0 0 0 0 0,0 0 1 0 0,-1 0-1 0 0,1 0 0 0 0,0 0 0 0 0,0 0 0 0 0,0 0 1 0 0,0-1-1 0 0,0 1 0 0 0,0 0 0 0 0,0-1 1 0 0,0 0-1 0 0,1 0 0 0 0,-1 0 0 0 0,2 0 0 0 0,3 0-42 0 0,0-1-1 0 0,-1 0 1 0 0,1 0-1 0 0,0-1 1 0 0,-1 1-1 0 0,1-2 1 0 0,-1 1-1 0 0,0-1 1 0 0,0 0-1 0 0,0 0 0 0 0,0 0 1 0 0,7-6-1 0 0,-5 2 108 0 0,0 1-1 0 0,-1-1 0 0 0,0 0 1 0 0,0 0-1 0 0,-1-1 0 0 0,0 0 0 0 0,10-16 1 0 0,-15 21-122 0 0,1 0-1 0 0,-1-1 1 0 0,1 1 0 0 0,-1-1 0 0 0,0 0 0 0 0,-1 1 0 0 0,1-1 0 0 0,-1 0 0 0 0,1 1 0 0 0,-1-1 0 0 0,0 0 0 0 0,0 0-1 0 0,-1-5 1 0 0,-1-18-27 0 0,2 26-122 0 0,8 18-414 0 0,1 1 708 0 0,-2 0 0 0 0,0 1 0 0 0,-1 0 0 0 0,-1 1 0 0 0,4 27 0 0 0,-7-35-8 0 0,-1-1 240 0 0,-2-7-118 0 0,-1-8-144 0 0,2 2-118 0 0,0 0 0 0 0,0 0 0 0 0,0 0 0 0 0,1 0 0 0 0,-1 1 0 0 0,0-1 0 0 0,1 0 0 0 0,-1 0 0 0 0,1 0 0 0 0,0 0 0 0 0,-1 1 0 0 0,2-3 0 0 0,13-22 0 0 0,-9 16 0 0 0,0 1 0 0 0,1 0 0 0 0,0 0 0 0 0,13-11 0 0 0,-18 18 0 0 0,-1 0 0 0 0,1 1 0 0 0,0-1 0 0 0,0 1 0 0 0,0 0 0 0 0,0 0 0 0 0,0 0 0 0 0,1 0 0 0 0,-1 0 0 0 0,0 0 0 0 0,0 0 0 0 0,1 1 0 0 0,-1-1 0 0 0,0 1 0 0 0,1-1 0 0 0,-1 1 0 0 0,1 0 0 0 0,-1 0 0 0 0,0 0 0 0 0,1 0 0 0 0,-1 1 0 0 0,0-1 0 0 0,1 1 0 0 0,-1-1 0 0 0,0 1 0 0 0,1 0 0 0 0,2 1 0 0 0,-1 1 8 0 0,1 0 0 0 0,-1 0 0 0 0,0 1 0 0 0,-1-1 0 0 0,1 1 0 0 0,-1-1 0 0 0,1 1 0 0 0,-1 0 0 0 0,0 1 0 0 0,-1-1 0 0 0,1 0 0 0 0,-1 1 0 0 0,1 0 0 0 0,-2-1 0 0 0,1 1 0 0 0,2 9 0 0 0,-4-13-79 0 0,0 0-1 0 0,0 0 1 0 0,1 0-1 0 0,-1 0 0 0 0,0 0 1 0 0,1 0-1 0 0,-1 0 1 0 0,0-1-1 0 0,1 1 0 0 0,-1 0 1 0 0,1 0-1 0 0,-1 0 1 0 0,1-1-1 0 0,0 1 0 0 0,-1 0 1 0 0,1-1-1 0 0,0 1 1 0 0,-1 0-1 0 0,1-1 0 0 0,0 1 1 0 0,0-1-1 0 0,-1 1 1 0 0,1-1-1 0 0,0 1 0 0 0,0-1 1 0 0,0 0-1 0 0,0 0 1 0 0,0 1-1 0 0,0-1 0 0 0,0 0 1 0 0,0 0-1 0 0,-1 0 1 0 0,1 0-1 0 0,0 0 0 0 0,0 0 1 0 0,0 0-1 0 0,0 0 1 0 0,0 0-1 0 0,0 0 0 0 0,0-1 1 0 0,0 1-1 0 0,1-1 1 0 0,5-3-1363 0 0</inkml:trace>
</inkml:ink>
</file>

<file path=ppt/ink/ink7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4.58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189 28 11880 0 0,'0'0'436'0'0,"-11"-7"1396"0"0,7 4-1318 0 0,-1 0 1 0 0,1 1 0 0 0,-1 0 0 0 0,0 0 0 0 0,0 0 0 0 0,0 0-1 0 0,0 1 1 0 0,-7-2 0 0 0,7 3-499 0 0,-1-1 0 0 0,0 1 0 0 0,1 1 1 0 0,-1-1-1 0 0,0 1 0 0 0,1-1 0 0 0,-1 1 0 0 0,1 1 0 0 0,0-1 0 0 0,-1 1 0 0 0,1 0 0 0 0,0 1 1 0 0,0-1-1 0 0,0 1 0 0 0,0 0 0 0 0,0 0 0 0 0,1 0 0 0 0,0 1 0 0 0,-1-1 0 0 0,-3 6 0 0 0,6-7-16 0 0,0 1 0 0 0,0-1 0 0 0,0 1 0 0 0,1-1 0 0 0,-1 1 0 0 0,-1 3 0 0 0,3-5 0 0 0,-1-1 0 0 0,1 1 0 0 0,0 0 0 0 0,0-1 0 0 0,0 1 0 0 0,-1 0 0 0 0,1-1 0 0 0,0 1 0 0 0,0 0 0 0 0,0-1 0 0 0,0 1 0 0 0,0 0 0 0 0,0 0 0 0 0,0-1 0 0 0,1 1 0 0 0,-1 0 0 0 0,0-1 0 0 0,0 1 0 0 0,0 0 0 0 0,1-1 0 0 0,-1 1 0 0 0,0-1 0 0 0,1 1 0 0 0,-1 0 0 0 0,1-1 0 0 0,-1 1 0 0 0,0-1 0 0 0,1 1 0 0 0,-1-1 0 0 0,1 1 0 0 0,-1-1 0 0 0,1 0 0 0 0,0 1 0 0 0,-1-1 0 0 0,1 0 0 0 0,-1 1 0 0 0,1-1 0 0 0,0 1 0 0 0,8 1 18 0 0,0 1 0 0 0,0-1-1 0 0,0-1 1 0 0,0 0-1 0 0,1 0 1 0 0,9 0 0 0 0,-5-1-91 0 0,25 4 0 0 0,-31-2 101 0 0,-1 0 0 0 0,1 0 0 0 0,-1 0 0 0 0,0 1 0 0 0,0 0 1 0 0,0 1-1 0 0,0-1 0 0 0,6 6 0 0 0,-11-7 25 0 0,0 0-1 0 0,-1 0 0 0 0,1 0 1 0 0,-1 1-1 0 0,1-1 1 0 0,-1 1-1 0 0,0-1 1 0 0,0 1-1 0 0,0-1 0 0 0,0 1 1 0 0,0-1-1 0 0,-1 1 1 0 0,1 0-1 0 0,-1 3 1 0 0,1-3 26 0 0,-1 0 0 0 0,0-1 1 0 0,0 1-1 0 0,0-1 1 0 0,0 1-1 0 0,-1-1 1 0 0,1 1-1 0 0,-1-1 0 0 0,1 1 1 0 0,-1-1-1 0 0,0 1 1 0 0,0-1-1 0 0,0 0 1 0 0,0 1-1 0 0,-3 3 0 0 0,2-4 58 0 0,0 1 0 0 0,0-1 0 0 0,-1 0 0 0 0,1 1 0 0 0,-1-1 0 0 0,1 0 0 0 0,-1-1 0 0 0,0 1 0 0 0,0 0 0 0 0,0-1 0 0 0,0 0 0 0 0,0 1 0 0 0,0-1 0 0 0,-1 0 0 0 0,-5 0 0 0 0,2 0 27 0 0,-1 0-1 0 0,1 0 0 0 0,0-1 0 0 0,-14-2 0 0 0,18 1-164 0 0,0 1-1 0 0,0-1 0 0 0,0 0 0 0 0,0 0 0 0 0,0-1 1 0 0,1 1-1 0 0,-1-1 0 0 0,0 1 0 0 0,1-1 1 0 0,-1 0-1 0 0,1 0 0 0 0,0 0 0 0 0,0 0 0 0 0,-3-4 1 0 0,-6-11-1633 0 0,11 16 1229 0 0,-1 0-1 0 0,1 0 1 0 0,0 1 0 0 0,0-1-1 0 0,0 0 1 0 0,0 0 0 0 0,0 0 0 0 0,0 0-1 0 0,0 0 1 0 0,0 0 0 0 0,0 0-1 0 0,0-2 1 0 0,3-1-1681 0 0</inkml:trace>
</inkml:ink>
</file>

<file path=ppt/ink/ink7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6.6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42 9520 0 0,'0'-3'50'0'0,"0"-4"103"0"0,0 0 1 0 0,0 1-1 0 0,-3-13 1 0 0,14 64 3162 0 0,9 75-1 0 0,-17-91-3040 0 0,7 88 817 0 0,-2-7-1055 0 0</inkml:trace>
</inkml:ink>
</file>

<file path=ppt/ink/ink7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7.21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11024 0 0,'8'14'576'0'0,"-4"-10"-278"0"0,1-1 0 0 0,0 1 0 0 0,1-1 1 0 0,-1 0-1 0 0,1 0 0 0 0,-1 0 0 0 0,1-1 1 0 0,0 0-1 0 0,0 0 0 0 0,0 0 0 0 0,9 1 1 0 0,-6-2-104 0 0,0 0 0 0 0,0-1 0 0 0,1 0 1 0 0,-1-1-1 0 0,0 0 0 0 0,0 0 1 0 0,12-3-1 0 0,-8-1-374 0 0,1 0 1 0 0,-1 0 0 0 0,15-9 0 0 0,-18 9-426 0 0</inkml:trace>
</inkml:ink>
</file>

<file path=ppt/ink/ink8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7.8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26 9576 0 0,'0'-25'4664'0'0,"8"32"-2914"0"0,-4-3-1589 0 0,0 1 0 0 0,0 1-1 0 0,0-1 1 0 0,0 0 0 0 0,-1 1 0 0 0,0 0 0 0 0,0 0-1 0 0,-1 0 1 0 0,1 0 0 0 0,0 7 0 0 0,3 10 649 0 0,4 32 0 0 0,-1 45 225 0 0,-3-32-730 0 0,-6-24-145 0 0,0-43 208 0 0,3-13-108 0 0,15-31 0 0 0,-12 28-249 0 0,0 0 0 0 0,1 0-1 0 0,1 0 1 0 0,0 1 0 0 0,15-19-1 0 0,-22 31-4 0 0,0 1 1 0 0,0 0-1 0 0,0-1 0 0 0,0 1 0 0 0,1 0 0 0 0,-1 0 0 0 0,0 0 0 0 0,0 0 0 0 0,1 0 0 0 0,1 0 0 0 0,-3 0-1 0 0,1 1 0 0 0,-1 0 0 0 0,1 0 0 0 0,0 0 0 0 0,-1 0 0 0 0,1-1 0 0 0,-1 1 0 0 0,1 0 0 0 0,-1 0 0 0 0,1 0 0 0 0,0 0 0 0 0,-1 0 0 0 0,1 1 0 0 0,-1-1 0 0 0,1 0 0 0 0,-1 0 0 0 0,1 0 0 0 0,-1 0 0 0 0,1 1 0 0 0,0-1 0 0 0,0 1 0 0 0,1 1 0 0 0,-1-1 0 0 0,0 0 0 0 0,0 0 0 0 0,0 1 0 0 0,0-1 0 0 0,0 1 0 0 0,-1-1 0 0 0,1 1 0 0 0,0-1 0 0 0,-1 1 0 0 0,1 0-1 0 0,-1-1 1 0 0,1 1 0 0 0,-1-1 0 0 0,1 4 0 0 0,2 33 120 0 0,-3-30-105 0 0,0 1 1 0 0,1-1-1 0 0,0 0 1 0 0,0 1-1 0 0,1-1 1 0 0,0 0 0 0 0,0 0-1 0 0,6 12 1 0 0,-7-19-16 0 0,-1 0 0 0 0,1 0 0 0 0,0 0 0 0 0,0 0 0 0 0,0 1 1 0 0,-1-1-1 0 0,1 0 0 0 0,0-1 0 0 0,0 1 0 0 0,0 0 0 0 0,1 0 1 0 0,-1 0-1 0 0,0 0 0 0 0,0-1 0 0 0,0 1 0 0 0,1-1 0 0 0,-1 1 0 0 0,0-1 1 0 0,0 1-1 0 0,1-1 0 0 0,-1 0 0 0 0,0 0 0 0 0,1 1 0 0 0,-1-1 1 0 0,0 0-1 0 0,1 0 0 0 0,-1 0 0 0 0,1 0 0 0 0,-1-1 0 0 0,0 1 1 0 0,1 0-1 0 0,-1-1 0 0 0,0 1 0 0 0,0-1 0 0 0,1 1 0 0 0,-1-1 0 0 0,0 1 1 0 0,2-2-1 0 0,5-3-12 0 0,0-1 1 0 0,-1 1-1 0 0,1-1 1 0 0,9-10-1 0 0,-8 7-192 0 0,2-2-144 0 0,-4 6 93 0 0,-2 0 0 0 0,1 0 0 0 0,8-12 0 0 0,-11 12 184 0 0,-3 1 42 0 0,0 3-30 0 0,0 13 37 0 0,1-1 0 0 0,-1 1-1 0 0,2 0 1 0 0,0-1 0 0 0,0 1-1 0 0,1-1 1 0 0,5 15 0 0 0,-8-25 21 0 0,1 0 0 0 0,0 0 0 0 0,-1 0 0 0 0,1 1 0 0 0,0-1 0 0 0,-1 0 0 0 0,1 0 0 0 0,0 0 0 0 0,0 0 0 0 0,0 0 0 0 0,0 0 0 0 0,0-1-1 0 0,0 1 1 0 0,0 0 0 0 0,0 0 0 0 0,1-1 0 0 0,-1 1 0 0 0,0-1 0 0 0,0 1 0 0 0,0-1 0 0 0,1 1 0 0 0,1-1 0 0 0,0 0 12 0 0,-1 0 0 0 0,1 0 0 0 0,-1 0 0 0 0,1-1 0 0 0,-1 1 0 0 0,0-1 0 0 0,1 1 0 0 0,-1-1-1 0 0,0 0 1 0 0,0 0 0 0 0,4-2 0 0 0,2-2 38 0 0,-1 0-1 0 0,0-1 1 0 0,0 0-1 0 0,-1 0 1 0 0,0 0-1 0 0,6-7 1 0 0,-8 7 14 0 0,0 1 1 0 0,0-1-1 0 0,0 0 0 0 0,-1 0 0 0 0,0 0 0 0 0,0 0 1 0 0,-1-1-1 0 0,3-8 0 0 0,-4 12-57 0 0,-1 0 0 0 0,0 0-1 0 0,1 0 1 0 0,-1 0 0 0 0,0 0-1 0 0,0 0 1 0 0,-1 0 0 0 0,1 0-1 0 0,-1 0 1 0 0,1 1 0 0 0,-1-1-1 0 0,0 0 1 0 0,0 0 0 0 0,0 0 0 0 0,0 1-1 0 0,-1-1 1 0 0,1 1 0 0 0,-1-1-1 0 0,0 1 1 0 0,1-1 0 0 0,-5-3-1 0 0,3 3-13 0 0,0 1 1 0 0,0-1-1 0 0,0 1 0 0 0,0-1 0 0 0,0 1 0 0 0,-1 0 0 0 0,1 0 0 0 0,-1 1 0 0 0,1-1 1 0 0,-8-1-1 0 0,9 2-18 0 0,0 1 0 0 0,-1-1 1 0 0,1 1-1 0 0,-1 0 0 0 0,1 0 1 0 0,0 0-1 0 0,-1 1 1 0 0,1-1-1 0 0,-1 0 0 0 0,1 1 1 0 0,0 0-1 0 0,-1-1 0 0 0,1 1 1 0 0,0 0-1 0 0,0 0 0 0 0,0 0 1 0 0,-1 1-1 0 0,-1 1 0 0 0,1-1-157 0 0,-1 0 0 0 0,1 0 0 0 0,0 0 1 0 0,0 1-1 0 0,0 0 0 0 0,0-1 0 0 0,1 1 0 0 0,-1 0 0 0 0,1 1 0 0 0,0-1 0 0 0,-1 0 0 0 0,1 1 0 0 0,1-1 0 0 0,-3 6 0 0 0,2 0-713 0 0</inkml:trace>
</inkml:ink>
</file>

<file path=ppt/ink/ink8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8.43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21 271 12152 0 0,'-8'15'848'0'0,"6"-12"-643"0"0,1 0 0 0 0,-1-1 0 0 0,1 1 1 0 0,-1 0-1 0 0,1 0 0 0 0,0 0 0 0 0,1 0 0 0 0,-1 0 1 0 0,0 0-1 0 0,1 0 0 0 0,-1 0 0 0 0,1 0 1 0 0,0 0-1 0 0,0 0 0 0 0,0 0 0 0 0,1 0 0 0 0,-1 0 1 0 0,1 0-1 0 0,0 0 0 0 0,-1 0 0 0 0,1 0 1 0 0,1 0-1 0 0,-1 0 0 0 0,0 0 0 0 0,1 0 1 0 0,1 2-1 0 0,-1-3-127 0 0,0 0 0 0 0,-1 0 1 0 0,1 0-1 0 0,0 0 0 0 0,0 0 1 0 0,0 0-1 0 0,0-1 0 0 0,1 1 0 0 0,-1-1 1 0 0,0 0-1 0 0,1 0 0 0 0,-1 0 1 0 0,1 0-1 0 0,-1 0 0 0 0,1 0 1 0 0,4 0-1 0 0,-2 0-36 0 0,0-1 1 0 0,-1 0 0 0 0,1-1-1 0 0,-1 1 1 0 0,1-1-1 0 0,0 0 1 0 0,-1 0-1 0 0,1 0 1 0 0,4-2 0 0 0,2-2-44 0 0,1-1 1 0 0,-1 0 0 0 0,0 0-1 0 0,0-1 1 0 0,-1-1 0 0 0,12-10-1 0 0,48-53-107 0 0,-61 60 55 0 0,0 0-1 0 0,0 0 1 0 0,-2-1-1 0 0,13-26 0 0 0,-16 30 66 0 0,-1 0 0 0 0,-1-1 0 0 0,1 1 0 0 0,-2-1 0 0 0,1 0-1 0 0,-1 0 1 0 0,0 1 0 0 0,-1-11 0 0 0,-1 5 26 0 0,-1-1 0 0 0,0 1 0 0 0,-1 0 0 0 0,-5-15-1 0 0,8 26-26 0 0,0 9 0 0 0,1-1-1 0 0,0 0 1 0 0,0 0-1 0 0,4 10 1 0 0,2 10 80 0 0,16 108 565 0 0,5 34 325 0 0,-20-133-883 0 0,-7-32-199 0 0,-1 0 1 0 0,1 1-1 0 0,0-1 0 0 0,0 0 1 0 0,1 0-1 0 0,-1 0 1 0 0,0 1-1 0 0,1-1 1 0 0,-1-1-1 0 0,1 1 1 0 0,3 3-1 0 0,-2-4-1198 0 0,1 0-77 0 0</inkml:trace>
  <inkml:trace contextRef="#ctx0" brushRef="#br0" timeOffset="1">179 273 15136 0 0,'5'5'640'0'0,"0"0"-512"0"0,3-1 304 0 0,2 0 63 0 0,0 1 17 0 0,3-3 0 0 0,2-2 56 0 0,3 3 8 0 0,-1-3 8 0 0,4-3 0 0 0,-1 3-424 0 0,1-2-96 0 0,-1-3-64 0 0,3 3 96 0 0,-3-2-416 0 0,-2 2-72 0 0,3-3-24 0 0</inkml:trace>
</inkml:ink>
</file>

<file path=ppt/ink/ink8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8.9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12 6536 0 0,'6'-12'7934'0'0,"16"162"-3973"0"0,-13-70-3409 0 0,-7-71-552 0 0</inkml:trace>
</inkml:ink>
</file>

<file path=ppt/ink/ink8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39.44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12032 0 0,'0'0'344'0'0,"0"4"72"0"0,3 3-336 0 0,-3 0-80 0 0,0 0 0 0 0,2 0 0 0 0,1 0 0 0 0,-1-1 0 0 0,0 1 0 0 0,3 0 0 0 0,-2 0-968 0 0,2 2-160 0 0</inkml:trace>
</inkml:ink>
</file>

<file path=ppt/ink/ink8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0.0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10304 0 0,'1'13'255'0'0,"0"-1"0"0"0,5 21 0 0 0,2 11 2117 0 0,-5-1-26 0 0,7 54 594 0 0,-8-74-1477 0 0,-1-24-1422 0 0,0 1-1 0 0,-1-1 0 0 0,1 1 1 0 0,0-1-1 0 0,0 1 1 0 0,-1-1-1 0 0,1 0 1 0 0,-1 1-1 0 0,1-1 1 0 0,0 0-1 0 0,-1 0 0 0 0,1 1 1 0 0,-1-1-1 0 0,0 0 1 0 0,1 0-1 0 0,0-1 1 0 0,5-15 215 0 0,5-15 6 0 0,-6 14-118 0 0,0 1 0 0 0,2 0 0 0 0,9-18 0 0 0,-14 31-138 0 0,0 0 0 0 0,1 1 0 0 0,-1-1 0 0 0,1 0 0 0 0,0 1 0 0 0,0-1 0 0 0,0 1 0 0 0,1 0 0 0 0,-1 0 0 0 0,1 0 0 0 0,-1 0-1 0 0,1 1 1 0 0,0 0 0 0 0,0-1 0 0 0,0 1 0 0 0,1 1 0 0 0,5-3 0 0 0,-8 4 6 0 0,-1 0 0 0 0,1 0 1 0 0,-1 0-1 0 0,1 0 0 0 0,-1 0 0 0 0,1 0 0 0 0,-1 1 0 0 0,1-1 0 0 0,-1 0 0 0 0,1 1 0 0 0,-1-1 0 0 0,1 1 0 0 0,-1 0 1 0 0,0-1-1 0 0,1 1 0 0 0,-1 0 0 0 0,0 0 0 0 0,0 0 0 0 0,0 0 0 0 0,1 0 0 0 0,-1 0 0 0 0,0 0 0 0 0,0 0 0 0 0,1 3 0 0 0,3 4 176 0 0,0 0 0 0 0,8 16-1 0 0,-7-13-24 0 0,3 10 402 0 0,9 27-1 0 0,-8-20-419 0 0,-8-22-284 0 0,0 0 1 0 0,-1 0-1 0 0,1 0 1 0 0,-1 8 0 0 0,-1-13-821 0 0</inkml:trace>
</inkml:ink>
</file>

<file path=ppt/ink/ink8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1.0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1 418 9696 0 0,'0'0'208'0'0,"7"-14"32"0"0,17-11 1099 0 0,-17 18-591 0 0,0 0 0 0 0,9-12 1 0 0,47-65 1435 0 0,11-16-1529 0 0,-67 88-621 0 0,0 0 0 0 0,-1 0 0 0 0,-1-1 0 0 0,0 0 0 0 0,0-1 0 0 0,-2 1 0 0 0,4-22 0 0 0,-6-3 94 0 0,-14 49-205 0 0,10-3 57 0 0,1 1 0 0 0,0-1 0 0 0,0 1-1 0 0,1-1 1 0 0,0 1 0 0 0,1 0 0 0 0,-1-1 0 0 0,3 16 0 0 0,-1 1 78 0 0,8 174 766 0 0,-9-174-477 0 0,1 0 0 0 0,8 40-1 0 0,-7-58-2840 0 0</inkml:trace>
</inkml:ink>
</file>

<file path=ppt/ink/ink8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1.5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41 127 12240 0 0,'-12'9'640'0'0,"10"-7"-510"0"0,0 0 1 0 0,0 0 0 0 0,0 0 0 0 0,0 0 0 0 0,1 0 0 0 0,-1 0-1 0 0,1 1 1 0 0,0-1 0 0 0,0 0 0 0 0,0 1 0 0 0,0-1-1 0 0,-2 6 1 0 0,-4 33 1193 0 0,7-34-1131 0 0,0 1 1 0 0,0-1-1 0 0,1 0 1 0 0,0 0-1 0 0,0 1 1 0 0,1-1-1 0 0,0 0 1 0 0,0 0-1 0 0,1 0 1 0 0,-1-1-1 0 0,2 1 1 0 0,-1-1 0 0 0,5 7-1 0 0,-6-10-104 0 0,0 0 0 0 0,1 0-1 0 0,-1 0 1 0 0,1 0 0 0 0,0-1 0 0 0,0 1-1 0 0,0-1 1 0 0,0 0 0 0 0,0 0 0 0 0,0 0-1 0 0,7 3 1 0 0,-8-4-53 0 0,1 0-1 0 0,0-1 0 0 0,0 1 1 0 0,0-1-1 0 0,-1 0 1 0 0,1 1-1 0 0,0-1 0 0 0,0 0 1 0 0,0-1-1 0 0,0 1 1 0 0,-1 0-1 0 0,1-1 0 0 0,0 0 1 0 0,0 0-1 0 0,-1 0 1 0 0,1 0-1 0 0,3-2 0 0 0,7-4 99 0 0,-1-1 0 0 0,1-1 0 0 0,-2 0 0 0 0,1-1 0 0 0,-2 0 0 0 0,1 0 0 0 0,-1-1 0 0 0,-1-1 0 0 0,0 0 0 0 0,0 0 0 0 0,-1-1 0 0 0,7-15 0 0 0,-13 23-104 0 0,0 1 0 0 0,0-1 0 0 0,0 0 0 0 0,-1 1 0 0 0,1-1 0 0 0,-1 0 1 0 0,-1 0-1 0 0,1 0 0 0 0,-1 0 0 0 0,1 0 0 0 0,-1 0 0 0 0,-1 0 0 0 0,1 0 0 0 0,-1 0 0 0 0,0 0 1 0 0,0 1-1 0 0,0-1 0 0 0,-3-5 0 0 0,1 3 8 0 0,0 1 1 0 0,0-1-1 0 0,-1 1 0 0 0,0 0 1 0 0,0 1-1 0 0,0-1 0 0 0,-1 1 1 0 0,0-1-1 0 0,0 1 0 0 0,-1 1 1 0 0,1-1-1 0 0,-7-3 0 0 0,8 5-158 0 0,0 1-1 0 0,0 0 0 0 0,0 0 0 0 0,0 0 1 0 0,0 0-1 0 0,0 1 0 0 0,0 0 0 0 0,0 0 1 0 0,-1 0-1 0 0,1 0 0 0 0,-1 1 0 0 0,1-1 1 0 0,0 1-1 0 0,-1 0 0 0 0,1 1 1 0 0,-1-1-1 0 0,1 1 0 0 0,0 0 0 0 0,-1 0 1 0 0,1 0-1 0 0,0 0 0 0 0,0 1 0 0 0,0 0 1 0 0,0 0-1 0 0,0 0 0 0 0,0 0 0 0 0,1 1 1 0 0,-1-1-1 0 0,1 1 0 0 0,-1 0 0 0 0,1 0 1 0 0,0 0-1 0 0,0 0 0 0 0,0 1 1 0 0,-3 6-1 0 0,0 1-1013 0 0</inkml:trace>
</inkml:ink>
</file>

<file path=ppt/ink/ink8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2.09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38 137 13224 0 0,'-2'9'297'0'0,"0"-1"1"0"0,-1 0 0 0 0,-7 14 0 0 0,6-16 42 0 0,1 0-1 0 0,1 0 1 0 0,-1 0 0 0 0,1 0 0 0 0,0 0-1 0 0,1 1 1 0 0,0-1 0 0 0,-1 12 0 0 0,2-11-70 0 0,0 0 1 0 0,1 1-1 0 0,0-1 1 0 0,0 0-1 0 0,1 0 1 0 0,0 0-1 0 0,0 0 1 0 0,0 0-1 0 0,7 11 0 0 0,-8-15-202 0 0,1 0-1 0 0,0-1 0 0 0,0 1 0 0 0,0 0 1 0 0,0-1-1 0 0,0 1 0 0 0,1-1 0 0 0,-1 0 1 0 0,1 0-1 0 0,0 0 0 0 0,0 0 0 0 0,-1 0 1 0 0,1 0-1 0 0,0-1 0 0 0,0 0 0 0 0,1 1 1 0 0,-1-1-1 0 0,0 0 0 0 0,0-1 0 0 0,1 1 1 0 0,-1 0-1 0 0,0-1 0 0 0,5 0 0 0 0,-2 0 16 0 0,0-1 0 0 0,0 0 1 0 0,0 0-1 0 0,0 0 0 0 0,0-1 0 0 0,-1 0 0 0 0,1 0 0 0 0,0 0 0 0 0,-1-1 0 0 0,0 0 0 0 0,1 0 0 0 0,4-5 0 0 0,8-6 265 0 0,31-31 0 0 0,-28 25-124 0 0,-13 12-144 0 0,-1 1-1 0 0,0-1 0 0 0,0-1 1 0 0,-1 1-1 0 0,9-16 0 0 0,-13 21-67 0 0,-1-1 0 0 0,1 0-1 0 0,0 0 1 0 0,-1 0 0 0 0,0 0 0 0 0,0-1-1 0 0,0 1 1 0 0,0 0 0 0 0,-1 0-1 0 0,1-1 1 0 0,-1 1 0 0 0,-1 0-1 0 0,1-1 1 0 0,0 1 0 0 0,-1 0-1 0 0,-1-6 1 0 0,-2 1 5 0 0,1 1 0 0 0,-1 0 0 0 0,-1 0 0 0 0,0 1 0 0 0,0-1 0 0 0,0 1 0 0 0,-1 0 0 0 0,0 0 1 0 0,0 1-1 0 0,-1-1 0 0 0,0 1 0 0 0,0 1 0 0 0,0 0 0 0 0,-13-8 0 0 0,16 11-42 0 0,-1 0 0 0 0,1 0 0 0 0,-1 0 0 0 0,1 1 0 0 0,-1-1 0 0 0,0 1 0 0 0,1 0 1 0 0,-1 1-1 0 0,0-1 0 0 0,0 1 0 0 0,0 0 0 0 0,0 0 0 0 0,0 0 0 0 0,-6 2 0 0 0,6-1-171 0 0,1 0 0 0 0,0 0 0 0 0,0 0 1 0 0,0 0-1 0 0,1 1 0 0 0,-1 0 0 0 0,0 0 0 0 0,0 0 0 0 0,1 0 0 0 0,0 1 0 0 0,-1-1 0 0 0,1 1 1 0 0,0 0-1 0 0,0 0 0 0 0,0 0 0 0 0,-4 7 0 0 0,-1 3-855 0 0</inkml:trace>
</inkml:ink>
</file>

<file path=ppt/ink/ink8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2.7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1 11048 0 0,'0'0'1788'0'0,"-5"18"-115"0"0,8 154 2281 0 0,-6-139-3654 0 0,1-28 656 0 0,9-23-540 0 0,-3 5-405 0 0,0 0 15 0 0,0 1 0 0 0,9-18-1 0 0,-5 13 21 0 0,-7 13-43 0 0,1 0 1 0 0,0-1-1 0 0,0 1 0 0 0,0 0 1 0 0,1 0-1 0 0,-1 1 0 0 0,5-6 0 0 0,-7 9-3 0 0,1-1 0 0 0,0 0 0 0 0,-1 1 0 0 0,1-1 0 0 0,0 0 0 0 0,0 1 0 0 0,-1-1 0 0 0,1 1 0 0 0,0 0 0 0 0,0-1 0 0 0,0 1 0 0 0,0 0 0 0 0,-1-1 0 0 0,1 1 0 0 0,0 0 0 0 0,0 0 0 0 0,0 0 0 0 0,0-1 0 0 0,0 1 0 0 0,0 0 0 0 0,0 0 0 0 0,0 1 0 0 0,0-1 0 0 0,0 0 0 0 0,1 1 0 0 0,-1-1 0 0 0,1 1 0 0 0,-1 0 0 0 0,0 0 0 0 0,0 0 0 0 0,0 0 0 0 0,1 0 0 0 0,-1 1 0 0 0,-1-1 0 0 0,1 0 0 0 0,0 0 0 0 0,0 1 0 0 0,0-1 0 0 0,1 3 0 0 0,1 5 0 0 0,0 0 0 0 0,-1 0 0 0 0,3 17 0 0 0,-4-11 70 0 0,-1 25 0 0 0,-1-19 110 0 0,2-19-126 0 0,1 1-33 0 0,-2-2 35 0 0,13-15 248 0 0,-1 0-299 0 0,19-30 0 0 0,-21 29 141 0 0,20-24-1 0 0,-14 19-45 0 0,-14 16-106 0 0,1 1-1 0 0,0-1 1 0 0,0 1 0 0 0,0-1-1 0 0,0 1 1 0 0,1 0 0 0 0,-1 0-1 0 0,6-3 1 0 0,-9 6 4 0 0,1 0 1 0 0,-1 0-1 0 0,0 0 1 0 0,1 0-1 0 0,-1 0 1 0 0,0 0-1 0 0,1 0 0 0 0,-1 0 1 0 0,1 0-1 0 0,-1 0 1 0 0,0 0-1 0 0,1 0 1 0 0,-1 0-1 0 0,0 0 1 0 0,0 0-1 0 0,1 0 0 0 0,-1 0 1 0 0,0 1-1 0 0,1-1 1 0 0,-1 0-1 0 0,0 0 1 0 0,1 0-1 0 0,-1 1 0 0 0,0-1 1 0 0,0 0-1 0 0,1 0 1 0 0,-1 1-1 0 0,0-1 1 0 0,0 0-1 0 0,0 0 0 0 0,1 1 1 0 0,-1-1-1 0 0,0 0 1 0 0,0 1-1 0 0,0-1 1 0 0,0 1-1 0 0,6 12-31 0 0,-6-11 41 0 0,2 5 94 0 0,0 0-1 0 0,-1 0 0 0 0,0 0 1 0 0,0 1-1 0 0,-1 11 0 0 0,2 11 177 0 0,-1-9-198 0 0,-2-16-62 0 0,1-1 0 0 0,0 1 0 0 0,1-1 0 0 0,-1 0 0 0 0,1 1 0 0 0,0-1 0 0 0,2 7 0 0 0,-3-10-25 0 0,1-1 1 0 0,-1 0-1 0 0,0 1 1 0 0,1-1-1 0 0,-1 0 1 0 0,0 0-1 0 0,1 1 1 0 0,-1-1-1 0 0,1 0 1 0 0,-1 0-1 0 0,1 0 1 0 0,-1 1-1 0 0,0-1 1 0 0,1 0 0 0 0,-1 0-1 0 0,1 0 1 0 0,-1 0-1 0 0,1 0 1 0 0,-1 0-1 0 0,1 0 1 0 0,-1 0-1 0 0,1 0 1 0 0,-1 0-1 0 0,1 0 1 0 0,0-1-1 0 0,13-2-1604 0 0,-5-1 561 0 0</inkml:trace>
</inkml:ink>
</file>

<file path=ppt/ink/ink8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3.61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1 11824 0 0,'0'0'4520'0'0,"-3"14"-3001"0"0,3 5-941 0 0,0 1 0 0 0,-2-1 0 0 0,-1 0 0 0 0,0 1 0 0 0,-6 17 0 0 0,6-26-357 0 0,0-1-1 0 0,1 0 1 0 0,0 1-1 0 0,0-1 1 0 0,1 17-1 0 0,1-24-163 0 0,0 0-1 0 0,0 1 1 0 0,1-1-1 0 0,-1 0 1 0 0,1 1-1 0 0,0-1 0 0 0,0 0 1 0 0,0 0-1 0 0,0 1 1 0 0,1-1-1 0 0,-1 0 0 0 0,1 0 1 0 0,0-1-1 0 0,0 1 1 0 0,0 0-1 0 0,0 0 1 0 0,0-1-1 0 0,0 0 0 0 0,1 1 1 0 0,4 2-1 0 0,-2-1 46 0 0,2-1-1 0 0,-1 0 1 0 0,0 0-1 0 0,1-1 1 0 0,-1 0-1 0 0,1 0 0 0 0,0 0 1 0 0,-1-1-1 0 0,1 0 1 0 0,0 0-1 0 0,9-1 1 0 0,8-1-106 0 0,45-7 0 0 0,-48 4-118 0 0,-14 4-1046 0 0,1 3-416 0 0</inkml:trace>
</inkml:ink>
</file>

<file path=ppt/ink/ink8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4.2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81 305 10056 0 0,'-4'0'136'0'0,"1"0"1"0"0,-1 1 0 0 0,1 0-1 0 0,-1-1 1 0 0,0 1 0 0 0,1 0-1 0 0,-1 1 1 0 0,1-1-1 0 0,0 0 1 0 0,-1 1 0 0 0,1 0-1 0 0,0 0 1 0 0,0 0 0 0 0,0 0-1 0 0,0 1 1 0 0,1-1-1 0 0,-1 1 1 0 0,0-1 0 0 0,1 1-1 0 0,0 0 1 0 0,0 0 0 0 0,0 0-1 0 0,0 0 1 0 0,-2 5 0 0 0,3-6-44 0 0,0 0 1 0 0,1 1 0 0 0,-1-1 0 0 0,1 1 0 0 0,-1-1 0 0 0,1 1 0 0 0,0-1-1 0 0,0 1 1 0 0,0-1 0 0 0,0 1 0 0 0,0-1 0 0 0,0 1 0 0 0,1 0 0 0 0,-1-1-1 0 0,1 0 1 0 0,0 1 0 0 0,0-1 0 0 0,0 1 0 0 0,0-1 0 0 0,0 0 0 0 0,0 0-1 0 0,2 3 1 0 0,-1-2 70 0 0,0-1 0 0 0,1 1 1 0 0,-1 0-1 0 0,0-1 0 0 0,1 1 0 0 0,-1-1 0 0 0,1 0 0 0 0,0 0 0 0 0,0 0 0 0 0,0 0 0 0 0,0 0 0 0 0,0 0 0 0 0,0-1 0 0 0,0 0 0 0 0,6 2 0 0 0,-3-2 2 0 0,-1-1 0 0 0,1 0 0 0 0,0 0 0 0 0,-1-1 0 0 0,1 1 0 0 0,-1-1-1 0 0,1 0 1 0 0,0-1 0 0 0,-1 1 0 0 0,0-1 0 0 0,1 0 0 0 0,-1 0 0 0 0,7-5 0 0 0,-3 2 14 0 0,0-1 0 0 0,-1 0 0 0 0,1-1 1 0 0,-1 1-1 0 0,-1-1 0 0 0,10-11 0 0 0,-13 14-116 0 0,-1-1-1 0 0,0 1 1 0 0,0-1-1 0 0,-1 1 1 0 0,1-1-1 0 0,-1 0 1 0 0,0 0-1 0 0,2-9 1 0 0,-3 13-63 0 0,-1-1 0 0 0,1 0 0 0 0,-1 0 0 0 0,0 1 0 0 0,0-1 0 0 0,0 0 0 0 0,0 0 0 0 0,0 0 0 0 0,-1 1 0 0 0,1-1-1 0 0,-1 0 1 0 0,1 1 0 0 0,-1-1 0 0 0,1 0 0 0 0,-1 1 0 0 0,0-1 0 0 0,0 0 0 0 0,1 1 0 0 0,-1-1 0 0 0,-1 1 0 0 0,1 0 0 0 0,0-1 0 0 0,0 1 0 0 0,0 0 0 0 0,-1 0 0 0 0,1 0 0 0 0,0-1 0 0 0,-4 0 0 0 0,-4-3-74 0 0,1 0 1 0 0,-2 1-1 0 0,1 0 0 0 0,0 0 0 0 0,-1 1 0 0 0,0 1 1 0 0,1-1-1 0 0,-14 0 0 0 0,16 2-299 0 0,-1 1 1 0 0,1 0 0 0 0,0 1-1 0 0,0 0 1 0 0,0 0-1 0 0,0 0 1 0 0,0 1 0 0 0,0 0-1 0 0,1 1 1 0 0,-1-1-1 0 0,0 1 1 0 0,-7 5-1 0 0,3-1-807 0 0</inkml:trace>
  <inkml:trace contextRef="#ctx0" brushRef="#br0" timeOffset="1">388 312 11272 0 0,'21'-23'578'0'0,"-16"19"-511"0"0,-1 0 1 0 0,-1-1-1 0 0,1 1 0 0 0,0-1 0 0 0,-1 0 1 0 0,5-8-1 0 0,-5 6 78 0 0,0 0 1 0 0,-1 0-1 0 0,0 0 0 0 0,0 0 1 0 0,-1 0-1 0 0,0 0 0 0 0,0-1 1 0 0,0 1-1 0 0,-1 0 0 0 0,0-1 1 0 0,0 1-1 0 0,-1 0 0 0 0,0 0 1 0 0,-1-1-1 0 0,1 1 0 0 0,-5-9 1 0 0,-7-30 380 0 0,8 27 95 0 0,-13-32 0 0 0,18 51-611 0 0,0 0 0 0 0,0 0 0 0 0,0 0 0 0 0,0 0 0 0 0,0 0 0 0 0,0 0 0 0 0,0 0 0 0 0,0 0 0 0 0,0 0 0 0 0,0-1 0 0 0,0 1 0 0 0,-1 0 0 0 0,1 0 0 0 0,0 0 0 0 0,0 0 0 0 0,0 0 0 0 0,0 0 0 0 0,0 0 0 0 0,0 0 0 0 0,0 0 0 0 0,0 0 0 0 0,0 0 0 0 0,0 0 0 0 0,0 0 1 0 0,-1 0-1 0 0,1 0 0 0 0,0 0 0 0 0,0 0 0 0 0,0 0 0 0 0,0 0 0 0 0,0 0 0 0 0,0 0 0 0 0,0 0 0 0 0,0 0 0 0 0,0 0 0 0 0,-1 0 0 0 0,1 0 0 0 0,0 0 0 0 0,0 0 0 0 0,0 0 0 0 0,0 0 0 0 0,0 0 0 0 0,0 0 0 0 0,0 0 0 0 0,0 0 0 0 0,0 0 0 0 0,0 0 0 0 0,-1 0 0 0 0,1 0 1 0 0,0 0-1 0 0,0 0 0 0 0,0 0 0 0 0,0 1 0 0 0,0-1 0 0 0,0 0 0 0 0,0 0 0 0 0,0 0 0 0 0,0 0 0 0 0,0 0 0 0 0,-5 10 83 0 0,-1 12-138 0 0,1 17 490 0 0,1 1-1 0 0,3 0 1 0 0,5 58 0 0 0,-3-75-311 0 0,24 245 1542 0 0,-21-247-1487 0 0,8 28 0 0 0,-5-22-196 0 0,0-14 24 0 0,-2-5-1349 0 0,-4-3-2362 0 0</inkml:trace>
  <inkml:trace contextRef="#ctx0" brushRef="#br0" timeOffset="2">348 455 15776 0 0,'3'-5'328'0'0,"-1"3"71"0"0,3 2-319 0 0,3 2-80 0 0,-4 0 0 0 0,4 1 0 0 0,2 1 704 0 0,1 0 128 0 0,2 2 32 0 0,-1-2 0 0 0,1 0-488 0 0,0 0-96 0 0,2-1-24 0 0,0-1 0 0 0,0-2-408 0 0,6 0-80 0 0,0-5-24 0 0</inkml:trace>
</inkml:ink>
</file>

<file path=ppt/ink/ink8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5.0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309 56 9208 0 0,'-31'-15'1272'0'0,"23"10"-601"0"0,-1 1 0 0 0,0 0 1 0 0,0 1-1 0 0,0 0 0 0 0,-15-3 1 0 0,-5 1-55 0 0,6 1-201 0 0,-28-2 0 0 0,44 6-410 0 0,0 0-1 0 0,0 0 1 0 0,0 1 0 0 0,0 0 0 0 0,1 0 0 0 0,-1 0 0 0 0,0 1 0 0 0,-10 4 0 0 0,13-4-7 0 0,0 0-1 0 0,1 0 1 0 0,-1 0-1 0 0,1 0 1 0 0,-1 0-1 0 0,-3 4 1 0 0,7-6 5 0 0,0 1 0 0 0,-1-1 0 0 0,1 0 0 0 0,0 0 0 0 0,-1 0 0 0 0,1 1 0 0 0,0-1 0 0 0,-1 0 0 0 0,1 0 0 0 0,0 1 1 0 0,0-1-1 0 0,-1 0 0 0 0,1 1 0 0 0,0-1 0 0 0,0 0 0 0 0,0 1 0 0 0,0-1 0 0 0,-1 0 0 0 0,1 1 0 0 0,0-1 0 0 0,0 1 0 0 0,0-1 1 0 0,0 0-1 0 0,0 1 0 0 0,0-1 0 0 0,0 0 0 0 0,0 1 0 0 0,0-1 0 0 0,0 1 0 0 0,0-1 0 0 0,0 0 0 0 0,0 1 0 0 0,0-1 1 0 0,0 1-1 0 0,0-1 0 0 0,1 0 0 0 0,-1 1 0 0 0,0-1 0 0 0,0 0 0 0 0,0 1 0 0 0,1-1 0 0 0,-1 0 0 0 0,0 0 0 0 0,0 1 1 0 0,1-1-1 0 0,-1 1 0 0 0,13 4 82 0 0,-13-5-90 0 0,15 2 31 0 0,-1 1-1 0 0,19-1 0 0 0,-19-2 16 0 0,-1 1-1 0 0,1 1 1 0 0,18 4 0 0 0,-17-2-103 0 0,1 1 0 0 0,25 13 1 0 0,-36-16 55 0 0,-1 1 0 0 0,1 0 1 0 0,-1 0-1 0 0,0 0 0 0 0,0 0 0 0 0,0 1 1 0 0,0-1-1 0 0,-1 1 0 0 0,0 0 0 0 0,1 0 1 0 0,-1 0-1 0 0,-1 1 0 0 0,4 4 1 0 0,-4-4 0 0 0,0 0 1 0 0,0 1-1 0 0,0-1 1 0 0,-1 0-1 0 0,1 1 1 0 0,-1-1 0 0 0,-1 1-1 0 0,1-1 1 0 0,-1 1-1 0 0,0 0 1 0 0,-1 9 0 0 0,0-11 40 0 0,0-1 0 0 0,0 1 0 0 0,0-1 0 0 0,0 1 1 0 0,-1-1-1 0 0,0 1 0 0 0,1-1 0 0 0,-1 0 0 0 0,0 0 0 0 0,-1 0 1 0 0,1 0-1 0 0,0 0 0 0 0,-1 0 0 0 0,0-1 0 0 0,0 1 0 0 0,0-1 0 0 0,0 1 1 0 0,-5 2-1 0 0,0-1 318 0 0,-1 0 1 0 0,1 0-1 0 0,-1 0 1 0 0,0-1-1 0 0,0 0 1 0 0,-1-1-1 0 0,-15 2 1 0 0,18-3-251 0 0,1 0 0 0 0,0-1 0 0 0,-1 0 0 0 0,1-1 0 0 0,0 0 0 0 0,0 0 0 0 0,0 0 0 0 0,-1 0 0 0 0,1-1 0 0 0,1 0 0 0 0,-1 0 0 0 0,-10-6 0 0 0,12 5-121 0 0,1 1-1 0 0,-1-1 1 0 0,1 0 0 0 0,0 0 0 0 0,-4-4-1 0 0,6 6-147 0 0,0 0 0 0 0,0 0 0 0 0,1 0-1 0 0,-1 0 1 0 0,0 0 0 0 0,1-1 0 0 0,-1 1-1 0 0,0 0 1 0 0,1 0 0 0 0,-1-1 0 0 0,1 1 0 0 0,0 0-1 0 0,-1 0 1 0 0,1-1 0 0 0,0 1 0 0 0,0 0-1 0 0,0-1 1 0 0,0 1 0 0 0,0 0 0 0 0,1-3-1 0 0,1 1-1466 0 0</inkml:trace>
</inkml:ink>
</file>

<file path=ppt/ink/ink8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5.7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1 154 11312 0 0,'1'0'52'0'0,"1"0"0"0"0,-1 1 0 0 0,0 0 0 0 0,1-1 1 0 0,-1 1-1 0 0,1 0 0 0 0,-1 0 0 0 0,0-1 0 0 0,0 1 0 0 0,0 0 1 0 0,0 0-1 0 0,1 1 0 0 0,-1-1 0 0 0,0 0 0 0 0,-1 0 0 0 0,2 2 1 0 0,15 23 1636 0 0,-17-26-1536 0 0,3 6 285 0 0,0-1 1 0 0,1 0-1 0 0,-1 0 0 0 0,1 0 1 0 0,0 0-1 0 0,1 0 1 0 0,-1-1-1 0 0,1 0 0 0 0,9 7 1 0 0,-11-10-337 0 0,0 1 0 0 0,0-1 0 0 0,0 1 0 0 0,0-1 0 0 0,1 0 0 0 0,-1 0 0 0 0,0-1 0 0 0,0 1 0 0 0,1-1 0 0 0,-1 1 0 0 0,0-1 0 0 0,1 0 0 0 0,-1 0 0 0 0,1-1 0 0 0,-1 1 0 0 0,0-1 0 0 0,0 0 0 0 0,1 1 0 0 0,-1-1 0 0 0,3-2 0 0 0,8-3 227 0 0,0-1-1 0 0,0 0 1 0 0,-1 0-1 0 0,19-16 0 0 0,-27 19-230 0 0,0 0 1 0 0,0 0-1 0 0,-1-1 0 0 0,1 1 0 0 0,-1-1 0 0 0,0 0 0 0 0,-1 0 0 0 0,1-1 1 0 0,-1 1-1 0 0,0-1 0 0 0,0 0 0 0 0,-1 1 0 0 0,3-11 0 0 0,-4 13-82 0 0,-1-1-1 0 0,0 1 0 0 0,0 0 0 0 0,0 0 0 0 0,-1 0 1 0 0,1-1-1 0 0,-1 1 0 0 0,0 0 0 0 0,0 0 1 0 0,0 0-1 0 0,0 0 0 0 0,0 0 0 0 0,-1 0 1 0 0,1 0-1 0 0,-1 1 0 0 0,0-1 0 0 0,0 0 1 0 0,0 1-1 0 0,0-1 0 0 0,-2-1 0 0 0,-2-2 13 0 0,-1 0-1 0 0,1 0 1 0 0,-1 1-1 0 0,0 0 0 0 0,0 1 1 0 0,-12-6-1 0 0,13 7-284 0 0,-1 0 0 0 0,-1 0-1 0 0,1 1 1 0 0,0 0-1 0 0,-1 0 1 0 0,1 1 0 0 0,-1 0-1 0 0,1 0 1 0 0,-1 0-1 0 0,0 1 1 0 0,1 1 0 0 0,-1-1-1 0 0,1 1 1 0 0,-1 0 0 0 0,1 1-1 0 0,-1 0 1 0 0,1 0-1 0 0,0 1 1 0 0,0 0 0 0 0,0 0-1 0 0,0 0 1 0 0,0 1 0 0 0,1 0-1 0 0,-7 5 1 0 0,0 3-1420 0 0</inkml:trace>
</inkml:ink>
</file>

<file path=ppt/ink/ink8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6.7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0 494 11272 0 0,'0'0'482'0'0,"0"-16"181"0"0,1 11-366 0 0,0 0 1 0 0,0 1-1 0 0,1-1 0 0 0,0 0 1 0 0,0 1-1 0 0,0-1 0 0 0,0 1 1 0 0,6-8-1 0 0,2-4 130 0 0,41-71 271 0 0,-38 68-687 0 0,-1 0 0 0 0,-1-1 0 0 0,-1 0 0 0 0,0-1 0 0 0,10-33 0 0 0,-17 43-190 0 0,0-1 0 0 0,-1 0 0 0 0,0 0 0 0 0,-1 0 0 0 0,0 0 0 0 0,-1 0 0 0 0,0 0 0 0 0,-1 0 0 0 0,0 0 0 0 0,-1 0 0 0 0,-4-15 0 0 0,6 26 168 0 0,0 1 0 0 0,0-1 0 0 0,0 0 0 0 0,-1 1 0 0 0,1-1 1 0 0,0 0-1 0 0,0 1 0 0 0,-1-1 0 0 0,1 0 0 0 0,-1 1 1 0 0,1-1-1 0 0,0 1 0 0 0,-1-1 0 0 0,1 1 0 0 0,-1-1 1 0 0,1 1-1 0 0,-1-1 0 0 0,1 1 0 0 0,-1-1 0 0 0,0 1 0 0 0,1 0 1 0 0,-1-1-1 0 0,0 1 0 0 0,1 0 0 0 0,-1 0 0 0 0,0-1 1 0 0,1 1-1 0 0,-1 0 0 0 0,0 0 0 0 0,1 0 0 0 0,-1 0 1 0 0,0 0-1 0 0,0 0 0 0 0,1 0 0 0 0,-1 0 0 0 0,0 0 0 0 0,1 0 1 0 0,-1 0-1 0 0,-1 1 0 0 0,0 0-24 0 0,0 0 0 0 0,0 0 0 0 0,0 0 0 0 0,1 0 0 0 0,-1 0 0 0 0,0 1 0 0 0,1-1 0 0 0,-1 1 0 0 0,1-1 0 0 0,-1 1 0 0 0,1-1 0 0 0,-2 3 0 0 0,-4 8-15 0 0,1 1 1 0 0,0-1 0 0 0,1 1-1 0 0,0 0 1 0 0,1 1-1 0 0,-4 23 1 0 0,-4 84 46 0 0,11-111-22 0 0,1 6 77 0 0,0 1 1 0 0,0-1-1 0 0,2 1 0 0 0,0-1 0 0 0,1 0 0 0 0,1 0 0 0 0,6 18 1 0 0,-7-27 33 0 0,0 0 1 0 0,0-1-1 0 0,1 1 1 0 0,0-1 0 0 0,0 0-1 0 0,0 0 1 0 0,1-1-1 0 0,0 1 1 0 0,0-1-1 0 0,12 9 1 0 0,-14-11-66 0 0,1-1 0 0 0,-1 0 0 0 0,1 1 0 0 0,0-1 0 0 0,0-1 0 0 0,0 1 0 0 0,0-1 0 0 0,0 1 0 0 0,0-1 0 0 0,1 0 0 0 0,-1 0 0 0 0,0-1 0 0 0,0 1 0 0 0,1-1 0 0 0,-1 0 0 0 0,0 0 0 0 0,1-1 0 0 0,-1 1 0 0 0,6-2 0 0 0,-1-1 41 0 0,-1 0 0 0 0,1 0 0 0 0,-1-1 0 0 0,1 0 0 0 0,-1 0 0 0 0,0-1 0 0 0,-1 0 0 0 0,1 0 0 0 0,-1-1 0 0 0,0 0 0 0 0,0 0 0 0 0,-1-1 0 0 0,1 1 0 0 0,-2-2 0 0 0,1 1 0 0 0,-1-1 0 0 0,0 1 0 0 0,0-1 0 0 0,4-12 0 0 0,-8 17-27 0 0,-1 0 0 0 0,1 0 0 0 0,0 0 1 0 0,-1 0-1 0 0,0-1 0 0 0,1 1 1 0 0,-1 0-1 0 0,-1 0 0 0 0,1-1 0 0 0,0 1 1 0 0,-1 0-1 0 0,0 0 0 0 0,1 0 1 0 0,-1 0-1 0 0,0 0 0 0 0,-3-5 0 0 0,4 7-18 0 0,-1 1 0 0 0,1 0-1 0 0,0-1 1 0 0,-1 1-1 0 0,1 0 1 0 0,0-1-1 0 0,-1 1 1 0 0,1 0-1 0 0,-1-1 1 0 0,1 1-1 0 0,0 0 1 0 0,-1 0-1 0 0,1 0 1 0 0,-1-1-1 0 0,1 1 1 0 0,-1 0-1 0 0,1 0 1 0 0,-1 0-1 0 0,1 0 1 0 0,-1 0-1 0 0,1 0 1 0 0,0 0-1 0 0,-1 0 1 0 0,1 0-1 0 0,-1 0 1 0 0,1 0-1 0 0,-1 0 1 0 0,1 0-1 0 0,-1 1 1 0 0,1-1-1 0 0,-1 0 1 0 0,1 0-1 0 0,-1 0 1 0 0,1 1-1 0 0,0-1 1 0 0,-1 0-1 0 0,1 0 1 0 0,0 1-1 0 0,-1-1 1 0 0,1 0-1 0 0,0 1 1 0 0,-1-1-1 0 0,1 0 1 0 0,0 1-1 0 0,-1 0 1 0 0,-13 18 375 0 0,11-11-331 0 0,0 0 0 0 0,0 0-1 0 0,1 0 1 0 0,0 1 0 0 0,0-1-1 0 0,1 1 1 0 0,0-1 0 0 0,1 1-1 0 0,-1-1 1 0 0,2 1 0 0 0,-1-1-1 0 0,1 1 1 0 0,1-1 0 0 0,0 1-1 0 0,0-1 1 0 0,0 0 0 0 0,6 12-1 0 0,-7-18-43 0 0,-1-1-1 0 0,1 1 0 0 0,0-1 1 0 0,0 1-1 0 0,0-1 0 0 0,0 0 0 0 0,0 0 1 0 0,0 1-1 0 0,1-1 0 0 0,-1 0 1 0 0,0 0-1 0 0,1 0 0 0 0,-1 0 0 0 0,0 0 1 0 0,1 0-1 0 0,2 0 0 0 0,-1 0 46 0 0,0 0 1 0 0,0 0-1 0 0,1 0 0 0 0,-1-1 0 0 0,0 1 0 0 0,1-1 0 0 0,-1 0 0 0 0,4 0 0 0 0,2-1 7 0 0,0-1 1 0 0,1 0-1 0 0,-1 0 1 0 0,0-1-1 0 0,9-4 0 0 0,-4 1-8 0 0,0 0 0 0 0,-1-2 0 0 0,16-10 0 0 0,-22 13-53 0 0,-1 0 0 0 0,1-1 0 0 0,-1 0 0 0 0,0 0 0 0 0,0 0-1 0 0,-1-1 1 0 0,6-8 0 0 0,-9 10-2 0 0,0 1 0 0 0,0 0 1 0 0,0-1-1 0 0,-1 0 0 0 0,0 1 0 0 0,0-1 0 0 0,0 0 0 0 0,-1 1 1 0 0,1-1-1 0 0,-1 0 0 0 0,0 0 0 0 0,0 0 0 0 0,-1 1 1 0 0,0-1-1 0 0,0 0 0 0 0,0 0 0 0 0,0 1 0 0 0,-4-9 0 0 0,5 13-6 0 0,0-1 0 0 0,0 1 0 0 0,-1 0 0 0 0,1 0 0 0 0,0 0 0 0 0,0 0 0 0 0,0 0 0 0 0,0 0 0 0 0,-1 0 0 0 0,1 0 0 0 0,0 0 0 0 0,0 0 0 0 0,0 0 0 0 0,-1 0 0 0 0,1 0 0 0 0,0 0 0 0 0,0 0 0 0 0,0 0 0 0 0,0 0 0 0 0,-1 0 0 0 0,1 0 0 0 0,0 0 0 0 0,0 0 0 0 0,0 0 0 0 0,-1 0 0 0 0,1 0 0 0 0,0 0 0 0 0,0 0 0 0 0,0 0 0 0 0,0 1 0 0 0,0-1 0 0 0,-1 0 0 0 0,1 0 0 0 0,0 0 0 0 0,0 0 0 0 0,0 0 0 0 0,0 1 0 0 0,0-1 0 0 0,0 0 0 0 0,-1 0 0 0 0,1 0 0 0 0,0 0 0 0 0,0 1 0 0 0,0-1 0 0 0,0 0 0 0 0,-2 4-5 0 0,0-1-1 0 0,1 1 1 0 0,-1 0-1 0 0,1 0 1 0 0,0 0-1 0 0,0 0 0 0 0,1 0 1 0 0,-1-1-1 0 0,1 1 1 0 0,-1 1-1 0 0,2 5 1 0 0,-1 4-6 0 0,6 27 0 0 0,-4-30 12 0 0,0 0-1 0 0,1 0 0 0 0,1 0 0 0 0,-1-1 0 0 0,2 1 0 0 0,6 11 0 0 0,-10-20 0 0 0,0 1 0 0 0,1-1-1 0 0,-1 0 1 0 0,1 0 0 0 0,0 0-1 0 0,0 0 1 0 0,0 0-1 0 0,0 0 1 0 0,0 0 0 0 0,0-1-1 0 0,0 1 1 0 0,0-1 0 0 0,1 0-1 0 0,-1 1 1 0 0,1-1 0 0 0,-1 0-1 0 0,1 0 1 0 0,-1 0-1 0 0,1-1 1 0 0,0 1 0 0 0,-1-1-1 0 0,1 0 1 0 0,0 1 0 0 0,-1-1-1 0 0,1 0 1 0 0,0 0 0 0 0,-1-1-1 0 0,1 1 1 0 0,0-1-1 0 0,-1 1 1 0 0,4-2 0 0 0,4-1-95 0 0,-1-1 0 0 0,0-1 0 0 0,1 1 0 0 0,-1-2 0 0 0,-1 1 0 0 0,9-8 1 0 0,-2 1-122 0 0,0-1 0 0 0,16-19 0 0 0,-24 23 212 0 0,0 0 1 0 0,-1-1-1 0 0,0 1 1 0 0,-1-1 0 0 0,0-1-1 0 0,0 1 1 0 0,-1-1-1 0 0,-1 0 1 0 0,0 0 0 0 0,0 0-1 0 0,2-21 1 0 0,-4 14 10 0 0,0-1 0 0 0,-1 1 1 0 0,-1 0-1 0 0,0 0 1 0 0,-2-1-1 0 0,-7-29 0 0 0,6 30 113 0 0,-7-20 1060 0 0,6 57-1112 0 0,10 6-68 0 0,16 45 0 0 0,4 11 0 0 0,-19-36 78 0 0,-1 1 0 0 0,-1 81 1 0 0,-5-110-26 0 0,1-12-53 0 0,1-1 0 0 0,-1 1 0 0 0,1-1 0 0 0,-1 1 0 0 0,1-1 0 0 0,1 0 0 0 0,1 6 0 0 0,2-9-1437 0 0,0-1 554 0 0</inkml:trace>
</inkml:ink>
</file>

<file path=ppt/ink/ink8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7.3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0 206 15344 0 0,'0'0'660'0'0,"13"5"-11"0"0,16-1 94 0 0,0 0-1 0 0,0-2 1 0 0,0-1 0 0 0,46-5-1 0 0,9 1-2027 0 0,-77 3-133 0 0,1 3-69 0 0</inkml:trace>
  <inkml:trace contextRef="#ctx0" brushRef="#br0" timeOffset="1">348 267 9664 0 0,'-5'12'1560'0'0,"3"-4"-664"0"0,-1 1 0 0 0,1 0 0 0 0,0 0 0 0 0,1 0 0 0 0,0 0 0 0 0,1 0 0 0 0,-1 0 1 0 0,2 0-1 0 0,1 12 0 0 0,-2-19-898 0 0,1 1 0 0 0,0 0 0 0 0,-1 0 0 0 0,1 0 0 0 0,0-1 0 0 0,1 1 0 0 0,-1 0 1 0 0,0-1-1 0 0,1 1 0 0 0,0-1 0 0 0,-1 0 0 0 0,1 1 0 0 0,0-1 0 0 0,0 0 0 0 0,0 0 0 0 0,0 0 0 0 0,1-1 1 0 0,-1 1-1 0 0,0 0 0 0 0,1-1 0 0 0,-1 1 0 0 0,1-1 0 0 0,0 0 0 0 0,-1 0 0 0 0,1 0 0 0 0,0 0 0 0 0,0-1 1 0 0,0 1-1 0 0,-1-1 0 0 0,1 1 0 0 0,0-1 0 0 0,5 0 0 0 0,5 0-537 0 0</inkml:trace>
  <inkml:trace contextRef="#ctx0" brushRef="#br0" timeOffset="2">560 59 15256 0 0,'-3'-13'432'0'0,"1"1"96"0"0,2 1-424 0 0,-3 2-104 0 0,1 2 0 0 0,2 1 2327 0 0,-5 10-2247 0 0,2 1-80 0 0,0 1-320 0 0,3 4-96 0 0,0-2-32 0 0</inkml:trace>
</inkml:ink>
</file>

<file path=ppt/ink/ink8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8.42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29 125 10664 0 0,'0'0'232'0'0,"-2"-5"32"0"0,-1-2 1861 0 0,-5 1 3943 0 0,6 7-6034 0 0,1 0 1 0 0,0 0 0 0 0,0 0-1 0 0,0 0 1 0 0,0 0-1 0 0,0 0 1 0 0,0 0 0 0 0,1 0-1 0 0,-1 0 1 0 0,0 0-1 0 0,0 1 1 0 0,1-1 0 0 0,-1 0-1 0 0,1 1 1 0 0,-1-1-1 0 0,1 0 1 0 0,0 1 0 0 0,-1-1-1 0 0,1 1 1 0 0,0-1-1 0 0,0 1 1 0 0,0 2 0 0 0,0 5 113 0 0,1 0 1 0 0,2 13-1 0 0,-1-12-8 0 0,-1-2-51 0 0,0 0-1 0 0,1 0 1 0 0,0 0 0 0 0,0 0-1 0 0,7 15 1 0 0,-9-23 119 0 0,11-8 237 0 0,-1-14-12 0 0,14-40 0 0 0,-19 45-185 0 0,1 0-1 0 0,1 0 1 0 0,1 1 0 0 0,16-26-1 0 0,-21 38-234 0 0,1 0-1 0 0,-1 0 0 0 0,1 0 0 0 0,0 1 1 0 0,1 0-1 0 0,-1-1 0 0 0,0 2 0 0 0,1-1 1 0 0,0 0-1 0 0,-1 1 0 0 0,1 0 0 0 0,0 0 1 0 0,0 0-1 0 0,8-1 0 0 0,-6 1 4 0 0,-1 1-1 0 0,1 0 0 0 0,-1 1 1 0 0,1 0-1 0 0,0 0 0 0 0,-1 0 1 0 0,1 1-1 0 0,-1 0 0 0 0,1 0 1 0 0,-1 0-1 0 0,8 3 0 0 0,10 3 5 0 0,-18-5-3 0 0,0 0-1 0 0,0 0 1 0 0,11 5 0 0 0,-15-6-14 0 0,-1 0-1 0 0,1 0 1 0 0,0 1 0 0 0,-1-1-1 0 0,1 0 1 0 0,-1 1-1 0 0,1-1 1 0 0,-1 1-1 0 0,0 0 1 0 0,1-1-1 0 0,-1 1 1 0 0,0 0 0 0 0,0 0-1 0 0,0 0 1 0 0,1 3-1 0 0,0 2 46 0 0,-1 0 0 0 0,0 0 0 0 0,0 0 0 0 0,-1 0 0 0 0,0 1 0 0 0,0-1 0 0 0,0 0 0 0 0,-1 0 0 0 0,0 0 0 0 0,0 0 0 0 0,-1 0 0 0 0,-3 9 0 0 0,-2 7-32 0 0,7-19 22 0 0,0-3 652 0 0,0-1-476 0 0,2 1-172 0 0,-1-1-42 0 0,0 0 0 0 0,-1 0 0 0 0,0 1 0 0 0,1-1 0 0 0,-1 0 0 0 0,1 0 0 0 0,-1 0 0 0 0,0 0 0 0 0,1 0 0 0 0,-1 0 0 0 0,0 0 0 0 0,1-1 0 0 0,-1 1 0 0 0,0 0 0 0 0,1 0 0 0 0,-1 0 0 0 0,0 0 0 0 0,1 0 0 0 0,-1 0 0 0 0,0-1 0 0 0,1 1 0 0 0,-1 0 0 0 0,0 0 0 0 0,0 0 0 0 0,1-1 0 0 0,3-3 0 0 0,-3 3-26 0 0,-1 0-120 0 0,5 3-1010 0 0,0 1 1156 0 0,-3 0-10 0 0,-1-2-44 0 0,-1-1-127 0 0,2 2 160 0 0,-2-2-33 0 0</inkml:trace>
</inkml:ink>
</file>

<file path=ppt/ink/ink8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9.1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41 7744 0 0,'0'0'166'0'0,"-8"16"881"0"0,8-13-792 0 0,0-1-1 0 0,0 1 1 0 0,0-1-1 0 0,1 1 1 0 0,-1-1-1 0 0,1 0 1 0 0,-1 1 0 0 0,1-1-1 0 0,0 0 1 0 0,0 1-1 0 0,0-1 1 0 0,0 0-1 0 0,0 0 1 0 0,1 0-1 0 0,-1 0 1 0 0,1 0 0 0 0,-1 0-1 0 0,1 0 1 0 0,0 0-1 0 0,0 0 1 0 0,0-1-1 0 0,0 1 1 0 0,0-1 0 0 0,0 0-1 0 0,0 1 1 0 0,4 0-1 0 0,3 1 51 0 0,-1 0 0 0 0,1-1-1 0 0,0-1 1 0 0,0 1 0 0 0,13-1 0 0 0,48-3 695 0 0,-18-1-556 0 0,-47 3-365 0 0,0 0-1 0 0,0 0 0 0 0,0-1 0 0 0,0 0 1 0 0,0 0-1 0 0,-1-1 0 0 0,1 1 0 0 0,0-1 0 0 0,0 0 1 0 0,-1 0-1 0 0,1-1 0 0 0,6-4 0 0 0,-9 5-49 0 0,0 1-1 0 0,-1 0 0 0 0,1-1 0 0 0,-1 1 0 0 0,1-1 0 0 0,-1 0 0 0 0,0 0 0 0 0,1 1 0 0 0,-1-1 0 0 0,0 0 0 0 0,0 0 1 0 0,-1 0-1 0 0,1 0 0 0 0,0 0 0 0 0,-1 0 0 0 0,1 0 0 0 0,-1 0 0 0 0,1 0 0 0 0,-1-1 0 0 0,0 1 0 0 0,0 0 0 0 0,0 0 1 0 0,0 0-1 0 0,-1 0 0 0 0,1 0 0 0 0,0 0 0 0 0,-1-1 0 0 0,0 1 0 0 0,1 0 0 0 0,-1 0 0 0 0,-1-2 0 0 0,-18-29-408 0 0,19 33 59 0 0</inkml:trace>
</inkml:ink>
</file>

<file path=ppt/ink/ink8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2:49.8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44 10880 0 0,'3'-11'300'0'0,"2"-22"5185"0"0,-3 35-3917 0 0,1 5-1562 0 0,0 8 413 0 0,-1 1 0 0 0,0-1 0 0 0,-1 1 0 0 0,-2 24 0 0 0,-12 64 2171 0 0,9-78-2411 0 0,1 4 1109 0 0,24-65-1195 0 0,2 0-1 0 0,1 2 0 0 0,33-35 1 0 0,-30 41-255 0 0,-25 25 159 0 0,0 0 0 0 0,0 1 0 0 0,1-1 0 0 0,-1 1 0 0 0,0-1 0 0 0,0 1 0 0 0,1 0 0 0 0,-1 0 0 0 0,1 0-1 0 0,-1 0 1 0 0,1 1 0 0 0,3-2 0 0 0,-5 2 3 0 0,0 0 0 0 0,-1 1 0 0 0,1-1 0 0 0,0 0 0 0 0,0 0 0 0 0,0 0 0 0 0,-1 1 1 0 0,1-1-1 0 0,0 0 0 0 0,0 1 0 0 0,-1-1 0 0 0,1 0 0 0 0,0 1 0 0 0,-1-1 0 0 0,1 1 0 0 0,0 0 0 0 0,-1-1 0 0 0,1 1 0 0 0,-1-1 0 0 0,2 2 0 0 0,-1 0 0 0 0,0 0-1 0 0,0 0 1 0 0,0 1 0 0 0,0-1 0 0 0,0 0-1 0 0,1 6 1 0 0,-1-2 3 0 0,0 0-1 0 0,0 0 1 0 0,-1 1 0 0 0,0 10-1 0 0,-3 11 194 0 0,-1-1 0 0 0,-13 50 0 0 0,14-64-196 0 0,0-6 0 0 0</inkml:trace>
</inkml:ink>
</file>

<file path=ppt/ink/ink8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02.7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 23 5040 0 0,'-2'-3'21'0'0,"1"2"19"0"0,0 0-1 0 0,0 0 0 0 0,0 0 0 0 0,1 0 0 0 0,-1 0 1 0 0,1 0-1 0 0,-1 0 0 0 0,0 0 0 0 0,1 0 0 0 0,0-1 0 0 0,-1 1 1 0 0,1 0-1 0 0,0 0 0 0 0,0-3 1059 0 0,-1 17 514 0 0,-1 14-848 0 0,2 0-1 0 0,3 39 1 0 0,0-36-182 0 0,2 28 753 0 0,16 68-1 0 0,-11-95-1655 0 0</inkml:trace>
</inkml:ink>
</file>

<file path=ppt/ink/ink8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03.4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0 316 12528 0 0,'0'0'281'0'0,"8"-11"687"0"0,-4 7-942 0 0,0 1-1 0 0,0-1 1 0 0,1 1 0 0 0,-1 0-1 0 0,1 0 1 0 0,0 0 0 0 0,0 1-1 0 0,0-1 1 0 0,0 1 0 0 0,6-1-1 0 0,5-2 161 0 0,33-5 1 0 0,16 4 459 0 0,102 3 1 0 0,-107 3-1138 0 0,-54 0-416 0 0,0 0-1 0 0,0-1 1 0 0,0 0-1 0 0,9-3 0 0 0,-13 3 49 0 0,11-4-3394 0 0</inkml:trace>
  <inkml:trace contextRef="#ctx0" brushRef="#br0" timeOffset="1">547 60 4864 0 0,'-3'-5'59'0'0,"-1"0"0"0"0,0 0 0 0 0,0 1 0 0 0,-6-6 1 0 0,-13-14 2636 0 0,23 23-2565 0 0,0 1 0 0 0,0-1 1 0 0,-1 1-1 0 0,1 0 0 0 0,0-1 1 0 0,0 1-1 0 0,0 0 0 0 0,-1-1 1 0 0,1 1-1 0 0,0 0 0 0 0,-1 0 1 0 0,1-1-1 0 0,0 1 0 0 0,0 0 1 0 0,-1 0-1 0 0,1-1 1 0 0,-1 1-1 0 0,1 0 0 0 0,0 0 1 0 0,-1 0-1 0 0,1 0 0 0 0,0 0 1 0 0,-1 0-1 0 0,1 0 0 0 0,-1-1 1 0 0,1 1-1 0 0,0 0 0 0 0,-1 0 1 0 0,0 1-75 0 0,1-1 0 0 0,-1 0 1 0 0,1 1-1 0 0,0-1 1 0 0,-1 1-1 0 0,1-1 0 0 0,-1 1 1 0 0,1-1-1 0 0,0 0 0 0 0,-1 1 1 0 0,1-1-1 0 0,0 1 1 0 0,0 0-1 0 0,0-1 0 0 0,-1 1 1 0 0,1 0-1 0 0,-1 3-12 0 0,0-1 1 0 0,1 0-1 0 0,-1 1 0 0 0,1-1 0 0 0,0 7 1 0 0,8 36 780 0 0,16 52 0 0 0,1 2 448 0 0,-15-57-972 0 0,-5-24 75 0 0,-1-1 0 0 0,-1 1 0 0 0,2 28-1 0 0,3-54 191 0 0,0-8-387 0 0,0 0 0 0 0,6-17 0 0 0,-8 18-114 0 0,0-1 0 0 0,15-24-1 0 0,-15 31-116 0 0,-2 2 42 0 0,0 0 0 0 0,0 1 0 0 0,8-9 0 0 0,-11 13 5 0 0,0 0-1 0 0,0 0 0 0 0,1 0 1 0 0,-1 0-1 0 0,0 0 0 0 0,0 0 1 0 0,1 1-1 0 0,-1-1 0 0 0,0 0 1 0 0,1 1-1 0 0,-1-1 0 0 0,1 1 1 0 0,-1 0-1 0 0,1-1 0 0 0,-1 1 1 0 0,1 0-1 0 0,-1 0 0 0 0,1 0 0 0 0,-1 0 1 0 0,1 0-1 0 0,-1 0 0 0 0,3 1 1 0 0,-2 0-1 0 0,0 0-1 0 0,1 0 1 0 0,-1 0 0 0 0,0 1 0 0 0,0-1 0 0 0,0 1 0 0 0,0-1-1 0 0,-1 1 1 0 0,1 0 0 0 0,0 0 0 0 0,2 3 0 0 0,15 25 167 0 0,-13-17-31 0 0,0 0 0 0 0,-1 0 0 0 0,0 0 0 0 0,-2 1-1 0 0,5 21 1 0 0,-4-16-6 0 0,-4-18-128 0 0,0 0-1 0 0,0 0 0 0 0,1-1 1 0 0,-1 1-1 0 0,0 0 0 0 0,1 0 0 0 0,-1-1 1 0 0,1 1-1 0 0,-1 0 0 0 0,1-1 0 0 0,-1 1 1 0 0,1 0-1 0 0,-1-1 0 0 0,1 1 1 0 0,0-1-1 0 0,-1 1 0 0 0,1-1 0 0 0,0 1 1 0 0,0-1-1 0 0,-1 0 0 0 0,1 1 1 0 0,0-1-1 0 0,0 0 0 0 0,0 1 0 0 0,-1-1 1 0 0,2 0-1 0 0,15 0-3151 0 0,-12-1 1611 0 0</inkml:trace>
</inkml:ink>
</file>

<file path=ppt/ink/ink8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04.4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1 120 11488 0 0,'0'0'1157'0'0,"18"0"-989"0"0,-11 1 177 0 0,1-1-1 0 0,-1 0 1 0 0,0-1 0 0 0,1 0-1 0 0,-1 0 1 0 0,0 0 0 0 0,0-1-1 0 0,0 0 1 0 0,0 0 0 0 0,12-6-1 0 0,-9 4-263 0 0,0-1 0 0 0,-1-1 0 0 0,1 0 0 0 0,-1 0 0 0 0,-1-1-1 0 0,15-13 1 0 0,-22 20-52 0 0,0-1 0 0 0,0 0 1 0 0,0 0-1 0 0,0 0 0 0 0,-1-1 0 0 0,1 1 0 0 0,0 0 0 0 0,0 0 1 0 0,-1 0-1 0 0,1-1 0 0 0,-1 1 0 0 0,1 0 0 0 0,-1 0 0 0 0,1-1 1 0 0,-1 1-1 0 0,0-1 0 0 0,0 1 0 0 0,0 0 0 0 0,0-1 0 0 0,0-1 0 0 0,0 2-24 0 0,-1-1 1 0 0,1 1-1 0 0,-1 0 0 0 0,0 0 0 0 0,0 0 0 0 0,1 0 0 0 0,-1 0 0 0 0,0 0 0 0 0,0 0 0 0 0,0 1 0 0 0,0-1 0 0 0,0 0 0 0 0,0 0 0 0 0,0 1 0 0 0,0-1 0 0 0,0 1 0 0 0,0-1 0 0 0,0 1 0 0 0,-1-1 0 0 0,1 1 0 0 0,0 0 0 0 0,0-1 0 0 0,-2 1 0 0 0,-3-1-3 0 0,0 0 0 0 0,0 0 0 0 0,1 1 0 0 0,-1-1 0 0 0,0 1 0 0 0,0 1 0 0 0,0-1 0 0 0,0 1-1 0 0,0 0 1 0 0,0 0 0 0 0,1 1 0 0 0,-1 0 0 0 0,0 0 0 0 0,1 0 0 0 0,0 1 0 0 0,-1 0-1 0 0,1 0 1 0 0,0 0 0 0 0,0 0 0 0 0,1 1 0 0 0,-1 0 0 0 0,1 0 0 0 0,0 0 0 0 0,0 0 0 0 0,0 1-1 0 0,0 0 1 0 0,1 0 0 0 0,0 0 0 0 0,0 0 0 0 0,0 0 0 0 0,1 0 0 0 0,-1 1 0 0 0,-1 7-1 0 0,2-6-1 0 0,0 1 0 0 0,1 0 0 0 0,0-1 0 0 0,0 1 0 0 0,1 0 0 0 0,0 12 0 0 0,0-16 0 0 0,1 0 0 0 0,-1 0 0 0 0,1 0 0 0 0,0 0 0 0 0,0 0 0 0 0,0 0 0 0 0,1-1 0 0 0,-1 1 0 0 0,1 0 0 0 0,0-1 0 0 0,0 1 0 0 0,0-1 0 0 0,1 0 0 0 0,3 5 0 0 0,-4-6 4 0 0,0-1 0 0 0,0 0 0 0 0,0 0 0 0 0,0 0-1 0 0,0 0 1 0 0,0 0 0 0 0,0 0 0 0 0,0 0 0 0 0,1-1-1 0 0,-1 1 1 0 0,0-1 0 0 0,0 1 0 0 0,4-1-1 0 0,32-2 138 0 0,-32 2-125 0 0,5-2-251 0 0,1 0 1 0 0,-1 0-1 0 0,0-1 0 0 0,0 0 1 0 0,0-1-1 0 0,-1 0 1 0 0,1-1-1 0 0,-1 0 1 0 0,0-1-1 0 0,0 0 0 0 0,-1-1 1 0 0,1 0-1 0 0,-2 0 1 0 0,1-1-1 0 0,10-11 1 0 0,-14 13 225 0 0,-1 0 0 0 0,1 0 0 0 0,-1 0 0 0 0,4-7 0 0 0,-1 0 1863 0 0,-1 24-1586 0 0,-3-4-13 0 0,1 1 0 0 0,-1 0 0 0 0,-1 0 0 0 0,3 16 0 0 0,-3-17-194 0 0,-1 1 1 0 0,1-1-1 0 0,0 0 1 0 0,0 0-1 0 0,1 0 1 0 0,0-1-1 0 0,4 7 0 0 0,-4-8-135 0 0,6 7 504 0 0,-4-12-71 0 0,-1-7-51 0 0,-1-9-91 0 0,0 1 0 0 0,0-17 1 0 0,1-2-457 0 0,-4 24 224 0 0,0 8 26 0 0,0 1-1 0 0,0-1 1 0 0,0 0 0 0 0,0 0-1 0 0,0 0 1 0 0,0 1 0 0 0,1-1-1 0 0,-1 0 1 0 0,1 0-1 0 0,-1 1 1 0 0,1-1 0 0 0,0 0-1 0 0,-1 1 1 0 0,1-1 0 0 0,0 1-1 0 0,0-1 1 0 0,0 1 0 0 0,0-1-1 0 0,0 1 1 0 0,1 0 0 0 0,-1-1-1 0 0,0 1 1 0 0,1 0-1 0 0,-1 0 1 0 0,1 0 0 0 0,1-1-1 0 0,-1 2-80 0 0,1 1 0 0 0,-1 0 0 0 0,1-1 0 0 0,-1 1 0 0 0,1 0 0 0 0,-1 0 0 0 0,0 0 0 0 0,0 1 0 0 0,1-1 0 0 0,-1 0 0 0 0,0 1 0 0 0,2 1 0 0 0,-2-1 100 0 0,7 4-50 0 0,1-1 0 0 0,-1 0 0 0 0,19 6 0 0 0,-23-9 54 0 0,0-1-1 0 0,1 0 0 0 0,-1 0 1 0 0,0 0-1 0 0,1-1 0 0 0,-1 0 1 0 0,0 0-1 0 0,1 0 0 0 0,-1 0 1 0 0,0-1-1 0 0,1 0 0 0 0,-1 0 1 0 0,0-1-1 0 0,7-2 0 0 0,-5 1 11 0 0,0-1 0 0 0,0 1-1 0 0,0-1 1 0 0,-1-1-1 0 0,1 1 1 0 0,-1-1 0 0 0,0 0-1 0 0,-1-1 1 0 0,8-8-1 0 0,-12 14-38 0 0,-1-1 0 0 0,1 1 0 0 0,-1 0-1 0 0,0-1 1 0 0,1 1 0 0 0,-1-1-1 0 0,0 1 1 0 0,1-1 0 0 0,-1 1 0 0 0,0-1-1 0 0,0 0 1 0 0,1 1 0 0 0,-1-1-1 0 0,0 1 1 0 0,0-1 0 0 0,0 1 0 0 0,0-1-1 0 0,0 0 1 0 0,0 1 0 0 0,0-1 0 0 0,0 1-1 0 0,0-1 1 0 0,0 0 0 0 0,0 1-1 0 0,0-1 1 0 0,0 1 0 0 0,0-1 0 0 0,0 0-1 0 0,-1 1 1 0 0,1-1 0 0 0,0 1-1 0 0,0-1 1 0 0,-1 1 0 0 0,1-1 0 0 0,-1 1-1 0 0,1-1 1 0 0,0 1 0 0 0,-1-1-1 0 0,1 1 1 0 0,-1 0 0 0 0,1-1 0 0 0,-1 1-1 0 0,1 0 1 0 0,-1-1 0 0 0,1 1 0 0 0,-1 0-1 0 0,1 0 1 0 0,-1-1 0 0 0,1 1-1 0 0,-1 0 1 0 0,0 0 0 0 0,0 0 0 0 0,-4-2 6 0 0,1 1 1 0 0,-1 0-1 0 0,0 0 1 0 0,1 1 0 0 0,-7-1-1 0 0,7 2-19 0 0,-1-1 0 0 0,0 1-1 0 0,1 0 1 0 0,-1 0-1 0 0,1 0 1 0 0,0 1-1 0 0,-1-1 1 0 0,1 1-1 0 0,0 0 1 0 0,0 0 0 0 0,0 1-1 0 0,0-1 1 0 0,0 1-1 0 0,1 0 1 0 0,-1 0-1 0 0,1 0 1 0 0,0 0 0 0 0,0 1-1 0 0,-4 5 1 0 0,4-5 22 0 0,0 0 1 0 0,1-1-1 0 0,0 1 1 0 0,0 0-1 0 0,0 0 1 0 0,1 1-1 0 0,-1-1 1 0 0,1 0-1 0 0,0 0 1 0 0,0 1-1 0 0,1-1 1 0 0,-1 1-1 0 0,1-1 1 0 0,0 0-1 0 0,0 1 1 0 0,0-1-1 0 0,1 1 1 0 0,-1-1-1 0 0,1 0 1 0 0,3 8-1 0 0,-3-9 31 0 0,0 0 0 0 0,1 0 0 0 0,0 0 0 0 0,-1-1-1 0 0,1 1 1 0 0,0 0 0 0 0,0-1 0 0 0,0 1 0 0 0,1-1 0 0 0,-1 0-1 0 0,1 0 1 0 0,-1 0 0 0 0,1 0 0 0 0,0 0 0 0 0,0-1 0 0 0,0 1-1 0 0,0-1 1 0 0,0 0 0 0 0,0 1 0 0 0,0-1 0 0 0,0-1-1 0 0,0 1 1 0 0,0 0 0 0 0,1-1 0 0 0,-1 0 0 0 0,0 0 0 0 0,0 0-1 0 0,6 0 1 0 0,5-2 25 0 0,-1 0 1 0 0,1 0-1 0 0,0-1 0 0 0,-1-1 0 0 0,17-7 1 0 0,-7 4-1117 0 0,2 0-390 0 0</inkml:trace>
</inkml:ink>
</file>

<file path=ppt/ink/ink8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05.0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 90 8896 0 0,'0'0'192'0'0,"-1"0"-7"0"0,1 0-134 0 0,-1 0-1 0 0,1 0 1 0 0,-1 0 0 0 0,1 1 0 0 0,-1-1-1 0 0,0 0 1 0 0,1 0 0 0 0,-1 1-1 0 0,1-1 1 0 0,-1 0 0 0 0,1 1-1 0 0,0-1 1 0 0,-1 0 0 0 0,1 1 0 0 0,-1-1-1 0 0,1 1 1 0 0,-1-1 0 0 0,1 1-1 0 0,0-1 1 0 0,0 0 0 0 0,-1 1-1 0 0,1 0 1 0 0,0-1 0 0 0,0 1 0 0 0,-1 0-1 0 0,1 0 112 0 0,-2 2 65 0 0,1 0-1 0 0,0 1 1 0 0,-1-1-1 0 0,1 0 1 0 0,1 1-1 0 0,-1-1 1 0 0,0 1-1 0 0,1-1 1 0 0,0 1-1 0 0,0-1 1 0 0,0 1-1 0 0,0 0 1 0 0,1-1-1 0 0,-1 1 1 0 0,1-1-1 0 0,0 1 1 0 0,0-1-1 0 0,0 0 1 0 0,0 1-1 0 0,1-1 1 0 0,-1 0-1 0 0,4 5 1 0 0,-3-4-96 0 0,0-1 0 0 0,0 1 0 0 0,1-1 0 0 0,-1 0 0 0 0,1 0 0 0 0,0 0 0 0 0,-1 0 0 0 0,2 0 0 0 0,-1-1 0 0 0,0 1 0 0 0,0-1 0 0 0,1 0 0 0 0,-1 0 0 0 0,1 0 0 0 0,0 0 0 0 0,-1-1 0 0 0,1 1 0 0 0,0-1 0 0 0,7 1 0 0 0,-4-2-1 0 0,0 0 0 0 0,1 0 0 0 0,-1-1 0 0 0,1 0-1 0 0,-1-1 1 0 0,0 0 0 0 0,0 0 0 0 0,0 0-1 0 0,0-1 1 0 0,0 0 0 0 0,0 0 0 0 0,-1-1-1 0 0,10-6 1 0 0,-4 0-21 0 0,0 0 0 0 0,0 0-1 0 0,-1-1 1 0 0,-1 0 0 0 0,14-20 0 0 0,-22 28-93 0 0,0 1 0 0 0,-1-1 1 0 0,1 1-1 0 0,-1-1 0 0 0,0 1 1 0 0,0-1-1 0 0,0 0 0 0 0,0 0 1 0 0,0 0-1 0 0,-1 0 0 0 0,1 1 1 0 0,-1-1-1 0 0,0 0 0 0 0,0 0 1 0 0,0 0-1 0 0,0 0 0 0 0,0 0 1 0 0,-1-3-1 0 0,0 4 15 0 0,0-1 0 0 0,0 1 0 0 0,0 0 0 0 0,0 0 0 0 0,0-1 1 0 0,0 1-1 0 0,-1 0 0 0 0,1 0 0 0 0,-1 0 0 0 0,1 1 0 0 0,-1-1 0 0 0,0 0 0 0 0,0 1 0 0 0,1-1 1 0 0,-1 1-1 0 0,0-1 0 0 0,-1 1 0 0 0,1 0 0 0 0,0 0 0 0 0,0 0 0 0 0,-5-2 0 0 0,-10-2-12 0 0,1 0 0 0 0,-1 1 0 0 0,0 1 0 0 0,-24-2 0 0 0,35 5-98 0 0,0 0 1 0 0,0 1-1 0 0,0-1 1 0 0,0 1-1 0 0,0 0 1 0 0,0 0-1 0 0,0 1 1 0 0,1 0-1 0 0,-1 0 1 0 0,1 0-1 0 0,-1 1 1 0 0,1 0-1 0 0,0 0 1 0 0,-1 0-1 0 0,2 1 1 0 0,-6 4-1 0 0,7-6-73 0 0,0 1-1 0 0,0 0 1 0 0,1 0-1 0 0,-1 0 0 0 0,1 0 1 0 0,0 1-1 0 0,0-1 1 0 0,0 1-1 0 0,0-1 0 0 0,-1 6 1 0 0,2-8-6 0 0,1 1-1 0 0,0-1 1 0 0,-1 1 0 0 0,1-1 0 0 0,0 1 0 0 0,0-1 0 0 0,0 1 0 0 0,0-1-1 0 0,0 1 1 0 0,1-1 0 0 0,-1 1 0 0 0,0-1 0 0 0,1 0 0 0 0,-1 1 0 0 0,1-1-1 0 0,-1 1 1 0 0,1-1 0 0 0,0 0 0 0 0,-1 1 0 0 0,1-1 0 0 0,0 0 0 0 0,0 0-1 0 0,0 0 1 0 0,0 0 0 0 0,0 0 0 0 0,0 0 0 0 0,0 0 0 0 0,0 0 0 0 0,1 0-1 0 0,1 1 1 0 0,7 3-1452 0 0</inkml:trace>
</inkml:ink>
</file>

<file path=ppt/ink/ink8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05.8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 81 11072 0 0,'-10'14'776'0'0,"8"-10"-560"0"0,-1-1 1 0 0,1 0-1 0 0,0 0 1 0 0,0 1-1 0 0,0-1 1 0 0,1 1-1 0 0,-1-1 1 0 0,1 1-1 0 0,0 0 0 0 0,0-1 1 0 0,0 1-1 0 0,1 0 1 0 0,-1 0-1 0 0,1 0 1 0 0,0-1-1 0 0,0 1 1 0 0,1 5-1 0 0,-1-7-125 0 0,0 1-1 0 0,1-1 1 0 0,-1 1-1 0 0,1-1 1 0 0,0 1-1 0 0,0-1 0 0 0,-1 0 1 0 0,2 1-1 0 0,-1-1 1 0 0,0 0-1 0 0,0 0 1 0 0,1 0-1 0 0,-1 0 0 0 0,1 0 1 0 0,-1 0-1 0 0,1 0 1 0 0,0 0-1 0 0,0-1 1 0 0,0 1-1 0 0,0-1 1 0 0,0 1-1 0 0,0-1 0 0 0,1 0 1 0 0,-1 0-1 0 0,0 0 1 0 0,5 1-1 0 0,-3 0-55 0 0,0-1 0 0 0,0-1 0 0 0,0 1 0 0 0,1-1 1 0 0,-1 1-1 0 0,0-1 0 0 0,0 0 0 0 0,1-1 0 0 0,-1 1 0 0 0,0-1 0 0 0,0 0 0 0 0,0 0 0 0 0,0 0 0 0 0,0 0 0 0 0,0-1 1 0 0,0 1-1 0 0,0-1 0 0 0,4-3 0 0 0,11-7 23 0 0,-1-1 1 0 0,-1-1-1 0 0,0-1 1 0 0,0-1 0 0 0,14-17-1 0 0,-24 25-55 0 0,4-9-1 0 0,-7 8 10 0 0,0 40 286 0 0,-1 6 257 0 0,-2-20-332 0 0,1 0-1 0 0,6 27 1 0 0,-5-15 85 0 0,-1-25-264 0 0,-1-3 631 0 0,6-57 273 0 0,-6 44-947 0 0,0 1 1 0 0,1 0 0 0 0,0-1-1 0 0,1 1 1 0 0,7-19-1 0 0,-5 17 0 0 0,-5 11-8 0 0,1 0-1 0 0,0 0 1 0 0,0 0 0 0 0,0 0-1 0 0,0 0 1 0 0,0 0-1 0 0,0 0 1 0 0,0 0-1 0 0,1 0 1 0 0,-1 1-1 0 0,1-1 1 0 0,-1 1 0 0 0,1-1-1 0 0,0 1 1 0 0,0-1-1 0 0,-1 1 1 0 0,1 0-1 0 0,0 0 1 0 0,0 0 0 0 0,0 0-1 0 0,0 0 1 0 0,0 0-1 0 0,1 1 1 0 0,-1-1-1 0 0,3 0 1 0 0,-1 1-6 0 0,0 0 1 0 0,1 0-1 0 0,-1 0 1 0 0,0 1-1 0 0,1 0 1 0 0,-1-1-1 0 0,0 1 1 0 0,0 1-1 0 0,0-1 0 0 0,0 1 1 0 0,7 3-1 0 0,-5-3 1 0 0,-1 1 0 0 0,1-1 0 0 0,0 0 0 0 0,0-1 0 0 0,0 0-1 0 0,0 1 1 0 0,12-1 0 0 0,0-1-2 0 0,25-3 0 0 0,-35 1 57 0 0,0 0-1 0 0,0-1 1 0 0,0 1 0 0 0,0-2-1 0 0,-1 1 1 0 0,0-1 0 0 0,1-1-1 0 0,-2 1 1 0 0,1-1 0 0 0,9-8-1 0 0,-15 12-41 0 0,-1 1 0 0 0,1 0 0 0 0,0-1-1 0 0,-1 1 1 0 0,1-1 0 0 0,-1 1-1 0 0,1-1 1 0 0,-1 1 0 0 0,1-1 0 0 0,-1 1-1 0 0,1-1 1 0 0,-1 0 0 0 0,0 1 0 0 0,1-1-1 0 0,-1 0 1 0 0,0 1 0 0 0,0-1 0 0 0,1 0-1 0 0,-1 1 1 0 0,0-1 0 0 0,0 0 0 0 0,0 1-1 0 0,0-1 1 0 0,0 0 0 0 0,0 0 0 0 0,0-1-1 0 0,0 2 3 0 0,-1-1-1 0 0,1 0 1 0 0,-1 0-1 0 0,0 1 1 0 0,1-1-1 0 0,-1 0 0 0 0,0 1 1 0 0,0-1-1 0 0,1 1 1 0 0,-1-1-1 0 0,0 1 1 0 0,0-1-1 0 0,0 1 1 0 0,0 0-1 0 0,0-1 0 0 0,1 1 1 0 0,-3 0-1 0 0,-2-2 9 0 0,-1 1 0 0 0,0 0-1 0 0,0 1 1 0 0,0-1 0 0 0,-9 1-1 0 0,6 2-12 0 0,0 0 0 0 0,1 0 0 0 0,-1 0 0 0 0,0 1 0 0 0,1 0-1 0 0,-1 1 1 0 0,1 0 0 0 0,0 0 0 0 0,1 1 0 0 0,-1 0 0 0 0,1 0-1 0 0,-9 8 1 0 0,12-9 1 0 0,0 0 0 0 0,0 0-1 0 0,0 0 1 0 0,1 0 0 0 0,-1 1-1 0 0,1-1 1 0 0,0 1 0 0 0,0 0-1 0 0,1 0 1 0 0,0 0 0 0 0,0 1-1 0 0,0-1 1 0 0,0 0 0 0 0,1 1-1 0 0,0-1 1 0 0,0 1 0 0 0,0-1-1 0 0,1 1 1 0 0,0 0 0 0 0,0 8-1 0 0,1-9 22 0 0,0-1-1 0 0,-1 1 0 0 0,2-1 0 0 0,-1 0 1 0 0,0 1-1 0 0,1-1 0 0 0,0 0 0 0 0,0 0 1 0 0,0 0-1 0 0,0 0 0 0 0,1 0 0 0 0,-1-1 0 0 0,1 1 1 0 0,0-1-1 0 0,0 1 0 0 0,0-1 0 0 0,1 0 1 0 0,-1 0-1 0 0,1-1 0 0 0,0 1 0 0 0,0-1 1 0 0,4 3-1 0 0,-1-3 77 0 0,-1 1 0 0 0,1-1 0 0 0,0 0 0 0 0,0 0 0 0 0,0-1 0 0 0,0 0 0 0 0,0 0 0 0 0,15-1 0 0 0,2-2-406 0 0,31-6 0 0 0,-41 6-238 0 0,12-4-271 0 0</inkml:trace>
</inkml:ink>
</file>

<file path=ppt/ink/ink8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07.0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10 154 9696 0 0,'-2'-2'84'0'0,"1"1"1"0"0,0-1-1 0 0,0-1 0 0 0,0 1 1 0 0,0 0-1 0 0,1 0 1 0 0,-1 0-1 0 0,1 0 0 0 0,-1 0 1 0 0,1-1-1 0 0,0 1 1 0 0,0 0-1 0 0,-1 0 1 0 0,2-1-1 0 0,-1-1 0 0 0,0-4 669 0 0,1 0-1 0 0,1 1 0 0 0,1-9 1 0 0,-2 13-611 0 0,1 0 0 0 0,-1-1 0 0 0,1 1 1 0 0,0 0-1 0 0,-1 0 0 0 0,2 1 0 0 0,-1-1 1 0 0,0 0-1 0 0,0 1 0 0 0,1-1 0 0 0,3-2 1 0 0,32-22 1115 0 0,-36 26-1257 0 0,2-1 35 0 0,1 0 0 0 0,-1 0 0 0 0,1 1 0 0 0,-1-1 0 0 0,1 1 0 0 0,0 0 0 0 0,-1 0 0 0 0,1 0 0 0 0,0 1 0 0 0,0 0 0 0 0,0 0 0 0 0,-1 0 0 0 0,1 0 0 0 0,6 2 0 0 0,6 1 102 0 0,-1 1 1 0 0,28 11 0 0 0,-42-14-139 0 0,0 0 0 0 0,0 0 1 0 0,0 0-1 0 0,0 0 0 0 0,0 0 0 0 0,0 0 0 0 0,-1 0 0 0 0,1 1 1 0 0,0-1-1 0 0,-1 1 0 0 0,1-1 0 0 0,-1 1 0 0 0,1 0 0 0 0,-1-1 0 0 0,0 1 1 0 0,1 0-1 0 0,-1 0 0 0 0,1 3 0 0 0,-1-2 2 0 0,-1 0 0 0 0,1-1 0 0 0,-1 1 0 0 0,1 0 0 0 0,-1 0 0 0 0,0 0 0 0 0,0-1 0 0 0,0 1 0 0 0,-1 0 0 0 0,1 0 0 0 0,-1-1 0 0 0,0 1 0 0 0,0 2 0 0 0,-2 2 14 0 0,0 0-1 0 0,0-1 1 0 0,-1 1-1 0 0,1-1 1 0 0,-1 0 0 0 0,-1 0-1 0 0,1 0 1 0 0,-1-1 0 0 0,0 0-1 0 0,-9 8 1 0 0,-7 0 59 0 0,6-4 16 0 0,12-6 8 0 0,5-3 54 0 0,9-1-161 0 0,-1 0-1 0 0,1 1 0 0 0,-1 0 0 0 0,1 0 0 0 0,-1 2 1 0 0,1-1-1 0 0,-1 1 0 0 0,0 1 0 0 0,1-1 0 0 0,-1 2 1 0 0,-1-1-1 0 0,1 2 0 0 0,0-1 0 0 0,-1 1 0 0 0,0 1 1 0 0,0-1-1 0 0,-1 2 0 0 0,1-1 0 0 0,11 13 0 0 0,-18-16 21 0 0,1 0-1 0 0,-1 0 1 0 0,0 0-1 0 0,0 0 0 0 0,0 1 1 0 0,0-1-1 0 0,0 1 1 0 0,-1-1-1 0 0,0 1 0 0 0,0-1 1 0 0,0 1-1 0 0,0 0 1 0 0,0-1-1 0 0,-1 1 0 0 0,1 0 1 0 0,-1 0-1 0 0,0 0 1 0 0,-1-1-1 0 0,1 1 0 0 0,0 0 1 0 0,-1 0-1 0 0,0-1 1 0 0,0 1-1 0 0,0 0 0 0 0,-1-1 1 0 0,1 1-1 0 0,-1-1 1 0 0,-3 6-1 0 0,2-4 147 0 0,-1 0-1 0 0,1-1 1 0 0,-1 1 0 0 0,0-1-1 0 0,-1 0 1 0 0,1 0-1 0 0,-1 0 1 0 0,0-1 0 0 0,0 1-1 0 0,0-1 1 0 0,0 0 0 0 0,-1-1-1 0 0,1 1 1 0 0,-1-1-1 0 0,1 0 1 0 0,-1-1 0 0 0,-10 3-1 0 0,-8-1 357 0 0,-38 1 0 0 0,53-4-438 0 0,-1-1-1 0 0,1 0 1 0 0,-1 0-1 0 0,1-1 1 0 0,-1 0-1 0 0,1-1 1 0 0,-9-4-1 0 0,0-1-406 0 0,0-1-1 0 0,-22-16 1 0 0,32 22-2097 0 0</inkml:trace>
</inkml:ink>
</file>

<file path=ppt/ink/ink8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08.3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35 9568 0 0,'-8'-12'448'0'0,"4"2"-178"0"0,4 10-265 0 0,0 0 0 0 0,0 0 1 0 0,0-1-1 0 0,0 1 0 0 0,0 0 0 0 0,0 0 1 0 0,0 0-1 0 0,1 0 0 0 0,-1 0 0 0 0,0 0 1 0 0,0 0-1 0 0,0 0 0 0 0,0 0 1 0 0,0 0-1 0 0,0 0 0 0 0,0 0 0 0 0,0 0 1 0 0,0 0-1 0 0,1 0 0 0 0,-1 0 0 0 0,0 0 1 0 0,0 0-1 0 0,0 0 0 0 0,0 0 1 0 0,0 0-1 0 0,0 0 0 0 0,0 0 0 0 0,0 0 1 0 0,0 0-1 0 0,1 0 0 0 0,-1 0 0 0 0,0 0 1 0 0,0 0-1 0 0,0 0 0 0 0,0 0 1 0 0,0 0-1 0 0,0 0 0 0 0,0 1 0 0 0,0-1 1 0 0,0 0-1 0 0,0 0 0 0 0,0 0 1 0 0,0 0-1 0 0,1 0 0 0 0,-1 0 0 0 0,0 0 1 0 0,0 0-1 0 0,0 0 0 0 0,0 0 0 0 0,0 0 1 0 0,0 1-1 0 0,0-1 0 0 0,0 0 1 0 0,0 0-1 0 0,0 0 0 0 0,0 0 0 0 0,0 0 1 0 0,11 21 568 0 0,-1 0 1 0 0,-1 1 0 0 0,-1 0-1 0 0,5 24 1 0 0,-1-6 224 0 0,-10-30-768 0 0,0-5 1957 0 0,2-11-720 0 0,-2-3-1150 0 0,1 1 0 0 0,-2-1-1 0 0,1 0 1 0 0,-1 0-1 0 0,0-9 1 0 0,1-13-32 0 0,-1 25-86 0 0,0 0 0 0 0,0 1 0 0 0,0-1 0 0 0,1 0 0 0 0,0 0 0 0 0,0 1 0 0 0,0-1 0 0 0,1 1 0 0 0,-1 0 0 0 0,1 0 0 0 0,1 0 0 0 0,-1 0 0 0 0,7-7 0 0 0,-9 11 0 0 0,0 0 0 0 0,1 0 0 0 0,-1 0 0 0 0,0 0 0 0 0,1 0 0 0 0,-1 0 0 0 0,1 0 0 0 0,-1 1 0 0 0,1-1 0 0 0,0 1 0 0 0,-1-1 0 0 0,1 1 0 0 0,-1-1 0 0 0,1 1 0 0 0,0 0 0 0 0,-1 0 0 0 0,1 0 0 0 0,0 0 0 0 0,0 0 0 0 0,1 0 0 0 0,0 1 0 0 0,0 0 0 0 0,-1 0 0 0 0,1 0 0 0 0,-1 0 0 0 0,0 1 0 0 0,1-1 0 0 0,-1 1 0 0 0,0-1 0 0 0,0 1 0 0 0,1 0 0 0 0,1 3 0 0 0,1 1 0 0 0,0 0 0 0 0,0 0 0 0 0,0 1 0 0 0,-1 0 0 0 0,-1 0 0 0 0,1 0 0 0 0,4 12 0 0 0,14 74 224 0 0,-22-88-160 0 0,0-1 1640 0 0,1-4-1690 0 0,-1 0-1 0 0,0 0 0 0 0,0 1 0 0 0,1-1 0 0 0,-1 0 0 0 0,0 0 0 0 0,0 0 1 0 0,1 0-1 0 0,-1 0 0 0 0,0 0 0 0 0,1 0 0 0 0,-1 0 0 0 0,0 0 0 0 0,0 0 1 0 0,1 0-1 0 0,-1 0 0 0 0,0 0 0 0 0,1 0 0 0 0,-1 0 0 0 0,0 0 0 0 0,0 0 1 0 0,1 0-1 0 0,-1 0 0 0 0,0 0 0 0 0,1 0 0 0 0,-1 0 0 0 0,0-1 1 0 0,0 1-1 0 0,1 0 0 0 0,-1 0 0 0 0,0 0 0 0 0,0 0 0 0 0,0-1 0 0 0,1 1 1 0 0,-1 0-1 0 0,0 0 0 0 0,0-1 0 0 0,0 1 0 0 0,1 0 0 0 0,7-13 103 0 0,-6 10-16 0 0,34-55 932 0 0,-27 43-1054 0 0,0 0 1 0 0,1 0 0 0 0,18-20-1 0 0,-24 31-17 0 0,0 0 0 0 0,0 0 0 0 0,0 0 0 0 0,0 1 0 0 0,1-1 0 0 0,0 1 0 0 0,0 0 0 0 0,-1 1 0 0 0,8-3 0 0 0,-10 4 20 0 0,0 1 1 0 0,0-1-1 0 0,0 1 1 0 0,1 0-1 0 0,-1 0 1 0 0,0 0-1 0 0,0 0 1 0 0,1 0-1 0 0,-1 0 1 0 0,0 0-1 0 0,0 1 1 0 0,1 0-1 0 0,-1-1 0 0 0,0 1 1 0 0,0 0-1 0 0,0 0 1 0 0,0 0-1 0 0,0 0 1 0 0,0 0-1 0 0,0 0 1 0 0,0 1-1 0 0,0-1 1 0 0,-1 1-1 0 0,1-1 1 0 0,2 4-1 0 0,4 5 103 0 0,-1 0 0 0 0,1 0-1 0 0,-2 1 1 0 0,0 0 0 0 0,0 0-1 0 0,-1 0 1 0 0,0 1-1 0 0,-1 0 1 0 0,0 0 0 0 0,3 20-1 0 0,-7-31-117 0 0,0 0-1 0 0,1 0 0 0 0,-1 0 0 0 0,0 0 1 0 0,1 0-1 0 0,-1 0 0 0 0,1 0 0 0 0,-1 0 1 0 0,1 0-1 0 0,-1 0 0 0 0,1 0 0 0 0,0-1 1 0 0,-1 1-1 0 0,1 0 0 0 0,0 0 0 0 0,0-1 1 0 0,-1 1-1 0 0,1-1 0 0 0,0 1 0 0 0,0 0 1 0 0,0-1-1 0 0,0 0 0 0 0,0 1 0 0 0,0-1 1 0 0,0 0-1 0 0,0 1 0 0 0,0-1 0 0 0,0 0 1 0 0,0 0-1 0 0,0 0 0 0 0,2 0 0 0 0,15-4-3211 0 0,-11 2 1709 0 0</inkml:trace>
</inkml:ink>
</file>

<file path=ppt/ink/ink8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09.1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8 12160 0 0,'0'-7'797'0'0,"1"10"836"0"0,-1 12-263 0 0,-4 13-246 0 0,2 1 1 0 0,1 49 0 0 0,2-32-74 0 0,-1-35-896 0 0,1 0 1 0 0,2 16-1 0 0,-2-23-26 0 0,0 1 0 0 0,0-1 0 0 0,1 1 0 0 0,-1-1-1 0 0,1 0 1 0 0,0 0 0 0 0,0 0 0 0 0,0 0 0 0 0,4 4-1 0 0,-4-6-72 0 0,0 0 0 0 0,0 0 0 0 0,1-1-1 0 0,-1 1 1 0 0,1-1 0 0 0,-1 1 0 0 0,1-1-1 0 0,0 0 1 0 0,0 0 0 0 0,-1 0-1 0 0,1 0 1 0 0,0-1 0 0 0,0 1 0 0 0,0-1-1 0 0,0 1 1 0 0,0-1 0 0 0,5 0 0 0 0,7-1 278 0 0,-1 0 0 0 0,17-4 0 0 0,-28 5-344 0 0,23-6 58 0 0,-18 4-13 0 0,1 0-1 0 0,0 0 1 0 0,0 1 0 0 0,0 0 0 0 0,15 1-1 0 0,-19 2-34 0 0</inkml:trace>
</inkml:ink>
</file>

<file path=ppt/ink/ink8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09.9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49 250 7624 0 0,'-7'-3'27'0'0,"-9"-1"966"0"0,15 4-916 0 0,1 0 0 0 0,-1 0 0 0 0,0 0 0 0 0,1 0 0 0 0,-1 0 0 0 0,1 1 0 0 0,-1-1 0 0 0,1 0 0 0 0,-1 0 0 0 0,1 1 0 0 0,-1-1-1 0 0,0 0 1 0 0,1 1 0 0 0,0-1 0 0 0,-1 1 0 0 0,1-1 0 0 0,-1 1 0 0 0,1-1 0 0 0,-1 1 0 0 0,1-1 0 0 0,0 1 0 0 0,-1-1 0 0 0,1 1 0 0 0,0-1 0 0 0,-1 2 0 0 0,0 1 123 0 0,0 0 0 0 0,1 0-1 0 0,-1 0 1 0 0,0 1 0 0 0,1-1 0 0 0,0 0 0 0 0,0 0-1 0 0,0 1 1 0 0,0-1 0 0 0,0 0 0 0 0,1 0 0 0 0,-1 1-1 0 0,1-1 1 0 0,0 0 0 0 0,0 0 0 0 0,0 0 0 0 0,1 0-1 0 0,-1 0 1 0 0,1 0 0 0 0,-1 0 0 0 0,1 0 0 0 0,0-1-1 0 0,0 1 1 0 0,4 3 0 0 0,-3-2-19 0 0,1 0 1 0 0,0-1-1 0 0,-1 1 1 0 0,1-1-1 0 0,1 0 1 0 0,-1 0-1 0 0,0 0 1 0 0,1-1-1 0 0,-1 1 1 0 0,1-1-1 0 0,0 0 1 0 0,0-1-1 0 0,0 1 0 0 0,0-1 1 0 0,5 1-1 0 0,-3-2 2 0 0,0 0 0 0 0,-1-1-1 0 0,1 1 1 0 0,0-2-1 0 0,-1 1 1 0 0,1-1-1 0 0,-1 0 1 0 0,1 0-1 0 0,-1 0 1 0 0,0-1-1 0 0,0 0 1 0 0,0 0-1 0 0,9-8 1 0 0,-9 7-79 0 0,0-2-1 0 0,0 1 1 0 0,0-1 0 0 0,0 1-1 0 0,-1-1 1 0 0,0-1 0 0 0,0 1 0 0 0,-1-1-1 0 0,0 0 1 0 0,0 0 0 0 0,3-9-1 0 0,-6 14-91 0 0,-1 0-1 0 0,1 0 0 0 0,0 0 0 0 0,-1 0 0 0 0,0 0 1 0 0,1 0-1 0 0,-1-1 0 0 0,0 1 0 0 0,0 0 1 0 0,0 0-1 0 0,-1 0 0 0 0,1-1 0 0 0,0 1 1 0 0,-1 0-1 0 0,1 0 0 0 0,-1 0 0 0 0,0 0 0 0 0,-1-3 1 0 0,0 2-2 0 0,0 0 1 0 0,0 0-1 0 0,0 1 1 0 0,-1-1-1 0 0,1 0 1 0 0,-1 1-1 0 0,0-1 1 0 0,0 1-1 0 0,0 0 0 0 0,-3-2 1 0 0,-5-2-25 0 0,0 1 0 0 0,0 0 0 0 0,0 1 0 0 0,-1 1-1 0 0,-18-4 1 0 0,23 6-92 0 0,0 0 0 0 0,0 1-1 0 0,1 0 1 0 0,-1 0 0 0 0,0 1 0 0 0,0 0-1 0 0,0 0 1 0 0,0 0 0 0 0,1 1 0 0 0,-11 4-1 0 0,13-4-111 0 0,-1-1 1 0 0,1 1-1 0 0,0 0 0 0 0,0 0 0 0 0,1 1 0 0 0,-1 0 0 0 0,0-1 0 0 0,1 1 1 0 0,-1 0-1 0 0,1 0 0 0 0,0 1 0 0 0,0-1 0 0 0,1 1 0 0 0,-1 0 0 0 0,0-1 1 0 0,1 1-1 0 0,-2 6 0 0 0,1 3-1223 0 0</inkml:trace>
  <inkml:trace contextRef="#ctx0" brushRef="#br0" timeOffset="1">489 243 12992 0 0,'7'-7'278'0'0,"7"-9"106"0"0,20-25 1 0 0,-31 36-328 0 0,0 1 1 0 0,-1-1-1 0 0,1 1 0 0 0,-1-1 1 0 0,0 0-1 0 0,0 0 1 0 0,0 0-1 0 0,-1 0 0 0 0,1 0 1 0 0,-1-1-1 0 0,0-7 1 0 0,-2 6-37 0 0,-1 0 1 0 0,0 0 0 0 0,0-1 0 0 0,0 1 0 0 0,-1 1 0 0 0,0-1 0 0 0,-1 0 0 0 0,1 1 0 0 0,-6-8 0 0 0,-1-3 415 0 0,9 17-434 0 0,0-2 92 0 0,0 0 0 0 0,0 0-1 0 0,0 0 1 0 0,0 1 0 0 0,-1-1-1 0 0,1 0 1 0 0,-3-2 0 0 0,4 4-85 0 0,-1 0 1 0 0,1 0 0 0 0,-1 0-1 0 0,1-1 1 0 0,-1 1 0 0 0,1 0-1 0 0,-1 0 1 0 0,1 0-1 0 0,-1 0 1 0 0,1 0 0 0 0,-1 0-1 0 0,1 0 1 0 0,-1 0 0 0 0,1 0-1 0 0,-1 0 1 0 0,1 0 0 0 0,-1 0-1 0 0,1 1 1 0 0,-1-1-1 0 0,1 0 1 0 0,-1 0 0 0 0,1 0-1 0 0,-1 1 1 0 0,1-1 0 0 0,-1 0-1 0 0,1 0 1 0 0,0 1 0 0 0,-1-1-1 0 0,1 0 1 0 0,-1 1-1 0 0,1-1 1 0 0,0 1 0 0 0,0-1-1 0 0,-1 1 1 0 0,1-1 0 0 0,0 0-1 0 0,-1 1 1 0 0,1 0-1 0 0,-3 3 6 0 0,1 1 0 0 0,0-1 0 0 0,0 1-1 0 0,0 0 1 0 0,0 0 0 0 0,1-1 0 0 0,-2 9-1 0 0,-3 36 139 0 0,3 6 284 0 0,-4 33 1444 0 0,9 154 0 0 0,3-189-1310 0 0,13 99 29 0 0,-16-141-597 0 0,0 0 0 0 0,0 16 0 0 0,-2-26-616 0 0,-11-8-4806 0 0,4 3 3950 0 0</inkml:trace>
  <inkml:trace contextRef="#ctx0" brushRef="#br0" timeOffset="2">288 517 15648 0 0,'5'-5'320'0'0,"1"0"88"0"0,4 4-329 0 0,0-2-79 0 0,0 3 0 0 0,5 3 0 0 0,0-2 552 0 0,6-1 96 0 0,-1 5 24 0 0,3-5 0 0 0,0 2-312 0 0,2-2-56 0 0,4 0-16 0 0,-10 0 0 0 0,2 0-224 0 0,5-2-64 0 0,-3 0 0 0 0</inkml:trace>
</inkml:ink>
</file>

<file path=ppt/ink/ink8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10.6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263 37 7168 0 0,'-2'-2'263'0'0,"0"-1"0"0"0,0 1 0 0 0,0-1 0 0 0,0 1 0 0 0,0 0 0 0 0,-1 0-1 0 0,1 0 1 0 0,-1 0 0 0 0,1 0 0 0 0,-1 0 0 0 0,0 1 0 0 0,-5-3 0 0 0,2 2 115 0 0,1 1-1 0 0,-1-1 1 0 0,0 1 0 0 0,0 0-1 0 0,1 1 1 0 0,-9-1-1 0 0,-4 2 272 0 0,0 1 0 0 0,0 0-1 0 0,-24 7 1 0 0,34-6-571 0 0,0 0 1 0 0,0 0 0 0 0,0 1-1 0 0,0 0 1 0 0,-11 8 0 0 0,17-11-79 0 0,-4 7 10 0 0,6-8-4 0 0,0 1-1 0 0,0-1 1 0 0,0 1-1 0 0,0-1 1 0 0,0 1 0 0 0,0-1-1 0 0,0 1 1 0 0,0-1-1 0 0,0 0 1 0 0,0 1-1 0 0,0-1 1 0 0,1 1-1 0 0,-1-1 1 0 0,0 1 0 0 0,0-1-1 0 0,0 0 1 0 0,1 1-1 0 0,-1-1 1 0 0,0 1-1 0 0,0-1 1 0 0,1 0-1 0 0,-1 1 1 0 0,0-1 0 0 0,1 0-1 0 0,-1 1 1 0 0,0-1-1 0 0,1 0 1 0 0,-1 0-1 0 0,0 1 1 0 0,1-1-1 0 0,-1 0 1 0 0,1 0 0 0 0,-1 0-1 0 0,1 1 1 0 0,-1-1-1 0 0,0 0 1 0 0,1 0-1 0 0,0 0 1 0 0,17 6 119 0 0,31 3 129 0 0,-30-7-243 0 0,-1 1 0 0 0,1 1 0 0 0,-1 1 0 0 0,0 1 0 0 0,27 12-1 0 0,-42-16-10 0 0,1 0 0 0 0,0 0 0 0 0,0 0 0 0 0,0 1 0 0 0,-1-1 0 0 0,1 1 0 0 0,5 6 0 0 0,-7-7-81 0 0,3 3 192 0 0,-1 0 0 0 0,1 0 0 0 0,-1 1 0 0 0,-1-1 0 0 0,4 8 0 0 0,-6-11-57 0 0,0-1-1 0 0,-1 1 1 0 0,1 0-1 0 0,-1 0 1 0 0,1-1-1 0 0,-1 1 1 0 0,0 0-1 0 0,1 0 1 0 0,-1 0-1 0 0,0-1 1 0 0,-1 1-1 0 0,1 0 1 0 0,0 0-1 0 0,0 0 1 0 0,-1 0-1 0 0,1-1 1 0 0,-1 1-1 0 0,1 0 1 0 0,-1-1 0 0 0,0 1-1 0 0,0 0 1 0 0,0-1-1 0 0,0 1 1 0 0,-1 1-1 0 0,-1 0 42 0 0,-1 1 0 0 0,1-1-1 0 0,-1 0 1 0 0,0 0 0 0 0,1 0 0 0 0,-1-1 0 0 0,-1 1-1 0 0,1-1 1 0 0,0 0 0 0 0,0 0 0 0 0,-1-1-1 0 0,1 1 1 0 0,-10 1 0 0 0,-1-1 374 0 0,-1 1 0 0 0,-29-1-1 0 0,32-2-301 0 0,1-1 0 0 0,0 0 1 0 0,0-1-1 0 0,-18-4 0 0 0,24 4-165 0 0,0 0 1 0 0,1 0 0 0 0,-1 0 0 0 0,1-1-1 0 0,-1 0 1 0 0,1 0 0 0 0,0 0-1 0 0,0-1 1 0 0,0 0 0 0 0,-7-8 0 0 0,11 12-67 0 0,1 0 1 0 0,0 0-1 0 0,0-1 1 0 0,-1 1-1 0 0,1 0 1 0 0,0 0-1 0 0,0-1 1 0 0,0 1 0 0 0,0 0-1 0 0,-1 0 1 0 0,1-1-1 0 0,0 1 1 0 0,0 0-1 0 0,0 0 1 0 0,0-1-1 0 0,0 1 1 0 0,0 0-1 0 0,0-1 1 0 0,0 1-1 0 0,0 0 1 0 0,0-1 0 0 0,0 1-1 0 0,0 0 1 0 0,0 0-1 0 0,0-1 1 0 0,0 1-1 0 0,0 0 1 0 0,0-1-1 0 0,0 1 1 0 0,0 0-1 0 0,0 0 1 0 0,0-1 0 0 0,1 1-1 0 0,-1 0 1 0 0,0 0-1 0 0,0-1 1 0 0,0 1-1 0 0,1 0 1 0 0,-1 0-1 0 0,0-1 1 0 0,1 1-1 0 0,3-3-1360 0 0</inkml:trace>
</inkml:ink>
</file>

<file path=ppt/ink/ink8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11.4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16 178 15496 0 0,'0'0'904'0'0,"-10"12"-633"0"0,9-9-205 0 0,0 0-1 0 0,0 0 0 0 0,0-1 0 0 0,1 1 0 0 0,-1 0 1 0 0,1 0-1 0 0,-1 0 0 0 0,1 0 0 0 0,0-1 0 0 0,0 1 1 0 0,1 0-1 0 0,-1 0 0 0 0,0 0 0 0 0,1 0 0 0 0,0 0 1 0 0,-1-1-1 0 0,1 1 0 0 0,0 0 0 0 0,1-1 0 0 0,-1 1 1 0 0,0-1-1 0 0,1 1 0 0 0,0-1 0 0 0,-1 1 0 0 0,1-1 1 0 0,0 0-1 0 0,0 0 0 0 0,0 0 0 0 0,0 0 0 0 0,1 0 1 0 0,-1-1-1 0 0,0 1 0 0 0,1-1 0 0 0,-1 1 0 0 0,1-1 1 0 0,0 0-1 0 0,-1 0 0 0 0,1 0 0 0 0,0 0 0 0 0,0-1 1 0 0,-1 1-1 0 0,1-1 0 0 0,0 1 0 0 0,0-1 0 0 0,0 0 0 0 0,0 0 1 0 0,0 0-1 0 0,4-2 0 0 0,12-2 228 0 0,-1 0 1 0 0,-1-2-1 0 0,1 0 1 0 0,-1-1-1 0 0,28-16 1 0 0,-30 13 137 0 0,0 0 1 0 0,-1 0 0 0 0,18-18 0 0 0,-28 24-417 0 0,0 0 0 0 0,-1 1 1 0 0,0-1-1 0 0,0-1 0 0 0,0 1 0 0 0,-1 0 0 0 0,1-1 0 0 0,-1 1 1 0 0,0-1-1 0 0,2-5 0 0 0,-4 7-7 0 0,1 0-1 0 0,0 0 1 0 0,-1 0-1 0 0,0 0 1 0 0,0 0-1 0 0,0 0 1 0 0,0 0-1 0 0,0 0 1 0 0,0 0 0 0 0,-1 0-1 0 0,0 0 1 0 0,1 0-1 0 0,-1 0 1 0 0,0 0-1 0 0,0 1 1 0 0,-1-1 0 0 0,1 0-1 0 0,-3-2 1 0 0,0-1 9 0 0,0 1 1 0 0,0 0 0 0 0,-1 1 0 0 0,0-1 0 0 0,0 1-1 0 0,0 0 1 0 0,0 0 0 0 0,-1 0 0 0 0,1 1 0 0 0,-1 0-1 0 0,0 0 1 0 0,0 0 0 0 0,0 1 0 0 0,-1 0 0 0 0,1 0 0 0 0,-1 1-1 0 0,1-1 1 0 0,-1 2 0 0 0,1-1 0 0 0,-1 1 0 0 0,-7 0-1 0 0,3 0-303 0 0,1 1-1 0 0,-1 0 0 0 0,1 1 1 0 0,-1 0-1 0 0,-13 5 1 0 0,15-3-831 0 0,0-1-1 0 0,0 2 1 0 0,0-1 0 0 0,1 1 0 0 0,-14 10 0 0 0,6 0-5613 0 0</inkml:trace>
</inkml:ink>
</file>

<file path=ppt/ink/ink8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12.5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1 384 11272 0 0,'10'-9'576'0'0,"59"-61"312"0"0,-51 50-636 0 0,-2 0 0 0 0,0-2 0 0 0,13-25 0 0 0,-21 34-230 0 0,-2-1 1 0 0,0-1 0 0 0,0 1 0 0 0,-1-1 0 0 0,-1 0 0 0 0,4-25 0 0 0,-8 35 34 0 0,1 1 0 0 0,-1-1 1 0 0,0 0-1 0 0,0 0 1 0 0,0 0-1 0 0,-1 0 1 0 0,0 0-1 0 0,0 0 0 0 0,0 0 1 0 0,0 1-1 0 0,-1-1 1 0 0,-2-4-1 0 0,4 8 19 0 0,0 1-71 0 0,0 0-1 0 0,0 0 0 0 0,-1 0 1 0 0,1 0-1 0 0,0-1 1 0 0,0 1-1 0 0,0 0 1 0 0,0 0-1 0 0,0 0 0 0 0,-1 0 1 0 0,1 0-1 0 0,0 0 1 0 0,0 0-1 0 0,0 0 1 0 0,0 0-1 0 0,-1 0 0 0 0,1 0 1 0 0,0 0-1 0 0,0-1 1 0 0,0 1-1 0 0,0 0 1 0 0,-1 0-1 0 0,1 0 0 0 0,0 0 1 0 0,0 1-1 0 0,0-1 1 0 0,0 0-1 0 0,-1 0 1 0 0,1 0-1 0 0,0 0 0 0 0,0 0 1 0 0,0 0-1 0 0,0 0 1 0 0,-1 0-1 0 0,1 0 1 0 0,0 0-1 0 0,0 0 0 0 0,0 0 1 0 0,0 1-1 0 0,-1-1 1 0 0,-7 3 7 0 0,5 0-25 0 0,0-1 1 0 0,1 1-1 0 0,0 0 1 0 0,-1 0-1 0 0,1 0 1 0 0,0 0-1 0 0,0 0 1 0 0,1 0 0 0 0,-1 0-1 0 0,1 1 1 0 0,0-1-1 0 0,-2 6 1 0 0,-1 7-53 0 0,-3 23 1 0 0,7-35 64 0 0,0-3-1 0 0,-4 26 242 0 0,1 0 1 0 0,0 44-1 0 0,4-63-160 0 0,-1 0 0 0 0,1 0 0 0 0,1 0 0 0 0,0 0 0 0 0,0 0 1 0 0,0 0-1 0 0,1 0 0 0 0,0-1 0 0 0,0 0 0 0 0,1 1 0 0 0,0-1 0 0 0,1 0 0 0 0,6 9 0 0 0,-9-15-55 0 0,-1 0 0 0 0,0 1-1 0 0,1-1 1 0 0,-1 0-1 0 0,1 0 1 0 0,-1 0-1 0 0,1 0 1 0 0,0 0-1 0 0,-1 0 1 0 0,1-1-1 0 0,0 1 1 0 0,0 0-1 0 0,-1-1 1 0 0,1 1 0 0 0,0-1-1 0 0,3 0 1 0 0,-1 0 51 0 0,-1 0 0 0 0,1 0 0 0 0,0 0 0 0 0,0-1 0 0 0,0 0 0 0 0,0 0 0 0 0,5-2 0 0 0,4-2 30 0 0,-1-1-1 0 0,0-1 0 0 0,15-10 0 0 0,-26 16-118 0 0,5-3 12 0 0,0-1 0 0 0,0 0 0 0 0,0 0 0 0 0,-1-1 0 0 0,6-7 0 0 0,-8 10 0 0 0,-1 0 0 0 0,0 0 0 0 0,0 0 0 0 0,0 0 0 0 0,0-1 0 0 0,-1 1 0 0 0,1-1 0 0 0,-1 1 0 0 0,0-1 0 0 0,0 0 0 0 0,0 1 0 0 0,0-6 0 0 0,-3-1 0 0 0,2 10 0 0 0,0 0 0 0 0,0-1-1 0 0,0 1 1 0 0,0 0 0 0 0,0 0-1 0 0,0 0 1 0 0,0 0 0 0 0,0 0-1 0 0,0 0 1 0 0,0 0 0 0 0,-1-1-1 0 0,1 1 1 0 0,0 0-1 0 0,0 0 1 0 0,0 0 0 0 0,0 0-1 0 0,0 0 1 0 0,0 0 0 0 0,0 0-1 0 0,0 0 1 0 0,0 0 0 0 0,0-1-1 0 0,0 1 1 0 0,0 0 0 0 0,-1 0-1 0 0,1 0 1 0 0,0 0-1 0 0,0 0 1 0 0,0 0 0 0 0,0 0-1 0 0,0 0 1 0 0,0 0 0 0 0,0 0-1 0 0,0 0 1 0 0,-1 0 0 0 0,1 0-1 0 0,0 0 1 0 0,0 0 0 0 0,0 0-1 0 0,0 0 1 0 0,0 0-1 0 0,-1 0 1 0 0,-3 4-64 0 0,-1 7-114 0 0,4-5 157 0 0,0 2 0 0 0,0-1 0 0 0,0 0 0 0 0,1 0 0 0 0,0 0 0 0 0,1 0 0 0 0,0 0 0 0 0,0 0 0 0 0,0 0 0 0 0,3 7 0 0 0,-3-11 20 0 0,0-1-1 0 0,-1 1 1 0 0,1 0-1 0 0,1-1 1 0 0,-1 1 0 0 0,0-1-1 0 0,1 0 1 0 0,-1 1 0 0 0,1-1-1 0 0,0 0 1 0 0,-1 0 0 0 0,1 0-1 0 0,0 0 1 0 0,0 0 0 0 0,1-1-1 0 0,-1 1 1 0 0,0 0-1 0 0,1-1 1 0 0,-1 0 0 0 0,0 0-1 0 0,1 1 1 0 0,0-1 0 0 0,-1-1-1 0 0,1 1 1 0 0,0 0 0 0 0,-1-1-1 0 0,1 1 1 0 0,3-1-1 0 0,5 0 167 0 0,0-1 0 0 0,0-1-1 0 0,0 0 1 0 0,0 0 0 0 0,0-1-1 0 0,-1-1 1 0 0,1 0 0 0 0,-1 0-1 0 0,0-1 1 0 0,0 0 0 0 0,12-9-1 0 0,-11 6-248 0 0,-1 0 0 0 0,0-1 0 0 0,14-15 0 0 0,-20 19 84 0 0,0 0 0 0 0,-1 0 0 0 0,1 0 0 0 0,-1-1 0 0 0,-1 1 0 0 0,1-1 0 0 0,-1 0 0 0 0,0 0 0 0 0,3-11 0 0 0,-3 7-12 0 0,-2 9 38 0 0,-1 2-8 0 0,0 0 1 0 0,0-1 0 0 0,0 1 0 0 0,0 0-1 0 0,0 0 1 0 0,0 0 0 0 0,0 0 0 0 0,0 0-1 0 0,0 0 1 0 0,0 0 0 0 0,0 0-1 0 0,1 1 1 0 0,-1-1 0 0 0,1 0 0 0 0,-1 0-1 0 0,1 1 1 0 0,-1-1 0 0 0,1 0 0 0 0,-1 2-1 0 0,-3 28-46 0 0,4-27 83 0 0,-1 8-107 0 0,2 0 0 0 0,-1 0 0 0 0,2 0 0 0 0,3 19 0 0 0,-4-29 57 0 0,-1 0 0 0 0,1 0 0 0 0,0 1 0 0 0,0-1 1 0 0,0 0-1 0 0,0 0 0 0 0,0 0 0 0 0,0 0 1 0 0,1 0-1 0 0,-1 0 0 0 0,1 0 0 0 0,-1 0 0 0 0,1-1 1 0 0,0 1-1 0 0,-1 0 0 0 0,1-1 0 0 0,0 0 1 0 0,0 1-1 0 0,0-1 0 0 0,0 0 0 0 0,0 0 0 0 0,1 0 1 0 0,-1 0-1 0 0,0-1 0 0 0,0 1 0 0 0,1 0 1 0 0,-1-1-1 0 0,0 0 0 0 0,1 1 0 0 0,2-1 0 0 0,6-1-33 0 0,1 0-1 0 0,0 0 0 0 0,-1-1 1 0 0,1-1-1 0 0,-1 0 0 0 0,0 0 1 0 0,0-1-1 0 0,0 0 0 0 0,-1-1 0 0 0,12-7 1 0 0,-10 5-15 0 0,0-1 0 0 0,-1-1 1 0 0,0 0-1 0 0,0 0 0 0 0,-1-1 1 0 0,0-1-1 0 0,-1 1 0 0 0,9-14 0 0 0,-15 19 43 0 0,0 0 0 0 0,0 0 0 0 0,0-1 0 0 0,-1 0 0 0 0,0 1 0 0 0,0-1 0 0 0,0 0 0 0 0,-1 0 0 0 0,0 0 0 0 0,0 0 0 0 0,0 0 0 0 0,-1 0 0 0 0,0 0 0 0 0,0 0 0 0 0,-1-1 0 0 0,1 1 0 0 0,-1 0 0 0 0,-3-8 0 0 0,0-2 4 0 0,-1 0-1 0 0,-1 1 0 0 0,-12-24 1 0 0,18 38 126 0 0,-2 4-143 0 0,1-1-1 0 0,0 0 0 0 0,0 1 0 0 0,0-1 0 0 0,0 1 1 0 0,0 0-1 0 0,0-1 0 0 0,1 1 0 0 0,-1 0 0 0 0,1 3 0 0 0,-3 85 14 0 0,2-28 699 0 0,13 113 0 0 0,-9-160-580 0 0,-2-11-72 0 0,0-1 0 0 0,0 1 0 0 0,-1-1 0 0 0,1 7 0 0 0,-1-10 273 0 0,1-3-291 0 0,0 0 0 0 0,0 0 0 0 0,0 1 0 0 0,0-1 0 0 0,0 0 0 0 0,0 0 0 0 0,0 0-1 0 0,-1 0 1 0 0,2-4 0 0 0,-2 5-8 0 0,13-52-11 0 0,-10 37-12 0 0,0 0 0 0 0,1 0-1 0 0,1 1 1 0 0,1-1-1 0 0,9-17 1 0 0,-14 31-18 0 0,2-2-18 0 0,-1 0 0 0 0,0 0 1 0 0,1 0-1 0 0,0 0 1 0 0,5-5-1 0 0,-7 9 35 0 0,0-1 0 0 0,-1 0 0 0 0,1 1 0 0 0,0-1 0 0 0,0 1 0 0 0,0-1 0 0 0,0 1 1 0 0,0-1-1 0 0,0 1 0 0 0,0 0 0 0 0,0 0 0 0 0,0-1 0 0 0,0 1 0 0 0,0 0 0 0 0,0 0 0 0 0,0 0 0 0 0,0 0 0 0 0,0 0 0 0 0,0 0 0 0 0,0 0 0 0 0,0 0 0 0 0,0 1 0 0 0,0-1 0 0 0,0 0 0 0 0,0 1 0 0 0,0-1 0 0 0,0 1 1 0 0,0-1-1 0 0,-1 1 0 0 0,1-1 0 0 0,1 1 0 0 0,11 8-75 0 0,0-1 1 0 0,0 0 0 0 0,25 9-1 0 0,-29-14 131 0 0,1-1-1 0 0,-1 1 1 0 0,1-1-1 0 0,0-1 0 0 0,0 0 1 0 0,0-1-1 0 0,-1 1 1 0 0,1-2-1 0 0,0 0 0 0 0,0 0 1 0 0,0 0-1 0 0,0-1 1 0 0,-1-1-1 0 0,1 0 0 0 0,-1 0 1 0 0,0-1-1 0 0,0 0 1 0 0,0 0-1 0 0,9-7 0 0 0,-17 10-52 0 0,0 1 0 0 0,0-1 0 0 0,0 1 0 0 0,0-1 0 0 0,0 0 0 0 0,-1 0 0 0 0,1 1 0 0 0,0-1 0 0 0,0 0 0 0 0,-1 0 0 0 0,1 0 0 0 0,0 0 0 0 0,-1 0 0 0 0,1 0 0 0 0,-1 0 0 0 0,1 0 0 0 0,-1 0 0 0 0,0 0 0 0 0,1 0 0 0 0,-1-1 0 0 0,0 1 0 0 0,0 0 0 0 0,0 0 0 0 0,0 0 0 0 0,0 0 0 0 0,0 0 0 0 0,0 0 0 0 0,0-1 0 0 0,0 1 0 0 0,0 0 0 0 0,-1 0 0 0 0,1 0 0 0 0,0 0 0 0 0,-1 0 0 0 0,1 0 0 0 0,-1 0 0 0 0,0 0 0 0 0,1 0 0 0 0,-1 0 0 0 0,1 0 0 0 0,-1 0 0 0 0,0 0 0 0 0,0 1 0 0 0,-1-2 0 0 0,0 0 0 0 0,0-1 0 0 0,0 1 0 0 0,-1 0 0 0 0,0 0 0 0 0,1 1 0 0 0,-1-1 0 0 0,0 0 0 0 0,0 1 0 0 0,0 0 0 0 0,0-1 0 0 0,0 1 0 0 0,0 1 0 0 0,0-1 0 0 0,-6-1 0 0 0,3 3-5 0 0,0-1 0 0 0,0 1 0 0 0,1 0 0 0 0,-1 1 0 0 0,1-1 0 0 0,-1 1 0 0 0,1 0-1 0 0,-1 1 1 0 0,1-1 0 0 0,0 1 0 0 0,0 0 0 0 0,0 0 0 0 0,1 1 0 0 0,-1-1 0 0 0,1 1 0 0 0,0 0 0 0 0,0 0-1 0 0,0 1 1 0 0,0-1 0 0 0,1 1 0 0 0,-1 0 0 0 0,1 0 0 0 0,1 0 0 0 0,-1 0 0 0 0,1 0 0 0 0,0 1-1 0 0,-3 9 1 0 0,4-10 32 0 0,-1 1 0 0 0,1-1-1 0 0,1 1 1 0 0,-1-1 0 0 0,1 1-1 0 0,0-1 1 0 0,0 1-1 0 0,1-1 1 0 0,-1 1 0 0 0,1-1-1 0 0,0 0 1 0 0,4 11 0 0 0,-3-11 82 0 0,0-1 0 0 0,1 0 0 0 0,-1 0 0 0 0,1 0-1 0 0,0 0 1 0 0,0-1 0 0 0,0 1 0 0 0,0-1 0 0 0,0 0 0 0 0,1 0 0 0 0,0 0 0 0 0,0 0 0 0 0,-1 0 0 0 0,1-1 0 0 0,1 0 0 0 0,7 4 0 0 0,-1-2-136 0 0,0-1 0 0 0,1 0-1 0 0,-1 0 1 0 0,1-1-1 0 0,-1-1 1 0 0,14 0 0 0 0,-1-1-365 0 0,0-1-1 0 0,23-5 1 0 0,-11 1-120 0 0</inkml:trace>
</inkml:ink>
</file>

<file path=ppt/ink/ink8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13.16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221 0 13224 0 0,'-7'3'115'0'0,"-1"1"0"0"0,0 0 0 0 0,1 0 1 0 0,0 0-1 0 0,0 1 0 0 0,0 0 0 0 0,1 0 0 0 0,-1 1 1 0 0,-7 9-1 0 0,1 0 208 0 0,0 1 0 0 0,-18 31 0 0 0,19-24 47 0 0,0 1 1 0 0,2 0-1 0 0,1 0 1 0 0,1 1-1 0 0,-7 33 1 0 0,8-18 259 0 0,1 0 0 0 0,0 71 0 0 0,5-93-496 0 0,2 1 0 0 0,1-1 0 0 0,0 0 0 0 0,1 1 0 0 0,1-1 1 0 0,13 34-1 0 0,-15-45-259 0 0,1 0 1 0 0,1 0 0 0 0,0-1 0 0 0,-1 1 0 0 0,2-1 0 0 0,-1 0-1 0 0,1 0 1 0 0,0 0 0 0 0,0-1 0 0 0,1 0 0 0 0,-1 0-1 0 0,1 0 1 0 0,1-1 0 0 0,-1 0 0 0 0,0 0 0 0 0,1 0-1 0 0,0-1 1 0 0,0 0 0 0 0,12 3 0 0 0,3 0-1150 0 0</inkml:trace>
</inkml:ink>
</file>

<file path=ppt/ink/ink8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13.97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114 1 11248 0 0,'0'0'768'0'0,"-2"7"-519"0"0,-4 17 619 0 0,1 0 1 0 0,1 0-1 0 0,-2 33 1 0 0,2-10-122 0 0,2-32-510 0 0,-9 113 1322 0 0,11-108-1464 0 0,0 1 1 0 0,1 0-1 0 0,1-1 1 0 0,6 24-1 0 0,5-4-1619 0 0,-9-30-87 0 0</inkml:trace>
  <inkml:trace contextRef="#ctx0" brushRef="#br0" timeOffset="1">1 347 11632 0 0,'0'-1'54'0'0,"0"1"1"0"0,1 0-1 0 0,-1-1 1 0 0,0 1-1 0 0,1 0 0 0 0,-1-1 1 0 0,0 1-1 0 0,1 0 1 0 0,-1-1-1 0 0,1 1 1 0 0,-1 0-1 0 0,1 0 1 0 0,-1 0-1 0 0,1 0 1 0 0,-1-1-1 0 0,1 1 1 0 0,-1 0-1 0 0,1 0 1 0 0,-1 0-1 0 0,1 0 1 0 0,-1 0-1 0 0,1 0 1 0 0,-1 0-1 0 0,1 0 0 0 0,-1 0 1 0 0,1 0-1 0 0,-1 1 1 0 0,1-1-1 0 0,0 0 1 0 0,17 4 952 0 0,-10-3-930 0 0,0 1 0 0 0,0-2 0 0 0,0 1 0 0 0,-1-1 0 0 0,1 0 0 0 0,0 0 0 0 0,0-1 0 0 0,0 0 0 0 0,12-4 1 0 0,1-1 206 0 0,0-1 0 0 0,24-12 0 0 0,-29 12-412 0 0,-1-1 0 0 0,0-1 0 0 0,0-1 0 0 0,0 0 0 0 0,-1 0 0 0 0,13-14 0 0 0,-24 20 130 0 0,0 1 0 0 0,0 0 1 0 0,-1-1-1 0 0,0 1 1 0 0,1-1-1 0 0,-1 0 1 0 0,0 0-1 0 0,-1 0 1 0 0,4-8-1 0 0,-5 10 46 0 0,1 0 0 0 0,-1 0 0 0 0,0 0 0 0 0,0 0 0 0 0,1 0 0 0 0,-1 0 0 0 0,0 0 0 0 0,-1 0 0 0 0,1 0 0 0 0,0 0 0 0 0,0 0 0 0 0,-1 1 0 0 0,1-1 0 0 0,-1 0 0 0 0,0 0 0 0 0,0 0 0 0 0,0 0 0 0 0,1 1 0 0 0,-2-1 0 0 0,1 0 0 0 0,0 1 0 0 0,0-1 0 0 0,0 0 0 0 0,-2 0 0 0 0,3 1-33 0 0,-1 1 0 0 0,1 0 0 0 0,0 0 1 0 0,0 0-1 0 0,-1 0 0 0 0,1-1 1 0 0,0 1-1 0 0,0 0 0 0 0,-1 0 1 0 0,1 0-1 0 0,0 0 0 0 0,0 0 1 0 0,-1 0-1 0 0,1 0 0 0 0,0 0 0 0 0,0-1 1 0 0,-1 1-1 0 0,1 0 0 0 0,0 0 1 0 0,-1 0-1 0 0,1 0 0 0 0,0 1 1 0 0,0-1-1 0 0,-1 0 0 0 0,1 0 1 0 0,0 0-1 0 0,-1 0 0 0 0,1 0 1 0 0,0 0-1 0 0,0 0 0 0 0,-1 0 0 0 0,1 1 1 0 0,0-1-1 0 0,-1 0 0 0 0,-6 12 197 0 0,-1 14 258 0 0,0 25 745 0 0,-2 76 0 0 0,7-79-540 0 0,2 22-235 0 0,1-63-436 0 0,1 1 0 0 0,0 0 0 0 0,0 0 1 0 0,1 0-1 0 0,0-1 0 0 0,5 13 0 0 0,-7-20-32 0 0,0 1 0 0 0,1-1-1 0 0,-1 1 1 0 0,0 0 0 0 0,1-1-1 0 0,-1 1 1 0 0,0-1 0 0 0,1 1-1 0 0,-1-1 1 0 0,1 1 0 0 0,-1-1-1 0 0,1 1 1 0 0,-1-1 0 0 0,1 0-1 0 0,-1 1 1 0 0,1-1 0 0 0,0 0-1 0 0,-1 1 1 0 0,1-1 0 0 0,0 0-1 0 0,-1 0 1 0 0,1 0 0 0 0,-1 0-1 0 0,1 1 1 0 0,0-1 0 0 0,-1 0-1 0 0,1 0 1 0 0,0 0 0 0 0,-1 0-1 0 0,1 0 1 0 0,0-1 0 0 0,-1 1-1 0 0,1 0 1 0 0,1 0 0 0 0,0-1-350 0 0,1 0 0 0 0,-1 0 1 0 0,0-1-1 0 0,0 1 0 0 0,1 0 1 0 0,-1-1-1 0 0,3-2 0 0 0,3-3-1568 0 0</inkml:trace>
</inkml:ink>
</file>

<file path=ppt/ink/ink8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14.6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1 345 11272 0 0,'5'0'130'0'0,"0"1"0"0"0,1 0 1 0 0,-1 0-1 0 0,0 0 1 0 0,6 3-1 0 0,18 4 1888 0 0,-14-6-628 0 0,0 1-1 0 0,0 1 1 0 0,23 9 0 0 0,-37-13-1351 0 0,-1 0 0 0 0,0 1 0 0 0,1-1 1 0 0,-1 0-1 0 0,0 0 0 0 0,1 0 0 0 0,-1 0 0 0 0,0 1 0 0 0,1-1 0 0 0,-1 0 0 0 0,0 0 0 0 0,0 1 0 0 0,1-1 0 0 0,-1 0 0 0 0,0 0 0 0 0,0 1 0 0 0,0-1 0 0 0,1 0 0 0 0,-1 1 0 0 0,0-1 0 0 0,0 0 0 0 0,0 1 0 0 0,0-1 0 0 0,0 0 0 0 0,0 1 0 0 0,0-1 0 0 0,0 0 0 0 0,0 1 0 0 0,0-1 0 0 0,0 1 0 0 0,0-1 0 0 0,0 1 0 0 0,-7 13 580 0 0,-20 13-110 0 0,25-25-417 0 0,-11 9 5 0 0,5-5-25 0 0,1 0-1 0 0,0 1 1 0 0,1-1-1 0 0,-1 1 1 0 0,1 1-1 0 0,-8 13 1 0 0,13-20-56 0 0,0 0 0 0 0,1 0 0 0 0,-1 0 0 0 0,1 1 0 0 0,-1-1 0 0 0,1 0 0 0 0,-1 0 0 0 0,1 0 0 0 0,0 1 0 0 0,0-1 0 0 0,0 0 0 0 0,0 1 0 0 0,0-1 0 0 0,0 0 0 0 0,0 0 0 0 0,0 1 1 0 0,0-1-1 0 0,0 0 0 0 0,1 1 0 0 0,-1-1 0 0 0,1 0 0 0 0,-1 0 0 0 0,1 0 0 0 0,-1 1 0 0 0,1-1 0 0 0,-1 0 0 0 0,1 0 0 0 0,0 0 0 0 0,0 0 0 0 0,0 0 0 0 0,0 0 0 0 0,0 0 0 0 0,0-1 0 0 0,0 1 0 0 0,0 0 1 0 0,0 0-1 0 0,0-1 0 0 0,0 1 0 0 0,0-1 0 0 0,0 1 0 0 0,1-1 0 0 0,-1 1 0 0 0,2 0 0 0 0,4 0 77 0 0,0 1 0 0 0,0-1 1 0 0,0 0-1 0 0,0 0 0 0 0,0-1 0 0 0,13-1 0 0 0,-5-1-662 0 0,0-1 0 0 0,0 0 0 0 0,0-2 1 0 0,0 0-1 0 0,-1 0 0 0 0,18-10 0 0 0,-18 8-985 0 0</inkml:trace>
  <inkml:trace contextRef="#ctx0" brushRef="#br0" timeOffset="1">563 228 14184 0 0,'0'0'613'0'0,"-13"-7"210"0"0,8 8-496 0 0,-1 0 1 0 0,1 0-1 0 0,0 1 1 0 0,-1 0-1 0 0,1 0 1 0 0,0 1 0 0 0,0-1-1 0 0,1 1 1 0 0,-1 0-1 0 0,-8 8 1 0 0,3-4 67 0 0,0 0-89 0 0,0 1 0 0 0,1 0 0 0 0,0 1 0 0 0,1 0 0 0 0,-1 0 1 0 0,2 1-1 0 0,-11 15 0 0 0,14-17-145 0 0,-1 0 0 0 0,1 1 0 0 0,0 0 0 0 0,1-1 0 0 0,0 1 1 0 0,0 1-1 0 0,1-1 0 0 0,0 0 0 0 0,0 0 0 0 0,1 14 0 0 0,1-19-129 0 0,0-1 1 0 0,0 1-1 0 0,1-1 0 0 0,-1 1 0 0 0,1 0 1 0 0,0-1-1 0 0,0 1 0 0 0,0-1 0 0 0,0 0 0 0 0,1 1 1 0 0,-1-1-1 0 0,1 0 0 0 0,0 0 0 0 0,0 0 0 0 0,5 5 1 0 0,-5-6-20 0 0,0 0 1 0 0,1 0 0 0 0,-1 0 0 0 0,1 0-1 0 0,0-1 1 0 0,-1 1 0 0 0,1-1-1 0 0,0 1 1 0 0,0-1 0 0 0,0 0 0 0 0,0 0-1 0 0,0-1 1 0 0,0 1 0 0 0,0-1-1 0 0,1 1 1 0 0,-1-1 0 0 0,0 0 0 0 0,5-1-1 0 0,6 0 17 0 0,0-2-1 0 0,-1 1 1 0 0,1-2 0 0 0,0 0-1 0 0,-1-1 1 0 0,0 0-1 0 0,0-1 1 0 0,-1 0 0 0 0,24-16-1 0 0,-12 4 33 0 0,0-1 0 0 0,-2-1 0 0 0,34-37 0 0 0,-50 50-30 0 0,-1 0 0 0 0,0 0-1 0 0,0 0 1 0 0,0-1 0 0 0,-1 0 0 0 0,0 0-1 0 0,0 0 1 0 0,-1 0 0 0 0,0-1 0 0 0,-1 1-1 0 0,0-1 1 0 0,0 0 0 0 0,-1 0 0 0 0,0 1-1 0 0,0-1 1 0 0,-1 0 0 0 0,0 0 0 0 0,-1 0-1 0 0,0 0 1 0 0,0 0 0 0 0,-1 0 0 0 0,0 1-1 0 0,-1-1 1 0 0,1 1 0 0 0,-2-1 0 0 0,1 1-1 0 0,-1 0 1 0 0,-1 0 0 0 0,1 1-1 0 0,-7-8 1 0 0,3 3-176 0 0,-1 0-1 0 0,0 1 0 0 0,0 1 0 0 0,-1 0 1 0 0,-15-12-1 0 0,21 19 92 0 0,0 1-1 0 0,0-1 1 0 0,1 1 0 0 0,-1 0-1 0 0,-1 0 1 0 0,1 1 0 0 0,0-1-1 0 0,0 1 1 0 0,-1 0 0 0 0,1 0-1 0 0,0 0 1 0 0,-1 1 0 0 0,1-1 0 0 0,-1 1-1 0 0,1 0 1 0 0,-1 0 0 0 0,1 1-1 0 0,-1 0 1 0 0,1-1 0 0 0,-9 4-1 0 0,7-2-130 0 0,1 0-1 0 0,-1 0 0 0 0,0 1 1 0 0,1 0-1 0 0,0 0 1 0 0,0 0-1 0 0,0 1 0 0 0,0 0 1 0 0,0 0-1 0 0,1 0 0 0 0,-1 0 1 0 0,1 1-1 0 0,0-1 1 0 0,-5 10-1 0 0,-3 6-802 0 0</inkml:trace>
</inkml:ink>
</file>

<file path=ppt/ink/ink8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3:15.4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0 518 10120 0 0,'36'4'734'0'0,"-30"-4"-245"0"0,0 1 0 0 0,-1-1-1 0 0,1 1 1 0 0,0 0 0 0 0,-1 1 0 0 0,9 2 0 0 0,33 17 3489 0 0,-46-21-3948 0 0,-1 0 1 0 0,0 0-1 0 0,1 1 1 0 0,-1-1-1 0 0,0 0 0 0 0,1 1 1 0 0,-1-1-1 0 0,0 1 0 0 0,0-1 1 0 0,0 0-1 0 0,1 1 0 0 0,-1-1 1 0 0,0 1-1 0 0,0-1 1 0 0,0 1-1 0 0,0-1 0 0 0,0 0 1 0 0,0 1-1 0 0,0-1 0 0 0,0 1 1 0 0,0-1-1 0 0,0 1 0 0 0,0-1 1 0 0,0 1-1 0 0,0-1 1 0 0,0 0-1 0 0,0 1 0 0 0,0-1 1 0 0,-1 1-1 0 0,1-1 0 0 0,0 1 1 0 0,-7 13 662 0 0,-1-4-184 0 0,-17 17-1 0 0,18-21-322 0 0,1 0-1 0 0,1 0 1 0 0,-1 1-1 0 0,1 0 1 0 0,0 0 0 0 0,1 0-1 0 0,-5 10 1 0 0,8-17-160 0 0,1 1 0 0 0,0 0 0 0 0,0 0 0 0 0,-1-1 0 0 0,1 1 0 0 0,0 0 1 0 0,0 0-1 0 0,0 0 0 0 0,0-1 0 0 0,0 1 0 0 0,0 0 0 0 0,0 0 0 0 0,0 0 0 0 0,0-1 1 0 0,0 1-1 0 0,1 0 0 0 0,-1 0 0 0 0,0-1 0 0 0,0 1 0 0 0,1 0 0 0 0,-1-1 1 0 0,1 1-1 0 0,-1 0 0 0 0,0-1 0 0 0,2 2 0 0 0,-1-1 12 0 0,0 0-1 0 0,1 0 1 0 0,-1 0 0 0 0,1 0 0 0 0,0 0-1 0 0,-1 0 1 0 0,1 0 0 0 0,0-1-1 0 0,-1 1 1 0 0,4 0 0 0 0,1 1 50 0 0,1-1-1 0 0,-1-1 1 0 0,0 1 0 0 0,1-1 0 0 0,8-1 0 0 0,8-1-711 0 0,-8-3 211 0 0</inkml:trace>
  <inkml:trace contextRef="#ctx0" brushRef="#br0" timeOffset="1">547 2 11792 0 0,'15'-2'824'0'0,"-13"3"-749"0"0,-1 0 0 0 0,0-1 0 0 0,0 1 0 0 0,1 0 0 0 0,-1 0 0 0 0,0 0 0 0 0,0 0 0 0 0,0 0 0 0 0,0 0 0 0 0,0 0 0 0 0,0 0 0 0 0,0 0 0 0 0,0 1 0 0 0,0-1 0 0 0,-1 0 0 0 0,1 1 0 0 0,0 1 0 0 0,9 27 2076 0 0,-8-25-1926 0 0,4 21 507 0 0,-1-1-1 0 0,-1 1 0 0 0,-2 0 1 0 0,0 0-1 0 0,-2 0 0 0 0,-1 0 1 0 0,0 0-1 0 0,-10 45 0 0 0,3-36-494 0 0,-2 0-1 0 0,0-1 0 0 0,-3 0 0 0 0,0-1 0 0 0,-33 56 0 0 0,35-73-402 0 0,0 1 1 0 0,-21 21 0 0 0,2-5-153 0 0</inkml:trace>
</inkml:ink>
</file>

<file path=ppt/ink/ink8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18.2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208 222 8680 0 0,'-1'0'54'0'0,"0"0"1"0"0,0 0 0 0 0,0 0-1 0 0,-1 0 1 0 0,1 0 0 0 0,0 0-1 0 0,0 0 1 0 0,0-1-1 0 0,0 1 1 0 0,0 0 0 0 0,0-1-1 0 0,0 1 1 0 0,0-1 0 0 0,0 1-1 0 0,0-1 1 0 0,0 1-1 0 0,0-1 1 0 0,-1-1 0 0 0,2 1-2 0 0,-1 0 0 0 0,1 0 1 0 0,-1 0-1 0 0,1 0 0 0 0,0 0 1 0 0,-1 0-1 0 0,1 0 0 0 0,0 0 0 0 0,0 0 1 0 0,0 0-1 0 0,0-1 0 0 0,0 1 1 0 0,0 0-1 0 0,0 0 0 0 0,0 0 0 0 0,0 0 1 0 0,0 0-1 0 0,1-2 0 0 0,3-8 271 0 0,0 0 0 0 0,1 1 0 0 0,0 0 0 0 0,1 0 0 0 0,0 0 0 0 0,0 1 0 0 0,9-11-1 0 0,3-5 300 0 0,-11 16-351 0 0,0 0 1 0 0,1 0 0 0 0,12-11 0 0 0,-16 17-208 0 0,-1 0 1 0 0,1 0-1 0 0,0 0 1 0 0,0 0-1 0 0,0 1 0 0 0,1-1 1 0 0,-1 1-1 0 0,0 0 0 0 0,1 1 1 0 0,0-1-1 0 0,4 0 1 0 0,-5 2-47 0 0,0 0 1 0 0,1 0-1 0 0,-1 1 1 0 0,0-1-1 0 0,1 1 1 0 0,-1 0-1 0 0,0 0 1 0 0,0 1-1 0 0,0-1 1 0 0,0 1-1 0 0,0 0 1 0 0,-1 0 0 0 0,1 0-1 0 0,0 1 1 0 0,-1-1-1 0 0,1 1 1 0 0,-1 0-1 0 0,0 0 1 0 0,0 0-1 0 0,0 0 1 0 0,-1 0-1 0 0,1 1 1 0 0,-1-1-1 0 0,1 1 1 0 0,1 6 0 0 0,-1-3 13 0 0,-2 1 0 0 0,1-1 0 0 0,-1 1 1 0 0,0 0-1 0 0,-1 0 0 0 0,1 0 1 0 0,-2 0-1 0 0,1 0 0 0 0,-1-1 1 0 0,0 1-1 0 0,-1 0 0 0 0,0 0 1 0 0,-5 12-1 0 0,-4 6 138 0 0,-1 0 1 0 0,-22 34-1 0 0,29-51-112 0 0,-11 15 218 0 0,-1-1-1 0 0,-28 29 0 0 0,31-36-131 0 0,4-5-66 0 0,-1-1 0 0 0,-1 0-1 0 0,0 0 1 0 0,0-1 0 0 0,-24 12 0 0 0,13-9 23 0 0,-1-1 0 0 0,-38 12-1 0 0,58-21-81 0 0,0-1-1 0 0,0 0 1 0 0,0-1-1 0 0,0 1 1 0 0,0-1-1 0 0,0 0 1 0 0,0 0-1 0 0,0 0 0 0 0,0 0 1 0 0,0-1-1 0 0,0 0 1 0 0,0 0-1 0 0,0 0 1 0 0,0 0-1 0 0,0 0 1 0 0,-4-3-1 0 0,8 4-12 0 0,-1-1-1 0 0,0 1 1 0 0,0-1 0 0 0,1 1-1 0 0,-1-1 1 0 0,0 0 0 0 0,1 1-1 0 0,-1-1 1 0 0,0 0 0 0 0,1 1-1 0 0,-1-1 1 0 0,1 0 0 0 0,-1 0-1 0 0,1 1 1 0 0,-1-1 0 0 0,1 0-1 0 0,0 0 1 0 0,-1 0 0 0 0,1 0-1 0 0,0 0 1 0 0,0 0 0 0 0,0 0-1 0 0,0 1 1 0 0,0-1 0 0 0,0 0-1 0 0,0 0 1 0 0,0 0 0 0 0,0 0-1 0 0,0 0 1 0 0,0 0 0 0 0,0 0-1 0 0,1 0 1 0 0,-1 0 0 0 0,0 1-1 0 0,1-1 1 0 0,-1 0 0 0 0,1 0-1 0 0,-1 0 1 0 0,1 1 0 0 0,-1-1-1 0 0,1 0 1 0 0,-1 0 0 0 0,2 0-1 0 0,1-3 11 0 0,0 1 0 0 0,0 0-1 0 0,1-1 1 0 0,-1 1 0 0 0,1 1-1 0 0,0-1 1 0 0,5-3 0 0 0,96-41-228 0 0,-74 34 240 0 0,-16 7-29 0 0,0 2 0 0 0,1-1 0 0 0,-1 2 0 0 0,1 0 0 0 0,-1 1 0 0 0,1 1 0 0 0,0 0 0 0 0,0 1 0 0 0,0 1 0 0 0,19 3 0 0 0,-28-3 6 0 0,1 1 0 0 0,-1 0-1 0 0,0 0 1 0 0,1 1 0 0 0,-1 0-1 0 0,0 0 1 0 0,-1 1 0 0 0,1 0-1 0 0,-1 0 1 0 0,1 0 0 0 0,6 7-1 0 0,-5-3 124 0 0,-6-7-116 0 0,0 1 1 0 0,0-1-1 0 0,0 1 1 0 0,-1 0-1 0 0,1 0 0 0 0,-1 0 1 0 0,1 0-1 0 0,-1 0 1 0 0,0 0-1 0 0,2 5 0 0 0,8 26-2754 0 0,-9-28 1499 0 0</inkml:trace>
</inkml:ink>
</file>

<file path=ppt/ink/ink8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18.9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15 11144 0 0,'0'0'834'0'0,"0"0"-559"0"0,-2-2-179 0 0,2-2-85 0 0,0 2-25 0 0,0 1 9 0 0,1 1 0 0 0,-1-1-1 0 0,1 1 1 0 0,-1-1 0 0 0,1 1 0 0 0,-1-1-1 0 0,1 1 1 0 0,-1 0 0 0 0,1-1-1 0 0,0 1 1 0 0,-1 0 0 0 0,1 0 0 0 0,0-1-1 0 0,-1 1 1 0 0,1 0 0 0 0,0 0-1 0 0,-1 0 1 0 0,1 0 0 0 0,0 0 0 0 0,-1 0-1 0 0,1 0 1 0 0,0 0 0 0 0,-1 0-1 0 0,1 0 1 0 0,0 0 0 0 0,0 1 0 0 0,2 2 18 0 0,-1 0 1 0 0,1 0-1 0 0,-1 0 1 0 0,0 0-1 0 0,0 0 1 0 0,0 1-1 0 0,0-1 1 0 0,-1 1-1 0 0,3 5 1 0 0,8 40 1012 0 0,-5-19-27 0 0,-5-21-811 0 0,-1-5 18 0 0,0 1 0 0 0,1-1-1 0 0,-1 0 1 0 0,4 7 0 0 0,-4-10-169 0 0,-1 0 1 0 0,1-1-1 0 0,-1 1 1 0 0,1 0-1 0 0,0 0 1 0 0,0 0-1 0 0,0 0 0 0 0,-1-1 1 0 0,1 1-1 0 0,0 0 1 0 0,0-1-1 0 0,0 1 1 0 0,0-1-1 0 0,0 1 1 0 0,0-1-1 0 0,0 1 0 0 0,0-1 1 0 0,0 0-1 0 0,0 1 1 0 0,1-1-1 0 0,-1 0 1 0 0,0 0-1 0 0,1 0 0 0 0,6-1 109 0 0,0 0 0 0 0,0 0 0 0 0,0-1-1 0 0,0 0 1 0 0,12-5 0 0 0,4-2 15 0 0,4 0 57 0 0,-18 5-180 0 0,-1 1 0 0 0,1 0-1 0 0,0 1 1 0 0,0 0 0 0 0,20-2-1 0 0,-19 4 19 0 0,3 0 59 0 0,23 3 1 0 0,-32-2-93 0 0,-1 0 0 0 0,1 0 0 0 0,0 0 0 0 0,0 1 0 0 0,0 0 0 0 0,-1 0 0 0 0,1 0 0 0 0,4 4 0 0 0,-4-3 7 0 0,-1-1 1 0 0,1 2 0 0 0,-1-1-1 0 0,0 0 1 0 0,0 1 0 0 0,-1 0-1 0 0,1-1 1 0 0,-1 2 0 0 0,0-1-1 0 0,0 0 1 0 0,0 1 0 0 0,0-1-1 0 0,-1 1 1 0 0,0 0 0 0 0,0 0-1 0 0,0 0 1 0 0,0 0 0 0 0,-1 0-1 0 0,1 9 1 0 0,-1-9 44 0 0,-1-1 0 0 0,0 1 0 0 0,0-1 0 0 0,-1 1 0 0 0,1-1-1 0 0,-1 0 1 0 0,0 1 0 0 0,0-1 0 0 0,-1 0 0 0 0,1 0 0 0 0,-1 1 0 0 0,0-1 0 0 0,0 0 0 0 0,0-1 0 0 0,-1 1-1 0 0,1 0 1 0 0,-1-1 0 0 0,0 1 0 0 0,0-1 0 0 0,0 0 0 0 0,0 0 0 0 0,-6 4 0 0 0,2-2 69 0 0,0 0 0 0 0,-1 0 0 0 0,1-1 1 0 0,-1 0-1 0 0,0-1 0 0 0,0 1 0 0 0,0-2 1 0 0,0 1-1 0 0,-1-1 0 0 0,-14 2 0 0 0,16-3-116 0 0,0 0 0 0 0,0 0 0 0 0,0-1 0 0 0,0 0 0 0 0,-1-1 0 0 0,1 1 0 0 0,0-1-1 0 0,0-1 1 0 0,0 1 0 0 0,1-1 0 0 0,-1 0 0 0 0,-6-3 0 0 0,7 2-107 0 0,1 1 0 0 0,0-1 0 0 0,0 0 1 0 0,0 0-1 0 0,0-1 0 0 0,1 1 0 0 0,-1-1 0 0 0,1 0 0 0 0,0 0 1 0 0,0 0-1 0 0,1-1 0 0 0,-1 0 0 0 0,1 1 0 0 0,-4-9 0 0 0,-8-16-4287 0 0,12 22 2569 0 0</inkml:trace>
</inkml:ink>
</file>

<file path=ppt/ink/ink8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19.38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9 17327 0 0,'13'-4'983'0'0,"2"2"-914"0"0,0 0 0 0 0,-1 1 0 0 0,1 1 0 0 0,0 0-1 0 0,21 4 1 0 0,-11 0-107 0 0,-1 1 0 0 0,35 12 0 0 0,-51-14-154 0 0,0 1 1 0 0,12 6-1 0 0,1 2-1600 0 0,-8-7 678 0 0</inkml:trace>
  <inkml:trace contextRef="#ctx0" brushRef="#br0" timeOffset="1">644 428 17479 0 0,'0'0'1976'0'0,"5"2"-2824"0"0</inkml:trace>
</inkml:ink>
</file>

<file path=ppt/ink/ink8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20.04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5 270 15720 0 0,'0'0'21'0'0,"0"0"1"0"0,0 0-1 0 0,0 0 1 0 0,0 0 0 0 0,0 0-1 0 0,-1 0 1 0 0,1 0-1 0 0,0 0 1 0 0,0 0-1 0 0,0 0 1 0 0,0 0 0 0 0,0 0-1 0 0,0 0 1 0 0,0 0-1 0 0,-1 0 1 0 0,1 0 0 0 0,0 0-1 0 0,0 0 1 0 0,0 0-1 0 0,0 0 1 0 0,0 0 0 0 0,0 0-1 0 0,-1 0 1 0 0,1 0-1 0 0,0 0 1 0 0,0 0 0 0 0,0 0-1 0 0,0 0 1 0 0,0 0-1 0 0,0 0 1 0 0,0 0 0 0 0,-1 0-1 0 0,1 0 1 0 0,0 0-1 0 0,0 0 1 0 0,0 0 0 0 0,0 1-1 0 0,0-1 1 0 0,0 0-1 0 0,0 0 1 0 0,0 0 0 0 0,0 0-1 0 0,0 0 1 0 0,0 0-1 0 0,0 0 1 0 0,-1 1 0 0 0,1-1-1 0 0,0 0 1 0 0,0 0-1 0 0,0 0 1 0 0,0 0 0 0 0,0 0-1 0 0,0 0 1 0 0,0 0-1 0 0,0 1 1 0 0,0-1 0 0 0,0 0-1 0 0,0 0 1 0 0,0 0-1 0 0,0 0 1 0 0,1 0 0 0 0,-1 0-1 0 0,0 1 1 0 0,-1 7 323 0 0,5 7-345 0 0,-1-1 0 0 0,2 1 0 0 0,0-1 0 0 0,1 0 0 0 0,7 14 0 0 0,-9-21 42 0 0,0 0 0 0 0,1-1 0 0 0,0 1-1 0 0,0-1 1 0 0,8 8 0 0 0,-10-11 45 0 0,0-1 0 0 0,-1 0 0 0 0,1 0 0 0 0,1 0 1 0 0,-1 0-1 0 0,0-1 0 0 0,0 1 0 0 0,0-1 0 0 0,1 0 1 0 0,-1 0-1 0 0,1 0 0 0 0,-1 0 0 0 0,1-1 0 0 0,-1 1 1 0 0,5-1-1 0 0,-1 0 78 0 0,0-1 0 0 0,-1 0 1 0 0,1 0-1 0 0,0-1 0 0 0,-1 0 0 0 0,1 0 1 0 0,-1-1-1 0 0,1 1 0 0 0,-1-1 1 0 0,0-1-1 0 0,0 1 0 0 0,-1-1 0 0 0,1 0 1 0 0,-1 0-1 0 0,6-6 0 0 0,-1 0 83 0 0,0 0 0 0 0,-1-1-1 0 0,0-1 1 0 0,-1 1 0 0 0,0-1 0 0 0,8-16-1 0 0,-12 19-200 0 0,-1 1 0 0 0,1 0 0 0 0,-1-1 0 0 0,-1 0 0 0 0,1 0 0 0 0,-2 0 0 0 0,1 0 0 0 0,-1 0 0 0 0,0 0 0 0 0,-1 0 0 0 0,0 0-1 0 0,-1 0 1 0 0,0-1 0 0 0,0 1 0 0 0,-1 0 0 0 0,0 0 0 0 0,-1 1 0 0 0,0-1 0 0 0,0 0 0 0 0,0 1 0 0 0,-1 0 0 0 0,-1 0 0 0 0,0 0 0 0 0,0 0 0 0 0,0 1 0 0 0,-1 0-1 0 0,0 0 1 0 0,0 0 0 0 0,-10-8 0 0 0,9 9-51 0 0,-1 0 0 0 0,1 1 0 0 0,-1 0 0 0 0,0 0 0 0 0,0 1 0 0 0,0 0 0 0 0,-14-5 0 0 0,18 8-37 0 0,0 0-1 0 0,0 0 1 0 0,0 0 0 0 0,0 0 0 0 0,-1 1 0 0 0,1 0 0 0 0,0 0-1 0 0,0 0 1 0 0,0 0 0 0 0,0 1 0 0 0,0 0 0 0 0,0 0 0 0 0,0 0-1 0 0,0 0 1 0 0,0 0 0 0 0,0 1 0 0 0,0 0 0 0 0,0 0-1 0 0,-3 2 1 0 0,1-1-225 0 0,1 1-1 0 0,0-1 1 0 0,1 1 0 0 0,-1 0-1 0 0,1 0 1 0 0,-1 1-1 0 0,1-1 1 0 0,0 1 0 0 0,1 0-1 0 0,-6 8 1 0 0,1 8-1628 0 0</inkml:trace>
</inkml:ink>
</file>

<file path=ppt/ink/ink8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20.6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10 12816 0 0,'-13'-6'1388'0'0,"11"4"-1347"0"0,2 1 498 0 0,3 20-495 0 0,-2-15-38 0 0,28 93 14 0 0,-21-73 445 0 0,-1 0-1 0 0,6 40 1 0 0,-11-49-176 0 0,-1-8 1417 0 0,-2-18-623 0 0,1-1-952 0 0,0-1-1 0 0,1 1 1 0 0,1 0-1 0 0,0-1 1 0 0,1 1-1 0 0,0 0 1 0 0,7-18-1 0 0,-7 22-120 0 0,0 2-1 0 0,0-1 1 0 0,1 0 0 0 0,8-11-1 0 0,-12 17-4 0 0,1-1 0 0 0,1 1-1 0 0,-1-1 1 0 0,0 1 0 0 0,0-1-1 0 0,0 1 1 0 0,1 0 0 0 0,-1 0-1 0 0,1-1 1 0 0,-1 1 0 0 0,1 0-1 0 0,-1 0 1 0 0,1 1 0 0 0,0-1 0 0 0,-1 0-1 0 0,1 0 1 0 0,0 1 0 0 0,0-1-1 0 0,0 1 1 0 0,-1 0 0 0 0,1-1-1 0 0,0 1 1 0 0,0 0 0 0 0,3 0-1 0 0,-3 1-3 0 0,0 0 0 0 0,0 0 0 0 0,-1 0-1 0 0,1 0 1 0 0,-1 0 0 0 0,1 1 0 0 0,-1-1-1 0 0,1 0 1 0 0,-1 1 0 0 0,0-1 0 0 0,0 1-1 0 0,0 0 1 0 0,0-1 0 0 0,2 4 0 0 0,10 26-29 0 0,-9-19 46 0 0,0 0 0 0 0,-1 1 0 0 0,0-1-1 0 0,-1 1 1 0 0,0 0 0 0 0,-1-1 0 0 0,-1 1 0 0 0,-2 25-1 0 0,1-32-17 0 0,0-1 19 0 0,1-4 162 0 0,1-5-79 0 0,-1 1 0 0 0,1 0 1 0 0,0-1-1 0 0,0 1 0 0 0,0 0 0 0 0,1 0 0 0 0,2-4 0 0 0,1-4 113 0 0,18-28-55 0 0,-19 33-160 0 0,0 0 0 0 0,1 0 0 0 0,0 0 0 0 0,0 1 0 0 0,0 0 0 0 0,1 0 0 0 0,0 0 0 0 0,0 1 0 0 0,11-7 0 0 0,-14 10 0 0 0,0 0 0 0 0,0 0 0 0 0,0 0 0 0 0,0 0 0 0 0,0 0 0 0 0,0 1 0 0 0,0-1 0 0 0,0 1 0 0 0,0 0 0 0 0,0 0 0 0 0,0 0 0 0 0,1 0 0 0 0,-1 1 0 0 0,0-1 0 0 0,0 1 0 0 0,0 0 0 0 0,0 0 0 0 0,0 0 0 0 0,0 0 0 0 0,-1 1 0 0 0,1-1 0 0 0,0 1 0 0 0,0-1 0 0 0,3 4 0 0 0,-2-2 0 0 0,1 1 0 0 0,-1-1 0 0 0,1 1 0 0 0,-1 0 0 0 0,0 0 0 0 0,-1 1 0 0 0,1-1 0 0 0,-1 1 0 0 0,0 0 0 0 0,0 0 0 0 0,0 0 0 0 0,3 9 0 0 0,-4-6 1 0 0,0 0 0 0 0,2 14 0 0 0,-4-19-4 0 0,0 0 1 0 0,0-1 0 0 0,0 1-1 0 0,0 0 1 0 0,-1-1 0 0 0,1 1-1 0 0,-1 0 1 0 0,0-1 0 0 0,1 1 0 0 0,-1-1-1 0 0,-2 5 1 0 0,-3-1 508 0 0</inkml:trace>
</inkml:ink>
</file>

<file path=ppt/ink/ink8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21.30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42 1 14792 0 0,'-3'1'72'0'0,"1"1"1"0"0,-1-1-1 0 0,1 0 1 0 0,0 1-1 0 0,0 0 1 0 0,0 0-1 0 0,0 0 1 0 0,0 0-1 0 0,0 0 1 0 0,0 0-1 0 0,1 0 1 0 0,-1 0-1 0 0,1 1 1 0 0,-1-1-1 0 0,1 1 1 0 0,0-1-1 0 0,0 1 1 0 0,0-1 0 0 0,0 1-1 0 0,1 0 1 0 0,-1-1-1 0 0,0 5 1 0 0,-1 8 103 0 0,0 0 0 0 0,2 27 0 0 0,0-34-197 0 0,1 17 822 0 0,9 47 0 0 0,-3-28 571 0 0,-6-41-1306 0 0,-1 1 0 0 0,1-1 1 0 0,0 0-1 0 0,1 0 0 0 0,-1 1 1 0 0,1-1-1 0 0,-1 0 1 0 0,1 0-1 0 0,0 0 0 0 0,0-1 1 0 0,0 1-1 0 0,0 0 0 0 0,1-1 1 0 0,-1 1-1 0 0,6 3 0 0 0,-4-3 73 0 0,0 0-1 0 0,0-1 1 0 0,1 1-1 0 0,-1-1 0 0 0,1 0 1 0 0,-1 0-1 0 0,1-1 0 0 0,0 1 1 0 0,0-1-1 0 0,7 1 1 0 0,12-1 276 0 0,0-1 1 0 0,1-1 0 0 0,41-8 0 0 0,3 0-2147 0 0,-54 7 785 0 0</inkml:trace>
</inkml:ink>
</file>

<file path=ppt/ink/ink8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26.5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92 95 5680 0 0,'0'0'225'0'0,"3"18"352"0"0,17 39 2073 0 0,-19-54-2503 0 0,1 0 1 0 0,0 0 0 0 0,0 0-1 0 0,0 0 1 0 0,1 0 0 0 0,-1-1-1 0 0,1 1 1 0 0,-1-1 0 0 0,1 0-1 0 0,0 1 1 0 0,0-1 0 0 0,0-1-1 0 0,0 1 1 0 0,0 0 0 0 0,0-1-1 0 0,0 1 1 0 0,1-1 0 0 0,-1 0-1 0 0,0 0 1 0 0,1 0 0 0 0,-1-1-1 0 0,1 1 1 0 0,-1-1 0 0 0,1 0-1 0 0,-1 0 1 0 0,1 0 0 0 0,-1 0-1 0 0,1-1 1 0 0,-1 0 0 0 0,1 1-1 0 0,-1-1 1 0 0,1 0 0 0 0,-1-1-1 0 0,0 1 1 0 0,0 0 0 0 0,1-1-1 0 0,-1 0 1 0 0,0 0 0 0 0,5-4-1 0 0,3-3 233 0 0,0-1 1 0 0,-1 0-1 0 0,14-18 0 0 0,-20 23-276 0 0,0 0 0 0 0,0-1 0 0 0,-1 0 0 0 0,0 0 0 0 0,0 0 0 0 0,-1 0 0 0 0,1 0 0 0 0,-1 0 0 0 0,2-14 0 0 0,-4 18-84 0 0,0 1-1 0 0,0-1 0 0 0,-1 0 0 0 0,1 0 0 0 0,0 0 0 0 0,-1 0 0 0 0,1 0 0 0 0,-1 1 0 0 0,1-1 0 0 0,-1 0 0 0 0,0 0 0 0 0,0 1 1 0 0,0-1-1 0 0,0 1 0 0 0,0-1 0 0 0,0 1 0 0 0,-1-1 0 0 0,1 1 0 0 0,0 0 0 0 0,-1-1 0 0 0,1 1 0 0 0,-1 0 0 0 0,1 0 0 0 0,-1 0 1 0 0,0 0-1 0 0,1 0 0 0 0,-3 0 0 0 0,-5-3-4 0 0,1 1-1 0 0,0 0 1 0 0,-1 0 0 0 0,-12-1-1 0 0,5 1-20 0 0,1 1 0 0 0,0 1 0 0 0,-1 0 0 0 0,-29 3 0 0 0,35 0-87 0 0,1-1 0 0 0,-1 1 0 0 0,1 1 0 0 0,0 0 0 0 0,0 0 0 0 0,0 1 0 0 0,0 0 0 0 0,1 0 0 0 0,-11 7 0 0 0,16-8 3 0 0,0 0-1 0 0,0 0 1 0 0,0 0-1 0 0,0 0 1 0 0,1 1-1 0 0,-1-1 1 0 0,1 1-1 0 0,0-1 1 0 0,-3 7-1 0 0,-2 7-275 0 0</inkml:trace>
</inkml:ink>
</file>

<file path=ppt/ink/ink8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27.2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110 446 12528 0 0,'0'0'281'0'0,"3"-12"794"0"0,21-43-974 0 0,-5 14-74 0 0,16-52-1 0 0,-31 79-19 0 0,0 0 0 0 0,-1 0-1 0 0,-1 0 1 0 0,-1-1 0 0 0,0 1-1 0 0,0-1 1 0 0,-4-27 0 0 0,1 28 123 0 0,0 1 0 0 0,-7-21 0 0 0,8 32-56 0 0,0-1 0 0 0,1 1 1 0 0,-1-1-1 0 0,0 1 1 0 0,-1 0-1 0 0,1 0 0 0 0,0-1 1 0 0,-1 1-1 0 0,1 0 0 0 0,-1 0 1 0 0,1 0-1 0 0,-1 1 1 0 0,0-1-1 0 0,0 0 0 0 0,0 1 1 0 0,0-1-1 0 0,0 1 0 0 0,0-1 1 0 0,-1 1-1 0 0,-4-2 1 0 0,6 3-59 0 0,0 0 0 0 0,0 0 0 0 0,0 0 1 0 0,0 0-1 0 0,0 0 0 0 0,-1 1 1 0 0,1-1-1 0 0,0 0 0 0 0,0 1 0 0 0,0-1 1 0 0,0 0-1 0 0,0 1 0 0 0,0-1 1 0 0,0 1-1 0 0,0 0 0 0 0,0-1 0 0 0,0 1 1 0 0,0 0-1 0 0,0 0 0 0 0,0-1 0 0 0,1 1 1 0 0,-1 0-1 0 0,0 1 0 0 0,-15 23-11 0 0,16-25-5 0 0,-4 9 0 0 0,0 0 0 0 0,1 0 0 0 0,0 1 0 0 0,0 0 1 0 0,-2 13-1 0 0,-1 51-1 0 0,3-29 2 0 0,1-8-2 0 0,4 74 1 0 0,16 37 0 0 0,-9-99 80 0 0,2-1-1 0 0,20 52 0 0 0,-3 4-33 0 0,-26-95-114 0 0</inkml:trace>
  <inkml:trace contextRef="#ctx0" brushRef="#br0" timeOffset="1">8 622 16328 0 0,'0'-1'71'0'0,"-1"1"1"0"0,0-1-1 0 0,1 0 1 0 0,-1 1 0 0 0,1-1-1 0 0,-1 0 1 0 0,1 0 0 0 0,-1 0-1 0 0,1 1 1 0 0,-1-1 0 0 0,1 0-1 0 0,0 0 1 0 0,0 0 0 0 0,-1 0-1 0 0,1 0 1 0 0,0 0-1 0 0,0 0 1 0 0,0 1 0 0 0,0-1-1 0 0,0 0 1 0 0,0 0 0 0 0,0 0-1 0 0,1-1 1 0 0,-1 1-39 0 0,1 0 0 0 0,0 0 0 0 0,0 0 0 0 0,0 1-1 0 0,0-1 1 0 0,0 0 0 0 0,0 1 0 0 0,0-1 0 0 0,0 1 0 0 0,0-1 0 0 0,0 1 0 0 0,0 0 0 0 0,0-1-1 0 0,1 1 1 0 0,-1 0 0 0 0,0 0 0 0 0,0 0 0 0 0,0 0 0 0 0,2 0 0 0 0,106-13-864 0 0,-93 11-12 0 0</inkml:trace>
</inkml:ink>
</file>

<file path=ppt/ink/ink8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28.02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324 8 10816 0 0,'-37'-4'1297'0'0,"30"3"-1050"0"0,-1 0 1 0 0,0 0-1 0 0,1 0 1 0 0,-10 1-1 0 0,-17 3-62 0 0,-43 11 0 0 0,63-11-201 0 0,1 1 0 0 0,0 0 0 0 0,0 1 0 0 0,0 1 0 0 0,1 0 0 0 0,-13 9 0 0 0,3-4 26 0 0,19-7 44 0 0,2-1 12 0 0,2-2-49 0 0,1-1-1 0 0,-1 1 0 0 0,0-1 1 0 0,0 1-1 0 0,0-1 1 0 0,1 1-1 0 0,-1-1 0 0 0,0 1 1 0 0,0-1-1 0 0,1 0 1 0 0,0 0-1 0 0,1 1 17 0 0,12 1 27 0 0,0 0 0 0 0,1 0 1 0 0,29-3-1 0 0,-30 1-20 0 0,-1 0 0 0 0,1 0-1 0 0,-1 1 1 0 0,1 1 0 0 0,14 4 0 0 0,-15-2 67 0 0,-1 0 1 0 0,0 1-1 0 0,0 1 1 0 0,22 13 0 0 0,-31-17-82 0 0,-1 0 0 0 0,1 1 1 0 0,-1-1-1 0 0,0 1 1 0 0,0 0-1 0 0,0-1 1 0 0,0 1-1 0 0,-1 1 1 0 0,1-1-1 0 0,-1 0 1 0 0,0 1-1 0 0,0-1 0 0 0,0 1 1 0 0,0 0-1 0 0,0-1 1 0 0,-1 1-1 0 0,0 0 1 0 0,0 0-1 0 0,0 0 1 0 0,0 0-1 0 0,0 5 1 0 0,-2-7 15 0 0,1 1 1 0 0,-1 0 0 0 0,0 0 0 0 0,0 0 0 0 0,0-1 0 0 0,0 1 0 0 0,0 0 0 0 0,0-1 0 0 0,-1 1 0 0 0,1-1-1 0 0,-1 1 1 0 0,0-1 0 0 0,0 0 0 0 0,0 0 0 0 0,0 0 0 0 0,0 0 0 0 0,0 0 0 0 0,-4 2 0 0 0,-5 4 196 0 0,-1 0 1 0 0,-17 8-1 0 0,28-16-225 0 0,-15 7 164 0 0,0-1 0 0 0,-1-1 0 0 0,0 0-1 0 0,0-1 1 0 0,0-1 0 0 0,-23 1-1 0 0,32-3-123 0 0,0-1-1 0 0,0-1 1 0 0,0 1-1 0 0,0-1 1 0 0,-15-4-1 0 0,19 4-140 0 0,1 0 0 0 0,-1-1-1 0 0,1 1 1 0 0,0 0 0 0 0,-1-1 0 0 0,1 0-1 0 0,0 0 1 0 0,0 0 0 0 0,0 0-1 0 0,1 0 1 0 0,-1 0 0 0 0,0-1-1 0 0,1 1 1 0 0,-1-1 0 0 0,-2-5-1 0 0,2 3-540 0 0</inkml:trace>
</inkml:ink>
</file>

<file path=ppt/ink/ink8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28.53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74 184 15176 0 0,'-1'1'110'0'0,"0"1"1"0"0,0-1 0 0 0,0 1-1 0 0,0-1 1 0 0,1 1 0 0 0,-1 0-1 0 0,0-1 1 0 0,1 1 0 0 0,-1 0 0 0 0,1 0-1 0 0,-1-1 1 0 0,1 1 0 0 0,0 0-1 0 0,-1 3 1 0 0,2-4-110 0 0,-1 0 1 0 0,0 0-1 0 0,1 0 0 0 0,-1 0 0 0 0,0 0 1 0 0,1 0-1 0 0,0 0 0 0 0,-1 0 0 0 0,1 0 1 0 0,-1 0-1 0 0,1 0 0 0 0,0 0 0 0 0,0 0 1 0 0,-1-1-1 0 0,1 1 0 0 0,0 0 0 0 0,0 0 1 0 0,0-1-1 0 0,0 1 0 0 0,0-1 1 0 0,0 1-1 0 0,0-1 0 0 0,0 1 0 0 0,0-1 1 0 0,2 1-1 0 0,1 0 26 0 0,-1 0-1 0 0,1 0 1 0 0,-1-1 0 0 0,1 1 0 0 0,-1-1 0 0 0,1 0-1 0 0,0 0 1 0 0,-1 0 0 0 0,1-1 0 0 0,-1 1 0 0 0,1-1-1 0 0,6-2 1 0 0,-4 1 23 0 0,-1 0 0 0 0,1-1 0 0 0,-1 0 0 0 0,1 0 0 0 0,-1 0 0 0 0,0-1-1 0 0,5-5 1 0 0,-4 4 17 0 0,0-1 0 0 0,0 0 0 0 0,-1 0 0 0 0,0-1-1 0 0,0 1 1 0 0,-1-1 0 0 0,0 0 0 0 0,0 0 0 0 0,0-1-1 0 0,-1 1 1 0 0,4-15 0 0 0,-7 19 26 0 0,1 0-1 0 0,-1-1 1 0 0,0 1 0 0 0,0 0 0 0 0,0 0-1 0 0,0-1 1 0 0,0 1 0 0 0,-1 0-1 0 0,1 0 1 0 0,-1-1 0 0 0,0 1-1 0 0,0 0 1 0 0,0 0 0 0 0,-1 0-1 0 0,-2-5 1 0 0,1 4-41 0 0,0 1 0 0 0,0-1 0 0 0,0 0 0 0 0,0 1 1 0 0,-1 0-1 0 0,1 0 0 0 0,-1 0 0 0 0,0 0 0 0 0,0 0 0 0 0,-6-2 0 0 0,5 2-58 0 0,0 1 1 0 0,0 0-1 0 0,0 0 1 0 0,0 1-1 0 0,-1 0 1 0 0,1 0-1 0 0,0 0 1 0 0,-1 0-1 0 0,1 1 1 0 0,0 0-1 0 0,-1 0 1 0 0,1 0-1 0 0,0 1 1 0 0,-1 0-1 0 0,1 0 0 0 0,0 0 1 0 0,0 1-1 0 0,-8 2 1 0 0,7-1-186 0 0,0 0 0 0 0,1 1 0 0 0,-1-1 1 0 0,1 1-1 0 0,0 0 0 0 0,0 1 0 0 0,0-1 0 0 0,1 1 0 0 0,-1 0 1 0 0,1 0-1 0 0,0 0 0 0 0,1 0 0 0 0,-1 1 0 0 0,1 0 0 0 0,-3 5 0 0 0,-1 7-916 0 0</inkml:trace>
</inkml:ink>
</file>

<file path=ppt/ink/ink8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29.5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1 428 15864 0 0,'0'0'681'0'0,"0"-14"-475"0"0,0 4-123 0 0,1 1 0 0 0,5-18 0 0 0,0 1-44 0 0,10-58-384 0 0,5-28-171 0 0,-16 69 448 0 0,8-54 542 0 0,-12 92 245 0 0,-3 14-605 0 0,-2 18-180 0 0,-4 113-94 0 0,8-117 182 0 0,1 1-1 0 0,0-1 0 0 0,2 1 1 0 0,1-1-1 0 0,8 27 0 0 0,-10-45-19 0 0,1 7 11 0 0,1 0-1 0 0,1-1 1 0 0,8 16-1 0 0,-11-23 15 0 0,0-1-1 0 0,1 0 1 0 0,-1 1-1 0 0,1-1 0 0 0,0-1 1 0 0,0 1-1 0 0,0 0 1 0 0,0-1-1 0 0,1 1 0 0 0,-1-1 1 0 0,0 0-1 0 0,1 0 1 0 0,0 0-1 0 0,6 2 0 0 0,-8-4-7 0 0,0 0 0 0 0,0 0 0 0 0,0 1 0 0 0,0-1 0 0 0,0-1 0 0 0,0 1 0 0 0,0 0-1 0 0,0 0 1 0 0,0-1 0 0 0,0 1 0 0 0,-1-1 0 0 0,1 0 0 0 0,0 1 0 0 0,0-1 0 0 0,0 0-1 0 0,0 0 1 0 0,-1 0 0 0 0,1-1 0 0 0,-1 1 0 0 0,3-2 0 0 0,5-5 76 0 0,-1 0 1 0 0,10-12 0 0 0,-14 15-97 0 0,2-2 17 0 0,0 0 0 0 0,-1-1 0 0 0,0 0 0 0 0,0 0 0 0 0,-1 0 0 0 0,6-17 0 0 0,-8 21-3 0 0,-1 0 1 0 0,0 0 0 0 0,0 0-1 0 0,0 0 1 0 0,-1 0 0 0 0,1 0-1 0 0,-1 0 1 0 0,0 0 0 0 0,0 0-1 0 0,0 0 1 0 0,-1-1-1 0 0,0 1 1 0 0,0 0 0 0 0,0 0-1 0 0,0 0 1 0 0,0 1 0 0 0,-4-7-1 0 0,5 9-93 0 0,-1 1 72 0 0,1 0-1 0 0,-1 0 0 0 0,0 0 1 0 0,0 0-1 0 0,1 1 0 0 0,-1-1 1 0 0,1 0-1 0 0,-1 0 0 0 0,0 1 1 0 0,1-1-1 0 0,-1 0 0 0 0,0 1 1 0 0,1-1-1 0 0,-1 1 0 0 0,1-1 1 0 0,-1 0-1 0 0,1 1 0 0 0,-1 0 1 0 0,1-1-1 0 0,0 1 0 0 0,-1 0 1 0 0,-6 18-73 0 0,5-13 73 0 0,2 1 0 0 0,-1-1 0 0 0,1 1 0 0 0,0 6-1 0 0,2 4 24 0 0,0 0 0 0 0,1-1 0 0 0,8 30 0 0 0,-9-41 0 0 0,0 0 0 0 0,0-1 0 0 0,0 0 0 0 0,0 1 0 0 0,0-1 0 0 0,1 0 0 0 0,0 0 0 0 0,0-1 0 0 0,0 1 0 0 0,0 0 0 0 0,1-1 0 0 0,-1 0 0 0 0,1 0 0 0 0,0 0 0 0 0,0 0 0 0 0,0 0 0 0 0,0-1-1 0 0,6 3 1 0 0,-7-5 2 0 0,0 1 0 0 0,1 0 0 0 0,-1-1 0 0 0,1 0 0 0 0,-1 0 0 0 0,1 0 0 0 0,-1 0 0 0 0,0 0 0 0 0,1-1 0 0 0,-1 0 0 0 0,1 1 0 0 0,-1-1-1 0 0,0 0 1 0 0,0-1 0 0 0,1 1 0 0 0,-1-1 0 0 0,0 1 0 0 0,0-1 0 0 0,0 0 0 0 0,3-3 0 0 0,5-3 30 0 0,0-1 0 0 0,0-1 0 0 0,14-17 0 0 0,-18 17-39 0 0,1 0 0 0 0,-2 0 0 0 0,1-1 0 0 0,-1 0 0 0 0,-1 0 0 0 0,0-1 0 0 0,6-22 0 0 0,-9 27-22 0 0,-2 6-56 0 0,1 15 2 0 0,3 24 15 0 0,4 17 42 0 0,-7-52 23 0 0,0 4 1 0 0,1-1-1 0 0,0 1 1 0 0,0-1 0 0 0,0 1-1 0 0,5 7 1 0 0,-6-13-7 0 0,0 1 1 0 0,0-1-1 0 0,0 0 1 0 0,0 1-1 0 0,0-1 1 0 0,0 0-1 0 0,0 0 1 0 0,1 0-1 0 0,-1 0 1 0 0,1 0-1 0 0,-1 0 1 0 0,0 0-1 0 0,1 0 1 0 0,-1 0-1 0 0,1-1 1 0 0,0 1-1 0 0,-1-1 1 0 0,1 1-1 0 0,0-1 1 0 0,-1 1-1 0 0,1-1 1 0 0,0 0-1 0 0,-1 0 1 0 0,1 0-1 0 0,0 0 1 0 0,-1 0-1 0 0,3-1 1 0 0,0 0 1 0 0,0 0 1 0 0,0-1 0 0 0,-1 1-1 0 0,1-1 1 0 0,0 0 0 0 0,-1 0-1 0 0,1 0 1 0 0,5-5 0 0 0,0 0-72 0 0,-1-1 1 0 0,9-9-1 0 0,-7 3 6 0 0,0-1-1 0 0,0 0 0 0 0,-1-1 0 0 0,-1 0 1 0 0,-1 0-1 0 0,0 0 0 0 0,-1-1 0 0 0,5-25 0 0 0,-8 25 50 0 0,0 1 0 0 0,-1-1 0 0 0,-1 0 0 0 0,-1 0 0 0 0,0 0 0 0 0,-1 0 0 0 0,-1 0 0 0 0,-5-23 0 0 0,-14-13 8 0 0,21 53-7 0 0,0-1-1 0 0,0 1 1 0 0,0-1-1 0 0,-1 0 0 0 0,1 1 1 0 0,0-1-1 0 0,0 0 1 0 0,-1 1-1 0 0,1-1 0 0 0,0 1 1 0 0,-1-1-1 0 0,1 1 1 0 0,0-1-1 0 0,-1 1 0 0 0,1-1 1 0 0,-1 0-1 0 0,0 1 3 0 0,1 0 0 0 0,0 0 0 0 0,-1 0 0 0 0,1 0 0 0 0,0 0 0 0 0,0 0 0 0 0,-1 0 1 0 0,1 0-1 0 0,0 0 0 0 0,-1 0 0 0 0,1 0 0 0 0,0 0 0 0 0,0 0 0 0 0,-1 0 0 0 0,1 0 0 0 0,0 0 0 0 0,0 0 0 0 0,-1 0 0 0 0,1 0 0 0 0,0 0 0 0 0,0 1 0 0 0,-1-1 0 0 0,1 0 0 0 0,0 0 0 0 0,-1 0 0 0 0,0 1 2 0 0,0 0 0 0 0,0 1-1 0 0,0-1 1 0 0,1 0 0 0 0,-1 0 0 0 0,0 0-1 0 0,0 0 1 0 0,1 1 0 0 0,-1-1-1 0 0,1 0 1 0 0,-1 1 0 0 0,1-1 0 0 0,-1 2-1 0 0,0 9 0 0 0,0 1-1 0 0,0 0 0 0 0,1 0 0 0 0,1-1 0 0 0,3 20 0 0 0,18 62 130 0 0,-20-87-86 0 0,7 20 58 0 0,1-1-1 0 0,2 0 1 0 0,0-1-1 0 0,19 29 1 0 0,-9-16 25 0 0,-16-27-1091 0 0</inkml:trace>
</inkml:ink>
</file>

<file path=ppt/ink/ink8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29.94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16 14920 0 0,'6'-3'362'0'0,"1"1"1"0"0,0-1 0 0 0,0 1-1 0 0,0 1 1 0 0,0-1 0 0 0,0 1-1 0 0,10-1 1 0 0,52 4-179 0 0,-20 0-70 0 0,-20 0-1250 0 0,54 9-1 0 0,-66-8-141 0 0,-13-2 987 0 0,0-1 0 0 0,0-1 1 0 0,0 1-1 0 0,0 0 0 0 0,0-1 1 0 0,0 0-1 0 0,4-1 0 0 0,21-3-179 0 0,-29 6 540 0 0,1-1 0 0 0,0 0-1 0 0,-1 1 1 0 0,1-1 0 0 0,0 1 0 0 0,-1-1 0 0 0,1 1 0 0 0,-1-1 0 0 0,1 1 0 0 0,-1-1 0 0 0,1 1 0 0 0,-1 0 0 0 0,0-1 0 0 0,1 1 0 0 0,-1 0 0 0 0,0-1 0 0 0,1 1 0 0 0,-1 0 0 0 0,0 0 0 0 0,0-1 0 0 0,0 1 0 0 0,1 0 0 0 0,-1 0-1 0 0,0 0 1 0 0,2 22 1578 0 0,-2-13-1232 0 0,1-1 1 0 0,0 1 0 0 0,1-1-1 0 0,-1 0 1 0 0,6 16 0 0 0,-5-21-354 0 0,-1 0 1 0 0,1 1 0 0 0,0-1-1 0 0,0 0 1 0 0,0-1 0 0 0,1 1 0 0 0,0 0-1 0 0,-1-1 1 0 0,1 1 0 0 0,0-1 0 0 0,1 0-1 0 0,-1 0 1 0 0,0 0 0 0 0,6 3-1 0 0,-6-5-282 0 0,0 0 0 0 0,1 0 0 0 0,-1 0 0 0 0,1-1 0 0 0,-1 1 0 0 0,0-1 0 0 0,1 0 0 0 0,-1 0-1 0 0,1 0 1 0 0,-1 0 0 0 0,1-1 0 0 0,-1 0 0 0 0,0 1 0 0 0,1-1 0 0 0,-1 0 0 0 0,0-1 0 0 0,0 1 0 0 0,0-1-1 0 0,0 1 1 0 0,5-4 0 0 0,2-3-1483 0 0</inkml:trace>
</inkml:ink>
</file>

<file path=ppt/ink/ink8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0.6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53 67 5776 0 0,'-3'-8'165'0'0,"0"1"0"0"0,0-1 0 0 0,-2-9 0 0 0,-2-6 1093 0 0,6 23-1177 0 0,1 0-1 0 0,0 0 1 0 0,0-1-1 0 0,0 1 1 0 0,0 0-1 0 0,-1 0 0 0 0,1-1 1 0 0,0 1-1 0 0,0 0 1 0 0,0 0-1 0 0,-1 0 1 0 0,1-1-1 0 0,0 1 1 0 0,-1 0-1 0 0,1 0 0 0 0,0 0 1 0 0,0 0-1 0 0,-1 0 1 0 0,1-1-1 0 0,0 1 1 0 0,-1 0-1 0 0,1 0 1 0 0,0 0-1 0 0,0 0 0 0 0,-1 0 1 0 0,1 0-1 0 0,0 0 1 0 0,-1 0-1 0 0,1 0 1 0 0,0 0-1 0 0,-1 0 0 0 0,1 0 1 0 0,0 1-1 0 0,0-1 1 0 0,-1 0-1 0 0,1 0 1 0 0,0 0-1 0 0,-1 0 1 0 0,1 0-1 0 0,0 1 0 0 0,0-1 1 0 0,-1 0-1 0 0,1 0 1 0 0,0 0-1 0 0,0 1 1 0 0,0-1-1 0 0,-1 0 0 0 0,1 0 1 0 0,0 1-1 0 0,0-1 1 0 0,0 0-1 0 0,-11 13 243 0 0,4 5-194 0 0,6-11-202 0 0</inkml:trace>
  <inkml:trace contextRef="#ctx0" brushRef="#br0" timeOffset="1">160 200 14768 0 0,'6'18'1481'0'0,"-1"-8"-1308"0"0,1-1 1 0 0,0 1-1 0 0,0-1 1 0 0,1-1-1 0 0,1 1 1 0 0,12 11-1 0 0,-17-18-138 0 0,0 1-1 0 0,0 0 0 0 0,0-1 0 0 0,1 0 0 0 0,-1 0 0 0 0,1 0 0 0 0,0 0 0 0 0,-1-1 0 0 0,1 1 0 0 0,0-1 0 0 0,0 0 0 0 0,0 0 1 0 0,0 0-1 0 0,5 0 0 0 0,-6-1 32 0 0,-1 0 0 0 0,1-1 1 0 0,0 1-1 0 0,0 0 0 0 0,-1-1 0 0 0,1 1 1 0 0,0-1-1 0 0,-1 0 0 0 0,1 0 0 0 0,0 0 1 0 0,-1 0-1 0 0,1-1 0 0 0,-1 1 1 0 0,0-1-1 0 0,1 1 0 0 0,-1-1 0 0 0,0 0 1 0 0,0 0-1 0 0,0 0 0 0 0,0 0 0 0 0,2-3 1 0 0,0-1 59 0 0,0 0 0 0 0,-1 0 1 0 0,0 0-1 0 0,0 0 1 0 0,0-1-1 0 0,-1 1 0 0 0,0-1 1 0 0,0 0-1 0 0,-1 1 0 0 0,1-1 1 0 0,-2 0-1 0 0,1 0 0 0 0,-1 0 1 0 0,0 0-1 0 0,0 0 0 0 0,-1 0 1 0 0,0 0-1 0 0,0 0 0 0 0,0 1 1 0 0,-1-1-1 0 0,0 0 0 0 0,-1 1 1 0 0,0-1-1 0 0,1 1 1 0 0,-2 0-1 0 0,1 0 0 0 0,-1 0 1 0 0,0 0-1 0 0,-6-6 0 0 0,3 5-141 0 0,0 0 0 0 0,0 0 0 0 0,0 1-1 0 0,-16-11 1 0 0,21 16-14 0 0,0 0 0 0 0,0 0 0 0 0,-1 0 0 0 0,1 0 0 0 0,0 0 0 0 0,0 0 0 0 0,0 1 0 0 0,-1-1 0 0 0,1 1 0 0 0,0-1 0 0 0,-1 1 0 0 0,1 0 0 0 0,0 0 0 0 0,-1 0 0 0 0,1 0 0 0 0,0 1 0 0 0,0-1 0 0 0,-1 1 1 0 0,1-1-1 0 0,0 1 0 0 0,0 0 0 0 0,-1 0 0 0 0,1 0 0 0 0,0 0 0 0 0,0 0 0 0 0,-3 2 0 0 0,1 0-172 0 0,1 0 0 0 0,-1 1 0 0 0,1-1 1 0 0,0 1-1 0 0,0-1 0 0 0,0 1 0 0 0,0 0 0 0 0,1 0 1 0 0,-1 0-1 0 0,1 0 0 0 0,-3 9 0 0 0,2-2-755 0 0</inkml:trace>
</inkml:ink>
</file>

<file path=ppt/ink/ink8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1.2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16040 0 0,'0'0'1210'0'0,"3"19"-661"0"0,1-4-533 0 0,0 1-1 0 0,-1 0 0 0 0,2 23 0 0 0,-3 55 60 0 0,-2-84-45 0 0,0-1 587 0 0,1-12 869 0 0,4-14-1043 0 0,2 1-358 0 0,1 1-1 0 0,14-22 0 0 0,-9 15-81 0 0,-4 8-22 0 0,19-26 0 0 0,-25 37 54 0 0,0 0 0 0 0,0 0 1 0 0,0 0-1 0 0,0 0 0 0 0,0 0 1 0 0,1 1-1 0 0,-1-1 0 0 0,1 1 1 0 0,-1 0-1 0 0,1 0 0 0 0,0 0 1 0 0,0 1-1 0 0,6-2 0 0 0,-8 3 4 0 0,-1 0-1 0 0,1 0 0 0 0,-1 0 0 0 0,0 0 1 0 0,1 0-1 0 0,-1 1 0 0 0,1-1 1 0 0,-1 1-1 0 0,0-1 0 0 0,1 1 0 0 0,-1-1 1 0 0,0 1-1 0 0,1 0 0 0 0,-1 0 1 0 0,0 0-1 0 0,0-1 0 0 0,0 1 0 0 0,0 0 1 0 0,0 0-1 0 0,0 1 0 0 0,0-1 1 0 0,1 1-1 0 0,17 29 606 0 0,-19-30-634 0 0,6 10 153 0 0,-2-1 1 0 0,1 1-1 0 0,-2 0 1 0 0,5 21-1 0 0,-7-27-198 0 0,0 0 0 0 0,0 0-1 0 0,-1 0 1 0 0,0 0 0 0 0,0 1 0 0 0,0-1-1 0 0,-1 0 1 0 0,1 0 0 0 0,-1 0 0 0 0,-1 0 0 0 0,1 0-1 0 0,-1-1 1 0 0,-3 9 0 0 0,-3-2-776 0 0</inkml:trace>
</inkml:ink>
</file>

<file path=ppt/ink/ink8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53.0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1053 1424 0 0,'49'-23'207'0'0,"12"-5"542"0"0,28-20 599 0 0,63-33 429 0 0,-42 24-1026 0 0,226-95 312 0 0,-245 114-857 0 0,245-112 824 0 0,-43 18 297 0 0,111-55-433 0 0,-253 106-634 0 0,-56 28-152 0 0,-87 49-225 0 0,-1 1 1 0 0,1 0-1 0 0,0 0 0 0 0,1 0 1 0 0,-1 1-1 0 0,16-2 1 0 0,-16 3-3588 0 0</inkml:trace>
</inkml:ink>
</file>

<file path=ppt/ink/ink8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2.4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1 226 4616 0 0,'0'0'2162'0'0,"21"-2"-876"0"0,128-5 2946 0 0,39 0-2144 0 0,-63-10-1526 0 0,-87 10-319 0 0,54-1 0 0 0,-39 4 93 0 0,-23 2-132 0 0,118-7 228 0 0,36 6-245 0 0,-50-8-112 0 0,235-20 266 0 0,-287 27-293 0 0,158-14 182 0 0,-142 8 6 0 0,99 4 0 0 0,-84 4-18 0 0,-98 1-217 0 0,260-15 136 0 0,-126 4 130 0 0,7-1 224 0 0,-73 6-180 0 0,-39 4-365 0 0,58-11 0 0 0,-88 11 132 0 0,14-4-832 0 0,-24 5-317 0 0</inkml:trace>
</inkml:ink>
</file>

<file path=ppt/ink/ink8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3.3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79 11880 0 0,'2'-4'56'0'0,"-1"1"1"0"0,1-1-1 0 0,1 0 1 0 0,-1 1-1 0 0,0 0 1 0 0,1-1-1 0 0,0 1 1 0 0,0 0-1 0 0,0 1 1 0 0,0-1-1 0 0,0 0 1 0 0,0 1-1 0 0,1-1 1 0 0,6-2-1 0 0,-1 0 13 0 0,0 1-1 0 0,0 0 1 0 0,1 0 0 0 0,19-4-1 0 0,-14 6-27 0 0,0 0 0 0 0,0 2 0 0 0,0 0 0 0 0,0 0 0 0 0,0 2-1 0 0,1-1 1 0 0,-1 2 0 0 0,-1 0 0 0 0,1 1 0 0 0,17 7 0 0 0,-29-10-41 0 0,-1 0 0 0 0,0 0 0 0 0,0 0 0 0 0,0 0 0 0 0,1 0 0 0 0,-1 0 0 0 0,0 1 0 0 0,-1-1 0 0 0,1 1 0 0 0,0 0 0 0 0,0-1 0 0 0,-1 1 0 0 0,1 0 0 0 0,-1 0 0 0 0,1 0 0 0 0,-1 0 0 0 0,0 0 0 0 0,0 0 0 0 0,0 1 0 0 0,0-1 0 0 0,0 0 0 0 0,0 1 0 0 0,0 2 0 0 0,-1-2 0 0 0,0 0 0 0 0,0-1 0 0 0,0 1 0 0 0,0 0 0 0 0,0 0 0 0 0,-1 0 0 0 0,1 0 0 0 0,-1-1 0 0 0,0 1 0 0 0,0 0 0 0 0,0 0 0 0 0,0-1 0 0 0,-1 1 0 0 0,1-1 0 0 0,-1 1 0 0 0,1-1 0 0 0,-1 0 0 0 0,0 1 0 0 0,-3 2 0 0 0,-4 4 0 0 0,2-2 0 0 0,1 0 0 0 0,-1-1 0 0 0,-15 10 0 0 0,-90 56 277 0 0,112-72-276 0 0,-5 3 24 0 0,-1 0 1 0 0,1 1 0 0 0,0-1-1 0 0,0 1 1 0 0,0 0-1 0 0,0 1 1 0 0,-4 5-1 0 0,8-9 102 0 0,100-1 88 0 0,-71 1-243 0 0,0 2 1 0 0,0 1 0 0 0,-1 1 0 0 0,54 18 0 0 0,-76-21 19 0 0,1 1 0 0 0,-1-1 1 0 0,0 1-1 0 0,0 0 0 0 0,0 1 0 0 0,0-1 1 0 0,0 1-1 0 0,-1 0 0 0 0,1 0 1 0 0,5 8-1 0 0,-7-9 6 0 0,-1 0 0 0 0,0 0-1 0 0,-1 0 1 0 0,1 0 0 0 0,0 0 0 0 0,-1 0 0 0 0,1 1 0 0 0,-1-1-1 0 0,0 0 1 0 0,0 1 0 0 0,-1-1 0 0 0,1 1 0 0 0,-1-1 0 0 0,0 1-1 0 0,0 0 1 0 0,0-1 0 0 0,0 1 0 0 0,0-1 0 0 0,-2 5 0 0 0,1-5 14 0 0,0 0 0 0 0,0 0 1 0 0,-1 0-1 0 0,1 0 0 0 0,-1-1 1 0 0,0 1-1 0 0,0 0 0 0 0,0-1 0 0 0,0 1 1 0 0,0-1-1 0 0,-1 1 0 0 0,1-1 1 0 0,-6 3-1 0 0,-3 3 308 0 0,-24 11 0 0 0,29-16-214 0 0,-14 5 406 0 0,-1-1 1 0 0,0-1-1 0 0,0-1 0 0 0,-1 0 0 0 0,-32 1 0 0 0,43-5-518 0 0,0 0 0 0 0,0-1 0 0 0,1-1 0 0 0,-1 1 0 0 0,0-2 0 0 0,1 1 0 0 0,-1-2-1 0 0,1 1 1 0 0,-1-2 0 0 0,1 1 0 0 0,0-1 0 0 0,0-1 0 0 0,1 0 0 0 0,-11-7-1 0 0,17 8-613 0 0</inkml:trace>
</inkml:ink>
</file>

<file path=ppt/ink/ink8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4.0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 11632 0 0,'0'0'504'0'0,"8"-2"-470"0"0,-6 2-38 0 0,-1 1 0 0 0,1-1 0 0 0,-1 1 0 0 0,1 0 0 0 0,0 0 0 0 0,-1-1 0 0 0,1 1 0 0 0,-1 0 0 0 0,0 0-1 0 0,1 0 1 0 0,-1 0 0 0 0,0 1 0 0 0,0-1 0 0 0,0 0 0 0 0,2 3 0 0 0,15 21-21 0 0,-5-2 35 0 0,-2 0 1 0 0,-1 0 0 0 0,11 38-1 0 0,-10-29 20 0 0,-9-25 173 0 0,-1-1 1 0 0,0 1-1 0 0,0-1 0 0 0,-1 1 1 0 0,0 9-1 0 0,0-14 842 0 0,-1-2-978 0 0,0 0 0 0 0,0 0-1 0 0,0 0 1 0 0,0-1 0 0 0,0 1 0 0 0,0 0 0 0 0,0-1 0 0 0,0 1 0 0 0,0 0-1 0 0,0-1 1 0 0,0 1 0 0 0,0-1 0 0 0,0 0 0 0 0,0 1 0 0 0,1-1-1 0 0,-1 0 1 0 0,0 1 0 0 0,0-1 0 0 0,1 0 0 0 0,-2-1 0 0 0,0-1 24 0 0,1 0-1 0 0,-1 1 1 0 0,1-1 0 0 0,0 0 0 0 0,-1 0 0 0 0,0-6-1 0 0,0-2 3 0 0,0 1 1 0 0,1 0-1 0 0,0-15 0 0 0,1 18-78 0 0,0 0 1 0 0,1 0-1 0 0,0 0 1 0 0,1 0-1 0 0,-1 0 0 0 0,1 0 1 0 0,1 0-1 0 0,-1 1 1 0 0,1-1-1 0 0,0 1 1 0 0,8-11-1 0 0,-9 14-11 0 0,-1 1 1 0 0,1 0-1 0 0,0 0 0 0 0,0 0 0 0 0,0 0 1 0 0,0 0-1 0 0,0 0 0 0 0,0 1 1 0 0,0-1-1 0 0,1 1 0 0 0,-1 0 0 0 0,1-1 1 0 0,-1 1-1 0 0,1 0 0 0 0,-1 1 1 0 0,1-1-1 0 0,0 0 0 0 0,-1 1 0 0 0,1-1 1 0 0,0 1-1 0 0,0 0 0 0 0,-1 0 0 0 0,1 0 1 0 0,0 0-1 0 0,0 0 0 0 0,-1 1 1 0 0,1-1-1 0 0,0 1 0 0 0,-1 0 0 0 0,1 0 1 0 0,-1 0-1 0 0,1 0 0 0 0,2 2 0 0 0,0-1-7 0 0,-1 0-1 0 0,0 1 0 0 0,1 0 0 0 0,-1 0 0 0 0,0 0 0 0 0,-1 1 0 0 0,1-1 1 0 0,-1 1-1 0 0,1 0 0 0 0,-1 0 0 0 0,0 0 0 0 0,-1 0 0 0 0,1 1 0 0 0,-1-1 1 0 0,3 6-1 0 0,-2-1-9 0 0,0 0 0 0 0,-1 1 0 0 0,0 0 0 0 0,0 0 0 0 0,-1-1 0 0 0,0 19 0 0 0,-2-21 13 0 0,1 0 0 0 0,0 0 0 0 0,-1 0 0 0 0,-1 0 0 0 0,1 0 0 0 0,-5 11 0 0 0,3-12 0 0 0,-1-2 16 0 0,4-3 208 0 0,-4-6 186 0 0,3 5-395 0 0,1 0 0 0 0,-1-1 0 0 0,1 1-1 0 0,-1-1 1 0 0,1 1 0 0 0,0-1 0 0 0,-1 1-1 0 0,1-1 1 0 0,0 1 0 0 0,-1-1 0 0 0,1 1 0 0 0,0-1-1 0 0,0 1 1 0 0,0-1 0 0 0,-1 1 0 0 0,1-1-1 0 0,0 0 1 0 0,0 1 0 0 0,0-1 0 0 0,0 0-1 0 0,1-7-14 0 0,1 0 0 0 0,0-1 0 0 0,0 1 0 0 0,1 0 0 0 0,0 1 0 0 0,1-1 0 0 0,4-8 0 0 0,-1 4 0 0 0,0 1 0 0 0,0-1 0 0 0,1 2 0 0 0,0-1 0 0 0,1 1 0 0 0,13-12 0 0 0,-15 16 0 0 0,0 1 0 0 0,0-1 0 0 0,0 1 0 0 0,1 1 0 0 0,0-1 0 0 0,0 1 0 0 0,0 1 0 0 0,1-1 0 0 0,-1 1 0 0 0,13-2 0 0 0,-19 5 5 0 0,0-1 0 0 0,1 1 0 0 0,-1 0 0 0 0,0 0 0 0 0,1 0 0 0 0,-1 0 0 0 0,0 1-1 0 0,1-1 1 0 0,-1 0 0 0 0,0 1 0 0 0,0 0 0 0 0,1 0 0 0 0,-1-1 0 0 0,0 1-1 0 0,0 0 1 0 0,3 3 0 0 0,-2-2-3 0 0,0 1 0 0 0,0-1 0 0 0,0 1 0 0 0,0 0 0 0 0,0 1 0 0 0,-1-1-1 0 0,1 0 1 0 0,3 7 0 0 0,-2 0-7 0 0,0 0 0 0 0,0-1 0 0 0,-1 1 0 0 0,0 0 0 0 0,-1 1 0 0 0,2 16-1 0 0,-4-10 18 0 0,0 0 0 0 0,-1 0 0 0 0,-1 0 0 0 0,-5 24 0 0 0,6-40-8 0 0,1 4-164 0 0</inkml:trace>
</inkml:ink>
</file>

<file path=ppt/ink/ink8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4.75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15256 0 0,'6'19'548'0'0,"-1"7"-552"0"0,14 98 50 0 0,-9-15 757 0 0,-9-103-739 0 0,0 0-1 0 0,0 0 1 0 0,1 0 0 0 0,-1-1 0 0 0,1 1-1 0 0,1-1 1 0 0,-1 1 0 0 0,1-1 0 0 0,0 0 0 0 0,0 0-1 0 0,5 6 1 0 0,-6-8 36 0 0,1 0 0 0 0,0 0 0 0 0,-1-1 0 0 0,1 1-1 0 0,0-1 1 0 0,0 1 0 0 0,0-1 0 0 0,1 0 0 0 0,-1 0 0 0 0,0-1 0 0 0,1 1-1 0 0,-1-1 1 0 0,1 0 0 0 0,0 1 0 0 0,-1-2 0 0 0,1 1 0 0 0,0 0 0 0 0,5 0-1 0 0,0-2 102 0 0,0 0-1 0 0,0 0 0 0 0,0-1 0 0 0,0 0 0 0 0,0-1 0 0 0,15-6 0 0 0,5-2-41 0 0,-26 11-200 0 0,0-1 0 0 0,0 0 0 0 0,1 1 0 0 0,-1 0 0 0 0,7 0 0 0 0,-4 0-458 0 0,-1 0 76 0 0</inkml:trace>
</inkml:ink>
</file>

<file path=ppt/ink/ink8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5.6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24 11968 0 0,'6'-23'613'0'0,"-6"23"-613"0"0,0 1 0 0 0,0-1-1 0 0,0 0 1 0 0,0 0 0 0 0,0 0 0 0 0,0 0 0 0 0,0 0 0 0 0,0 0 0 0 0,0 0-1 0 0,0 0 1 0 0,0 0 0 0 0,0 1 0 0 0,0-1 0 0 0,0 0 0 0 0,0 0 0 0 0,1 0-1 0 0,-1 0 1 0 0,0 0 0 0 0,0 0 0 0 0,0 0 0 0 0,0 0 0 0 0,0 0-1 0 0,0 0 1 0 0,0 0 0 0 0,0 0 0 0 0,0 0 0 0 0,1 0 0 0 0,-1 0 0 0 0,0 0-1 0 0,0 0 1 0 0,0 0 0 0 0,0 0 0 0 0,0 0 0 0 0,0 0 0 0 0,0 0 0 0 0,1 0-1 0 0,-1 0 1 0 0,0 0 0 0 0,0 0 0 0 0,0 0 0 0 0,0 0 0 0 0,0 0-1 0 0,0 0 1 0 0,0 0 0 0 0,0 0 0 0 0,0 0 0 0 0,1 0 0 0 0,-1 0 0 0 0,0 0-1 0 0,0-1 1 0 0,0 1 0 0 0,0 0 0 0 0,0 0 0 0 0,0 0 0 0 0,0 0 0 0 0,0 0-1 0 0,0 0 1 0 0,0 0 0 0 0,0 0 0 0 0,0-1 0 0 0,0 1 0 0 0,0 0-1 0 0,0 0 1 0 0,0 0 0 0 0,0 0 0 0 0,0 0 0 0 0,0 0 0 0 0,3 5-43 0 0,-1 2-7 0 0,0 0 0 0 0,-1 0 0 0 0,0 1 0 0 0,1 10 0 0 0,0 10 44 0 0,2 6 54 0 0,-2 58 1 0 0,2 23 446 0 0,8 1 494 0 0,-9-78-2437 0 0</inkml:trace>
</inkml:ink>
</file>

<file path=ppt/ink/ink8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6.1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0 258 10304 0 0,'13'-4'472'0'0,"-4"3"-175"0"0,1 0 1 0 0,0-1-1 0 0,-1 0 0 0 0,0 0 1 0 0,1-1-1 0 0,-1-1 1 0 0,0 1-1 0 0,15-10 1 0 0,-7 5 243 0 0,20-8 1 0 0,-30 13-542 0 0,0 0 0 0 0,0-1 0 0 0,0 1 0 0 0,0-2 0 0 0,-1 1 0 0 0,1-1 0 0 0,-1 0 0 0 0,10-11 0 0 0,41-55 687 0 0,-45 55-174 0 0,-7 8-319 0 0,1 0 1 0 0,-1-1 0 0 0,-1 1 0 0 0,1-1 0 0 0,3-12 0 0 0,-10 30-264 0 0,1 0 0 0 0,0 1 0 0 0,1 15 0 0 0,-1 13 71 0 0,-2 118 221 0 0,3-87 4 0 0,0-69-357 0 0,8-5-5037 0 0,-5 1 3391 0 0</inkml:trace>
</inkml:ink>
</file>

<file path=ppt/ink/ink8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6.76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1 323 6048 0 0,'5'-4'187'0'0,"0"0"-1"0"0,0 1 1 0 0,1-1 0 0 0,-1 1 0 0 0,10-3-1 0 0,-2 2 1319 0 0,0 0-1 0 0,0 1 1 0 0,18-2-1 0 0,-30 4-1433 0 0,0 1-1 0 0,0 0 0 0 0,0 0 0 0 0,0 0 1 0 0,0 0-1 0 0,0 0 0 0 0,1 0 0 0 0,-1 0 1 0 0,0 0-1 0 0,0 0 0 0 0,0 0 0 0 0,0 0 1 0 0,0 1-1 0 0,0-1 0 0 0,-1 0 0 0 0,1 1 1 0 0,0-1-1 0 0,0 1 0 0 0,0-1 0 0 0,0 1 1 0 0,0 0-1 0 0,0-1 0 0 0,-1 1 0 0 0,2 1 1 0 0,-1-1-20 0 0,-1 0 0 0 0,1 0-1 0 0,-1 1 1 0 0,0-1 0 0 0,1 0 0 0 0,-1 1 0 0 0,0-1 0 0 0,0 0 0 0 0,0 1 0 0 0,0-1 0 0 0,0 0 0 0 0,0 1 0 0 0,0-1 0 0 0,0 0-1 0 0,-1 3 1 0 0,-1 2 3 0 0,0 0 0 0 0,0 0 0 0 0,-1 0 0 0 0,0 0 0 0 0,0 0 0 0 0,-5 6 1 0 0,6-8-15 0 0,-1 1 0 0 0,1-1 1 0 0,0 1-1 0 0,0 0 1 0 0,0-1-1 0 0,1 1 1 0 0,0 0-1 0 0,0 0 1 0 0,0 0-1 0 0,0 0 1 0 0,1 0-1 0 0,0 0 1 0 0,0 0-1 0 0,0 0 1 0 0,1 0-1 0 0,0 0 1 0 0,0 0-1 0 0,0 0 1 0 0,0 0-1 0 0,1 0 1 0 0,3 7-1 0 0,-4-10 14 0 0,0 1 0 0 0,0-1 0 0 0,0 1 0 0 0,1-1 0 0 0,-1 0 0 0 0,1 0 0 0 0,-1 0 0 0 0,1 1 0 0 0,0-2 0 0 0,0 1 0 0 0,0 0 0 0 0,0 0 0 0 0,0-1 0 0 0,0 1 0 0 0,1-1-1 0 0,3 3 1 0 0,-3-4-182 0 0,-1 1-1 0 0,0 0 0 0 0,1-1 1 0 0,-1 1-1 0 0,1-1 1 0 0,-1 0-1 0 0,1 0 0 0 0,-1 0 1 0 0,1 0-1 0 0,-1 0 0 0 0,1-1 1 0 0,-1 1-1 0 0,1-1 0 0 0,-1 0 1 0 0,0 0-1 0 0,1 1 0 0 0,-1-1 1 0 0,0-1-1 0 0,0 1 0 0 0,1 0 1 0 0,1-3-1 0 0,9-4-1322 0 0,-1-1 0 0 0,14-13 0 0 0,-22 18 1195 0 0,2-3 173 0 0,0 0 0 0 0,0 0 0 0 0,0-1-1 0 0,-1 0 1 0 0,0 0 0 0 0,-1-1 0 0 0,0 1 0 0 0,0-1 0 0 0,-1 0 0 0 0,0 0 0 0 0,-1 0 0 0 0,1 0 0 0 0,-2 0 0 0 0,1-1 0 0 0,-2 1 0 0 0,1-12 0 0 0,-2 15 1559 0 0,0 10 726 0 0,-2 5-2111 0 0,0-2 74 0 0,0 0 1 0 0,1 0-1 0 0,0 1 1 0 0,0-1-1 0 0,1 1 1 0 0,0-1-1 0 0,0 1 1 0 0,1 0-1 0 0,0-1 1 0 0,0 1-1 0 0,1 0 1 0 0,3 14-1 0 0,-3-18-113 0 0,0-1 0 0 0,0 1 0 0 0,0-1 0 0 0,1 1 1 0 0,0-1-1 0 0,0 1 0 0 0,0-1 0 0 0,0 0 0 0 0,0 0 0 0 0,1 0 0 0 0,-1 0 0 0 0,1-1 1 0 0,0 1-1 0 0,0-1 0 0 0,0 1 0 0 0,0-1 0 0 0,0 0 0 0 0,0 0 0 0 0,1-1 0 0 0,-1 1 1 0 0,1 0-1 0 0,-1-1 0 0 0,1 0 0 0 0,-1 0 0 0 0,1 0 0 0 0,0-1 0 0 0,7 1 0 0 0,0 0 42 0 0,1-1-1 0 0,-1-1 0 0 0,0 0 1 0 0,1-1-1 0 0,-1 0 0 0 0,0 0 1 0 0,0-1-1 0 0,0-1 0 0 0,0 0 1 0 0,-1 0-1 0 0,1-1 0 0 0,-1-1 1 0 0,0 1-1 0 0,9-9 0 0 0,-8 6 46 0 0,0 0-1 0 0,-1-1 0 0 0,-1-1 0 0 0,1 0 0 0 0,-1 0 0 0 0,-1 0 0 0 0,0-1 0 0 0,0-1 0 0 0,-1 1 1 0 0,-1-1-1 0 0,9-21 0 0 0,-13 25-46 0 0,0-1 0 0 0,0 1 1 0 0,-1-1-1 0 0,0 1 1 0 0,0-1-1 0 0,-1 0 0 0 0,0 1 1 0 0,-1-1-1 0 0,0 0 0 0 0,0 1 1 0 0,-4-12-1 0 0,1 5-65 0 0,-1-1-1 0 0,-1 1 1 0 0,0 0-1 0 0,-1 0 1 0 0,-10-13 0 0 0,14 22-25 0 0,-1 0 1 0 0,0 0-1 0 0,-1 1 0 0 0,1 0 1 0 0,-1 0-1 0 0,0 0 1 0 0,0 0-1 0 0,-1 1 1 0 0,0 0-1 0 0,-11-6 0 0 0,13 8-13 0 0,0 0 0 0 0,0 0 0 0 0,0 1 0 0 0,-1 0 0 0 0,1 0 0 0 0,-1 0 0 0 0,1 0 0 0 0,0 1-1 0 0,-1 0 1 0 0,1 0 0 0 0,-1 0 0 0 0,1 0 0 0 0,-1 1 0 0 0,1 0 0 0 0,-1 0 0 0 0,1 0 0 0 0,-7 3-1 0 0,-3 2-356 0 0,0 1-1 0 0,1 1 0 0 0,0 0 1 0 0,0 1-1 0 0,1 0 0 0 0,0 1 1 0 0,0 1-1 0 0,1-1 0 0 0,-15 20 1 0 0,13-12-1633 0 0</inkml:trace>
</inkml:ink>
</file>

<file path=ppt/ink/ink8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7.6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21 10664 0 0,'9'-5'229'0'0,"-6"3"-195"0"0,1 0 1 0 0,-1 0-1 0 0,0 1 0 0 0,0-1 0 0 0,1 1 0 0 0,-1 0 0 0 0,1 0 0 0 0,-1 0 0 0 0,1 0 0 0 0,0 0 0 0 0,5 1 0 0 0,-5 1 32 0 0,-1 3-13 0 0,-2-2-50 0 0,-1 0 1 0 0,1 0-1 0 0,-1 0 1 0 0,1 0-1 0 0,-1 0 1 0 0,0 0-1 0 0,0 0 1 0 0,0 0-1 0 0,0 0 1 0 0,-1 0-1 0 0,1 0 1 0 0,0 0-1 0 0,-1 0 1 0 0,1 0-1 0 0,-1 0 1 0 0,0 0-1 0 0,0 0 1 0 0,0 0-1 0 0,-2 3 1 0 0,1-1 75 0 0,-3 7 406 0 0,0 0 0 0 0,1-1-1 0 0,0 2 1 0 0,0-1 0 0 0,-2 18 0 0 0,6-27-386 0 0,-1 1 0 0 0,1 0 0 0 0,0 0 0 0 0,0 0 0 0 0,0 0 0 0 0,1 0 0 0 0,-1-1 0 0 0,1 1 0 0 0,-1 0 0 0 0,1 0 0 0 0,0 0 0 0 0,0-1 0 0 0,0 1 1 0 0,1-1-1 0 0,-1 1 0 0 0,0-1 0 0 0,1 1 0 0 0,0-1 0 0 0,-1 0 0 0 0,1 1 0 0 0,0-1 0 0 0,0 0 0 0 0,1-1 0 0 0,-1 1 0 0 0,0 0 0 0 0,1 0 0 0 0,-1-1 0 0 0,5 3 0 0 0,-1-2-79 0 0,0 1 0 0 0,0-1 0 0 0,0 0 0 0 0,0 0 0 0 0,1-1 0 0 0,-1 0 0 0 0,1 0 0 0 0,-1 0 0 0 0,0-1 0 0 0,1 0 0 0 0,-1 0 0 0 0,10-2 0 0 0,-3-2-560 0 0</inkml:trace>
</inkml:ink>
</file>

<file path=ppt/ink/ink8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8.5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1 436 15440 0 0,'30'-25'677'0'0,"19"-11"-206"0"0,-23 17-399 0 0,0-1 0 0 0,23-23-1 0 0,-15 9-55 0 0,45-50-26 0 0,-69 71 23 0 0,0 0 1 0 0,-1 0-1 0 0,0-1 0 0 0,-1 0 1 0 0,6-17-1 0 0,-8 17 77 0 0,-4 11-17 0 0,0-1 1 0 0,0 0-1 0 0,-1 1 1 0 0,1-1 0 0 0,-1 0-1 0 0,0 0 1 0 0,0-6-1 0 0,0 5 85 0 0,-1 7-95 0 0,0 10-98 0 0,-7 99-138 0 0,3-35 107 0 0,4-71 94 0 0,-2 10 59 0 0,2 1-1 0 0,-1-1 1 0 0,2 1 0 0 0,4 28-1 0 0,-2-27-159 0 0,-3-14-13 0 0,0 0 0 0 0,0 0 0 0 0,1 0 0 0 0,-1 0 0 0 0,1 0 0 0 0,0 0 0 0 0,0 0 0 0 0,0 0 0 0 0,0-1 0 0 0,1 1 0 0 0,-1 0 0 0 0,1-1 1 0 0,0 1-1 0 0,-1-1 0 0 0,1 1 0 0 0,4 3 0 0 0,-3-5-1105 0 0,2-2-51 0 0</inkml:trace>
  <inkml:trace contextRef="#ctx0" brushRef="#br0" timeOffset="1">632 189 14192 0 0,'-2'3'33'0'0,"1"0"0"0"0,-1 0 0 0 0,1 0 0 0 0,0 0 1 0 0,0 0-1 0 0,0 0 0 0 0,0 0 0 0 0,1 0 0 0 0,0 0 0 0 0,-1 0 1 0 0,1 1-1 0 0,0-1 0 0 0,0 0 0 0 0,0 0 0 0 0,2 4 1 0 0,-1-2 18 0 0,0 1 1 0 0,1-1-1 0 0,0 0 1 0 0,0 0-1 0 0,1 0 1 0 0,-1-1-1 0 0,1 1 1 0 0,5 6-1 0 0,-2-4 77 0 0,0 1-1 0 0,1-1 0 0 0,0 0 1 0 0,1-1-1 0 0,0 0 1 0 0,0 0-1 0 0,0-1 1 0 0,0 0-1 0 0,15 7 1 0 0,-17-10-60 0 0,0 0 1 0 0,0 0-1 0 0,0-1 1 0 0,1 1 0 0 0,-1-1-1 0 0,0-1 1 0 0,1 1 0 0 0,-1-1-1 0 0,1 0 1 0 0,-1-1 0 0 0,1 1-1 0 0,-1-1 1 0 0,0 0 0 0 0,1-1-1 0 0,-1 0 1 0 0,0 0 0 0 0,0 0-1 0 0,0-1 1 0 0,0 0 0 0 0,-1 0-1 0 0,1 0 1 0 0,-1-1 0 0 0,9-6-1 0 0,-5 3 135 0 0,-1-1 0 0 0,0 0 0 0 0,0 0 0 0 0,0 0 0 0 0,9-16 0 0 0,-14 20-133 0 0,-1 0 0 0 0,0 0 0 0 0,0 0 0 0 0,0-1 1 0 0,-1 1-1 0 0,1-1 0 0 0,-1 1 0 0 0,0-1 0 0 0,0 1 0 0 0,-1-1 0 0 0,1 0 0 0 0,-1 0 0 0 0,0 1 0 0 0,0-1 0 0 0,-1 0 0 0 0,-1-5 0 0 0,0 3 53 0 0,0-1 1 0 0,0 1-1 0 0,-1 0 0 0 0,0 1 0 0 0,-1-1 0 0 0,0 1 0 0 0,-5-8 0 0 0,-36-39 449 0 0,23 29-627 0 0,17 19 46 0 0,1 0-1 0 0,-1 1 1 0 0,-1-1-1 0 0,1 1 1 0 0,-1 1 0 0 0,1-1-1 0 0,-1 1 1 0 0,0 0-1 0 0,-1 0 1 0 0,1 0-1 0 0,-13-2 1 0 0,14 3-93 0 0,0 2 0 0 0,0-1 0 0 0,0 0 0 0 0,0 1 1 0 0,0 0-1 0 0,0 0 0 0 0,0 0 0 0 0,0 1 0 0 0,0 0 0 0 0,0 0 0 0 0,0 0 1 0 0,0 0-1 0 0,0 1 0 0 0,1 0 0 0 0,-1 0 0 0 0,-6 4 0 0 0,4-2-275 0 0,0 1 0 0 0,1 1 0 0 0,0-1 0 0 0,0 1-1 0 0,0 0 1 0 0,1 0 0 0 0,0 1 0 0 0,0 0-1 0 0,0-1 1 0 0,1 2 0 0 0,-5 11 0 0 0,3-5-1101 0 0</inkml:trace>
</inkml:ink>
</file>

<file path=ppt/ink/ink8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39.2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38 236 13824 0 0,'-3'2'43'0'0,"0"0"1"0"0,0 0-1 0 0,1 1 1 0 0,-1-1 0 0 0,1 1-1 0 0,-1-1 1 0 0,1 1-1 0 0,0 0 1 0 0,0-1-1 0 0,0 1 1 0 0,1 0 0 0 0,-1 0-1 0 0,1 1 1 0 0,-1-1-1 0 0,1 0 1 0 0,0 0 0 0 0,0 1-1 0 0,1-1 1 0 0,-1 1-1 0 0,1-1 1 0 0,-1 1 0 0 0,1-1-1 0 0,0 0 1 0 0,0 1-1 0 0,1-1 1 0 0,-1 1 0 0 0,1-1-1 0 0,0 1 1 0 0,0-1-1 0 0,0 0 1 0 0,0 0 0 0 0,0 1-1 0 0,1-1 1 0 0,-1 0-1 0 0,4 4 1 0 0,0-1 43 0 0,1 0 0 0 0,-1 0 1 0 0,2 0-1 0 0,-1-1 0 0 0,0 0 1 0 0,1 0-1 0 0,0-1 0 0 0,0 0 1 0 0,1 0-1 0 0,-1 0 0 0 0,1-1 1 0 0,0 0-1 0 0,0-1 0 0 0,0 1 0 0 0,0-2 1 0 0,0 1-1 0 0,9 0 0 0 0,-10-2 73 0 0,1 0-1 0 0,-1 0 0 0 0,0 0 0 0 0,1-1 0 0 0,-1 0 0 0 0,1 0 0 0 0,-1-1 0 0 0,0 0 0 0 0,0-1 0 0 0,0 1 1 0 0,0-1-1 0 0,7-4 0 0 0,2-3 198 0 0,0-1 1 0 0,0 0 0 0 0,-1-2-1 0 0,16-16 1 0 0,-24 22-210 0 0,-2 1 0 0 0,1-1 0 0 0,-1 0 1 0 0,0 0-1 0 0,0 0 0 0 0,-1-1 0 0 0,0 0 0 0 0,0 0 1 0 0,-1 0-1 0 0,0 0 0 0 0,3-15 0 0 0,-5 18-71 0 0,-1 0-1 0 0,0 0 1 0 0,-1 0 0 0 0,1 0-1 0 0,-1 0 1 0 0,0 0-1 0 0,-1 0 1 0 0,1 0-1 0 0,-1 0 1 0 0,1 1 0 0 0,-2-1-1 0 0,-3-7 1 0 0,-3-3 86 0 0,-1 1 0 0 0,-15-17 1 0 0,18 22-266 0 0,-1 0 0 0 0,-1 1 0 0 0,0 0 0 0 0,0 0 0 0 0,0 1 0 0 0,-1 0 0 0 0,0 1 0 0 0,0 0 0 0 0,0 1 0 0 0,-15-6 0 0 0,2 6-558 0 0</inkml:trace>
</inkml:ink>
</file>

<file path=ppt/ink/ink8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43.4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39 7496 0 0,'9'-18'526'0'0,"-8"16"-279"0"0,0 0-1 0 0,0 0 0 0 0,1-1 0 0 0,-1 1 0 0 0,-1 0 0 0 0,1 0 1 0 0,1-4-1 0 0,6 25 562 0 0,-7-12-512 0 0,3 15 610 0 0,0 1 0 0 0,-2-1 0 0 0,-1 39 0 0 0,-1-54-738 0 0,0 0 0 0 0,0-1 0 0 0,0 1 0 0 0,3 8 1 0 0,1 27 266 0 0,1-78 232 0 0,-5 28-538 0 0,0-12 282 0 0,3-27-1 0 0,-2 43-406 0 0,1-1 0 0 0,-1 0 1 0 0,1 1-1 0 0,0 0 0 0 0,0-1 1 0 0,0 1-1 0 0,0 0 0 0 0,1 0 0 0 0,0 0 1 0 0,0 0-1 0 0,0 0 0 0 0,0 1 1 0 0,0-1-1 0 0,1 1 0 0 0,0 0 0 0 0,-1 0 1 0 0,1 0-1 0 0,0 1 0 0 0,1-1 1 0 0,-1 1-1 0 0,0 0 0 0 0,8-2 0 0 0,-7 2-4 0 0,-2 1 0 0 0,-1 0 0 0 0,1 0 0 0 0,0 0 0 0 0,-1 1 0 0 0,1-1 0 0 0,0 1 0 0 0,3 0 0 0 0,-5 0 0 0 0,1 0 0 0 0,-1 0 0 0 0,0 1 0 0 0,0-1 0 0 0,0 1 0 0 0,0-1 0 0 0,0 1 0 0 0,0-1 0 0 0,0 1 0 0 0,0-1 0 0 0,0 1 0 0 0,0 0 0 0 0,0 0 0 0 0,0 0 0 0 0,0-1 0 0 0,0 1 0 0 0,-1 0 0 0 0,1 0 0 0 0,0 0 0 0 0,-1 0 0 0 0,1 2 0 0 0,5 8 70 0 0,-1 2 0 0 0,-1-1 0 0 0,0 0 0 0 0,0 1 0 0 0,-1 0 0 0 0,2 26 0 0 0,-4-4-75 0 0,-2-7 280 0 0,2-30-244 0 0,-1 0-1 0 0,1 0 1 0 0,0 0-1 0 0,0 0 0 0 0,-1 0 1 0 0,1 0-1 0 0,0 1 1 0 0,1-1-1 0 0,-1 0 0 0 0,0 1 1 0 0,2-3-1 0 0,6-9 32 0 0,-2-1 12 0 0,-1-1-29 0 0,1 1 0 0 0,0 0 0 0 0,1 1 0 0 0,19-24 0 0 0,-26 36-34 0 0,0 0-1 0 0,0 0 1 0 0,-1 0 0 0 0,1 0 0 0 0,0 0 0 0 0,0 0-1 0 0,0 0 1 0 0,0 1 0 0 0,1-1 0 0 0,-1 0 0 0 0,0 1-1 0 0,0-1 1 0 0,0 1 0 0 0,0 0 0 0 0,1-1 0 0 0,-1 1 0 0 0,0 0-1 0 0,0-1 1 0 0,1 1 0 0 0,-1 0 0 0 0,0 0 0 0 0,1 0-1 0 0,-1 0 1 0 0,0 1 0 0 0,2-1 0 0 0,-1 1 8 0 0,0 0 0 0 0,-1 0 1 0 0,1 0-1 0 0,0 0 0 0 0,-1 0 0 0 0,1 0 0 0 0,-1 1 1 0 0,1-1-1 0 0,-1 1 0 0 0,0-1 0 0 0,0 1 1 0 0,1-1-1 0 0,-1 1 0 0 0,0 0 0 0 0,0-1 1 0 0,0 3-1 0 0,11 20 108 0 0,-8-17-78 0 0,0 0 0 0 0,0 1 0 0 0,-1-1 0 0 0,0 1 1 0 0,0 0-1 0 0,-1 0 0 0 0,0 0 0 0 0,0 1 0 0 0,0 12 0 0 0,-2-9-388 0 0,0-8-3280 0 0</inkml:trace>
</inkml:ink>
</file>

<file path=ppt/ink/ink8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44.0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44 1 16352 0 0,'-2'0'123'0'0,"1"0"1"0"0,0 1-1 0 0,-1 0 1 0 0,1-1 0 0 0,0 1-1 0 0,0 0 1 0 0,-1-1 0 0 0,1 1-1 0 0,0 0 1 0 0,0 0-1 0 0,0 0 1 0 0,0 0 0 0 0,0 0-1 0 0,0 0 1 0 0,-1 2 0 0 0,-13 21-1064 0 0,13-18 709 0 0,0-1 1 0 0,1 1-1 0 0,0 0 0 0 0,0 0 0 0 0,0 0 1 0 0,1-1-1 0 0,0 1 0 0 0,0 0 0 0 0,2 8 1 0 0,-2 7 261 0 0,3 139 3910 0 0,-3-153-3837 0 0,0 0-1 0 0,1 1 0 0 0,0-1 0 0 0,0 0 0 0 0,1 0 0 0 0,0 0 0 0 0,0-1 0 0 0,1 1 0 0 0,-1 0 1 0 0,1-1-1 0 0,6 9 0 0 0,-7-12-53 0 0,0 0 0 0 0,0-1 0 0 0,0 1 0 0 0,0-1 0 0 0,1 0 0 0 0,-1 0 0 0 0,0 0 0 0 0,1 0 1 0 0,0 0-1 0 0,0-1 0 0 0,-1 1 0 0 0,1-1 0 0 0,0 1 0 0 0,0-1 0 0 0,0 0 0 0 0,0 0 0 0 0,0 0 0 0 0,1-1 1 0 0,-1 1-1 0 0,0-1 0 0 0,0 0 0 0 0,0 0 0 0 0,1 0 0 0 0,-1 0 0 0 0,0 0 0 0 0,0-1 0 0 0,6-1 0 0 0,0 0 17 0 0,0-1-1 0 0,0 0 1 0 0,0 0-1 0 0,-1-1 1 0 0,1 0 0 0 0,-1 0-1 0 0,0-1 1 0 0,0 0-1 0 0,8-7 1 0 0</inkml:trace>
</inkml:ink>
</file>

<file path=ppt/ink/ink8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46.31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23 2736 0 0,'13'-6'280'0'0,"0"-1"-109"0"0,-11 7-157 0 0,18-9-59 0 0,-19 9-23 0 0</inkml:trace>
</inkml:ink>
</file>

<file path=ppt/ink/ink8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47.1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1 156 8752 0 0,'0'0'404'0'0,"16"0"-2019"0"0,31-20-2962 0 0,-43 18 5047 0 0,0 1 1 0 0,1 0-1 0 0,-1 0 0 0 0,0 0 0 0 0,0 1 1 0 0,1-1-1 0 0,-1 1 0 0 0,5 1 1 0 0,38 5 959 0 0,-34-4-1299 0 0,25 2-1 0 0,7-6 447 0 0,54-9 0 0 0,-37 2-51 0 0,23 5-57 0 0,5-1 502 0 0,-69 3-451 0 0,23 2 1 0 0,15-2 150 0 0,43-5-534 0 0,31-5 142 0 0,-14 2 3 0 0,-32 4-36 0 0,51-4 552 0 0,16-2-60 0 0,-3 2-600 0 0,-88 7-57 0 0,163-4 571 0 0,-71-1-80 0 0,21 4 387 0 0,-103-3-826 0 0,39-1-37 0 0,-89 5-1637 0 0,-20 3 674 0 0</inkml:trace>
</inkml:ink>
</file>

<file path=ppt/ink/ink8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47.9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217 1 14160 0 0,'-36'-1'521'0'0,"-32"2"-837"0"0,60 0 141 0 0,-1 0 1 0 0,1 1 0 0 0,0 0-1 0 0,0 0 1 0 0,0 1-1 0 0,-9 4 1 0 0,9-4 62 0 0,0 1 0 0 0,1 1 0 0 0,-13 8 0 0 0,20-13 122 0 0,-1 1 1 0 0,1-1 0 0 0,0 1 0 0 0,-1-1 0 0 0,1 0-1 0 0,0 1 1 0 0,0-1 0 0 0,-1 1 0 0 0,1-1 0 0 0,0 1 0 0 0,0-1-1 0 0,0 1 1 0 0,-1-1 0 0 0,1 1 0 0 0,0-1 0 0 0,0 1-1 0 0,0-1 1 0 0,0 1 0 0 0,0-1 0 0 0,0 1 0 0 0,0-1 0 0 0,0 1-1 0 0,0-1 1 0 0,0 1 0 0 0,1-1 0 0 0,-1 1 0 0 0,0-1-1 0 0,0 1 1 0 0,0-1 0 0 0,1 1 0 0 0,-1-1 0 0 0,0 1-1 0 0,0-1 1 0 0,1 0 0 0 0,-1 1 0 0 0,0-1 0 0 0,1 1 0 0 0,-1-1-1 0 0,1 1 1 0 0,15 11 261 0 0,-15-12-248 0 0,5 4 60 0 0,1-1 0 0 0,-1-1 0 0 0,1 1 0 0 0,10 2 0 0 0,13 5-32 0 0,-15-4-43 0 0,1 0 88 0 0,0 1 1 0 0,0 1-1 0 0,-1 0 0 0 0,0 1 1 0 0,0 0-1 0 0,22 20 0 0 0,-36-28-85 0 0,0 1 0 0 0,1-1 0 0 0,-1 1 0 0 0,0 0 0 0 0,0-1-1 0 0,0 1 1 0 0,0 0 0 0 0,0-1 0 0 0,-1 1 0 0 0,1 0 0 0 0,0 0 0 0 0,-1 0 0 0 0,0 0-1 0 0,1 0 1 0 0,-1 0 0 0 0,0 0 0 0 0,0 0 0 0 0,0 0 0 0 0,0-1 0 0 0,0 1 0 0 0,0 0-1 0 0,-1 0 1 0 0,0 4 0 0 0,0-4 34 0 0,0 1 0 0 0,0 0 0 0 0,-1 0 0 0 0,1-1 1 0 0,-1 1-1 0 0,0-1 0 0 0,1 1 0 0 0,-1-1 0 0 0,0 0 0 0 0,0 1 0 0 0,-1-1 0 0 0,1 0 0 0 0,0 0 0 0 0,-6 2 0 0 0,4-1 61 0 0,-1-2 0 0 0,1 1 0 0 0,-1 0 0 0 0,0-1 0 0 0,0 0 0 0 0,0 0 0 0 0,1 0 0 0 0,-1-1 0 0 0,0 0 0 0 0,0 0-1 0 0,0 0 1 0 0,0 0 0 0 0,-6-2 0 0 0,5 1-365 0 0,0 0 0 0 0,0-1-1 0 0,0 0 1 0 0,0 0-1 0 0,1 0 1 0 0,-1-1-1 0 0,1 1 1 0 0,0-1 0 0 0,-1-1-1 0 0,-5-4 1 0 0,8 4-2589 0 0</inkml:trace>
</inkml:ink>
</file>

<file path=ppt/ink/ink8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48.6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22 124 15976 0 0,'0'0'24'0'0,"-1"1"0"0"0,1-1 1 0 0,-1 0-1 0 0,1 1 1 0 0,-1-1-1 0 0,1 1 1 0 0,-1-1-1 0 0,1 0 1 0 0,0 1-1 0 0,-1-1 1 0 0,1 1-1 0 0,0-1 0 0 0,-1 1 1 0 0,1-1-1 0 0,0 1 1 0 0,-1 0-1 0 0,1-1 1 0 0,0 1-1 0 0,0-1 1 0 0,0 1-1 0 0,0-1 1 0 0,0 1-1 0 0,0 0 0 0 0,-1-1 1 0 0,1 1-1 0 0,0-1 1 0 0,1 1-1 0 0,-1 0 1 0 0,0-1-1 0 0,0 1 1 0 0,0-1-1 0 0,0 1 1 0 0,0 0-1 0 0,1-1 0 0 0,-1 1 1 0 0,1 0-1 0 0,9 15-97 0 0,-7-12 73 0 0,0-1-1 0 0,0 0 0 0 0,0 0 0 0 0,1-1 0 0 0,-1 1 1 0 0,1-1-1 0 0,-1 0 0 0 0,1 0 0 0 0,0 0 0 0 0,0 0 0 0 0,0 0 1 0 0,0-1-1 0 0,0 0 0 0 0,8 2 0 0 0,-7-3-15 0 0,1 0 1 0 0,0 0-1 0 0,-1-1 1 0 0,1 0-1 0 0,-1 0 0 0 0,1 0 1 0 0,-1 0-1 0 0,0-1 1 0 0,1 0-1 0 0,8-5 0 0 0,-9 5 12 0 0,0-1 0 0 0,0 1-1 0 0,-1-1 1 0 0,1-1 0 0 0,-1 1-1 0 0,0-1 1 0 0,1 1 0 0 0,3-6-1 0 0,-7 7 34 0 0,0 0 0 0 0,1 1 0 0 0,-1-1 0 0 0,0 0 0 0 0,0 0-1 0 0,0 0 1 0 0,-1 0 0 0 0,1 0 0 0 0,0 0 0 0 0,-1 0-1 0 0,1 0 1 0 0,-1 0 0 0 0,0 0 0 0 0,1-1 0 0 0,-1 1-1 0 0,0 0 1 0 0,-1 0 0 0 0,1 0 0 0 0,0 0 0 0 0,0 0 0 0 0,-1-1-1 0 0,1 1 1 0 0,-1 0 0 0 0,-1-2 0 0 0,-1-2 4 0 0,-1-1 0 0 0,0 1 1 0 0,0 0-1 0 0,-1 0 0 0 0,1 0 1 0 0,-1 0-1 0 0,0 1 0 0 0,-1 0 1 0 0,0 0-1 0 0,1 1 0 0 0,-2-1 1 0 0,1 1-1 0 0,0 0 0 0 0,-1 1 1 0 0,0 0-1 0 0,1 0 0 0 0,-1 0 1 0 0,-14-3-1 0 0,16 6-269 0 0,0 1-1 0 0,-1-1 0 0 0,1 1 1 0 0,0-1-1 0 0,0 1 1 0 0,0 1-1 0 0,0-1 1 0 0,0 1-1 0 0,1 0 0 0 0,-1 0 1 0 0,0 0-1 0 0,1 1 1 0 0,-1-1-1 0 0,1 1 0 0 0,-5 5 1 0 0,-1-2-1341 0 0</inkml:trace>
</inkml:ink>
</file>

<file path=ppt/ink/ink8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49.3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12 14312 0 0,'-10'-11'550'0'0,"13"18"-559"0"0,-1 0 1 0 0,0 1-1 0 0,0-1 0 0 0,0 1 0 0 0,-1-1 0 0 0,0 1 0 0 0,-1 9 0 0 0,1-6 205 0 0,0 0-1 0 0,0 0 1 0 0,3 11-1 0 0,1-6 178 0 0,-1-1 66 0 0,10 26-1 0 0,-10-34-400 0 0,0 0-1 0 0,0 0 1 0 0,1 0-1 0 0,0 0 1 0 0,0-1-1 0 0,0 0 1 0 0,1 0-1 0 0,0 0 0 0 0,0-1 1 0 0,0 0-1 0 0,1 0 1 0 0,11 7-1 0 0,-16-11-17 0 0,0-1 0 0 0,0 1 0 0 0,0-1 0 0 0,0 1 0 0 0,0-1 0 0 0,1 1 0 0 0,-1-1 0 0 0,0 0 0 0 0,0 0 0 0 0,0 0 0 0 0,0 0 0 0 0,0-1 0 0 0,4 0 0 0 0,25-10 193 0 0,-17 3-63 0 0,0-1-1 0 0,13-10 1 0 0,-13 9-75 0 0,-12 8-67 0 0,1 0 0 0 0,-1 0 0 0 0,1-1-1 0 0,-1 1 1 0 0,0-1 0 0 0,0 1-1 0 0,0-1 1 0 0,0 0 0 0 0,0 0 0 0 0,0 0-1 0 0,-1 0 1 0 0,1 0 0 0 0,-1 0-1 0 0,0 0 1 0 0,0 0 0 0 0,0-1 0 0 0,-1 1-1 0 0,1 0 1 0 0,-1-1 0 0 0,0 1-1 0 0,0-1 1 0 0,0 1 0 0 0,0 0 0 0 0,0-1-1 0 0,-1 1 1 0 0,0 0 0 0 0,-1-6-1 0 0,1 7-7 0 0,-1-5-10 0 0,1 7-44 0 0,-3 2-10 0 0,3-1 58 0 0,0 0 0 0 0,0 0 0 0 0,0 0-1 0 0,0 0 1 0 0,0 0 0 0 0,0 0 0 0 0,0 0-1 0 0,0 0 1 0 0,0 0 0 0 0,0 1 0 0 0,1-1-1 0 0,-1 0 1 0 0,1 1 0 0 0,-1-1 0 0 0,1 0-1 0 0,-1 1 1 0 0,1-1 0 0 0,-1 2-1 0 0,1-1-2 0 0,0 3 4 0 0,0 0-1 0 0,0 0 0 0 0,0 0 1 0 0,1 0-1 0 0,-1 0 0 0 0,1 0 0 0 0,1 0 1 0 0,-1 0-1 0 0,1 0 0 0 0,0 0 0 0 0,0-1 1 0 0,4 8-1 0 0,5 12 16 0 0,-10-19-8 0 0,1-1 0 0 0,0 0-1 0 0,0 0 1 0 0,1 0 0 0 0,-1 0-1 0 0,1-1 1 0 0,0 1 0 0 0,3 3-1 0 0,-5-6 18 0 0,0 1-1 0 0,1-1 0 0 0,-1 0 1 0 0,1 0-1 0 0,-1 0 0 0 0,1 0 0 0 0,-1-1 1 0 0,1 1-1 0 0,-1 0 0 0 0,1-1 1 0 0,0 1-1 0 0,-1-1 0 0 0,1 1 0 0 0,0-1 1 0 0,0 0-1 0 0,-1 0 0 0 0,1 1 0 0 0,0-1 1 0 0,0-1-1 0 0,-1 1 0 0 0,1 0 1 0 0,0 0-1 0 0,0-1 0 0 0,1 0 0 0 0,4-1 37 0 0,0-1 0 0 0,-1 0-1 0 0,0 0 1 0 0,1-1 0 0 0,-1 0 0 0 0,0 0-1 0 0,-1 0 1 0 0,1-1 0 0 0,-1 1-1 0 0,0-1 1 0 0,0-1 0 0 0,0 1-1 0 0,-1-1 1 0 0,0 0 0 0 0,4-7-1 0 0,-5 8 2 0 0,-1 0-1 0 0,0 0 1 0 0,0 0-1 0 0,0-1 1 0 0,0 1-1 0 0,-1-1 1 0 0,0 1-1 0 0,0-1 0 0 0,-1 0 1 0 0,0 1-1 0 0,1-1 1 0 0,-2 0-1 0 0,1 1 1 0 0,-1-1-1 0 0,0 0 1 0 0,0 1-1 0 0,0-1 0 0 0,-1 1 1 0 0,-3-9-1 0 0,3 12-22 0 0,-5-9-259 0 0,7 11 53 0 0,-1 0 0 0 0,0 0-1 0 0,0 1 1 0 0,1-1-1 0 0,-1 0 1 0 0,0 1-1 0 0,1-1 1 0 0,-1 1-1 0 0,0-1 1 0 0,1 0 0 0 0,-1 1-1 0 0,0 0 1 0 0,1-1-1 0 0,-1 1 1 0 0,0 0-14 0 0</inkml:trace>
</inkml:ink>
</file>

<file path=ppt/ink/ink8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50.43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 5 13648 0 0,'0'0'398'0'0,"0"-1"-3"0"0,0-3-252 0 0,-7 109-102 0 0,3-65 658 0 0,1 74 1 0 0,5-89-543 0 0,1 0 0 0 0,11 45 0 0 0,-11-67-1118 0 0,-1 0 475 0 0</inkml:trace>
  <inkml:trace contextRef="#ctx0" brushRef="#br0" timeOffset="1">8 170 11976 0 0,'3'-2'129'0'0,"-1"1"0"0"0,0 0 0 0 0,0-1 0 0 0,0 1 0 0 0,0 0-1 0 0,1 0 1 0 0,-1 0 0 0 0,1 1 0 0 0,-1-1 0 0 0,0 1 0 0 0,1-1 0 0 0,-1 1 0 0 0,1 0 0 0 0,-1 0 0 0 0,1 0 0 0 0,-1 0 0 0 0,1 0 0 0 0,-1 1 0 0 0,6 0 0 0 0,-4 0-60 0 0,1 0 1 0 0,0 1-1 0 0,-1-1 0 0 0,1 1 0 0 0,-1 0 1 0 0,1 1-1 0 0,-1-1 0 0 0,0 0 0 0 0,5 5 1 0 0,-4-3 35 0 0,-1 0 1 0 0,1 1 0 0 0,-1-1 0 0 0,0 1-1 0 0,-1 0 1 0 0,1 0 0 0 0,-1 0 0 0 0,0 0 0 0 0,0 1-1 0 0,-1-1 1 0 0,1 1 0 0 0,-1-1 0 0 0,-1 1-1 0 0,1 0 1 0 0,-1 0 0 0 0,0 0 0 0 0,1 10-1 0 0,-1 8 451 0 0,5 34 0 0 0,-1-41-541 0 0,-4-17-105 0 0,-1 1 0 0 0,0-1 1 0 0,1 1-1 0 0,-1-1 0 0 0,0 1 0 0 0,1-1 0 0 0,-1 1 0 0 0,1-1 0 0 0,-1 0 0 0 0,1 1 0 0 0,-1-1 0 0 0,1 0 0 0 0,-1 1 1 0 0,1-1-1 0 0,-1 0 0 0 0,1 0 0 0 0,-1 1 0 0 0,1-1 0 0 0,-1 0 0 0 0,1 0 0 0 0,0 0 0 0 0,-1 0 0 0 0,1 0 0 0 0,-1 0 1 0 0,1 0-1 0 0,0 0 0 0 0,0 0 0 0 0,4-2-1151 0 0</inkml:trace>
  <inkml:trace contextRef="#ctx0" brushRef="#br0" timeOffset="2">283 108 15528 0 0,'0'0'784'0'0,"-2"5"-784"0"0,-1 0 64 0 0,1-1-64 0 0,-1 1 0 0 0,3-1 0 0 0,0 0 0 0 0,0 3-1072 0 0,0-2-240 0 0</inkml:trace>
  <inkml:trace contextRef="#ctx0" brushRef="#br0" timeOffset="3">345 308 14624 0 0,'0'0'714'0'0,"-5"10"166"0"0,5-8-829 0 0,0 1 0 0 0,0-1 0 0 0,0 0 0 0 0,0 0 0 0 0,0 0 0 0 0,1 0 0 0 0,-1 0 0 0 0,1 0 0 0 0,0 0 0 0 0,-1 0 0 0 0,1 0 0 0 0,0 0 0 0 0,0 0 0 0 0,0 0 0 0 0,0 0 0 0 0,1 0 0 0 0,-1-1 0 0 0,0 1 0 0 0,1-1 0 0 0,-1 1 0 0 0,1-1 0 0 0,0 1 0 0 0,-1-1 0 0 0,1 0 0 0 0,3 2 0 0 0,-2-2-27 0 0,0 0-1 0 0,0 0 1 0 0,0-1-1 0 0,0 1 1 0 0,0-1-1 0 0,0 0 1 0 0,0 0-1 0 0,0 0 1 0 0,0 0 0 0 0,0 0-1 0 0,0-1 1 0 0,0 1-1 0 0,0-1 1 0 0,0 0-1 0 0,-1 0 1 0 0,1 0-1 0 0,0 0 1 0 0,4-3-1 0 0,-4 2 10 0 0,1 0 0 0 0,-1 0 0 0 0,1-1 0 0 0,-1 1-1 0 0,0-1 1 0 0,0 0 0 0 0,0 0 0 0 0,0 0-1 0 0,0 0 1 0 0,-1 0 0 0 0,0-1 0 0 0,1 1 0 0 0,-1-1-1 0 0,-1 1 1 0 0,1-1 0 0 0,0 0 0 0 0,1-7-1 0 0,-2 6 56 0 0,0 0 0 0 0,-1 0-1 0 0,1-1 1 0 0,-1 1-1 0 0,0 0 1 0 0,-1-1-1 0 0,1 1 1 0 0,-1 0 0 0 0,0 0-1 0 0,0-1 1 0 0,-1 1-1 0 0,1 0 1 0 0,-5-7-1 0 0,6 11-77 0 0,-4-8-15 0 0,0 1 1 0 0,-1-1-1 0 0,0 1 0 0 0,-8-11 1 0 0,12 17-27 0 0,-1 1 0 0 0,1-1 0 0 0,0 1 0 0 0,-1 0 0 0 0,1-1 0 0 0,-1 1 1 0 0,1 0-1 0 0,-1 0 0 0 0,0 0 0 0 0,1 0 0 0 0,-1 0 0 0 0,0 1 0 0 0,0-1 0 0 0,0 0 0 0 0,0 1 1 0 0,0-1-1 0 0,1 1 0 0 0,-1 0 0 0 0,0-1 0 0 0,0 1 0 0 0,0 0 0 0 0,0 0 0 0 0,0 1 0 0 0,0-1 1 0 0,0 0-1 0 0,0 1 0 0 0,0-1 0 0 0,-2 1 0 0 0,0 2-168 0 0,-1-1 0 0 0,1 0 0 0 0,0 1 0 0 0,0 0 0 0 0,0 0 0 0 0,1 0 0 0 0,-6 6-1 0 0,1-1-988 0 0,0-3 215 0 0</inkml:trace>
</inkml:ink>
</file>

<file path=ppt/ink/ink8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51.07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 1 14840 0 0,'7'16'1032'0'0,"-4"-3"-834"0"0,-2 1 0 0 0,1-1-1 0 0,-2 0 1 0 0,0 1 0 0 0,0-1 0 0 0,-1 0 0 0 0,-1 1 0 0 0,0-1 0 0 0,-1 0 0 0 0,0 0 0 0 0,-6 14 0 0 0,4-14-153 0 0,-3 6-158 0 0,7-17 385 0 0,2-10 460 0 0,0 3-633 0 0,1 1 0 0 0,0-1 1 0 0,1 1-1 0 0,-1 0 0 0 0,1 0 0 0 0,0 0 0 0 0,-1 0 0 0 0,2 1 0 0 0,-1-1 0 0 0,0 1 0 0 0,5-4 0 0 0,14-17 82 0 0,-18 20-124 0 0,7-12 53 0 0,16-14 0 0 0,-25 27-69 0 0,2-1-1 0 0,-1 1 1 0 0,0 1 0 0 0,1-1 0 0 0,-1 1 0 0 0,1-1-1 0 0,-1 1 1 0 0,1 0 0 0 0,0 0 0 0 0,0 0 0 0 0,5-1-1 0 0,-7 3 37 0 0,-1 0-1 0 0,1 0 0 0 0,-1-1 0 0 0,1 1 0 0 0,0 0 1 0 0,-1 0-1 0 0,1 1 0 0 0,-1-1 0 0 0,1 0 1 0 0,-1 0-1 0 0,1 1 0 0 0,-1-1 0 0 0,1 1 0 0 0,-1-1 1 0 0,1 1-1 0 0,-1 0 0 0 0,1 0 0 0 0,-1 0 1 0 0,2 1-1 0 0,-1 0 14 0 0,0 0-1 0 0,0 0 1 0 0,0 0 0 0 0,-1 0 0 0 0,1 1 0 0 0,0-1 0 0 0,-1 1-1 0 0,0-1 1 0 0,0 1 0 0 0,1 3 0 0 0,1 2-14 0 0,-1-1 0 0 0,-1 1 1 0 0,0 0-1 0 0,0 0 0 0 0,0-1 0 0 0,-1 1 1 0 0,-1 9-1 0 0,-3 9-897 0 0,1-13 311 0 0</inkml:trace>
</inkml:ink>
</file>

<file path=ppt/ink/ink8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55.3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1 823 3736 0 0,'43'-24'245'0'0,"0"2"0"0"0,51-17 0 0 0,21-11 420 0 0,22-18-115 0 0,324-145 1764 0 0,-376 180-1795 0 0,443-162 1714 0 0,-365 137-1723 0 0,146-42 449 0 0,-263 87-948 0 0,-23 6-11 0 0</inkml:trace>
</inkml:ink>
</file>

<file path=ppt/ink/ink8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57.6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18 9696 0 0,'5'-1'215'0'0,"8"2"18"0"0,10 7-141 0 0,11-2 94 0 0,-24-4-134 0 0,0 0 0 0 0,0-1 1 0 0,0 0-1 0 0,0-1 0 0 0,0 1 0 0 0,0-2 0 0 0,16-2 1 0 0,57-15 27 0 0,-73 16-69 0 0,3-2 58 0 0,0 1 0 0 0,-1 0 0 0 0,27-1 1 0 0,-32 6-708 0 0</inkml:trace>
</inkml:ink>
</file>

<file path=ppt/ink/ink8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4:58.18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10 8480 0 0,'0'0'753'0'0,"15"-2"536"0"0,61-5 221 0 0,-69 7-1178 0 0,-12 0-170 0 0,-23 0-94 0 0,7 0 83 0 0,45 0 592 0 0,-12 0-513 0 0,0 2 0 0 0,13 2 0 0 0,5 1 64 0 0,-24-4-1209 0 0</inkml:trace>
</inkml:ink>
</file>

<file path=ppt/ink/ink8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02.3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101 280 7984 0 0,'-15'-21'400'0'0,"8"11"93"0"0,6 10-413 0 0,0 0-49 0 0,0 0 1 0 0,0 0-1 0 0,-1 1 0 0 0,1-1 0 0 0,0 0 0 0 0,0 1 1 0 0,0-1-1 0 0,0 1 0 0 0,0 0 0 0 0,0-1 0 0 0,-2 3 1 0 0,0 0 123 0 0,-1 0-1 0 0,2 1 1 0 0,-1 0 0 0 0,0-1 0 0 0,1 1 0 0 0,-1 0 0 0 0,1 1-1 0 0,0-1 1 0 0,-2 8 0 0 0,-11 44 1887 0 0,13-48-1756 0 0,-4 17 254 0 0,2 0 1 0 0,0 0 0 0 0,0 35 0 0 0,4-51-396 0 0,1 0 1 0 0,-1-1-1 0 0,1 1 1 0 0,1-1-1 0 0,0 1 0 0 0,0-1 1 0 0,0 0-1 0 0,1 0 0 0 0,1 0 1 0 0,-1 0-1 0 0,1 0 0 0 0,0-1 1 0 0,11 14-1 0 0,-11-17-89 0 0,0 0 0 0 0,1 0 0 0 0,0 0 0 0 0,0 0 0 0 0,0-1 0 0 0,0 0 1 0 0,0 0-1 0 0,1-1 0 0 0,-1 1 0 0 0,1-1 0 0 0,0 0 0 0 0,-1 0 0 0 0,1-1 0 0 0,0 0 0 0 0,0 0 0 0 0,0 0 0 0 0,0-1 0 0 0,0 0 0 0 0,0 0 0 0 0,0 0 0 0 0,0-1 0 0 0,11-2 0 0 0,3-5 203 0 0,1-1-1 0 0,-2-1 0 0 0,1-1 0 0 0,-1-1 1 0 0,19-15-1 0 0,79-77 1080 0 0,-104 92-1218 0 0,-1-1-1 0 0,-1 0 1 0 0,0-1-1 0 0,-1-1 0 0 0,0 1 1 0 0,12-28-1 0 0,-17 33-64 0 0,-2-1-1 0 0,1 1 1 0 0,-1-1-1 0 0,-1 0 1 0 0,0 0-1 0 0,0 0 1 0 0,-1 0-1 0 0,0 0 0 0 0,-1 0 1 0 0,0-1-1 0 0,-1 1 1 0 0,-3-19-1 0 0,0 16-44 0 0,0 0-1 0 0,0 1 0 0 0,-2-1 0 0 0,0 1 0 0 0,0 0 1 0 0,-1 0-1 0 0,0 1 0 0 0,-1 0 0 0 0,0 0 1 0 0,-1 1-1 0 0,0 0 0 0 0,-16-13 0 0 0,16 16 0 0 0,1 1 0 0 0,-1 1 0 0 0,1-1 0 0 0,-2 1 0 0 0,1 0 0 0 0,0 1 0 0 0,-15-4 0 0 0,17 6-9 0 0,0 0 1 0 0,-1 1 0 0 0,1 0 0 0 0,-1 0 0 0 0,0 1-1 0 0,1 0 1 0 0,-1 0 0 0 0,1 1 0 0 0,-1 0-1 0 0,-12 3 1 0 0,13-1-152 0 0,1-1-1 0 0,-1 1 0 0 0,1 0 1 0 0,0 0-1 0 0,0 1 1 0 0,1 0-1 0 0,-1 0 0 0 0,1 1 1 0 0,-1-1-1 0 0,-4 6 0 0 0,-12 13-724 0 0</inkml:trace>
</inkml:ink>
</file>

<file path=ppt/ink/ink8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05.95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10 17711 0 0,'-5'-5'368'0'0,"2"0"184"0"0,8 5-1304 0 0,-2 0 472 0 0,2 0-1359 0 0,-2 0-281 0 0</inkml:trace>
</inkml:ink>
</file>

<file path=ppt/ink/ink8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07.1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16 375 8480 0 0,'0'0'1413'0'0,"-7"-18"-664"0"0,3-40 2009 0 0,2 42-2113 0 0,0 1 0 0 0,2-1 0 0 0,1-23 0 0 0,2 16-557 0 0,-2 8-7 0 0,1 0-1 0 0,0 0 1 0 0,2 1 0 0 0,8-28 0 0 0,-11 41-81 0 0,-1 0 0 0 0,0 1 0 0 0,0-1 0 0 0,1 0 0 0 0,-1 1 0 0 0,0-1 0 0 0,1 1 0 0 0,-1-1 0 0 0,0 0 0 0 0,1 1 0 0 0,-1-1 0 0 0,1 1 0 0 0,-1-1 0 0 0,1 1 0 0 0,-1 0 0 0 0,1-1 0 0 0,-1 1 0 0 0,1-1 0 0 0,-1 1 0 0 0,1 0 0 0 0,0-1 0 0 0,-1 1 0 0 0,1 0 0 0 0,0 0 0 0 0,-1 0 0 0 0,1-1 0 0 0,0 1 0 0 0,-1 0 0 0 0,1 0 0 0 0,0 0 0 0 0,-1 0 0 0 0,1 0 0 0 0,0 0 0 0 0,-1 0 0 0 0,1 1 0 0 0,0-1 0 0 0,0 0 0 0 0,2 2-6 0 0,0-1 0 0 0,-1 1 1 0 0,0-1-1 0 0,1 1 0 0 0,-1 0 0 0 0,4 4 0 0 0,-1-2-42 0 0,2 1 34 0 0,0 0 0 0 0,0-1-1 0 0,1 0 1 0 0,-1 0 0 0 0,1-1-1 0 0,16 5 1 0 0,-19-7 27 0 0,-1 0-1 0 0,1 0 1 0 0,0 0-1 0 0,0-1 1 0 0,0 0-1 0 0,0 0 1 0 0,-1 0-1 0 0,1-1 1 0 0,0 0-1 0 0,0 0 1 0 0,0 0-1 0 0,-1 0 1 0 0,8-4-1 0 0,-9 4 14 0 0,3-2-22 0 0,1 0 0 0 0,0 0 1 0 0,-1 0-1 0 0,0-1 1 0 0,0 0-1 0 0,0 0 0 0 0,0-1 1 0 0,0 1-1 0 0,8-11 0 0 0,-6 6 2 0 0,-5 6 31 0 0,0-1-1 0 0,0 1 1 0 0,-1 0-1 0 0,1-1 0 0 0,-1 0 1 0 0,0 1-1 0 0,0-1 1 0 0,0 0-1 0 0,0 0 0 0 0,0 0 1 0 0,0-6-1 0 0,-2 10-23 0 0,0-1-1 0 0,0 0 1 0 0,0 0-1 0 0,0 1 1 0 0,0-1-1 0 0,0 0 1 0 0,-1 1-1 0 0,1-1 1 0 0,0 0-1 0 0,0 1 1 0 0,-1-1-1 0 0,1 1 1 0 0,0-1-1 0 0,-1 0 1 0 0,1 1-1 0 0,-1-1 1 0 0,1 1-1 0 0,-1-1 1 0 0,1 1-1 0 0,-1-1 1 0 0,1 1-1 0 0,-1 0 1 0 0,1-1-1 0 0,-1 1 1 0 0,0 0-1 0 0,1-1 1 0 0,-1 1-1 0 0,-1-1 1 0 0,2 1-23 0 0,-1 0 0 0 0,1 0 0 0 0,-1 1 0 0 0,1-1 0 0 0,-1 0 0 0 0,1 0 0 0 0,-1 0 0 0 0,1 0 0 0 0,-1 0 0 0 0,1 1 0 0 0,-1-1-1 0 0,1 0 1 0 0,-1 0 0 0 0,1 1 0 0 0,0-1 0 0 0,-1 0 0 0 0,1 1 0 0 0,-1-1 0 0 0,1 0 0 0 0,0 1 0 0 0,-1 0 0 0 0,-7 9-48 0 0,3-3 27 0 0,2 0 0 0 0,-1 1-1 0 0,1-1 1 0 0,0 1 0 0 0,0 0 0 0 0,-1 10 0 0 0,-7 52-27 0 0,6-33 27 0 0,4-33 27 0 0,-19 142-103 0 0,17-107 101 0 0,2 69 0 0 0,3-89 39 0 0,2-1 0 0 0,0 1 0 0 0,0-1 0 0 0,13 30 0 0 0,-5-13 79 0 0,-6-11-13 0 0,-5-18-156 0 0,0-1 1 0 0,1 1 0 0 0,0 0 0 0 0,0-1-1 0 0,4 8 1 0 0,-8-6-2358 0 0,1-3 966 0 0</inkml:trace>
</inkml:ink>
</file>

<file path=ppt/ink/ink8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07.7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17023 0 0,'0'0'820'0'0,"11"3"-973"0"0,5 1 49 0 0,1-1 0 0 0,0 0 0 0 0,28 1-1 0 0,28 5-1487 0 0,-40-3-759 0 0,-18-6 1013 0 0</inkml:trace>
</inkml:ink>
</file>

<file path=ppt/ink/ink8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08.19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34 68 15168 0 0,'-3'-16'280'0'0,"2"0"0"0"0,0-18 0 0 0,1 33-152 0 0,3 12-64 0 0,-3 4-70 0 0,0-1 0 0 0,0 1 0 0 0,-1 0 0 0 0,-1-1 1 0 0,0 0-1 0 0,-7 21 0 0 0,-1 13 47 0 0,9-45-41 0 0,-5 45 0 0 0,6-44 0 0 0,0 0 0 0 0,0 1 0 0 0,0-1 0 0 0,1 1 0 0 0,-1-1 0 0 0,1 0 0 0 0,0 0 0 0 0,3 8 0 0 0,-4-12 0 0 0,1 1 0 0 0,-1 0 0 0 0,0-1 0 0 0,1 1 0 0 0,-1 0 0 0 0,1-1 0 0 0,-1 1 0 0 0,1 0 0 0 0,-1-1 0 0 0,1 1 0 0 0,-1-1 0 0 0,1 1 0 0 0,0-1 0 0 0,-1 1 0 0 0,1-1 0 0 0,0 0 0 0 0,-1 1 0 0 0,1-1 0 0 0,0 0 0 0 0,-1 1 0 0 0,1-1 0 0 0,0 0 0 0 0,0 0 0 0 0,0 0 0 0 0,-1 0 0 0 0,1 0 0 0 0,1 0 0 0 0,16-5 0 0 0,-14 4 0 0 0,9-5 68 0 0,25-12 1 0 0,2-2 39 0 0,-19 12-124 0 0,38-14 88 0 0,-52 20-72 0 0,0 1 0 0 0,0-1 0 0 0,0 2 0 0 0,0-1 0 0 0,0 0 0 0 0,13 2 0 0 0,-14 0-3 0 0,0 0-1 0 0,1 0 1 0 0,-1 1 0 0 0,0-1-1 0 0,1 1 1 0 0,-1 1 0 0 0,0-1-1 0 0,-1 1 1 0 0,1 0 0 0 0,10 7-1 0 0,-13-6 11 0 0,1-1-1 0 0,0 1 0 0 0,-1-1 1 0 0,0 1-1 0 0,1 0 0 0 0,-2 1 1 0 0,1-1-1 0 0,0 0 0 0 0,-1 1 1 0 0,0 0-1 0 0,0-1 0 0 0,0 1 1 0 0,-1 0-1 0 0,2 6 1 0 0,0 2 33 0 0,-2-1 0 0 0,1 1 0 0 0,-2-1 0 0 0,1 1 0 0 0,-2 0 0 0 0,0-1 0 0 0,0 1 1 0 0,-1-1-1 0 0,-7 25 0 0 0,7-32 53 0 0,-1 0 0 0 0,1 0 0 0 0,-1 0 0 0 0,0 0 0 0 0,0 0 0 0 0,0-1 0 0 0,-1 1 0 0 0,1-1 0 0 0,-1 0 0 0 0,0 0 0 0 0,-1 0 0 0 0,1-1 0 0 0,-5 4-1 0 0,-1-1 36 0 0,1-1 0 0 0,-1 0 0 0 0,0 0-1 0 0,-1-1 1 0 0,-17 5 0 0 0,22-8-29 0 0,0 0 0 0 0,1 0 1 0 0,-1 0-1 0 0,0-1 0 0 0,0 0 0 0 0,0 0 1 0 0,0 0-1 0 0,0-1 0 0 0,0 0 1 0 0,0 0-1 0 0,0-1 0 0 0,-9-3 0 0 0,-4-3 60 0 0,16 8-170 0 0,0-1-1 0 0,0 0 0 0 0,1 0 0 0 0,-1-1 1 0 0,1 1-1 0 0,-1 0 0 0 0,1-1 0 0 0,-1 1 1 0 0,1-1-1 0 0,0 0 0 0 0,0 0 0 0 0,0 0 1 0 0,0 0-1 0 0,-3-4 0 0 0,0-2-960 0 0,1 1 1 0 0,0-1-1 0 0,-4-10 1 0 0,5 9-925 0 0</inkml:trace>
</inkml:ink>
</file>

<file path=ppt/ink/ink8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08.6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14 18415 0 0,'0'0'674'0'0,"9"-4"-572"0"0,-3 2-128 0 0,0 1 0 0 0,0 0-1 0 0,0 1 1 0 0,1 0 0 0 0,-1 0-1 0 0,0 0 1 0 0,0 0-1 0 0,0 1 1 0 0,11 3 0 0 0,4-1 25 0 0,39 5-31 0 0,117-2 0 0 0,-172-6 32 0 0,203-18-681 0 0,-169 13-1419 0 0,-24 0 874 0 0</inkml:trace>
</inkml:ink>
</file>

<file path=ppt/ink/ink8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09.4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52 12360 0 0,'0'-10'75'0'0,"-1"7"-19"0"0,1 0 1 0 0,0 0-1 0 0,0 0 1 0 0,0-1-1 0 0,1 1 1 0 0,-1 0-1 0 0,1 0 1 0 0,-1 0-1 0 0,2-4 1 0 0,-2 6-60 0 0,1 1 0 0 0,-1 0 1 0 0,0 0-1 0 0,0-1 1 0 0,0 1-1 0 0,0 0 1 0 0,0 0-1 0 0,0-1 1 0 0,0 1-1 0 0,0 0 0 0 0,1 0 1 0 0,-1-1-1 0 0,0 1 1 0 0,0 0-1 0 0,0 0 1 0 0,1 0-1 0 0,-1-1 1 0 0,0 1-1 0 0,0 0 0 0 0,0 0 1 0 0,1 0-1 0 0,-1 0 1 0 0,0-1-1 0 0,0 1 1 0 0,1 0-1 0 0,-1 0 1 0 0,0 0-1 0 0,0 0 0 0 0,1 0 1 0 0,-1 0-1 0 0,0 0 1 0 0,1 0-1 0 0,-1 0 1 0 0,0 0-1 0 0,0 0 1 0 0,1 0-1 0 0,-1 0 0 0 0,0 0 1 0 0,0 0-1 0 0,1 0 1 0 0,-1 0-1 0 0,0 0 1 0 0,0 1-1 0 0,1-1 0 0 0,-1 0 1 0 0,0 0-1 0 0,0 0 1 0 0,1 0-1 0 0,-1 0 1 0 0,0 1-1 0 0,0-1 1 0 0,0 0-1 0 0,1 1 0 0 0,8 11-170 0 0,29 127-222 0 0,-16 6 1450 0 0,-19-135-319 0 0,-4-20 594 0 0,-1-8-736 0 0,2-16-320 0 0,-1 16-191 0 0,1 1-1 0 0,0-1 1 0 0,5-23 0 0 0,-4 36-81 0 0,0 0 0 0 0,1-1 0 0 0,0 1 1 0 0,0 0-1 0 0,0 0 0 0 0,0 0 0 0 0,1 0 0 0 0,0 1 0 0 0,0-1 1 0 0,0 1-1 0 0,0 0 0 0 0,1-1 0 0 0,0 1 0 0 0,0 1 0 0 0,4-4 0 0 0,-3 3-19 0 0,-1 0-1 0 0,1 1 1 0 0,0 0-1 0 0,0 0 1 0 0,10-3-1 0 0,-13 5 16 0 0,-1 1 0 0 0,1-1 0 0 0,0 1 0 0 0,-1 0 0 0 0,1 0 0 0 0,0 0 0 0 0,0 0 0 0 0,0 0 0 0 0,-1 0 0 0 0,1 0 0 0 0,0 0 0 0 0,-1 1 0 0 0,1-1 0 0 0,0 1 0 0 0,0-1 0 0 0,-1 1 0 0 0,1-1 0 0 0,-1 1 0 0 0,1 0 0 0 0,-1 0 0 0 0,1 0 0 0 0,2 2 0 0 0,2 3 9 0 0,0-1 0 0 0,-1 1 1 0 0,1 0-1 0 0,-1 1 0 0 0,0-1 1 0 0,-1 1-1 0 0,1 0 0 0 0,-2 0 1 0 0,1 0-1 0 0,-1 0 0 0 0,0 1 1 0 0,0 0-1 0 0,-1-1 0 0 0,0 1 1 0 0,2 15-1 0 0,-1-3 4 0 0,1 19 0 0 0,-1-7 421 0 0,7-53 12 0 0,5-2-334 0 0,1 0-1 0 0,1 1 0 0 0,1 0 1 0 0,1 2-1 0 0,28-25 0 0 0,-45 43-104 0 0,0 0-1 0 0,0 0 1 0 0,0 1-1 0 0,0-1 0 0 0,1 1 1 0 0,-1 0-1 0 0,0-1 1 0 0,1 1-1 0 0,-1 0 0 0 0,1 0 1 0 0,-1 1-1 0 0,1-1 1 0 0,-1 0-1 0 0,1 1 0 0 0,0 0 1 0 0,-1-1-1 0 0,4 1 0 0 0,-4 1 8 0 0,0-1-1 0 0,0 1 1 0 0,0-1-1 0 0,0 1 0 0 0,0 0 1 0 0,0 0-1 0 0,0 0 1 0 0,0 0-1 0 0,0 0 0 0 0,0 0 1 0 0,0 0-1 0 0,0 1 0 0 0,-1-1 1 0 0,1 1-1 0 0,-1-1 1 0 0,1 1-1 0 0,-1 0 0 0 0,0 0 1 0 0,3 3-1 0 0,1 6 21 0 0,0 0 0 0 0,-1 0 0 0 0,0 1 0 0 0,-1-1 1 0 0,0 1-1 0 0,0 0 0 0 0,-2 0 0 0 0,2 21 0 0 0,4 25 156 0 0,-7-54-228 0 0,0-3-162 0 0,3-8-4939 0 0</inkml:trace>
</inkml:ink>
</file>

<file path=ppt/ink/ink8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09.8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0 16384 0 0,'0'0'811'0'0,"1"0"-745"0"0,-1 0-66 0 0,0 0 1 0 0,1 0-1 0 0,-1 0 0 0 0,0 0 1 0 0,1 1-1 0 0,-1-1 1 0 0,0 0-1 0 0,0 0 0 0 0,1 0 1 0 0,-1 0-1 0 0,0 1 1 0 0,0-1-1 0 0,1 0 0 0 0,-1 0 1 0 0,0 1-1 0 0,0-1 1 0 0,0 0-1 0 0,1 0 0 0 0,-1 1 1 0 0,0-1-1 0 0,0 0 1 0 0,0 0-1 0 0,0 1 0 0 0,0-1 1 0 0,1 0-1 0 0,-1 1 1 0 0,0-1-1 0 0,0 0 0 0 0,0 1 1 0 0,0-1-1 0 0,4 12-12 0 0,-2 1-11 0 0,-1 0 0 0 0,0 0 0 0 0,0 0 0 0 0,-1 0 0 0 0,-3 16 0 0 0,3-22 25 0 0,-8 83-60 0 0,-4 74 318 0 0,12-154-119 0 0,0 1 0 0 0,1 0 0 0 0,0-1 0 0 0,1 1 0 0 0,0-1 0 0 0,5 15 0 0 0,-5-21-76 0 0,-1-1 0 0 0,1 0 0 0 0,0 1 0 0 0,0-1 0 0 0,0 0 0 0 0,0 0 0 0 0,0 0 0 0 0,1 0 0 0 0,-1 0 0 0 0,1 0 0 0 0,0-1 0 0 0,0 1 0 0 0,0-1 0 0 0,0 0 0 0 0,1 0 0 0 0,-1 0 0 0 0,0 0 0 0 0,1-1 0 0 0,-1 1-1 0 0,1-1 1 0 0,4 1 0 0 0,5 1 80 0 0,0-2 1 0 0,1 1-1 0 0,-1-1 0 0 0,0-1 0 0 0,1-1 0 0 0,-1 0 0 0 0,0 0 0 0 0,0-1 0 0 0,0-1 0 0 0,0 0 0 0 0,0-1 0 0 0,0-1 0 0 0,-1 1 0 0 0,20-12 0 0 0,-23 11-264 0 0,40-19 675 0 0,-43 21-1101 0 0,0 1 0 0 0,0 0 0 0 0,-1 1 0 0 0,1 0 0 0 0,0-1 0 0 0,10 1 0 0 0,-10 1-1253 0 0</inkml:trace>
</inkml:ink>
</file>

<file path=ppt/ink/ink8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10.3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0 14192 0 0,'2'90'536'0'0,"-1"49"-760"0"0,-7 172 376 0 0,6-301-110 0 0,0 0 0 0 0,1 0 0 0 0,0-1 0 0 0,1 1 0 0 0,4 16 0 0 0,-3-19-134 0 0</inkml:trace>
</inkml:ink>
</file>

<file path=ppt/ink/ink8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10.88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0 422 15400 0 0,'4'-2'60'0'0,"0"-1"0"0"0,-1 0 0 0 0,1 1 0 0 0,1 0 0 0 0,-1 0 0 0 0,0 0 0 0 0,0 1 0 0 0,1-1 0 0 0,-1 1 1 0 0,1 0-1 0 0,-1 0 0 0 0,7 0 0 0 0,17-5-125 0 0,-25 5 44 0 0,26-7-5 0 0,-1-2 0 0 0,0-1 0 0 0,49-26-1 0 0,-50 21-155 0 0,-3 2-91 0 0,35-27 1 0 0,-53 36 261 0 0,0 0 0 0 0,0 0 0 0 0,-1-1-1 0 0,0 1 1 0 0,0-1 0 0 0,-1-1 0 0 0,1 1 0 0 0,-1-1 0 0 0,-1 1 0 0 0,6-12 0 0 0,-7 9 71 0 0,0 1-1 0 0,0-1 1 0 0,-1 1-1 0 0,0-1 1 0 0,-1 0 0 0 0,0 1-1 0 0,0-1 1 0 0,0 0 0 0 0,-1 1-1 0 0,-1-1 1 0 0,1 1 0 0 0,-2-1-1 0 0,1 1 1 0 0,-1 0 0 0 0,0 0-1 0 0,-1 0 1 0 0,0 0 0 0 0,-8-12-1 0 0,12 19-57 0 0,-1 1 0 0 0,1-1 0 0 0,-1 1 0 0 0,1-1 0 0 0,-1 1-1 0 0,1-1 1 0 0,-1 1 0 0 0,1 0 0 0 0,-1-1 0 0 0,0 1 0 0 0,1 0 0 0 0,-1 0-1 0 0,0 0 1 0 0,1-1 0 0 0,-1 1 0 0 0,0 0 0 0 0,1 0 0 0 0,-1 0 0 0 0,0 0 0 0 0,1 0-1 0 0,-1 0 1 0 0,0 0 0 0 0,1 0 0 0 0,-1 0 0 0 0,0 0 0 0 0,1 1 0 0 0,-1-1 0 0 0,1 0-1 0 0,-1 0 1 0 0,-1 1 0 0 0,-11 10-6 0 0,9-5-16 0 0,0 1 0 0 0,0 0 0 0 0,1 0 0 0 0,0 1 0 0 0,1-1 0 0 0,-4 16 0 0 0,-4 50-137 0 0,8-49 124 0 0,-2 21 116 0 0,2 1-1 0 0,3-1 0 0 0,8 68 1 0 0,-6-95 19 0 0,1 1 0 0 0,0-1 1 0 0,1 0-1 0 0,13 28 0 0 0,-16-41-286 0 0,0-1 1 0 0,1 0-1 0 0,0 0 0 0 0,0 0 0 0 0,0 0 0 0 0,4 4 0 0 0,-5-6-1272 0 0</inkml:trace>
</inkml:ink>
</file>

<file path=ppt/ink/ink8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11.5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80 457 13344 0 0,'14'31'757'0'0,"-14"-31"-731"0"0,0 1-1 0 0,0 0 1 0 0,0 0 0 0 0,0 0 0 0 0,0 0 0 0 0,0 0-1 0 0,0 0 1 0 0,-1 0 0 0 0,1 0 0 0 0,0 0-1 0 0,-1 0 1 0 0,1-1 0 0 0,0 1 0 0 0,-1 0 0 0 0,0 0-1 0 0,1 0 1 0 0,-1 0 0 0 0,-11 13 262 0 0,-14 10-77 0 0,17-16-55 0 0,1 0 0 0 0,-10 11 0 0 0,16-17-97 0 0,0 1 0 0 0,1-1 1 0 0,-1 0-1 0 0,1 1 1 0 0,0-1-1 0 0,0 1 1 0 0,0 0-1 0 0,0-1 0 0 0,0 1 1 0 0,0 0-1 0 0,1-1 1 0 0,-1 1-1 0 0,1 0 0 0 0,0 0 1 0 0,0-1-1 0 0,0 1 1 0 0,0 0-1 0 0,0 0 1 0 0,1 0-1 0 0,-1-1 0 0 0,1 1 1 0 0,0 0-1 0 0,0-1 1 0 0,0 1-1 0 0,0-1 1 0 0,0 1-1 0 0,0-1 0 0 0,1 1 1 0 0,-1-1-1 0 0,1 0 1 0 0,0 1-1 0 0,0-1 1 0 0,-1 0-1 0 0,1 0 0 0 0,1-1 1 0 0,-1 1-1 0 0,0 0 1 0 0,0-1-1 0 0,1 1 1 0 0,-1-1-1 0 0,5 2 0 0 0,1 0-85 0 0,0 0-1 0 0,1 0 0 0 0,-1-1 1 0 0,1-1-1 0 0,-1 1 0 0 0,1-1 0 0 0,0-1 1 0 0,-1 0-1 0 0,1 0 0 0 0,0 0 0 0 0,-1-1 1 0 0,1-1-1 0 0,-1 1 0 0 0,1-1 1 0 0,10-4-1 0 0,2-2-1092 0 0,-1-1 1 0 0,1 0 0 0 0,-1-1-1 0 0,33-24 1 0 0,-45 28 938 0 0,-1 0 1 0 0,0 0 0 0 0,0-1 0 0 0,-1 0 0 0 0,1 0 0 0 0,-2-1 0 0 0,1 1-1 0 0,-1-1 1 0 0,0 0 0 0 0,5-13 0 0 0,-3 4 174 0 0,-1-1-1 0 0,0-1 1 0 0,-1 1 0 0 0,2-22-1 0 0,-1 8 4398 0 0,-11 43-3554 0 0,1 0-723 0 0,1 0 1 0 0,1 1 0 0 0,0-1-1 0 0,0 1 1 0 0,1-1 0 0 0,1 1 0 0 0,0 0-1 0 0,1-1 1 0 0,0 1 0 0 0,0-1 0 0 0,1 1-1 0 0,1-1 1 0 0,0 0 0 0 0,8 19-1 0 0,-8-24-25 0 0,0 0 0 0 0,1 0 0 0 0,0 0 0 0 0,0 0 0 0 0,1 0 0 0 0,0-1 0 0 0,0 0 0 0 0,0 0 0 0 0,0 0 0 0 0,1 0 0 0 0,0-1 0 0 0,0 0 0 0 0,0 0 0 0 0,0-1 0 0 0,1 0 0 0 0,0 0 0 0 0,12 4 0 0 0,-4-3 54 0 0,0 0-1 0 0,1-1 1 0 0,-1-1-1 0 0,1 0 1 0 0,-1-1-1 0 0,1 0 1 0 0,19-3-1 0 0,-19 0-74 0 0,0-1-1 0 0,0 0 1 0 0,0-2-1 0 0,-1 0 0 0 0,0 0 1 0 0,1-1-1 0 0,14-9 1 0 0,-10 3 26 0 0,-1 0 0 0 0,0-1 1 0 0,-1-1-1 0 0,24-23 0 0 0,-34 30 32 0 0,-1-1-1 0 0,-1 0 1 0 0,0 0-1 0 0,0-1 0 0 0,0 1 1 0 0,-1-1-1 0 0,0-1 0 0 0,-1 1 1 0 0,0-1-1 0 0,4-17 1 0 0,-5 14-36 0 0,-1 0 1 0 0,0 0 0 0 0,-1-1 0 0 0,0 1-1 0 0,-2 0 1 0 0,1 0 0 0 0,-5-24 0 0 0,1 18-77 0 0,-1 1-1 0 0,-1 0 1 0 0,0 0 0 0 0,-2 1 0 0 0,0-1 0 0 0,0 2 0 0 0,-2-1 0 0 0,0 1 0 0 0,-1 1 0 0 0,0 0 0 0 0,-1 0 0 0 0,-15-13 0 0 0,17 20-67 0 0,1 0 0 0 0,-1 0 0 0 0,0 1-1 0 0,-1 1 1 0 0,0-1 0 0 0,0 2 0 0 0,0 0 0 0 0,-1 0 0 0 0,0 1 0 0 0,-14-4 0 0 0,16 6-13 0 0,1 1 0 0 0,0 0 0 0 0,0 0 1 0 0,-1 1-1 0 0,1 0 0 0 0,0 0 1 0 0,0 1-1 0 0,-1 1 0 0 0,1-1 1 0 0,0 2-1 0 0,0-1 0 0 0,1 1 0 0 0,-1 0 1 0 0,-12 7-1 0 0,6-1-507 0 0,0 0 1 0 0,1 1-1 0 0,0 1 0 0 0,-20 19 0 0 0,14-10-632 0 0</inkml:trace>
</inkml:ink>
</file>

<file path=ppt/ink/ink8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5:12.15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0 13464 0 0,'9'2'47'0'0,"-1"1"0"0"0,0 0 0 0 0,0 0 0 0 0,0 0 1 0 0,0 1-1 0 0,-1 0 0 0 0,1 1 0 0 0,-1 0 0 0 0,11 9 1 0 0,-17-13-50 0 0,0 0 0 0 0,0 1 1 0 0,0-1-1 0 0,0 1 0 0 0,-1-1 1 0 0,1 1-1 0 0,0-1 1 0 0,-1 1-1 0 0,1-1 0 0 0,-1 1 1 0 0,1 0-1 0 0,-1-1 0 0 0,0 1 1 0 0,0 0-1 0 0,0-1 1 0 0,0 1-1 0 0,0 0 0 0 0,0 0 1 0 0,0-1-1 0 0,-1 1 0 0 0,1 0 1 0 0,0-1-1 0 0,-1 1 1 0 0,1-1-1 0 0,-2 4 0 0 0,-2 3 40 0 0,-1-1 0 0 0,1 1-1 0 0,-12 12 1 0 0,5-5 254 0 0,-3 4 139 0 0,8-12-197 0 0,1 0 1 0 0,0 0-1 0 0,1 0 0 0 0,-1 0 0 0 0,1 1 0 0 0,1 0 0 0 0,-1-1 0 0 0,2 2 0 0 0,-1-1 0 0 0,-1 10 0 0 0,3-15-161 0 0,1 0 0 0 0,0 0 0 0 0,-1 0 0 0 0,1-1 0 0 0,1 1 0 0 0,-1 0 0 0 0,0 0 0 0 0,1 0 0 0 0,0-1 0 0 0,-1 1 0 0 0,1 0 0 0 0,0 0 0 0 0,0-1 0 0 0,1 1 0 0 0,-1-1 0 0 0,0 1 0 0 0,1-1 0 0 0,0 0 0 0 0,-1 1 0 0 0,1-1 0 0 0,0 0 0 0 0,0 0 0 0 0,3 2 0 0 0,-1-1 15 0 0,1 0 0 0 0,0-1 0 0 0,0 1 0 0 0,0-1 0 0 0,0 0 0 0 0,1 0-1 0 0,-1-1 1 0 0,1 1 0 0 0,-1-1 0 0 0,12 1 0 0 0,31 0-90 0 0,-32-2-58 0 0</inkml:trace>
</inkml:ink>
</file>

<file path=ppt/ink/ink8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14.0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40 79 6272 0 0,'0'0'480'0'0,"-1"0"-334"0"0,-3-3 516 0 0,3 4-115 0 0,0 0-385 0 0,1 0-333 0 0,-2 7 419 0 0,0-1 0 0 0,0 0-1 0 0,1 1 1 0 0,0-1 0 0 0,1 0-1 0 0,-1 1 1 0 0,3 13-1 0 0,-2-1 204 0 0,2 232 2793 0 0,-2-241-3119 0 0,-3 96 1032 0 0,3-106-1109 0 0,0 0 0 0 0,0 0 1 0 0,0-1-1 0 0,0 1 1 0 0,0 0-1 0 0,-1-1 0 0 0,1 1 1 0 0,0 0-1 0 0,0-1 1 0 0,-1 1-1 0 0,1 0 0 0 0,0-1 1 0 0,-1 1-1 0 0,1 0 0 0 0,-1 0 1 0 0,1-1-23 0 0,0 0 0 0 0,-1 0 0 0 0,1 0 0 0 0,0 0 0 0 0,0 0 1 0 0,-1 0-1 0 0,1 0 0 0 0,0 0 0 0 0,0 0 0 0 0,0 0 0 0 0,-1 0 0 0 0,1 0 0 0 0,0 0 1 0 0,0 0-1 0 0,0-1 0 0 0,-1 1 0 0 0,1 0 0 0 0,0 0 0 0 0,0 0 0 0 0,0 0 0 0 0,0 0 0 0 0,-1-1 1 0 0,1 1-1 0 0,0 0 0 0 0,0 0 0 0 0,0 0 0 0 0,0-1 0 0 0,0 1 0 0 0,0 0 0 0 0,-1 0 0 0 0,-8-23 444 0 0,7 11-438 0 0,1 1 1 0 0,-1-1-1 0 0,2 0 0 0 0,1-21 1 0 0,10-49-26 0 0,-6 49-6 0 0,15-76-1 0 0,5-27 0 0 0,-23 118 24 0 0,2-51 392 0 0,10 93-278 0 0,-6-3-169 0 0,-1 0 1 0 0,8 38-1 0 0,-1-2-184 0 0,-10-43 329 0 0,-3-9-82 0 0,1 0 0 0 0,-1-1 0 0 0,1 1 0 0 0,-1 0 0 0 0,2-1 0 0 0,-1 1-1 0 0,5 6 1 0 0,10 14-152 0 0,-14-19 125 0 0,1 0-1 0 0,0 0 0 0 0,0-1 1 0 0,1 1-1 0 0,-1-1 0 0 0,8 6 1 0 0,-10-10 17 0 0,-1 0 1 0 0,1 0-1 0 0,0 0 1 0 0,0 0 0 0 0,0 0-1 0 0,0-1 1 0 0,0 1-1 0 0,0-1 1 0 0,0 1 0 0 0,0-1-1 0 0,0 1 1 0 0,0-1-1 0 0,0 0 1 0 0,0 0-1 0 0,0 0 1 0 0,0-1 0 0 0,0 1-1 0 0,0 0 1 0 0,0-1-1 0 0,0 1 1 0 0,0-1 0 0 0,0 0-1 0 0,0 1 1 0 0,0-1-1 0 0,0 0 1 0 0,2-2-1 0 0,0 0 35 0 0,1 0 0 0 0,-1 0-1 0 0,1 0 1 0 0,-1-1 0 0 0,0 0 0 0 0,-1 0-1 0 0,1 0 1 0 0,-1 0 0 0 0,6-9-1 0 0,0-3 151 0 0,11-27-1 0 0,-6 11 174 0 0,-9 19-375 0 0,1 1 0 0 0,-2-1 0 0 0,0 0 0 0 0,0 0 0 0 0,-2 0 0 0 0,1-1 0 0 0,-2 1 0 0 0,1-26-1 0 0,-5 25 47 0 0,2 12-17 0 0,2 9-139 0 0,5 37 30 0 0,1 48 0 0 0,-6-68 65 0 0,-3 122 342 0 0,2 13-416 0 0,1-142 158 0 0,0 8 93 0 0,1-1 1 0 0,6 27-1 0 0,-7-48-144 0 0,1-5-328 0 0,-1-6-723 0 0,1-1 146 0 0</inkml:trace>
</inkml:ink>
</file>

<file path=ppt/ink/ink8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14.69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59 11120 0 0,'0'0'1208'0'0,"12"-2"-624"0"0,-1-1-285 0 0,68-16 1026 0 0,-24 9-530 0 0,33-4 316 0 0,-46 4-970 0 0,-41 10-367 0 0</inkml:trace>
</inkml:ink>
</file>

<file path=ppt/ink/ink8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24.2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14 3736 0 0,'0'0'1922'0'0,"0"0"-1923"0"0,3 4 24 0 0,-1-3 249 0 0,1 0 1 0 0,0 0-1 0 0,-1-1 0 0 0,1 1 1 0 0,-1-1-1 0 0,1 1 0 0 0,0-1 1 0 0,-1 0-1 0 0,1 0 0 0 0,0 0 1 0 0,-1-1-1 0 0,1 1 0 0 0,0-1 1 0 0,-1 1-1 0 0,1-1 0 0 0,4-2 1 0 0,-3 2 15 0 0,0 0 1 0 0,0 0-1 0 0,0 0 0 0 0,7 0 1 0 0,80-1 943 0 0,-63 1-1098 0 0,39-6 409 0 0,-62 7-522 0 0,-1-1 1 0 0,1 1-1 0 0,0-1 0 0 0,0 2 1 0 0,0-1-1 0 0,-1 0 0 0 0,10 3 1 0 0,-9-1-150 0 0</inkml:trace>
</inkml:ink>
</file>

<file path=ppt/ink/ink8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25.4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12 7384 0 0,'0'0'270'0'0,"5"-11"737"0"0,0 25-680 0 0,0-1 1 0 0,-1 2-1 0 0,-1-1 0 0 0,0 0 1 0 0,2 22-1 0 0,4 23 628 0 0,19 70 334 0 0,-23-114 875 0 0,-6-23-1525 0 0,1-3-539 0 0,-1 1 0 0 0,1-1 1 0 0,1 1-1 0 0,2-11 0 0 0,-3 14-47 0 0,2 1-46 0 0,-1-1-1 0 0,1 1 1 0 0,0-1-1 0 0,0 1 1 0 0,1 0-1 0 0,-1 0 1 0 0,2 0-1 0 0,5-9 1 0 0,5-4-11 0 0,16-19 0 0 0,-25 32 7 0 0,29-28-3 0 0,-30 31 0 0 0,-1 0 0 0 0,1 0 0 0 0,0 1 0 0 0,0-1 0 0 0,0 1 0 0 0,1 0 0 0 0,8-3 0 0 0,-12 4 0 0 0,1 1 1 0 0,-1 0 0 0 0,1 0 0 0 0,-1 0 0 0 0,1 0 0 0 0,-1 0 0 0 0,1 0 0 0 0,-1 1 0 0 0,1-1 0 0 0,-1 0 0 0 0,1 1 0 0 0,-1-1 0 0 0,1 1 0 0 0,-1 0 0 0 0,1-1 0 0 0,-1 1 0 0 0,0 0 0 0 0,1 0 0 0 0,-1 0 0 0 0,0 0 0 0 0,0 0 0 0 0,0 0 0 0 0,2 2 0 0 0,-1 0 13 0 0,0 0 0 0 0,0-1 0 0 0,0 1 0 0 0,-1 0-1 0 0,1 0 1 0 0,-1 0 0 0 0,0 0 0 0 0,0 0 0 0 0,0 0 0 0 0,1 4-1 0 0,7 97 500 0 0,-4-38-123 0 0,-5-63-353 0 0,0 0 0 0 0,1 1 0 0 0,0-1 0 0 0,0 0 0 0 0,0 1 0 0 0,0-1 0 0 0,0 0 0 0 0,1 0 0 0 0,-1 0 0 0 0,1 0 0 0 0,0 0 0 0 0,4 5 0 0 0,-5-7 0 0 0,1 1-1 0 0,-1-1 0 0 0,1 0 1 0 0,-1 0-1 0 0,1 0 1 0 0,-1 0-1 0 0,1 0 0 0 0,-1 0 1 0 0,1-1-1 0 0,0 1 0 0 0,0 0 1 0 0,-1-1-1 0 0,1 1 0 0 0,0-1 1 0 0,0 0-1 0 0,0 0 0 0 0,-1 0 1 0 0,1 0-1 0 0,0 0 1 0 0,0 0-1 0 0,0 0 0 0 0,-1 0 1 0 0,1-1-1 0 0,0 1 0 0 0,2-1 1 0 0,11-4 8 0 0,0 0-1 0 0,0-1 1 0 0,-1-1 0 0 0,0 0 0 0 0,0-1 0 0 0,-1 0 0 0 0,16-13-1 0 0,-26 17-428 0 0</inkml:trace>
</inkml:ink>
</file>

<file path=ppt/ink/ink8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26.1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25 6104 0 0,'0'0'1796'0'0,"7"-14"-1140"0"0,-4 12-349 0 0,0 1 1 0 0,0-1-1 0 0,0 1 1 0 0,0 0-1 0 0,0 0 1 0 0,1 0-1 0 0,-1 1 1 0 0,0-1-1 0 0,0 1 1 0 0,1-1-1 0 0,3 1 1 0 0,41 5 855 0 0,-19-1-724 0 0,111 2 931 0 0,157 0 471 0 0,-226-6-946 0 0,58-8 40 0 0,-128 8-895 0 0</inkml:trace>
</inkml:ink>
</file>

<file path=ppt/ink/ink8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26.7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43 7504 0 0,'0'0'2097'0'0,"14"4"-1173"0"0,-10 0-790 0 0,0 1-1 0 0,0-1 1 0 0,0 1-1 0 0,-1-1 1 0 0,1 1-1 0 0,-1 0 1 0 0,0 0-1 0 0,-1 1 1 0 0,1-1-1 0 0,1 6 1 0 0,9 18 521 0 0,9 6 916 0 0,46 55 1 0 0,-68-89-1524 0 0,1 0 1 0 0,0 0 0 0 0,0-1 0 0 0,-1 1 0 0 0,1 0 0 0 0,0 0-1 0 0,0 0 1 0 0,0-1 0 0 0,0 1 0 0 0,0-1 0 0 0,0 1 0 0 0,0-1 0 0 0,0 1-1 0 0,0-1 1 0 0,0 1 0 0 0,0-1 0 0 0,1 0 0 0 0,-1 0 0 0 0,0 1 0 0 0,0-1-1 0 0,0 0 1 0 0,0 0 0 0 0,0 0 0 0 0,1 0 0 0 0,-1-1 0 0 0,0 1-1 0 0,0 0 1 0 0,0 0 0 0 0,0-1 0 0 0,0 1 0 0 0,0 0 0 0 0,1-1 0 0 0,-1 1-1 0 0,0-1 1 0 0,0 0 0 0 0,-1 1 0 0 0,1-1 0 0 0,0 0 0 0 0,0 1 0 0 0,1-3-1 0 0,5-3 184 0 0,-2-1 0 0 0,1 1-1 0 0,-1-1 1 0 0,7-11-1 0 0,-8 10-52 0 0,117-173 1463 0 0,-101 154-1536 0 0,-19 26-167 0 0</inkml:trace>
</inkml:ink>
</file>

<file path=ppt/ink/ink8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29.2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50 9448 0 0,'9'-4'506'0'0,"0"1"1"0"0,1-1-1 0 0,-1 2 0 0 0,20-4 1 0 0,42-1 408 0 0,-54 6-798 0 0,97-14 2023 0 0,-96 13-1787 0 0,0-1-85 0 0,29 0 0 0 0,-46 3-404 0 0</inkml:trace>
</inkml:ink>
</file>

<file path=ppt/ink/ink8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29.9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46 9696 0 0,'7'-4'429'0'0,"0"0"1"0"0,0 1-1 0 0,0 0 1 0 0,1 0-1 0 0,12-2 1 0 0,144-14 5296 0 0,-112 14-7804 0 0,-46 5 909 0 0</inkml:trace>
</inkml:ink>
</file>

<file path=ppt/ink/ink8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31.5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32 153 6984 0 0,'0'0'422'0'0,"-14"11"186"0"0,11-4-412 0 0,0 0-1 0 0,0 0 0 0 0,1 1 0 0 0,0-1 0 0 0,1 0 1 0 0,-1 1-1 0 0,1-1 0 0 0,1 1 0 0 0,-1 0 0 0 0,1-1 1 0 0,2 14-1 0 0,-1-14 48 0 0,0 0-1 0 0,0-1 1 0 0,1 1 0 0 0,0 0-1 0 0,0 0 1 0 0,1-1 0 0 0,0 1-1 0 0,0-1 1 0 0,0 0 0 0 0,1 0-1 0 0,0 0 1 0 0,8 9 0 0 0,-9-12-138 0 0,0 0 1 0 0,0-1-1 0 0,0 1 1 0 0,1-1 0 0 0,-1 0-1 0 0,1 0 1 0 0,0 0 0 0 0,-1 0-1 0 0,1-1 1 0 0,0 1 0 0 0,0-1-1 0 0,0 0 1 0 0,4 0-1 0 0,-1 0 40 0 0,-1-1-1 0 0,1 0 0 0 0,-1 0 0 0 0,1 0 0 0 0,-1-1 0 0 0,1 0 0 0 0,9-3 0 0 0,-2-1 50 0 0,0 0 1 0 0,-1-1-1 0 0,0-1 0 0 0,0 0 1 0 0,0 0-1 0 0,18-16 0 0 0,-9 6 57 0 0,-2-2 0 0 0,29-31 0 0 0,-42 41-170 0 0,1-1 0 0 0,-1 1-1 0 0,-1-2 1 0 0,1 1 0 0 0,-2-1 0 0 0,0 0 0 0 0,0 0 0 0 0,4-15-1 0 0,-8 23-38 0 0,-1 1-1 0 0,1-1 1 0 0,-1 1 0 0 0,0-1-1 0 0,0 1 1 0 0,0-1-1 0 0,0 1 1 0 0,-1-1-1 0 0,1 1 1 0 0,0 0-1 0 0,-1-1 1 0 0,0 1-1 0 0,0-1 1 0 0,-2-3-1 0 0,1 2-1 0 0,0 0-1 0 0,-1 1 1 0 0,1 0-1 0 0,-1-1 0 0 0,0 1 1 0 0,0 0-1 0 0,0 0 1 0 0,-4-2-1 0 0,-4-2-25 0 0,1 0 0 0 0,-1 1 1 0 0,-1 0-1 0 0,1 1 0 0 0,-13-4 0 0 0,14 6-87 0 0,1 1 0 0 0,-1-1-1 0 0,0 1 1 0 0,0 1 0 0 0,0 0 0 0 0,0 0 0 0 0,0 1-1 0 0,0 0 1 0 0,-19 3 0 0 0,22-1-99 0 0,0 0 1 0 0,0 0-1 0 0,0 0 0 0 0,1 1 0 0 0,-1 0 1 0 0,1 0-1 0 0,0 1 0 0 0,-1 0 1 0 0,2 0-1 0 0,-1 0 0 0 0,0 1 0 0 0,1-1 1 0 0,0 1-1 0 0,-8 11 0 0 0,2 0-1100 0 0,2 1-50 0 0</inkml:trace>
</inkml:ink>
</file>

<file path=ppt/ink/ink8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32.1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14024 0 0,'0'0'3171'0'0</inkml:trace>
</inkml:ink>
</file>

<file path=ppt/ink/ink8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34.8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155 11 7264 0 0,'0'-1'46'0'0,"0"0"-33"0"0,0 1-1 0 0,0 0 1 0 0,0-1 0 0 0,0 1-1 0 0,-1 0 1 0 0,1-1 0 0 0,0 1-1 0 0,0 0 1 0 0,0-1 0 0 0,0 1-1 0 0,0 0 1 0 0,1-1 0 0 0,-1 1-1 0 0,0 0 1 0 0,0-1 0 0 0,0 1-1 0 0,0 0 1 0 0,0-1 0 0 0,0 1-1 0 0,2-2 2075 0 0,-9 12-1537 0 0,-11 21 1178 0 0,-44 58 0 0 0,49-71-1197 0 0,-11 20 1 0 0,10-15-134 0 0,12-19-310 0 0,-1 0 0 0 0,1 0 0 0 0,1 1 0 0 0,-3 5 0 0 0,-3 10 176 0 0,7-19-179 0 0,3 9 624 0 0,-1-9-636 0 0,1-1 0 0 0,-1 1-1 0 0,1 0 1 0 0,0-1-1 0 0,-1 0 1 0 0,1 0-1 0 0,0 0 1 0 0,-1 0 0 0 0,1 0-1 0 0,0 0 1 0 0,3-1-1 0 0,7 0 152 0 0,6 0 156 0 0,26-5 0 0 0,-26 4-163 0 0,25-2-1 0 0,-42 4-202 0 0,-1 0-1 0 0,1 0 0 0 0,0 0 1 0 0,0-1-1 0 0,-1 1 0 0 0,1-1 1 0 0,0 1-1 0 0,1-2 0 0 0,0 1 8 0 0,0 0-1 0 0,-1 0 1 0 0,1 0-1 0 0,0 0 1 0 0,0 1-1 0 0,-1-1 0 0 0,1 1 1 0 0,4 0-1 0 0,-6 0 19 0 0,6-1-317 0 0</inkml:trace>
</inkml:ink>
</file>

<file path=ppt/ink/ink8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35.3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42 0 9144 0 0,'0'0'528'0'0,"-7"13"1482"0"0,2 6-1363 0 0,2 1 0 0 0,0 0 0 0 0,1 0 0 0 0,1 35 0 0 0,-1 12 284 0 0,1-52-987 0 0,-1 0 1 0 0,0-1 0 0 0,-2 1 0 0 0,-5 15 0 0 0,9-28-811 0 0,0 1-48 0 0</inkml:trace>
</inkml:ink>
</file>

<file path=ppt/ink/ink8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37.0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7016 0 0,'1'1'257'0'0,"3"13"215"0"0,0 1 0 0 0,-1-1 0 0 0,0 1 0 0 0,-1 0 0 0 0,-1 0 0 0 0,0 0 0 0 0,-3 28 0 0 0,1 1 509 0 0,-3-6 1183 0 0,13-60-1030 0 0,-4 6-726 0 0,-3 9-398 0 0,1 0 0 0 0,0 0 0 0 0,0 0 0 0 0,0 0 0 0 0,0 1 0 0 0,1-1 0 0 0,0 1 0 0 0,9-9 0 0 0,-4 6-92 0 0,-4 2 76 0 0,1 1 0 0 0,0 0 0 0 0,1 1 0 0 0,0-1 0 0 0,-1 1 0 0 0,2 1 0 0 0,11-7 0 0 0,-16 10 25 0 0,0-1 0 0 0,1 1 0 0 0,-1 0 0 0 0,1 0 0 0 0,-1 1 0 0 0,6-1 0 0 0,-8 1-14 0 0,0 0 1 0 0,1 0-1 0 0,-1 0 0 0 0,0 0 0 0 0,0 1 0 0 0,1-1 1 0 0,-1 0-1 0 0,0 1 0 0 0,0-1 0 0 0,0 1 0 0 0,0-1 1 0 0,1 1-1 0 0,-1 0 0 0 0,0-1 0 0 0,0 1 0 0 0,0 0 1 0 0,0 0-1 0 0,0 0 0 0 0,-1 0 0 0 0,1 0 0 0 0,1 2 1 0 0,1 0 4 0 0,-1 0 0 0 0,0 0 0 0 0,0 1 1 0 0,0-1-1 0 0,0 1 0 0 0,-1 0 1 0 0,0 0-1 0 0,1-1 0 0 0,-1 1 0 0 0,0 0 1 0 0,-1 0-1 0 0,1 0 0 0 0,-1 4 1 0 0,5 76 496 0 0,-5-84-151 0 0,9-18-100 0 0,20-30 160 0 0,-18 29-524 0 0,14-20 0 0 0,-24 37 108 0 0,0 1 0 0 0,0-1 0 0 0,1 0 0 0 0,-1 1 0 0 0,0 0 0 0 0,1-1 0 0 0,0 1 0 0 0,-1 0 0 0 0,1-1 0 0 0,-1 1 0 0 0,1 0 0 0 0,0 0 0 0 0,0 0 0 0 0,0 1 0 0 0,0-1 0 0 0,0 0 0 0 0,0 1 0 0 0,0-1 0 0 0,0 1 0 0 0,0 0 0 0 0,0-1 0 0 0,0 1 0 0 0,0 0 0 0 0,0 0 0 0 0,0 1 0 0 0,0-1 0 0 0,0 0 0 0 0,0 1 0 0 0,0-1 0 0 0,0 1 0 0 0,-1-1 0 0 0,1 1 0 0 0,0 0 0 0 0,0 0 0 0 0,0 0 0 0 0,0 0 0 0 0,-1 0 0 0 0,1 0 0 0 0,-1 1 0 0 0,1-1 0 0 0,-1 0 0 0 0,1 1 0 0 0,-1-1 0 0 0,0 1 0 0 0,0 0 0 0 0,1-1 0 0 0,-1 1 0 0 0,0 0 0 0 0,-1 0 0 0 0,1 0 0 0 0,0 0 0 0 0,0 3 0 0 0,22 51 64 0 0,-10-20 319 0 0,-9-27-441 0 0,-1-1 0 0 0,4 17-1 0 0,-7-24 28 0 0,4 12-211 0 0,-3-13 100 0 0,-1 0 0 0 0,0 1 0 0 0,0-1 0 0 0,1 0 0 0 0,-1 1 0 0 0,0-1 0 0 0,0 0 0 0 0,1 0 0 0 0,-1 0 0 0 0,0 1 0 0 0,1-1 0 0 0,-1 0 0 0 0,0 0 0 0 0,1 0 0 0 0,-1 0 0 0 0,0 0 0 0 0,1 1 0 0 0,-1-1 0 0 0,1 0 0 0 0,-1 0 0 0 0,1 0 0 0 0,3 0-1108 0 0</inkml:trace>
</inkml:ink>
</file>

<file path=ppt/ink/ink8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37.5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39 76 10240 0 0,'0'0'593'0'0,"5"18"23"0"0,-4-15-523 0 0,-1-1-1 0 0,1 1 1 0 0,0-1 0 0 0,-1 1 0 0 0,1-1-1 0 0,0 0 1 0 0,1 1 0 0 0,-1-1 0 0 0,0 0-1 0 0,1 0 1 0 0,-1 0 0 0 0,1 0-1 0 0,0 0 1 0 0,0 0 0 0 0,0 0 0 0 0,-1-1-1 0 0,2 1 1 0 0,-1-1 0 0 0,0 1 0 0 0,0-1-1 0 0,0 0 1 0 0,1 0 0 0 0,-1 0-1 0 0,0 0 1 0 0,1 0 0 0 0,-1-1 0 0 0,1 1-1 0 0,-1-1 1 0 0,1 1 0 0 0,0-1 0 0 0,-1 0-1 0 0,1 0 1 0 0,-1 0 0 0 0,1 0-1 0 0,-1-1 1 0 0,1 1 0 0 0,-1-1 0 0 0,1 1-1 0 0,-1-1 1 0 0,1 0 0 0 0,2-1 0 0 0,-1 0 26 0 0,0 0 1 0 0,0-1-1 0 0,0 1 1 0 0,0-1-1 0 0,0 0 1 0 0,-1 0-1 0 0,0 0 1 0 0,1-1 0 0 0,-1 1-1 0 0,0-1 1 0 0,0 1-1 0 0,-1-1 1 0 0,1 0-1 0 0,-1 0 1 0 0,0-1-1 0 0,0 1 1 0 0,2-7-1 0 0,-4 9-64 0 0,0 0-1 0 0,0 0 1 0 0,0 0 0 0 0,-1 0-1 0 0,1 0 1 0 0,-1 0-1 0 0,1 0 1 0 0,-1 0-1 0 0,0 0 1 0 0,1 0-1 0 0,-1 1 1 0 0,0-1-1 0 0,0 0 1 0 0,0 0-1 0 0,-1 1 1 0 0,1-1-1 0 0,0 1 1 0 0,-1-1-1 0 0,1 1 1 0 0,-1 0-1 0 0,1-1 1 0 0,-1 1-1 0 0,-2-1 1 0 0,-2-2-6 0 0,0 0 0 0 0,0 1 1 0 0,0 0-1 0 0,-1 0 0 0 0,-9-2 0 0 0,10 3-154 0 0,0 0 1 0 0,0 1-1 0 0,-1 0 0 0 0,1 1 0 0 0,0 0 0 0 0,0-1 0 0 0,0 2 0 0 0,0-1 0 0 0,-8 2 0 0 0,9-1-562 0 0,0 1-1 0 0,0 0 1 0 0,0 0 0 0 0,0 0 0 0 0,0 1 0 0 0,-7 4 0 0 0,8-5-697 0 0</inkml:trace>
</inkml:ink>
</file>

<file path=ppt/ink/ink8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38.3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1 11272 0 0,'0'0'482'0'0,"-5"17"-196"0"0,4 1 120 0 0,0 0 0 0 0,1 0 0 0 0,1 0 0 0 0,1 0 0 0 0,4 19 0 0 0,3 29 963 0 0,-5 19-894 0 0,-2-75-475 0 0</inkml:trace>
</inkml:ink>
</file>

<file path=ppt/ink/ink8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40.9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63 3456 0 0,'0'0'69'0'0,"-1"0"6"0"0,-3 0-47 0 0,0-2 31 0 0,3 2-5 0 0,-1-3 806 0 0,2 3-756 0 0,0 0 1 0 0,0 0 0 0 0,0 0 0 0 0,0 0-1 0 0,0 0 1 0 0,0-1 0 0 0,0 1 0 0 0,0 0-1 0 0,0 0 1 0 0,-1 0 0 0 0,1 0 0 0 0,0 0-1 0 0,0-1 1 0 0,0 1 0 0 0,1 0-1 0 0,0-2 1572 0 0,-1 2-1571 0 0,8-4 1349 0 0,13-2-1220 0 0,-19 5 277 0 0,10-1-38 0 0,-1 1 1 0 0,1 0 0 0 0,19 1-1 0 0,-16 0-279 0 0,45 2 553 0 0,-35 0-335 0 0,1-1 0 0 0,30-4 1 0 0,-33 1-138 0 0,31 2 1 0 0,17-2 215 0 0,-37 0-306 0 0,-12 0 20 0 0,23-4 0 0 0,-19 2-10 0 0,0 2 0 0 0,50 1 0 0 0,-37 2 6 0 0,66 5 141 0 0,-87-6-330 0 0,58-2 213 0 0,-26-2 390 0 0,152-8-549 0 0,-74 4 58 0 0,-105 8-120 0 0,-1 0 16 0 0,-1 0 0 0 0,23 4 0 0 0,82 8 47 0 0,3-1 10 0 0,-57-6 137 0 0,87 2-140 0 0,-85-1-73 0 0,77 3 62 0 0,-93-9-52 0 0,-39 0 16 0 0,24 2 0 0 0,-1 0-16 0 0,9-4 305 0 0,71-10-1 0 0,-3-12 45 0 0,-119 24-428 0 0,1 0-1 0 0,-1 0 1 0 0,1 0-1 0 0,-1 0 1 0 0,1 0 0 0 0,0 0-1 0 0,-1 0 1 0 0,1 0-1 0 0,-1 0 1 0 0,1 0 0 0 0,-1 0-1 0 0,1 0 1 0 0,-1 0-1 0 0,1 0 1 0 0,0 1 0 0 0,-1-1-1 0 0,1 0 1 0 0,-1 0-1 0 0,1 1 1 0 0</inkml:trace>
</inkml:ink>
</file>

<file path=ppt/ink/ink8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43.3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38 135 7768 0 0,'0'0'168'0'0,"-1"0"-3"0"0,0-2-110 0 0,1 1-1 0 0,-1-1 1 0 0,1 0 0 0 0,-1 1 0 0 0,1-1-1 0 0,-1 0 1 0 0,1 1 0 0 0,0-1-1 0 0,0 0 1 0 0,0 0 0 0 0,0 1-1 0 0,0-1 1 0 0,0 0 0 0 0,1 0-1 0 0,-1 1 1 0 0,0-1 0 0 0,1 0-1 0 0,-1 1 1 0 0,1-1 0 0 0,0 1-1 0 0,0-1 1 0 0,-1 1 0 0 0,1-1 0 0 0,0 1-1 0 0,2-2 1 0 0,0-2 79 0 0,1 0 0 0 0,0 1 0 0 0,0 0 0 0 0,0 0 1 0 0,8-6-1 0 0,7-5 654 0 0,-14 10-568 0 0,1 1 0 0 0,0-1 0 0 0,0 1 0 0 0,12-6 0 0 0,-6 5-60 0 0,-9 3-107 0 0,0 1-1 0 0,0-1 0 0 0,0 1 0 0 0,0 0 1 0 0,0 0-1 0 0,0 1 0 0 0,1-1 0 0 0,-1 0 1 0 0,0 1-1 0 0,0 0 0 0 0,1 0 0 0 0,3 0 1 0 0,-4 1-28 0 0,0-1 1 0 0,0 1 0 0 0,0 0-1 0 0,1-1 1 0 0,-1 1 0 0 0,0 1 0 0 0,0-1-1 0 0,-1 0 1 0 0,1 1 0 0 0,0 0-1 0 0,0-1 1 0 0,-1 1 0 0 0,1 0 0 0 0,-1 0-1 0 0,0 1 1 0 0,1-1 0 0 0,-1 0-1 0 0,0 1 1 0 0,0 0 0 0 0,-1-1 0 0 0,3 4-1 0 0,-2-2-14 0 0,-1 0-1 0 0,1 0 0 0 0,-1 0 1 0 0,0 0-1 0 0,0 0 1 0 0,0 0-1 0 0,0 1 0 0 0,-1-1 1 0 0,0 0-1 0 0,1 1 1 0 0,-2-1-1 0 0,1 0 0 0 0,0 0 1 0 0,-1 1-1 0 0,-1 5 1 0 0,-3 3 43 0 0,1 1 0 0 0,-2-1 1 0 0,1 0-1 0 0,-2-1 1 0 0,0 1-1 0 0,0-1 0 0 0,-1 0 1 0 0,-1-1-1 0 0,0 0 1 0 0,0 0-1 0 0,-1-1 1 0 0,-1 0-1 0 0,1-1 0 0 0,-1 0 1 0 0,-14 8-1 0 0,17-12 69 0 0,-1 1-102 0 0,0-1 0 0 0,0 1 0 0 0,-12 4 0 0 0,19-9 26 0 0,-1 0 1 0 0,1-1-1 0 0,0 1 1 0 0,0 0-1 0 0,-1-1 1 0 0,1 1-1 0 0,-1-1 0 0 0,1 0 1 0 0,0 0-1 0 0,-1 0 1 0 0,1 0-1 0 0,0 0 0 0 0,-1-1 1 0 0,1 1-1 0 0,0-1 1 0 0,-1 1-1 0 0,1-1 1 0 0,0 0-1 0 0,0 0 0 0 0,-3-2 1 0 0,4 3-47 0 0,0-1 0 0 0,1 1 1 0 0,-1-1-1 0 0,1 0 0 0 0,-1 1 0 0 0,1-1 1 0 0,-1 0-1 0 0,1 1 0 0 0,0-1 0 0 0,-1 0 1 0 0,1 0-1 0 0,0 0 0 0 0,0 1 0 0 0,0-1 1 0 0,-1 0-1 0 0,1 0 0 0 0,0 0 0 0 0,0 1 1 0 0,0-1-1 0 0,0 0 0 0 0,0 0 0 0 0,0 0 1 0 0,1 1-1 0 0,-1-1 0 0 0,0 0 0 0 0,0 0 1 0 0,0 0-1 0 0,1 1 0 0 0,-1-1 0 0 0,1 0 1 0 0,-1 0-1 0 0,0 1 0 0 0,1-1 0 0 0,-1 0 1 0 0,1 1-1 0 0,0-2 0 0 0,1-1-1 0 0,1 0-1 0 0,-1 0 1 0 0,1 0-1 0 0,0 0 1 0 0,0 0-1 0 0,4-2 1 0 0,-2 2 15 0 0,0 1 0 0 0,0 0 1 0 0,1 0-1 0 0,-1 0 0 0 0,0 1 1 0 0,1-1-1 0 0,-1 1 0 0 0,1 1 1 0 0,-1-1-1 0 0,1 1 0 0 0,-1 0 1 0 0,11 1-1 0 0,7 2 241 0 0,36 10-1 0 0,-55-12-238 0 0,15 4 88 0 0,0 1 0 0 0,0 0-1 0 0,23 12 1 0 0,-26-6-573 0 0,-10-8-3870 0 0</inkml:trace>
</inkml:ink>
</file>

<file path=ppt/ink/ink9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43.8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12 15256 0 0,'0'0'320'0'0,"0"-1"144"0"0,0-4-464 0 0,2 2 0 0 0,3 0 72 0 0</inkml:trace>
</inkml:ink>
</file>

<file path=ppt/ink/ink9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45.0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 0 10336 0 0,'0'0'222'0'0,"-9"14"28"0"0,6-7-250 0 0,1-1 0 0 0,0 0 0 0 0,0-1 0 0 0,1 1 0 0 0,0 0 0 0 0,0 0 0 0 0,0 0 0 0 0,0 0 0 0 0,1 10 0 0 0,1-15 7 0 0,-1 0 0 0 0,0 0 0 0 0,0 0 1 0 0,0 0-1 0 0,1 0 0 0 0,-1 0 0 0 0,0-1 1 0 0,1 1-1 0 0,-1 0 0 0 0,1 0 0 0 0,-1 0 1 0 0,1 0-1 0 0,-1-1 0 0 0,1 1 0 0 0,-1 0 1 0 0,1-1-1 0 0,0 1 0 0 0,-1 0 0 0 0,1-1 1 0 0,0 1-1 0 0,0-1 0 0 0,0 1 0 0 0,-1-1 1 0 0,1 1-1 0 0,0-1 0 0 0,0 0 0 0 0,0 1 1 0 0,0-1-1 0 0,0 0 0 0 0,0 0 0 0 0,0 0 1 0 0,0 1-1 0 0,0-1 0 0 0,0 0 0 0 0,0 0 1 0 0,0-1-1 0 0,-1 1 0 0 0,1 0 0 0 0,0 0 1 0 0,2-1-1 0 0,9-2 329 0 0,-10 2-284 0 0,0 1 1 0 0,0-1 0 0 0,0 1 0 0 0,0-1 0 0 0,0 1 0 0 0,0 0 0 0 0,0 0 0 0 0,0 0 0 0 0,0 0 0 0 0,0 0 0 0 0,4 1 0 0 0,48 10 607 0 0,-25-5-399 0 0,32 11 0 0 0,-60-17-252 0 0,14 5-5 0 0,23 11-1 0 0,-33-13 54 0 0,-1 0-1 0 0,1 0 1 0 0,-1 0 0 0 0,1 0-1 0 0,-1 1 1 0 0,0 0-1 0 0,0 0 1 0 0,4 5 0 0 0,-8-8-18 0 0,1 0 0 0 0,-1 0 1 0 0,0 0-1 0 0,1 0 1 0 0,-1 0-1 0 0,0 0 1 0 0,0 0-1 0 0,0 0 0 0 0,1 0 1 0 0,-1 0-1 0 0,0 0 1 0 0,0 0-1 0 0,0 0 1 0 0,-1 0-1 0 0,1 0 0 0 0,0-1 1 0 0,0 1-1 0 0,0 0 1 0 0,-1 0-1 0 0,1 0 1 0 0,0 0-1 0 0,-1 0 0 0 0,1 0 1 0 0,-1 0-1 0 0,1-1 1 0 0,-1 1-1 0 0,0 0 1 0 0,1 0-1 0 0,-1-1 0 0 0,-1 2 1 0 0,-2 3 212 0 0,-1-1 1 0 0,0 0-1 0 0,-7 5 1 0 0,7-5-146 0 0,-1-1 1 0 0,0 0 0 0 0,0 0-1 0 0,0-1 1 0 0,0 0 0 0 0,0 0-1 0 0,-1 0 1 0 0,-7 1 0 0 0,-4-1 307 0 0,-33 0 0 0 0,46-3-401 0 0,0 0 0 0 0,0 0-1 0 0,0 0 1 0 0,1-1-1 0 0,-1 0 1 0 0,0 0-1 0 0,0 0 1 0 0,1 0-1 0 0,0-1 1 0 0,-5-3-1 0 0,-6-3-2 0 0,12 8-361 0 0,0-1-1 0 0,-1 1 0 0 0,1 0 0 0 0,0 0 1 0 0,0 0-1 0 0,-1 1 0 0 0,1-1 0 0 0,-1 1 0 0 0,-3 0 1 0 0</inkml:trace>
</inkml:ink>
</file>

<file path=ppt/ink/ink9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46.15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3 14368 0 0,'0'0'1442'0'0,"18"-2"-1308"0"0,34 11-153 0 0,-44-8-102 0 0,15 1-273 0 0,1-1 0 0 0,-1-1 0 0 0,1-1 0 0 0,40-7 0 0 0,-51 6-1056 0 0</inkml:trace>
</inkml:ink>
</file>

<file path=ppt/ink/ink9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46.69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53 5 10416 0 0,'2'-5'445'0'0,"1"7"-125"0"0,2 11 33 0 0,-3-7-313 0 0,-1-1 1 0 0,0 1-1 0 0,-1-1 0 0 0,1 9 1 0 0,-10 35 524 0 0,-2-1 1 0 0,-20 52 0 0 0,30-96-410 0 0,-11 39 1212 0 0,11-39-1202 0 0,0 1 1 0 0,0 0-1 0 0,1-1 0 0 0,-1 1 1 0 0,1-1-1 0 0,0 1 0 0 0,2 6 1 0 0,-2-10-126 0 0,0 0 0 0 0,0 0 0 0 0,1 0 0 0 0,-1 0 0 0 0,0 0 0 0 0,1 0 0 0 0,-1 0 1 0 0,1 0-1 0 0,0 0 0 0 0,-1 0 0 0 0,1 0 0 0 0,0-1 0 0 0,-1 1 0 0 0,1 0 0 0 0,0-1 1 0 0,0 1-1 0 0,0 0 0 0 0,-1-1 0 0 0,3 2 0 0 0,18 4 618 0 0,-10-4-421 0 0,-7-2-167 0 0,0 0 0 0 0,0 0-1 0 0,0 0 1 0 0,0-1 0 0 0,0 1-1 0 0,0-1 1 0 0,-1 0-1 0 0,1 0 1 0 0,6-3 0 0 0,7-1 134 0 0,41-9 596 0 0,107-18 542 0 0,-160 31-1690 0 0,0 0-1 0 0,1 1 1 0 0,-1 0-1 0 0,1 0 1 0 0,5 1-1 0 0,-5 2-759 0 0</inkml:trace>
</inkml:ink>
</file>

<file path=ppt/ink/ink9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7:47.2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84 4 15280 0 0,'13'-4'792'0'0,"31"6"-1590"0"0,48 8 1 0 0,-89-9 506 0 0,2 0-775 0 0</inkml:trace>
  <inkml:trace contextRef="#ctx0" brushRef="#br0" timeOffset="1">1 173 19295 0 0,'4'-3'400'0'0,"2"1"96"0"0,1 0-400 0 0,2 4-96 0 0,2 0 0 0 0,1 0 0 0 0,-1-1-360 0 0,3 2-96 0 0,-4-1-24 0 0</inkml:trace>
</inkml:ink>
</file>

<file path=ppt/ink/ink9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03.3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93 148 6896 0 0,'0'0'250'0'0,"0"-1"-159"0"0,2-2-80 0 0,0 0-1 0 0,-1 2 56 0 0,-4 2 94 0 0,0 0 1 0 0,1 0-1 0 0,0-1 1 0 0,-1 1-1 0 0,1 1 0 0 0,-1-1 1 0 0,1 0-1 0 0,-3 3 1 0 0,-1 1 103 0 0,0 0 1 0 0,1 1-1 0 0,0-1 0 0 0,0 1 1 0 0,0 0-1 0 0,1 1 1 0 0,0-1-1 0 0,0 1 1 0 0,1 0-1 0 0,-1 0 1 0 0,-2 11-1 0 0,2-7 83 0 0,1 0 1 0 0,0 1-1 0 0,1-1 0 0 0,1 1 1 0 0,-1-1-1 0 0,2 1 0 0 0,0 11 1 0 0,1-11-120 0 0,0 0 0 0 0,1 0 0 0 0,1-1 0 0 0,0 1 0 0 0,5 13 0 0 0,-6-19-175 0 0,1-1-1 0 0,0 0 0 0 0,0 1 0 0 0,0-1 1 0 0,0 0-1 0 0,1-1 0 0 0,0 1 0 0 0,0-1 1 0 0,0 1-1 0 0,1-1 0 0 0,-1-1 0 0 0,8 6 0 0 0,-7-6 6 0 0,1 0 0 0 0,0 0-1 0 0,0 0 1 0 0,0 0-1 0 0,1-1 1 0 0,-1 0-1 0 0,1-1 1 0 0,-1 1-1 0 0,1-1 1 0 0,-1 0-1 0 0,1-1 1 0 0,13 0-1 0 0,-10-1 49 0 0,-1-1 0 0 0,0 0 0 0 0,1 0 0 0 0,-1-1 0 0 0,0 0 0 0 0,0-1 0 0 0,0 0 0 0 0,10-6 0 0 0,-1-2 156 0 0,0-1 0 0 0,0-1 0 0 0,-2 0 0 0 0,0-1 0 0 0,0-1 1 0 0,-1 0-1 0 0,15-23 0 0 0,-23 29-120 0 0,-1 0 0 0 0,0 0 0 0 0,-1 0 1 0 0,0-1-1 0 0,7-21 0 0 0,-10 25-74 0 0,0 0 1 0 0,-1 0-1 0 0,0 0 0 0 0,0 0 1 0 0,-1 0-1 0 0,0 0 0 0 0,0 0 1 0 0,-1 0-1 0 0,0 0 1 0 0,0 0-1 0 0,-2-7 0 0 0,-1 3-24 0 0,0 1 0 0 0,-1 0-1 0 0,0 0 1 0 0,0 1 0 0 0,-1-1 0 0 0,0 1-1 0 0,-1 1 1 0 0,0-1 0 0 0,-1 1-1 0 0,-13-12 1 0 0,14 14-85 0 0,0 0-1 0 0,-1 0 1 0 0,0 1 0 0 0,0 0 0 0 0,0 1-1 0 0,0 0 1 0 0,-1 0 0 0 0,0 1-1 0 0,1 0 1 0 0,-1 0 0 0 0,-1 1 0 0 0,-17-2-1 0 0,22 4-42 0 0,0 0 0 0 0,1 0 0 0 0,-1 1 0 0 0,0-1 0 0 0,0 1 0 0 0,0 1 0 0 0,1-1-1 0 0,-1 1 1 0 0,0-1 0 0 0,1 1 0 0 0,0 0 0 0 0,-1 1 0 0 0,1-1 0 0 0,0 1 0 0 0,-6 5-1 0 0,1 0-473 0 0,1 1 0 0 0,0 0-1 0 0,1 0 1 0 0,0 0 0 0 0,-8 15-1 0 0,2-1-1368 0 0</inkml:trace>
</inkml:ink>
</file>

<file path=ppt/ink/ink9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04.0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3 15176 0 0,'0'0'340'0'0,"-6"-2"985"0"0,3 3-1231 0 0,3 0-3 0 0</inkml:trace>
</inkml:ink>
</file>

<file path=ppt/ink/ink9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04.78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0 437 15368 0 0,'0'0'666'0'0,"9"-11"-532"0"0,106-111 157 0 0,-96 103-294 0 0,7-11 23 0 0,-1-1 0 0 0,-1-1 0 0 0,-2-1 1 0 0,30-59-1 0 0,-16 25 1353 0 0,-38 98-1002 0 0,-40 129-493 0 0,-4 16 814 0 0,44-160-517 0 0,-1-5-116 0 0,1 1 0 0 0,1-1 0 0 0,0 1-1 0 0,0 0 1 0 0,2 14 0 0 0,-1-20-197 0 0,0-5 28 0 0,0 1 0 0 0,0-1 0 0 0,0 0 0 0 0,0 0 0 0 0,0 0 0 0 0,1 0 0 0 0,-1 1 0 0 0,0-1 0 0 0,0 0 0 0 0,1 0 0 0 0,-1 0 0 0 0,1 0 0 0 0,-1 0 0 0 0,1 0 0 0 0,-1 0 0 0 0,1 0 0 0 0,0 0 0 0 0,1 1 0 0 0,-1 0-933 0 0</inkml:trace>
  <inkml:trace contextRef="#ctx0" brushRef="#br0" timeOffset="1">778 137 8208 0 0,'-14'-14'598'0'0,"-6"-8"198"0"0,16 18-416 0 0,1-1 0 0 0,-1 1 0 0 0,0 0 0 0 0,-9-6 0 0 0,11 9-217 0 0,0 0-1 0 0,0 0 1 0 0,0 0 0 0 0,0 0 0 0 0,0 0 0 0 0,-1 1 0 0 0,1-1 0 0 0,0 1 0 0 0,-1-1 0 0 0,1 1 0 0 0,0 0 0 0 0,-1 0 0 0 0,1 0 0 0 0,0 0 0 0 0,-5 1 0 0 0,2 1 22 0 0,-1-1 1 0 0,0 1 0 0 0,1 0-1 0 0,-1 1 1 0 0,1-1-1 0 0,0 1 1 0 0,0 0-1 0 0,-7 6 1 0 0,3-2-81 0 0,0 0 0 0 0,1 1 0 0 0,-12 13 1 0 0,0 7 9 0 0,1 0 0 0 0,2 1 0 0 0,0 1 0 0 0,-19 51 0 0 0,34-76-80 0 0,0 1-1 0 0,0-1 0 0 0,1 1 0 0 0,0 0 0 0 0,0-1 0 0 0,0 1 0 0 0,1 0 0 0 0,-1-1 0 0 0,2 1 0 0 0,-1 0 0 0 0,0 0 0 0 0,1-1 0 0 0,0 1 0 0 0,1 0 0 0 0,-1-1 0 0 0,1 1 0 0 0,0-1 0 0 0,1 0 0 0 0,-1 0 0 0 0,1 1 0 0 0,0-1 0 0 0,0-1 1 0 0,0 1-1 0 0,1-1 0 0 0,0 1 0 0 0,0-1 0 0 0,0 0 0 0 0,0 0 0 0 0,1-1 0 0 0,-1 1 0 0 0,1-1 0 0 0,0 0 0 0 0,0 0 0 0 0,0 0 0 0 0,0-1 0 0 0,1 0 0 0 0,-1 0 0 0 0,1 0 0 0 0,-1-1 0 0 0,1 0 0 0 0,0 0 0 0 0,9 0 0 0 0,-6-1 83 0 0,0-1 0 0 0,1 0-1 0 0,-1-1 1 0 0,0 0 0 0 0,0 0-1 0 0,0-1 1 0 0,0 0-1 0 0,0-1 1 0 0,0 0 0 0 0,-1 0-1 0 0,0-1 1 0 0,0 0 0 0 0,0 0-1 0 0,-1-1 1 0 0,1 0-1 0 0,11-12 1 0 0,-17 15-54 0 0,0 0-1 0 0,1 0 1 0 0,-1-1 0 0 0,0 1-1 0 0,0 0 1 0 0,-1-1 0 0 0,1 0 0 0 0,-1 1-1 0 0,0-1 1 0 0,0 0 0 0 0,1-6-1 0 0,-1 8-9 0 0,-1 0 0 0 0,0-1-1 0 0,-1 1 1 0 0,1 0-1 0 0,0-1 1 0 0,-1 1 0 0 0,1 0-1 0 0,-1-1 1 0 0,0 1-1 0 0,0 0 1 0 0,0 0 0 0 0,0 0-1 0 0,0 0 1 0 0,0 0 0 0 0,0 0-1 0 0,-1 0 1 0 0,1 0-1 0 0,-1 0 1 0 0,1 0 0 0 0,-4-1-1 0 0,0-2-45 0 0,0 1 1 0 0,0 0-1 0 0,-1 1 0 0 0,1-1 0 0 0,-1 1 0 0 0,0 0 0 0 0,0 1 0 0 0,0 0 0 0 0,0-1 0 0 0,-1 2 0 0 0,1-1 0 0 0,-1 1 1 0 0,1 0-1 0 0,-1 0 0 0 0,1 1 0 0 0,-1 0 0 0 0,1 0 0 0 0,-1 0 0 0 0,1 1 0 0 0,-1 0 0 0 0,1 1 0 0 0,-1-1 1 0 0,1 1-1 0 0,0 0 0 0 0,0 1 0 0 0,0-1 0 0 0,-10 7 0 0 0,13-8-17 0 0,-9 6-112 0 0,0 0-1 0 0,1 1 0 0 0,-1 0 0 0 0,-10 11 0 0 0,6-3-132 0 0</inkml:trace>
</inkml:ink>
</file>

<file path=ppt/ink/ink9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07.2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23 8960 0 0,'-1'-1'39'0'0,"0"0"1"0"0,0 0 0 0 0,0 0-1 0 0,0 0 1 0 0,0 0 0 0 0,0 0 0 0 0,0 0-1 0 0,1 0 1 0 0,-2-3 0 0 0,-4-6 531 0 0,9 17-432 0 0,0 1 1 0 0,-1-1-1 0 0,0 0 1 0 0,0 1 0 0 0,-1-1-1 0 0,1 15 1 0 0,1 3 283 0 0,4 34 457 0 0,-5-35-331 0 0,2 0 1 0 0,6 27-1 0 0,-10-50-543 0 0,0 0 0 0 0,0 0 0 0 0,1 0 0 0 0,-1-1 0 0 0,0 1 0 0 0,0 0 0 0 0,1 0 0 0 0,-1-1 0 0 0,1 1 1 0 0,-1 0-1 0 0,1 0 0 0 0,-1-1 0 0 0,1 1 0 0 0,-1 0 0 0 0,1-1 0 0 0,0 1 0 0 0,0-1 8 0 0,-1 0-1 0 0,0 0 0 0 0,0 0 1 0 0,1 0-1 0 0,-1 0 1 0 0,0 0-1 0 0,1 0 1 0 0,-1 0-1 0 0,0 0 0 0 0,1 0 1 0 0,-1 0-1 0 0,0 0 1 0 0,0 0-1 0 0,1 0 1 0 0,-1 0-1 0 0,0-1 0 0 0,0 1 1 0 0,1 0-1 0 0,-1 0 1 0 0,0 0-1 0 0,0 0 1 0 0,1-1-1 0 0,-1 1 0 0 0,0 0 1 0 0,0 0-1 0 0,0-1 1 0 0,1 1-1 0 0,-1-1 0 0 0,2-2 38 0 0,0-1 0 0 0,0 1 0 0 0,-1-1-1 0 0,1 0 1 0 0,0-5 0 0 0,5-14 35 0 0,0 0-1 0 0,14-31 1 0 0,-18 48-67 0 0,1-1-1 0 0,-1 1 1 0 0,1-1-1 0 0,1 1 1 0 0,-1 1 0 0 0,1-1-1 0 0,0 1 1 0 0,0-1-1 0 0,0 1 1 0 0,1 1-1 0 0,0-1 1 0 0,8-4 0 0 0,-13 8-18 0 0,0 1 0 0 0,0-1 1 0 0,0 1-1 0 0,1-1 0 0 0,-1 1 1 0 0,0 0-1 0 0,0-1 1 0 0,0 1-1 0 0,0 0 0 0 0,0 0 1 0 0,0 0-1 0 0,1 0 0 0 0,-1 0 1 0 0,0 0-1 0 0,0 0 0 0 0,0 1 1 0 0,0-1-1 0 0,0 0 1 0 0,0 1-1 0 0,0-1 0 0 0,2 1 1 0 0,-1 1 5 0 0,1-1 1 0 0,-1 1-1 0 0,0 0 0 0 0,0-1 1 0 0,0 1-1 0 0,0 0 1 0 0,-1 0-1 0 0,1 1 0 0 0,1 1 1 0 0,3 5 37 0 0,-1 1 1 0 0,-1 0 0 0 0,6 16-1 0 0,-5-10 31 0 0,0 0 1 0 0,-2 1-1 0 0,0 0 0 0 0,-1-1 0 0 0,0 26 1 0 0,-2-42-69 0 0,0 1 0 0 0,0-1 0 0 0,0 0 0 0 0,0 1 0 0 0,0-1 0 0 0,0 1 0 0 0,0-1 1 0 0,0 0-1 0 0,0 1 0 0 0,0-1 0 0 0,0 0 0 0 0,0 1 0 0 0,0-1 0 0 0,0 1 0 0 0,0-1 1 0 0,0 0-1 0 0,0 1 0 0 0,0-1 0 0 0,0 0 0 0 0,1 1 0 0 0,-1-1 0 0 0,0 0 0 0 0,0 1 1 0 0,0-1-1 0 0,1 0 0 0 0,-1 0 0 0 0,0 1 0 0 0,1-1 0 0 0,-1 0 0 0 0,0 0 0 0 0,1 1 1 0 0,7-9 107 0 0,5-17-12 0 0,12-39 10 0 0,-19 46-95 0 0,0 0-1 0 0,2 0 1 0 0,0 1 0 0 0,12-18 0 0 0,-20 35-21 0 0,0-1 0 0 0,0 1 0 0 0,1-1 1 0 0,-1 1-1 0 0,0-1 0 0 0,1 1 1 0 0,-1-1-1 0 0,0 1 0 0 0,1 0 1 0 0,-1-1-1 0 0,1 1 0 0 0,-1 0 1 0 0,1-1-1 0 0,-1 1 0 0 0,1 0 1 0 0,-1-1-1 0 0,1 1 0 0 0,-1 0 1 0 0,1 0-1 0 0,-1 0 0 0 0,1 0 1 0 0,-1-1-1 0 0,1 1 0 0 0,-1 0 0 0 0,1 0 1 0 0,0 0-1 0 0,-1 0 0 0 0,1 0 1 0 0,-1 0-1 0 0,2 1 0 0 0,-1-1 0 0 0,0 1 0 0 0,0 0 0 0 0,0-1 0 0 0,0 1 0 0 0,0 0 0 0 0,0 0 0 0 0,-1 0 1 0 0,1 0-1 0 0,0 0 0 0 0,0 0 0 0 0,-1 0 0 0 0,1 0 0 0 0,0 1 0 0 0,2 4 30 0 0,0 0 0 0 0,-1 0 0 0 0,1 0 1 0 0,1 8-1 0 0,3 54 364 0 0,-7-55-398 0 0,1 1 0 0 0,0 0 0 0 0,1-1 0 0 0,1 1 0 0 0,8 23 0 0 0,-11-36-102 0 0,1 0 0 0 0,0 0 0 0 0,-1 0 0 0 0,1 0 0 0 0,0 0 0 0 0,0 0 0 0 0,0 0 0 0 0,0-1 0 0 0,-1 1 0 0 0,1 0 0 0 0,0 0 0 0 0,0-1 0 0 0,0 1 0 0 0,1-1 1 0 0,-1 1-1 0 0,0-1 0 0 0,0 1 0 0 0,0-1 0 0 0,0 0 0 0 0,0 0 0 0 0,0 1 0 0 0,1-1 0 0 0,-1 0 0 0 0,0 0 0 0 0,0 0 0 0 0,0 0 0 0 0,1 0 0 0 0,-1-1 0 0 0,0 1 0 0 0,2-1 0 0 0,4 1-1522 0 0</inkml:trace>
</inkml:ink>
</file>

<file path=ppt/ink/ink9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07.96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1 178 9176 0 0,'0'0'198'0'0,"9"19"98"0"0,-7-16-133 0 0,0 1 0 0 0,0 0 0 0 0,1-1 0 0 0,0 1 0 0 0,0-1 0 0 0,0 0 0 0 0,0 0-1 0 0,0 0 1 0 0,0 0 0 0 0,1 0 0 0 0,-1-1 0 0 0,1 1 0 0 0,0-1 0 0 0,0 0 0 0 0,0-1-1 0 0,0 1 1 0 0,0 0 0 0 0,0-1 0 0 0,0 0 0 0 0,1 0 0 0 0,-1-1 0 0 0,0 1 0 0 0,1-1-1 0 0,-1 0 1 0 0,0 0 0 0 0,1 0 0 0 0,-1 0 0 0 0,1-1 0 0 0,-1 0 0 0 0,7-2 0 0 0,4-2 24 0 0,-1-2 1 0 0,0 0 0 0 0,16-10-1 0 0,-25 13-23 0 0,1 0 0 0 0,0 0 1 0 0,-1-1-1 0 0,0 0 0 0 0,0 0 0 0 0,0 0 0 0 0,-1-1 0 0 0,1 0 0 0 0,4-8 0 0 0,-7 10-96 0 0,-1 0-1 0 0,0 1 1 0 0,0-1-1 0 0,0 0 1 0 0,0 0-1 0 0,-1 0 1 0 0,1 0-1 0 0,-1 1 1 0 0,0-1-1 0 0,0 0 1 0 0,0 0-1 0 0,-1 0 1 0 0,0 0-1 0 0,1 0 1 0 0,-1 0-1 0 0,-1 1 1 0 0,1-1-1 0 0,0 0 0 0 0,-1 1 1 0 0,0-1-1 0 0,0 1 1 0 0,0-1-1 0 0,0 1 1 0 0,0 0-1 0 0,-1 0 1 0 0,-3-3-1 0 0,2 1-62 0 0,0 1 0 0 0,-1 0 0 0 0,1 0 0 0 0,-1 0-1 0 0,0 0 1 0 0,0 1 0 0 0,0 0 0 0 0,-1 0 0 0 0,1 0 0 0 0,-1 1-1 0 0,1-1 1 0 0,-1 1 0 0 0,0 1 0 0 0,0-1 0 0 0,0 1 0 0 0,-8 0-1 0 0,9 1-171 0 0,0 0-1 0 0,0 1 0 0 0,-1-1 0 0 0,1 1 0 0 0,0 1 1 0 0,0-1-1 0 0,0 1 0 0 0,0 0 0 0 0,1 0 0 0 0,-1 0 1 0 0,0 1-1 0 0,1-1 0 0 0,-1 1 0 0 0,1 0 0 0 0,0 1 1 0 0,0-1-1 0 0,0 1 0 0 0,1-1 0 0 0,-1 1 0 0 0,-2 5 1 0 0,-3 3-997 0 0</inkml:trace>
</inkml:ink>
</file>

<file path=ppt/ink/ink9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08.5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 0 10416 0 0,'0'0'225'0'0,"-16"8"76"0"0,14-5-213 0 0,1-1 0 0 0,-1 0 0 0 0,1 1 0 0 0,-1-1 0 0 0,1 1 0 0 0,0 0 0 0 0,0-1 1 0 0,0 1-1 0 0,0 0 0 0 0,1 0 0 0 0,-1 0 0 0 0,1-1 0 0 0,-1 5 0 0 0,1 6 405 0 0,2 23 1 0 0,0-8 408 0 0,-2-9-755 0 0,0 0 1 0 0,2-1 0 0 0,0 1 0 0 0,1-1 0 0 0,1 0-1 0 0,12 33 1 0 0,-14-47-1326 0 0</inkml:trace>
</inkml:ink>
</file>

<file path=ppt/ink/ink9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09.1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60 5104 0 0,'0'0'1878'0'0,"19"-14"-214"0"0,-10 11-1387 0 0,1 1-1 0 0,-1 0 1 0 0,1 1 0 0 0,0 0-1 0 0,9 0 1 0 0,50 5 1190 0 0,-62-4-1400 0 0,83 6 1181 0 0,148-8 0 0 0,-191-2-1049 0 0,251-22 898 0 0,-292 25-1067 0 0,177-12 904 0 0,-169 15-893 0 0,-12-2-131 0 0,-1 0 0 0 0,1 1 0 0 0,0-1 0 0 0,0 0 0 0 0,0 0 0 0 0,0 0 0 0 0,0 0 0 0 0,0 0 0 0 0,0 0 0 0 0,0-1 0 0 0,4 0 0 0 0</inkml:trace>
</inkml:ink>
</file>

<file path=ppt/ink/ink9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09.7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 84 8968 0 0,'9'-24'314'0'0,"5"-25"1"0"0,-8 38 2154 0 0,-8 19-1299 0 0,-8 14-488 0 0,1 1 0 0 0,1 0 0 0 0,1 0 0 0 0,-6 40 0 0 0,12-58-659 0 0,1 0 0 0 0,0 0 1 0 0,0 0-1 0 0,0 0 0 0 0,0 0 0 0 0,1 0 0 0 0,0 0 0 0 0,0 0 1 0 0,1 0-1 0 0,-1 0 0 0 0,1-1 0 0 0,2 6 0 0 0,-2-7 35 0 0,0 0 0 0 0,0 0 0 0 0,1 0 0 0 0,-1 0 0 0 0,1-1 0 0 0,0 1 0 0 0,-1-1 0 0 0,1 1 0 0 0,0-1 0 0 0,0 0 0 0 0,0 0 0 0 0,1 0 0 0 0,-1-1 0 0 0,0 1 0 0 0,1-1 0 0 0,-1 0 0 0 0,5 1 0 0 0,1 0 44 0 0,-1-1-1 0 0,0 0 0 0 0,1 0 0 0 0,-1-1 0 0 0,1 0 1 0 0,-1-1-1 0 0,10-1 0 0 0,59-17 78 0 0,-60 15-422 0 0,-11 2-476 0 0,-3 2-44 0 0</inkml:trace>
</inkml:ink>
</file>

<file path=ppt/ink/ink9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11.9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13824 0 0,'0'0'640'0'0,"5"0"-568"0"0,-1 2-72 0 0,3 0 0 0 0,-2-2 0 0 0,1 2 0 0 0,1-2 0 0 0,-3 0 0 0 0,3 0 0 0 0,0 0-224 0 0,-3 0-16 0 0,3 0 0 0 0,0 0 0 0 0,-3 0-784 0 0,3 0-160 0 0</inkml:trace>
</inkml:ink>
</file>

<file path=ppt/ink/ink9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15.37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 0 4376 0 0,'0'0'329'0'0,"0"13"126"0"0,1-5-154 0 0,16 112 2005 0 0,-15-93-2074 0 0,-1 0 0 0 0,-4 40 1 0 0,-14 70 552 0 0,-5 52 963 0 0,19-141-1043 0 0,6 94-1 0 0,-2-131-632 0 0,5 47 401 0 0,17 80 0 0 0,-21-126-215 0 0,-1-8-149 0 0,0 0 0 0 0,0 0 0 0 0,0 0 0 0 0,0 0 0 0 0,0-1 0 0 0,1 1 0 0 0,0 0 1 0 0,4 5-1 0 0,-2-3 91 0 0,-2-3-112 0 0,1-1-1 0 0,-1 1 1 0 0,0-1-1 0 0,1 1 0 0 0,-1-1 1 0 0,1 0-1 0 0,0 0 1 0 0,0 0-1 0 0,0 0 1 0 0,0 0-1 0 0,0-1 1 0 0,0 1-1 0 0,0-1 1 0 0,1 0-1 0 0,4 1 1 0 0,-1 0 12 0 0,-1 0-46 0 0,1-1 0 0 0,-1 0-1 0 0,1 0 1 0 0,-1 0 0 0 0,1 0-1 0 0,0-1 1 0 0,-1 0 0 0 0,1-1 0 0 0,-1 0-1 0 0,1 0 1 0 0,8-2 0 0 0,1-2-922 0 0,-9 1 327 0 0</inkml:trace>
</inkml:ink>
</file>

<file path=ppt/ink/ink9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15.7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 10664 0 0,'0'0'544'0'0,"7"-2"-480"0"0,-2 2 0 0 0,4 0 0 0 0,0 2 0 0 0,0 1 64 0 0,2-3 16 0 0,0 1 0 0 0,3 2 0 0 0,1-1-72 0 0,4-1-8 0 0,-1 3-64 0 0,1-2 96 0 0,2 1-160 0 0,4-2-40 0 0,-3 4-8 0 0</inkml:trace>
</inkml:ink>
</file>

<file path=ppt/ink/ink9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16.7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32 9 12360 0 0,'-5'-3'109'0'0,"4"2"-76"0"0,0 0-1 0 0,0 1 1 0 0,0-1-1 0 0,-1 0 1 0 0,1 1-1 0 0,0 0 1 0 0,0-1-1 0 0,0 1 1 0 0,0 0-1 0 0,-1-1 0 0 0,1 1 1 0 0,0 0-1 0 0,0 0 1 0 0,-1 0-1 0 0,-1 0 1 0 0,-2 0-36 0 0,5 0-66 0 0,3 1-114 0 0,1 0 191 0 0,0 0 0 0 0,0 0-1 0 0,-1 1 1 0 0,1-1 0 0 0,6 4 0 0 0,3 1 83 0 0,16 6 197 0 0,-1 0 0 0 0,-1 1 0 0 0,39 27 0 0 0,-62-37-282 0 0,1 0 1 0 0,-1 0 0 0 0,-1 1 0 0 0,1-1-1 0 0,0 1 1 0 0,-1 0 0 0 0,0 0 0 0 0,0 0 0 0 0,0 1-1 0 0,-1-1 1 0 0,1 1 0 0 0,-1 0 0 0 0,3 8-1 0 0,-3-3 27 0 0,0 0-1 0 0,-1-1 0 0 0,0 1 0 0 0,0 0 0 0 0,-1 0 0 0 0,-1 13 1 0 0,-18 128 241 0 0,-1 27-206 0 0,22-7 1098 0 0,10-58-219 0 0,-9-94-772 0 0,-1 0 0 0 0,0 0-1 0 0,-2 1 1 0 0,-2 24 0 0 0,1-38-108 0 0,0-1-1 0 0,0 1 1 0 0,-1-1 0 0 0,1 1 0 0 0,-1-1 0 0 0,0 0-1 0 0,0 0 1 0 0,-1 0 0 0 0,1 0 0 0 0,-1-1 0 0 0,-6 8 0 0 0,7-9 11 0 0,0-1 0 0 0,-1 0 0 0 0,1 0 0 0 0,-1 0 0 0 0,1 0 0 0 0,-1-1 0 0 0,0 1 0 0 0,1-1 0 0 0,-1 1 0 0 0,0-1 0 0 0,0 0 0 0 0,0 0 0 0 0,0 0 0 0 0,0-1 0 0 0,0 1 0 0 0,0-1 0 0 0,-1 1 0 0 0,1-1 0 0 0,0 0 0 0 0,0 0 0 0 0,-5-1 0 0 0,-7-2 163 0 0,-3 1-135 0 0,0-1 1 0 0,-20-7-1 0 0,37 10-250 0 0</inkml:trace>
</inkml:ink>
</file>

<file path=ppt/ink/ink9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17.3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41 1 11880 0 0,'-18'6'1342'0'0,"38"-6"-735"0"0,2-1-654 0 0,24-4 1 0 0,-37 5-58 0 0</inkml:trace>
  <inkml:trace contextRef="#ctx0" brushRef="#br0" timeOffset="1">1 129 13096 0 0,'0'0'552'0'0,"2"4"-440"0"0,3-4-112 0 0,-1 2 0 0 0,0-2 0 0 0,3 0 0 0 0,0-2 0 0 0,2 2 112 0 0,0 0-32 0 0,0 0-8 0 0,2-2-192 0 0,-2 2-40 0 0,3 0 0 0 0</inkml:trace>
</inkml:ink>
</file>

<file path=ppt/ink/ink9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18.2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99 1 12608 0 0,'0'0'540'0'0,"-5"18"-455"0"0,6 45-312 0 0,0-19 621 0 0,-5 60-1 0 0,-9-20 522 0 0,-3 49 1112 0 0,10-84-1276 0 0,-1 14 111 0 0,6-56-787 0 0,1-1-1 0 0,1 1 1 0 0,0 0 0 0 0,-1 0 0 0 0,2-1 0 0 0,3 13-1 0 0,-1-5 47 0 0,-3-13-93 0 0,-1 1-1 0 0,0 0 1 0 0,1 0-1 0 0,0 0 1 0 0,-1-1 0 0 0,1 1-1 0 0,0 0 1 0 0,0-1-1 0 0,0 1 1 0 0,0-1-1 0 0,0 1 1 0 0,0-1-1 0 0,0 1 1 0 0,0-1-1 0 0,1 0 1 0 0,-1 1-1 0 0,0-1 1 0 0,1 0 0 0 0,-1 0-1 0 0,1 0 1 0 0,0 0-1 0 0,-1 0 1 0 0,1-1-1 0 0,3 2 1 0 0,0 0 7 0 0,2-1 0 0 0,-1 0 0 0 0,0 0 0 0 0,0 0 1 0 0,0-1-1 0 0,0 0 0 0 0,1 0 0 0 0,-1-1 0 0 0,10-1 0 0 0,6-4-72 0 0,29-10-1 0 0,-3 1-484 0 0,-25 7-1878 0 0,-18 6 525 0 0</inkml:trace>
  <inkml:trace contextRef="#ctx0" brushRef="#br0" timeOffset="1">0 53 12736 0 0,'0'-1'21'0'0,"0"0"0"0"0,0 0 1 0 0,1 0-1 0 0,-1 0 0 0 0,0 0 0 0 0,0 0 1 0 0,1 0-1 0 0,-1 0 0 0 0,1 0 1 0 0,-1 0-1 0 0,1 0 0 0 0,-1 0 1 0 0,1 0-1 0 0,-1 0 0 0 0,1 1 1 0 0,0-1-1 0 0,-1 0 0 0 0,1 0 1 0 0,0 1-1 0 0,0-1 0 0 0,0 0 0 0 0,-1 1 1 0 0,1-1-1 0 0,0 1 0 0 0,0-1 1 0 0,0 1-1 0 0,0-1 0 0 0,0 1 1 0 0,0 0-1 0 0,0 0 0 0 0,0-1 1 0 0,2 1-1 0 0,5-1-30 0 0,-1 1 0 0 0,1-1 0 0 0,13 2 0 0 0,-5 0 215 0 0,94 3 129 0 0,-94-4-351 0 0,2-2-64 0 0</inkml:trace>
</inkml:ink>
</file>

<file path=ppt/ink/ink9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19.18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49 0 10152 0 0,'0'0'298'0'0,"-4"10"108"0"0,-2 30 178 0 0,3 1 1 0 0,1 56-1 0 0,1-1 207 0 0,4 62 1188 0 0,1-39-76 0 0,-4-118-1872 0 0,0-2-116 0 0,0 0 48 0 0,1 0 1 0 0,-1 0-1 0 0,0 0 0 0 0,0 0 1 0 0,1 0-1 0 0,-1 0 0 0 0,0 0 1 0 0,0 0-1 0 0,0 0 0 0 0,0 0 1 0 0,0 0-1 0 0,-1 1 0 0 0,1-1 1 0 0,0 0-1 0 0,-1-2 0 0 0,1 2-54 0 0,-33-238-2616 0 0,32 229 2725 0 0,-3-34 18 0 0,2 0 1 0 0,7-72-1 0 0,-4 96 69 0 0,0 7 368 0 0,0 0 1 0 0,5-23 0 0 0,-6 36-459 0 0,0 0 1 0 0,0 0-1 0 0,0 0 1 0 0,0 0-1 0 0,0 0 1 0 0,0 0 0 0 0,0 0-1 0 0,0 0 1 0 0,0 1-1 0 0,0-1 1 0 0,0 0-1 0 0,0 0 1 0 0,1 0 0 0 0,-1 0-1 0 0,0 0 1 0 0,0 0-1 0 0,0 0 1 0 0,0 0-1 0 0,0 0 1 0 0,0 0 0 0 0,0 0-1 0 0,0 0 1 0 0,0 0-1 0 0,0 0 1 0 0,0 0-1 0 0,0 0 1 0 0,0 0 0 0 0,0 0-1 0 0,0 0 1 0 0,0 0-1 0 0,0 0 1 0 0,1 0-1 0 0,-1 0 1 0 0,0 0 0 0 0,0 0-1 0 0,0 0 1 0 0,0 0-1 0 0,0 0 1 0 0,0 0-1 0 0,0 0 1 0 0,0 0 0 0 0,0 0-1 0 0,0 0 1 0 0,0 0-1 0 0,0 0 1 0 0,0 0-1 0 0,0 0 1 0 0,1 0 0 0 0,-1 0-1 0 0,0 0 1 0 0,0 0-1 0 0,0 0 1 0 0,0 0 0 0 0,0 0-1 0 0,0 0 1 0 0,0 0-1 0 0,0 0 1 0 0,0 0-1 0 0,0 0 1 0 0,0 0 0 0 0,0 0-1 0 0,0 0 1 0 0,0-1-1 0 0,4 12 154 0 0,3 14-182 0 0,-2-5 114 0 0,-1 1-32 0 0,1 0-1 0 0,1 0 0 0 0,13 28 0 0 0,-17-44-58 0 0,1 0-1 0 0,0 0 0 0 0,-1 0 1 0 0,2 0-1 0 0,-1-1 1 0 0,0 0-1 0 0,1 1 1 0 0,0-1-1 0 0,0-1 1 0 0,0 1-1 0 0,0-1 1 0 0,1 1-1 0 0,0-1 1 0 0,-1 0-1 0 0,1-1 1 0 0,0 1-1 0 0,0-1 1 0 0,9 3-1 0 0,-8-4 4 0 0,0 0-1 0 0,0-1 1 0 0,0 0 0 0 0,-1 0-1 0 0,1 0 1 0 0,0 0-1 0 0,0-1 1 0 0,0 0 0 0 0,-1 0-1 0 0,1-1 1 0 0,0 1-1 0 0,-1-1 1 0 0,0 0 0 0 0,1-1-1 0 0,-1 1 1 0 0,0-1-1 0 0,0 0 1 0 0,0-1-1 0 0,0 1 1 0 0,-1-1 0 0 0,0 0-1 0 0,1 0 1 0 0,-1 0-1 0 0,-1-1 1 0 0,1 1 0 0 0,-1-1-1 0 0,1 0 1 0 0,3-8-1 0 0,-3 4 40 0 0,0-1-1 0 0,0 0 1 0 0,4-17-1 0 0,-7 22-35 0 0,0-1 1 0 0,-1 1-1 0 0,1 0 0 0 0,-1 0 0 0 0,0 0 1 0 0,-1 0-1 0 0,1 0 0 0 0,-1 0 0 0 0,-3-9 0 0 0,3 5-10 0 0,-1 5-62 0 0,1 11-32 0 0,-26 295 784 0 0,32-126-675 0 0,-4-163-138 0 0,0 0 0 0 0,2 0 0 0 0,-1-1 0 0 0,2 1 0 0 0,-1-1 0 0 0,12 23 0 0 0,-15-34-62 0 0,1 0 0 0 0,-1 0-1 0 0,1 0 1 0 0,-1 0 0 0 0,1-1-1 0 0,0 1 1 0 0,0 0-1 0 0,-1 0 1 0 0,1-1 0 0 0,0 1-1 0 0,0-1 1 0 0,1 2 0 0 0,3-1-929 0 0</inkml:trace>
</inkml:ink>
</file>

<file path=ppt/ink/ink9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19.85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43 38 12440 0 0,'0'0'602'0'0,"0"-2"145"0"0,0 1-735 0 0,0 0 0 0 0,1 1 0 0 0,-1-1 0 0 0,0 1 1 0 0,0-1-1 0 0,0 1 0 0 0,0-1 0 0 0,1 0 0 0 0,-1 1 0 0 0,0-1 0 0 0,1 1 0 0 0,-1-1 0 0 0,0 1 1 0 0,1-1-1 0 0,-1 1 0 0 0,1 0 0 0 0,-1-1 0 0 0,1 1 0 0 0,-1-1 0 0 0,1 1 0 0 0,-1 0 1 0 0,1-1-1 0 0,0 1 0 0 0,13-5 375 0 0,-11 4-369 0 0,4 0 57 0 0,0 0-1 0 0,1 0 1 0 0,-1 0-1 0 0,13 2 1 0 0,9-2 71 0 0,20-2-151 0 0,50-6-50 0 0,-94 8 126 0 0,-1 1 0 0 0,1-1 1 0 0,-1 1-1 0 0,1 0 0 0 0,-1 0 1 0 0,1 1-1 0 0,-1-1 0 0 0,1 1 1 0 0,5 2-1 0 0,-9-3-45 0 0,1 1-1 0 0,-1-1 0 0 0,1 1 1 0 0,-1 0-1 0 0,1 0 0 0 0,-1 0 1 0 0,0 0-1 0 0,1 0 0 0 0,-1 0 1 0 0,0 0-1 0 0,0 0 1 0 0,0 0-1 0 0,0 1 0 0 0,0-1 1 0 0,0 0-1 0 0,0 1 0 0 0,0-1 1 0 0,-1 1-1 0 0,1-1 1 0 0,0 1-1 0 0,-1-1 0 0 0,1 1 1 0 0,-1-1-1 0 0,0 1 0 0 0,0-1 1 0 0,1 1-1 0 0,-1 0 0 0 0,0 2 1 0 0,-2 27 19 0 0,-2 1-1 0 0,-1-1 1 0 0,-12 44 0 0 0,2-9 37 0 0,8-34 26 0 0,-7 28 673 0 0,4 1-1 0 0,-6 110 0 0 0,22-31 81 0 0,1 0-74 0 0,-7-138-750 0 0,0 1 0 0 0,0-1 1 0 0,0 1-1 0 0,0 0 0 0 0,-1-1 0 0 0,1 1 0 0 0,-1-1 0 0 0,0 1 0 0 0,0-1 0 0 0,0 0 0 0 0,0 1 0 0 0,0-1 0 0 0,-2 3 0 0 0,2-3-1 0 0,-1-1-1 0 0,1 1 1 0 0,-1-1 0 0 0,0 0-1 0 0,1 0 1 0 0,-1 0-1 0 0,0 0 1 0 0,0 0 0 0 0,0 0-1 0 0,1 0 1 0 0,-1 0 0 0 0,0-1-1 0 0,0 1 1 0 0,0-1-1 0 0,0 1 1 0 0,0-1 0 0 0,-4 0-1 0 0,-6 0 79 0 0,0 0-1 0 0,-1-1 0 0 0,1 0 0 0 0,0-1 0 0 0,-12-4 1 0 0,-62-20-48 0 0,60 17-134 0 0,-14-6-2360 0 0,29 9 1122 0 0</inkml:trace>
</inkml:ink>
</file>

<file path=ppt/ink/ink9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48.6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130 65 6048 0 0,'0'0'293'0'0,"0"-20"1502"0"0,0 18-1640 0 0,0 1 0 0 0,0 0 1 0 0,0-1-1 0 0,0 1 0 0 0,-1 0 0 0 0,1 0 1 0 0,0-1-1 0 0,-1 1 0 0 0,1 0 1 0 0,-1 0-1 0 0,0-1 0 0 0,1 1 0 0 0,-1 0 1 0 0,0 0-1 0 0,0 0 0 0 0,0 0 0 0 0,0 0 1 0 0,1 0-1 0 0,-1 0 0 0 0,-1 0 1 0 0,1 0-1 0 0,0 1 0 0 0,0-1 0 0 0,0 0 1 0 0,0 1-1 0 0,-2-1 0 0 0,-4-4 75 0 0,5 4-155 0 0,1 0 0 0 0,-1-1 1 0 0,0 1-1 0 0,0 0 0 0 0,0 1 0 0 0,0-1 0 0 0,0 0 0 0 0,0 0 0 0 0,0 1 0 0 0,0-1 0 0 0,0 1 0 0 0,0 0 0 0 0,0-1 0 0 0,0 1 1 0 0,0 0-1 0 0,-1 0 0 0 0,1 1 0 0 0,0-1 0 0 0,0 0 0 0 0,0 1 0 0 0,0-1 0 0 0,0 1 0 0 0,0 0 0 0 0,0-1 0 0 0,0 1 0 0 0,0 0 0 0 0,0 0 1 0 0,-2 2-1 0 0,1 0-45 0 0,0 0 1 0 0,0 0-1 0 0,0 0 1 0 0,1 0-1 0 0,-1 0 0 0 0,1 1 1 0 0,0-1-1 0 0,0 1 1 0 0,0 0-1 0 0,0 0 1 0 0,1-1-1 0 0,-1 1 1 0 0,0 7-1 0 0,-2 5 110 0 0,2 1 0 0 0,0 0 0 0 0,0 0 0 0 0,2 0 1 0 0,0 0-1 0 0,3 19 0 0 0,-2-27-66 0 0,0 0 1 0 0,1 0-1 0 0,0 0 1 0 0,1-1-1 0 0,0 1 1 0 0,1 0-1 0 0,-1-1 1 0 0,2 0-1 0 0,-1 0 1 0 0,1 0-1 0 0,0 0 1 0 0,11 12-1 0 0,-13-18-41 0 0,1 1 0 0 0,-1-1 0 0 0,0 0-1 0 0,0-1 1 0 0,1 1 0 0 0,-1 0-1 0 0,1-1 1 0 0,0 0 0 0 0,-1 0-1 0 0,1 0 1 0 0,0 0 0 0 0,0-1-1 0 0,0 1 1 0 0,-1-1 0 0 0,1 0-1 0 0,0 0 1 0 0,0 0 0 0 0,0-1-1 0 0,0 1 1 0 0,-1-1 0 0 0,1 0 0 0 0,0 0-1 0 0,-1 0 1 0 0,1-1 0 0 0,-1 1-1 0 0,1-1 1 0 0,-1 0 0 0 0,1 0-1 0 0,-1 0 1 0 0,0 0 0 0 0,0-1-1 0 0,0 1 1 0 0,-1-1 0 0 0,5-4-1 0 0,14-22 321 0 0,19-30 166 0 0,-36 52-492 0 0,0 1 0 0 0,-1-1 1 0 0,0 0-1 0 0,0-1 1 0 0,-1 1-1 0 0,0 0 1 0 0,1-8-1 0 0,-4-4 359 0 0,-1-3-429 0 0,3 19 15 0 0,-1 3-27 0 0,1 25-123 0 0,0 1 72 0 0,6 27-1 0 0,-5-41 100 0 0,1 0 0 0 0,0 0 0 0 0,1 0-1 0 0,0 0 1 0 0,1-1 0 0 0,8 15 0 0 0,-11-23 29 0 0,-1 0-1 0 0,1-1 1 0 0,0 1 0 0 0,0-1 0 0 0,0 1 0 0 0,0-1 0 0 0,0 0 0 0 0,0 0 0 0 0,1 0-1 0 0,-1 0 1 0 0,1 0 0 0 0,0-1 0 0 0,-1 1 0 0 0,1-1 0 0 0,0 1 0 0 0,0-1 0 0 0,0 0-1 0 0,0 0 1 0 0,0-1 0 0 0,0 1 0 0 0,0 0 0 0 0,0-1 0 0 0,0 0 0 0 0,0 0 0 0 0,0 0-1 0 0,0 0 1 0 0,1 0 0 0 0,-1-1 0 0 0,0 1 0 0 0,0-1 0 0 0,0 0 0 0 0,0 0 0 0 0,0 0-1 0 0,-1 0 1 0 0,1-1 0 0 0,0 1 0 0 0,0-1 0 0 0,-1 1 0 0 0,1-1 0 0 0,-1 0 0 0 0,1 0-1 0 0,-1 0 1 0 0,0-1 0 0 0,0 1 0 0 0,0 0 0 0 0,2-4 0 0 0,4-6 228 0 0,0 0 0 0 0,-2 0 0 0 0,1-1 1 0 0,-1 0-1 0 0,-1 0 0 0 0,4-17 0 0 0,-6 20-210 0 0,-1 0 0 0 0,0 0 0 0 0,-1 1 0 0 0,0-1 0 0 0,0 0 0 0 0,-1-1 0 0 0,-1 1-1 0 0,0 0 1 0 0,-3-16 0 0 0,3 22-19 0 0,-1 0 0 0 0,1 0 1 0 0,-1 0-1 0 0,0 0 0 0 0,0 0 0 0 0,-1 0 0 0 0,1 1 0 0 0,-1-1 0 0 0,0 1 0 0 0,0 0 0 0 0,0 0 0 0 0,0 0 0 0 0,0 0 0 0 0,-6-4 0 0 0,-2 1 12 0 0,0 0 0 0 0,0 0 0 0 0,-21-7 0 0 0,29 12-55 0 0,1 0-1 0 0,-1 0 1 0 0,0 0-1 0 0,1 1 0 0 0,-1-1 1 0 0,0 1-1 0 0,1-1 1 0 0,-1 1-1 0 0,0 0 1 0 0,0 0-1 0 0,1 1 0 0 0,-1-1 1 0 0,0 0-1 0 0,0 1 1 0 0,1 0-1 0 0,-1-1 0 0 0,0 1 1 0 0,1 0-1 0 0,-1 1 1 0 0,1-1-1 0 0,0 0 1 0 0,-3 2-1 0 0,2 0-184 0 0,0 0 0 0 0,0 0-1 0 0,0 0 1 0 0,0 1 0 0 0,0-1 0 0 0,1 1 0 0 0,0 0 0 0 0,0-1-1 0 0,0 1 1 0 0,0 0 0 0 0,0 0 0 0 0,1 0 0 0 0,-1 6-1 0 0,-1 4-844 0 0</inkml:trace>
</inkml:ink>
</file>

<file path=ppt/ink/ink9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51.2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1 191 5792 0 0,'0'0'166'0'0,"4"-18"92"0"0,6 9 1244 0 0,-11 16 2171 0 0,-3 16-2000 0 0,3-6-859 0 0,1-7-600 0 0,0 0-1 0 0,0 0 0 0 0,1 0 1 0 0,0 0-1 0 0,1 0 0 0 0,4 16 1 0 0,-3-17 117 0 0,-1 1 1 0 0,0 0-1 0 0,0 0 1 0 0,0 14 0 0 0,3 18 341 0 0,-3-27-323 0 0,0 0-1 0 0,0 23 0 0 0,-2-37-254 0 0,0 0 787 0 0,0-3-369 0 0,0-4-307 0 0,3-72 991 0 0,-1 69-1140 0 0,-1-1 0 0 0,1 1 0 0 0,1-1 0 0 0,0 1 0 0 0,0 0 0 0 0,5-9 0 0 0,-4 9-85 0 0,0 0 0 0 0,1 0 0 0 0,0 1-1 0 0,0-1 1 0 0,1 1 0 0 0,0 1 0 0 0,1-1-1 0 0,0 1 1 0 0,0 0 0 0 0,15-11 0 0 0,-20 16 17 0 0,1 1-1 0 0,0-1 1 0 0,-1 1 0 0 0,1 0 0 0 0,0 0 0 0 0,0 0 0 0 0,0 1 0 0 0,0-1 0 0 0,-1 1 0 0 0,5-1-1 0 0,-6 1 13 0 0,1 0-1 0 0,0 0 0 0 0,-1 0 0 0 0,1 0 1 0 0,0 0-1 0 0,-1 1 0 0 0,1-1 0 0 0,-1 1 1 0 0,1-1-1 0 0,0 1 0 0 0,-1-1 0 0 0,1 1 1 0 0,-1 0-1 0 0,1 0 0 0 0,-1 0 0 0 0,0 0 1 0 0,1 0-1 0 0,-1 0 0 0 0,2 2 0 0 0,1 2 0 0 0,-1 0 0 0 0,0 0 0 0 0,0 1 0 0 0,-1-1 0 0 0,1 1 0 0 0,-1-1 0 0 0,0 1 0 0 0,-1 0 0 0 0,1 0 0 0 0,0 6 0 0 0,0 9 0 0 0,-1 34 0 0 0,0 5 0 0 0,0-51 0 0 0,-1-1 13 0 0,1 0 1 0 0,0 0 0 0 0,5 15-1 0 0,-5-21-12 0 0,-1 0-1 0 0,1-1 1 0 0,0 1-1 0 0,0 0 1 0 0,0-1-1 0 0,0 1 0 0 0,0-1 1 0 0,0 1-1 0 0,0-1 1 0 0,0 1-1 0 0,1-1 1 0 0,-1 0-1 0 0,0 1 0 0 0,1-1 1 0 0,-1 0-1 0 0,1 0 1 0 0,0 0-1 0 0,-1 0 1 0 0,1 0-1 0 0,0-1 0 0 0,0 1 1 0 0,2 0-1 0 0,-2-1-20 0 0,0 1 0 0 0,-1-1-1 0 0,1-1 1 0 0,0 1-1 0 0,-1 0 1 0 0,1 0-1 0 0,0-1 1 0 0,-1 1 0 0 0,1 0-1 0 0,-1-1 1 0 0,1 0-1 0 0,-1 1 1 0 0,1-1 0 0 0,2-1-1 0 0,20-17-1126 0 0,-14 11 664 0 0,-6 4 339 0 0,-1 1-1 0 0,1-1 1 0 0,0 0-1 0 0,-1 0 1 0 0,0-1-1 0 0,0 1 0 0 0,3-6 1 0 0,15-36-134 0 0,-10 21 200 0 0,-1 0 119 0 0,-1 0 0 0 0,7-29-1 0 0,-12 41 110 0 0,-4 11-134 0 0,1-2 247 0 0,-1 6 173 0 0,1 11-11 0 0,5 3-312 0 0,-2-5-53 0 0,1 0 0 0 0,0 0 1 0 0,9 13-1 0 0,-7-13-54 0 0,0-1 0 0 0,1 0 0 0 0,14 14 0 0 0,-19-21 48 0 0,1 0 1 0 0,0 0-1 0 0,0 0 0 0 0,0 0 1 0 0,1-1-1 0 0,-1 0 0 0 0,0 1 1 0 0,1-2-1 0 0,0 1 0 0 0,-1 0 1 0 0,1-1-1 0 0,6 1 0 0 0,-10-2-21 0 0,1 0-1 0 0,-1 0 1 0 0,0 0-1 0 0,1 0 1 0 0,-1 0-1 0 0,1-1 0 0 0,-1 1 1 0 0,0 0-1 0 0,1-1 1 0 0,-1 1-1 0 0,0-1 1 0 0,1 0-1 0 0,-1 1 0 0 0,0-1 1 0 0,0 0-1 0 0,0 0 1 0 0,0 0-1 0 0,0 0 1 0 0,0 0-1 0 0,0 0 1 0 0,0 0-1 0 0,0 0 0 0 0,0 0 1 0 0,0 0-1 0 0,-1 0 1 0 0,1-1-1 0 0,0 1 1 0 0,0-2-1 0 0,2-5 59 0 0,0-1 1 0 0,0 0-1 0 0,2-12 0 0 0,-1 6-34 0 0,-1 3-15 0 0,-1-1 0 0 0,-1-1 0 0 0,0 1-1 0 0,-1-25 1 0 0,0 13-36 0 0,16 32-260 0 0,-2 3 223 0 0,0-1 0 0 0,1 0 0 0 0,18 7 0 0 0,-28-14 36 0 0,1-1 0 0 0,-1 1 0 0 0,1-1 0 0 0,0 0 0 0 0,0 0 0 0 0,0 0 0 0 0,0-1 0 0 0,-1 0-1 0 0,1 0 1 0 0,0-1 0 0 0,0 1 0 0 0,11-4 0 0 0,-9 2-4 0 0,0 0 0 0 0,0-1 0 0 0,0 0 0 0 0,0 0 0 0 0,0-1 0 0 0,-1 0 0 0 0,1 0 0 0 0,-1-1 0 0 0,0 0 0 0 0,8-7 0 0 0,-14 11 6 0 0,0 0-1 0 0,0 0 1 0 0,0 0 0 0 0,0 0 0 0 0,-1 0-1 0 0,1 0 1 0 0,0-1 0 0 0,0 1 0 0 0,-1 0-1 0 0,1 0 1 0 0,-1 0 0 0 0,1-1-1 0 0,-1 1 1 0 0,1 0 0 0 0,-1-1 0 0 0,0 1-1 0 0,0 0 1 0 0,0-1 0 0 0,1 1 0 0 0,-1 0-1 0 0,-1-1 1 0 0,1 1 0 0 0,0 0-1 0 0,0-1 1 0 0,0 1 0 0 0,-1 0 0 0 0,1-1-1 0 0,-1 1 1 0 0,1 0 0 0 0,-1 0 0 0 0,1 0-1 0 0,-1-1 1 0 0,0 1 0 0 0,1 0-1 0 0,-1 0 1 0 0,0 0 0 0 0,0 0 0 0 0,0 0-1 0 0,0 0 1 0 0,0 0 0 0 0,0 0 0 0 0,0 1-1 0 0,0-1 1 0 0,-2-1 0 0 0,-3-1 28 0 0,0-1 1 0 0,0 1 0 0 0,0 0 0 0 0,-1 1 0 0 0,0-1 0 0 0,1 1-1 0 0,-10-1 1 0 0,15 3-39 0 0,0 0-1 0 0,0-1 1 0 0,0 1-1 0 0,-1 0 1 0 0,1 0-1 0 0,0 1 1 0 0,0-1-1 0 0,0 0 1 0 0,0 0-1 0 0,0 0 1 0 0,0 1-1 0 0,-1-1 1 0 0,1 1-1 0 0,0-1 1 0 0,0 1-1 0 0,0-1 1 0 0,0 1-1 0 0,0-1 1 0 0,1 1-1 0 0,-2 1 1 0 0,0 0-15 0 0,0 0 0 0 0,0 0-1 0 0,1 0 1 0 0,-1 1 0 0 0,1-1 0 0 0,0 0 0 0 0,0 1 0 0 0,-2 3 0 0 0,1 2-21 0 0,0 0 0 0 0,0-1-1 0 0,1 1 1 0 0,0 0 0 0 0,0 9-1 0 0,1-7 61 0 0,0-1-1 0 0,1 1 1 0 0,0-1-1 0 0,1 0 1 0 0,0 0-1 0 0,0 1 0 0 0,7 15 1 0 0,-7-20-39 0 0,1 0-1 0 0,0 0 1 0 0,0-1-1 0 0,0 1 1 0 0,1-1 0 0 0,-1 1-1 0 0,1-1 1 0 0,0 0 0 0 0,0-1-1 0 0,1 1 1 0 0,-1-1-1 0 0,1 0 1 0 0,0 0 0 0 0,7 4-1 0 0,-7-5 18 0 0,0 0 0 0 0,0 0 0 0 0,0 0-1 0 0,0 0 1 0 0,1-1 0 0 0,-1 0 0 0 0,0 0-1 0 0,1-1 1 0 0,-1 1 0 0 0,9-1 0 0 0,-10-1 10 0 0,-1 1 0 0 0,1-1 1 0 0,-1 0-1 0 0,0 0 1 0 0,0 0-1 0 0,1-1 0 0 0,-1 1 1 0 0,0-1-1 0 0,0 1 0 0 0,0-1 1 0 0,0 0-1 0 0,-1 0 0 0 0,1-1 1 0 0,0 1-1 0 0,-1 0 0 0 0,0-1 1 0 0,4-4-1 0 0,13-17 63 0 0,-14 20-51 0 0,-1-1 0 0 0,-1 1 0 0 0,1-1 0 0 0,-1 0 0 0 0,1 0 0 0 0,-2-1 0 0 0,1 1 0 0 0,3-8 0 0 0,-3 3-44 0 0,-1 5 68 0 0,-1 0-1 0 0,0 0 1 0 0,1 0 0 0 0,-1 0-1 0 0,-1-1 1 0 0,1-9 0 0 0,-1 14-120 0 0,2 0-20 0 0,10 17-246 0 0,0 17 396 0 0,-1 0 0 0 0,9 51 0 0 0,-12-51-175 0 0,-8-29 131 0 0,0-3 232 0 0,-11-14 95 0 0,6 0-271 0 0,4 10-53 0 0,0 1-1 0 0,0-1 1 0 0,0 1 0 0 0,0-1-1 0 0,0 1 1 0 0,0-1 0 0 0,-3-2-1 0 0,-5-10-27 0 0,9 14-56 0 0,9-13 74 0 0,10-31-9 0 0,-10 22 28 0 0,2 0 0 0 0,13-21 0 0 0,-23 42-23 0 0,0-1-1 0 0,1 1 0 0 0,-1 0 1 0 0,1 0-1 0 0,0 0 0 0 0,-1 0 1 0 0,1 0-1 0 0,0 0 0 0 0,0 1 1 0 0,0-1-1 0 0,1 1 0 0 0,-1-1 1 0 0,0 1-1 0 0,1 0 0 0 0,-1 0 1 0 0,4-1-1 0 0,-3 1-7 0 0,0 1 0 0 0,0 0 1 0 0,-1 0-1 0 0,1 0 0 0 0,0 1 0 0 0,0-1 0 0 0,0 1 1 0 0,-1-1-1 0 0,1 1 0 0 0,0 0 0 0 0,-1 0 0 0 0,1 0 1 0 0,-1 0-1 0 0,1 0 0 0 0,3 3 0 0 0,24 19 1 0 0,-23-17 10 0 0,1 0-1 0 0,0 0 1 0 0,1 0 0 0 0,-1-1 0 0 0,11 4-1 0 0,-17-8-6 0 0,0 0 0 0 0,1-1-1 0 0,-1 1 1 0 0,0-1 0 0 0,1 1-1 0 0,-1-1 1 0 0,1 0 0 0 0,-1 0-1 0 0,1 0 1 0 0,-1 0 0 0 0,0 0-1 0 0,1 0 1 0 0,-1-1 0 0 0,1 1-1 0 0,-1-1 1 0 0,0 0-1 0 0,1 0 1 0 0,-1 0 0 0 0,0 0-1 0 0,0 0 1 0 0,0 0 0 0 0,0-1-1 0 0,0 1 1 0 0,0 0 0 0 0,3-4-1 0 0,6-5-147 0 0,0 0 0 0 0,0-1 0 0 0,-1-1 0 0 0,-1 0 0 0 0,0 0 0 0 0,0-1 0 0 0,-2 0 0 0 0,1 0 0 0 0,8-23 0 0 0,-11 21 153 0 0,-1 4-1 0 0,-1 0-1 0 0,3-14 0 0 0,-6 22 2 0 0,1 1 0 0 0,-1-1 0 0 0,0 0-1 0 0,0 0 1 0 0,0 0 0 0 0,0 0 0 0 0,0 0 0 0 0,-1 1-1 0 0,1-1 1 0 0,-1 0 0 0 0,0 0 0 0 0,0 1-1 0 0,0-1 1 0 0,-2-2 0 0 0,3 4 54 0 0,-2-1 17 0 0,2 2 6 0 0,-7 14 66 0 0,4-2-117 0 0,0 1 0 0 0,0 0 0 0 0,2 0 0 0 0,-1 0 1 0 0,2-1-1 0 0,0 1 0 0 0,2 17 0 0 0,-1 9 63 0 0,-1-9 27 0 0,2 0 0 0 0,9 52-1 0 0,-8-69-47 0 0,0 0-1 0 0,1 0 0 0 0,0 0 1 0 0,1-1-1 0 0,1 1 0 0 0,0-1 1 0 0,1 0-1 0 0,12 16 0 0 0,-16-25-47 0 0,0 1-1 0 0,0-1 0 0 0,1 0 1 0 0,-1 0-1 0 0,1 0 0 0 0,0-1 1 0 0,0 1-1 0 0,0-1 0 0 0,0 0 1 0 0,1 0-1 0 0,-1 0 0 0 0,0-1 1 0 0,1 0-1 0 0,-1 0 1 0 0,1 0-1 0 0,0 0 0 0 0,-1-1 1 0 0,1 1-1 0 0,-1-1 0 0 0,1 0 1 0 0,0-1-1 0 0,-1 1 0 0 0,1-1 1 0 0,0 0-1 0 0,4-1 0 0 0,-5 0-307 0 0,0 1 0 0 0,0-1-1 0 0,-1 0 1 0 0,1 0-1 0 0,-1 0 1 0 0,1 0-1 0 0,-1 0 1 0 0,0-1 0 0 0,0 0-1 0 0,0 1 1 0 0,4-6-1 0 0,-2 0-1416 0 0</inkml:trace>
</inkml:ink>
</file>

<file path=ppt/ink/ink9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51.9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57 17103 0 0,'0'-1'34'0'0,"0"-1"0"0"0,0 1 0 0 0,0 0 0 0 0,0-1 0 0 0,0 1-1 0 0,0 0 1 0 0,0-1 0 0 0,1 1 0 0 0,-1 0 0 0 0,0 0 0 0 0,1-1-1 0 0,-1 1 1 0 0,1 0 0 0 0,0 0 0 0 0,-1 0 0 0 0,1-1 0 0 0,0 1-1 0 0,0 0 1 0 0,-1 0 0 0 0,1 0 0 0 0,0 1 0 0 0,0-1 0 0 0,0 0-1 0 0,0 0 1 0 0,1 0 0 0 0,-1 1 0 0 0,0-1 0 0 0,0 0-1 0 0,0 1 1 0 0,0-1 0 0 0,1 1 0 0 0,-1 0 0 0 0,2-1 0 0 0,7-2 147 0 0,0 1 1 0 0,0-1 0 0 0,15 0 0 0 0,-8 1 252 0 0,-17 2-424 0 0,19-3 270 0 0,1 0 0 0 0,0 1 1 0 0,35 0-1 0 0,-44 3-227 0 0</inkml:trace>
</inkml:ink>
</file>

<file path=ppt/ink/ink9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53.4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31 106 9784 0 0,'0'0'209'0'0,"-1"0"-5"0"0,1 0-203 0 0,-1 1 1 0 0,0-1-1 0 0,0 1 0 0 0,0-1 0 0 0,0 1 1 0 0,0 0-1 0 0,0-1 0 0 0,1 1 1 0 0,-1 0-1 0 0,0-1 0 0 0,1 1 0 0 0,-1 0 1 0 0,0 0-1 0 0,1 0 0 0 0,-1 0 0 0 0,1 0 1 0 0,-1 0-1 0 0,1 0 0 0 0,0-1 1 0 0,-1 1-1 0 0,1 0 0 0 0,0 0 0 0 0,0 0 1 0 0,-1 1-1 0 0,1-1 0 0 0,0 0 1 0 0,0 0-1 0 0,0 0 0 0 0,0 0 0 0 0,0 0 1 0 0,1 1-1 0 0,-1 6 11 0 0,-1 5 290 0 0,1 1 0 0 0,0-1 0 0 0,1 0 0 0 0,1 1 0 0 0,0-1-1 0 0,0 0 1 0 0,2 0 0 0 0,-1 0 0 0 0,2-1 0 0 0,0 1 0 0 0,0-1-1 0 0,12 19 1 0 0,-14-27-166 0 0,0 1 1 0 0,1-1-1 0 0,-1 0 0 0 0,1 0 0 0 0,0-1 0 0 0,0 1 0 0 0,0-1 0 0 0,0 0 1 0 0,1 0-1 0 0,-1 0 0 0 0,1 0 0 0 0,0-1 0 0 0,0 0 0 0 0,0 0 0 0 0,7 2 1 0 0,-8-4-41 0 0,-1 1 0 0 0,1 0 0 0 0,-1-1 0 0 0,1 0 0 0 0,0 0 0 0 0,-1 0 0 0 0,1-1 0 0 0,-1 1 0 0 0,1-1 0 0 0,0 1 0 0 0,-1-1 0 0 0,1-1 0 0 0,-1 1 0 0 0,0 0 0 0 0,1-1 0 0 0,-1 1 0 0 0,0-1 0 0 0,0 0 0 0 0,0 0 0 0 0,0-1 0 0 0,0 1 0 0 0,-1 0 0 0 0,4-4 0 0 0,8-11 469 0 0,0-1 0 0 0,17-27 0 0 0,-26 36-422 0 0,0 0 0 0 0,-1 1 0 0 0,0-1 0 0 0,0-1 0 0 0,-1 1 0 0 0,-1 0 0 0 0,1-1 0 0 0,0-10 0 0 0,-3 15-115 0 0,0 0 0 0 0,0 0 0 0 0,-1 0 0 0 0,1 0 0 0 0,-1 0-1 0 0,0 0 1 0 0,-1 0 0 0 0,1 0 0 0 0,-1 1 0 0 0,0-1 0 0 0,0 1-1 0 0,-1-1 1 0 0,1 1 0 0 0,-1 0 0 0 0,0-1 0 0 0,-4-4-1 0 0,-3-1 26 0 0,-1 0-1 0 0,0 0 0 0 0,0 1 0 0 0,-17-11 0 0 0,18 14-56 0 0,0 1 0 0 0,-1 0 0 0 0,1 0 0 0 0,-1 1 0 0 0,0 0 0 0 0,-18-3 0 0 0,26 6-18 0 0,-1 1 1 0 0,1 0-1 0 0,0 0 1 0 0,0 0-1 0 0,0 0 1 0 0,-1 1-1 0 0,1-1 1 0 0,0 1-1 0 0,0 0 1 0 0,0 0-1 0 0,0 0 1 0 0,0 0-1 0 0,0 0 1 0 0,0 1-1 0 0,0-1 1 0 0,1 1-1 0 0,-1 0 1 0 0,0 0-1 0 0,1 0 1 0 0,0 0-1 0 0,-1 0 1 0 0,1 1-1 0 0,-3 4 1 0 0,-1 1-521 0 0,0 0-1 0 0,1 0 1 0 0,1 0 0 0 0,-1 1-1 0 0,1 0 1 0 0,-4 16 0 0 0,1-5-956 0 0</inkml:trace>
</inkml:ink>
</file>

<file path=ppt/ink/ink9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54.04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0 18687 0 0,'-2'8'384'0'0,"0"-1"96"0"0,2 0-384 0 0,2-1-96 0 0,0 0 0 0 0,1 0 0 0 0,1-1 0 0 0,-2-4-96 0 0,3 2 96 0 0,0-3-952 0 0,-2 0-136 0 0,0 0-23 0 0</inkml:trace>
</inkml:ink>
</file>

<file path=ppt/ink/ink9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54.7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114 1 15096 0 0,'0'0'325'0'0,"-3"4"120"0"0,1-1-413 0 0,-1 0-1 0 0,0 1 0 0 0,1 0 1 0 0,0-1-1 0 0,0 1 0 0 0,0 0 1 0 0,-2 5-1 0 0,-2 7 41 0 0,-57 118 1005 0 0,59-127-913 0 0,1 0 1 0 0,0 0-1 0 0,1 0 0 0 0,-1 0 0 0 0,1 0 0 0 0,1 1 0 0 0,-2 9 1 0 0,3-13-65 0 0,0 1 0 0 0,0-1 0 0 0,0 0 0 0 0,0 1 0 0 0,1-1 0 0 0,0 0 0 0 0,0 1 0 0 0,0-1 0 0 0,0 0 0 0 0,1 0 1 0 0,-1 0-1 0 0,1 0 0 0 0,5 7 0 0 0,-6-9-76 0 0,1-1 1 0 0,0 1 0 0 0,-1-1-1 0 0,1 1 1 0 0,0-1 0 0 0,0 0-1 0 0,0 0 1 0 0,0 0 0 0 0,0 0 0 0 0,0 0-1 0 0,4 0 1 0 0,25 6 47 0 0,-20-6-308 0 0,0-2 1 0 0,-1 1 0 0 0,1-1-1 0 0,0 0 1 0 0,-1-1 0 0 0,0-1-1 0 0,1 1 1 0 0,-1-2 0 0 0,13-5-1 0 0,-17 6-680 0 0,0-1 0 0 0,0 0 0 0 0,-1 0 0 0 0,10-8 0 0 0,10-8-1870 0 0,-22 18 2661 0 0,0-1 1 0 0,-1 0-1 0 0,1 1 0 0 0,0-1 0 0 0,-1 0 1 0 0,3-4-1 0 0,5-6 331 0 0,-9 11-88 0 0,-1 1 0 0 0,1 0-1 0 0,-1 0 1 0 0,1-1 0 0 0,-1 1 0 0 0,1 0-1 0 0,-1-1 1 0 0,0 1 0 0 0,0 0-1 0 0,0-1 1 0 0,1 1 0 0 0,-1 0-1 0 0,-1-1 1 0 0,1 1 0 0 0,0 0-1 0 0,0-1 1 0 0,0 1 0 0 0,-1 0 0 0 0,1-1-1 0 0,-1 1 1 0 0,-1-3 3216 0 0,1 5-3158 0 0,0 0 0 0 0,0 1 0 0 0,0-1 0 0 0,0 0-1 0 0,0 1 1 0 0,1-1 0 0 0,-1 1 0 0 0,-1 3 0 0 0,-1 5 175 0 0,1 1 0 0 0,0 1 0 0 0,0-1-1 0 0,1 0 1 0 0,1 21 0 0 0,-1 5 168 0 0,-1 14-252 0 0,-5 41-552 0 0,7-82 47 0 0</inkml:trace>
</inkml:ink>
</file>

<file path=ppt/ink/ink9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56.0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6016 0 0,'0'0'4078'0'0,"16"5"-3364"0"0,-13-1-492 0 0,1 1 0 0 0,-1 0 1 0 0,0 0-1 0 0,3 6 1 0 0,-3-5-78 0 0,30 69 1634 0 0,-23-51-1441 0 0,-8-20-288 0 0,2 4 178 0 0,-1 0 0 0 0,0 1 0 0 0,0 0 1 0 0,-1-1-1 0 0,0 1 0 0 0,2 18 970 0 0,-6-43-511 0 0,2 6-598 0 0,0 0-1 0 0,1 0 1 0 0,1 0-1 0 0,3-14 1 0 0,-4 20-87 0 0,0 0 0 0 0,1 0 0 0 0,-1 0 1 0 0,1 0-1 0 0,0 0 0 0 0,0 0 0 0 0,1 1 0 0 0,-1-1 1 0 0,1 1-1 0 0,-1 0 0 0 0,1-1 0 0 0,0 1 0 0 0,4-2 0 0 0,-6 4 0 0 0,3-2 15 0 0,0 0 1 0 0,0 0 0 0 0,0 1-1 0 0,0-1 1 0 0,0 1-1 0 0,9-3 1 0 0,-11 5-18 0 0,0 0 0 0 0,-1-1 0 0 0,1 1 0 0 0,0 1 0 0 0,0-1 0 0 0,-1 0 0 0 0,1 0 1 0 0,0 0-1 0 0,0 1 0 0 0,-1-1 0 0 0,1 1 0 0 0,0 0 0 0 0,-1-1 0 0 0,1 1 0 0 0,-1 0 0 0 0,1 0 1 0 0,-1 0-1 0 0,1 0 0 0 0,-1 0 0 0 0,0 0 0 0 0,3 3 0 0 0,-1-1 27 0 0,0 1-1 0 0,0 0 1 0 0,0-1-1 0 0,0 1 1 0 0,-1 0-1 0 0,0 0 1 0 0,0 1-1 0 0,0-1 1 0 0,0 0 0 0 0,1 7-1 0 0,1 6 73 0 0,3 26-1 0 0,-5-26-31 0 0,-2 14 242 0 0,0-30 109 0 0,12-15 59 0 0,2-19-282 0 0,-10 23-183 0 0,0 0 1 0 0,1 0-1 0 0,0 0 1 0 0,7-9-1 0 0,-6 11-1 0 0,-4 4-3 0 0,0 1 1 0 0,1 0 0 0 0,-1 0 0 0 0,1 0 0 0 0,-1 0-1 0 0,1 0 1 0 0,0 1 0 0 0,0-1 0 0 0,0 1 0 0 0,1 0-1 0 0,-1 0 1 0 0,0 0 0 0 0,6-2 0 0 0,-6 2-15 0 0,1 1 1 0 0,-1 0 0 0 0,0 1 0 0 0,1-1 0 0 0,-1 0-1 0 0,0 1 1 0 0,1 0 0 0 0,3 0 0 0 0,-5 0-4 0 0,0 0-1 0 0,-1 1 1 0 0,1 0 0 0 0,-1-1 0 0 0,1 1 0 0 0,-1 0-1 0 0,1-1 1 0 0,-1 1 0 0 0,1 0 0 0 0,-1 0 0 0 0,0 0 0 0 0,1 1-1 0 0,-1-1 1 0 0,0 0 0 0 0,0 0 0 0 0,0 1 0 0 0,0-1 0 0 0,1 2-1 0 0,5 9 21 0 0,0 0 0 0 0,-2 1 1 0 0,1-1-1 0 0,5 24 0 0 0,-5-17 61 0 0,9 19 0 0 0,-15-37-118 0 0,1-1 0 0 0,-1 1-1 0 0,0 0 1 0 0,1-1 0 0 0,-1 1-1 0 0,1-1 1 0 0,-1 1 0 0 0,1-1-1 0 0,-1 1 1 0 0,1-1 0 0 0,-1 1-1 0 0,1-1 1 0 0,0 0 0 0 0,-1 1-1 0 0,1-1 1 0 0,0 0 0 0 0,-1 1-1 0 0,1-1 1 0 0,0 0-1 0 0,-1 0 1 0 0,1 0 0 0 0,0 0-1 0 0,-1 0 1 0 0,1 0 0 0 0,0 0-1 0 0,0 0 1 0 0,-1 0 0 0 0,1 0-1 0 0,0 0 1 0 0,1 0 0 0 0,15-7-3451 0 0,-17 7 3473 0 0,7-5-1091 0 0,0 0 0 0 0,-1 0-1 0 0,0-1 1 0 0,-1 1 0 0 0,1-1-1 0 0,5-8 1 0 0,-1 2 394 0 0,4-4-216 0 0,-6 8 972 0 0,0-1 0 0 0,8-13 680 0 0,-15 22-498 0 0,0 0-1 0 0,-1-1 1 0 0,1 1-1 0 0,-1 1 0 0 0,1-1 1 0 0,-1 0-1 0 0,1 0 1 0 0,-1 0-1 0 0,1 0 0 0 0,0 0 1 0 0,-1 0-1 0 0,1 1 0 0 0,-1-1 1 0 0,1 0-1 0 0,-1 0 1 0 0,1 1-1 0 0,-1-1 0 0 0,0 0 1 0 0,1 1-1 0 0,-1-1 0 0 0,1 1 1 0 0,-1-1-1 0 0,0 0 1 0 0,1 1-1 0 0,-1-1 0 0 0,0 1 1 0 0,1-1-1 0 0,-1 1 1 0 0,2 20 1839 0 0,-2-19-1982 0 0,0 1 0 0 0,1 0 0 0 0,-1-1 0 0 0,0 1 0 0 0,1-1-1 0 0,-1 1 1 0 0,1 0 0 0 0,0-1 0 0 0,0 0 0 0 0,0 1 0 0 0,0-1 0 0 0,1 1 0 0 0,-1-1 0 0 0,1 0-1 0 0,-1 0 1 0 0,1 0 0 0 0,0 0 0 0 0,-1 0 0 0 0,1 0 0 0 0,0 0 0 0 0,0-1 0 0 0,1 1-1 0 0,-1-1 1 0 0,0 1 0 0 0,0-1 0 0 0,1 0 0 0 0,-1 0 0 0 0,1 0 0 0 0,-1 0 0 0 0,1 0-1 0 0,-1-1 1 0 0,1 1 0 0 0,0-1 0 0 0,-1 0 0 0 0,1 1 0 0 0,-1-1 0 0 0,1-1 0 0 0,3 1-1 0 0,0 0 22 0 0,0 0-1 0 0,0-1 0 0 0,0 0 0 0 0,1 0 0 0 0,-1 0 0 0 0,-1-1 0 0 0,1 0 0 0 0,0 0 1 0 0,0 0-1 0 0,-1-1 0 0 0,1 0 0 0 0,-1 0 0 0 0,0 0 0 0 0,8-7 0 0 0,-8 5 38 0 0,0 0-1 0 0,-1 0 0 0 0,1 0 1 0 0,-1 0-1 0 0,0-1 1 0 0,-1 1-1 0 0,1-1 0 0 0,-1 0 1 0 0,3-8-1 0 0,-5 11-86 0 0,0 1 0 0 0,0-1-1 0 0,-1 0 1 0 0,1 1 0 0 0,-1-1 0 0 0,1 0 0 0 0,-1 0-1 0 0,0 1 1 0 0,0-1 0 0 0,0 0 0 0 0,0 0-1 0 0,-1 0 1 0 0,1 1 0 0 0,-1-1 0 0 0,0 0 0 0 0,0 1-1 0 0,0-1 1 0 0,0 0 0 0 0,0 1 0 0 0,0 0 0 0 0,-1-1-1 0 0,1 1 1 0 0,-1 0 0 0 0,-2-3 0 0 0,-1-1-21 0 0,0 1 0 0 0,-1 1 0 0 0,0-1 0 0 0,0 1 0 0 0,0 0 0 0 0,0 0 0 0 0,-1 1 1 0 0,1-1-1 0 0,-1 1 0 0 0,-8-2 0 0 0,12 5-91 0 0,1-1 0 0 0,-1 0 0 0 0,0 1 0 0 0,1-1-1 0 0,-1 1 1 0 0,0 0 0 0 0,1 0 0 0 0,-1 0 0 0 0,0 1 0 0 0,0-1 0 0 0,1 0 0 0 0,-1 1 0 0 0,1 0 0 0 0,-1 0 0 0 0,0 0-1 0 0,1 0 1 0 0,-1 0 0 0 0,1 0 0 0 0,0 0 0 0 0,-1 1 0 0 0,1 0 0 0 0,0-1 0 0 0,0 1 0 0 0,0 0 0 0 0,0 0-1 0 0,0 0 1 0 0,1 0 0 0 0,-1 0 0 0 0,0 0 0 0 0,-1 4 0 0 0,-1 3-315 0 0,-2 4-3169 0 0,5-10 1942 0 0</inkml:trace>
</inkml:ink>
</file>

<file path=ppt/ink/ink9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8:56.89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1 14448 0 0,'-3'4'152'0'0,"1"0"1"0"0,0 0 0 0 0,-1 1-1 0 0,1-1 1 0 0,1 1 0 0 0,-1-1 0 0 0,1 1-1 0 0,-1 0 1 0 0,1 0 0 0 0,1-1-1 0 0,-1 1 1 0 0,1 7 0 0 0,10 139 2512 0 0,0 1-1772 0 0,-6-122-2262 0 0,-3-24-198 0 0</inkml:trace>
</inkml:ink>
</file>

<file path=ppt/ink/ink9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0.3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1 170 10176 0 0,'36'-12'562'0'0,"0"-2"0"0"0,41-21 0 0 0,-49 20-392 0 0,-1-1-1 0 0,-1-1 0 0 0,37-31 1 0 0,-58 41 765 0 0,-5 6-895 0 0,-1 1 1 0 0,1 0-1 0 0,-1-1 0 0 0,1 1 0 0 0,-1 0 0 0 0,1-1 0 0 0,-1 1 0 0 0,1 0 1 0 0,-1 0-1 0 0,1-1 0 0 0,-1 1 0 0 0,1 0 0 0 0,-1 0 0 0 0,1 0 1 0 0,-1 0-1 0 0,1 0 0 0 0,-1 0 0 0 0,0-1 0 0 0,-3 1 12 0 0,-1 0 0 0 0,1 0 0 0 0,0 0 0 0 0,0 0 0 0 0,-1 0 0 0 0,1 1 0 0 0,0 0-1 0 0,0 0 1 0 0,-5 2 0 0 0,-38 16 77 0 0,35-14-31 0 0,0 1-55 0 0,0 0 0 0 0,0 1 0 0 0,1 0 0 0 0,0 1 0 0 0,0 0 0 0 0,-15 15 0 0 0,22-20 12 0 0,1 1 0 0 0,0 0 0 0 0,0 1 0 0 0,0-1 0 0 0,0 0 1 0 0,1 1-1 0 0,-1 0 0 0 0,-2 9 0 0 0,4-11-12 0 0,0 0 1 0 0,1 0-1 0 0,-1 1 0 0 0,1-1 0 0 0,0 0 0 0 0,0 1 1 0 0,0-1-1 0 0,0 0 0 0 0,1 1 0 0 0,0-1 1 0 0,-1 0-1 0 0,1 0 0 0 0,0 0 0 0 0,0 1 1 0 0,2 2-1 0 0,0-1 96 0 0,0-1 1 0 0,0 1 0 0 0,1-1-1 0 0,0 1 1 0 0,-1-1-1 0 0,1 0 1 0 0,1-1 0 0 0,-1 1-1 0 0,0-1 1 0 0,1 0-1 0 0,0 0 1 0 0,0 0 0 0 0,0-1-1 0 0,0 1 1 0 0,0-1-1 0 0,0 0 1 0 0,11 2 0 0 0,3 0 15 0 0,0-1 0 0 0,0-1 1 0 0,36 0-1 0 0,-30-2-1337 0 0,-13-2-188 0 0</inkml:trace>
</inkml:ink>
</file>

<file path=ppt/ink/ink9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1.02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60 2512 0 0,'-1'-4'64'0'0,"0"0"-1"0"0,0 0 1 0 0,0 0 0 0 0,0 0-1 0 0,1 0 1 0 0,0 0 0 0 0,0 0-1 0 0,0 0 1 0 0,1-4 0 0 0,1-8 7105 0 0,16 81-5442 0 0,-3 0 0 0 0,8 85 1 0 0,-16-102-1188 0 0,4 39 226 0 0,-9-51-695 0 0,-2-35-173 0 0</inkml:trace>
</inkml:ink>
</file>

<file path=ppt/ink/ink9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1.7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301 1 17167 0 0,'-11'7'1200'0'0,"-3"25"-1252"0"0,5-10 9 0 0,0-1 0 0 0,-2-1 0 0 0,-13 20 0 0 0,-35 34-113 0 0,-6 9 168 0 0,46-57 102 0 0,-40 40 0 0 0,43-49 124 0 0,16-17-221 0 0,-1 0 0 0 0,1 0 0 0 0,0 1 0 0 0,-1-1 1 0 0,1 0-1 0 0,0 1 0 0 0,-1-1 0 0 0,1 0 0 0 0,0 1 0 0 0,0-1 0 0 0,-1 0 1 0 0,1 1-1 0 0,0-1 0 0 0,0 1 0 0 0,0-1 0 0 0,0 0 0 0 0,-1 1 1 0 0,1-1-1 0 0,0 1 0 0 0,0-1 0 0 0,0 1 0 0 0,0-1 0 0 0,0 0 1 0 0,0 1-1 0 0,0-1 0 0 0,0 1 0 0 0,0-1 0 0 0,0 1 0 0 0,0-1 0 0 0,1 0 1 0 0,-1 1-1 0 0,0-1 0 0 0,0 1 0 0 0,0-1 0 0 0,0 0 0 0 0,1 1 1 0 0,-1-1-1 0 0,0 0 0 0 0,0 1 0 0 0,1-1 0 0 0,-1 0 0 0 0,0 1 1 0 0,1-1-1 0 0,-1 0 0 0 0,0 0 0 0 0,1 1 0 0 0,-1-1 0 0 0,1 0 0 0 0,-1 0 1 0 0,0 0-1 0 0,1 1 0 0 0,-1-1 0 0 0,1 0 0 0 0,-1 0 0 0 0,0 0 1 0 0,2 0-1 0 0,4 2 92 0 0,0-1 1 0 0,0 0-1 0 0,9 1 0 0 0,-4-1 72 0 0,43 8 76 0 0,-27-5 122 0 0,0 1 0 0 0,49 15 0 0 0,-37-6-1205 0 0,-36-13-1722 0 0,1-1 1074 0 0</inkml:trace>
</inkml:ink>
</file>

<file path=ppt/ink/ink9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2.38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163 25 16048 0 0,'-15'-8'744'0'0,"11"5"-794"0"0,0 1 0 0 0,0 0 0 0 0,-1 0 0 0 0,1 0-1 0 0,-1 0 1 0 0,-8-1 0 0 0,12 2 17 0 0,-1 1 0 0 0,0 1 0 0 0,1-1 0 0 0,-1 0 1 0 0,1 0-1 0 0,-1 0 0 0 0,0 1 0 0 0,1-1 0 0 0,-1 1 0 0 0,1-1 0 0 0,-1 1 0 0 0,1 0 1 0 0,0 0-1 0 0,-1-1 0 0 0,1 1 0 0 0,0 0 0 0 0,-1 0 0 0 0,1 0 0 0 0,0 0 0 0 0,0 1 1 0 0,0-1-1 0 0,0 0 0 0 0,0 0 0 0 0,0 1 0 0 0,-1 1 0 0 0,-8 15 292 0 0,0 0 0 0 0,1 1 0 0 0,0 0 0 0 0,2 1 0 0 0,0 0 1 0 0,2 0-1 0 0,0 0 0 0 0,1 0 0 0 0,-1 25 0 0 0,4-36-145 0 0,1 0 0 0 0,0-1 0 0 0,1 1 1 0 0,-1-1-1 0 0,2 1 0 0 0,-1-1 0 0 0,1 1 0 0 0,1-1 1 0 0,5 13-1 0 0,-7-18-88 0 0,1 0-1 0 0,0 0 1 0 0,0 0 0 0 0,0 0 0 0 0,0 0 0 0 0,0-1-1 0 0,0 1 1 0 0,1-1 0 0 0,-1 1 0 0 0,1-1 0 0 0,0 0-1 0 0,0 0 1 0 0,0 0 0 0 0,0-1 0 0 0,0 1 0 0 0,0-1-1 0 0,0 0 1 0 0,0 1 0 0 0,1-1 0 0 0,-1-1 0 0 0,0 1-1 0 0,1 0 1 0 0,-1-1 0 0 0,1 0 0 0 0,-1 0 0 0 0,7 0-1 0 0,-5-1-30 0 0,1 0 0 0 0,0 0 0 0 0,0-1 0 0 0,-1 1 0 0 0,1-1-1 0 0,-1-1 1 0 0,0 1 0 0 0,1-1 0 0 0,-1 0 0 0 0,0 0 0 0 0,-1 0-1 0 0,7-6 1 0 0,7-7 2 0 0,26-32 1 0 0,-23 24-43 0 0,-1 4-37 0 0,1-2 229 0 0,27-36-1 0 0,-43 51-149 0 0,-1-1 0 0 0,1 0 0 0 0,-1 1 0 0 0,0-2 0 0 0,-1 1 0 0 0,0 0 0 0 0,0 0 0 0 0,-1-1 0 0 0,3-14 0 0 0,-5 21 4 0 0,1-2 5 0 0,-1 0 0 0 0,0 0 1 0 0,1 1-1 0 0,-1-1 0 0 0,-1 0 1 0 0,1 0-1 0 0,-1 0 1 0 0,1 1-1 0 0,-2-5 0 0 0,2 8-7 0 0,0 0-1 0 0,-1-1 0 0 0,1 1 0 0 0,0 0 0 0 0,0 0 0 0 0,0 0 0 0 0,0-1 1 0 0,0 1-1 0 0,-1 0 0 0 0,1 0 0 0 0,0 0 0 0 0,0 0 0 0 0,0-1 1 0 0,-1 1-1 0 0,1 0 0 0 0,0 0 0 0 0,0 0 0 0 0,0 0 0 0 0,-1 0 0 0 0,1 0 1 0 0,0 0-1 0 0,0 0 0 0 0,-1 0 0 0 0,1 0 0 0 0,0 0 0 0 0,0 0 1 0 0,-1 0-1 0 0,1 0 0 0 0,0 0 0 0 0,0 0 0 0 0,-1 0 0 0 0,1 0 0 0 0,0 0 1 0 0,0 0-1 0 0,0 0 0 0 0,-1 0 0 0 0,1 0 0 0 0,0 1 0 0 0,-8 3-51 0 0,8-4 40 0 0,-2 2 3 0 0,1-1 0 0 0,-1 1 0 0 0,0 0 0 0 0,1-1 0 0 0,0 1 1 0 0,-1 0-1 0 0,1 0 0 0 0,0 0 0 0 0,0 0 0 0 0,0 1 0 0 0,0-1 0 0 0,-1 3 1 0 0,-7 31-18 0 0,7-22 32 0 0,-3 1 102 0 0,2 0-1 0 0,0 0 0 0 0,1 0 1 0 0,1 0-1 0 0,0 1 0 0 0,2 24 0 0 0,0-29-14 0 0,1-1 0 0 0,0 0 0 0 0,0 0 0 0 0,1 0 0 0 0,1-1 0 0 0,0 1 0 0 0,8 14 0 0 0,-10-20-60 0 0,0-1 0 0 0,1 1 0 0 0,0-1-1 0 0,-1 0 1 0 0,1 1 0 0 0,0-1 0 0 0,1-1 0 0 0,-1 1 0 0 0,0 0 0 0 0,1-1 0 0 0,0 0 0 0 0,-1 0 0 0 0,1 0-1 0 0,0 0 1 0 0,0 0 0 0 0,0-1 0 0 0,0 0 0 0 0,0 1 0 0 0,1-2 0 0 0,-1 1 0 0 0,4 0 0 0 0,57-1-1283 0 0,-46-1 480 0 0</inkml:trace>
</inkml:ink>
</file>

<file path=ppt/ink/ink9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3.0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 9 13184 0 0,'0'0'298'0'0,"-7"-6"730"0"0,3 4-901 0 0,3 1 196 0 0,11 22-291 0 0,-5-3-37 0 0,-1 0 1 0 0,0 0 0 0 0,-1 0 0 0 0,-1 0 0 0 0,-1 31 0 0 0,3 21 5 0 0,-4-66-93 0 0,1-1 1 0 0,0 1 0 0 0,-1 0-1 0 0,2 0 1 0 0,-1-1 0 0 0,0 1-1 0 0,3 4 1 0 0,-3-8-330 0 0</inkml:trace>
</inkml:ink>
</file>

<file path=ppt/ink/ink9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4.36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 3824 0 0,'0'0'283'0'0,"0"-1"-186"0"0,0 1-56 0 0,0 0 0 0 0,0 0 0 0 0,0 0 0 0 0,0 0 0 0 0,1 1 0 0 0,-1-1 0 0 0,0 0 0 0 0,0 0 0 0 0,0 0 0 0 0,0 0-1 0 0,0 0 1 0 0,0 0 0 0 0,0 0 0 0 0,1 0 0 0 0,-1 0 0 0 0,0 0 0 0 0,0 0 0 0 0,0 0 0 0 0,0 0 0 0 0,0 0 0 0 0,0 0 0 0 0,1 0 0 0 0,-1 0 0 0 0,0 0 0 0 0,0 0 0 0 0,0 0 0 0 0,0 0 0 0 0,0 0 0 0 0,0 0 0 0 0,1 0 0 0 0,-1 0 0 0 0,0 0 0 0 0,0 0 0 0 0,0 0 0 0 0,0 0 0 0 0,0 0 0 0 0,0 0 0 0 0,0 0-1 0 0,1 0 1 0 0,-1 0 0 0 0,0 0 0 0 0,0 0 0 0 0,0-1 0 0 0,0 1 0 0 0,0 0 0 0 0,0 0 0 0 0,0 0 0 0 0,0 0 0 0 0,0 0 0 0 0,0 0 0 0 0,0 0 0 0 0,0-1 0 0 0,1 1 0 0 0,-1 0 0 0 0,0 0 0 0 0,0 0 0 0 0,0 0 0 0 0,0 0 0 0 0,0-1 0 0 0,5 10 434 0 0,3 14 1045 0 0,-2 2 0 0 0,5 39 0 0 0,-11-63-1492 0 0,4 32 580 0 0,-2 0 0 0 0,-1 0 0 0 0,-6 48 0 0 0,-1-30-1005 0 0,6-50 49 0 0</inkml:trace>
</inkml:ink>
</file>

<file path=ppt/ink/ink9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4.8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0 148 14400 0 0,'0'0'1442'0'0,"10"-13"-1308"0"0,-2 9-168 0 0,1 1 1 0 0,-1 0 0 0 0,1 1 0 0 0,16-3 0 0 0,-21 5 21 0 0,1 0 0 0 0,0 0-1 0 0,-1 0 1 0 0,1 0 0 0 0,0 1 0 0 0,-1 0 0 0 0,1-1-1 0 0,-1 2 1 0 0,1-1 0 0 0,-1 1 0 0 0,5 1 0 0 0,0 2 14 0 0,1-1 0 0 0,0-1 1 0 0,-1 0-1 0 0,1 0 1 0 0,0-1-1 0 0,1 0 1 0 0,-1-1-1 0 0,0 0 1 0 0,0 0-1 0 0,1-1 1 0 0,-1-1-1 0 0,20-2 1 0 0,-30 2 2 0 0,1 1 1 0 0,0 0 0 0 0,0 0 0 0 0,-1 0 0 0 0,1-1 0 0 0,0 1 0 0 0,0 0-1 0 0,-1 0 1 0 0,1 0 0 0 0,0 0 0 0 0,0 0 0 0 0,0 0 0 0 0,-1 1 0 0 0,1-1 0 0 0,0 0-1 0 0,0 0 1 0 0,-1 0 0 0 0,1 1 0 0 0,0-1 0 0 0,-1 0 0 0 0,1 1 0 0 0,0-1-1 0 0,-1 1 1 0 0,1-1 0 0 0,-1 1 0 0 0,1-1 0 0 0,0 1 0 0 0,-1-1 0 0 0,1 1 0 0 0,-1-1-1 0 0,1 1 1 0 0,-1 0 0 0 0,0-1 0 0 0,1 1 0 0 0,-1 0 0 0 0,0-1 0 0 0,1 1 0 0 0,-1 0-1 0 0,0 0 1 0 0,0-1 0 0 0,0 1 0 0 0,0 0 0 0 0,0 0 0 0 0,0-1 0 0 0,0 1-1 0 0,0 1 1 0 0,0 5 2 0 0,-1 0 0 0 0,0 0-1 0 0,0 0 1 0 0,-4 10 0 0 0,1-3 126 0 0,3-6-39 0 0,1-1 1 0 0,-1 0 0 0 0,1 1 0 0 0,1-1 0 0 0,-1 1 0 0 0,1-1 0 0 0,3 13 0 0 0,-3-16-13 0 0,0-1 1 0 0,0 1-1 0 0,1 0 1 0 0,-1-1-1 0 0,1 1 1 0 0,0-1-1 0 0,0 1 1 0 0,0-1-1 0 0,0 0 1 0 0,0 0-1 0 0,1 0 1 0 0,0 0-1 0 0,-1 0 1 0 0,1 0-1 0 0,0-1 1 0 0,5 4-1 0 0,-6-5-47 0 0,1 0 0 0 0,0-1 1 0 0,0 1-1 0 0,-1 0 0 0 0,1-1 0 0 0,0 0 0 0 0,0 1 1 0 0,0-1-1 0 0,0 0 0 0 0,-1-1 0 0 0,1 1 0 0 0,0 0 0 0 0,0-1 1 0 0,0 0-1 0 0,-1 1 0 0 0,1-1 0 0 0,0 0 0 0 0,-1 0 1 0 0,1-1-1 0 0,-1 1 0 0 0,1-1 0 0 0,2-1 0 0 0,2-2 146 0 0,0 0-1 0 0,0-1 0 0 0,-1 1 0 0 0,1-2 1 0 0,10-12-1 0 0,-11 11-17 0 0,-1 0-1 0 0,1-1 1 0 0,-1 0-1 0 0,-1 0 0 0 0,1 0 1 0 0,-2 0-1 0 0,5-14 1 0 0,-7 17-96 0 0,0-1 1 0 0,0 1-1 0 0,0-1 1 0 0,-1 1-1 0 0,1-1 0 0 0,-2 1 1 0 0,1-1-1 0 0,-1 1 1 0 0,0-1-1 0 0,0 1 0 0 0,-1-1 1 0 0,-3-9-1 0 0,0 6-39 0 0,0 0 0 0 0,0 0 0 0 0,-1 1-1 0 0,0 0 1 0 0,-1 0 0 0 0,-7-9 0 0 0,10 14-57 0 0,-1-1 0 0 0,1 1 0 0 0,-1 0 0 0 0,1 0 1 0 0,-1 1-1 0 0,0-1 0 0 0,-1 1 0 0 0,1 0 0 0 0,-1 1 1 0 0,1-1-1 0 0,-1 1 0 0 0,-9-3 0 0 0,13 5-29 0 0,0 0 0 0 0,1 0 0 0 0,-1 0 0 0 0,0 0 0 0 0,0 0 0 0 0,1 0 0 0 0,-1 0 0 0 0,0 0 0 0 0,0 1 0 0 0,1-1 0 0 0,-1 1 0 0 0,0-1 0 0 0,1 1 0 0 0,-1 0 0 0 0,1 0 0 0 0,-3 1 0 0 0,-4 4-390 0 0</inkml:trace>
</inkml:ink>
</file>

<file path=ppt/ink/ink9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6.3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2 8568 0 0,'-2'-1'397'0'0,"2"2"-18"0"0,6 7 327 0 0,-2-3-336 0 0,0 0-1 0 0,0 1 0 0 0,3 7 1 0 0,48 114 2511 0 0,-48-111-2498 0 0,-5-13-173 0 0,-1 1 1 0 0,0-1 0 0 0,0 1-1 0 0,0-1 1 0 0,1 8 0 0 0,-2-10 540 0 0,0-20-263 0 0,0 6-480 0 0,1 0 0 0 0,1 0 0 0 0,0 1 0 0 0,0-1 0 0 0,2 0 0 0 0,0 1 0 0 0,0-1 0 0 0,1 1 0 0 0,11-19 0 0 0,-14 27-3 0 0,1 0 0 0 0,0 0-1 0 0,0 0 1 0 0,0 1 0 0 0,5-5-1 0 0,-7 8 7 0 0,-1-1 0 0 0,1 1 0 0 0,-1-1 0 0 0,1 1 0 0 0,0-1 0 0 0,-1 1 0 0 0,1-1 0 0 0,0 1 0 0 0,-1 0 0 0 0,1-1 0 0 0,0 1 0 0 0,-1 0 0 0 0,1-1 0 0 0,0 1 0 0 0,0 0 0 0 0,-1 0 0 0 0,1 0 0 0 0,0 0 0 0 0,0 0 0 0 0,0 0 0 0 0,-1 0 0 0 0,1 0 0 0 0,0 0 0 0 0,0 0 0 0 0,-1 0 0 0 0,1 1 0 0 0,0-1 0 0 0,0 0 0 0 0,-1 0 0 0 0,1 1 0 0 0,0-1 0 0 0,-1 1 0 0 0,1-1 0 0 0,0 1 0 0 0,-1-1-1 0 0,1 1 1 0 0,-1-1 0 0 0,2 2 0 0 0,2 3 41 0 0,0 1 0 0 0,-1 0-1 0 0,1 1 1 0 0,-1-1 0 0 0,0 1-1 0 0,-1-1 1 0 0,3 9 0 0 0,8 53 173 0 0,-5-23-98 0 0,-3-25-70 0 0,-3-15-32 0 0,0 0-1 0 0,-1 0 0 0 0,0 1 0 0 0,0-1 0 0 0,0 11 0 0 0,-1-16 256 0 0,10-14 72 0 0,16-48-128 0 0,-18 39-223 0 0,17-31 1 0 0,-21 47-4 0 0,0 0 0 0 0,0 1 0 0 0,0 0 0 0 0,1 0 0 0 0,0 1 1 0 0,0-1-1 0 0,1 1 0 0 0,11-9 0 0 0,-15 13-3 0 0,-1 0 1 0 0,1 0-1 0 0,-1 0 1 0 0,1 0-1 0 0,0 0 1 0 0,-1 1-1 0 0,1-1 1 0 0,0 0-1 0 0,0 1 1 0 0,0 0-1 0 0,-1-1 1 0 0,1 1-1 0 0,0 0 1 0 0,0 0-1 0 0,0 0 1 0 0,0 0-1 0 0,-1 0 1 0 0,1 0-1 0 0,0 1 1 0 0,2 0-1 0 0,-2 0 2 0 0,1 0 0 0 0,-1 0-1 0 0,0 1 1 0 0,0-1 0 0 0,0 1 0 0 0,0-1-1 0 0,0 1 1 0 0,0 0 0 0 0,0 0-1 0 0,0 0 1 0 0,-1 0 0 0 0,3 3 0 0 0,2 6 46 0 0,0 0 0 0 0,-1 0 0 0 0,-1 1 0 0 0,6 20 0 0 0,-6-17-14 0 0,-2-5 25 0 0,1-1 1 0 0,0 0-1 0 0,4 9 0 0 0,-5-15-74 0 0,-1-1-1 0 0,0 1 1 0 0,1-1-1 0 0,0 0 1 0 0,-1 0-1 0 0,1 0 1 0 0,0 0-1 0 0,0 0 1 0 0,0 0-1 0 0,0 0 0 0 0,1 0 1 0 0,-1-1-1 0 0,0 1 1 0 0,1-1-1 0 0,2 1 1 0 0,-4-1-66 0 0,0-1 1 0 0,0 0-1 0 0,0 0 1 0 0,0 0-1 0 0,0 0 1 0 0,0 1 0 0 0,0-2-1 0 0,0 1 1 0 0,-1 0-1 0 0,1 0 1 0 0,0 0-1 0 0,0 0 1 0 0,0 0-1 0 0,2-1 1 0 0,1-1-864 0 0,4 1-1001 0 0</inkml:trace>
</inkml:ink>
</file>

<file path=ppt/ink/ink9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6.86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1 175 12128 0 0,'0'2'86'0'0,"0"0"-1"0"0,0 1 1 0 0,0-1 0 0 0,0 1 0 0 0,1-1 0 0 0,0 1 0 0 0,-1-1 0 0 0,1 0 0 0 0,0 1 0 0 0,0-1 0 0 0,0 0 0 0 0,0 0-1 0 0,0 0 1 0 0,1 1 0 0 0,-1-1 0 0 0,1-1 0 0 0,-1 1 0 0 0,1 0 0 0 0,0 0 0 0 0,-1 0 0 0 0,1-1 0 0 0,0 1-1 0 0,0-1 1 0 0,0 0 0 0 0,1 0 0 0 0,-1 1 0 0 0,0-1 0 0 0,0 0 0 0 0,1-1 0 0 0,-1 1 0 0 0,0 0 0 0 0,1-1 0 0 0,3 1-1 0 0,2 0 58 0 0,0-1 0 0 0,1 1 0 0 0,-1-2 0 0 0,0 1 0 0 0,0-1 0 0 0,0 0 0 0 0,0-1 0 0 0,0 0 0 0 0,8-3 0 0 0,-6 1-54 0 0,0 0 1 0 0,-1-1-1 0 0,0 0 0 0 0,0-1 0 0 0,0 0 1 0 0,-1 0-1 0 0,0-1 0 0 0,0 0 1 0 0,0 0-1 0 0,-1-1 0 0 0,0 0 0 0 0,-1 0 1 0 0,0 0-1 0 0,0-1 0 0 0,-1 0 0 0 0,0 0 1 0 0,0-1-1 0 0,-1 0 0 0 0,3-12 0 0 0,-6 20-56 0 0,-1 0-1 0 0,0 0 0 0 0,0 0 1 0 0,0 0-1 0 0,0 0 0 0 0,-1 1 0 0 0,1-1 1 0 0,0 0-1 0 0,-1 0 0 0 0,1 0 0 0 0,-1 0 1 0 0,0 0-1 0 0,0 0 0 0 0,1 1 1 0 0,-1-1-1 0 0,0 0 0 0 0,-1 0 0 0 0,1 1 1 0 0,0-1-1 0 0,0 1 0 0 0,-1-1 0 0 0,1 1 1 0 0,-1 0-1 0 0,1 0 0 0 0,-1-1 1 0 0,0 1-1 0 0,-2-1 0 0 0,-1-1-27 0 0,1 1-1 0 0,-1 0 0 0 0,0 0 1 0 0,0 0-1 0 0,1 0 1 0 0,-1 1-1 0 0,0 0 1 0 0,-1 0-1 0 0,-8 0 0 0 0,6 1-81 0 0,0 0-1 0 0,0 1 0 0 0,0 1 0 0 0,0-1 0 0 0,0 1 0 0 0,1 1 1 0 0,-13 4-1 0 0,-1 4-44 0 0,-25 15 1 0 0,42-23 116 0 0,0-1-196 0 0,0 1 1 0 0,0 1-1 0 0,1-1 0 0 0,-1 0 1 0 0,1 1-1 0 0,0 0 1 0 0,0 0-1 0 0,0 0 1 0 0,0 0-1 0 0,1 0 0 0 0,0 1 1 0 0,0-1-1 0 0,0 1 1 0 0,0-1-1 0 0,1 1 0 0 0,-1 0 1 0 0,0 5-1 0 0,2 0-1065 0 0</inkml:trace>
  <inkml:trace contextRef="#ctx0" brushRef="#br0" timeOffset="1">257 115 11360 0 0,'1'9'390'0'0,"-1"1"0"0"0,1-1 0 0 0,1 1 0 0 0,0-1 1 0 0,0 1-1 0 0,1-1 0 0 0,0 0 0 0 0,1 0 1 0 0,0 0-1 0 0,0-1 0 0 0,11 16 0 0 0,-13-21-489 0 0,1 0-1 0 0,0-1 1 0 0,0 1-1 0 0,0-1 1 0 0,0 1 0 0 0,0-1-1 0 0,0 0 1 0 0,1 0-1 0 0,-1 0 1 0 0,1-1-1 0 0,-1 1 1 0 0,1-1 0 0 0,6 1-1 0 0,-1-1-790 0 0</inkml:trace>
</inkml:ink>
</file>

<file path=ppt/ink/ink9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7.5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202 26 15080 0 0,'-19'-12'998'0'0,"18"11"-991"0"0,-1-1 0 0 0,1 1-1 0 0,-1 0 1 0 0,0 0 0 0 0,1 0-1 0 0,-1 0 1 0 0,0 0-1 0 0,0 0 1 0 0,0 0 0 0 0,0 1-1 0 0,1-1 1 0 0,-1 0-1 0 0,0 1 1 0 0,0 0 0 0 0,0-1-1 0 0,0 1 1 0 0,0 0-1 0 0,0 0 1 0 0,0 0 0 0 0,0 1-1 0 0,0-1 1 0 0,0 0-1 0 0,0 1 1 0 0,0-1 0 0 0,0 1-1 0 0,0 0 1 0 0,-3 1 0 0 0,-13 8-8 0 0,1 1 1 0 0,-24 19 0 0 0,-2 2 13 0 0,42-31-11 0 0,1-1 1 0 0,-1 0 0 0 0,1 1-1 0 0,-1-1 1 0 0,1 0 0 0 0,-1 1-1 0 0,1-1 1 0 0,-1 1 0 0 0,1-1 0 0 0,0 1-1 0 0,-1-1 1 0 0,1 1 0 0 0,0-1-1 0 0,-1 1 1 0 0,1 0 0 0 0,0-1 0 0 0,0 1-1 0 0,-1-1 1 0 0,1 1 0 0 0,0 0-1 0 0,0-1 1 0 0,0 1 0 0 0,0 0 0 0 0,0-1-1 0 0,0 1 1 0 0,0 0 0 0 0,0-1-1 0 0,0 1 1 0 0,0-1 0 0 0,0 1 0 0 0,0 0-1 0 0,1-1 1 0 0,-1 1 0 0 0,0-1-1 0 0,1 2 1 0 0,0-1-1 0 0,-1 0 0 0 0,1 1 0 0 0,0-1 0 0 0,0 0 0 0 0,-1 0-1 0 0,1 0 1 0 0,0-1 0 0 0,0 1 0 0 0,0 0 0 0 0,1 0 0 0 0,-1 0 0 0 0,0-1 0 0 0,1 2 0 0 0,7 0-11 0 0,0 0 1 0 0,1-1 0 0 0,-1 0-1 0 0,0 0 1 0 0,12-1 0 0 0,-12 0-14 0 0,0 0 0 0 0,0 1 0 0 0,0 0 0 0 0,0 0 0 0 0,16 5 0 0 0,-5 1 174 0 0,23 13 0 0 0,-38-17-24 0 0,1 0 0 0 0,-1 0-1 0 0,0 1 1 0 0,0 0 0 0 0,0 0-1 0 0,-1 0 1 0 0,1 0 0 0 0,6 10-1 0 0,-9-12-66 0 0,-1 1 0 0 0,1-1 0 0 0,-1 0 0 0 0,0 1-1 0 0,0 0 1 0 0,0-1 0 0 0,0 1 0 0 0,-1-1 0 0 0,1 1-1 0 0,-1 0 1 0 0,0-1 0 0 0,0 1 0 0 0,1 0 0 0 0,-2 0-1 0 0,1-1 1 0 0,0 1 0 0 0,0 0 0 0 0,-1-1 0 0 0,-1 4-1 0 0,0-4 54 0 0,-1 0 0 0 0,1 0 0 0 0,-1 0 0 0 0,0-1-1 0 0,1 1 1 0 0,-1-1 0 0 0,0 0 0 0 0,-6 2-1 0 0,0-1 105 0 0,0 0-1 0 0,1 0 0 0 0,-1-1 1 0 0,-1 0-1 0 0,-16-1 1 0 0,22 0-297 0 0,0-1 1 0 0,0 1-1 0 0,1-1 1 0 0,-1 0-1 0 0,0 0 1 0 0,0 0-1 0 0,0 0 1 0 0,1-1 0 0 0,-1 1-1 0 0,1-1 1 0 0,-1 0-1 0 0,1 0 1 0 0,0 0-1 0 0,0-1 1 0 0,0 1-1 0 0,-3-4 1 0 0,1 0-805 0 0</inkml:trace>
</inkml:ink>
</file>

<file path=ppt/ink/ink9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08.2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194 1 13760 0 0,'-17'1'712'0'0,"-3"6"-750"0"0,13-6 1 0 0,1 1 0 0 0,-1 0-1 0 0,1 0 1 0 0,0 1 0 0 0,0 0-1 0 0,0 0 1 0 0,0 1 0 0 0,0-1-1 0 0,1 1 1 0 0,-9 8 0 0 0,9-7 17 0 0,1-1 0 0 0,0 1 0 0 0,0 0 0 0 0,0 0 0 0 0,0 1 0 0 0,-3 8 0 0 0,6-13 37 0 0,1 1 0 0 0,-1-1-1 0 0,1 1 1 0 0,-1-1 0 0 0,1 0-1 0 0,0 1 1 0 0,0-1 0 0 0,0 1-1 0 0,0-1 1 0 0,0 1-1 0 0,0-1 1 0 0,0 1 0 0 0,0-1-1 0 0,1 1 1 0 0,-1-1 0 0 0,1 0-1 0 0,-1 1 1 0 0,1-1 0 0 0,-1 1-1 0 0,1-1 1 0 0,0 0 0 0 0,-1 0-1 0 0,1 1 1 0 0,0-1-1 0 0,0 0 1 0 0,0 0 0 0 0,0 0-1 0 0,0 0 1 0 0,0 0 0 0 0,1 0-1 0 0,-1 0 1 0 0,0 0 0 0 0,3 1-1 0 0,11 6 286 0 0,1-1 1 0 0,-1 0-1 0 0,1-1 0 0 0,20 5 0 0 0,-12-4 126 0 0,24 11 0 0 0,-42-16-210 0 0,-1 1-1 0 0,1 0 1 0 0,0 1 0 0 0,-1-1-1 0 0,8 8 1 0 0,-12-11-159 0 0,-1 1-1 0 0,1 0 1 0 0,0 0-1 0 0,-1-1 1 0 0,1 1 0 0 0,0 0-1 0 0,-1 0 1 0 0,1 0-1 0 0,-1 0 1 0 0,0 0-1 0 0,1 0 1 0 0,-1 0 0 0 0,1 0-1 0 0,-1 0 1 0 0,0 0-1 0 0,0 0 1 0 0,0 1 0 0 0,0-1-15 0 0,0 0 1 0 0,-1 0-1 0 0,1 0 1 0 0,0 0 0 0 0,-1 0-1 0 0,1 0 1 0 0,-1 0 0 0 0,1 0-1 0 0,-1 0 1 0 0,0 0-1 0 0,1 0 1 0 0,-1-1 0 0 0,0 1-1 0 0,0 0 1 0 0,0-1 0 0 0,1 1-1 0 0,-1 0 1 0 0,0-1-1 0 0,0 1 1 0 0,0-1 0 0 0,-1 1-1 0 0,-21 10 334 0 0,-1-1 0 0 0,0-2 0 0 0,-1 0 0 0 0,1-2 0 0 0,-34 5 0 0 0,48-9-550 0 0,-1-1 0 0 0,0-1 0 0 0,0 0-1 0 0,1 0 1 0 0,-16-3 0 0 0,13 1-471 0 0</inkml:trace>
</inkml:ink>
</file>

<file path=ppt/ink/ink9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39.07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131 41 6352 0 0,'-18'-37'1320'0'0,"18"36"-983"0"0,-7 0 663 0 0,7 0-970 0 0,-1 1 0 0 0,1 0 1 0 0,-1 0-1 0 0,1 0 1 0 0,-1 0-1 0 0,1 0 1 0 0,0 0-1 0 0,-1 0 0 0 0,1 0 1 0 0,-1 0-1 0 0,1 0 1 0 0,-1 0-1 0 0,1 0 1 0 0,0 0-1 0 0,-1 0 0 0 0,1 0 1 0 0,-1 0-1 0 0,1 0 1 0 0,-1 1-1 0 0,1-1 1 0 0,0 0-1 0 0,-1 0 0 0 0,1 1 1 0 0,0-1-1 0 0,-1 1 1 0 0,-2 1 28 0 0,1 0 1 0 0,-1 0-1 0 0,1 1 0 0 0,0 0 1 0 0,0-1-1 0 0,0 1 1 0 0,1 0-1 0 0,-1 0 1 0 0,1 0-1 0 0,-1 0 0 0 0,-1 5 1 0 0,-8 36 152 0 0,-9 32 357 0 0,4-16-151 0 0,8-24-33 0 0,2 0 0 0 0,2 1 0 0 0,-1 37 0 0 0,6-51-130 0 0,0 0 0 0 0,1 0 0 0 0,1-1 1 0 0,1 1-1 0 0,1-1 0 0 0,9 23 0 0 0,-10-31-176 0 0,5 9 346 0 0,12 27 1 0 0,-16-42-405 0 0,-1 0 1 0 0,1-1 0 0 0,0 1-1 0 0,1-1 1 0 0,0 0 0 0 0,12 11 0 0 0,-9-10-456 0 0,-2 0-20 0 0</inkml:trace>
</inkml:ink>
</file>

<file path=ppt/ink/ink9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0.78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 1 8480 0 0,'0'0'15'0'0,"0"0"1"0"0,0 0 0 0 0,0 0-1 0 0,0 0 1 0 0,0 0 0 0 0,0 0-1 0 0,0 0 1 0 0,0 0 0 0 0,-1-1-1 0 0,1 1 1 0 0,0 0 0 0 0,0 0-1 0 0,0 0 1 0 0,0 0-1 0 0,0 0 1 0 0,0 0 0 0 0,0 0-1 0 0,-1 0 1 0 0,1 0 0 0 0,0 0-1 0 0,0 0 1 0 0,0 0 0 0 0,0 0-1 0 0,0 0 1 0 0,0 0 0 0 0,0 0-1 0 0,-1 0 1 0 0,1 0 0 0 0,0 0-1 0 0,0 0 1 0 0,0 0 0 0 0,0 0-1 0 0,0 0 1 0 0,0 1-1 0 0,0-1 1 0 0,-1 0 0 0 0,1 0-1 0 0,0 0 1 0 0,0 0 0 0 0,0 0-1 0 0,0 0 1 0 0,0 0 0 0 0,0 0-1 0 0,0 0 1 0 0,0 0 0 0 0,0 1-1 0 0,0-1 1 0 0,0 0 0 0 0,0 0-1 0 0,-1 0 1 0 0,1 0 0 0 0,0 0-1 0 0,0 0 1 0 0,0 0-1 0 0,0 1 1 0 0,0-1 0 0 0,0 0-1 0 0,-1 14 277 0 0,4 24-251 0 0,-2-30 167 0 0,3 136 1398 0 0,-3-135-1490 0 0,-1-3 65 0 0,1 0-1 0 0,-1 0 1 0 0,1 0-1 0 0,3 7 1 0 0,-4-12-159 0 0,0 0 0 0 0,0 0-1 0 0,1 0 1 0 0,-1-1 0 0 0,1 1 0 0 0,-1 0-1 0 0,0 0 1 0 0,1 0 0 0 0,0 0 0 0 0,-1-1 0 0 0,1 1-1 0 0,0 0 1 0 0,-1 0 0 0 0,1-1 0 0 0,0 1-1 0 0,0-1 1 0 0,-1 1 0 0 0,1 0 0 0 0,0-1 0 0 0,0 0-1 0 0,0 1 1 0 0,0-1 0 0 0,0 1 0 0 0,0-1-1 0 0,0 0 1 0 0,0 0 0 0 0,0 0 0 0 0,0 1-1 0 0,-1-1 1 0 0,1 0 0 0 0,0 0 0 0 0,2-1 0 0 0,-1 1 31 0 0,0-1 0 0 0,0 0 0 0 0,0 1 1 0 0,-1-1-1 0 0,1 0 0 0 0,0 0 0 0 0,0 0 1 0 0,-1 0-1 0 0,1-1 0 0 0,-1 1 1 0 0,3-2-1 0 0,16-19 343 0 0,-16 16-311 0 0,25-34 173 0 0,-22 29-202 0 0,1 1 0 0 0,-1 0 0 0 0,16-15 0 0 0,-23 25-55 0 0,1 0-1 0 0,-1-1 1 0 0,0 1 0 0 0,1 0-1 0 0,-1 0 1 0 0,0 0-1 0 0,1-1 1 0 0,-1 1-1 0 0,1 0 1 0 0,-1 0 0 0 0,0 0-1 0 0,1 0 1 0 0,-1 0-1 0 0,1 0 1 0 0,-1 0-1 0 0,0 0 1 0 0,1 0 0 0 0,-1 0-1 0 0,1 0 1 0 0,-1 0-1 0 0,0 0 1 0 0,1 0-1 0 0,-1 0 1 0 0,1 1 0 0 0,-1-1-1 0 0,0 0 1 0 0,1 0-1 0 0,-1 0 1 0 0,0 0-1 0 0,1 1 1 0 0,-1-1 0 0 0,0 0-1 0 0,1 1 1 0 0,7 8-37 0 0,-8-9 42 0 0,54 78 175 0 0,-53-76-160 0 0,1 0-1 0 0,-1-1 1 0 0,1 1 0 0 0,-1-1-1 0 0,1 1 1 0 0,0-1 0 0 0,-1 1 0 0 0,1-1-1 0 0,0 0 1 0 0,0 0 0 0 0,0 0-1 0 0,0 0 1 0 0,0 0 0 0 0,0 0 0 0 0,0-1-1 0 0,1 1 1 0 0,-1-1 0 0 0,0 1 0 0 0,3-1-1 0 0,-3 0 51 0 0,0 0-1 0 0,-1-1 0 0 0,1 1 1 0 0,0-1-1 0 0,0 1 0 0 0,-1-1 1 0 0,1 0-1 0 0,0 0 0 0 0,-1 1 1 0 0,1-1-1 0 0,-1 0 1 0 0,1-1-1 0 0,-1 1 0 0 0,0 0 1 0 0,1 0-1 0 0,-1 0 0 0 0,0-1 1 0 0,0 1-1 0 0,0-1 0 0 0,0 1 1 0 0,0-1-1 0 0,0 1 0 0 0,0-1 1 0 0,1-3-1 0 0,0 1 25 0 0,-1-1 0 0 0,1 0 1 0 0,-1 0-1 0 0,0 0 0 0 0,0 0 0 0 0,-1 0 0 0 0,1 0 1 0 0,-1 0-1 0 0,0 0 0 0 0,-1 0 0 0 0,1 0 0 0 0,-1 0 0 0 0,0 0 1 0 0,0 0-1 0 0,-3-7 0 0 0,0 3-47 0 0,0 0 1 0 0,0 0-1 0 0,-1 1 0 0 0,0 0 0 0 0,-1 0 1 0 0,1 0-1 0 0,-10-8 0 0 0,-5-6-112 0 0,20 22 106 0 0,-1 2-630 0 0,1 0 311 0 0,0 0 1 0 0,0 1-1 0 0,1-1 0 0 0,-1 0 0 0 0,0 0 0 0 0,1 1 0 0 0,-1-1 1 0 0,1 0-1 0 0,0 0 0 0 0,0 0 0 0 0,0 0 0 0 0,0 0 0 0 0,0 0 0 0 0,0 0 1 0 0,0 0-1 0 0,1 0 0 0 0,-1-1 0 0 0,1 1 0 0 0,-1-1 0 0 0,4 3 1 0 0,0 2-1524 0 0</inkml:trace>
</inkml:ink>
</file>

<file path=ppt/ink/ink9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2.45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1 117 7384 0 0,'0'0'1009'0'0,"18"2"-630"0"0,24 7 963 0 0,-31-6-892 0 0,-1-1 1 0 0,1 0 0 0 0,0 0 0 0 0,21-1 0 0 0,-18-1-170 0 0,0-2-1 0 0,0 0 1 0 0,0-1 0 0 0,0 0 0 0 0,23-9 0 0 0,-32 10-186 0 0,-1 1 0 0 0,0-1 0 0 0,0 0 1 0 0,0 0-1 0 0,0-1 0 0 0,0 1 0 0 0,-1-1 0 0 0,1 0 0 0 0,-1 0 0 0 0,0 0 1 0 0,1 0-1 0 0,-1-1 0 0 0,-1 1 0 0 0,1-1 0 0 0,0 0 0 0 0,-1 0 0 0 0,0 0 1 0 0,0 0-1 0 0,0 0 0 0 0,-1 0 0 0 0,3-9 0 0 0,-4 12-51 0 0,0 0 0 0 0,1 0 0 0 0,-1-1-1 0 0,0 1 1 0 0,0 0 0 0 0,0 0 0 0 0,0 0-1 0 0,-1-1 1 0 0,1 1 0 0 0,0 0 0 0 0,0 0-1 0 0,-1 0 1 0 0,1 0 0 0 0,-1-1 0 0 0,1 1 0 0 0,-1 0-1 0 0,1 0 1 0 0,-1 0 0 0 0,0 0 0 0 0,1 0-1 0 0,-2-1 1 0 0,0 1 6 0 0,0 0 0 0 0,1 0 0 0 0,-1-1 0 0 0,0 1 0 0 0,0 0 0 0 0,0 1 0 0 0,0-1-1 0 0,0 0 1 0 0,0 1 0 0 0,0-1 0 0 0,-3 0 0 0 0,-3 0 13 0 0,-1 1 0 0 0,0 0 0 0 0,0 0 0 0 0,-12 2 0 0 0,11 0-69 0 0,0 0 0 0 0,0 1 0 0 0,0 0 0 0 0,0 0 0 0 0,1 1 0 0 0,-1 0-1 0 0,1 1 1 0 0,0 0 0 0 0,1 0 0 0 0,-1 1 0 0 0,1 0 0 0 0,0 1 0 0 0,1 0-1 0 0,-1 0 1 0 0,1 1 0 0 0,1-1 0 0 0,-1 1 0 0 0,-6 12 0 0 0,10-14-1 0 0,-1 0 0 0 0,1 1 0 0 0,0-1 0 0 0,0 1 1 0 0,1 0-1 0 0,0-1 0 0 0,0 1 0 0 0,1 0 0 0 0,0 0 0 0 0,0 1 1 0 0,0-1-1 0 0,1 0 0 0 0,0 0 0 0 0,0 0 0 0 0,1 0 0 0 0,0 0 0 0 0,0 1 1 0 0,1-1-1 0 0,0-1 0 0 0,0 1 0 0 0,1 0 0 0 0,0 0 0 0 0,0-1 1 0 0,0 0-1 0 0,1 0 0 0 0,7 10 0 0 0,-8-12 48 0 0,1 0 0 0 0,0 0 0 0 0,1-1-1 0 0,-1 1 1 0 0,1-1 0 0 0,-1 0 0 0 0,1 0-1 0 0,0 0 1 0 0,0-1 0 0 0,0 0 0 0 0,1 0 0 0 0,-1 0-1 0 0,0 0 1 0 0,10 0 0 0 0,6 1-280 0 0,1-1 0 0 0,30 0-1 0 0,-45-2-29 0 0,5 0-455 0 0</inkml:trace>
</inkml:ink>
</file>

<file path=ppt/ink/ink9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3.14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 87 7856 0 0,'-7'-10'593'0'0,"5"5"-425"0"0,0 0 0 0 0,1-1 0 0 0,-1 1 1 0 0,1 0-1 0 0,0 0 0 0 0,0-1 0 0 0,1 1 0 0 0,-1-1 0 0 0,1 1 0 0 0,0-1 0 0 0,2-9 0 0 0,-2 15-136 0 0,0 0 0 0 0,0 0-1 0 0,0 0 1 0 0,0 0 0 0 0,0-1-1 0 0,0 1 1 0 0,0 0 0 0 0,0 0 0 0 0,1 0-1 0 0,-1 0 1 0 0,0 0 0 0 0,0 0-1 0 0,0-1 1 0 0,0 1 0 0 0,0 0-1 0 0,0 0 1 0 0,0 0 0 0 0,0 0-1 0 0,1 0 1 0 0,-1 0 0 0 0,0 0-1 0 0,0 0 1 0 0,0 0 0 0 0,0 0-1 0 0,0-1 1 0 0,1 1 0 0 0,-1 0 0 0 0,0 0-1 0 0,0 0 1 0 0,0 0 0 0 0,0 0-1 0 0,0 0 1 0 0,1 0 0 0 0,-1 0-1 0 0,0 0 1 0 0,0 0 0 0 0,0 0-1 0 0,0 0 1 0 0,1 0 0 0 0,-1 1-1 0 0,0-1 1 0 0,0 0 0 0 0,0 0 0 0 0,0 0-1 0 0,0 0 1 0 0,0 0 0 0 0,1 0-1 0 0,-1 0 1 0 0,0 0 0 0 0,7 4 159 0 0,7 15 423 0 0,-2 1-1 0 0,0 0 0 0 0,-1 1 0 0 0,13 37 0 0 0,-2-7-241 0 0,-20-45-273 0 0,-1-3 44 0 0,0-1 1 0 0,0 1-1 0 0,0-1 1 0 0,0 1 0 0 0,0 0-1 0 0,1-1 1 0 0,1 3-1 0 0,-2-5-104 0 0,-1-1-1 0 0,1 1 0 0 0,-1 0 0 0 0,1 0 0 0 0,0 0 0 0 0,-1-1 0 0 0,1 1 1 0 0,-1 0-1 0 0,1-1 0 0 0,-1 1 0 0 0,1 0 0 0 0,-1-1 0 0 0,1 1 0 0 0,-1-1 1 0 0,0 1-1 0 0,1-1 0 0 0,-1 1 0 0 0,1-1 0 0 0,-1 1 0 0 0,1-1 0 0 0,6-16 296 0 0,-2 7-198 0 0,7-9-11 0 0,-7 10-112 0 0,0 0 0 0 0,1 0 0 0 0,0 0 0 0 0,1 1 0 0 0,-1 0 0 0 0,2 0 0 0 0,-1 1 0 0 0,16-12-1 0 0,-21 17-12 0 0,0 1-1 0 0,0 0 0 0 0,0 0 1 0 0,1 0-1 0 0,-1 0 1 0 0,0 0-1 0 0,0 1 0 0 0,1-1 1 0 0,-1 1-1 0 0,0-1 0 0 0,1 1 1 0 0,-1 0-1 0 0,0 0 0 0 0,1 0 1 0 0,-1 0-1 0 0,0 0 0 0 0,1 0 1 0 0,-1 1-1 0 0,0-1 0 0 0,4 2 1 0 0,-1 0 27 0 0,-1 0 0 0 0,0 1 0 0 0,0-1 0 0 0,0 1 0 0 0,0 0 0 0 0,0 0 0 0 0,0 0 0 0 0,-1 0-1 0 0,5 6 1 0 0,9 13 115 0 0,27 45 0 0 0,-15-21 12 0 0,-28-44-237 0 0,-1-1 0 0 0,1 0 0 0 0,0 0 0 0 0,0 1 0 0 0,0-1 0 0 0,0 0 0 0 0,0 0 1 0 0,0 0-1 0 0,0 0 0 0 0,0 0 0 0 0,0 0 0 0 0,1-1 0 0 0,-1 1 0 0 0,0 0 0 0 0,0-1 0 0 0,1 1 1 0 0,-1-1-1 0 0,1 1 0 0 0,-1-1 0 0 0,0 1 0 0 0,1-1 0 0 0,2 0 0 0 0,2 2-839 0 0</inkml:trace>
</inkml:ink>
</file>

<file path=ppt/ink/ink9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4.3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33 142 12248 0 0,'0'0'444'0'0,"18"4"-235"0"0,-12-4-115 0 0,0-1 1 0 0,0 0-1 0 0,0 0 0 0 0,0 0 0 0 0,-1-1 1 0 0,1 0-1 0 0,-1 0 0 0 0,1 0 1 0 0,-1-1-1 0 0,0 0 0 0 0,8-5 0 0 0,-1-1-88 0 0,0 0 0 0 0,-1-1 0 0 0,13-14 0 0 0,-23 23 22 0 0,0 0 0 0 0,0 0 1 0 0,0 0-1 0 0,-1 0 1 0 0,1 0-1 0 0,0 0 1 0 0,0 0-1 0 0,-1 0 1 0 0,1 0-1 0 0,-1 0 0 0 0,1 0 1 0 0,-1-1-1 0 0,0 1 1 0 0,1 0-1 0 0,-1 0 1 0 0,0 0-1 0 0,0-1 0 0 0,0 1 1 0 0,0 0-1 0 0,0 0 1 0 0,0-1-1 0 0,0 1 1 0 0,0 0-1 0 0,0 0 1 0 0,-1-1-1 0 0,1 1 0 0 0,-1 0 1 0 0,1 0-1 0 0,-1 0 1 0 0,1-1-1 0 0,-1 1 1 0 0,0-1-1 0 0,-1 0 80 0 0,0 0-1 0 0,0 0 0 0 0,0 0 1 0 0,0 0-1 0 0,0 0 1 0 0,0 1-1 0 0,-1-1 1 0 0,1 1-1 0 0,0-1 0 0 0,-1 1 1 0 0,1 0-1 0 0,-1 0 1 0 0,-3-1-1 0 0,1 1-95 0 0,0-1 0 0 0,0 1 1 0 0,1 1-1 0 0,-1-1 0 0 0,0 1 0 0 0,0 0 0 0 0,0 0 0 0 0,0 0 0 0 0,1 0 1 0 0,-1 1-1 0 0,0 0 0 0 0,0 0 0 0 0,1 1 0 0 0,-1-1 0 0 0,0 1 0 0 0,1 0 1 0 0,0 0-1 0 0,-1 0 0 0 0,1 1 0 0 0,0-1 0 0 0,0 1 0 0 0,0 0 0 0 0,1 0 1 0 0,-1 1-1 0 0,1-1 0 0 0,0 1 0 0 0,-1 0 0 0 0,2-1 0 0 0,-1 1 0 0 0,0 1 1 0 0,1-1-1 0 0,0 0 0 0 0,0 1 0 0 0,0-1 0 0 0,0 1 0 0 0,-1 7 0 0 0,0-1-12 0 0,1 1-1 0 0,0-1 1 0 0,0 1-1 0 0,1 0 1 0 0,1-1-1 0 0,0 1 1 0 0,1 0-1 0 0,0-1 1 0 0,3 14-1 0 0,-3-20 6 0 0,0 0 0 0 0,1 0 1 0 0,0-1-1 0 0,0 1 0 0 0,0 0 0 0 0,0-1 0 0 0,1 0 0 0 0,0 1 0 0 0,0-1 0 0 0,4 5 0 0 0,-4-7 19 0 0,0 1 0 0 0,0-1-1 0 0,0 1 1 0 0,1-1-1 0 0,-1 0 1 0 0,0 0-1 0 0,1-1 1 0 0,0 1-1 0 0,-1-1 1 0 0,1 0-1 0 0,0 1 1 0 0,0-2-1 0 0,-1 1 1 0 0,8 0-1 0 0,-4 0-13 0 0,-1-2-1 0 0,1 1 0 0 0,0 0 0 0 0,-1-1 0 0 0,1-1 0 0 0,-1 1 0 0 0,0-1 0 0 0,1 0 0 0 0,-1 0 1 0 0,6-4-1 0 0,7-4 65 0 0,31-22 1 0 0,-12 7 17 0 0,-32 22-107 0 0,1 0 0 0 0,-1 1 0 0 0,1 0 0 0 0,-1 0 0 0 0,1 1 0 0 0,0-1 0 0 0,0 1-1 0 0,0 1 1 0 0,-1 0 0 0 0,12 0 0 0 0,-8 1 9 0 0,-1-2-1 0 0,0 1 0 0 0,0-1 1 0 0,0 0-1 0 0,11-4 0 0 0,-13 3 22 0 0,-1-1-1 0 0,0 1 0 0 0,0-2 0 0 0,0 1 0 0 0,-1-1 0 0 0,1 1 0 0 0,8-9 0 0 0,-12 11 10 0 0,-1-1 0 0 0,0 1-1 0 0,1 0 1 0 0,-1-1 0 0 0,0 1 0 0 0,1-1 0 0 0,-1 1-1 0 0,0-1 1 0 0,0 0 0 0 0,-1 1 0 0 0,1-1 0 0 0,0 0 0 0 0,0 0-1 0 0,-1 0 1 0 0,1 0 0 0 0,-1 1 0 0 0,0-1 0 0 0,1 0-1 0 0,-1 0 1 0 0,0 0 0 0 0,0 0 0 0 0,0 0 0 0 0,0 0 0 0 0,-1 0-1 0 0,1 0 1 0 0,-1 0 0 0 0,1 1 0 0 0,-1-1 0 0 0,1 0-1 0 0,-1 0 1 0 0,-1-2 0 0 0,-1 1 25 0 0,1-1 0 0 0,-1 1 0 0 0,0 0-1 0 0,0 0 1 0 0,-1 0 0 0 0,1 0 0 0 0,-1 0-1 0 0,1 1 1 0 0,-1 0 0 0 0,0-1 0 0 0,0 1 0 0 0,0 1-1 0 0,0-1 1 0 0,0 1 0 0 0,-1-1 0 0 0,-7 0 0 0 0,7 1-55 0 0,0 0 1 0 0,0 1 0 0 0,0-1-1 0 0,-1 1 1 0 0,1 0 0 0 0,0 1-1 0 0,0-1 1 0 0,0 1 0 0 0,0 0-1 0 0,0 1 1 0 0,0-1-1 0 0,0 1 1 0 0,0 0 0 0 0,-5 3-1 0 0,5-2 1 0 0,0 1-1 0 0,1-1 0 0 0,0 1 1 0 0,0-1-1 0 0,0 1 1 0 0,0 1-1 0 0,1-1 0 0 0,0 0 1 0 0,0 1-1 0 0,0 0 0 0 0,0 0 1 0 0,0-1-1 0 0,1 2 0 0 0,0-1 1 0 0,0 0-1 0 0,1 0 0 0 0,-2 11 1 0 0,1-6-4 0 0,1 0-1 0 0,1 0 1 0 0,0 1 0 0 0,0-1 0 0 0,1 0 0 0 0,1 0 0 0 0,0 1 0 0 0,4 15-1 0 0,-4-22 23 0 0,0 0 0 0 0,0 0 0 0 0,0 0 0 0 0,1-1 0 0 0,-1 1-1 0 0,1 0 1 0 0,0-1 0 0 0,0 0 0 0 0,0 0 0 0 0,0 0-1 0 0,0 0 1 0 0,1 0 0 0 0,-1 0 0 0 0,1-1 0 0 0,0 0 0 0 0,0 0-1 0 0,0 0 1 0 0,0 0 0 0 0,0 0 0 0 0,0-1 0 0 0,1 0-1 0 0,-1 0 1 0 0,0 0 0 0 0,1-1 0 0 0,8 1 0 0 0,-6-1 17 0 0,-1-1-1 0 0,1 0 1 0 0,-1-1 0 0 0,1 0 0 0 0,-1 0 0 0 0,1 0-1 0 0,-1 0 1 0 0,0-1 0 0 0,9-5 0 0 0,6-6 82 0 0,21-16 0 0 0,-23 13-112 0 0,-15 12 0 0 0,1 1 0 0 0,0 0 0 0 0,0-1 0 0 0,5-2 0 0 0,-6 5 0 0 0,-3 2-6 0 0,0 0-1 0 0,0 1 1 0 0,0-1-1 0 0,0 0 1 0 0,0 0-1 0 0,-1 1 1 0 0,1-1-1 0 0,0 0 0 0 0,0 1 1 0 0,0-1-1 0 0,0 1 1 0 0,0-1-1 0 0,-1 1 1 0 0,1-1-1 0 0,0 1 1 0 0,0 0-1 0 0,-1-1 0 0 0,1 1 1 0 0,0 0-1 0 0,-1 0 1 0 0,1-1-1 0 0,-1 1 1 0 0,1 0-1 0 0,0 1 1 0 0,-1-1 5 0 0,3 3 10 0 0,-1-1-1 0 0,0 0 0 0 0,1 0 0 0 0,0 0 1 0 0,-1-1-1 0 0,1 1 0 0 0,1-1 0 0 0,-1 1 1 0 0,0-1-1 0 0,0 0 0 0 0,1 0 0 0 0,-1-1 1 0 0,1 1-1 0 0,0-1 0 0 0,-1 1 0 0 0,1-1 1 0 0,5 1-1 0 0,-3-2 61 0 0,0 1 0 0 0,0-1 0 0 0,0-1 0 0 0,1 1 0 0 0,-1-1 0 0 0,0 0 0 0 0,0 0 0 0 0,0-1 0 0 0,0 0 0 0 0,7-3 0 0 0,-6 2 11 0 0,-1 0-1 0 0,1 0 0 0 0,-1-1 1 0 0,0 1-1 0 0,0-2 0 0 0,0 1 0 0 0,0-1 1 0 0,-1 1-1 0 0,0-2 0 0 0,0 1 1 0 0,0 0-1 0 0,0-1 0 0 0,-1 0 1 0 0,0 0-1 0 0,0-1 0 0 0,-1 1 0 0 0,0-1 1 0 0,0 1-1 0 0,0-1 0 0 0,1-8 1 0 0,-4 11-60 0 0,1 1 1 0 0,-1-1-1 0 0,0 0 1 0 0,0 1-1 0 0,-1-1 1 0 0,1 1-1 0 0,-1-1 1 0 0,1 0-1 0 0,-1 1 1 0 0,-1-1-1 0 0,1 1 1 0 0,0 0-1 0 0,-1-1 1 0 0,1 1-1 0 0,-1 0 1 0 0,0 0-1 0 0,0 0 1 0 0,0 0-1 0 0,-1 0 1 0 0,1 1-1 0 0,-1-1 1 0 0,0 1-1 0 0,-3-3 1 0 0,0-1 18 0 0,0 2 1 0 0,-1-1-1 0 0,0 1 1 0 0,0 0-1 0 0,0 0 1 0 0,0 1-1 0 0,-1 0 0 0 0,1 0 1 0 0,-13-3-1 0 0,13 5-69 0 0,0 0 0 0 0,-1 0 1 0 0,1 0-1 0 0,0 1 0 0 0,0 0 0 0 0,0 0 0 0 0,-1 1 0 0 0,1 0 0 0 0,0 0 0 0 0,0 1 0 0 0,0-1 0 0 0,0 2 0 0 0,1-1 0 0 0,-1 1 1 0 0,-10 5-1 0 0,11-4-36 0 0,-1 1 0 0 0,1-1 0 0 0,0 1 1 0 0,-5 6-1 0 0,9-9-197 0 0,0 0-1 0 0,1 0 1 0 0,-1 0-1 0 0,1 0 1 0 0,0 0 0 0 0,-1 1-1 0 0,1-1 1 0 0,0 0 0 0 0,0 1-1 0 0,0-1 1 0 0,1 1 0 0 0,-1-1-1 0 0,1 1 1 0 0,-1-1-1 0 0,1 5 1 0 0,0-1-1204 0 0</inkml:trace>
</inkml:ink>
</file>

<file path=ppt/ink/ink9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4.9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1 13832 0 0,'-6'18'1329'0'0,"4"-8"-1113"0"0,0-1 0 0 0,1 1 1 0 0,0 0-1 0 0,0 0 0 0 0,1 0 0 0 0,1 0 0 0 0,1 16 1 0 0,0-3 202 0 0,29 239-58 0 0,-29-250-6696 0 0</inkml:trace>
</inkml:ink>
</file>

<file path=ppt/ink/ink9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6.9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 67 9568 0 0,'-2'-2'93'0'0,"1"1"-68"0"0,0 0 0 0 0,0 0 0 0 0,1-1 0 0 0,-1 1 0 0 0,0 0 0 0 0,0 0 0 0 0,1-1 0 0 0,-1 1 0 0 0,1 0 1 0 0,-1-1-1 0 0,1 1 0 0 0,-1-1 0 0 0,1 1 0 0 0,0-2 0 0 0,0 2 274 0 0,4 22 446 0 0,-1 6-195 0 0,31 193 3640 0 0,-3-74-3402 0 0,-27-127-683 0 0,-4-19-86 0 0,-4-9-416 0 0,-2-11-490 0 0,1-1 1 0 0,0 1 0 0 0,-1-32 0 0 0,1 15 264 0 0,-5-112-1131 0 0,0 0 5126 0 0,10 133-2230 0 0,1 14-80 0 0,2 10-737 0 0,4 16-155 0 0,0 0 0 0 0,2 0-1 0 0,1-1 1 0 0,1 0 0 0 0,24 39 0 0 0,-27-50-148 0 0,0-2 0 0 0,0 1 1 0 0,1-1-1 0 0,0 0 0 0 0,15 12 0 0 0,-21-20-5 0 0,0 0 0 0 0,1 1-1 0 0,-1-2 1 0 0,0 1 0 0 0,1 0 0 0 0,-1-1-1 0 0,1 1 1 0 0,0-1 0 0 0,-1 0 0 0 0,1 0-1 0 0,0 0 1 0 0,0-1 0 0 0,0 0 0 0 0,-1 1 0 0 0,1-1-1 0 0,0-1 1 0 0,0 1 0 0 0,0 0 0 0 0,0-1-1 0 0,-1 0 1 0 0,1 0 0 0 0,0 0 0 0 0,6-3-1 0 0,1-2 9 0 0,-1 0 0 0 0,1-1 0 0 0,-1 0 0 0 0,0-1 0 0 0,-1 0 0 0 0,0 0 0 0 0,0-1-1 0 0,0 0 1 0 0,-1-1 0 0 0,-1 0 0 0 0,0 0 0 0 0,0-1 0 0 0,-1 1 0 0 0,6-15-1 0 0,-10 20 4 0 0,1-1 0 0 0,-1 0 0 0 0,0 0 0 0 0,-1-1 0 0 0,1 1 0 0 0,-1 0 0 0 0,0-1 0 0 0,-1 1 0 0 0,0 0 0 0 0,0-1 0 0 0,0 1 0 0 0,0 0 0 0 0,-1-1 0 0 0,0 1 0 0 0,-1 0 0 0 0,1 0 0 0 0,-1 0 0 0 0,-6-12 0 0 0,8 18-27 0 0,0 0 0 0 0,0 0 0 0 0,0-1 0 0 0,0 1 0 0 0,0 0 0 0 0,-1 0 0 0 0,1 0 0 0 0,0 0 0 0 0,0 0 0 0 0,0 0 0 0 0,0 0 0 0 0,-1 0 0 0 0,1 0 0 0 0,0 0 0 0 0,0 0 0 0 0,0 0 0 0 0,0-1 0 0 0,-1 1 0 0 0,1 0 0 0 0,0 0 0 0 0,0 0-1 0 0,0 0 1 0 0,0 1 0 0 0,-1-1 0 0 0,1 0 0 0 0,0 0 0 0 0,0 0 0 0 0,0 0 0 0 0,0 0 0 0 0,0 0 0 0 0,-1 0 0 0 0,1 0 0 0 0,0 0 0 0 0,0 0 0 0 0,0 0 0 0 0,0 0 0 0 0,0 1 0 0 0,-1-1 0 0 0,1 0 0 0 0,0 0 0 0 0,0 0 0 0 0,0 0 0 0 0,0 0 0 0 0,0 0 0 0 0,0 1 0 0 0,0-1 0 0 0,0 0 0 0 0,-5 6 114 0 0,5-6-108 0 0,-2 4 39 0 0,1-1-1 0 0,-1 0 1 0 0,1 1 0 0 0,0 0 0 0 0,0-1 0 0 0,0 1 0 0 0,0 0 0 0 0,0 4-1 0 0,0 34 44 0 0,2-31-68 0 0,2 98-7 0 0,19 111 1 0 0,-21-209-150 0 0,1-1 0 0 0,7 18 0 0 0,3 4-2916 0 0,-9-26 1181 0 0</inkml:trace>
</inkml:ink>
</file>

<file path=ppt/ink/ink9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7.8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60 9184 0 0,'0'0'708'0'0,"7"-6"-4891"0"0,6-22 477 0 0,-2 2 11183 0 0,-6 105-1275 0 0,10 40-5315 0 0,-10-89-417 0 0,22 141 442 0 0,-21-140-961 0 0,-4-22 132 0 0,0-1-1 0 0,0 1 0 0 0,0 11 0 0 0,-2-20-67 0 0,0 0-1 0 0,0 0 0 0 0,0 0 0 0 0,0 0 0 0 0,0 0 0 0 0,0 0 0 0 0,0 0 0 0 0,0 0 1 0 0,0 1-1 0 0,0-1 0 0 0,0 0 0 0 0,0 0 0 0 0,0 0 0 0 0,0 0 0 0 0,0 0 0 0 0,0 0 0 0 0,0 0 1 0 0,0 0-1 0 0,0 1 0 0 0,0-1 0 0 0,0 0 0 0 0,0 0 0 0 0,0 0 0 0 0,0 0 0 0 0,0 0 1 0 0,0 0-1 0 0,0 0 0 0 0,0 0 0 0 0,0 0 0 0 0,0 0 0 0 0,-1 1 0 0 0,1-1 0 0 0,0 0 0 0 0,0 0 1 0 0,0 0-1 0 0,0 0 0 0 0,0 0 0 0 0,0 0 0 0 0,0 0 0 0 0,0 0 0 0 0,0 0 0 0 0,0 0 1 0 0,0 0-1 0 0,-1 0 0 0 0,1 0 0 0 0,0 0 0 0 0,0 0 0 0 0,0 0 0 0 0,0 0 0 0 0,0 0 0 0 0,0 0 1 0 0,0 0-1 0 0,0 0 0 0 0,0 0 0 0 0,-1 0 0 0 0,1 0 0 0 0,0 0 0 0 0,0 0 0 0 0,0 0 1 0 0,0 0-1 0 0,0 0 0 0 0,0 0 0 0 0,0 0 0 0 0,0 0 0 0 0,0 0 0 0 0,-1 0 0 0 0,1 0 1 0 0,0 0-1 0 0,0-1 0 0 0,-8-8 308 0 0,-5-17-1 0 0,-11-39-487 0 0,4 0 0 0 0,-17-92 0 0 0,26 62 59 0 0,15 70 552 0 0,9 37-125 0 0,43 58-566 0 0,-51-64 269 0 0,-1 0 0 0 0,1-1 0 0 0,0 1 0 0 0,0-1 0 0 0,0-1 0 0 0,1 1 0 0 0,0-1 0 0 0,0 0 0 0 0,0 0 1 0 0,0 0-1 0 0,11 4 0 0 0,-13-7-24 0 0,1 1-1 0 0,-1-1 1 0 0,1 0 0 0 0,-1 0 0 0 0,1 0 0 0 0,-1-1 0 0 0,1 0 0 0 0,-1 0 0 0 0,1 0 0 0 0,0 0-1 0 0,-1-1 1 0 0,1 1 0 0 0,-1-1 0 0 0,1 0 0 0 0,-1-1 0 0 0,1 1 0 0 0,-1-1 0 0 0,0 0-1 0 0,5-2 1 0 0,-2 0 1 0 0,0 0 0 0 0,0-1 0 0 0,-1 1 0 0 0,1-2 0 0 0,-1 1 0 0 0,0 0 0 0 0,-1-1 0 0 0,1 0 0 0 0,-1-1 0 0 0,0 1 0 0 0,0-1 0 0 0,3-8 0 0 0,-8 15 1 0 0,2-4 8 0 0,0 1-1 0 0,0-1 1 0 0,0 0 0 0 0,-1 0 0 0 0,0 0 0 0 0,0 0 0 0 0,0 0 0 0 0,0 0 0 0 0,-1 0 0 0 0,1 0 0 0 0,-1 0-1 0 0,0-5 1 0 0,-2 96 373 0 0,1 43 403 0 0,3-27-151 0 0,1 37-927 0 0,6-100-805 0 0,-7-30 484 0 0</inkml:trace>
</inkml:ink>
</file>

<file path=ppt/ink/ink9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8.4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1 13488 0 0,'-1'4'63'0'0,"0"0"0"0"0,0 1 1 0 0,0-1-1 0 0,1 0 0 0 0,0 1 1 0 0,0-1-1 0 0,0 0 1 0 0,0 1-1 0 0,1-1 0 0 0,1 7 1 0 0,1 9 111 0 0,0-3 71 0 0,7 24 1 0 0,0 1 364 0 0,-8-30-448 0 0,0-1 0 0 0,0 23 0 0 0,-2-29-172 0 0,-1 0-1 0 0,1-1 1 0 0,-1 1-1 0 0,0 0 1 0 0,0-1-1 0 0,-1 1 1 0 0,1-1-1 0 0,-1 1 1 0 0,-4 7-1 0 0,3-1-3183 0 0</inkml:trace>
</inkml:ink>
</file>

<file path=ppt/ink/ink9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9.00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168 1 17599 0 0,'-12'6'148'0'0,"1"1"0"0"0,0 0 0 0 0,1 1 0 0 0,-1 0 0 0 0,1 1-1 0 0,-10 12 1 0 0,3-2-197 0 0,2 1 0 0 0,-19 29 0 0 0,32-45 88 0 0,0 0 0 0 0,-1 0 0 0 0,2 0 0 0 0,-1 0 0 0 0,0 0-1 0 0,1 1 1 0 0,0-1 0 0 0,0 1 0 0 0,-1 4 0 0 0,2-7 0 0 0,0 0 0 0 0,0 0 1 0 0,0 0-1 0 0,0-1 0 0 0,1 1 0 0 0,-1 0 1 0 0,0 0-1 0 0,1-1 0 0 0,0 1 0 0 0,-1 0 0 0 0,1-1 1 0 0,0 1-1 0 0,0-1 0 0 0,-1 1 0 0 0,1-1 1 0 0,1 1-1 0 0,-1-1 0 0 0,0 0 0 0 0,0 1 1 0 0,0-1-1 0 0,1 0 0 0 0,-1 0 0 0 0,0 0 1 0 0,1 0-1 0 0,-1 0 0 0 0,3 1 0 0 0,2 1 21 0 0,1 0 0 0 0,0 0 0 0 0,0-1 0 0 0,0 1-1 0 0,0-2 1 0 0,0 1 0 0 0,1-1 0 0 0,-1 0-1 0 0,10 0 1 0 0,-6-2-809 0 0,0 0 1 0 0,0 0-1 0 0,-1-1 0 0 0,1 0 1 0 0,17-7-1 0 0,-20 7-980 0 0</inkml:trace>
</inkml:ink>
</file>

<file path=ppt/ink/ink9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49.6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178 45 12128 0 0,'-15'-6'375'0'0,"10"4"-235"0"0,0 0-1 0 0,0 0 1 0 0,0-1 0 0 0,0 0 0 0 0,0 0 0 0 0,-6-4 0 0 0,10 5-66 0 0,-1 1-1 0 0,0-1 1 0 0,1 1-1 0 0,-1 0 0 0 0,0-1 1 0 0,0 1-1 0 0,0 0 1 0 0,1 0-1 0 0,-1 0 1 0 0,-1 1-1 0 0,1-1 1 0 0,0 0-1 0 0,0 1 0 0 0,0-1 1 0 0,0 1-1 0 0,0 0 1 0 0,0 0-1 0 0,-1 0 1 0 0,1 0-1 0 0,-4 0 0 0 0,3 1 20 0 0,0 0-1 0 0,1 0 1 0 0,-1 1-1 0 0,0-1 0 0 0,0 1 1 0 0,1-1-1 0 0,-1 1 1 0 0,1 0-1 0 0,-1 0 0 0 0,1 0 1 0 0,0 0-1 0 0,0 0 0 0 0,-2 3 1 0 0,-1 2 39 0 0,0 0 1 0 0,0 0-1 0 0,1 0 1 0 0,1 1-1 0 0,-1-1 1 0 0,1 1-1 0 0,0 0 1 0 0,1 0-1 0 0,0 0 1 0 0,-1 9-1 0 0,2-11-80 0 0,1 1 0 0 0,0-1-1 0 0,1 0 1 0 0,-1 1 0 0 0,1-1-1 0 0,1 0 1 0 0,-1 1 0 0 0,1-1-1 0 0,0 0 1 0 0,0 0 0 0 0,1 0-1 0 0,0 0 1 0 0,5 8 0 0 0,-6-11-47 0 0,0 0 0 0 0,1 0 0 0 0,-1-1 0 0 0,0 1 0 0 0,1 0 0 0 0,0-1 0 0 0,0 0 1 0 0,-1 0-1 0 0,1 0 0 0 0,1 0 0 0 0,-1 0 0 0 0,0-1 0 0 0,0 1 0 0 0,0-1 0 0 0,1 0 0 0 0,-1 0 1 0 0,1 0-1 0 0,-1 0 0 0 0,1-1 0 0 0,-1 1 0 0 0,1-1 0 0 0,0 0 0 0 0,-1 0 0 0 0,1 0 0 0 0,4-1 0 0 0,2-2-22 0 0,0 1-1 0 0,0-2 0 0 0,-1 1 0 0 0,1-1 0 0 0,-1-1 0 0 0,0 1 0 0 0,-1-2 0 0 0,1 1 1 0 0,12-11-1 0 0,-10 6 6 0 0,0 0 1 0 0,-1-1-1 0 0,0 0 1 0 0,-1-1-1 0 0,15-24 0 0 0,-21 32 37 0 0,-1 0-1 0 0,0-1 0 0 0,0 1 0 0 0,-1-1 1 0 0,1 1-1 0 0,-1-1 0 0 0,0 0 0 0 0,0 1 1 0 0,-1-1-1 0 0,1-8 0 0 0,-1 13 157 0 0,-1 0-180 0 0,1 0 0 0 0,-1 0 0 0 0,0 1-1 0 0,0-1 1 0 0,1 0 0 0 0,-1 1 0 0 0,0-1-1 0 0,1 1 1 0 0,-1-1 0 0 0,0 1 0 0 0,1-1-1 0 0,-1 1 1 0 0,1-1 0 0 0,-1 1 0 0 0,1-1-1 0 0,-1 1 1 0 0,1 0 0 0 0,-1-1 0 0 0,1 1-1 0 0,0 0 1 0 0,-1 1 0 0 0,-7 17 34 0 0,7-16 23 0 0,-1 4 60 0 0,0 0 1 0 0,1 1-1 0 0,0-1 0 0 0,0 1 1 0 0,0-1-1 0 0,1 1 1 0 0,0-1-1 0 0,0 1 0 0 0,1-1 1 0 0,0 1-1 0 0,1-1 1 0 0,3 14-1 0 0,-4-18-87 0 0,1 1 0 0 0,-1-1 0 0 0,1 0-1 0 0,-1 1 1 0 0,1-1 0 0 0,0 0 0 0 0,0 0 0 0 0,0 0 0 0 0,1 0-1 0 0,-1 0 1 0 0,1-1 0 0 0,0 1 0 0 0,-1-1 0 0 0,1 0 0 0 0,0 1-1 0 0,0-1 1 0 0,1-1 0 0 0,-1 1 0 0 0,0 0 0 0 0,1-1 0 0 0,-1 0-1 0 0,1 1 1 0 0,-1-1 0 0 0,1-1 0 0 0,0 1 0 0 0,-1-1 0 0 0,8 1-1 0 0,-5-1-358 0 0,1-1 0 0 0,-1 0 0 0 0,0 0 0 0 0,1-1 0 0 0,9-3 0 0 0,3-4-840 0 0</inkml:trace>
</inkml:ink>
</file>

<file path=ppt/ink/ink9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39:50.4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28 17591 0 0,'14'-8'1766'0'0,"-4"5"-1729"0"0,1 0 0 0 0,-1 1 0 0 0,14-2 0 0 0,-14 2-23 0 0,2 0-131 0 0,1 0-1 0 0,0 1 1 0 0,20 0-1 0 0,-2 7-6319 0 0,-28-4 4705 0 0</inkml:trace>
  <inkml:trace contextRef="#ctx0" brushRef="#br0" timeOffset="1">0 202 21247 0 0,'14'0'896'0'0,"2"0"-720"0"0,0-2-176 0 0,0 2 0 0 0,-1 0 0 0 0</inkml:trace>
</inkml:ink>
</file>

<file path=ppt/ink/ink9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07.8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5 143 10056 0 0,'0'-1'49'0'0,"-1"-1"0"0"0,0 1 0 0 0,1 0 0 0 0,-1-1 0 0 0,1 1 0 0 0,-1-1 0 0 0,1 1 0 0 0,0-1 0 0 0,-1 1 0 0 0,1-1 0 0 0,0 1-1 0 0,0-1 1 0 0,0 1 0 0 0,0-1 0 0 0,0 1 0 0 0,1-1 0 0 0,-1 1 0 0 0,0-1 0 0 0,1 1 0 0 0,-1 0 0 0 0,1-1 0 0 0,-1 1 0 0 0,1-1 0 0 0,0 1 0 0 0,0 0 0 0 0,-1 0 0 0 0,1-1 0 0 0,2-1 0 0 0,3-5 326 0 0,1 1-1 0 0,0 0 1 0 0,10-9-1 0 0,-9 9-155 0 0,-1 1-44 0 0,1-1-1 0 0,-1 1 1 0 0,1 1-1 0 0,0-1 1 0 0,0 2 0 0 0,1-1-1 0 0,13-5 1 0 0,-18 9-140 0 0,0 0 1 0 0,-1 0-1 0 0,1 0 1 0 0,0 1-1 0 0,0-1 1 0 0,0 1-1 0 0,0 0 1 0 0,0 0-1 0 0,-1 0 1 0 0,1 1-1 0 0,0-1 1 0 0,0 1-1 0 0,0 0 0 0 0,-1 0 1 0 0,1 1-1 0 0,0-1 1 0 0,-1 1-1 0 0,1-1 1 0 0,-1 1-1 0 0,0 0 1 0 0,6 5-1 0 0,-4-4 2 0 0,0 1 0 0 0,0 1 0 0 0,-1-1 0 0 0,1 1 0 0 0,-1 0 0 0 0,0 0 0 0 0,0 0 0 0 0,5 10 1 0 0,-8-12-4 0 0,0 0 1 0 0,0 0 0 0 0,0 0-1 0 0,0-1 1 0 0,-1 2 0 0 0,1-1-1 0 0,-1 0 1 0 0,0 0 0 0 0,0 0-1 0 0,0 0 1 0 0,0 0 0 0 0,0 0-1 0 0,-1 0 1 0 0,0 0 0 0 0,1 0-1 0 0,-1 0 1 0 0,0 0 0 0 0,-1-1-1 0 0,1 1 1 0 0,-3 4 0 0 0,-2 3 111 0 0,0-1 0 0 0,-1-1 1 0 0,0 1-1 0 0,-1-1 0 0 0,0 0 1 0 0,0-1-1 0 0,-1 0 1 0 0,0 0-1 0 0,-15 8 0 0 0,23-14-145 0 0,-1-1-1 0 0,1 1 0 0 0,-1 0 0 0 0,0-1 0 0 0,1 1 0 0 0,-1-1 0 0 0,0 1 0 0 0,1-1 1 0 0,-1 0-1 0 0,0 0 0 0 0,0 0 0 0 0,-3 0 0 0 0,5 0 7 0 0,0 0 1 0 0,0 0-1 0 0,-1 0 1 0 0,1 0-1 0 0,0 0 1 0 0,0 0-1 0 0,-1 0 1 0 0,1-1-1 0 0,0 1 1 0 0,0 0-1 0 0,-1 0 1 0 0,1 0-1 0 0,0 0 1 0 0,0-1-1 0 0,0 1 1 0 0,-1 0-1 0 0,1 0 1 0 0,0-1-1 0 0,0 1 1 0 0,0 0-1 0 0,0 0 1 0 0,-1-1-1 0 0,1 1 1 0 0,0 0-1 0 0,0 0 1 0 0,0-1-1 0 0,0 1 1 0 0,0-1-1 0 0,0 0 0 0 0,0 0-1 0 0,0 0 1 0 0,1 0 0 0 0,-1 0-1 0 0,0 0 1 0 0,1 0-1 0 0,-1 0 1 0 0,0 0-1 0 0,1 1 1 0 0,-1-1-1 0 0,1 0 1 0 0,0-1-1 0 0,2-2-5 0 0,0 1 0 0 0,0 0 0 0 0,0 0 0 0 0,0 0 0 0 0,1 0 0 0 0,-1 1 0 0 0,1-1 0 0 0,0 1 0 0 0,-1 0 0 0 0,1 0 0 0 0,0 1 0 0 0,0-1 0 0 0,0 1 0 0 0,0-1 0 0 0,6 0 0 0 0,-2 1-25 0 0,0 0 1 0 0,0 0-1 0 0,0 1 1 0 0,1 0 0 0 0,-1 0-1 0 0,0 1 1 0 0,10 1-1 0 0,-13 0 22 0 0,0-1 0 0 0,0 1-1 0 0,1 0 1 0 0,-1 0-1 0 0,-1 1 1 0 0,1 0-1 0 0,0 0 1 0 0,-1 0 0 0 0,1 0-1 0 0,-1 1 1 0 0,0-1-1 0 0,0 1 1 0 0,0 0 0 0 0,-1 0-1 0 0,1 1 1 0 0,-1-1-1 0 0,0 1 1 0 0,0 0-1 0 0,-1-1 1 0 0,1 1 0 0 0,-1 1-1 0 0,0-1 1 0 0,0 0-1 0 0,-1 0 1 0 0,0 1-1 0 0,0-1 1 0 0,0 1 0 0 0,0-1-1 0 0,-1 0 1 0 0,0 1-1 0 0,0 0 1 0 0,-1-1 0 0 0,1 0-1 0 0,-1 1 1 0 0,-1-1-1 0 0,1 1 1 0 0,-3 6-1 0 0,2-5 100 0 0,-1-1 0 0 0,0 1 0 0 0,0-1 0 0 0,0 0 0 0 0,0 0 0 0 0,-1 0-1 0 0,0-1 1 0 0,-1 1 0 0 0,1-1 0 0 0,-1 0 0 0 0,0 0 0 0 0,0-1-1 0 0,0 1 1 0 0,-1-1 0 0 0,0 0 0 0 0,0 0 0 0 0,0-1 0 0 0,0 0 0 0 0,0 0-1 0 0,-1-1 1 0 0,-9 4 0 0 0,2-2 100 0 0,0-1 1 0 0,0 0-1 0 0,0-1 0 0 0,-21 0 0 0 0,30-2-208 0 0,1 0-1 0 0,-1 0 0 0 0,1 0 0 0 0,-1-1 0 0 0,1 0 1 0 0,0 0-1 0 0,-1 0 0 0 0,1-1 0 0 0,0 1 1 0 0,0-1-1 0 0,0 0 0 0 0,0 0 0 0 0,0-1 1 0 0,0 1-1 0 0,0-1 0 0 0,1 0 0 0 0,-1 0 0 0 0,-3-4 1 0 0,2 1-275 0 0</inkml:trace>
</inkml:ink>
</file>

<file path=ppt/ink/ink9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08.4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93 112 10696 0 0,'0'0'232'0'0,"-11"6"32"0"0,4-2-291 0 0,0 1 0 0 0,0 0 1 0 0,0 0-1 0 0,1 1 0 0 0,0 0 1 0 0,0 0-1 0 0,0 0 0 0 0,1 1 1 0 0,0 0-1 0 0,0 0 0 0 0,-4 9 1 0 0,8-13 125 0 0,0-1 1 0 0,0 0 0 0 0,1 0 0 0 0,-1 1 0 0 0,1-1-1 0 0,-1 0 1 0 0,1 0 0 0 0,0 1 0 0 0,0-1 0 0 0,0 1 0 0 0,0-1-1 0 0,0 0 1 0 0,1 1 0 0 0,-1-1 0 0 0,1 0 0 0 0,-1 0-1 0 0,1 1 1 0 0,1 1 0 0 0,-1-2-7 0 0,1 0 0 0 0,-1-1-1 0 0,0 0 1 0 0,0 1 0 0 0,1-1 0 0 0,-1 0-1 0 0,1 0 1 0 0,-1 1 0 0 0,1-1 0 0 0,0 0 0 0 0,-1-1-1 0 0,1 1 1 0 0,0 0 0 0 0,0 0 0 0 0,-1-1 0 0 0,1 1-1 0 0,0-1 1 0 0,0 1 0 0 0,0-1 0 0 0,0 0 0 0 0,0 0-1 0 0,3 0 1 0 0,7-1 147 0 0,1 0 0 0 0,-1-1-1 0 0,0 0 1 0 0,0-1 0 0 0,0 0 0 0 0,0-1-1 0 0,0 0 1 0 0,-1-1 0 0 0,1 0 0 0 0,9-8 0 0 0,-8 5-125 0 0,0 0 0 0 0,-1-1 1 0 0,0-1-1 0 0,-1 0 1 0 0,0 0-1 0 0,-1-1 1 0 0,18-23-1 0 0,-27 32-84 0 0,1 0 0 0 0,-1 0 0 0 0,0 0 0 0 0,0 0 0 0 0,0 0 0 0 0,0-1 0 0 0,0 1 0 0 0,-1 0 0 0 0,1 0 0 0 0,0-1 0 0 0,-1 1 0 0 0,0 0 0 0 0,0-1 0 0 0,1 1 0 0 0,-2 0 0 0 0,1-1 0 0 0,0 1 0 0 0,-1-5 0 0 0,0 5 6 0 0,0-1-1 0 0,0 1 1 0 0,-1-1 0 0 0,1 1 0 0 0,-1 0-1 0 0,1-1 1 0 0,-1 1 0 0 0,0 0-1 0 0,0 0 1 0 0,0 0 0 0 0,0 0 0 0 0,0 1-1 0 0,-1-1 1 0 0,1 1 0 0 0,-5-3-1 0 0,-5-3-44 0 0,1 1-1 0 0,-2 1 1 0 0,1 0-1 0 0,-1 1 1 0 0,-25-6-1 0 0,32 9-249 0 0,0 1-1 0 0,0-1 1 0 0,0 1-1 0 0,0 0 1 0 0,1 1-1 0 0,-1-1 1 0 0,0 1-1 0 0,0 0 1 0 0,0 1 0 0 0,1-1-1 0 0,-1 1 1 0 0,1 0-1 0 0,-1 1 1 0 0,1-1-1 0 0,-9 7 1 0 0,5-3-1195 0 0</inkml:trace>
</inkml:ink>
</file>

<file path=ppt/ink/ink9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09.1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190 1 13096 0 0,'-5'4'61'0'0,"0"0"1"0"0,1 0-1 0 0,0 0 1 0 0,0 1-1 0 0,0 0 1 0 0,0 0-1 0 0,1 0 1 0 0,-1 0-1 0 0,1 0 1 0 0,1 1 0 0 0,-1-1-1 0 0,-2 8 1 0 0,5-9-52 0 0,1-1 0 0 0,-1 1 0 0 0,0 0 1 0 0,1-1-1 0 0,0 1 0 0 0,0 0 1 0 0,0-1-1 0 0,0 1 0 0 0,1-1 0 0 0,-1 1 1 0 0,3 3-1 0 0,3 10 5 0 0,-1-2-48 0 0,-3-7 427 0 0,0 0-1 0 0,-1 0 1 0 0,0 1-1 0 0,1 11 1 0 0,-2-17-236 0 0,-1 0 1 0 0,-1 0-1 0 0,1 0 0 0 0,0 0 1 0 0,-1 0-1 0 0,1 0 0 0 0,-1-1 1 0 0,0 1-1 0 0,0 0 1 0 0,0 0-1 0 0,0-1 0 0 0,-1 1 1 0 0,1-1-1 0 0,-1 1 0 0 0,1-1 1 0 0,-1 1-1 0 0,-3 2 0 0 0,1-1 15 0 0,0 0 0 0 0,0-1 0 0 0,0 1-1 0 0,-1-1 1 0 0,0 0 0 0 0,0 0 0 0 0,0-1-1 0 0,0 1 1 0 0,0-1 0 0 0,0 0 0 0 0,-11 2 0 0 0,1-1 67 0 0,0-1 1 0 0,0-1 0 0 0,-19 0-1 0 0,22-3-182 0 0,12 1-109 0 0,0 1 1 0 0,0 0-1 0 0,0 0 0 0 0,-1 0 1 0 0,1-1-1 0 0,0 1 0 0 0,0 0 1 0 0,0 0-1 0 0,0 0 0 0 0,0-1 1 0 0,0 1-1 0 0,-1 0 1 0 0,1 0-1 0 0,0-1 0 0 0,0 1 1 0 0,0 0-1 0 0,0-1 0 0 0,0 1 1 0 0,0 0-1 0 0,0 0 0 0 0,0-1 1 0 0,0 1-1 0 0,0 0 0 0 0,0 0 1 0 0,0-1-1 0 0,0 1 1 0 0,1 0-1 0 0,-1 0 0 0 0,0-1 1 0 0,0 1-1 0 0,0 0 0 0 0,0 0 1 0 0,0 0-1 0 0,0-1 0 0 0,1 1 1 0 0,-1 0-1 0 0,0 0 1 0 0,0 0-1 0 0,0-1 0 0 0,1 1 1 0 0,-1 0-1 0 0,0 0 0 0 0,0 0 1 0 0,1-1-1 0 0,5-4-1064 0 0</inkml:trace>
  <inkml:trace contextRef="#ctx0" brushRef="#br0" timeOffset="1">372 285 17767 0 0,'0'0'1720'0'0,"2"-4"-1464"0"0,0 0 0 0 0,-2-1-824 0 0,2 4-160 0 0,1-3-32 0 0</inkml:trace>
</inkml:ink>
</file>

<file path=ppt/ink/ink9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09.79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35 185 14560 0 0,'-3'3'54'0'0,"1"-1"1"0"0,-1 1 0 0 0,1 0 0 0 0,0 0-1 0 0,0 0 1 0 0,0 1 0 0 0,1-1 0 0 0,-1 0 0 0 0,1 1-1 0 0,0-1 1 0 0,-2 7 0 0 0,0 3 140 0 0,-2 24 1 0 0,4-17 177 0 0,0 21 1 0 0,1-35-310 0 0,0-1 0 0 0,1 1 0 0 0,-1-1 0 0 0,1 0-1 0 0,1 1 1 0 0,-1-1 0 0 0,1 0 0 0 0,0 0 0 0 0,3 6 0 0 0,-3-7 47 0 0,1-1 0 0 0,0 1 0 0 0,1 0 0 0 0,-1-1 0 0 0,0 0-1 0 0,1 0 1 0 0,0 0 0 0 0,0 0 0 0 0,0-1 0 0 0,0 1 0 0 0,0-1 0 0 0,1 0 0 0 0,-1 0-1 0 0,1-1 1 0 0,-1 1 0 0 0,1-1 0 0 0,-1 0 0 0 0,1 0 0 0 0,0-1 0 0 0,0 1 0 0 0,-1-1-1 0 0,1 0 1 0 0,0 0 0 0 0,7-2 0 0 0,-4 1 14 0 0,1 0 0 0 0,0-1 0 0 0,-1 0 1 0 0,1-1-1 0 0,-1 0 0 0 0,0-1 0 0 0,1 1 0 0 0,-2-1 0 0 0,1-1 0 0 0,0 0 0 0 0,-1 0 1 0 0,9-8-1 0 0,-2 1 87 0 0,-1-2-1 0 0,-1 0 1 0 0,0 0 0 0 0,0-1 0 0 0,-2-1 0 0 0,0 0-1 0 0,14-30 1 0 0,-22 40-156 0 0,0 0-1 0 0,-1 0 0 0 0,0 0 1 0 0,0 0-1 0 0,0-1 0 0 0,-1 1 1 0 0,0 0-1 0 0,0 0 0 0 0,-1 0 0 0 0,0-1 1 0 0,0 1-1 0 0,0 0 0 0 0,-1 0 1 0 0,0 0-1 0 0,0 0 0 0 0,-5-9 1 0 0,1 3-44 0 0,-1 0 0 0 0,0 1 0 0 0,-1 0-1 0 0,0 0 1 0 0,-1 1 0 0 0,-17-15 0 0 0,21 20-38 0 0,0 1-1 0 0,0 0 0 0 0,-1 0 0 0 0,0 0 0 0 0,0 1 1 0 0,0 0-1 0 0,0 0 0 0 0,0 1 0 0 0,0-1 1 0 0,-1 1-1 0 0,-11-1 0 0 0,14 2-82 0 0,-1 1 0 0 0,1-1 0 0 0,-1 1 0 0 0,1 1 0 0 0,-1-1 0 0 0,1 1 0 0 0,-1 0 0 0 0,1 0 0 0 0,0 0 0 0 0,-1 0 0 0 0,1 1 0 0 0,0-1 0 0 0,0 1 0 0 0,0 0 0 0 0,0 1 0 0 0,0-1 0 0 0,0 1 0 0 0,-3 3 0 0 0,3-3-269 0 0,0 0-1 0 0,1 1 0 0 0,0 0 1 0 0,-6 6-1 0 0,2 4-1120 0 0</inkml:trace>
  <inkml:trace contextRef="#ctx0" brushRef="#br0" timeOffset="1">507 219 12888 0 0,'8'2'360'0'0,"0"-1"1"0"0,1 0-1 0 0,-1-1 1 0 0,1 0-1 0 0,-1 0 1 0 0,1 0-1 0 0,-1-1 1 0 0,11-3-1 0 0,16-1 300 0 0,12 1-75 0 0,45-2-2602 0 0,-87 6 785 0 0</inkml:trace>
</inkml:ink>
</file>

<file path=ppt/ink/ink9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10.45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1 18711 0 0,'-2'10'384'0'0,"0"0"104"0"0,0 2-392 0 0,2 0-96 0 0,2 2 0 0 0,-2-2 0 0 0,2 2 192 0 0,0 0 8 0 0,3 0 8 0 0,-3-2 0 0 0,2 2-120 0 0,1 0-24 0 0,-3 0-64 0 0,3 0 96 0 0,-1 2-928 0 0,1-4-184 0 0,-3 2-40 0 0</inkml:trace>
</inkml:ink>
</file>

<file path=ppt/ink/ink9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11.32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26 112 7520 0 0,'-1'-2'61'0'0,"0"-1"-1"0"0,1 1 1 0 0,-1 0 0 0 0,1-1 0 0 0,-1 1-1 0 0,1 0 1 0 0,0-1 0 0 0,0 1 0 0 0,0-1-1 0 0,0 1 1 0 0,1-3 0 0 0,0 2 160 0 0,0 0 0 0 0,0 0 0 0 0,0 0 0 0 0,0 0 1 0 0,1 1-1 0 0,0-1 0 0 0,-1 1 0 0 0,1-1 0 0 0,0 1 0 0 0,0-1 1 0 0,0 1-1 0 0,4-3 0 0 0,2-1 221 0 0,0 0 1 0 0,0 1 0 0 0,1 0-1 0 0,-1 0 1 0 0,1 1 0 0 0,10-3-1 0 0,-14 6-351 0 0,0-1-1 0 0,0 1 1 0 0,0 0-1 0 0,0 1 1 0 0,1-1 0 0 0,-1 1-1 0 0,0 0 1 0 0,0 1-1 0 0,0-1 1 0 0,0 1-1 0 0,0 0 1 0 0,1 0-1 0 0,8 4 1 0 0,-11-4-66 0 0,0 0 1 0 0,0 1-1 0 0,0-1 0 0 0,0 1 0 0 0,0-1 1 0 0,0 1-1 0 0,-1 0 0 0 0,1 0 1 0 0,-1 0-1 0 0,0 0 0 0 0,1 1 0 0 0,-1-1 1 0 0,0 1-1 0 0,0-1 0 0 0,-1 1 1 0 0,1 0-1 0 0,0 0 0 0 0,-1 0 0 0 0,0 0 1 0 0,1 0-1 0 0,-1 0 0 0 0,-1 0 1 0 0,2 4-1 0 0,-2-1 25 0 0,-1 0 0 0 0,0 1 1 0 0,0-1-1 0 0,0 0 0 0 0,-1 0 1 0 0,0 0-1 0 0,0 0 0 0 0,-1-1 1 0 0,1 1-1 0 0,-5 6 0 0 0,0-2 5 0 0,1 0-1 0 0,-2 0 1 0 0,0-1-1 0 0,0 0 1 0 0,-1 0-1 0 0,-15 12 0 0 0,27-23 28 0 0,2-2-114 0 0,0 1 1 0 0,0 0-1 0 0,1-1 0 0 0,10-3 0 0 0,-14 6 16 0 0,0 0 0 0 0,0 1 0 0 0,0-1 0 0 0,0 1 0 0 0,0-1 0 0 0,0 1 0 0 0,0 0 0 0 0,0 0 0 0 0,0 0 0 0 0,1 0 0 0 0,-1 0 0 0 0,0 1 0 0 0,0-1 0 0 0,0 0 0 0 0,0 1 0 0 0,0 0 0 0 0,0-1 0 0 0,0 1 0 0 0,-1 0 0 0 0,1 0 0 0 0,0 0 0 0 0,0 0 0 0 0,2 2 0 0 0,-1 1 27 0 0,1-1 1 0 0,-1 1-1 0 0,0 0 0 0 0,0 0 0 0 0,-1 0 0 0 0,1 1 1 0 0,-1-1-1 0 0,0 0 0 0 0,0 1 0 0 0,0 0 0 0 0,0-1 0 0 0,-1 1 1 0 0,0 0-1 0 0,0 0 0 0 0,0 0 0 0 0,-1 0 0 0 0,0 0 1 0 0,0 5-1 0 0,0-5 79 0 0,0 0 1 0 0,-1 0 0 0 0,1 0-1 0 0,-1 0 1 0 0,-1 0-1 0 0,1 0 1 0 0,-1 0-1 0 0,0-1 1 0 0,0 1-1 0 0,0-1 1 0 0,0 1-1 0 0,-1-1 1 0 0,0 1 0 0 0,0-1-1 0 0,0 0 1 0 0,0-1-1 0 0,-7 7 1 0 0,-3 0 278 0 0,-1 0 1 0 0,0-1-1 0 0,-1 0 1 0 0,-22 9 0 0 0,29-15-287 0 0,-1 1 1 0 0,0-2-1 0 0,-1 1 1 0 0,1-1-1 0 0,0 0 0 0 0,0-1 1 0 0,-1 0-1 0 0,1-1 1 0 0,-15-1-1 0 0,1-5 113 0 0,22 6-252 0 0,0 0 1 0 0,-1-1 0 0 0,1 1-1 0 0,0-1 1 0 0,0 0-1 0 0,0 1 1 0 0,0-1-1 0 0,0 0 1 0 0,0 1 0 0 0,0-1-1 0 0,0 0 1 0 0,0 0-1 0 0,0 0 1 0 0,1 0 0 0 0,-1 0-1 0 0,-1-1 1 0 0,2-2-495 0 0</inkml:trace>
</inkml:ink>
</file>

<file path=ppt/ink/ink9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12.00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79 0 10664 0 0,'0'18'672'0'0,"-1"-8"-510"0"0,0-1 1 0 0,0 1-1 0 0,-1-1 1 0 0,-6 17 0 0 0,-4 20 352 0 0,11-39-458 0 0,-2 11 171 0 0,3-17-200 0 0,0-1-1 0 0,1 0 1 0 0,-1 1 0 0 0,0-1-1 0 0,0 1 1 0 0,0-1 0 0 0,1 1-1 0 0,-1-1 1 0 0,0 1 0 0 0,0-1-1 0 0,1 0 1 0 0,-1 1 0 0 0,0-1-1 0 0,1 0 1 0 0,-1 1 0 0 0,1-1-1 0 0,-1 0 1 0 0,0 1 0 0 0,1-1-1 0 0,-1 0 1 0 0,1 0 0 0 0,-1 0-1 0 0,1 1 1 0 0,-1-1 0 0 0,1 0-1 0 0,-1 0 1 0 0,1 0 0 0 0,-1 0-1 0 0,1 0 1 0 0,0 0 0 0 0,13 0 605 0 0,-6-3-535 0 0,1 0 0 0 0,-1 0 1 0 0,0 0-1 0 0,1 1 0 0 0,-1 1 1 0 0,1 0-1 0 0,15-1 0 0 0,-21 2-57 0 0,1 1-1 0 0,-1-1 0 0 0,0 1 0 0 0,0 0 0 0 0,0-1 1 0 0,1 1-1 0 0,-1 1 0 0 0,0-1 0 0 0,0 0 0 0 0,0 1 1 0 0,-1 0-1 0 0,1-1 0 0 0,0 1 0 0 0,-1 0 1 0 0,1 0-1 0 0,-1 1 0 0 0,1-1 0 0 0,-1 1 0 0 0,0-1 1 0 0,0 1-1 0 0,0-1 0 0 0,0 1 0 0 0,1 4 1 0 0,3 5 152 0 0,-2 0 0 0 0,1 0 1 0 0,-2 0-1 0 0,1 1 1 0 0,-2 0-1 0 0,1-1 1 0 0,-2 1-1 0 0,0 0 1 0 0,0 0-1 0 0,-3 26 0 0 0,1-36-114 0 0,1-1 0 0 0,-1 1 0 0 0,0 0 0 0 0,0 0 0 0 0,0 0 0 0 0,0 0 0 0 0,-1 0 0 0 0,1-1 0 0 0,-1 1 0 0 0,1-1 0 0 0,-1 1 0 0 0,0-1 0 0 0,0 0 0 0 0,0 1 0 0 0,0-1 0 0 0,0 0 0 0 0,-1 0 0 0 0,1-1 0 0 0,-1 1 0 0 0,1 0 0 0 0,-1-1 0 0 0,0 1 0 0 0,1-1 0 0 0,-6 2 0 0 0,2-2 65 0 0,0 1 0 0 0,-1-1 1 0 0,1 0-1 0 0,0 0 0 0 0,0-1 0 0 0,0 0 0 0 0,-1 0 0 0 0,1 0 0 0 0,0-1 0 0 0,0 0 0 0 0,-7-2 0 0 0,0-1-120 0 0,1-1-1 0 0,-1-1 0 0 0,1 0 0 0 0,-20-14 0 0 0,26 16-319 0 0,1 0-1 0 0,-1 0 0 0 0,-5-7 1 0 0,9 9-128 0 0,1 1-1 0 0,0 0 1 0 0,0-1 0 0 0,0 1-1 0 0,0-1 1 0 0,0 0 0 0 0,0 1 0 0 0,0-1-1 0 0,0-3 1 0 0,0-1-1174 0 0</inkml:trace>
</inkml:ink>
</file>

<file path=ppt/ink/ink9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14.05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74 13520 0 0,'0'0'584'0'0,"16"-4"-426"0"0,-5 3 171 0 0,26-5 813 0 0,43 0 1 0 0,-68 6-1217 0 0,0 1 0 0 0,0-1 1 0 0,0 2-1 0 0,0 0 0 0 0,-1 0 1 0 0,1 1-1 0 0,20 8 0 0 0,-26-7-1003 0 0,-2 0-60 0 0</inkml:trace>
  <inkml:trace contextRef="#ctx0" brushRef="#br0" timeOffset="1">344 424 17767 0 0,'0'0'1240'0'0,"4"1"-1240"0"0,1-1 0 0 0,-1 0 0 0 0,1 0-600 0 0,-1 0-136 0 0,-1-1-32 0 0</inkml:trace>
  <inkml:trace contextRef="#ctx0" brushRef="#br0" timeOffset="2">591 70 13920 0 0,'0'0'506'0'0,"-6"16"60"0"0,-20 55 844 0 0,7-19-933 0 0,11-34-294 0 0,-3 10 69 0 0,11-26-221 0 0,-1-1-1 0 0,1 1 1 0 0,-1-1 0 0 0,1 0 0 0 0,0 1-1 0 0,0-1 1 0 0,0 1 0 0 0,0-1 0 0 0,0 1 0 0 0,0-1-1 0 0,0 1 1 0 0,1-1 0 0 0,-1 1 0 0 0,1 1-1 0 0,0-2-11 0 0,-1-1-1 0 0,1 1 0 0 0,-1-1 0 0 0,1 0 0 0 0,-1 1 1 0 0,1-1-1 0 0,0 0 0 0 0,-1 1 0 0 0,1-1 0 0 0,0 0 1 0 0,-1 0-1 0 0,1 0 0 0 0,0 0 0 0 0,0 1 0 0 0,-1-1 1 0 0,1 0-1 0 0,0 0 0 0 0,-1-1 0 0 0,1 1 1 0 0,0 0-1 0 0,-1 0 0 0 0,1 0 0 0 0,0 0 0 0 0,-1 0 1 0 0,1-1-1 0 0,1 0 0 0 0,18-7 170 0 0,-12 5-128 0 0,3-3-29 0 0,1 1 0 0 0,16-5 0 0 0,-25 9-30 0 0,1 0-1 0 0,0 0 1 0 0,-1 1-1 0 0,1 0 1 0 0,0-1 0 0 0,0 1-1 0 0,-1 0 1 0 0,1 1-1 0 0,0-1 1 0 0,-1 1-1 0 0,1-1 1 0 0,5 3-1 0 0,-4 0 35 0 0,0-1-1 0 0,0 1 1 0 0,0 0-1 0 0,0 0 0 0 0,-1 0 1 0 0,0 1-1 0 0,1 0 0 0 0,-1 0 1 0 0,-1 0-1 0 0,1 0 1 0 0,0 1-1 0 0,-1-1 0 0 0,0 1 1 0 0,3 7-1 0 0,-3-6 47 0 0,0 0 0 0 0,0 0-1 0 0,-1 1 1 0 0,0-1 0 0 0,0 1 0 0 0,-1-1 0 0 0,0 1 0 0 0,0 0-1 0 0,-1-1 1 0 0,1 1 0 0 0,-2 13 0 0 0,0-17-8 0 0,0 1 0 0 0,0-1 0 0 0,0 1 1 0 0,-1-1-1 0 0,1 1 0 0 0,-1-1 0 0 0,0 0 1 0 0,0 0-1 0 0,0 0 0 0 0,0 0 0 0 0,-1 0 1 0 0,1 0-1 0 0,-1-1 0 0 0,0 1 0 0 0,0-1 1 0 0,0 0-1 0 0,0 0 0 0 0,0 0 0 0 0,0 0 1 0 0,-5 2-1 0 0,3-1 6 0 0,-1-1 0 0 0,1 0-1 0 0,-1 0 1 0 0,1-1 0 0 0,-1 1 0 0 0,0-1 0 0 0,0-1-1 0 0,1 1 1 0 0,-1-1 0 0 0,0 0 0 0 0,0 0 0 0 0,-7-1-1 0 0,1-2-235 0 0,1 2 293 0 0,1-2 1 0 0,-18-5 0 0 0,24 6-371 0 0,1 1 0 0 0,1-1 0 0 0,-1 1 0 0 0,0-1 0 0 0,0 0 0 0 0,1 0 0 0 0,-1 0 0 0 0,1-1 0 0 0,-1 1 0 0 0,1 0 0 0 0,0-1-1 0 0,0 0 1 0 0,-2-3 0 0 0,-1-2-1294 0 0</inkml:trace>
  <inkml:trace contextRef="#ctx0" brushRef="#br0" timeOffset="3">600 28 17535 0 0,'0'0'858'0'0,"14"-6"188"0"0,14 0-955 0 0,0 0-1 0 0,0 2 1 0 0,0 1-1 0 0,33 1 0 0 0,-57 1-62 0 0,11 1-622 0 0,28 4 0 0 0,-26-2-146 0 0</inkml:trace>
  <inkml:trace contextRef="#ctx0" brushRef="#br0" timeOffset="4">1095 166 15952 0 0,'13'0'328'0'0,"-8"0"87"0"0,2-2-335 0 0,2 2-80 0 0,0 0 0 0 0,2-2 0 0 0,-2 2-919 0 0,0 0-201 0 0</inkml:trace>
  <inkml:trace contextRef="#ctx0" brushRef="#br0" timeOffset="5">1140 284 20511 0 0,'6'4'424'0'0,"3"2"104"0"0,3-2-424 0 0,1 0-104 0 0,3 2 0 0 0,2-2 0 0 0,-2-4 0 0 0,4 0 72 0 0,3 2-72 0 0</inkml:trace>
</inkml:ink>
</file>

<file path=ppt/ink/ink9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27.35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26 323 12000 0 0,'-2'-1'77'0'0,"0"0"1"0"0,1 0 0 0 0,-1 0-1 0 0,1 0 1 0 0,-1 0 0 0 0,1 0 0 0 0,-1 0-1 0 0,1-1 1 0 0,0 1 0 0 0,-1 0-1 0 0,1-1 1 0 0,0 1 0 0 0,0-1-1 0 0,0 0 1 0 0,0 1 0 0 0,1-1 0 0 0,-1 0-1 0 0,0 0 1 0 0,1 1 0 0 0,-1-1-1 0 0,1 0 1 0 0,-1 0 0 0 0,1 0-1 0 0,0 1 1 0 0,0-5 0 0 0,0-4 329 0 0,1 0 0 0 0,0 0 0 0 0,5-17 0 0 0,-2 4-159 0 0,12-48 20 0 0,-7 32 71 0 0,-8 32-242 0 0,0 2 40 0 0,0 0 0 0 0,0 1 0 0 0,1-1 0 0 0,-1 0 0 0 0,1 0 0 0 0,2-4 0 0 0,-3 8-122 0 0,-1 1-1 0 0,1 0 1 0 0,-1 0-1 0 0,1 0 0 0 0,0-1 1 0 0,-1 1-1 0 0,1 0 0 0 0,-1 0 1 0 0,1 0-1 0 0,-1 0 0 0 0,1 0 1 0 0,-1 0-1 0 0,1 0 0 0 0,0 0 1 0 0,-1 1-1 0 0,1-1 0 0 0,-1 0 1 0 0,1 0-1 0 0,-1 0 0 0 0,1 1 1 0 0,-1-1-1 0 0,1 0 0 0 0,-1 0 1 0 0,1 1-1 0 0,-1-1 0 0 0,1 1 1 0 0,16 13-22 0 0,-12-11 18 0 0,5 5-12 0 0,0-2-1 0 0,0 1 0 0 0,0-1 0 0 0,14 5 0 0 0,-20-9 8 0 0,-1-1 1 0 0,1 1 0 0 0,-1-1-1 0 0,1 0 1 0 0,0-1-1 0 0,-1 1 1 0 0,1-1 0 0 0,0 1-1 0 0,0-1 1 0 0,-1 0 0 0 0,1 0-1 0 0,0-1 1 0 0,0 1-1 0 0,-1-1 1 0 0,1 0 0 0 0,0 0-1 0 0,6-2 1 0 0,-8 1 15 0 0,1-1 0 0 0,0 1 0 0 0,-1-1 0 0 0,1 1 0 0 0,-1-1 0 0 0,0 0 0 0 0,0 1 0 0 0,0-1 0 0 0,0 0 0 0 0,0-1 0 0 0,-1 1 0 0 0,0 0 0 0 0,1 0 0 0 0,-1-1 0 0 0,0 1 0 0 0,0-1 0 0 0,-1 1 0 0 0,1-1 0 0 0,-1 1 0 0 0,0-1 0 0 0,0 1 0 0 0,0-4 0 0 0,0 5-1 0 0,-1 0-1 0 0,1 0 0 0 0,-1 0 1 0 0,1 0-1 0 0,-1 0 0 0 0,0 0 0 0 0,0 0 1 0 0,0 0-1 0 0,0 1 0 0 0,0-1 1 0 0,0 0-1 0 0,-3-2 0 0 0,4 3-19 0 0,-1 1-1 0 0,1 0 1 0 0,-1-1 0 0 0,0 1-1 0 0,1 0 1 0 0,-1-1-1 0 0,0 1 1 0 0,0 0 0 0 0,1 0-1 0 0,-1-1 1 0 0,0 1-1 0 0,0 0 1 0 0,1 0 0 0 0,-1 0-1 0 0,0 0 1 0 0,0 0-1 0 0,1 0 1 0 0,-1 0 0 0 0,0 0-1 0 0,0 1 1 0 0,1-1-1 0 0,-1 0 1 0 0,0 0 0 0 0,1 0-1 0 0,-1 1 1 0 0,0-1-1 0 0,1 0 1 0 0,-1 1 0 0 0,0-1-1 0 0,1 1 1 0 0,-1-1-1 0 0,1 1 1 0 0,-1-1 0 0 0,0 1-1 0 0,0 0 1 0 0,-2 3-8 0 0,-1 0 1 0 0,1 1-1 0 0,0-1 1 0 0,0 1-1 0 0,1-1 0 0 0,-1 1 1 0 0,1 0-1 0 0,0 0 1 0 0,0 0-1 0 0,1 0 1 0 0,-1 0-1 0 0,0 8 0 0 0,-1 10 9 0 0,-1 36-1 0 0,3-40-4 0 0,-1 15 31 0 0,-2 27 151 0 0,3 1-1 0 0,8 61 0 0 0,-3-79-3 0 0,-3-21 12 0 0,7 32 0 0 0,-7-51-182 0 0,0 1 0 0 0,0 0 0 0 0,0-1 0 0 0,1 1-1 0 0,0-1 1 0 0,0 0 0 0 0,0 1 0 0 0,0-1-1 0 0,1 0 1 0 0,-1 0 0 0 0,6 6 0 0 0,-1-9-1620 0 0,-2-2 628 0 0</inkml:trace>
</inkml:ink>
</file>

<file path=ppt/ink/ink9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27.93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13 57 14432 0 0,'-11'-5'309'0'0,"9"4"136"0"0,12-6 145 0 0,90-9 1177 0 0,28-7-1512 0 0,-115 19-374 0 0</inkml:trace>
</inkml:ink>
</file>

<file path=ppt/ink/ink9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28.43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37 0 16783 0 0,'-10'1'1832'0'0,"9"0"-1831"0"0,-1 0-1 0 0,1 0 1 0 0,0 0-1 0 0,0 1 1 0 0,0-1-1 0 0,1 0 1 0 0,-1 1-1 0 0,0-1 1 0 0,0 1-1 0 0,1-1 1 0 0,-1 1-1 0 0,1-1 0 0 0,-1 1 1 0 0,1-1-1 0 0,-1 4 1 0 0,2 23-153 0 0,0-16 96 0 0,-9 87 37 0 0,0 0 260 0 0,8-97-190 0 0,0 1 1 0 0,0 0-1 0 0,1 0 0 0 0,-1-1 1 0 0,1 1-1 0 0,-1 0 1 0 0,1-1-1 0 0,0 1 0 0 0,0 0 1 0 0,0-1-1 0 0,0 1 1 0 0,0-1-1 0 0,1 0 0 0 0,-1 1 1 0 0,1-1-1 0 0,0 0 1 0 0,-1 0-1 0 0,4 3 0 0 0,-2-3-14 0 0,1 0 0 0 0,-1 0 0 0 0,0 0 0 0 0,0 0 0 0 0,1-1-1 0 0,-1 1 1 0 0,1-1 0 0 0,-1 0 0 0 0,1 0 0 0 0,-1-1 0 0 0,1 1 0 0 0,0-1-1 0 0,-1 1 1 0 0,5-1 0 0 0,-1-1-26 0 0,1 0 0 0 0,-1 0 1 0 0,1 0-1 0 0,-1-1 0 0 0,0 0 0 0 0,0 0 0 0 0,0-1 1 0 0,0 0-1 0 0,-1 0 0 0 0,1-1 0 0 0,-1 0 0 0 0,1 0 1 0 0,-1 0-1 0 0,-1-1 0 0 0,1 0 0 0 0,-1 0 0 0 0,1 0 0 0 0,-1-1 1 0 0,-1 1-1 0 0,1-1 0 0 0,-1-1 0 0 0,5-8 0 0 0,-8 13-11 0 0,0 0 0 0 0,-1 1 0 0 0,1-1 0 0 0,0 0 0 0 0,-1 0 0 0 0,1 1 0 0 0,-1-1 0 0 0,0 0 0 0 0,0 0 0 0 0,1 0 0 0 0,-1 0 0 0 0,0 0 0 0 0,-1 0 0 0 0,1 0 0 0 0,0 1 0 0 0,0-1 0 0 0,-1 0 0 0 0,1 0 0 0 0,-1 0 0 0 0,0 1 0 0 0,1-1 0 0 0,-2-2 0 0 0,-1 1-12 0 0,3 3 10 0 0,0 0 0 0 0,-1 0-1 0 0,1 0 1 0 0,0 0 0 0 0,0 0-1 0 0,-1 0 1 0 0,1 0 0 0 0,0 0-1 0 0,0 0 1 0 0,-1 0 0 0 0,1 0 0 0 0,0 0-1 0 0,0 1 1 0 0,-1-1 0 0 0,1 0-1 0 0,0 0 1 0 0,0 0 0 0 0,0 0-1 0 0,-1 0 1 0 0,1 1 0 0 0,0-1-1 0 0,0 0 1 0 0,0 0 0 0 0,-1 0-1 0 0,1 1 1 0 0,0-1 0 0 0,-2 4 4 0 0,0-1-2 0 0,0 1 0 0 0,0 0 0 0 0,0 0 0 0 0,1 0 0 0 0,-1 1 0 0 0,1-1-1 0 0,0 0 1 0 0,-1 6 0 0 0,-1 36 16 0 0,2-11 149 0 0,0-14-30 0 0,2 25-1 0 0,-1-40-127 0 0,1 0 0 0 0,0-1 1 0 0,0 1-1 0 0,0-1 0 0 0,1 1 0 0 0,0-1 0 0 0,0 0 0 0 0,1 1 0 0 0,3 5 0 0 0,-5-10-51 0 0,-1 0 0 0 0,1 0-1 0 0,-1 0 1 0 0,1-1-1 0 0,-1 1 1 0 0,1 0 0 0 0,0-1-1 0 0,0 1 1 0 0,-1 0-1 0 0,1-1 1 0 0,0 1 0 0 0,0-1-1 0 0,0 1 1 0 0,-1-1-1 0 0,1 1 1 0 0,0-1 0 0 0,0 0-1 0 0,0 1 1 0 0,0-1 0 0 0,0 0-1 0 0,0 0 1 0 0,0 0-1 0 0,1 0 1 0 0,5 1-1151 0 0,-1 1 23 0 0</inkml:trace>
  <inkml:trace contextRef="#ctx0" brushRef="#br0" timeOffset="1">481 409 17247 0 0,'0'0'1320'0'0,"-4"5"-744"0"0,2-1-576 0 0,-1 0 0 0 0,1-2 64 0 0,0 2 0 0 0,0-1 64 0 0,-1 2-608 0 0,3-1-736 0 0</inkml:trace>
</inkml:ink>
</file>

<file path=ppt/ink/ink9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29.1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88 78 17287 0 0,'-3'2'69'0'0,"0"-1"0"0"0,0 0 0 0 0,-1 1-1 0 0,1 0 1 0 0,0 0 0 0 0,0 0-1 0 0,1 0 1 0 0,-1 0 0 0 0,0 0-1 0 0,1 1 1 0 0,-1 0 0 0 0,1-1-1 0 0,0 1 1 0 0,0 0 0 0 0,0 0 0 0 0,0 0-1 0 0,0 0 1 0 0,-1 4 0 0 0,-3 9-138 0 0,-1 0 0 0 0,-4 22 0 0 0,9-34 114 0 0,1 1-47 0 0,-2 4-15 0 0,1 0 0 0 0,-2 14 0 0 0,4-22 16 0 0,-1 0 0 0 0,1 1 0 0 0,0-1 1 0 0,0 0-1 0 0,0 0 0 0 0,0 1 0 0 0,0-1 1 0 0,0 0-1 0 0,0 0 0 0 0,1 1 0 0 0,-1-1 1 0 0,0 0-1 0 0,1 0 0 0 0,-1 0 0 0 0,1 1 1 0 0,-1-1-1 0 0,1 0 0 0 0,-1 0 0 0 0,1 0 1 0 0,0 0-1 0 0,0 0 0 0 0,-1 0 0 0 0,1 0 1 0 0,0 0-1 0 0,0 0 0 0 0,0-1 1 0 0,1 2-1 0 0,1-1-1 0 0,-1-1 0 0 0,1 1-1 0 0,-1-1 1 0 0,1 1 0 0 0,-1-1 0 0 0,1 0 0 0 0,-1 0 0 0 0,1 0 0 0 0,0 0 0 0 0,3-2 0 0 0,30-7 201 0 0,-14 2-53 0 0,0 2 5 0 0,-4 1 20 0 0,1 0 0 0 0,0 1 0 0 0,35-2 0 0 0,-49 5-146 0 0,0 0-1 0 0,0 1 1 0 0,0-1-1 0 0,0 1 1 0 0,0 0-1 0 0,0 1 1 0 0,0-1-1 0 0,0 1 1 0 0,0 0-1 0 0,-1 0 1 0 0,1 0-1 0 0,-1 1 1 0 0,0 0 0 0 0,0-1-1 0 0,0 2 1 0 0,0-1-1 0 0,0 0 1 0 0,0 1-1 0 0,4 6 1 0 0,-5-7 30 0 0,-1 0 0 0 0,0 0 1 0 0,-1 0-1 0 0,1 0 0 0 0,0 0 1 0 0,-1 1-1 0 0,0-1 0 0 0,1 1 1 0 0,-1-1-1 0 0,-1 1 0 0 0,1-1 0 0 0,-1 1 1 0 0,1 0-1 0 0,-1-1 0 0 0,0 1 1 0 0,0-1-1 0 0,0 1 0 0 0,-1 0 1 0 0,1-1-1 0 0,-2 5 0 0 0,0-4 67 0 0,1 0 0 0 0,-1 0 0 0 0,0 0 0 0 0,0-1 0 0 0,-1 1 0 0 0,1-1 0 0 0,-1 1 0 0 0,0-1 0 0 0,1 0 0 0 0,-2 0 0 0 0,1 0 0 0 0,0 0 0 0 0,0 0-1 0 0,-1-1 1 0 0,0 0 0 0 0,-7 4 0 0 0,3-2-3 0 0,0 0-1 0 0,-1-1 1 0 0,0 0 0 0 0,1 0-1 0 0,-1-1 1 0 0,0-1-1 0 0,0 1 1 0 0,-15 0 0 0 0,19-3-151 0 0,0 1-1 0 0,1 0 1 0 0,-1-1 0 0 0,1 0 0 0 0,-1 0 0 0 0,1-1-1 0 0,-1 1 1 0 0,1-1 0 0 0,0 0 0 0 0,0 0 0 0 0,0 0 0 0 0,0 0-1 0 0,0-1 1 0 0,0 0 0 0 0,1 1 0 0 0,-1-2 0 0 0,1 1-1 0 0,-6-7 1 0 0,7 7-352 0 0,-1 1-148 0 0,1-1 0 0 0,0 0 0 0 0,0 1 0 0 0,1-1 0 0 0,-1 0 0 0 0,0 0 0 0 0,1 0 0 0 0,-2-6 0 0 0,2 3-1344 0 0</inkml:trace>
  <inkml:trace contextRef="#ctx0" brushRef="#br0" timeOffset="1">75 30 17231 0 0,'0'0'506'0'0,"14"-8"188"0"0,0 5-453 0 0,-1 0-1 0 0,1 1 0 0 0,0 1 0 0 0,0 0 0 0 0,15 1 0 0 0,23-2 85 0 0,108-8-3649 0 0,-142 10 1707 0 0</inkml:trace>
</inkml:ink>
</file>

<file path=ppt/ink/ink9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29.67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18 180 18623 0 0,'-17'4'800'0'0,"17"-3"-787"0"0,0 1-1 0 0,0-1 0 0 0,0 1 1 0 0,0 0-1 0 0,1-1 0 0 0,-1 1 1 0 0,0-1-1 0 0,1 1 0 0 0,0-1 0 0 0,-1 1 1 0 0,1-1-1 0 0,1 3 0 0 0,1 0 3 0 0,-1-1-1 0 0,1 1 0 0 0,0-1 0 0 0,1 0 0 0 0,-1 0 1 0 0,0 0-1 0 0,1 0 0 0 0,0 0 0 0 0,-1-1 1 0 0,1 1-1 0 0,0-1 0 0 0,0 0 0 0 0,1-1 0 0 0,7 3 1 0 0,-5-1 14 0 0,0-2 0 0 0,1 1 0 0 0,-1-1 0 0 0,0 0 1 0 0,1-1-1 0 0,-1 1 0 0 0,1-2 0 0 0,9 0 0 0 0,-11-1-7 0 0,1 1 0 0 0,-2-1 0 0 0,1-1 0 0 0,0 1 0 0 0,0-1 0 0 0,-1 0 0 0 0,1 0 0 0 0,-1-1 0 0 0,8-6-1 0 0,-1 0 190 0 0,-1-1 0 0 0,18-22-1 0 0,-26 29-84 0 0,0 0 0 0 0,-1 0-1 0 0,1 0 1 0 0,-1-1 0 0 0,1 0 0 0 0,-1 1-1 0 0,-1-1 1 0 0,1 0 0 0 0,-1 0 0 0 0,1 0-1 0 0,-1-6 1 0 0,0 7-63 0 0,-1 1 1 0 0,0-1-1 0 0,0 0 0 0 0,-1 0 0 0 0,1 1 1 0 0,-1-1-1 0 0,0 0 0 0 0,0 1 0 0 0,0-1 1 0 0,0 0-1 0 0,-1 1 0 0 0,0 0 0 0 0,1-1 1 0 0,-1 1-1 0 0,-4-5 0 0 0,3 4-18 0 0,0 0 1 0 0,0 1-1 0 0,-1-1 0 0 0,1 1 0 0 0,-1 0 0 0 0,0 0 1 0 0,0 0-1 0 0,0 0 0 0 0,0 1 0 0 0,-1-1 0 0 0,1 1 1 0 0,-1 0-1 0 0,1 0 0 0 0,-9-1 0 0 0,9 2-125 0 0,1 1-1 0 0,-1 0 1 0 0,1 0 0 0 0,-1 0-1 0 0,0 0 1 0 0,1 1-1 0 0,-1-1 1 0 0,1 1 0 0 0,-1 0-1 0 0,1 0 1 0 0,-1 0-1 0 0,1 1 1 0 0,0-1-1 0 0,-1 1 1 0 0,1 0 0 0 0,0 0-1 0 0,0 0 1 0 0,0 0-1 0 0,1 0 1 0 0,-6 5 0 0 0,4-2-373 0 0,-1 0 0 0 0,1 0 0 0 0,0 1 0 0 0,0-1 0 0 0,1 1 0 0 0,0 0 0 0 0,-4 8 0 0 0,3-2-745 0 0</inkml:trace>
</inkml:ink>
</file>

<file path=ppt/ink/ink9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30.22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101 1 13104 0 0,'1'19'782'0'0,"1"0"1"0"0,5 21-1 0 0,2 20 1638 0 0,3 21-722 0 0,-2-26-1086 0 0,-7-36-364 0 0,1 10 459 0 0,2 42-1 0 0,-6-64-502 0 0,0 1 0 0 0,-1-1 0 0 0,0 1 0 0 0,0-1 0 0 0,0 0 1 0 0,-1 1-1 0 0,0-1 0 0 0,0 0 0 0 0,-1 0 0 0 0,-6 12 0 0 0,8-17-169 0 0,0-1 1 0 0,0 0-1 0 0,0 1 0 0 0,-1-1 0 0 0,1 0 1 0 0,0 1-1 0 0,0-1 0 0 0,-1 0 0 0 0,1 0 1 0 0,-1 0-1 0 0,1 0 0 0 0,-1-1 0 0 0,1 1 0 0 0,-1 0 1 0 0,0-1-1 0 0,1 1 0 0 0,-1-1 0 0 0,0 1 1 0 0,0-1-1 0 0,1 0 0 0 0,-1 0 0 0 0,0 1 0 0 0,0-1 1 0 0,1-1-1 0 0,-1 1 0 0 0,0 0 0 0 0,0 0 1 0 0,1-1-1 0 0,-1 1 0 0 0,-2-1 0 0 0,1-1 47 0 0,-1 1 0 0 0,0-1-1 0 0,0 0 1 0 0,1 0 0 0 0,-1 0-1 0 0,1 0 1 0 0,0 0 0 0 0,0-1-1 0 0,0 0 1 0 0,0 0 0 0 0,-5-6-1 0 0,3 2-118 0 0,0 0 1 0 0,1-1-1 0 0,0 0 0 0 0,0 0 0 0 0,1 0 1 0 0,0 0-1 0 0,1-1 0 0 0,0 1 0 0 0,0-1 1 0 0,1 1-1 0 0,-1-12 0 0 0,2 13-12 0 0,0 0 0 0 0,0-1-1 0 0,1 1 1 0 0,0 0 0 0 0,0 0 0 0 0,0 0-1 0 0,1 0 1 0 0,0 1 0 0 0,1-1 0 0 0,0 0-1 0 0,0 1 1 0 0,0 0 0 0 0,1 0 0 0 0,5-8-1 0 0,6-4-2013 0 0,0 0 0 0 0,20-16 0 0 0,-17 20 48 0 0</inkml:trace>
</inkml:ink>
</file>

<file path=ppt/ink/ink9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30.7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241 1 13272 0 0,'-6'8'66'0'0,"-1"0"0"0"0,2 0 1 0 0,-1 1-1 0 0,2 0 0 0 0,-1 0 1 0 0,1 0-1 0 0,0 1 0 0 0,1-1 1 0 0,-3 14-1 0 0,-5 9 111 0 0,-80 246 2630 0 0,41-116-639 0 0,23-71-985 0 0,24-82-1103 0 0,0 1-1 0 0,1-1 1 0 0,1 0-1 0 0,0 0 1 0 0,-1 13-1 0 0,2-21 5 0 0,14-10-3788 0 0,-10 4 2129 0 0</inkml:trace>
</inkml:ink>
</file>

<file path=ppt/ink/ink9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32.6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21 58 6408 0 0,'-2'-3'211'0'0,"-1"-1"0"0"0,1 1-1 0 0,0 0 1 0 0,0 0 0 0 0,1-1 0 0 0,-1 1 0 0 0,1-1 0 0 0,-1 0-1 0 0,1 1 1 0 0,0-1 0 0 0,1 0 0 0 0,-1 1 0 0 0,0-6 0 0 0,2 9-177 0 0,-1 0 1 0 0,0 0-1 0 0,0 0 0 0 0,0-1 1 0 0,0 1-1 0 0,0 0 1 0 0,0 0-1 0 0,0 0 1 0 0,0 0-1 0 0,0-1 1 0 0,0 1-1 0 0,1 0 1 0 0,-1 0-1 0 0,0 0 0 0 0,0 0 1 0 0,0 0-1 0 0,0-1 1 0 0,0 1-1 0 0,1 0 1 0 0,-1 0-1 0 0,0 0 1 0 0,0 0-1 0 0,0 0 0 0 0,0 0 1 0 0,1 0-1 0 0,-1 0 1 0 0,0 0-1 0 0,0 0 1 0 0,0 0-1 0 0,1 0 1 0 0,-1 0-1 0 0,0 0 0 0 0,0 0 1 0 0,0 0-1 0 0,1 0 1 0 0,-1 0-1 0 0,0 0 1 0 0,0 0-1 0 0,0 0 1 0 0,1 0-1 0 0,-1 0 0 0 0,0 0 1 0 0,0 0-1 0 0,0 0 1 0 0,1 1-1 0 0,7 3 398 0 0,-3 3-225 0 0,-1-1 1 0 0,-1 1 0 0 0,1 0-1 0 0,-1 0 1 0 0,-1 0-1 0 0,1 0 1 0 0,1 9 0 0 0,8 56 1054 0 0,-7-38-716 0 0,-1-11-33 0 0,1 38 1008 0 0,-8-84-918 0 0,1 14-483 0 0,2 6-112 0 0,-3-15 102 0 0,1 0 1 0 0,1 0-1 0 0,3-33 0 0 0,-2 45-109 0 0,2 1-1 0 0,-1 0 1 0 0,0 0-1 0 0,1 0 1 0 0,0 0-1 0 0,0 0 1 0 0,1 0-1 0 0,-1 1 1 0 0,1-1-1 0 0,5-6 0 0 0,-6 8 5 0 0,0 1 0 0 0,1-1 0 0 0,-1 1 0 0 0,0 0 0 0 0,1 0 0 0 0,0 0 0 0 0,-1 0 0 0 0,1 0 0 0 0,0 1 0 0 0,0-1 0 0 0,0 1 0 0 0,0-1 0 0 0,0 1 0 0 0,0 0 0 0 0,0 0 0 0 0,1 1 0 0 0,-1-1 0 0 0,4 0 0 0 0,-3 2-10 0 0,0-1 0 0 0,-1 1 0 0 0,1 0-1 0 0,-1 0 1 0 0,1 0 0 0 0,-1 0-1 0 0,1 1 1 0 0,-1-1 0 0 0,0 1-1 0 0,0 0 1 0 0,0 0 0 0 0,0 0-1 0 0,0 0 1 0 0,0 0 0 0 0,0 1-1 0 0,-1-1 1 0 0,1 1 0 0 0,-1 0 0 0 0,4 6-1 0 0,0-1 35 0 0,-1 0 0 0 0,-1 0 0 0 0,0 1 0 0 0,0 0 0 0 0,0 0 0 0 0,2 12-1 0 0,-5-16 29 0 0,0 0 0 0 0,0 1-1 0 0,-1-1 1 0 0,1 0-1 0 0,-1 0 1 0 0,-1 0 0 0 0,1 1-1 0 0,-1-1 1 0 0,0 0-1 0 0,0 0 1 0 0,-3 8-1 0 0,2-6 33 0 0,0 6 231 0 0,1-12 56 0 0,7-9-309 0 0,0 1-1 0 0,-1 0 0 0 0,0-1 1 0 0,6-13-1 0 0,4-6-6 0 0,-7 15-60 0 0,0-3 0 0 0,2 0 0 0 0,0 0 0 0 0,1 1 0 0 0,13-13 0 0 0,-23 27-2 0 0,-1-1 0 0 0,1 1 0 0 0,-1-1 0 0 0,1 1 0 0 0,0-1 0 0 0,-1 1 0 0 0,1 0 0 0 0,-1-1 0 0 0,1 1 0 0 0,0 0 0 0 0,-1-1 0 0 0,1 1 0 0 0,0 0 0 0 0,-1 0 0 0 0,1 0 0 0 0,0 0 0 0 0,-1-1 0 0 0,1 1 0 0 0,0 0 0 0 0,0 0 0 0 0,-1 0 0 0 0,1 1 0 0 0,0-1 0 0 0,-1 0 0 0 0,1 0 0 0 0,0 0 0 0 0,1 1 6 0 0,-1 0 1 0 0,0 0 0 0 0,1 0-1 0 0,-1 0 1 0 0,0 0 0 0 0,0 0-1 0 0,0 0 1 0 0,0 0 0 0 0,0 0-1 0 0,0 0 1 0 0,1 3-1 0 0,2 3 36 0 0,-1 0 0 0 0,0 0 0 0 0,4 14-1 0 0,-6-18-66 0 0,16 50 215 0 0,-15-48-312 0 0,0 0-1 0 0,1 0 1 0 0,-1-1-1 0 0,1 1 1 0 0,0 0-1 0 0,0-1 1 0 0,1 0-1 0 0,3 4 0 0 0,-6-7-77 0 0,-1-1-1 0 0,1 1 1 0 0,0-1-1 0 0,-1 0 1 0 0,1 1 0 0 0,0-1-1 0 0,-1 0 1 0 0,1 1-1 0 0,0-1 1 0 0,-1 0-1 0 0,1 0 1 0 0,0 0-1 0 0,0 0 1 0 0,1 0-1 0 0,2 0-1263 0 0</inkml:trace>
</inkml:ink>
</file>

<file path=ppt/ink/ink9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33.1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83 118 14072 0 0,'-1'3'134'0'0,"0"0"-1"0"0,0 1 1 0 0,1-1 0 0 0,-1 1 0 0 0,1-1 0 0 0,0 1 0 0 0,-1-1 0 0 0,2 1 0 0 0,-1-1 0 0 0,0 1 0 0 0,1-1 0 0 0,-1 1 0 0 0,1-1 0 0 0,0 1 0 0 0,0-1 0 0 0,1 0 0 0 0,-1 1 0 0 0,1-1 0 0 0,-1 0 0 0 0,1 0 0 0 0,3 4 0 0 0,-4-5-74 0 0,1-1 0 0 0,0 1 0 0 0,0 0 0 0 0,-1 0 0 0 0,1-1 0 0 0,0 1 0 0 0,0-1 0 0 0,1 0 0 0 0,-1 1 0 0 0,0-1 0 0 0,0 0 0 0 0,1 0 0 0 0,-1-1 0 0 0,0 1 0 0 0,1 0 0 0 0,-1-1 0 0 0,1 1 0 0 0,-1-1 0 0 0,1 0 0 0 0,-1 0 0 0 0,1 0 0 0 0,-1 0 0 0 0,0 0 0 0 0,1-1 0 0 0,-1 1 0 0 0,1-1 0 0 0,-1 1 0 0 0,1-1 0 0 0,-1 0 0 0 0,4-2 0 0 0,3-1-16 0 0,-1-1 0 0 0,1-1-1 0 0,-1 1 1 0 0,0-1-1 0 0,0-1 1 0 0,-1 1-1 0 0,1-1 1 0 0,-2-1-1 0 0,1 1 1 0 0,-1-1 0 0 0,0 0-1 0 0,-1-1 1 0 0,1 1-1 0 0,4-13 1 0 0,-9 19-8 0 0,0-1 1 0 0,-1 1-1 0 0,1 0 1 0 0,0 0 0 0 0,-1 0-1 0 0,0-1 1 0 0,1 1-1 0 0,-1 0 1 0 0,0 0-1 0 0,0-1 1 0 0,-1 1 0 0 0,1 0-1 0 0,0 0 1 0 0,-1-1-1 0 0,1 1 1 0 0,-1 0-1 0 0,0 0 1 0 0,1 0 0 0 0,-3-4-1 0 0,1 3 14 0 0,-1 1 1 0 0,1-1-1 0 0,0 0 1 0 0,-1 1-1 0 0,0 0 0 0 0,1-1 1 0 0,-1 1-1 0 0,0 0 1 0 0,0 0-1 0 0,0 1 0 0 0,-6-3 1 0 0,-1 0-30 0 0,-2 0 0 0 0,1 1 0 0 0,0 1 0 0 0,-1 0-1 0 0,1 0 1 0 0,-20 0 0 0 0,23 3-62 0 0,0-1 0 0 0,0 1 1 0 0,0 1-1 0 0,0-1 0 0 0,1 2 0 0 0,-1-1 0 0 0,1 1 0 0 0,-1 0 0 0 0,-13 8 0 0 0,16-8-464 0 0,-1 1-1 0 0,1 0 1 0 0,-1 0-1 0 0,1 0 1 0 0,1 1-1 0 0,-1 0 1 0 0,-5 7-1 0 0,5-4-1056 0 0</inkml:trace>
</inkml:ink>
</file>

<file path=ppt/ink/ink9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33.76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 0 10664 0 0,'0'0'672'0'0,"-7"21"72"0"0,9 19 1725 0 0,12 64 0 0 0,-4-29-1002 0 0,7 80 439 0 0,-17-153-1967 0 0,0-1 0 0 0,0 1 0 0 0,0-1-1 0 0,1 0 1 0 0,-1 1 0 0 0,1-1-1 0 0,-1 0 1 0 0,1 1 0 0 0,-1-1 0 0 0,1 0-1 0 0,0 0 1 0 0,0 0 0 0 0,-1 1 0 0 0,1-1-1 0 0,0 0 1 0 0,0 0 0 0 0,0 0-1 0 0,0 0 1 0 0,0-1 0 0 0,1 1 0 0 0,-1 0-1 0 0,0 0 1 0 0,2 0 0 0 0,2 0-1629 0 0</inkml:trace>
</inkml:ink>
</file>

<file path=ppt/ink/ink9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34.2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0 12000 0 0,'0'0'518'0'0,"10"7"-100"0"0,-7-4-242 0 0,1 0 0 0 0,-1 1 1 0 0,0-1-1 0 0,0 1 0 0 0,0 0 1 0 0,0 0-1 0 0,-1 0 0 0 0,3 4 1 0 0,16 41 1092 0 0,-11-26-636 0 0,-1-1-213 0 0,0-1 0 0 0,-2 2-1 0 0,-1-1 1 0 0,0 1 0 0 0,-2-1 0 0 0,3 31 0 0 0,-7-41-381 0 0,1-1 1 0 0,-2 0-1 0 0,0 0 0 0 0,0 1 0 0 0,-1-1 1 0 0,0 0-1 0 0,-1 0 0 0 0,-1 0 1 0 0,1-1-1 0 0,-2 1 0 0 0,1-1 1 0 0,-1 0-1 0 0,-1 0 0 0 0,0-1 0 0 0,-7 10 1 0 0,1-5-631 0 0,-21 19 0 0 0,6-10-141 0 0</inkml:trace>
</inkml:ink>
</file>

<file path=ppt/ink/ink9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49.3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81 301 13400 0 0,'-13'-6'114'0'0,"5"3"41"0"0,1 0-1 0 0,1 0 1 0 0,-1-1-1 0 0,-10-6 1 0 0,15 8-130 0 0,1 1 0 0 0,-1-1 1 0 0,0 1-1 0 0,1-1 0 0 0,-1 0 0 0 0,1 0 0 0 0,0 0 1 0 0,0 0-1 0 0,-1 0 0 0 0,1 0 0 0 0,0 0 1 0 0,1 0-1 0 0,-1 0 0 0 0,0 0 0 0 0,1-1 1 0 0,-1 1-1 0 0,1 0 0 0 0,0 0 0 0 0,0-5 1 0 0,-1-22 168 0 0,0 17-9 0 0,0 1 0 0 0,1-1-1 0 0,1 0 1 0 0,0 1 0 0 0,1-1 0 0 0,4-16 0 0 0,-6 28-163 0 0,0-1 0 0 0,1 1 0 0 0,-1 0 1 0 0,0 0-1 0 0,1-1 0 0 0,-1 1 0 0 0,0 0 1 0 0,1 0-1 0 0,-1-1 0 0 0,0 1 0 0 0,1 0 0 0 0,-1 0 1 0 0,1 0-1 0 0,-1 0 0 0 0,1 0 0 0 0,-1 0 1 0 0,0-1-1 0 0,1 1 0 0 0,-1 0 0 0 0,1 0 1 0 0,-1 0-1 0 0,0 1 0 0 0,1-1 0 0 0,-1 0 1 0 0,1 0-1 0 0,-1 0 0 0 0,1 0 0 0 0,-1 0 1 0 0,0 0-1 0 0,1 1 0 0 0,-1-1 0 0 0,1 0 1 0 0,-1 0-1 0 0,0 0 0 0 0,1 1 0 0 0,-1-1 1 0 0,1 1-1 0 0,17 10-148 0 0,-15-8 146 0 0,11 6-2 0 0,-3-1 2 0 0,-1-1 1 0 0,1-1-1 0 0,1 0 1 0 0,12 5-1 0 0,-20-10 22 0 0,-1 0 0 0 0,1 0-1 0 0,-1 0 1 0 0,1-1-1 0 0,0 1 1 0 0,-1-1-1 0 0,1 0 1 0 0,0 0-1 0 0,-1 0 1 0 0,1 0-1 0 0,0-1 1 0 0,-1 1-1 0 0,1-1 1 0 0,-1 0-1 0 0,1 0 1 0 0,-1-1 0 0 0,1 1-1 0 0,-1-1 1 0 0,4-2-1 0 0,0 0 99 0 0,0-1 0 0 0,0 0 0 0 0,0 0 0 0 0,-1-1 0 0 0,0 0 0 0 0,0 0 0 0 0,0-1 0 0 0,-1 1 0 0 0,1-1 0 0 0,-2-1 0 0 0,1 1 0 0 0,-1 0 0 0 0,0-1 0 0 0,-1 0 0 0 0,0 0 0 0 0,4-16 0 0 0,-6 23-122 0 0,-1 0 0 0 0,0-1 1 0 0,0 1-1 0 0,0 0 0 0 0,-1 0 0 0 0,1 0 1 0 0,0 0-1 0 0,0 0 0 0 0,-1 0 0 0 0,1 0 1 0 0,0 0-1 0 0,-1 0 0 0 0,1 0 0 0 0,-1 1 0 0 0,0-3 1 0 0,-3-3-11 0 0,4 6-7 0 0,0 0 0 0 0,0-1 1 0 0,0 1-1 0 0,0 0 0 0 0,0 0 0 0 0,0 0 0 0 0,-1 0 0 0 0,1-1 0 0 0,0 1 1 0 0,0 0-1 0 0,0 0 0 0 0,0 0 0 0 0,-1 0 0 0 0,1 0 0 0 0,0 0 1 0 0,0-1-1 0 0,0 1 0 0 0,-1 0 0 0 0,1 0 0 0 0,0 0 0 0 0,0 0 0 0 0,0 0 1 0 0,-1 0-1 0 0,1 0 0 0 0,0 0 0 0 0,0 0 0 0 0,-1 0 0 0 0,1 0 1 0 0,0 0-1 0 0,0 0 0 0 0,0 0 0 0 0,-1 0 0 0 0,1 0 0 0 0,0 0 1 0 0,0 0-1 0 0,0 1 0 0 0,-1-1 0 0 0,1 0 0 0 0,0 0 0 0 0,0 0 0 0 0,0 0 1 0 0,-1 0-1 0 0,1 0 0 0 0,0 1 0 0 0,0-1 0 0 0,0 0 0 0 0,0 0 1 0 0,0 0-1 0 0,-1 0 0 0 0,1 1 0 0 0,-6 7-20 0 0,6-8 19 0 0,-3 6-32 0 0,1 0-1 0 0,-1 0 1 0 0,1 0 0 0 0,0 0 0 0 0,1 0-1 0 0,-2 10 1 0 0,-1 41-62 0 0,4-36 91 0 0,1 254 78 0 0,0-250 1 0 0,0-1-1 0 0,-2 1 1 0 0,-4 29 0 0 0,1-44-3686 0 0</inkml:trace>
</inkml:ink>
</file>

<file path=ppt/ink/ink9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49.8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32 12384 0 0,'0'0'281'0'0,"6"-16"790"0"0,-2 14-884 0 0,0 0 1 0 0,0 0 0 0 0,0 0-1 0 0,1 1 1 0 0,-1 0 0 0 0,0-1-1 0 0,1 1 1 0 0,-1 1 0 0 0,0-1-1 0 0,1 1 1 0 0,6 0 0 0 0,0-1-40 0 0,1 0 67 0 0,0 1 1 0 0,0 1 0 0 0,16 3 0 0 0,-15-2-130 0 0,-1-1 0 0 0,21 0 0 0 0,10 0-303 0 0,-25 1-4430 0 0,-9-2-682 0 0</inkml:trace>
</inkml:ink>
</file>

<file path=ppt/ink/ink9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0.3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124 1 17023 0 0,'-5'4'103'0'0,"0"1"-1"0"0,0 0 0 0 0,0 1 0 0 0,1-1 1 0 0,0 1-1 0 0,0 0 0 0 0,0 0 0 0 0,-3 7 0 0 0,-57 135 58 0 0,60-138-14 0 0,1 1 0 0 0,0-1-1 0 0,1 1 1 0 0,-2 18-1 0 0,4-23 13 0 0,-1-1 0 0 0,1 1 0 0 0,1-1 0 0 0,-1 1 0 0 0,1-1 0 0 0,0 1 0 0 0,0-1 0 0 0,1 0 0 0 0,0 1 0 0 0,0-1 0 0 0,3 5 0 0 0,-4-8-104 0 0,0 0 0 0 0,0 0-1 0 0,1 0 1 0 0,-1 0 0 0 0,1 0-1 0 0,0-1 1 0 0,0 1 0 0 0,-1-1-1 0 0,1 1 1 0 0,0-1 0 0 0,0 0-1 0 0,0 0 1 0 0,0 1 0 0 0,1-1-1 0 0,-1-1 1 0 0,0 1 0 0 0,0 0-1 0 0,1-1 1 0 0,-1 1 0 0 0,0-1-1 0 0,1 1 1 0 0,-1-1-1 0 0,0 0 1 0 0,1 0 0 0 0,-1 0-1 0 0,0-1 1 0 0,5 0 0 0 0,5-2-76 0 0,1 0 1 0 0,-2-1 0 0 0,1 0 0 0 0,13-7-1 0 0,-6 3-135 0 0,-14 5 56 0 0,1 0 0 0 0,-1 0 0 0 0,0 0 0 0 0,0 0 0 0 0,0-1 1 0 0,0 0-1 0 0,0 0 0 0 0,6-8 0 0 0,-1 0-142 0 0,0-2 1 0 0,10-17-1 0 0,-20 31 152 0 0,0 0-6 0 0,0-1 90 0 0,0 1 1 0 0,0 0-1 0 0,-1 0 0 0 0,1 0 1 0 0,0 0-1 0 0,0 0 0 0 0,0 0 1 0 0,-1 0-1 0 0,1 0 0 0 0,0 0 1 0 0,0 0-1 0 0,-1 0 0 0 0,1 0 1 0 0,0 0-1 0 0,0 0 0 0 0,0 0 1 0 0,-1 0-1 0 0,1 0 0 0 0,0 0 1 0 0,0 0-1 0 0,-1 0 0 0 0,1 0 1 0 0,0 0-1 0 0,0 0 0 0 0,0 0 1 0 0,-1 0-1 0 0,1 0 0 0 0,0 1 1 0 0,0-1-1 0 0,-1 0 0 0 0,-2 5 53 0 0,1 0 1 0 0,-1 0-1 0 0,1 0 0 0 0,-1 0 0 0 0,1 1 0 0 0,1-1 0 0 0,-1 1 0 0 0,1-1 0 0 0,-1 8 0 0 0,-1 3 84 0 0,-29 160 461 0 0,19-116-1189 0 0,11-52 278 0 0</inkml:trace>
  <inkml:trace contextRef="#ctx0" brushRef="#br0" timeOffset="1">385 524 17191 0 0,'0'0'376'0'0,"-2"2"544"0"0,-3 2-432 0 0,1 1-392 0 0,1-2-96 0 0,3 1 0 0 0,-2 2 0 0 0,2 0 88 0 0,-2-2-8 0 0,2 2 0 0 0,0-1 0 0 0,2 0-352 0 0,-2 0-72 0 0</inkml:trace>
</inkml:ink>
</file>

<file path=ppt/ink/ink9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0.9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71 12 19015 0 0,'-7'-4'143'0'0,"6"3"-79"0"0,-1 0 1 0 0,0 0 0 0 0,0 0 0 0 0,0 1-1 0 0,1-1 1 0 0,-1 0 0 0 0,0 1 0 0 0,0-1-1 0 0,0 1 1 0 0,0 0 0 0 0,0 0 0 0 0,-3-1-1 0 0,4 2-72 0 0,0-1 0 0 0,0 1 0 0 0,0-1 0 0 0,0 1 0 0 0,0-1 0 0 0,0 1 0 0 0,0 0 0 0 0,0 0-1 0 0,0-1 1 0 0,1 1 0 0 0,-1 0 0 0 0,0 0 0 0 0,0 0 0 0 0,1 0 0 0 0,-1 0 0 0 0,0 0 0 0 0,1 0 0 0 0,-1 0-1 0 0,0 1 1 0 0,-9 22-502 0 0,8-15 416 0 0,0 0 0 0 0,0 0 1 0 0,0-1-1 0 0,1 1 0 0 0,1 0 0 0 0,0 0 0 0 0,1 11 0 0 0,-1-19 108 0 0,0 1 1 0 0,0 0-1 0 0,1 0 0 0 0,-1 0 1 0 0,1 0-1 0 0,-1 0 1 0 0,1 0-1 0 0,0-1 1 0 0,0 1-1 0 0,0 0 0 0 0,0-1 1 0 0,0 1-1 0 0,0 0 1 0 0,0-1-1 0 0,0 1 1 0 0,1-1-1 0 0,-1 0 0 0 0,0 1 1 0 0,1-1-1 0 0,0 0 1 0 0,-1 0-1 0 0,1 0 0 0 0,-1 0 1 0 0,1 0-1 0 0,0 0 1 0 0,0-1-1 0 0,0 1 1 0 0,0 0-1 0 0,-1-1 0 0 0,1 0 1 0 0,0 1-1 0 0,0-1 1 0 0,0 0-1 0 0,0 0 1 0 0,0 0-1 0 0,0 0 0 0 0,0 0 1 0 0,0-1-1 0 0,2 0 1 0 0,92-16 974 0 0,-84 15-915 0 0,1 1 0 0 0,-1 1 0 0 0,1 0 0 0 0,-1 1 0 0 0,1 1 0 0 0,-1-1 0 0 0,22 8 0 0 0,-28-8-55 0 0,-1 1-1 0 0,0 0 0 0 0,1 0 0 0 0,-1 1 1 0 0,0-1-1 0 0,-1 1 0 0 0,1 0 0 0 0,0 1 1 0 0,-1-1-1 0 0,0 1 0 0 0,1 0 0 0 0,-2 0 1 0 0,1 0-1 0 0,0 0 0 0 0,-1 1 0 0 0,0-1 1 0 0,0 1-1 0 0,0 0 0 0 0,3 8 0 0 0,-4-9 28 0 0,-1-1-1 0 0,0 0 0 0 0,0 1 0 0 0,-1-1 1 0 0,1 0-1 0 0,0 1 0 0 0,-1-1 0 0 0,0 1 1 0 0,0-1-1 0 0,0 1 0 0 0,0-1 0 0 0,-1 1 1 0 0,1-1-1 0 0,-1 1 0 0 0,0-1 0 0 0,0 0 0 0 0,0 1 1 0 0,-1-1-1 0 0,1 0 0 0 0,-1 0 0 0 0,1 0 1 0 0,-1 0-1 0 0,0 0 0 0 0,0 0 0 0 0,-1-1 1 0 0,1 1-1 0 0,0-1 0 0 0,-1 1 0 0 0,-4 2 1 0 0,3-1 25 0 0,0 0 0 0 0,0 0 0 0 0,-1-1 1 0 0,0 0-1 0 0,0 0 0 0 0,0 0 0 0 0,0 0 0 0 0,0-1 1 0 0,0 0-1 0 0,-1 0 0 0 0,-6 2 0 0 0,-13 2 101 0 0,13-3-118 0 0,0 0 0 0 0,0-1 0 0 0,-23 2 0 0 0,23-4-74 0 0,8 0-12 0 0,1 0 0 0 0,-1 1 0 0 0,0-1 1 0 0,1-1-1 0 0,-1 1 0 0 0,0 0 0 0 0,1-1 0 0 0,-1 0 0 0 0,0 0 0 0 0,1 0 0 0 0,-1 0 0 0 0,1-1 0 0 0,0 1 0 0 0,-1-1 0 0 0,1 0 0 0 0,0 0 1 0 0,-4-3-1 0 0,2 1-675 0 0,1 0 0 0 0,-1-1 0 0 0,1 1 0 0 0,0-1 1 0 0,0 0-1 0 0,1 0 0 0 0,-6-10 0 0 0,4 4-1055 0 0</inkml:trace>
</inkml:ink>
</file>

<file path=ppt/ink/ink9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1.5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40 20239 0 0,'5'-12'2035'0'0,"-1"10"-2014"0"0,0-1-1 0 0,0 0 1 0 0,0 1-1 0 0,1 0 1 0 0,-1 0 0 0 0,0 0-1 0 0,1 0 1 0 0,0 1-1 0 0,7-2 1 0 0,0 1-27 0 0,0 0 1 0 0,20 0-1 0 0,-5 2-203 0 0,79 4 322 0 0,-91-2-1220 0 0,-1 0 0 0 0,27 9 0 0 0,-23-5-540 0 0</inkml:trace>
</inkml:ink>
</file>

<file path=ppt/ink/ink9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4.70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 18047 0 0,'12'-4'920'0'0,"9"3"-903"0"0,36 4 0 0 0,-34-2 29 0 0,60 3-2554 0 0,-74-4 521 0 0</inkml:trace>
  <inkml:trace contextRef="#ctx0" brushRef="#br0" timeOffset="1">44 111 15744 0 0,'11'-1'664'0'0,"2"-1"-537"0"0,3 2 345 0 0,5-2 64 0 0,-3 0 8 0 0,2 4 8 0 0,2 2-288 0 0,1 0-56 0 0,0-2-16 0 0,1-2 0 0 0,-2 0-504 0 0,1 0-104 0 0,-2 0-16 0 0</inkml:trace>
</inkml:ink>
</file>

<file path=ppt/ink/ink9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2.1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1 162 11792 0 0,'0'-26'1944'0'0,"0"36"-1880"0"0,0-5 34 0 0,0-1 1 0 0,0 1 0 0 0,1 0 0 0 0,-1-1-1 0 0,1 1 1 0 0,0 0 0 0 0,1-1 0 0 0,-1 0-1 0 0,1 1 1 0 0,0-1 0 0 0,0 0 0 0 0,0 0-1 0 0,1 0 1 0 0,-1 0 0 0 0,5 4 0 0 0,-5-5-17 0 0,1-1 0 0 0,0 0 0 0 0,-1 1 0 0 0,1-1 0 0 0,0-1 0 0 0,1 1 0 0 0,-1 0 0 0 0,0-1 0 0 0,0 1 0 0 0,1-1 1 0 0,-1 0-1 0 0,1 0 0 0 0,-1 0 0 0 0,1-1 0 0 0,-1 1 0 0 0,1-1 0 0 0,-1 0 0 0 0,1 0 0 0 0,-1 0 0 0 0,6-1 0 0 0,0-1 87 0 0,-1 0-1 0 0,0 0 0 0 0,0-1 1 0 0,0 0-1 0 0,0 0 0 0 0,-1-1 0 0 0,1 0 1 0 0,-1 0-1 0 0,0-1 0 0 0,8-6 0 0 0,-5 3-49 0 0,-1-1-1 0 0,1 0 1 0 0,-2 0-1 0 0,1-1 1 0 0,-2 0-1 0 0,8-12 0 0 0,-13 20-92 0 0,-1-1-1 0 0,1 1 1 0 0,-1-1-1 0 0,0 1 0 0 0,0-1 1 0 0,0 0-1 0 0,-1 1 1 0 0,1-1-1 0 0,0 0 0 0 0,-1 1 1 0 0,0-1-1 0 0,0 0 1 0 0,0 0-1 0 0,0 0 0 0 0,0 1 1 0 0,0-1-1 0 0,-1 0 1 0 0,1 0-1 0 0,-1 1 0 0 0,-1-5 1 0 0,0 4 4 0 0,0-1 0 0 0,0 0 1 0 0,-1 0-1 0 0,1 1 1 0 0,-1 0-1 0 0,0-1 0 0 0,0 1 1 0 0,0 0-1 0 0,-1 0 0 0 0,1 1 1 0 0,-1-1-1 0 0,-4-2 0 0 0,5 3-13 0 0,-1-1-61 0 0,-1 0 0 0 0,0 0 0 0 0,0 1 0 0 0,-8-3 0 0 0,11 4-4 0 0,0 1 1 0 0,-1-1-1 0 0,1 1 0 0 0,0 0 0 0 0,0 0 0 0 0,0 0 1 0 0,0 0-1 0 0,0 0 0 0 0,0 1 0 0 0,0-1 0 0 0,0 1 1 0 0,0-1-1 0 0,0 1 0 0 0,0 0 0 0 0,-3 1 0 0 0,-1 1-345 0 0,0 0 0 0 0,0 0-1 0 0,0 0 1 0 0,1 1 0 0 0,0 0-1 0 0,-1 0 1 0 0,1 0 0 0 0,1 1 0 0 0,-1-1-1 0 0,1 1 1 0 0,0 0 0 0 0,0 1-1 0 0,0-1 1 0 0,1 1 0 0 0,-4 6-1 0 0,3-2-1184 0 0</inkml:trace>
</inkml:ink>
</file>

<file path=ppt/ink/ink9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2.67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112 117 9872 0 0,'17'8'1032'0'0,"-16"-6"-942"0"0,1 0 1 0 0,0 0-1 0 0,-1 0 0 0 0,0 0 1 0 0,1 0-1 0 0,-1 0 1 0 0,0 0-1 0 0,0 0 1 0 0,0 0-1 0 0,0 1 1 0 0,0-1-1 0 0,-1 0 1 0 0,1 1-1 0 0,-1-1 0 0 0,1 1 1 0 0,-1-1-1 0 0,0 0 1 0 0,0 4-1 0 0,-1 5 822 0 0,-1 0 0 0 0,-5 21 1 0 0,2-5-291 0 0,-2 24 999 0 0,2 97 0 0 0,5-142-1471 0 0,-1-1 0 0 0,0 0 0 0 0,0 0 0 0 0,0 0 0 0 0,-1 0 0 0 0,1 0 0 0 0,-5 7 0 0 0,6-12-127 0 0,-1 1 0 0 0,1-1-1 0 0,-1 1 1 0 0,0-1 0 0 0,1 0-1 0 0,-1 1 1 0 0,1-1-1 0 0,-1 0 1 0 0,1 1 0 0 0,-1-1-1 0 0,0 0 1 0 0,1 0 0 0 0,-1 0-1 0 0,1 0 1 0 0,-1 1-1 0 0,0-1 1 0 0,1 0 0 0 0,-1 0-1 0 0,0 0 1 0 0,-1-1 0 0 0,-12-1 361 0 0,9 0-334 0 0,0 0-1 0 0,1-1 0 0 0,-1 0 0 0 0,0 0 0 0 0,1 0 0 0 0,-1-1 0 0 0,1 1 1 0 0,0-1-1 0 0,1 0 0 0 0,-1 0 0 0 0,0 0 0 0 0,1-1 0 0 0,0 0 1 0 0,0 1-1 0 0,1-1 0 0 0,-1 0 0 0 0,1 0 0 0 0,0 0 0 0 0,0-1 1 0 0,1 1-1 0 0,-1 0 0 0 0,1-1 0 0 0,-1-8 0 0 0,3 11-93 0 0,-1 1-1 0 0,0-1 0 0 0,1 1 0 0 0,-1-1 0 0 0,1 1 1 0 0,0 0-1 0 0,0-1 0 0 0,0 1 0 0 0,0 0 0 0 0,0 0 1 0 0,0 0-1 0 0,1 0 0 0 0,-1 0 0 0 0,1 0 0 0 0,-1 0 1 0 0,1 0-1 0 0,0 0 0 0 0,0 1 0 0 0,0-1 0 0 0,2-1 1 0 0,6-3-674 0 0,0 0-1 0 0,0 1 1 0 0,13-5 0 0 0,-11 5-1077 0 0,2-1-4428 0 0</inkml:trace>
  <inkml:trace contextRef="#ctx0" brushRef="#br0" timeOffset="1">538 1 16495 0 0,'-11'7'856'0'0,"-81"160"-1027"0"0,66-116 290 0 0,-113 218 2725 0 0,72-131-1814 0 0,30-59-766 0 0,-43 95 69 0 0,76-169-202 0 0,0 0-3329 0 0</inkml:trace>
</inkml:ink>
</file>

<file path=ppt/ink/ink9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3.49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27 12640 0 0,'-2'-14'1384'0'0,"3"11"-1384"0"0,-1 3-1 0 0,0-1 0 0 0,0 1 0 0 0,0 0 0 0 0,0-1 1 0 0,0 1-1 0 0,0 0 0 0 0,0 0 0 0 0,0-1 0 0 0,0 1 1 0 0,0 0-1 0 0,0 0 0 0 0,0-1 0 0 0,1 1 0 0 0,-1 0 1 0 0,0 0-1 0 0,0 0 0 0 0,0-1 0 0 0,0 1 1 0 0,1 0-1 0 0,-1 0 0 0 0,0 0 0 0 0,0 0 0 0 0,0-1 1 0 0,1 1-1 0 0,-1 0 0 0 0,0 0 0 0 0,0 0 0 0 0,1 0 1 0 0,-1 0-1 0 0,0 0 0 0 0,0 0 0 0 0,1 0 0 0 0,-1 0 1 0 0,0 0-1 0 0,0 0 0 0 0,1 0 0 0 0,-1 0 0 0 0,0 0 1 0 0,0 0-1 0 0,1 0 0 0 0,-1 0 0 0 0,0 0 1 0 0,0 0-1 0 0,1 0 0 0 0,-1 0 0 0 0,0 0 0 0 0,0 0 1 0 0,1 0-1 0 0,-1 1 0 0 0,0-1 0 0 0,0 0 0 0 0,1 0 1 0 0,-1 0-1 0 0,0 0 0 0 0,0 1 0 0 0,0-1 0 0 0,0 0 1 0 0,1 0-1 0 0,-1 0 0 0 0,0 1 0 0 0,0-1 0 0 0,0 0 1 0 0,0 1-1 0 0,8 13-34 0 0,-1 8 969 0 0,-1 0 0 0 0,6 40-1 0 0,-7-34-357 0 0,-3-20-305 0 0,0 0 0 0 0,0 15-1 0 0,-2-23 130 0 0,0-2-376 0 0,0 0-1 0 0,1 0 1 0 0,-1 0 0 0 0,1 0-1 0 0,-1 0 1 0 0,1 0-1 0 0,-1 0 1 0 0,1 0-1 0 0,0 0 1 0 0,0 0-1 0 0,0 0 1 0 0,0 1-1 0 0,3-4 1 0 0,2-7 101 0 0,1-2-110 0 0,0 1-1 0 0,1-1 1 0 0,1 1-1 0 0,0 1 0 0 0,0-1 1 0 0,21-19-1 0 0,-25 27-39 0 0,1 0 0 0 0,-1 0 0 0 0,0 1 0 0 0,1 0 0 0 0,0 0-1 0 0,7-3 1 0 0,-12 6 31 0 0,0 1-1 0 0,0-1 0 0 0,1 1 1 0 0,-1-1-1 0 0,0 1 1 0 0,1-1-1 0 0,-1 1 1 0 0,0 0-1 0 0,1 0 1 0 0,-1-1-1 0 0,0 1 0 0 0,1 0 1 0 0,-1 0-1 0 0,1 1 1 0 0,-1-1-1 0 0,0 0 1 0 0,1 0-1 0 0,-1 1 1 0 0,0-1-1 0 0,1 1 0 0 0,-1-1 1 0 0,0 1-1 0 0,1-1 1 0 0,-1 1-1 0 0,0 0 1 0 0,0 0-1 0 0,0-1 1 0 0,0 1-1 0 0,0 0 0 0 0,0 0 1 0 0,0 0-1 0 0,0 0 1 0 0,0 0-1 0 0,0 1 1 0 0,-1-1-1 0 0,1 0 1 0 0,0 0-1 0 0,0 2 0 0 0,3 5-8 0 0,-1 0 0 0 0,0 0 0 0 0,-1 0-1 0 0,1 0 1 0 0,1 16 0 0 0,-1 52-31 0 0,-2-73 23 0 0,0 1 30 0 0,0-4 386 0 0,-1 0-384 0 0,0 1 0 0 0,0-1 0 0 0,0 0-1 0 0,1 0 1 0 0,-1 0 0 0 0,0 1-1 0 0,0-1 1 0 0,1 0 0 0 0,-1 0 0 0 0,0 0-1 0 0,1 0 1 0 0,-1 0 0 0 0,0 0 0 0 0,1 0-1 0 0,-1 1 1 0 0,0-1 0 0 0,1 0-1 0 0,-1 0 1 0 0,0 0 0 0 0,0 0 0 0 0,1-1-1 0 0,4-2 16 0 0,0-1-1 0 0,0 0 1 0 0,-1-1-1 0 0,1 1 1 0 0,-1-1-1 0 0,0 0 0 0 0,-1 0 1 0 0,1 0-1 0 0,3-7 1 0 0,3-4-31 0 0,7-11-5 0 0,12-16 0 0 0,-25 39 0 0 0,-1-1 0 0 0,1 1 0 0 0,0 0 0 0 0,0 1 0 0 0,0-1 0 0 0,1 1 0 0 0,4-3 0 0 0,-8 5-2 0 0,0 1-1 0 0,0 0 1 0 0,-1 0-1 0 0,1-1 0 0 0,0 1 1 0 0,0 0-1 0 0,0 0 1 0 0,0 0-1 0 0,-1 0 1 0 0,1 0-1 0 0,0 0 0 0 0,0 1 1 0 0,0-1-1 0 0,0 0 1 0 0,-1 0-1 0 0,1 0 0 0 0,0 1 1 0 0,0-1-1 0 0,-1 1 1 0 0,1-1-1 0 0,0 0 1 0 0,0 1-1 0 0,-1-1 0 0 0,1 1 1 0 0,0-1-1 0 0,-1 1 1 0 0,1 0-1 0 0,-1-1 0 0 0,1 1 1 0 0,-1 0-1 0 0,1-1 1 0 0,-1 1-1 0 0,1 0 0 0 0,-1 0 1 0 0,0-1-1 0 0,1 2 1 0 0,1 2-11 0 0,0 0 0 0 0,-1 0 1 0 0,1 0-1 0 0,-1 0 0 0 0,2 7 0 0 0,0 8 48 0 0,0 0-1 0 0,1 0 1 0 0,1-1-1 0 0,9 23 0 0 0,-13-40-117 0 0,-1-1-1 0 0,0 1 0 0 0,0 0 1 0 0,1-1-1 0 0,-1 1 0 0 0,0 0 1 0 0,1-1-1 0 0,-1 1 0 0 0,1-1 1 0 0,-1 1-1 0 0,1 0 0 0 0,-1-1 1 0 0,1 1-1 0 0,-1-1 0 0 0,1 0 1 0 0,0 1-1 0 0,-1-1 0 0 0,1 1 1 0 0,0-1-1 0 0,-1 0 0 0 0,1 0 1 0 0,0 1-1 0 0,-1-1 0 0 0,1 0 1 0 0,0 0-1 0 0,0 0 0 0 0,0 0 1 0 0,3 0-1079 0 0</inkml:trace>
</inkml:ink>
</file>

<file path=ppt/ink/ink9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4.04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22 277 11600 0 0,'0'0'881'0'0,"-4"21"-197"0"0,4-20-599 0 0,-1 1 0 0 0,2 0 0 0 0,-1 0 0 0 0,0 0 0 0 0,0 0 0 0 0,0-1 0 0 0,1 1 1 0 0,-1 0-1 0 0,1 0 0 0 0,0-1 0 0 0,-1 1 0 0 0,1 0 0 0 0,0-1 0 0 0,0 1 0 0 0,0 0 0 0 0,0-1 0 0 0,0 0 0 0 0,0 1 0 0 0,1-1 1 0 0,-1 0-1 0 0,0 1 0 0 0,1-1 0 0 0,-1 0 0 0 0,1 0 0 0 0,-1 0 0 0 0,1 0 0 0 0,0 0 0 0 0,-1-1 0 0 0,1 1 0 0 0,0 0 0 0 0,3 0 1 0 0,6 1 354 0 0,7 0 111 0 0,-13-3-442 0 0,0 0-1 0 0,-1 0 0 0 0,1 0 1 0 0,-1-1-1 0 0,0 1 0 0 0,1-1 1 0 0,-1 0-1 0 0,0-1 0 0 0,0 1 1 0 0,0-1-1 0 0,0 0 0 0 0,5-4 0 0 0,-4 2 49 0 0,1 0 1 0 0,-1 0-1 0 0,0-1 0 0 0,0 1 0 0 0,-1-1 0 0 0,1 0 0 0 0,5-12 0 0 0,-9 15-89 0 0,0 1 1 0 0,0-1-1 0 0,0 0 1 0 0,0 0-1 0 0,-1 1 1 0 0,1-1-1 0 0,-1 0 1 0 0,0 0-1 0 0,0 0 1 0 0,0 0-1 0 0,0 0 1 0 0,0 1-1 0 0,-1-1 1 0 0,1 0-1 0 0,-1 0 1 0 0,0 0-1 0 0,0 1 1 0 0,0-1-1 0 0,0 0 1 0 0,0 1-1 0 0,-1-1 1 0 0,-2-4-1 0 0,1 4-88 0 0,1-1 0 0 0,-1 0 0 0 0,0 1 0 0 0,0-1 0 0 0,0 1-1 0 0,0 0 1 0 0,0 0 0 0 0,-1 0 0 0 0,1 1 0 0 0,-1-1-1 0 0,0 1 1 0 0,0 0 0 0 0,0 0 0 0 0,0 0 0 0 0,0 1 0 0 0,0-1-1 0 0,-1 1 1 0 0,1 0 0 0 0,0 0 0 0 0,-1 0 0 0 0,1 1 0 0 0,-1 0-1 0 0,1 0 1 0 0,-1 0 0 0 0,1 0 0 0 0,-1 1 0 0 0,1-1 0 0 0,0 1-1 0 0,-1 0 1 0 0,-5 3 0 0 0,5-3-403 0 0,0 0 0 0 0,1 1 0 0 0,-1-1 0 0 0,0 1 1 0 0,1 0-1 0 0,0 1 0 0 0,0-1 0 0 0,0 1 0 0 0,0 0 0 0 0,-5 4 0 0 0</inkml:trace>
  <inkml:trace contextRef="#ctx0" brushRef="#br0" timeOffset="1">220 1 15776 0 0,'-9'65'1570'0'0,"20"67"145"0"0,-3-49-1122 0 0,-5-51-404 0 0,10 45-1 0 0,-13-77-454 0 0,0 1 0 0 0,0-1 0 0 0,0 0 0 0 0,0 1-1 0 0,1-1 1 0 0,-1 0 0 0 0,0 1 0 0 0,0-1-1 0 0,5 3-2927 0 0</inkml:trace>
</inkml:ink>
</file>

<file path=ppt/ink/ink9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5.33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1 402 5848 0 0,'31'-29'269'0'0,"17"-10"-38"0"0,83-51-211 0 0,-23 17-111 0 0,15-11 53 0 0,-26 19 23 0 0,-66 43 15 0 0</inkml:trace>
</inkml:ink>
</file>

<file path=ppt/ink/ink9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43.0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10 175 4400 0 0,'1'-3'33'0'0,"-1"1"-1"0"0,0-1 1 0 0,1 1 0 0 0,0-1 0 0 0,0 1-1 0 0,1-5 1 0 0,-1 5 124 0 0,0 0 0 0 0,0 0 1 0 0,0-1-1 0 0,-1 1 0 0 0,1-1 0 0 0,0-3 3927 0 0,-8 18-2580 0 0,5-7-1160 0 0,-1 1 0 0 0,1 0 1 0 0,0 0-1 0 0,1 0 0 0 0,-1 0 1 0 0,1 0-1 0 0,0 11 0 0 0,0 2 346 0 0,3 23 0 0 0,-1-27-345 0 0,1 0-1 0 0,0-1 1 0 0,9 28 0 0 0,-8-35-200 0 0,-1-1 1 0 0,1 1-1 0 0,0-1 1 0 0,1 1-1 0 0,-1-1 0 0 0,1 0 1 0 0,1 0-1 0 0,-1-1 1 0 0,1 1-1 0 0,5 4 1 0 0,-8-8-122 0 0,1-1 0 0 0,-1 0 0 0 0,0 1 1 0 0,0-1-1 0 0,0 0 0 0 0,1 0 0 0 0,-1 0 0 0 0,0-1 1 0 0,1 1-1 0 0,-1-1 0 0 0,1 1 0 0 0,-1-1 0 0 0,1 0 1 0 0,-1 0-1 0 0,1 0 0 0 0,-1 0 0 0 0,1 0 0 0 0,-1 0 1 0 0,1-1-1 0 0,-1 1 0 0 0,1-1 0 0 0,-1 0 0 0 0,4-1 1 0 0,1-1 79 0 0,-1-1 0 0 0,1 1 0 0 0,-1-1 1 0 0,1 0-1 0 0,-1-1 0 0 0,9-7 0 0 0,-2-1 132 0 0,0-1-1 0 0,-1 0 1 0 0,-1-1-1 0 0,0 0 1 0 0,0 0-1 0 0,-2-1 0 0 0,0-1 1 0 0,-1 1-1 0 0,-1-1 1 0 0,0-1-1 0 0,-1 0 0 0 0,-1 1 1 0 0,3-23-1 0 0,-8 34-188 0 0,1 1-1 0 0,-2-1 0 0 0,1 0 0 0 0,-1 1 0 0 0,0-1 0 0 0,0 0 1 0 0,0 1-1 0 0,-1 0 0 0 0,0-1 0 0 0,0 1 0 0 0,0 0 1 0 0,-1 0-1 0 0,0 0 0 0 0,0 0 0 0 0,0 0 0 0 0,0 1 1 0 0,-1-1-1 0 0,0 1 0 0 0,0 0 0 0 0,0 0 0 0 0,0 1 1 0 0,-1-1-1 0 0,-8-4 0 0 0,8 4-55 0 0,0 1-1 0 0,0 0 1 0 0,-1 0 0 0 0,1 1-1 0 0,-1-1 1 0 0,1 1 0 0 0,-1 1 0 0 0,0-1-1 0 0,0 1 1 0 0,0 0 0 0 0,0 0-1 0 0,0 1 1 0 0,0-1 0 0 0,0 2-1 0 0,0-1 1 0 0,0 0 0 0 0,0 1-1 0 0,0 0 1 0 0,0 1 0 0 0,0-1 0 0 0,1 1-1 0 0,-8 3 1 0 0,5 0-323 0 0,0 0 0 0 0,1 0 0 0 0,-1 1 0 0 0,1 0 0 0 0,0 0 0 0 0,-7 9 0 0 0,1 1-791 0 0</inkml:trace>
</inkml:ink>
</file>

<file path=ppt/ink/ink9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43.58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0 15776 0 0,'0'0'4175'0'0,"3"13"-4023"0"0,-2-10-296 0 0,2 2-2672 0 0</inkml:trace>
</inkml:ink>
</file>

<file path=ppt/ink/ink9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44.1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125 0 16471 0 0,'-2'1'34'0'0,"0"-1"0"0"0,0 0 0 0 0,0 0 0 0 0,0 1 0 0 0,1-1 0 0 0,-1 1 0 0 0,0 0 0 0 0,0-1 0 0 0,1 1-1 0 0,-1 0 1 0 0,0 0 0 0 0,1 0 0 0 0,-1 0 0 0 0,1 0 0 0 0,0 1 0 0 0,-1-1 0 0 0,1 0 0 0 0,0 1 0 0 0,-1-1-1 0 0,1 1 1 0 0,0-1 0 0 0,0 1 0 0 0,0-1 0 0 0,1 1 0 0 0,-1 0 0 0 0,0-1 0 0 0,0 1 0 0 0,1 0 0 0 0,-1 0-1 0 0,1 0 1 0 0,0 0 0 0 0,-1 1 0 0 0,-6 28 381 0 0,-3 0 0 0 0,-21 50 0 0 0,10-31 477 0 0,20-45-797 0 0,-10 26 596 0 0,11-30-653 0 0,0 0 0 0 0,-1 1-1 0 0,1-1 1 0 0,0 0 0 0 0,0 1 0 0 0,0-1 0 0 0,0 0 0 0 0,0 1 0 0 0,0-1 0 0 0,0 1 0 0 0,1-1 0 0 0,-1 0 0 0 0,0 0 0 0 0,1 1 0 0 0,-1-1 0 0 0,1 0 0 0 0,-1 1-1 0 0,1-1 1 0 0,1 2 0 0 0,1-1-7 0 0,0-1 1 0 0,0 1-1 0 0,0-1 0 0 0,0 0 0 0 0,0 0 0 0 0,0 0 0 0 0,0 0 0 0 0,0-1 0 0 0,5 1 0 0 0,-2 0-38 0 0,-2-1 38 0 0,0 1 0 0 0,0-2-1 0 0,-1 1 1 0 0,1 0-1 0 0,0-1 1 0 0,0 0 0 0 0,-1 0-1 0 0,6-1 1 0 0,-4 0-13 0 0,-1 1 1 0 0,1 0-1 0 0,0 0 1 0 0,7 0-1 0 0,-6 0-132 0 0,1 0-1 0 0,-1-1 1 0 0,1 1-1 0 0,-1-1 1 0 0,0 0-1 0 0,0-1 1 0 0,0 1-1 0 0,0-1 0 0 0,7-5 1 0 0,16-7-3205 0 0,-27 14 2994 0 0,18-9-2729 0 0,-20 10 3007 0 0,1-1-1 0 0,0 1 0 0 0,0-1 1 0 0,-1 1-1 0 0,1-1 0 0 0,0 0 1 0 0,-1 0-1 0 0,1 1 1 0 0,-1-1-1 0 0,1 0 0 0 0,-1 0 1 0 0,1 1-1 0 0,-1-1 0 0 0,1 0 1 0 0,-1 0-1 0 0,0 0 0 0 0,0 0 1 0 0,1 0-1 0 0,-1 0 0 0 0,0-1 1 0 0,0 1 72 0 0,-16-17 2020 0 0,15 16-1673 0 0,-1 0 0 0 0,0 0-1 0 0,0 0 1 0 0,0 1-1 0 0,0-1 1 0 0,0 1 0 0 0,-2-2-1 0 0,3 2-147 0 0,-3 41 1320 0 0,3-15-1043 0 0,-1-1 0 0 0,-7 29-1 0 0,-2 17-2 0 0,5-39-2032 0 0,6-22 604 0 0</inkml:trace>
</inkml:ink>
</file>

<file path=ppt/ink/ink9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45.2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14288 0 0,'0'0'608'0'0,"2"20"-428"0"0,7 5-75 0 0,13 46 1 0 0,-21-67-105 0 0,6 16 175 0 0,-5-16-112 0 0,0 0 0 0 0,-1 0 0 0 0,0 1 0 0 0,1-1 1 0 0,-1 0-1 0 0,0 6 2196 0 0,3-35-1642 0 0,-3 17-609 0 0,1 1-1 0 0,0-1 1 0 0,0 1-1 0 0,1-1 1 0 0,0 1-1 0 0,0 0 1 0 0,1 0-1 0 0,-1 0 1 0 0,2 1-1 0 0,-1-1 1 0 0,1 1-1 0 0,0 0 1 0 0,0 0-1 0 0,0 0 1 0 0,9-6-1 0 0,-8 8-12 0 0,-5 3 10 0 0,-1 1 1 0 0,1-1 0 0 0,-1 1 0 0 0,1-1-1 0 0,-1 1 1 0 0,1 0 0 0 0,0-1 0 0 0,-1 1 0 0 0,1-1-1 0 0,-1 1 1 0 0,1 0 0 0 0,0 0 0 0 0,0-1 0 0 0,-1 1-1 0 0,1 0 1 0 0,0 0 0 0 0,-1 0 0 0 0,1 0-1 0 0,0 0 1 0 0,0 0 0 0 0,-1 0 0 0 0,1 0 0 0 0,0 0-1 0 0,0 0 1 0 0,-1 0 0 0 0,1 0 0 0 0,0 0-1 0 0,-1 1 1 0 0,1-1 0 0 0,0 0 0 0 0,-1 1 0 0 0,1-1-1 0 0,0 0 1 0 0,-1 1 0 0 0,1-1 0 0 0,-1 1-1 0 0,1-1 1 0 0,0 1 0 0 0,-1-1 0 0 0,1 1 0 0 0,0 0-1 0 0,3 3 43 0 0,0 1-1 0 0,0-1 1 0 0,0 1-1 0 0,-1 0 0 0 0,1 0 1 0 0,-1 0-1 0 0,0 0 1 0 0,-1 0-1 0 0,4 10 0 0 0,-1 1 59 0 0,-1-1 0 0 0,2 21-1 0 0,-4-23-14 0 0,2 14 1082 0 0,0-36-1153 0 0,0-1 0 0 0,1 1 1 0 0,0 0-1 0 0,0 1 0 0 0,0-1 1 0 0,2 1-1 0 0,8-10 0 0 0,-10 12-21 0 0,1-1 0 0 0,0 0 0 0 0,13-11 0 0 0,-17 17 0 0 0,0-1 0 0 0,-1 1 0 0 0,1 0 0 0 0,0 0 0 0 0,-1 0 0 0 0,1 0 0 0 0,0 0 0 0 0,0 1 0 0 0,0-1 0 0 0,0 0 0 0 0,0 1 0 0 0,0-1 0 0 0,0 1 0 0 0,0 0 0 0 0,0 0 0 0 0,0 0 0 0 0,0 0 0 0 0,0 0 0 0 0,2 1 0 0 0,-2-1 4 0 0,0 1-1 0 0,-1 0 1 0 0,1 0 0 0 0,-1 0-1 0 0,1 0 1 0 0,-1 0-1 0 0,1 0 1 0 0,-1 0-1 0 0,1 0 1 0 0,-1 1-1 0 0,0-1 1 0 0,0 1-1 0 0,0-1 1 0 0,0 1-1 0 0,0-1 1 0 0,1 3 0 0 0,13 32 225 0 0,-11-24-145 0 0,25 57 70 0 0,-29-68-165 0 0,1 0-1 0 0,-1-1 1 0 0,0 1-1 0 0,1 0 1 0 0,-1 0-1 0 0,1-1 1 0 0,-1 1-1 0 0,1-1 1 0 0,-1 1-1 0 0,1 0 1 0 0,-1-1-1 0 0,1 1 1 0 0,0-1-1 0 0,-1 1 1 0 0,1-1-1 0 0,0 0 1 0 0,-1 1-1 0 0,1-1 1 0 0,0 0-1 0 0,-1 1 1 0 0,1-1-1 0 0,0 0 1 0 0,0 0-1 0 0,0 1 1 0 0,-1-1-1 0 0,1 0 0 0 0,0 0 1 0 0,0 0-1 0 0,0 0 1 0 0,-1 0-1 0 0,1 0 1 0 0,0-1-1 0 0,1 1 1 0 0,0-1-588 0 0,1 1 0 0 0,-1-1 1 0 0,1 0-1 0 0,-1 0 0 0 0,1 0 1 0 0,-1-1-1 0 0,0 1 0 0 0,0-1 1 0 0,4-2-1 0 0,0-1-1582 0 0</inkml:trace>
</inkml:ink>
</file>

<file path=ppt/ink/ink9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45.8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52 272 9528 0 0,'0'0'722'0'0,"-5"15"-479"0"0,5-9 2913 0 0,6 4-2071 0 0,-6-8-1000 0 0,0-1 0 0 0,1 0 0 0 0,-1 0 0 0 0,1 1 0 0 0,-1-1 0 0 0,1 0 0 0 0,0 0 0 0 0,-1 0 0 0 0,1 0 0 0 0,0 0 0 0 0,0 0 0 0 0,0 0 0 0 0,0 0 0 0 0,0 0 0 0 0,0 0 1 0 0,0 0-1 0 0,0-1 0 0 0,0 1 0 0 0,0 0 0 0 0,0-1 0 0 0,1 1 0 0 0,-1-1 0 0 0,0 1 0 0 0,0-1 0 0 0,1 0 0 0 0,-1 1 0 0 0,0-1 0 0 0,1 0 0 0 0,-1 0 0 0 0,0 0 0 0 0,3 0 0 0 0,1 0 65 0 0,1-1 0 0 0,-1 0 0 0 0,1 0 0 0 0,-1 0 0 0 0,0 0 0 0 0,0-1 0 0 0,0 0 0 0 0,0 0 0 0 0,0-1 0 0 0,0 1 0 0 0,5-4 0 0 0,-3 1 63 0 0,-1 0 0 0 0,0 0 0 0 0,0 0 0 0 0,0-1 0 0 0,5-7 0 0 0,-9 10-112 0 0,1 0 1 0 0,-1 0-1 0 0,0 0 0 0 0,0 0 1 0 0,-1-1-1 0 0,1 1 0 0 0,-1-1 1 0 0,1 1-1 0 0,-1-1 0 0 0,0 1 0 0 0,-1-1 1 0 0,1 0-1 0 0,0-3 0 0 0,-2 4-45 0 0,1 0 0 0 0,-1 1 0 0 0,1-1 0 0 0,-1 0 0 0 0,0 1 0 0 0,0-1 0 0 0,0 1 0 0 0,-1 0 0 0 0,1-1 0 0 0,0 1 0 0 0,-1 0 0 0 0,0 0 0 0 0,1 0 0 0 0,-1 0 0 0 0,0 0 0 0 0,0 0-1 0 0,0 0 1 0 0,-3-1 0 0 0,-5-4 5 0 0,0 1 0 0 0,-18-10 0 0 0,24 15-75 0 0,1 0 0 0 0,0-1 1 0 0,-1 1-1 0 0,1 1 0 0 0,-1-1 1 0 0,1 0-1 0 0,-1 1 0 0 0,1 0 1 0 0,-1 0-1 0 0,1 0 0 0 0,-1 0 1 0 0,1 1-1 0 0,-1-1 0 0 0,1 1 1 0 0,-1 0-1 0 0,1 0 0 0 0,-1 0 1 0 0,1 0-1 0 0,0 1 0 0 0,0-1 1 0 0,0 1-1 0 0,-3 2 0 0 0,0 0-319 0 0,0 0-1 0 0,1 0 0 0 0,0 1 0 0 0,0 0 1 0 0,0 0-1 0 0,0 0 0 0 0,1 1 1 0 0,0-1-1 0 0,0 1 0 0 0,-3 6 0 0 0,4-4-862 0 0</inkml:trace>
  <inkml:trace contextRef="#ctx0" brushRef="#br0" timeOffset="1">340 1 15864 0 0,'0'0'927'0'0,"10"16"-479"0"0,-4-2-182 0 0,0 1 0 0 0,-1 0 0 0 0,-1 0 0 0 0,-1 0 0 0 0,3 27 0 0 0,-3 79 1580 0 0,-4-75-1652 0 0,6 2-984 0 0,-3-40 272 0 0</inkml:trace>
</inkml:ink>
</file>

<file path=ppt/ink/ink9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46.43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72 12928 0 0,'0'0'633'0'0,"5"-18"150"0"0,-2 13-711 0 0,0-1 1 0 0,1 1-1 0 0,-1 0 1 0 0,6-5-1 0 0,-9 9 215 0 0,1 2-138 0 0,0-1 1 0 0,0 0 0 0 0,0 0-1 0 0,0 0 1 0 0,-1 1-1 0 0,1-1 1 0 0,0 0-1 0 0,0 1 1 0 0,0-1 0 0 0,-1 1-1 0 0,1-1 1 0 0,0 0-1 0 0,-1 1 1 0 0,1 0-1 0 0,0-1 1 0 0,-1 1 0 0 0,1-1-1 0 0,-1 1 1 0 0,1 0-1 0 0,-1 0 1 0 0,1-1-1 0 0,-1 1 1 0 0,0 0 0 0 0,1 0-1 0 0,-1-1 1 0 0,0 1-1 0 0,1 0 1 0 0,-1 2-1 0 0,7 9 1696 0 0,-7-11-1813 0 0,1-1-1 0 0,-1 0 0 0 0,1 0 0 0 0,-1 0 0 0 0,1 1 1 0 0,-1-1-1 0 0,1 0 0 0 0,-1 0 0 0 0,1 0 1 0 0,-1 0-1 0 0,1 0 0 0 0,-1 0 0 0 0,1 0 0 0 0,-1 0 1 0 0,1 0-1 0 0,-1 0 0 0 0,1 0 0 0 0,-1 0 0 0 0,1 0 1 0 0,-1 0-1 0 0,0 0 0 0 0,1-1 0 0 0,-1 1 1 0 0,1 0-1 0 0,-1 0 0 0 0,1-1 0 0 0,-1 1 0 0 0,0 0 1 0 0,1 0-1 0 0,-1-1 0 0 0,1 1 0 0 0,-1-1 1 0 0,0 1-1 0 0,1 0 0 0 0,-1-1 0 0 0,0 1 0 0 0,1-1 1 0 0,9-15 29 0 0,-7 11 31 0 0,-2 3-252 0 0,0 0 0 0 0,0 0 0 0 0,-1 0 0 0 0,1 0-1 0 0,-1 1 1 0 0,1-1 0 0 0,-1 0 0 0 0,1-3 0 0 0,-1-1-683 0 0</inkml:trace>
</inkml:ink>
</file>

<file path=ppt/ink/ink9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0:56.14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0 463 7624 0 0,'47'-36'320'0'0,"0"0"-256"0"0,5-2 120 0 0,0 1 16 0 0,4-1 8 0 0,3 0 0 0 0,-1-2-64 0 0,2 0-16 0 0,1 0 0 0 0,3-1 0 0 0,-4 1-128 0 0,1 1 0 0 0</inkml:trace>
</inkml:ink>
</file>

<file path=ppt/ink/ink9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03.99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104 198 9840 0 0,'-2'-1'37'0'0,"0"0"0"0"0,0 0 0 0 0,1 0 0 0 0,-1-1 0 0 0,0 1 0 0 0,1 0 0 0 0,-1-1 0 0 0,0 1 0 0 0,1-1 0 0 0,0 1 0 0 0,-1-1 0 0 0,1 0 0 0 0,0 0 0 0 0,0 0 0 0 0,0 1 0 0 0,0-1 0 0 0,0 0 0 0 0,1 0 0 0 0,-1 0 0 0 0,0 0 0 0 0,1-1 0 0 0,0 1 0 0 0,-1 0 0 0 0,1 0 0 0 0,0 0 0 0 0,0 0 0 0 0,0 0 0 0 0,1 0 0 0 0,-1-1 0 0 0,0 1 0 0 0,1 0 0 0 0,-1 0 0 0 0,1 0 0 0 0,1-3 0 0 0,1-3 241 0 0,1 0-1 0 0,0 1 1 0 0,0 0 0 0 0,0 0 0 0 0,1 0 0 0 0,0 0 0 0 0,10-9 0 0 0,-5 6 97 0 0,0 0-1 0 0,1 1 1 0 0,16-11-1 0 0,-24 18-312 0 0,1 0-1 0 0,-1 0 0 0 0,0 0 0 0 0,1 1 0 0 0,-1-1 0 0 0,1 1 0 0 0,-1 0 0 0 0,1 0 0 0 0,-1 1 0 0 0,1-1 0 0 0,0 0 0 0 0,0 1 0 0 0,-1 0 0 0 0,1 0 1 0 0,0 0-1 0 0,-1 1 0 0 0,1-1 0 0 0,5 2 0 0 0,-3 1-2 0 0,0-1 1 0 0,0 1-1 0 0,0 0 0 0 0,-1 0 1 0 0,1 1-1 0 0,-1 0 1 0 0,0 0-1 0 0,0 0 1 0 0,5 6-1 0 0,3 5 121 0 0,19 27-1 0 0,-30-40-165 0 0,0 1-1 0 0,-1 0 1 0 0,1 0 0 0 0,-1 0-1 0 0,0-1 1 0 0,0 2 0 0 0,0-1-1 0 0,0 0 1 0 0,0 0 0 0 0,-1 0-1 0 0,1 0 1 0 0,-1 0-1 0 0,0 1 1 0 0,0 3 0 0 0,-1-1 61 0 0,0-1 0 0 0,0 1 0 0 0,0-1 1 0 0,-1 0-1 0 0,0 0 0 0 0,0 0 0 0 0,-5 9 1 0 0,-1-1 135 0 0,-1 0-1 0 0,-1-1 1 0 0,0 0 0 0 0,0-1 0 0 0,-14 12 0 0 0,-116 84 958 0 0,129-99-1103 0 0,-1 0 17 0 0,-2 0 1 0 0,-18 9 0 0 0,25-14-37 0 0,0 0 0 0 0,1 0 0 0 0,-1-1 0 0 0,0 0-1 0 0,-1-1 1 0 0,1 0 0 0 0,-9 1 0 0 0,16-2-37 0 0,-1 0 1 0 0,1 0-1 0 0,-1 0 0 0 0,1 0 0 0 0,0 0 0 0 0,-1 0 0 0 0,1 0 0 0 0,-1 0 0 0 0,1 0 1 0 0,-1 0-1 0 0,1 0 0 0 0,0 0 0 0 0,-1 0 0 0 0,1-1 0 0 0,-1 1 0 0 0,1 0 0 0 0,0 0 0 0 0,-1 0 1 0 0,1-1-1 0 0,0 1 0 0 0,-1 0 0 0 0,1-1 0 0 0,0 1 0 0 0,-1 0 0 0 0,1-1 0 0 0,0 1 1 0 0,0 0-1 0 0,-1-1 0 0 0,1 1 0 0 0,0-1 0 0 0,0 0-4 0 0,0 0 1 0 0,0 0-1 0 0,0 0 0 0 0,0 0 0 0 0,0 0 0 0 0,0 1 1 0 0,0-1-1 0 0,0 0 0 0 0,1 0 0 0 0,-1 0 1 0 0,0 0-1 0 0,1 0 0 0 0,0-1 0 0 0,1-1-7 0 0,-1 0 0 0 0,1 0 0 0 0,0 1 0 0 0,1-1 0 0 0,-1 1 0 0 0,0-1 0 0 0,1 1 0 0 0,2-2 0 0 0,-1 2-3 0 0,-1 0 0 0 0,1 0 1 0 0,0 0-1 0 0,0 1 0 0 0,0 0 0 0 0,0 0 0 0 0,0 0 0 0 0,0 0 0 0 0,0 1 0 0 0,0 0 0 0 0,0-1 0 0 0,1 1 0 0 0,-1 1 0 0 0,6 0 0 0 0,4 2 110 0 0,0 0 0 0 0,25 11 1 0 0,-6-2 177 0 0,-18-7-161 0 0,-7-3-104 0 0,-1 1 1 0 0,1-1 0 0 0,1 0-1 0 0,-1-1 1 0 0,13 1-1 0 0,7 0-34 0 0,-20-2-110 0 0,0 1-1 0 0,0-1 1 0 0,0 0-1 0 0,0-1 1 0 0,0 0-1 0 0,8-2 1 0 0,-6-1-446 0 0</inkml:trace>
</inkml:ink>
</file>

<file path=ppt/ink/ink9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04.56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93 98 11824 0 0,'0'0'429'0'0,"-19"6"-1014"0"0,-17-1-179 0 0,34-4 906 0 0,-1 0 0 0 0,1 0 1 0 0,0 0-1 0 0,-1 0 0 0 0,1 0 0 0 0,0 1 1 0 0,0-1-1 0 0,0 1 0 0 0,0 0 0 0 0,0 0 1 0 0,1-1-1 0 0,-1 1 0 0 0,-2 4 1 0 0,3-4 29 0 0,0 1 0 0 0,0 0 1 0 0,0-1-1 0 0,1 1 0 0 0,-1 0 0 0 0,1 0 1 0 0,-1-1-1 0 0,1 1 0 0 0,0 0 1 0 0,0 0-1 0 0,0 0 0 0 0,1 3 1 0 0,0-1-35 0 0,-1-1 0 0 0,1 0 0 0 0,0 0 1 0 0,1 0-1 0 0,-1 0 0 0 0,1 0 0 0 0,-1 0 1 0 0,1 0-1 0 0,1 0 0 0 0,-1-1 1 0 0,0 1-1 0 0,1-1 0 0 0,0 0 0 0 0,-1 1 1 0 0,1-1-1 0 0,1 0 0 0 0,-1-1 1 0 0,0 1-1 0 0,1-1 0 0 0,-1 1 0 0 0,1-1 1 0 0,0 0-1 0 0,0 0 0 0 0,0-1 0 0 0,0 1 1 0 0,0-1-1 0 0,0 0 0 0 0,0 0 1 0 0,0 0-1 0 0,0 0 0 0 0,1-1 0 0 0,-1 0 1 0 0,0 0-1 0 0,0 0 0 0 0,1 0 1 0 0,-1-1-1 0 0,8-1 0 0 0,-1-1 2 0 0,1-1 1 0 0,-1 0-1 0 0,0 0 1 0 0,0-1-1 0 0,0 0 0 0 0,0-1 1 0 0,14-12-1 0 0,-18 13-60 0 0,0 0 0 0 0,-1-1 0 0 0,0 0-1 0 0,0 0 1 0 0,0 0 0 0 0,-1-1 0 0 0,0 0 0 0 0,0 0 0 0 0,-1-1 0 0 0,0 1-1 0 0,5-12 1 0 0,-9 17-69 0 0,1-1-1 0 0,0 1 0 0 0,-1 0 0 0 0,0-1 1 0 0,1 1-1 0 0,-1 0 0 0 0,0 0 0 0 0,0-1 1 0 0,0 1-1 0 0,-1 0 0 0 0,1-1 0 0 0,0 1 1 0 0,-1 0-1 0 0,0 0 0 0 0,1-1 0 0 0,-2-2 1 0 0,-1 2 21 0 0,1-1 0 0 0,0 1 0 0 0,0-1 0 0 0,-1 1 1 0 0,0 0-1 0 0,0 0 0 0 0,0 0 0 0 0,-5-4 0 0 0,0 1 24 0 0,0 0 0 0 0,-1 1 0 0 0,0 1 0 0 0,0-1 0 0 0,0 1 0 0 0,-18-5 0 0 0,22 8-178 0 0,0 0 0 0 0,0 0 0 0 0,-1 0-1 0 0,1 0 1 0 0,0 1 0 0 0,-1 0 0 0 0,1 0-1 0 0,0 1 1 0 0,-1-1 0 0 0,1 1 0 0 0,0 0 0 0 0,0 1-1 0 0,0-1 1 0 0,0 1 0 0 0,0 0 0 0 0,0 0-1 0 0,0 0 1 0 0,0 1 0 0 0,1 0 0 0 0,-1 0-1 0 0,1 0 1 0 0,0 1 0 0 0,0-1 0 0 0,0 1-1 0 0,1 0 1 0 0,-1 0 0 0 0,1 0 0 0 0,0 0 0 0 0,0 1-1 0 0,-4 7 1 0 0,2-1-611 0 0,3-1-17 0 0</inkml:trace>
</inkml:ink>
</file>

<file path=ppt/ink/ink9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05.1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277 1 11752 0 0,'-25'16'543'0'0,"18"-12"-292"0"0,0 0 0 0 0,1 1-1 0 0,-1-1 1 0 0,1 2 0 0 0,0-1-1 0 0,0 1 1 0 0,-5 6 0 0 0,6-5 19 0 0,1 1 0 0 0,0 0 0 0 0,1 0 0 0 0,-1 0 0 0 0,1 0 1 0 0,-2 10-1 0 0,-7 52 2040 0 0,11-49-1558 0 0,1-16-513 0 0,-1 0 0 0 0,1 1-1 0 0,-1-1 1 0 0,1 0 0 0 0,-2 0-1 0 0,1 0 1 0 0,0 0-1 0 0,-1 0 1 0 0,0-1 0 0 0,-3 7-1 0 0,3-9-136 0 0,1-1 0 0 0,0 0 1 0 0,-1 0-1 0 0,1 1 0 0 0,-1-1 0 0 0,1 0 0 0 0,-1 0 0 0 0,1-1 0 0 0,-1 1 0 0 0,0 0 0 0 0,1 0 0 0 0,-4 0 0 0 0,-26 5 273 0 0,18-4-211 0 0,4 0-101 0 0,0-1 1 0 0,0 0 0 0 0,0-1 0 0 0,0 0-1 0 0,-14-2 1 0 0,20 1-180 0 0,2 1-490 0 0,8-4-5164 0 0,-1 1 4111 0 0</inkml:trace>
  <inkml:trace contextRef="#ctx0" brushRef="#br0" timeOffset="1">345 262 16136 0 0,'0'0'349'0'0,"-2"14"133"0"0,-3 5 1094 0 0,3-16-1062 0 0,1 0-1 0 0,0-1 0 0 0,0 1 1 0 0,1 0-1 0 0,-2 6 0 0 0,5-4-2359 0 0,1-4 756 0 0</inkml:trace>
</inkml:ink>
</file>

<file path=ppt/ink/ink9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06.78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20 175 11152 0 0,'0'0'762'0'0,"9"12"168"0"0,-1-4-615 0 0,0 0 0 0 0,-1 1 1 0 0,0 0-1 0 0,0 0 0 0 0,-1 0 0 0 0,6 13 1 0 0,-2-4 413 0 0,1 3-66 0 0,-2 0 0 0 0,0 0 0 0 0,-2 1 0 0 0,9 38 0 0 0,-14-53-495 0 0,-1 1 1 0 0,-1-1-1 0 0,1 1 0 0 0,-1 0 0 0 0,0-1 0 0 0,-1 1 0 0 0,0-1 0 0 0,0 1 0 0 0,-1-1 0 0 0,-2 9 0 0 0,4-14-137 0 0,-1 0 0 0 0,0 1 0 0 0,0-1 1 0 0,0 0-1 0 0,0 1 0 0 0,-1-1 0 0 0,1 0 0 0 0,0 0 0 0 0,-1 0 0 0 0,0 0 0 0 0,1 0 1 0 0,-1 0-1 0 0,0-1 0 0 0,0 1 0 0 0,0 0 0 0 0,0-1 0 0 0,0 0 0 0 0,0 1 0 0 0,0-1 0 0 0,-1 0 1 0 0,1 0-1 0 0,0 0 0 0 0,-1 0 0 0 0,1-1 0 0 0,-1 1 0 0 0,1-1 0 0 0,-1 1 0 0 0,1-1 0 0 0,-1 0 1 0 0,1 0-1 0 0,-1 0 0 0 0,1 0 0 0 0,-5-2 0 0 0,3 1-14 0 0,1 0-1 0 0,-1 0 1 0 0,0-1-1 0 0,1 1 1 0 0,0-1-1 0 0,-1 0 1 0 0,1 0-1 0 0,0 0 1 0 0,0-1-1 0 0,0 1 1 0 0,0-1-1 0 0,0 0 1 0 0,1 0-1 0 0,-1 1 1 0 0,1-2 0 0 0,0 1-1 0 0,-1 0 1 0 0,2 0-1 0 0,-1-1 1 0 0,0 1-1 0 0,1-1 1 0 0,-3-6-1 0 0,3 4-12 0 0,-1 1 0 0 0,1 0 0 0 0,0-1 1 0 0,0 1-1 0 0,1-1 0 0 0,-1 1 0 0 0,1-1 0 0 0,1 1 0 0 0,-1-1 0 0 0,1 1 0 0 0,0-1 0 0 0,0 1 0 0 0,0-1 0 0 0,1 1 0 0 0,3-8 0 0 0,2 3 2 0 0,0 0 1 0 0,1 0-1 0 0,0 1 0 0 0,0-1 0 0 0,1 2 0 0 0,1-1 0 0 0,10-6 1 0 0,15-16 95 0 0,18-11 16 0 0,-30 24-101 0 0,21-20 0 0 0,-38 32 2 0 0,-1 0 1 0 0,0 0 0 0 0,0 0-1 0 0,0-1 1 0 0,-1 1-1 0 0,0-1 1 0 0,0 0 0 0 0,4-11-1 0 0,-8 15-10 0 0,1 0 0 0 0,-1 0-1 0 0,1 0 1 0 0,-1 0 0 0 0,0 0-1 0 0,0 0 1 0 0,-1 0-1 0 0,1 0 1 0 0,0 0 0 0 0,-1 0-1 0 0,0 0 1 0 0,0 0 0 0 0,0 0-1 0 0,0 0 1 0 0,0 1 0 0 0,0-1-1 0 0,-1 0 1 0 0,0 1-1 0 0,1-1 1 0 0,-1 1 0 0 0,0-1-1 0 0,0 1 1 0 0,0 0 0 0 0,-4-3-1 0 0,1 0 11 0 0,-1 0 1 0 0,1 1-1 0 0,-2 0 0 0 0,1 0 0 0 0,0 0 0 0 0,-1 1 1 0 0,1-1-1 0 0,-1 2 0 0 0,-7-3 0 0 0,7 3-197 0 0,0 0 0 0 0,-1 1 0 0 0,1 0-1 0 0,0 1 1 0 0,0-1 0 0 0,-1 1 0 0 0,1 1 0 0 0,0 0-1 0 0,0 0 1 0 0,-1 0 0 0 0,-10 4 0 0 0,13-3 5 0 0,0 0 1 0 0,0 0 0 0 0,1 1-1 0 0,-1-1 1 0 0,1 1-1 0 0,-1 0 1 0 0,1 1 0 0 0,0-1-1 0 0,0 1 1 0 0,0-1-1 0 0,1 1 1 0 0,-1 1 0 0 0,1-1-1 0 0,0 0 1 0 0,0 1-1 0 0,-3 6 1 0 0,2 0-1423 0 0</inkml:trace>
</inkml:ink>
</file>

<file path=ppt/ink/ink9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07.37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 89 10144 0 0,'0'0'1169'0'0,"-2"16"358"0"0,2 1-690 0 0,1 0-1 0 0,1 0 1 0 0,5 24 0 0 0,-5-35-663 0 0,-1 0 0 0 0,1 0 0 0 0,0-1 0 0 0,0 1 0 0 0,1-1 0 0 0,-1 1 0 0 0,1-1 0 0 0,1 0 0 0 0,-1 0 0 0 0,1 0 0 0 0,-1 0 0 0 0,1-1 0 0 0,5 5 0 0 0,-7-8-133 0 0,1 0 0 0 0,-1 0 0 0 0,0 0 0 0 0,0 0 0 0 0,1 0-1 0 0,-1-1 1 0 0,1 1 0 0 0,-1-1 0 0 0,0 0 0 0 0,1 0 0 0 0,-1 0 0 0 0,1 0-1 0 0,-1 0 1 0 0,1 0 0 0 0,-1 0 0 0 0,1-1 0 0 0,-1 1 0 0 0,0-1-1 0 0,1 0 1 0 0,-1 0 0 0 0,0 0 0 0 0,0 0 0 0 0,4-2 0 0 0,2-1 86 0 0,-1-1 1 0 0,0 1 0 0 0,-1-1 0 0 0,1-1-1 0 0,10-10 1 0 0,-14 12-102 0 0,6-5 43 0 0,0-1-1 0 0,-1 0 1 0 0,-1-1-1 0 0,10-16 1 0 0,-16 24-56 0 0,1-1 0 0 0,-1 0-1 0 0,1 1 1 0 0,-1-1 0 0 0,0 0 0 0 0,-1 0 0 0 0,1 0 0 0 0,-1 0 0 0 0,1 0 0 0 0,-1 0-1 0 0,-1 0 1 0 0,1 0 0 0 0,0 0 0 0 0,-1 0 0 0 0,0 0 0 0 0,0 1 0 0 0,0-1-1 0 0,-3-7 1 0 0,1 5-9 0 0,0 1-1 0 0,-1 0 0 0 0,1-1 0 0 0,-1 1 0 0 0,0 0 0 0 0,-1 1 1 0 0,1-1-1 0 0,-1 1 0 0 0,0 0 0 0 0,0 0 0 0 0,0 0 1 0 0,-1 1-1 0 0,1 0 0 0 0,-12-5 0 0 0,13 6-99 0 0,0 0 1 0 0,0 1-1 0 0,-1-1 0 0 0,1 1 0 0 0,0 0 1 0 0,-1 1-1 0 0,1-1 0 0 0,-1 1 0 0 0,1 0 1 0 0,-1 0-1 0 0,1 0 0 0 0,-1 0 0 0 0,1 1 1 0 0,-1 0-1 0 0,1 0 0 0 0,-1 0 0 0 0,1 0 1 0 0,0 1-1 0 0,0 0 0 0 0,0 0 0 0 0,-7 4 1 0 0,-20 19-2809 0 0,22-16 1075 0 0</inkml:trace>
</inkml:ink>
</file>

<file path=ppt/ink/ink9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07.945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114 0 15744 0 0,'-6'30'819'0'0,"4"-18"-588"0"0,0 0 1 0 0,0 0-1 0 0,1 0 0 0 0,1 19 0 0 0,17 126 1855 0 0,1 19-560 0 0,-17-159-1169 0 0,-1 0 1 0 0,0 0-1 0 0,-1 0 0 0 0,-1 0 0 0 0,-1 0 0 0 0,-6 20 0 0 0,9-35-310 0 0,-1 1 1 0 0,1-1-1 0 0,-1-1 0 0 0,0 1 0 0 0,0 0 0 0 0,0 0 0 0 0,0 0 0 0 0,-1 0 0 0 0,1-1 1 0 0,0 1-1 0 0,-1 0 0 0 0,1-1 0 0 0,-1 1 0 0 0,1-1 0 0 0,-1 0 0 0 0,0 0 0 0 0,0 1 1 0 0,0-1-1 0 0,1 0 0 0 0,-1-1 0 0 0,0 1 0 0 0,0 0 0 0 0,0 0 0 0 0,0-1 0 0 0,0 1 1 0 0,-1-1-1 0 0,1 0 0 0 0,0 1 0 0 0,-3-1 0 0 0,2-1-3 0 0,0 1 0 0 0,0-1 0 0 0,1 1 0 0 0,-1-1 0 0 0,0 0 0 0 0,1 0 0 0 0,-1 0-1 0 0,1 0 1 0 0,-1-1 0 0 0,1 1 0 0 0,0-1 0 0 0,-1 1 0 0 0,1-1 0 0 0,0 0 0 0 0,0 0 0 0 0,0 0 0 0 0,0 0 0 0 0,1 0 0 0 0,-1 0-1 0 0,0-1 1 0 0,1 1 0 0 0,-2-3 0 0 0,-1-4-47 0 0,1-1-1 0 0,0 1 1 0 0,0 0-1 0 0,1-1 1 0 0,0 0 0 0 0,1 1-1 0 0,0-1 1 0 0,0 0-1 0 0,1 0 1 0 0,1 0-1 0 0,-1 0 1 0 0,1 1-1 0 0,1-1 1 0 0,5-16 0 0 0,-1 7-587 0 0,1 0 0 0 0,1 0 0 0 0,0 1 0 0 0,2 0 0 0 0,0 1 0 0 0,15-20 0 0 0,-3 8-1141 0 0</inkml:trace>
</inkml:ink>
</file>

<file path=ppt/ink/ink9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26.34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1 0 15288 0 0</inkml:trace>
</inkml:ink>
</file>

<file path=ppt/ink/ink9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27.19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12 209 5440 0 0,'0'0'116'0'0,"-2"5"86"0"0,-3 43 2057 0 0,3-5-287 0 0,1-32-1513 0 0,0-1-1 0 0,0 1 1 0 0,2 0 0 0 0,-1 0-1 0 0,4 17 1 0 0,-3-26-406 0 0,1 9 302 0 0,1 0 0 0 0,0 0 0 0 0,1-1 0 0 0,7 16 0 0 0,-9-23-263 0 0,0 0 0 0 0,0 0 0 0 0,0 0 0 0 0,1 0 0 0 0,-1 0 0 0 0,1-1 0 0 0,0 1 0 0 0,0-1 0 0 0,0 0 0 0 0,0 0 0 0 0,0 0 0 0 0,0 0 0 0 0,0 0 0 0 0,1-1 0 0 0,-1 1 0 0 0,1-1 0 0 0,5 1 0 0 0,-2 0 38 0 0,0-1 1 0 0,0 0-1 0 0,0-1 1 0 0,0 0 0 0 0,0 0-1 0 0,0 0 1 0 0,0-1-1 0 0,0 0 1 0 0,0 0-1 0 0,0-1 1 0 0,-1 0-1 0 0,1 0 1 0 0,0 0-1 0 0,-1-1 1 0 0,9-5-1 0 0,-5 2 26 0 0,0-1-1 0 0,-1 0 0 0 0,0 0 1 0 0,-1-1-1 0 0,1 0 0 0 0,-1-1 1 0 0,-1 0-1 0 0,12-16 0 0 0,2-8 439 0 0,25-50 1 0 0,-41 72-502 0 0,0 0 1 0 0,-1 0 0 0 0,0-1 0 0 0,-1 1 0 0 0,0-1 0 0 0,-1 0-1 0 0,-1 0 1 0 0,1 0 0 0 0,-2-13 0 0 0,0 20-62 0 0,-1-1 1 0 0,1 1-1 0 0,-1 0 1 0 0,-1 0-1 0 0,1 0 1 0 0,-1 0-1 0 0,0 0 1 0 0,0 1-1 0 0,0-1 1 0 0,-1 1-1 0 0,0-1 1 0 0,-3-3-1 0 0,2 2-5 0 0,-1 0 0 0 0,-1 1-1 0 0,1 0 1 0 0,-1 1 0 0 0,0-1 0 0 0,0 1-1 0 0,-11-6 1 0 0,2 3-61 0 0,-1 1-1 0 0,1 0 1 0 0,-1 1-1 0 0,-1 1 1 0 0,1 0-1 0 0,-31-2 1 0 0,41 6-133 0 0,0 0 1 0 0,0 0 0 0 0,-1 1-1 0 0,1 0 1 0 0,0 0 0 0 0,0 0-1 0 0,0 1 1 0 0,0 0 0 0 0,0 0-1 0 0,1 0 1 0 0,-1 1 0 0 0,0 0-1 0 0,1 0 1 0 0,0 0 0 0 0,0 1-1 0 0,0-1 1 0 0,0 1 0 0 0,0 1-1 0 0,1-1 1 0 0,0 1 0 0 0,0-1-1 0 0,0 1 1 0 0,0 0 0 0 0,1 1-1 0 0,0-1 1 0 0,0 0 0 0 0,0 1-1 0 0,1 0 1 0 0,0 0 0 0 0,0 0-1 0 0,-1 9 1 0 0,-1 8-1800 0 0</inkml:trace>
</inkml:ink>
</file>

<file path=ppt/ink/ink9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27.80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12 1 14720 0 0,'-7'4'416'0'0,"5"-2"96"0"0,0 2-416 0 0,2 3-96 0 0,2-2 0 0 0,0 1 0 0 0,-2 2 80 0 0,2 1-8 0 0,1 0 0 0 0,-1-1 0 0 0,0 2 0 0 0,0-2 0 0 0,3 0 0 0 0,-3 0 0 0 0,0 0-376 0 0,1-2-80 0 0,1 0-8 0 0</inkml:trace>
</inkml:ink>
</file>

<file path=ppt/ink/ink9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28.4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71 3 13824 0 0,'-1'0'24'0'0,"1"0"0"0"0,-1-1 0 0 0,0 1 0 0 0,1 0 0 0 0,-1-1 0 0 0,0 1 0 0 0,1 0 0 0 0,-1 0 0 0 0,0 0 0 0 0,1 0 0 0 0,-1 0 1 0 0,0 0-1 0 0,1 0 0 0 0,-1 0 0 0 0,0 0 0 0 0,1 0 0 0 0,-1 0 0 0 0,0 0 0 0 0,1 0 0 0 0,-1 1 0 0 0,0-1 0 0 0,1 0 0 0 0,-1 0 1 0 0,0 1-1 0 0,0 0 0 0 0,0 0 4 0 0,0 0 0 0 0,1 0 0 0 0,-1 0 1 0 0,1 0-1 0 0,-1 1 0 0 0,1-1 0 0 0,0 0 0 0 0,-1 0 1 0 0,1 1-1 0 0,0-1 0 0 0,0 0 0 0 0,0 0 0 0 0,0 1 1 0 0,0 1-1 0 0,-2 32 418 0 0,-2 0 0 0 0,-1 0 0 0 0,-1-1 0 0 0,-19 57 0 0 0,23-86-337 0 0,1 1 0 0 0,0 0 0 0 0,0-1 0 0 0,1 1-1 0 0,-1 0 1 0 0,1 0 0 0 0,1 0 0 0 0,-1 0-1 0 0,2 8 1 0 0,-1-12-77 0 0,-1-1 1 0 0,0 1-1 0 0,1 0 0 0 0,0-1 0 0 0,-1 1 1 0 0,1-1-1 0 0,0 1 0 0 0,0-1 0 0 0,0 1 1 0 0,0-1-1 0 0,0 1 0 0 0,0-1 0 0 0,0 0 0 0 0,0 1 1 0 0,0-1-1 0 0,1 0 0 0 0,-1 0 0 0 0,1 0 1 0 0,-1 0-1 0 0,0 0 0 0 0,1 0 0 0 0,0-1 1 0 0,-1 1-1 0 0,1 0 0 0 0,0-1 0 0 0,-1 1 1 0 0,1-1-1 0 0,0 0 0 0 0,-1 1 0 0 0,1-1 0 0 0,0 0 1 0 0,0 0-1 0 0,-1 0 0 0 0,4-1 0 0 0,24-4 211 0 0,-1-1-1 0 0,1-1 0 0 0,28-11 0 0 0,-42 13-252 0 0,7-2-35 0 0,-18 6-292 0 0,0 1 1 0 0,1-1-1 0 0,-1-1 0 0 0,-1 1 1 0 0,1-1-1 0 0,0 1 1 0 0,0-1-1 0 0,-1 0 1 0 0,1 0-1 0 0,-1-1 1 0 0,1 1-1 0 0,-1-1 1 0 0,0 0-1 0 0,0 0 1 0 0,0 0-1 0 0,3-3 1 0 0,-4 2 157 0 0,-1 1 0 0 0,1-1 0 0 0,0 0 0 0 0,-1 0 0 0 0,0 0 1 0 0,1 0-1 0 0,-2 0 0 0 0,1 0 0 0 0,0 0 0 0 0,-1 0 0 0 0,0 0 1 0 0,0 0-1 0 0,0-4 0 0 0,-1 1 244 0 0,0 0 0 0 0,0 0 0 0 0,0 0 0 0 0,-1 1 0 0 0,0-1 1 0 0,-6-14 3211 0 0,10 31-2721 0 0,0 1 1 0 0,-1 0-1 0 0,-1-1 1 0 0,0 15-1 0 0,0 13 407 0 0,1-16-516 0 0,3 36 216 0 0,-5 61 1 0 0,1-103-1401 0 0,0-2-290 0 0</inkml:trace>
</inkml:ink>
</file>

<file path=ppt/ink/ink9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30.15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17 7 7568 0 0,'-3'0'53'0'0,"2"0"-38"0"0,0 0 0 0 0,1 0-1 0 0,-1 0 1 0 0,1 0 0 0 0,-1 0 0 0 0,0-1 0 0 0,1 1 0 0 0,-1 0 0 0 0,1 0 0 0 0,-1 0-1 0 0,0-1 1 0 0,1 1 0 0 0,-1 0 0 0 0,1-1 0 0 0,-1 1 0 0 0,1 0 0 0 0,-1-1-1 0 0,1 1 1 0 0,0 0 0 0 0,-2-2 0 0 0,2 2 206 0 0,18 0 159 0 0,-15 1-291 0 0,0 1-1 0 0,0-1 1 0 0,0 1-1 0 0,0 0 1 0 0,-1 0-1 0 0,1 0 1 0 0,-1 0-1 0 0,1 1 1 0 0,-1-1-1 0 0,3 5 0 0 0,19 29 878 0 0,-14-16-377 0 0,0 1 0 0 0,-1 0 0 0 0,-1 0 1 0 0,-1 1-1 0 0,-1 0 0 0 0,4 32 0 0 0,-9-40 96 0 0,-3-13 316 0 0,-3-6-533 0 0,3 2-430 0 0,1 0-1 0 0,0 1 1 0 0,0-1-1 0 0,0 0 1 0 0,0 0-1 0 0,0 0 0 0 0,1 1 1 0 0,-1-1-1 0 0,1 0 1 0 0,0 0-1 0 0,0 0 1 0 0,0 0-1 0 0,0 0 0 0 0,2-6 1 0 0,0-4-47 0 0,9-25 0 0 0,-8 28 25 0 0,1 1-16 0 0,-1 1 0 0 0,2-1 0 0 0,-1 1 0 0 0,1 0 0 0 0,1 0 0 0 0,-1 0 0 0 0,2 1 0 0 0,10-11 0 0 0,-16 17-1 0 0,0 0-1 0 0,1-1 0 0 0,-1 1 0 0 0,1 0 1 0 0,-1 0-1 0 0,1 0 0 0 0,-1 1 0 0 0,1-1 1 0 0,0 0-1 0 0,-1 1 0 0 0,1-1 0 0 0,0 1 0 0 0,0-1 1 0 0,-1 1-1 0 0,1 0 0 0 0,0 0 0 0 0,0 0 1 0 0,0 0-1 0 0,-1 0 0 0 0,4 0 0 0 0,-2 1-11 0 0,0 0 0 0 0,0 0 0 0 0,-1 1-1 0 0,1-1 1 0 0,-1 0 0 0 0,1 1 0 0 0,-1 0 0 0 0,0-1 0 0 0,1 1-1 0 0,-1 0 1 0 0,3 4 0 0 0,2 3-5 0 0,-1-1 0 0 0,0 1 0 0 0,0 1 0 0 0,-1-1 0 0 0,7 19-1 0 0,0 5 97 0 0,-2 0-1 0 0,7 43 0 0 0,-17-76-54 0 0,0 0 0 0 0,0 0 0 0 0,0-1 0 0 0,0 1-1 0 0,0 0 1 0 0,0 0 0 0 0,0 0 0 0 0,0 0-1 0 0,0 0 1 0 0,0 0 0 0 0,0 0 0 0 0,0 0 0 0 0,0 0-1 0 0,0 0 1 0 0,0 0 0 0 0,0 0 0 0 0,0 0-1 0 0,0 0 1 0 0,0 0 0 0 0,0 0 0 0 0,0 0 0 0 0,0 0-1 0 0,0 0 1 0 0,0 0 0 0 0,0 0 0 0 0,0 0-1 0 0,0 0 1 0 0,0 0 0 0 0,0 0 0 0 0,0 0-1 0 0,0 0 1 0 0,1 0 0 0 0,-1 0 0 0 0,0 0 0 0 0,0 0-1 0 0,0 0 1 0 0,0 0 0 0 0,0 0 0 0 0,0 0-1 0 0,0 0 1 0 0,0 0 0 0 0,0 0 0 0 0,0 0 0 0 0,0 0-1 0 0,0 0 1 0 0,0 0 0 0 0,0 0 0 0 0,0 0-1 0 0,0 0 1 0 0,0 0 0 0 0,0 1 0 0 0,0-1 0 0 0,3-8 566 0 0,5-20-497 0 0,0-2-109 0 0,-3 16 17 0 0,1 0 0 0 0,11-22 0 0 0,-13 30 0 0 0,0 0 0 0 0,0 0 0 0 0,1 0 0 0 0,0 1 0 0 0,0-1 0 0 0,0 1 0 0 0,9-6 0 0 0,-12 9 0 0 0,0 1-1 0 0,0-1 1 0 0,0 1-1 0 0,0 0 1 0 0,1 0-1 0 0,-1 0 1 0 0,0 0-1 0 0,1 0 0 0 0,-1 1 1 0 0,0-1-1 0 0,1 1 1 0 0,-1-1-1 0 0,1 1 1 0 0,-1 0-1 0 0,1 0 1 0 0,-1 0-1 0 0,5 1 0 0 0,-3 0-9 0 0,-1 0 0 0 0,1 0 0 0 0,-1 1 0 0 0,1 0 0 0 0,-1-1 0 0 0,0 1 0 0 0,0 0 0 0 0,0 0 0 0 0,0 1 0 0 0,5 4-1 0 0,1 3-4 0 0,-1 0-1 0 0,0 1 0 0 0,0 0 0 0 0,-1 0 0 0 0,8 17 0 0 0,-8-11-37 0 0,6 12 269 0 0,-12-28-295 0 0,0 1 0 0 0,-1-1-1 0 0,1 0 1 0 0,0 1 0 0 0,0-1 0 0 0,0 0-1 0 0,0 0 1 0 0,0 0 0 0 0,1 0 0 0 0,-1 0-1 0 0,0 0 1 0 0,0 0 0 0 0,1 0 0 0 0,-1-1-1 0 0,3 2 1 0 0,-3-2-84 0 0,-1 0 0 0 0,1 0 0 0 0,-1 0 0 0 0,0 0 0 0 0,1 0 0 0 0,-1 0 0 0 0,1 0 0 0 0,-1 0 0 0 0,1 0 0 0 0,-1 0 0 0 0,1 0 0 0 0,-1 0 0 0 0,1-1 0 0 0,-1 1 0 0 0,1 0 0 0 0,-1 0 0 0 0,1-1 0 0 0,4-3-1557 0 0</inkml:trace>
</inkml:ink>
</file>

<file path=ppt/ink/ink10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30.62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0 132 12552 0 0,'0'2'55'0'0,"0"0"1"0"0,1 0 0 0 0,-1 0 0 0 0,0 0-1 0 0,1 0 1 0 0,-1 0 0 0 0,1 0-1 0 0,-1 0 1 0 0,1 0 0 0 0,0 0 0 0 0,0-1-1 0 0,0 1 1 0 0,0 0 0 0 0,0-1 0 0 0,0 1-1 0 0,1 0 1 0 0,-1-1 0 0 0,1 0 0 0 0,-1 1-1 0 0,1-1 1 0 0,-1 0 0 0 0,1 1-1 0 0,0-1 1 0 0,-1 0 0 0 0,1 0 0 0 0,0-1-1 0 0,0 1 1 0 0,0 0 0 0 0,2 0 0 0 0,8 3 280 0 0,0-1 0 0 0,0-1 0 0 0,0 1 0 0 0,0-2 1 0 0,1 0-1 0 0,-1 0 0 0 0,0-1 0 0 0,1-1 1 0 0,16-3-1 0 0,-23 3-210 0 0,0 0 0 0 0,0 0-1 0 0,0-1 1 0 0,0 0 0 0 0,-1 0 0 0 0,1-1 0 0 0,-1 0 0 0 0,1 0-1 0 0,-1 0 1 0 0,0 0 0 0 0,0-1 0 0 0,-1 0 0 0 0,1 0 0 0 0,-1 0 0 0 0,1 0-1 0 0,-1-1 1 0 0,-1 0 0 0 0,1 0 0 0 0,-1 0 0 0 0,6-11 0 0 0,-8 15-87 0 0,-1-1 1 0 0,1 1-1 0 0,-1-1 0 0 0,0 1 1 0 0,1-1-1 0 0,-1 0 1 0 0,0 1-1 0 0,0-1 1 0 0,0 1-1 0 0,0-1 0 0 0,0 0 1 0 0,0 1-1 0 0,0-1 1 0 0,0 1-1 0 0,-1-1 1 0 0,1 1-1 0 0,-1-1 0 0 0,1 1 1 0 0,-1-1-1 0 0,0 1 1 0 0,1-1-1 0 0,-1 1 1 0 0,0 0-1 0 0,0-1 0 0 0,0 1 1 0 0,0 0-1 0 0,0 0 1 0 0,0 0-1 0 0,-1 0 1 0 0,1 0-1 0 0,-2-1 0 0 0,-4-3 78 0 0,0 0 0 0 0,-1 1 0 0 0,1 1 0 0 0,-14-6 0 0 0,11 5-129 0 0,-6-2-218 0 0,0 0 0 0 0,0 1-1 0 0,0 1 1 0 0,0 1 0 0 0,-1 0 0 0 0,-27-1-1 0 0,43 4 54 0 0,0 0-1 0 0,1 0 1 0 0,-1 0-1 0 0,0 0 0 0 0,0 0 1 0 0,1 1-1 0 0,-1-1 0 0 0,0 0 1 0 0,1 0-1 0 0,-1 1 1 0 0,1-1-1 0 0,-1 0 0 0 0,0 1 1 0 0,1-1-1 0 0,-1 0 1 0 0,1 1-1 0 0,-1-1 0 0 0,1 1 1 0 0,-1-1-1 0 0,1 1 0 0 0,-1-1 1 0 0,1 1-1 0 0,0 0 1 0 0,-1-1-1 0 0,1 1 0 0 0,0-1 1 0 0,-1 2-1 0 0</inkml:trace>
</inkml:ink>
</file>

<file path=ppt/ink/ink10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31.3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 14040 0 0,'64'147'3061'0'0,"-49"-100"-2391"0"0,-2 1 0 0 0,12 93 0 0 0,-20-105-1411 0 0,-2-22 42 0 0</inkml:trace>
</inkml:ink>
</file>

<file path=ppt/ink/ink10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32.68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17 4376 0 0,'0'0'329'0'0,"4"-4"-201"0"0,4-4 1357 0 0,-4 7-1184 0 0,0 0-1 0 0,0 0 0 0 0,1 0 0 0 0,-1 1 0 0 0,0-1 0 0 0,0 1 1 0 0,0 0-1 0 0,1 0 0 0 0,4 2 0 0 0,3 0 224 0 0,23 9 0 0 0,-27-9-444 0 0,121 30 1843 0 0,-96-26-1630 0 0,-20-4-106 0 0,0 0 1 0 0,0-2-1 0 0,23-1 1 0 0,-5 1 206 0 0,-1-2-223 0 0,-20 0-44 0 0,1 2 0 0 0,12 0 0 0 0,41 9 214 0 0,-41-5-112 0 0,43 2 1 0 0,-32-4-13 0 0,18-1 319 0 0,-35-2-605 0 0,24 3 0 0 0,-28 0 126 0 0,1-2 0 0 0,0 0-1 0 0,16-2 1 0 0,-7 0-22 0 0,0 1-1 0 0,27 2 0 0 0,-10 0 58 0 0,109-10-41 0 0,-121 11-18 0 0,43 7 0 0 0,-17-2-35 0 0,-35-6 1 0 0,39-2 0 0 0,-12-1 136 0 0,149 17 198 0 0,-152-10-282 0 0,113 0 661 0 0,-107-6-278 0 0,22-3-442 0 0,-46 1 148 0 0,43 2 0 0 0,-7 6-148 0 0,33 2 144 0 0,200-7 120 0 0,-97-14-110 0 0,-70 2-36 0 0,-93 10-132 0 0,182-3 556 0 0,-174 5-244 0 0,48-5 0 0 0,10 0-38 0 0,60 8 12 0 0,-152-3-285 0 0,-1 0 5 0 0,0 0-1 0 0,-1 0 1 0 0,1 0-1 0 0,0-1 1 0 0,10-3-1 0 0</inkml:trace>
</inkml:ink>
</file>

<file path=ppt/ink/ink10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34.59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0 294 6776 0 0,'1'-1'436'0'0,"1"0"-84"0"0,7-5 52 0 0,34-38 994 0 0,27-18 100 0 0,-58 50-1262 0 0,0 0 1 0 0,-2 0 0 0 0,1-2 0 0 0,-2 1-1 0 0,11-20 1 0 0,8-10 788 0 0,-25 39-974 0 0,-2 2-17 0 0,0 0-1 0 0,0 0 0 0 0,1 0 1 0 0,-1 1-1 0 0,0-1 0 0 0,-1 0 1 0 0,1-1-1 0 0,0 1 1 0 0,-1 0-1 0 0,1 0 0 0 0,-1 0 1 0 0,1 0-1 0 0,-1 0 0 0 0,0-1 1 0 0,0-3-1 0 0,8 81-234 0 0,-5 52 838 0 0,-1 5 299 0 0,-2-114-914 0 0,-2 25-1 0 0,0 2 136 0 0,2-40-169 0 0,-1-2-63 0 0,1-1 0 0 0,0 0 0 0 0,0 0 1 0 0,1 0-1 0 0,-1 0 0 0 0,0 0 0 0 0,0 0 1 0 0,1 0-1 0 0,0 3 0 0 0,1-2-1151 0 0</inkml:trace>
</inkml:ink>
</file>

<file path=ppt/ink/ink10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36.49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 6336 0 0,'0'0'480'0'0,"11"-2"141"0"0,-9 3-614 0 0,1 1-1 0 0,-1-1 0 0 0,0 1 1 0 0,1-1-1 0 0,-1 1 1 0 0,0 0-1 0 0,0 0 1 0 0,0 0-1 0 0,0 0 1 0 0,2 4-1 0 0,15 26 362 0 0,-8-12 5 0 0,-6-10-118 0 0,0 0 0 0 0,0 1 0 0 0,5 21 0 0 0,-7-23 50 0 0,0 1-1 0 0,0-1 1 0 0,1 0-1 0 0,0 0 0 0 0,11 17 1 0 0,-15-26-263 0 0,0 0-1 0 0,0 0 1 0 0,0 0 0 0 0,0 0 0 0 0,0 1 0 0 0,1-1 0 0 0,-1 0 0 0 0,0 0 0 0 0,0 0 0 0 0,0 0 0 0 0,0 0-1 0 0,1 1 1 0 0,-1-1 0 0 0,0 0 0 0 0,0 0 0 0 0,0 0 0 0 0,1 0 0 0 0,-1 0 0 0 0,0 0 0 0 0,0 0 0 0 0,0 0-1 0 0,1 0 1 0 0,-1 0 0 0 0,0 0 0 0 0,0 0 0 0 0,0 0 0 0 0,1 0 0 0 0,-1 0 0 0 0,0 0 0 0 0,0 0 0 0 0,0 0-1 0 0,1 0 1 0 0,-1 0 0 0 0,6-7 544 0 0,3-14-393 0 0,-8 19-76 0 0,5-17 2 0 0,-5 14-114 0 0,0 1 1 0 0,0-1 0 0 0,1 1-1 0 0,-1-1 1 0 0,1 1-1 0 0,0 0 1 0 0,1 0 0 0 0,-1 0-1 0 0,1 0 1 0 0,-1 1-1 0 0,1-1 1 0 0,6-5 0 0 0,1 1-6 0 0,-9 7 0 0 0,1 0 0 0 0,-1-1 0 0 0,1 1 0 0 0,0 0 0 0 0,-1 0 0 0 0,1 0 0 0 0,0 0 0 0 0,-1 0 0 0 0,1 0 0 0 0,0 0 0 0 0,0 1 0 0 0,0-1 0 0 0,0 1 0 0 0,0-1 0 0 0,0 1 0 0 0,0 0 0 0 0,0 0 0 0 0,0 0 0 0 0,0 0 0 0 0,2 0 0 0 0,-1 1 0 0 0,0 0 0 0 0,0 1 0 0 0,0-1 0 0 0,0 1 0 0 0,-1-1 1 0 0,1 1-1 0 0,0 0 0 0 0,-1 0 0 0 0,1 0 0 0 0,-1 0 0 0 0,0 0 1 0 0,1 1-1 0 0,-1-1 0 0 0,0 1 0 0 0,-1 0 0 0 0,1-1 0 0 0,0 1 1 0 0,-1 0-1 0 0,2 4 0 0 0,3 7 60 0 0,-1 1 0 0 0,6 24 0 0 0,-10-35-38 0 0,1 2-1 0 0,-1-1 27 0 0,1 1 1 0 0,-1-1-1 0 0,-1 1 1 0 0,1-1-1 0 0,-1 7 1 0 0,0-11 363 0 0,1-1-373 0 0,0 0 1 0 0,-1 1-1 0 0,1-1 1 0 0,0 0-1 0 0,0 0 0 0 0,0 0 1 0 0,-1-1-1 0 0,1 1 1 0 0,0 0-1 0 0,0 0 0 0 0,-1 0 1 0 0,1 0-1 0 0,0-1 1 0 0,0 1-1 0 0,-1 0 0 0 0,1-1 1 0 0,0 1-1 0 0,-1-1 1 0 0,1 1-1 0 0,0 0 1 0 0,-1-1-1 0 0,1 0 0 0 0,-1 1 1 0 0,1-1-1 0 0,-1 1 1 0 0,1-1-1 0 0,-1 0 0 0 0,1 0 1 0 0,14-22 70 0 0,-14 21-188 0 0,10-18 6 0 0,-2 5 91 0 0,0-1-1 0 0,16-20 1 0 0,-22 33-26 0 0,0 0 1 0 0,0 1-1 0 0,0-1 1 0 0,0 1-1 0 0,1 0 1 0 0,-1 0-1 0 0,1 0 1 0 0,0 0-1 0 0,-1 0 1 0 0,1 1-1 0 0,0 0 1 0 0,0 0-1 0 0,0 0 1 0 0,0 0-1 0 0,4 0 1 0 0,-5 1 1 0 0,-1 0 0 0 0,1-1 1 0 0,0 1-1 0 0,-1 1 1 0 0,1-1-1 0 0,0 0 1 0 0,-1 1-1 0 0,1-1 1 0 0,0 1-1 0 0,-1 0 1 0 0,1 0-1 0 0,-1 0 1 0 0,1 0-1 0 0,-1 0 1 0 0,1 0-1 0 0,-1 1 1 0 0,0-1-1 0 0,0 1 1 0 0,0 0-1 0 0,0 0 1 0 0,0-1-1 0 0,3 5 1 0 0,11 20 109 0 0,21 46 0 0 0,-35-68-125 0 0,17 32 220 0 0,-18-34-232 0 0,0 0 1 0 0,1 0 0 0 0,-1 0-1 0 0,1 0 1 0 0,0 0 0 0 0,-1 0-1 0 0,1 0 1 0 0,0-1 0 0 0,0 1-1 0 0,0 0 1 0 0,1-1 0 0 0,3 2-1 0 0,0-2-254 0 0</inkml:trace>
</inkml:ink>
</file>

<file path=ppt/ink/ink10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36.8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7 145 12936 0 0,'-1'0'56'0'0,"0"1"1"0"0,1 0 0 0 0,-1 0 0 0 0,1-1 0 0 0,-1 1 0 0 0,1 0 0 0 0,-1 0 0 0 0,1 0 0 0 0,-1 0-1 0 0,1 0 1 0 0,-1 0 0 0 0,2 1-34 0 0,-1 0 0 0 0,1 0 0 0 0,0 0 0 0 0,-1-1-1 0 0,1 1 1 0 0,0 0 0 0 0,0-1 0 0 0,0 1 0 0 0,1-1 0 0 0,-1 1 0 0 0,0-1-1 0 0,0 1 1 0 0,1-1 0 0 0,-1 0 0 0 0,1 0 0 0 0,2 2 0 0 0,-1-1 37 0 0,1 0 1 0 0,0 0-1 0 0,0-1 1 0 0,0 1-1 0 0,0-1 0 0 0,0 0 1 0 0,6 0-1 0 0,1 1 90 0 0,0-2 0 0 0,0 0 0 0 0,0 0 0 0 0,22-4 0 0 0,-20 1-26 0 0,1 0 0 0 0,-1-1 0 0 0,-1-1 0 0 0,1 0 0 0 0,-1-1 0 0 0,1 0 0 0 0,-2-1 0 0 0,1 0 0 0 0,-1-1 0 0 0,0 0 0 0 0,17-17-1 0 0,-27 24-98 0 0,0 0 0 0 0,1 0 0 0 0,-1 0 0 0 0,0 0 0 0 0,0-1 0 0 0,0 1-1 0 0,0 0 1 0 0,0 0 0 0 0,-1-1 0 0 0,1 1 0 0 0,0 0 0 0 0,-1-1-1 0 0,1 1 1 0 0,-1-1 0 0 0,1 1 0 0 0,-1-1 0 0 0,1 1 0 0 0,-1-1-1 0 0,0 1 1 0 0,0-1 0 0 0,0 1 0 0 0,0-1 0 0 0,0 1 0 0 0,0-1-1 0 0,0 1 1 0 0,-1-1 0 0 0,1 0 0 0 0,-1 1 0 0 0,1 0 0 0 0,-1-1 0 0 0,1 1-1 0 0,-1-1 1 0 0,0 1 0 0 0,1 0 0 0 0,-1-1 0 0 0,0 1 0 0 0,0 0-1 0 0,0 0 1 0 0,0 0 0 0 0,0 0 0 0 0,-1 0 0 0 0,1 0 0 0 0,0 0-1 0 0,0 0 1 0 0,-3-1 0 0 0,-6-4-41 0 0,0 0-1 0 0,-1 0 1 0 0,0 1-1 0 0,0 1 1 0 0,0 0-1 0 0,0 0 1 0 0,-1 1-1 0 0,1 1 0 0 0,-1 0 1 0 0,0 1-1 0 0,0 0 1 0 0,0 0-1 0 0,0 1 1 0 0,0 1-1 0 0,0 0 1 0 0,1 1-1 0 0,-15 3 1 0 0,20-3-271 0 0,0 0 0 0 0,0 1 0 0 0,0-1 1 0 0,0 1-1 0 0,1 0 0 0 0,-1 1 0 0 0,1 0 0 0 0,-9 7 1 0 0,9-5-386 0 0</inkml:trace>
</inkml:ink>
</file>

<file path=ppt/ink/ink10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37.44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14560 0 0,'0'0'528'0'0,"16"2"-250"0"0,-13 0-221 0 0,-1 0 0 0 0,1 0-1 0 0,-1 1 1 0 0,1-1 0 0 0,-1 0-1 0 0,0 1 1 0 0,0-1 0 0 0,0 1-1 0 0,0 0 1 0 0,0 0 0 0 0,-1 0-1 0 0,2 3 1 0 0,3 8 309 0 0,5 21 0 0 0,-6-18-126 0 0,80 231 1935 0 0,-80-232-3064 0 0,-1 0-57 0 0</inkml:trace>
</inkml:ink>
</file>

<file path=ppt/ink/ink10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1.32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451 55 8320 0 0,'-2'-4'83'0'0,"-1"0"0"0"0,1 1-1 0 0,-1-1 1 0 0,1 1 0 0 0,-1-1 0 0 0,-1 1 0 0 0,1 0 0 0 0,0 0 0 0 0,-1 0 0 0 0,1 1 0 0 0,-1-1 0 0 0,0 1-1 0 0,0 0 1 0 0,0 0 0 0 0,0 0 0 0 0,0 1 0 0 0,0-1 0 0 0,-6 0 0 0 0,4 1 35 0 0,1 0 1 0 0,0 1-1 0 0,-1 0 1 0 0,1 0-1 0 0,0 1 1 0 0,-1-1-1 0 0,1 1 1 0 0,0 0-1 0 0,-1 0 1 0 0,1 1-1 0 0,0 0 0 0 0,0 0 1 0 0,0 0-1 0 0,0 0 1 0 0,-4 4-1 0 0,-7 4 176 0 0,0 1 0 0 0,1 0 0 0 0,0 2 0 0 0,0-1 0 0 0,2 2 0 0 0,0 0 0 0 0,-12 16 0 0 0,-44 70 334 0 0,60-85-512 0 0,1 0 1 0 0,0 1 0 0 0,1 0-1 0 0,-9 33 1 0 0,14-39-69 0 0,-1 1 0 0 0,1 0 0 0 0,1 1 1 0 0,0-1-1 0 0,1 0 0 0 0,1 20 0 0 0,0-27-36 0 0,0 0-1 0 0,-1 0 1 0 0,2 0-1 0 0,-1 0 1 0 0,0 0-1 0 0,1 0 1 0 0,0-1-1 0 0,0 1 1 0 0,0 0-1 0 0,0-1 1 0 0,1 0-1 0 0,-1 1 1 0 0,1-1-1 0 0,0 0 1 0 0,0 0-1 0 0,0 0 1 0 0,0-1-1 0 0,1 1 1 0 0,-1-1-1 0 0,1 0 1 0 0,5 3 0 0 0,-4-3 12 0 0,0 0 1 0 0,0-1 0 0 0,0 1 0 0 0,1-1 0 0 0,-1 0 0 0 0,1 0 0 0 0,-1-1 0 0 0,1 0 0 0 0,-1 0 0 0 0,1 0 0 0 0,-1-1 0 0 0,0 1 0 0 0,1-1 0 0 0,-1-1 0 0 0,0 1 0 0 0,6-3 0 0 0,-5 2 46 0 0,0 0 0 0 0,0-1 0 0 0,-1 0-1 0 0,0 0 1 0 0,1 0 0 0 0,-1-1 0 0 0,0 0 0 0 0,-1 0-1 0 0,1 0 1 0 0,-1 0 0 0 0,1-1 0 0 0,-1 0 0 0 0,6-10-1 0 0,-9 14-45 0 0,0-1-1 0 0,0 1 0 0 0,-1 0 0 0 0,1-1 1 0 0,-1 1-1 0 0,1-1 0 0 0,-1 1 0 0 0,1-1 1 0 0,-1 1-1 0 0,0-1 0 0 0,0 1 0 0 0,0-1 1 0 0,0 0-1 0 0,0 1 0 0 0,0-1 0 0 0,0 1 1 0 0,0-1-1 0 0,0 1 0 0 0,-1-1 0 0 0,1 1 1 0 0,-1-1-1 0 0,1 1 0 0 0,-1-1 0 0 0,0 1 1 0 0,0 0-1 0 0,1-1 0 0 0,-2 0 0 0 0,-1-1-2 0 0,1 1 0 0 0,0 0-1 0 0,-1 0 1 0 0,1 0-1 0 0,-1 1 1 0 0,1-1 0 0 0,-1 0-1 0 0,0 1 1 0 0,0 0 0 0 0,0 0-1 0 0,0 0 1 0 0,-5-1-1 0 0,-9-3-17 0 0,1 2-1 0 0,-1 0 0 0 0,-34 0 1 0 0,45 3-29 0 0,1 0 0 0 0,0 1 0 0 0,0-1 0 0 0,0 1 0 0 0,0 1 1 0 0,0-1-1 0 0,0 1 0 0 0,0 0 0 0 0,1 0 0 0 0,-1 0 0 0 0,1 0 1 0 0,-1 1-1 0 0,1 0 0 0 0,0 0 0 0 0,0 0 0 0 0,0 1 0 0 0,0-1 1 0 0,-3 5-1 0 0,2-2-327 0 0,1 0 1 0 0,0 0 0 0 0,0 0-1 0 0,0 0 1 0 0,-5 14 0 0 0,5-8-1226 0 0</inkml:trace>
</inkml:ink>
</file>

<file path=ppt/ink/ink10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2.15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 0 18847 0 0,'-2'10'792'0'0,"2"0"-632"0"0,0 0-712 0 0,0-4-144 0 0,0 0-24 0 0</inkml:trace>
</inkml:ink>
</file>

<file path=ppt/ink/ink10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2.71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16 171 9672 0 0,'0'0'725'0'0,"-2"14"-442"0"0,3-3-137 0 0,-1 0 0 0 0,0 0 0 0 0,-1 1 0 0 0,0-1 0 0 0,-3 13 0 0 0,-3 20 363 0 0,6-22 268 0 0,0 1-1 0 0,4 29 1 0 0,-2-44-642 0 0,0 0 0 0 0,0 0 0 0 0,1 0 0 0 0,0 0 0 0 0,1-1 0 0 0,0 1 0 0 0,0-1 0 0 0,1 0 0 0 0,0 1 0 0 0,4 5 0 0 0,-7-11-92 0 0,0 0 1 0 0,1-1-1 0 0,-1 1 1 0 0,0-1 0 0 0,0 1-1 0 0,1-1 1 0 0,-1 0 0 0 0,1 0-1 0 0,-1 1 1 0 0,1-1-1 0 0,-1 0 1 0 0,1 0 0 0 0,0-1-1 0 0,-1 1 1 0 0,1 0 0 0 0,0 0-1 0 0,0-1 1 0 0,0 1 0 0 0,0-1-1 0 0,0 0 1 0 0,0 1-1 0 0,-1-1 1 0 0,1 0 0 0 0,0 0-1 0 0,0 0 1 0 0,0-1 0 0 0,0 1-1 0 0,3-1 1 0 0,0-1 92 0 0,0 0-1 0 0,0-1 1 0 0,0 0 0 0 0,0 0-1 0 0,0 0 1 0 0,0-1 0 0 0,-1 0-1 0 0,6-5 1 0 0,6-8 77 0 0,-1 0-1 0 0,0-1 1 0 0,-1-1-1 0 0,-1 0 1 0 0,-1-1 0 0 0,-1-1-1 0 0,-1 1 1 0 0,11-32-1 0 0,-18 44-168 0 0,0 0 1 0 0,-1 0-1 0 0,0 0 0 0 0,-1 0 0 0 0,0 0 0 0 0,0-1 0 0 0,-1 1 0 0 0,1 0 0 0 0,-2-1 0 0 0,1 1 0 0 0,-1 0 0 0 0,-1 0 1 0 0,0-1-1 0 0,-3-10 0 0 0,-1 5-50 0 0,0 0 1 0 0,-1 0 0 0 0,0 1 0 0 0,-1 0 0 0 0,-18-23-1 0 0,23 32-41 0 0,0 1-1 0 0,-1-1 1 0 0,1 1-1 0 0,-1 0 1 0 0,0 0-1 0 0,0 0 0 0 0,0 0 1 0 0,0 1-1 0 0,0 0 1 0 0,0 0-1 0 0,-1 0 1 0 0,1 0-1 0 0,-1 0 0 0 0,1 1 1 0 0,-1 0-1 0 0,0 0 1 0 0,0 0-1 0 0,1 1 1 0 0,-1-1-1 0 0,0 1 1 0 0,0 1-1 0 0,-8 0 0 0 0,6 1-117 0 0,0 1-1 0 0,0 0 1 0 0,1 0 0 0 0,-1 0-1 0 0,1 1 1 0 0,0 0-1 0 0,0 0 1 0 0,0 1-1 0 0,0 0 1 0 0,-9 10-1 0 0,-1 1-566 0 0</inkml:trace>
</inkml:ink>
</file>

<file path=ppt/ink/ink10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3.2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107 217 12128 0 0,'-2'-1'21'0'0,"1"0"0"0"0,0 0 0 0 0,0 0 0 0 0,0 0 0 0 0,0-1 0 0 0,0 1 0 0 0,0 0 0 0 0,0 0 0 0 0,0-1 0 0 0,1 1 0 0 0,-1-1 0 0 0,0 1 0 0 0,1 0 0 0 0,-1-1 0 0 0,1 1 0 0 0,0-1 0 0 0,-1 1 0 0 0,1-1 1 0 0,0 0-1 0 0,0 1 0 0 0,0-1 0 0 0,0 1 0 0 0,0-1 0 0 0,0 1 0 0 0,1-1 0 0 0,-1 1 0 0 0,1-3 0 0 0,0-4-86 0 0,1-6 25 0 0,0-1 1 0 0,1 1-1 0 0,1 0 1 0 0,7-21 0 0 0,-9 29 166 0 0,1 1 1 0 0,0-1-1 0 0,0 1 1 0 0,0 0-1 0 0,0 0 1 0 0,1 0-1 0 0,0 1 1 0 0,0-1-1 0 0,0 1 1 0 0,1 0-1 0 0,-1 0 1 0 0,1 0-1 0 0,9-5 1 0 0,-12 8-69 0 0,0 0 0 0 0,0 1 0 0 0,0-1 0 0 0,0 1 0 0 0,0-1 0 0 0,0 1 0 0 0,0 0 0 0 0,0 0 0 0 0,0 0 0 0 0,0 0 1 0 0,0 0-1 0 0,0 0 0 0 0,0 1 0 0 0,0-1 0 0 0,0 1 0 0 0,0-1 0 0 0,0 1 0 0 0,0 0 0 0 0,0 0 0 0 0,-1 0 0 0 0,1 0 0 0 0,0 0 1 0 0,0 0-1 0 0,-1 0 0 0 0,1 1 0 0 0,-1-1 0 0 0,1 0 0 0 0,1 3 0 0 0,3 2 1 0 0,-1 1 1 0 0,0-1-1 0 0,0 1 1 0 0,0 0-1 0 0,5 12 1 0 0,-4-6 18 0 0,-1 1 1 0 0,0-1 0 0 0,-1 1 0 0 0,-1 0 0 0 0,0 0 0 0 0,-1 0 0 0 0,0 1-1 0 0,-1-1 1 0 0,-1 0 0 0 0,0 1 0 0 0,-1-1 0 0 0,-1 0 0 0 0,0 0 0 0 0,-1 0 0 0 0,0 0-1 0 0,-1 0 1 0 0,-1 0 0 0 0,0-1 0 0 0,-1 0 0 0 0,-14 23 0 0 0,9-16 128 0 0,-2-1 1 0 0,0-1 0 0 0,-31 33-1 0 0,38-45-112 0 0,0 0-1 0 0,-1-1 1 0 0,0 1 0 0 0,0-1-1 0 0,0-1 1 0 0,-1 1 0 0 0,0-1-1 0 0,0-1 1 0 0,0 1 0 0 0,0-1-1 0 0,0-1 1 0 0,-1 1-1 0 0,-10 0 1 0 0,17-2-85 0 0,0-1 0 0 0,0 0 0 0 0,0 0 0 0 0,0 0 0 0 0,0 0 0 0 0,0 0 0 0 0,1 0 0 0 0,-1-1 0 0 0,0 1 0 0 0,0 0-1 0 0,0-1 1 0 0,0 0 0 0 0,1 1 0 0 0,-1-1 0 0 0,0 0 0 0 0,1 0 0 0 0,-1 0 0 0 0,1 0 0 0 0,-1 0 0 0 0,1 0 0 0 0,-1-1 0 0 0,1 1 0 0 0,0 0 0 0 0,-1-1 0 0 0,1 1 0 0 0,0-1 0 0 0,0 1 0 0 0,0-1 0 0 0,0 0-1 0 0,1 1 1 0 0,-1-1 0 0 0,0 0 0 0 0,0-3 0 0 0,0 3-14 0 0,1 0 0 0 0,0-1 1 0 0,0 1-1 0 0,0-1 0 0 0,0 1 0 0 0,0 0 0 0 0,0-1 0 0 0,0 1 0 0 0,1-1 0 0 0,-1 1 1 0 0,1 0-1 0 0,0-1 0 0 0,0 1 0 0 0,0 0 0 0 0,0 0 0 0 0,0 0 0 0 0,0 0 0 0 0,1 0 1 0 0,-1 0-1 0 0,1 0 0 0 0,-1 0 0 0 0,1 0 0 0 0,0 1 0 0 0,-1-1 0 0 0,5-2 0 0 0,-3 2-1 0 0,0 0 0 0 0,0 1 0 0 0,1-1 0 0 0,-1 1 0 0 0,0-1 0 0 0,1 1 0 0 0,-1 0-1 0 0,1 1 1 0 0,-1-1 0 0 0,1 1 0 0 0,-1-1 0 0 0,1 1 0 0 0,0 0 0 0 0,-1 0 0 0 0,1 1-1 0 0,4 0 1 0 0,2 2-7 0 0,1 0-1 0 0,0 0 1 0 0,-1 2-1 0 0,11 5 0 0 0,-9-3 65 0 0,0 0 0 0 0,0 1 0 0 0,19 18-1 0 0,14 9-2144 0 0,-40-32 261 0 0</inkml:trace>
  <inkml:trace contextRef="#ctx0" brushRef="#br0" timeOffset="1">520 247 7520 0 0,'0'0'476'0'0,"15"-6"1168"0"0,-11 8-1310 0 0,0-1 1 0 0,0 0-1 0 0,-1 1 1 0 0,1 0-1 0 0,-1 0 1 0 0,1 0-1 0 0,-1 1 1 0 0,0-1-1 0 0,0 1 1 0 0,0-1-1 0 0,5 6 0 0 0,9 8 1053 0 0,-9-10-1292 0 0,0 1 0 0 0,-1 0 1 0 0,-1 0-1 0 0,1 0 0 0 0,-1 1 1 0 0,0 0-1 0 0,7 13 0 0 0</inkml:trace>
</inkml:ink>
</file>

<file path=ppt/ink/ink10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3.74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101 0 14432 0 0,'-1'0'26'0'0,"1"0"-1"0"0,-1 0 1 0 0,0 0 0 0 0,1 0 0 0 0,-1 0 0 0 0,0 0 0 0 0,1 0 0 0 0,-1 0 0 0 0,1 1 0 0 0,-1-1 0 0 0,0 0 0 0 0,1 0 0 0 0,-1 1 0 0 0,0-1 0 0 0,1 0 0 0 0,-1 1 0 0 0,1-1 0 0 0,-1 0 0 0 0,1 1 0 0 0,-1-1 0 0 0,1 1 0 0 0,-1-1 0 0 0,1 1 0 0 0,-1-1 0 0 0,1 1-1 0 0,0-1 1 0 0,-1 1 0 0 0,1 0 0 0 0,0-1 0 0 0,0 1 0 0 0,-1 1 0 0 0,-9 25 265 0 0,8-20 60 0 0,-4 10-248 0 0,-1 1 0 0 0,-1-1 1 0 0,-1-1-1 0 0,-15 23 1 0 0,13-17-1844 0 0,4-11 667 0 0</inkml:trace>
</inkml:ink>
</file>

<file path=ppt/ink/ink10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4.38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101 0 15648 0 0,'-1'0'29'0'0,"0"0"0"0"0,0 1 1 0 0,0-1-1 0 0,0 0 1 0 0,0 1-1 0 0,0-1 1 0 0,0 0-1 0 0,0 1 1 0 0,0-1-1 0 0,0 1 1 0 0,0 0-1 0 0,1-1 1 0 0,-1 1-1 0 0,0 0 1 0 0,0-1-1 0 0,0 1 1 0 0,1 0-1 0 0,-1 0 1 0 0,0 0-1 0 0,1 0 1 0 0,-1 0-1 0 0,1-1 0 0 0,-1 1 1 0 0,1 0-1 0 0,-1 0 1 0 0,1 0-1 0 0,-1 2 1 0 0,-1 6-130 0 0,0-1 0 0 0,-1 16 0 0 0,-1 1 135 0 0,-11 36 34 0 0,-8 26 461 0 0,-6 1 1070 0 0,28-86-1089 0 0,10-4 385 0 0,-8 2-955 0 0,0 4 47 0 0,1-1 24 0 0,-1-2 47 0 0,-1 0-44 0 0,1 1 0 0 0,0-1 0 0 0,0 0 0 0 0,-1 1 0 0 0,1-1 0 0 0,-1 1 0 0 0,1-1-1 0 0,-1 1 1 0 0,0-1 0 0 0,1 3 0 0 0,-1-3 1 0 0,1 10 29 0 0,0-1 0 0 0,-1 1 0 0 0,0-1 0 0 0,0 1 0 0 0,-3 12 0 0 0,0 14 114 0 0,3-33-165 0 0,0 2 40 0 0,0 0 1 0 0,0-1 0 0 0,-1 1 0 0 0,1 0 0 0 0,-3 7 0 0 0,2-12 313 0 0,0-4-2672 0 0,-1-1 1249 0 0</inkml:trace>
</inkml:ink>
</file>

<file path=ppt/ink/ink10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4.87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14 282 7312 0 0,'-13'-6'568'0'0,"12"3"-283"0"0,1 1 1 0 0,0 0-1 0 0,0-1 1 0 0,0 1-1 0 0,0 0 1 0 0,1-1-1 0 0,-1 1 1 0 0,1 0-1 0 0,-1-1 1 0 0,1 1-1 0 0,0 0 1 0 0,0 0-1 0 0,2-4 1 0 0,0-4 326 0 0,1-3-252 0 0,1 1 0 0 0,0 0 0 0 0,0 0 0 0 0,1 0 0 0 0,1 1 0 0 0,0 0 0 0 0,8-10 0 0 0,54-56 104 0 0,-30 36-611 0 0,-37 37-1118 0 0,0 0-460 0 0</inkml:trace>
</inkml:ink>
</file>

<file path=ppt/ink/ink10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5.32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58 80 8208 0 0,'0'0'20'0'0,"0"-1"1"0"0,-1 1 0 0 0,1 0 0 0 0,0 0-1 0 0,0-1 1 0 0,-1 1 0 0 0,1 0-1 0 0,0 0 1 0 0,-1 0 0 0 0,1-1-1 0 0,0 1 1 0 0,-1 0 0 0 0,1 0-1 0 0,0 0 1 0 0,-1 0 0 0 0,1 0-1 0 0,0 0 1 0 0,-1 0 0 0 0,1 0 0 0 0,0 0-1 0 0,-1 0 1 0 0,1 0 0 0 0,0 0-1 0 0,-1 0 1 0 0,1 0 0 0 0,-1 0-1 0 0,1 0 1 0 0,0 0 0 0 0,-1 0-1 0 0,1 0 1 0 0,0 1 0 0 0,-1-1-1 0 0,1 0 1 0 0,0 0 0 0 0,-1 1 0 0 0,0 0 25 0 0,0 0 1 0 0,1 0 0 0 0,-1 0 0 0 0,0 0 0 0 0,0 0 0 0 0,1 1 0 0 0,-1-1-1 0 0,1 0 1 0 0,-2 3 0 0 0,-4 33 939 0 0,6-37-961 0 0,-23 134 3727 0 0,22-124-3507 0 0,-6 59 1247 0 0,7-60-1261 0 0,0 1-1 0 0,0-1 0 0 0,1 1 0 0 0,0-1 0 0 0,3 10 0 0 0,-3-16-139 0 0,0 1 0 0 0,0-1-1 0 0,1 0 1 0 0,-1 0 0 0 0,1 0 0 0 0,-1 0-1 0 0,1 0 1 0 0,0 0 0 0 0,0 0 0 0 0,1 0-1 0 0,4 4 1 0 0,-5-6-25 0 0,0 1 1 0 0,0-1-1 0 0,0 0 0 0 0,0 0 0 0 0,0 0 1 0 0,0 0-1 0 0,1 0 0 0 0,-1 0 0 0 0,0-1 0 0 0,1 1 1 0 0,-1-1-1 0 0,1 1 0 0 0,-1-1 0 0 0,0 0 1 0 0,1 0-1 0 0,-1 0 0 0 0,4-1 0 0 0,3 0 46 0 0,-1-1-1 0 0,0-1 0 0 0,0 0 0 0 0,0 0 1 0 0,0 0-1 0 0,-1-1 0 0 0,1 0 0 0 0,-1 0 1 0 0,0-1-1 0 0,0 0 0 0 0,9-9 0 0 0,5-7 33 0 0,35-43 1 0 0,-52 59-126 0 0,5-5 72 0 0,-2-1-1 0 0,1 0 1 0 0,-1 0 0 0 0,-1-1-1 0 0,0 0 1 0 0,-1 0 0 0 0,6-18-1 0 0,-9 24-47 0 0,-1-1-1 0 0,0 1 0 0 0,0 0 0 0 0,0-1 0 0 0,-1 1 1 0 0,0-1-1 0 0,0 0 0 0 0,0 1 0 0 0,-1-1 0 0 0,0 1 1 0 0,0 0-1 0 0,-1-1 0 0 0,0 1 0 0 0,0 0 0 0 0,-1 0 0 0 0,-5-11 1 0 0,3 9-59 0 0,1 1 1 0 0,-1 0-1 0 0,-1 0 1 0 0,0 0 0 0 0,0 1-1 0 0,0 0 1 0 0,0 0 0 0 0,-1 0-1 0 0,0 1 1 0 0,-13-8-1 0 0,15 11-65 0 0,0 0 0 0 0,-1 0 0 0 0,1 0-1 0 0,0 0 1 0 0,-1 1 0 0 0,1 0 0 0 0,-1 0-1 0 0,1 1 1 0 0,-1-1 0 0 0,1 1-1 0 0,-1 0 1 0 0,1 1 0 0 0,-1-1 0 0 0,1 1-1 0 0,-1 0 1 0 0,1 1 0 0 0,-1-1 0 0 0,-4 3-1 0 0,1 0-214 0 0,1 0 0 0 0,-1 1 0 0 0,1 0 0 0 0,1 0 0 0 0,-1 1 0 0 0,1-1 0 0 0,-9 10 0 0 0,3 2-1692 0 0</inkml:trace>
</inkml:ink>
</file>

<file path=ppt/ink/ink10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5.91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36 72 11912 0 0,'-3'-7'112'0'0,"2"5"-83"0"0,0 1-1 0 0,0 0 1 0 0,1-1 0 0 0,-1 1 0 0 0,0-1 0 0 0,1 1-1 0 0,-1 0 1 0 0,1-1 0 0 0,0 1 0 0 0,-1-1-1 0 0,1 1 1 0 0,0-1 0 0 0,0 1 0 0 0,0-1 0 0 0,0 0-1 0 0,0 1 1 0 0,0-1 0 0 0,1 1 0 0 0,-1-1-1 0 0,0 1 1 0 0,2-3 0 0 0,0 1 7 0 0,0 1 1 0 0,-1 0 0 0 0,1 0-1 0 0,1 0 1 0 0,-1 0-1 0 0,0 0 1 0 0,0 0-1 0 0,1 0 1 0 0,-1 1-1 0 0,1-1 1 0 0,0 1 0 0 0,-1 0-1 0 0,1 0 1 0 0,0 0-1 0 0,0 0 1 0 0,0 0-1 0 0,0 0 1 0 0,5 0-1 0 0,-5 1 22 0 0,-1 1-1 0 0,1-1 1 0 0,0 0-1 0 0,0 1 1 0 0,-1 0-1 0 0,1-1 1 0 0,-1 1-1 0 0,1 0 1 0 0,-1 1-1 0 0,1-1 0 0 0,-1 0 1 0 0,1 1-1 0 0,-1-1 1 0 0,0 1-1 0 0,0 0 1 0 0,0-1-1 0 0,0 1 1 0 0,0 0-1 0 0,0 0 1 0 0,-1 0-1 0 0,3 3 1 0 0,-3-2 0 0 0,1 0 1 0 0,-1-1-1 0 0,0 1 1 0 0,0 0-1 0 0,0 0 1 0 0,0 0-1 0 0,0 0 1 0 0,0 0-1 0 0,-1 0 1 0 0,1 0-1 0 0,-1 0 1 0 0,0 0-1 0 0,0 0 1 0 0,0 0-1 0 0,-1 0 1 0 0,1 0-1 0 0,-1 0 1 0 0,1 0-1 0 0,-1 0 1 0 0,0 0-1 0 0,0-1 1 0 0,-1 1-1 0 0,1 0 1 0 0,-2 3-1 0 0,-5 7 211 0 0,-1 0 1 0 0,0-1-1 0 0,-17 19 0 0 0,9-12-97 0 0,-8 4 88 0 0,21-20-199 0 0,0 0 0 0 0,1 1 0 0 0,-1-1 0 0 0,1 0 0 0 0,0 1-1 0 0,0 0 1 0 0,0 0 0 0 0,0 0 0 0 0,1 0 0 0 0,-4 7 0 0 0,6-10-34 0 0,-1 0-1 0 0,1-1 1 0 0,0 1 0 0 0,0 0 0 0 0,0 0-1 0 0,-1 0 1 0 0,1 0 0 0 0,0 0 0 0 0,0 0 0 0 0,0-1-1 0 0,0 1 1 0 0,1 0 0 0 0,-1 0 0 0 0,0 0 0 0 0,0 0-1 0 0,0 0 1 0 0,1-1 0 0 0,-1 1 0 0 0,0 0 0 0 0,1 0-1 0 0,-1 0 1 0 0,1-1 0 0 0,-1 1 0 0 0,2 1-1 0 0,-1-1 11 0 0,0 0 0 0 0,1 0 0 0 0,-1-1-1 0 0,0 1 1 0 0,1 0 0 0 0,-1-1 0 0 0,1 1 0 0 0,-1-1-1 0 0,1 1 1 0 0,-1-1 0 0 0,1 0 0 0 0,2 1-1 0 0,3-1 29 0 0,-1 0-1 0 0,1 0 1 0 0,-1-1-1 0 0,1 0 1 0 0,9-3-1 0 0,15-6-1469 0 0,-21 6 562 0 0</inkml:trace>
</inkml:ink>
</file>

<file path=ppt/ink/ink10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6.4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68 1 16527 0 0,'0'0'374'0'0,"18"0"1068"0"0,-16 0-1443 0 0,-1 0 0 0 0,1 0-1 0 0,-1 0 1 0 0,0 0-1 0 0,1 0 1 0 0,-1 1-1 0 0,1-1 1 0 0,-1 0 0 0 0,0 1-1 0 0,1-1 1 0 0,-1 1-1 0 0,0-1 1 0 0,0 1-1 0 0,1 0 1 0 0,-1-1-1 0 0,0 1 1 0 0,0 0 0 0 0,0 0-1 0 0,0 0 1 0 0,1 1-1 0 0,-1-1-15 0 0,-1 0 0 0 0,1 0 0 0 0,-1 0 0 0 0,0 0 1 0 0,1 0-1 0 0,-1 1 0 0 0,0-1 0 0 0,0 0 0 0 0,0 0 0 0 0,0 0 0 0 0,0 0 0 0 0,0 0 0 0 0,0 0 0 0 0,0 0 0 0 0,0 1 0 0 0,-1-1 0 0 0,1 0 0 0 0,0 0 0 0 0,-1 0 0 0 0,1 0 0 0 0,-1 0 1 0 0,1 0-1 0 0,-1 0 0 0 0,1 0 0 0 0,-2 1 0 0 0,-5 8-226 0 0,-1 1 0 0 0,-1-1 1 0 0,-15 15-1 0 0,11-13 178 0 0,11-9 59 0 0,-1-1 0 0 0,1 1 0 0 0,0 0 0 0 0,0 0 0 0 0,0 0 0 0 0,1 0 0 0 0,-1 0 0 0 0,-2 6 0 0 0,4-8 6 0 0,0-1 0 0 0,1 1 0 0 0,-1 0 0 0 0,0 0 0 0 0,0-1 0 0 0,0 1 0 0 0,0 0 0 0 0,0-1 0 0 0,1 1 0 0 0,-1-1 0 0 0,0 1 0 0 0,1 0 0 0 0,-1-1 0 0 0,0 1 0 0 0,1-1 0 0 0,-1 1 0 0 0,1-1 0 0 0,-1 1 0 0 0,1-1 0 0 0,-1 1 0 0 0,1-1 0 0 0,-1 1 0 0 0,1-1 0 0 0,-1 0 0 0 0,2 1 0 0 0,-1 0 0 0 0,7 4 1 0 0,0 0 0 0 0,14 6 0 0 0,-14-8-18 0 0,0 1 1 0 0,0 0-1 0 0,13 10 0 0 0,-17-10 82 0 0,0-1-1 0 0,0 1 0 0 0,0 0 1 0 0,0 0-1 0 0,-1 0 0 0 0,6 9 1 0 0,-8-12-16 0 0,0 1 1 0 0,-1-1-1 0 0,1 0 0 0 0,-1 1 1 0 0,1-1-1 0 0,-1 1 0 0 0,0-1 1 0 0,0 0-1 0 0,1 1 0 0 0,-1-1 1 0 0,0 1-1 0 0,0-1 0 0 0,0 1 1 0 0,-1-1-1 0 0,1 1 0 0 0,0-1 1 0 0,-1 0-1 0 0,1 1 0 0 0,0-1 1 0 0,-1 0-1 0 0,0 1 0 0 0,1-1 1 0 0,-1 0-1 0 0,0 1 0 0 0,1-1 1 0 0,-1 0-1 0 0,0 0 0 0 0,0 0 1 0 0,0 0-1 0 0,0 0 0 0 0,0 0 1 0 0,-2 1-1 0 0,-3 3 169 0 0,-1 0-1 0 0,1-1 1 0 0,-1 0 0 0 0,0 0-1 0 0,-1-1 1 0 0,1 1-1 0 0,-1-2 1 0 0,-7 3 0 0 0,-37 7-26 0 0,34-9-1858 0 0,14-2 710 0 0</inkml:trace>
</inkml:ink>
</file>

<file path=ppt/ink/ink10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7.13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41 11224 0 0,'0'0'653'0'0,"22"-1"-282"0"0,26-5 546 0 0,-19 2 150 0 0,-11-1-434 0 0,-15 4-552 0 0,-1 0-1 0 0,0 0 1 0 0,0 1-1 0 0,0-1 1 0 0,1 1-1 0 0,-1-1 1 0 0,0 1-1 0 0,0 0 1 0 0,1 0-1 0 0,-1 0 1 0 0,4 0 0 0 0,18 4 187 0 0,-1-1 1 0 0,0-1 0 0 0,1-1 0 0 0,46-5-1 0 0,-26-1 140 0 0,1 1 0 0 0,-1 3 0 0 0,1 1 0 0 0,61 9 0 0 0,-38-1 106 0 0,109-3-1 0 0,-111-8-368 0 0,120-22 1 0 0,-148 18-256 0 0,-20 5-18 0 0</inkml:trace>
</inkml:ink>
</file>

<file path=ppt/ink/ink10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8.79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4 0 9696 0 0,'0'1'22'0'0,"0"-1"0"0"0,0 0 1 0 0,0 0-1 0 0,0 0 1 0 0,0 0-1 0 0,0 0 0 0 0,0 0 1 0 0,0 0-1 0 0,0 0 0 0 0,0 0 1 0 0,0 1-1 0 0,0-1 0 0 0,0 0 1 0 0,0 0-1 0 0,0 0 0 0 0,0 0 1 0 0,0 0-1 0 0,0 0 1 0 0,-1 0-1 0 0,1 0 0 0 0,0 0 1 0 0,0 0-1 0 0,0 0 0 0 0,0 0 1 0 0,0 0-1 0 0,0 1 0 0 0,0-1 1 0 0,0 0-1 0 0,0 0 0 0 0,-1 0 1 0 0,1 0-1 0 0,0 0 1 0 0,0 0-1 0 0,0 0 0 0 0,0 0 1 0 0,0 0-1 0 0,0 0 0 0 0,0 0 1 0 0,0 0-1 0 0,-1 0 0 0 0,1 0 1 0 0,0 0-1 0 0,0 0 1 0 0,0-1-1 0 0,0 1 0 0 0,0 0 1 0 0,0 0-1 0 0,0 0 0 0 0,0 0 1 0 0,0 0-1 0 0,0 0 0 0 0,-1 0 1 0 0,1 0-1 0 0,0 0 0 0 0,0 0 1 0 0,0 0-1 0 0,0 0 1 0 0,1 18 568 0 0,6 31-70 0 0,-6-42-284 0 0,6 43 780 0 0,2 78 0 0 0,-7-109 279 0 0,5-39-603 0 0,2-17-555 0 0,-3 13-118 0 0,13-33-1 0 0,-17 50-19 0 0,1 1-1 0 0,0 0 0 0 0,0 0 1 0 0,1 0-1 0 0,0 1 1 0 0,0-1-1 0 0,0 1 0 0 0,1 0 1 0 0,-1 0-1 0 0,7-4 1 0 0,-9 7-5 0 0,1 0 1 0 0,-1 0 0 0 0,1 1 0 0 0,-1-1 0 0 0,1 1 0 0 0,-1 0 0 0 0,1 0 0 0 0,0 0 0 0 0,-1 0 0 0 0,1 0 0 0 0,5 0 0 0 0,-7 1 9 0 0,1 0 1 0 0,-1 0 0 0 0,1 0-1 0 0,-1 1 1 0 0,1-1-1 0 0,-1 0 1 0 0,1 1-1 0 0,-1-1 1 0 0,0 1 0 0 0,1 0-1 0 0,-1-1 1 0 0,0 1-1 0 0,0 0 1 0 0,1 0-1 0 0,-1 0 1 0 0,0 0 0 0 0,0 0-1 0 0,0 0 1 0 0,0 0-1 0 0,0 0 1 0 0,0 0-1 0 0,0 0 1 0 0,-1 1 0 0 0,2 1-1 0 0,3 4 44 0 0,-1 1-1 0 0,0-1 1 0 0,-1 1-1 0 0,0 0 1 0 0,0 0-1 0 0,0 0 1 0 0,-1 0-1 0 0,0 0 1 0 0,-1 1-1 0 0,1 10 0 0 0,-2 9 8 0 0,1-13 186 0 0,-1 0-1 0 0,-3 22 0 0 0,3-36-235 0 0,0-1-1 0 0,-1 0 0 0 0,1 1 0 0 0,0-1 0 0 0,0 0 0 0 0,0 1 0 0 0,0-1 0 0 0,0 1 0 0 0,0-1 0 0 0,-1 0 1 0 0,1 1-1 0 0,0-1 0 0 0,0 0 0 0 0,0 1 0 0 0,0-1 0 0 0,0 1 0 0 0,1-1 0 0 0,-1 0 0 0 0,0 1 0 0 0,0-1 0 0 0,0 1 1 0 0,0-1-1 0 0,0 0 0 0 0,0 1 0 0 0,1-1 0 0 0,-1 0 0 0 0,0 1 0 0 0,0-1 0 0 0,1 1 0 0 0,7-10 109 0 0,6-21-38 0 0,-5 4-58 0 0,1 1 0 0 0,24-46-1 0 0,-13 45-17 0 0,-19 24 0 0 0,-1 1 0 0 0,0-1 0 0 0,1 1 0 0 0,-1 0 0 0 0,1 0 0 0 0,0-1 0 0 0,-1 1 0 0 0,1 0 0 0 0,0 0 0 0 0,-1 1 0 0 0,1-1 0 0 0,0 0 0 0 0,0 1 0 0 0,3-1 0 0 0,-4 1 2 0 0,1 0-1 0 0,-1 1 0 0 0,1-1 0 0 0,-1 1 1 0 0,0-1-1 0 0,1 1 0 0 0,-1 0 0 0 0,0 0 0 0 0,1 0 1 0 0,-1-1-1 0 0,0 1 0 0 0,0 0 0 0 0,0 0 1 0 0,0 1-1 0 0,0-1 0 0 0,0 0 0 0 0,0 0 0 0 0,1 3 1 0 0,12 24 198 0 0,-10-12-128 0 0,0 0 0 0 0,-2 1 0 0 0,0-1 0 0 0,-1 1 0 0 0,-1-1 0 0 0,-2 27 0 0 0,0 7-118 0 0,2-49-56 0 0,0-1 0 0 0,0 1 0 0 0,0-1 0 0 0,0 1 0 0 0,0-1 0 0 0,0 1 0 0 0,0-1 0 0 0,0 1 0 0 0,0-1 0 0 0,0 1 0 0 0,0-1 0 0 0,0 1 0 0 0,1-1 0 0 0,-1 1 0 0 0,0-1 0 0 0,0 1 0 0 0,0-1 0 0 0,1 0 0 0 0,-1 1 0 0 0,0-1 1 0 0,1 1-1 0 0,-1-1 0 0 0,0 0 0 0 0,1 1 0 0 0,-1-1 0 0 0,1 0 0 0 0,-1 1 0 0 0,0-1 0 0 0,1 0 0 0 0,-1 0 0 0 0,1 1 0 0 0,-1-1 0 0 0,1 0 0 0 0,-1 0 0 0 0,1 0 0 0 0,-1 0 0 0 0,1 0 0 0 0,-1 0 0 0 0,1 1 0 0 0,4-1-1356 0 0</inkml:trace>
</inkml:ink>
</file>

<file path=ppt/ink/ink10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49.60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35 58 9416 0 0,'0'0'962'0'0,"-5"7"-420"0"0,2 2-143 0 0,0 0 0 0 0,0 0 1 0 0,1 1-1 0 0,0-1 1 0 0,1 1-1 0 0,0-1 0 0 0,0 1 1 0 0,1-1-1 0 0,0 1 0 0 0,1 0 1 0 0,0-1-1 0 0,4 18 1 0 0,-4-25-353 0 0,-1 0 0 0 0,1 0 1 0 0,-1-1-1 0 0,1 1 0 0 0,0 0 1 0 0,-1-1-1 0 0,1 1 0 0 0,0 0 1 0 0,0-1-1 0 0,0 1 1 0 0,1-1-1 0 0,-1 1 0 0 0,0-1 1 0 0,0 0-1 0 0,1 0 0 0 0,-1 1 1 0 0,1-1-1 0 0,-1 0 1 0 0,1 0-1 0 0,-1 0 0 0 0,4 1 1 0 0,-3-2-2 0 0,0 1-1 0 0,0-1 1 0 0,0 0 0 0 0,0 0 0 0 0,0 0 0 0 0,0 0-1 0 0,0 0 1 0 0,0 0 0 0 0,0 0 0 0 0,0-1 0 0 0,0 1 0 0 0,0-1-1 0 0,0 0 1 0 0,0 1 0 0 0,-1-1 0 0 0,1 0 0 0 0,0 0-1 0 0,0 0 1 0 0,2-2 0 0 0,16-12 112 0 0,0 0 0 0 0,20-20 0 0 0,-34 29-57 0 0,-1 0 0 0 0,1 0 0 0 0,-1 0 0 0 0,0-1 0 0 0,-1 0 0 0 0,0 0 0 0 0,0 0 0 0 0,0 0 0 0 0,-1-1 0 0 0,4-11 0 0 0,-7 17-75 0 0,1 0 0 0 0,-1 0 0 0 0,0 0-1 0 0,1 0 1 0 0,-1-1 0 0 0,0 1 0 0 0,0 0 0 0 0,-1 0-1 0 0,1 0 1 0 0,0 0 0 0 0,-1 0 0 0 0,1 0-1 0 0,-1 0 1 0 0,0 0 0 0 0,0 1 0 0 0,1-1-1 0 0,-1 0 1 0 0,0 0 0 0 0,-2-2 0 0 0,1 2-25 0 0,-1-1 1 0 0,0 1-1 0 0,1-1 1 0 0,-1 1-1 0 0,0 0 1 0 0,0 0-1 0 0,0 0 1 0 0,0 1 0 0 0,0-1-1 0 0,-5-1 1 0 0,-1 0-144 0 0,1 1 0 0 0,-1 0 0 0 0,0 0 0 0 0,0 1 0 0 0,0 0 0 0 0,1 1 0 0 0,-1 0 0 0 0,-10 1 0 0 0,11 0-297 0 0,-1 1 1 0 0,0 0-1 0 0,-12 5 0 0 0,-9 7-5640 0 0,19-8 1291 0 0</inkml:trace>
</inkml:ink>
</file>

<file path=ppt/ink/ink10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50.35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9 16 9696 0 0,'-3'-6'149'0'0,"-1"-3"-199"0"0,3 8 18 0 0,3 5 34 0 0,-1 2 225 0 0,0 0 0 0 0,0 1 0 0 0,0-1 0 0 0,0 1 0 0 0,-1-1 0 0 0,0 1 0 0 0,-2 9 0 0 0,1 9 777 0 0,-2 43 838 0 0,2 29-399 0 0,4-69-1181 0 0,12 49 0 0 0,1 5-121 0 0,-12-59-1632 0 0,-2-17 655 0 0</inkml:trace>
</inkml:ink>
</file>

<file path=ppt/ink/ink10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50.96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0 176 13832 0 0,'8'2'63'0'0,"-1"-1"1"0"0,0 0 0 0 0,1 0-1 0 0,-1-1 1 0 0,1 0 0 0 0,-1-1 0 0 0,0 1-1 0 0,1-1 1 0 0,-1-1 0 0 0,0 0 0 0 0,0 0-1 0 0,10-3 1 0 0,-5-1-196 0 0,0 0-1 0 0,0 0 1 0 0,-1-1 0 0 0,0 0 0 0 0,20-18-1 0 0,-30 23 141 0 0,1 1 0 0 0,-1 0 1 0 0,0-1-1 0 0,0 1 0 0 0,0-1 0 0 0,0 1 0 0 0,0-1 0 0 0,0 1 0 0 0,0-1 0 0 0,0 0 0 0 0,-1 1 1 0 0,1-1-1 0 0,-1 0 0 0 0,1 0 0 0 0,-1 1 0 0 0,0-1 0 0 0,0 0 0 0 0,1 0 0 0 0,-1 0 0 0 0,-1 0 0 0 0,1 1 1 0 0,0-1-1 0 0,0 0 0 0 0,-1-2 0 0 0,0 1 56 0 0,0 1 0 0 0,0 0-1 0 0,0-1 1 0 0,0 1 0 0 0,0 0 0 0 0,-1 0 0 0 0,1 0 0 0 0,0 0 0 0 0,-1 0-1 0 0,0 0 1 0 0,0 0 0 0 0,1 1 0 0 0,-1-1 0 0 0,0 0 0 0 0,0 1 0 0 0,0 0-1 0 0,-4-2 1 0 0,-16-9 351 0 0,18 9-362 0 0,0 1 0 0 0,0 0 1 0 0,0 0-1 0 0,0 0 0 0 0,0 1 0 0 0,0-1 0 0 0,0 1 1 0 0,0 0-1 0 0,-1 0 0 0 0,1 1 0 0 0,-5-1 1 0 0,6 1-33 0 0,0-1 1 0 0,1 1 0 0 0,-1 0 0 0 0,0 1 0 0 0,0-1 0 0 0,1 0 0 0 0,-1 1 0 0 0,0-1-1 0 0,1 1 1 0 0,-1 0 0 0 0,0 0 0 0 0,1 0 0 0 0,-1 0 0 0 0,1 1 0 0 0,-1-1 0 0 0,1 0-1 0 0,0 1 1 0 0,0 0 0 0 0,0 0 0 0 0,0 0 0 0 0,0 0 0 0 0,0 0 0 0 0,0 0 0 0 0,0 0-1 0 0,1 0 1 0 0,-3 4 0 0 0,0 1 125 0 0,1 0 0 0 0,-1 0-1 0 0,1 0 1 0 0,0 0 0 0 0,0 1 0 0 0,1 0-1 0 0,0-1 1 0 0,1 1 0 0 0,0 0 0 0 0,0 0-1 0 0,0 0 1 0 0,1 0 0 0 0,1 10 0 0 0,-1-12-105 0 0,1-1 0 0 0,0 1 0 0 0,0 0 0 0 0,1 0 0 0 0,0-1 0 0 0,2 6 1 0 0,-2-8-195 0 0,-1 0 0 0 0,1 0 1 0 0,0 0-1 0 0,0-1 1 0 0,0 1-1 0 0,0-1 0 0 0,0 1 1 0 0,0-1-1 0 0,1 0 1 0 0,-1 0-1 0 0,1 0 0 0 0,4 3 1 0 0,2-1-922 0 0</inkml:trace>
</inkml:ink>
</file>

<file path=ppt/ink/ink10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51.88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48 8680 0 0,'0'0'185'0'0,"18"6"220"0"0,22-7 738 0 0,50-10-1 0 0,-80 10-983 0 0,64-4 1352 0 0,-36 4-718 0 0,155 4 1205 0 0,-156-3-1899 0 0,0-1 1 0 0,0-2 0 0 0,41-9 0 0 0,12-2 108 0 0,-80 14-148 0 0,-1-1 0 0 0,0 1 0 0 0,1 0 0 0 0,-1 1 0 0 0,15 3 0 0 0,-20-3-25 0 0,1-1 0 0 0,-1 1 0 0 0,0-1-1 0 0,0 0 1 0 0,0-1 0 0 0,0 1 0 0 0,1-1-1 0 0,-1 0 1 0 0,0 0 0 0 0,5-2-1 0 0,-4 2-360 0 0,0-1-1 0 0,0 1 1 0 0,0 0-1 0 0,0 1 1 0 0,10-1-1 0 0</inkml:trace>
</inkml:ink>
</file>

<file path=ppt/ink/ink10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53.71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236 116 12000 0 0,'-6'-4'48'0'0,"-1"0"1"0"0,0 1 0 0 0,0-1 0 0 0,0 1 0 0 0,0 1 0 0 0,0-1 0 0 0,-1 1 0 0 0,1 1-1 0 0,-1-1 1 0 0,1 1 0 0 0,-1 1 0 0 0,-15 0 0 0 0,18 0 0 0 0,0 1 0 0 0,0-1 0 0 0,1 1 0 0 0,-1 1 0 0 0,0-1 0 0 0,0 1 0 0 0,1-1 0 0 0,-1 2 0 0 0,1-1 0 0 0,0 0 0 0 0,-1 1 0 0 0,1 0 0 0 0,0-1 0 0 0,1 2 0 0 0,-1-1 0 0 0,0 0 0 0 0,1 1 0 0 0,0 0 0 0 0,0 0 0 0 0,0 0 0 0 0,-3 5 0 0 0,6-9-41 0 0,-7 11 353 0 0,1 0 1 0 0,1 1-1 0 0,-6 16 0 0 0,10-24-287 0 0,0 0 0 0 0,0 0-1 0 0,0 0 1 0 0,1 0 0 0 0,0 0-1 0 0,0 0 1 0 0,0 0 0 0 0,0 1-1 0 0,1-1 1 0 0,-1 0 0 0 0,1 0 0 0 0,0 0-1 0 0,0 0 1 0 0,3 6 0 0 0,-1-6-36 0 0,-1 1 1 0 0,1 0 0 0 0,0-1-1 0 0,1 1 1 0 0,-1-1 0 0 0,1 0-1 0 0,0 0 1 0 0,0-1 0 0 0,0 1-1 0 0,0-1 1 0 0,1 0 0 0 0,-1 0 0 0 0,1 0-1 0 0,9 4 1 0 0,-8-5-14 0 0,0 0 0 0 0,0 0 0 0 0,0 0-1 0 0,1 0 1 0 0,-1-1 0 0 0,0 0 0 0 0,1-1 0 0 0,-1 1 0 0 0,1-1 0 0 0,-1 0 0 0 0,1-1 0 0 0,6-1-1 0 0,-1-1 20 0 0,0-1 0 0 0,0 0 0 0 0,-1-1 0 0 0,0 0 0 0 0,0-1 0 0 0,0 0 0 0 0,0-1-1 0 0,-1 0 1 0 0,0-1 0 0 0,16-16 0 0 0,-22 20-24 0 0,0 0 0 0 0,-1-1 0 0 0,0 1 0 0 0,0-1 0 0 0,0 1-1 0 0,-1-1 1 0 0,1 0 0 0 0,-1 0 0 0 0,0 0 0 0 0,-1 0 0 0 0,1 0 0 0 0,-1-1 0 0 0,0 1-1 0 0,0 0 1 0 0,-1-1 0 0 0,0 1 0 0 0,1 0 0 0 0,-2-1 0 0 0,1 1 0 0 0,-1-1 0 0 0,-1-7-1 0 0,0 10-29 0 0,2 2-44 0 0,0 19-191 0 0,4 14 397 0 0,-3-16-17 0 0,6 23 1 0 0,-6-34-100 0 0,0-1 0 0 0,1 1-1 0 0,-1-1 1 0 0,1 1 0 0 0,0-1 0 0 0,1 0 0 0 0,-1 0 0 0 0,1 0 0 0 0,4 5-1 0 0,-5-7-27 0 0,0 0-1 0 0,-1 0 0 0 0,1 0 1 0 0,0-1-1 0 0,1 1 0 0 0,-1-1 0 0 0,0 1 1 0 0,0-1-1 0 0,1 0 0 0 0,-1 0 0 0 0,1 0 1 0 0,-1 0-1 0 0,1 0 0 0 0,-1 0 0 0 0,1-1 1 0 0,-1 1-1 0 0,1-1 0 0 0,0 0 1 0 0,-1 0-1 0 0,1 0 0 0 0,0 0 0 0 0,-1 0 1 0 0,5-2-1 0 0,-3 1 1 0 0,-1 0 1 0 0,1 0 0 0 0,-1-1-1 0 0,0 0 1 0 0,1 0-1 0 0,-1 0 1 0 0,0 0-1 0 0,0 0 1 0 0,0 0 0 0 0,-1-1-1 0 0,1 0 1 0 0,-1 1-1 0 0,1-1 1 0 0,-1 0-1 0 0,0 0 1 0 0,2-4-1 0 0,-2 3-14 0 0,0 1-1 0 0,-1-1 0 0 0,0 0 0 0 0,1 0 0 0 0,-1 1 1 0 0,-1-1-1 0 0,1 0 0 0 0,-1 0 0 0 0,1-8 0 0 0,-2 2-24 0 0,0-1-1 0 0,-3-15 1 0 0,4 19-78 0 0,3 11-76 0 0,5 14 105 0 0,-5-6 118 0 0,1 7-24 0 0,9 20 0 0 0,-12-34-1 0 0,1-1 0 0 0,0 0-1 0 0,0 0 1 0 0,1 0 0 0 0,-1 0 0 0 0,1 0 0 0 0,0 0 0 0 0,0 0-1 0 0,0-1 1 0 0,4 4 0 0 0,-5-5 0 0 0,0-1 1 0 0,0 0-1 0 0,0 0 0 0 0,0 0 0 0 0,0 0 0 0 0,0-1 1 0 0,0 1-1 0 0,0-1 0 0 0,0 1 0 0 0,0-1 1 0 0,0 1-1 0 0,0-1 0 0 0,0 0 0 0 0,0 0 1 0 0,0 0-1 0 0,1 0 0 0 0,-1-1 0 0 0,0 1 0 0 0,0 0 1 0 0,3-2-1 0 0,3-1-49 0 0,0 0 0 0 0,1-1 0 0 0,11-8 0 0 0,-5 4-121 0 0,-9 4 143 0 0,-1 0-1 0 0,1 0 1 0 0,-1 0-1 0 0,0 0 0 0 0,0-1 1 0 0,-1 0-1 0 0,1 0 0 0 0,-1 0 1 0 0,0 0-1 0 0,0-1 0 0 0,-1 1 1 0 0,0-1-1 0 0,0 0 1 0 0,0 0-1 0 0,-1-1 0 0 0,3-7 1 0 0,-3 3 52 0 0,1 0 0 0 0,-1 1 1 0 0,-1-2-1 0 0,0 1 0 0 0,0 0 0 0 0,-1 0 1 0 0,-1 0-1 0 0,-3-22 0 0 0,-12-35-254 0 0,13 61 182 0 0,1 15-56 0 0,0 1 86 0 0,-4 16 81 0 0,2-1 0 0 0,0 1 0 0 0,2 0 0 0 0,0 0 0 0 0,2 0 0 0 0,1 0 0 0 0,5 36 0 0 0,-5-57-57 0 0,0 0-1 0 0,0-1 1 0 0,0 1-1 0 0,0-1 1 0 0,1 1 0 0 0,-1-1-1 0 0,1 1 1 0 0,0-1-1 0 0,3 4 1 0 0,-4-6-24 0 0,0 0 1 0 0,0 0 0 0 0,0 0 0 0 0,0 0 0 0 0,0 0 0 0 0,1 0 0 0 0,-1 0 0 0 0,0-1 0 0 0,0 1 0 0 0,1-1 0 0 0,-1 1-1 0 0,1-1 1 0 0,-1 1 0 0 0,0-1 0 0 0,1 0 0 0 0,-1 0 0 0 0,1 1 0 0 0,-1-1 0 0 0,1 0 0 0 0,-1 0 0 0 0,1 0-1 0 0,-1-1 1 0 0,1 1 0 0 0,-1 0 0 0 0,3-1 0 0 0,72-29-778 0 0,-65 26 783 0 0,0 1 0 0 0,0 0 0 0 0,0 1 0 0 0,13-1 0 0 0,-7 2-2 0 0,0-2 0 0 0,32-8-1 0 0,-42 9 3 0 0,-1 0 0 0 0,1-1-1 0 0,0 0 1 0 0,-1 0 0 0 0,1-1-1 0 0,-1 1 1 0 0,0-1 0 0 0,0-1 0 0 0,8-6-1 0 0,-13 9 25 0 0,0 0-1 0 0,0 1 1 0 0,0-1-1 0 0,0 0 1 0 0,0 0-1 0 0,0 1 1 0 0,0-1-1 0 0,0 0 0 0 0,-1 0 1 0 0,1 0-1 0 0,-1 0 1 0 0,1 0-1 0 0,-1 0 1 0 0,0 0-1 0 0,0 0 0 0 0,0 0 1 0 0,0 0-1 0 0,0 0 1 0 0,0 0-1 0 0,-1-4 1 0 0,0 3-6 0 0,0 0 1 0 0,0 0-1 0 0,0-1 0 0 0,-1 1 1 0 0,1 0-1 0 0,-1 0 1 0 0,0 1-1 0 0,1-1 1 0 0,-1 0-1 0 0,-1 1 1 0 0,1-1-1 0 0,-3-2 0 0 0,2 3-20 0 0,0 0 0 0 0,0 0-1 0 0,0 0 1 0 0,0 0-1 0 0,0 1 1 0 0,0-1-1 0 0,-1 1 1 0 0,1 0 0 0 0,-1 0-1 0 0,-6-1 1 0 0,8 2-14 0 0,0-1 0 0 0,0 1 0 0 0,0 0 0 0 0,1 0 0 0 0,-1 0 0 0 0,0 0 0 0 0,0 1 0 0 0,0-1 0 0 0,0 1 0 0 0,0-1 0 0 0,0 1 0 0 0,1-1 0 0 0,-1 1 0 0 0,0 0 0 0 0,0 0 0 0 0,1 0 0 0 0,-1 0 0 0 0,1 0 0 0 0,-1 0 0 0 0,1 0 0 0 0,-3 3 0 0 0,-5 7 119 0 0,0 1-1 0 0,1 0 1 0 0,0 1-1 0 0,1-1 1 0 0,1 1-1 0 0,-7 19 1 0 0,12-28-90 0 0,-1 0 0 0 0,1 0 1 0 0,0 1-1 0 0,1-1 0 0 0,-1 0 1 0 0,1 0-1 0 0,0 1 0 0 0,0-1 1 0 0,0 0-1 0 0,0 1 0 0 0,1-1 0 0 0,0 0 1 0 0,0 0-1 0 0,0 0 0 0 0,0 1 1 0 0,1-1-1 0 0,-1 0 0 0 0,1-1 1 0 0,0 1-1 0 0,0 0 0 0 0,1 0 1 0 0,-1-1-1 0 0,1 0 0 0 0,0 1 0 0 0,5 4 1 0 0,-2-3 44 0 0,0 0-1 0 0,0-1 1 0 0,1 1 0 0 0,-1-1 0 0 0,1-1-1 0 0,0 1 1 0 0,0-1 0 0 0,1-1 0 0 0,-1 1 0 0 0,15 2-1 0 0,-11-3-203 0 0,1-1-1 0 0,0 0 1 0 0,1-1-1 0 0,-1-1 1 0 0,0 0-1 0 0,15-3 1 0 0,8-4-1141 0 0,-2-2 1 0 0,1-2-1 0 0,55-27 1 0 0,-80 35 1205 0 0,0-1-1 0 0,0 0 1 0 0,-1 0 0 0 0,1-1-1 0 0,11-11 1 0 0,-18 15 121 0 0,0 0 1 0 0,1-1-1 0 0,-1 1 1 0 0,0 0-1 0 0,-1-1 0 0 0,1 1 1 0 0,0-1-1 0 0,-1 0 0 0 0,0 0 1 0 0,1 1-1 0 0,-1-1 0 0 0,0 0 1 0 0,0 0-1 0 0,-1 0 1 0 0,1 0-1 0 0,-1 0 0 0 0,1 0 1 0 0,-1 0-1 0 0,0 0 0 0 0,0 0 1 0 0,0 0-1 0 0,-1-5 1 0 0,0 5 44 0 0,0 0 0 0 0,-1-1 0 0 0,1 1 0 0 0,-1 0 0 0 0,1 0 0 0 0,-1 1 0 0 0,0-1 0 0 0,0 0 0 0 0,0 1 0 0 0,0-1 0 0 0,-5-3 0 0 0,6 5-68 0 0,-1-1 0 0 0,1 1 0 0 0,0 0 0 0 0,-1 0 0 0 0,1 0 0 0 0,-1 0 0 0 0,0 1 0 0 0,1-1 0 0 0,-1 0 0 0 0,0 1 0 0 0,0-1 0 0 0,1 1 0 0 0,-1-1 0 0 0,0 1 0 0 0,0 0 0 0 0,0 0 0 0 0,1 0 0 0 0,-1 0 0 0 0,0 0 0 0 0,0 0 0 0 0,-2 1 0 0 0,-2 1 89 0 0,4-2-84 0 0,0 1 0 0 0,1-1 0 0 0,-1 1 0 0 0,1-1 0 0 0,-1 1 1 0 0,1 0-1 0 0,-1 0 0 0 0,1 0 0 0 0,-1 0 0 0 0,1 0 0 0 0,0 0 0 0 0,-1 0 1 0 0,1 0-1 0 0,0 0 0 0 0,0 1 0 0 0,0-1 0 0 0,0 0 0 0 0,0 1 1 0 0,0-1-1 0 0,-1 3 0 0 0,2-3-12 0 0,-1 0 0 0 0,1 0-1 0 0,0 0 1 0 0,0-1 0 0 0,-1 1 0 0 0,1 0 0 0 0,0 0 0 0 0,0 0 0 0 0,0 0-1 0 0,0 0 1 0 0,0 0 0 0 0,0 0 0 0 0,0 0 0 0 0,1 0 0 0 0,-1 0 0 0 0,0 0-1 0 0,0 0 1 0 0,1 0 0 0 0,-1 0 0 0 0,0 0 0 0 0,1 0 0 0 0,0 1 0 0 0,14 15 186 0 0,-14-16-144 0 0,41 35 766 0 0,-28-25-295 0 0,19 19-1 0 0,-22-18-208 0 0,0 1 0 0 0,0-1 0 0 0,-2 2 0 0 0,1 0 0 0 0,6 14 0 0 0,-15-26-294 0 0,-1-1 1 0 0,1 1-1 0 0,-1-1 0 0 0,0 1 0 0 0,0-1 0 0 0,0 1 0 0 0,0-1 0 0 0,0 1 0 0 0,0-1 0 0 0,0 1 0 0 0,0-1 0 0 0,0 1 1 0 0,-1-1-1 0 0,1 1 0 0 0,-1-1 0 0 0,1 1 0 0 0,-1-1 0 0 0,0 0 0 0 0,1 1 0 0 0,-1-1 0 0 0,0 0 0 0 0,0 1 0 0 0,0-1 1 0 0,0 0-1 0 0,0 0 0 0 0,0 0 0 0 0,0 0 0 0 0,0 0 0 0 0,-1 0 0 0 0,0 1 0 0 0,-4 1-149 0 0,1 1 0 0 0,0-1 0 0 0,-1 0 0 0 0,0 0 0 0 0,1 0 0 0 0,-7 1 0 0 0,-6 0-1061 0 0,-2 0-68 0 0</inkml:trace>
</inkml:ink>
</file>

<file path=ppt/ink/ink10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54.56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58 9784 0 0,'0'0'209'0'0,"18"-4"138"0"0,94-26 913 0 0,-95 29-877 0 0,-1-1 0 0 0,1 2 0 0 0,-1 1 0 0 0,1 0 1 0 0,-1 1-1 0 0,1 0 0 0 0,-1 1 0 0 0,0 1 0 0 0,21 8 1 0 0,-32-10-361 0 0,1-1 0 0 0,0 0 0 0 0,-1 0 0 0 0,1 0 1 0 0,0-1-1 0 0,0 0 0 0 0,9-1 0 0 0,44-10 111 0 0,-42 7-112 0 0,31-3-1 0 0,42-2 319 0 0,27 0 67 0 0,101 12 318 0 0,-190-3-612 0 0,40-6 1 0 0,-40 2 31 0 0,38 1 0 0 0,49 5 617 0 0,203 15 1860 0 0,-132 3-2310 0 0,-178-19-560 0 0,-1-2 0 0 0,0 1-1 0 0,1-1 1 0 0,-1 0 0 0 0,14-5-1 0 0,-6 3-2061 0 0,-7 0 759 0 0</inkml:trace>
</inkml:ink>
</file>

<file path=ppt/ink/ink10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1:55.07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109 1 14896 0 0,'6'2'624'0'0,"3"2"-496"0"0,0-2-128 0 0,1-1-64 0 0,1 2 64 0 0,-3-2-104 0 0,4 1 104 0 0,-1 1 0 0 0,0 1 0 0 0,1-4 80 0 0,-1 2-168 0 0,-2-1-32 0 0,2-1-8 0 0</inkml:trace>
  <inkml:trace contextRef="#ctx0" brushRef="#br0" timeOffset="1">0 128 22943 0 0,'16'-2'480'0'0,"-7"4"104"0"0,0 1-464 0 0,5 1-120 0 0,2-2 0 0 0,-1 2 0 0 0,-1-4-568 0 0,-1 0-136 0 0,-1 0-24 0 0</inkml:trace>
</inkml:ink>
</file>

<file path=ppt/ink/ink10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22.244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52 256 11328 0 0,'-2'-3'76'0'0,"-1"-1"0"0"0,0 0 0 0 0,1 0 0 0 0,0 0 0 0 0,0 0 0 0 0,-2-6 0 0 0,4 8-57 0 0,0 0-1 0 0,-1 0 1 0 0,1 0 0 0 0,0 0-1 0 0,0 0 1 0 0,0 0-1 0 0,0 0 1 0 0,1 0-1 0 0,-1 0 1 0 0,0 0-1 0 0,1 0 1 0 0,0 0-1 0 0,-1 0 1 0 0,1 0 0 0 0,0 0-1 0 0,2-2 1 0 0,11-20 146 0 0,2 2 1 0 0,31-35 0 0 0,-23 28 257 0 0,-18 24-153 0 0,1-1 0 0 0,-1 1 0 0 0,1 0 0 0 0,0 1 1 0 0,0-1-1 0 0,16-6 0 0 0,-12 6 68 0 0,-8 4-278 0 0,-1-1 0 0 0,0 1 0 0 0,1 0 0 0 0,-1 0 0 0 0,1 1 0 0 0,0-1 0 0 0,-1 0 0 0 0,1 1 0 0 0,0 0 0 0 0,-1 0 1 0 0,1-1-1 0 0,0 1 0 0 0,-1 1 0 0 0,1-1 0 0 0,0 0 0 0 0,-1 1 0 0 0,1-1 0 0 0,4 3 0 0 0,-5-2-5 0 0,1 0 1 0 0,-1 1-1 0 0,0 0 1 0 0,0-1-1 0 0,1 1 1 0 0,-1 0-1 0 0,0 0 1 0 0,0 0-1 0 0,-1 1 1 0 0,1-1-1 0 0,0 0 1 0 0,-1 1-1 0 0,0-1 1 0 0,1 1-1 0 0,-1-1 1 0 0,0 1-1 0 0,1 4 1 0 0,0 1 92 0 0,0 1 0 0 0,-1 0 1 0 0,0-1-1 0 0,0 1 0 0 0,-1-1 1 0 0,0 1-1 0 0,-2 13 0 0 0,-2 2 264 0 0,-10 34 0 0 0,7-38-252 0 0,-1 0 0 0 0,-1 0 0 0 0,-1-1 0 0 0,-15 21 0 0 0,3-3-185 0 0,11-18 102 0 0,-2-1-1 0 0,0-1 0 0 0,-29 31 1 0 0,-56 37 294 0 0,95-83-347 0 0,-1 1 21 0 0,0 0 0 0 0,0 0 0 0 0,0-1-1 0 0,-6 3 1 0 0,9-4-47 0 0,1-2 13 0 0,0 1 0 0 0,0 0 0 0 0,0 0 0 0 0,-1-1 0 0 0,1 1 0 0 0,0 0 0 0 0,0 0 0 0 0,0-1 1 0 0,0 1-1 0 0,0 0 0 0 0,-1 0 0 0 0,1-1 0 0 0,0 1 0 0 0,0 0 0 0 0,0-1 0 0 0,0 1 0 0 0,0 0 0 0 0,0 0 0 0 0,0-1 1 0 0,0 1-1 0 0,0 0 0 0 0,0-1 0 0 0,0 1 0 0 0,0 0 0 0 0,0 0 0 0 0,1-1 0 0 0,-1 1 0 0 0,0 0 0 0 0,0 0 0 0 0,0-1 1 0 0,0 1-1 0 0,0 0 0 0 0,1 0 0 0 0,-1-1 0 0 0,0 1 0 0 0,5-11 40 0 0,-2 6-65 0 0,0 0-1 0 0,1 0 1 0 0,-1 0-1 0 0,1 1 1 0 0,1-1-1 0 0,-1 1 1 0 0,0 0-1 0 0,1 0 1 0 0,0 0-1 0 0,0 1 1 0 0,0 0-1 0 0,0 0 1 0 0,1 0-1 0 0,-1 0 1 0 0,1 1-1 0 0,-1 0 1 0 0,1 0-1 0 0,0 1 0 0 0,0-1 1 0 0,0 1-1 0 0,0 0 1 0 0,0 1-1 0 0,0 0 1 0 0,0 0-1 0 0,0 0 1 0 0,6 1-1 0 0,-3 2 55 0 0,-1 1 0 0 0,0-1-1 0 0,0 2 1 0 0,0-1 0 0 0,-1 1-1 0 0,1 0 1 0 0,-1 0-1 0 0,0 1 1 0 0,9 9 0 0 0,21 16-510 0 0,-22-20-2522 0 0,-9-5 1202 0 0</inkml:trace>
</inkml:ink>
</file>

<file path=ppt/ink/ink10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23.02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9 17167 0 0,'0'0'1200'0'0,"3"1"-1200"0"0,1-1 64 0 0,1-1-64 0 0,-1 1 88 0 0,1-3-88 0 0,2 1-600 0 0,-1 1-168 0 0,1-2-39 0 0</inkml:trace>
</inkml:ink>
</file>

<file path=ppt/ink/ink10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23.60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154 25 13760 0 0,'0'-1'66'0'0,"0"0"0"0"0,0 0 0 0 0,0 0 0 0 0,0-1 1 0 0,0 1-1 0 0,0 0 0 0 0,1 0 0 0 0,-1 0 0 0 0,0 0 1 0 0,1 0-1 0 0,-1 0 0 0 0,1 0 0 0 0,-1 0 0 0 0,1 0 1 0 0,-1 0-1 0 0,1 0 0 0 0,0 0 0 0 0,-1 0 0 0 0,1 0 1 0 0,0 0-1 0 0,0 1 0 0 0,1-2 814 0 0,-13 14 198 0 0,-53 99 654 0 0,20-32-703 0 0,35-65-814 0 0,2 0 0 0 0,0 1-1 0 0,-7 22 1 0 0,12-32-175 0 0,0 1 1 0 0,1 1-1 0 0,-1-1 0 0 0,1 0 1 0 0,1 0-1 0 0,-1 0 1 0 0,1 0-1 0 0,0 1 1 0 0,1-1-1 0 0,0 0 0 0 0,0 0 1 0 0,2 7-1 0 0,-3-10-17 0 0,2-1 0 0 0,-1 1 0 0 0,0-1-1 0 0,0 1 1 0 0,1-1 0 0 0,0 1-1 0 0,-1-1 1 0 0,1 0 0 0 0,0 0 0 0 0,0 0-1 0 0,0 0 1 0 0,0 0 0 0 0,0 0 0 0 0,1 0-1 0 0,-1-1 1 0 0,1 1 0 0 0,-1-1 0 0 0,1 0-1 0 0,-1 0 1 0 0,1 0 0 0 0,0 0-1 0 0,0 0 1 0 0,-1 0 0 0 0,1-1 0 0 0,0 1-1 0 0,5-1 1 0 0,-3 0-98 0 0,0 0-1 0 0,0 0 0 0 0,0-1 1 0 0,-1 1-1 0 0,1-1 1 0 0,0 0-1 0 0,0-1 0 0 0,-1 1 1 0 0,1-1-1 0 0,-1 0 1 0 0,1 0-1 0 0,-1-1 1 0 0,0 1-1 0 0,8-7 0 0 0,7-7-734 0 0,17-16-1225 0 0,-33 29 1919 0 0,0-1-1 0 0,-1 0 1 0 0,1 1-1 0 0,-1-1 1 0 0,1 0 0 0 0,-1 0-1 0 0,-1 0 1 0 0,3-8-1 0 0,6-13 99 0 0,-7 18-2 0 0,-1 0 0 0 0,1 0 0 0 0,0-8-1 0 0,-2 13 23 0 0,-1 1-1 0 0,0-1 1 0 0,0 0-1 0 0,0 1 0 0 0,1-1 1 0 0,-1 1-1 0 0,1-1 0 0 0,-1 1 1 0 0,1-1-1 0 0,0 1 0 0 0,0-2 0 0 0,0 2 159 0 0,-3 14 464 0 0,-24 155 3491 0 0,13-86-3353 0 0,7-53-1061 0 0,2-1 0 0 0,-2 40 0 0 0,6-58-767 0 0,2 0-56 0 0</inkml:trace>
</inkml:ink>
</file>

<file path=ppt/ink/ink10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26.46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1 7568 0 0,'10'14'1137'0'0,"1"-1"1"0"0,1 1-1 0 0,22 18 1 0 0,-28-28-1078 0 0,-1 1 1 0 0,1-1-1 0 0,1 0 0 0 0,-1-1 1 0 0,1 1-1 0 0,-1-1 0 0 0,1-1 1 0 0,0 1-1 0 0,0-1 1 0 0,0 0-1 0 0,12 1 0 0 0,-12-2-662 0 0</inkml:trace>
</inkml:ink>
</file>

<file path=ppt/ink/ink10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27.0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82 121 12000 0 0,'-7'10'336'0'0,"0"-1"80"0"0,0 1-328 0 0,0 1-88 0 0,3 0 0 0 0,-3 1 0 0 0,2 0 296 0 0,-1-2 48 0 0,1 2 8 0 0,0 0 0 0 0,1-2-232 0 0,-1 2-48 0 0,2-2-8 0 0,-2 1 0 0 0,3-1-760 0 0,0-1-152 0 0,2 0-32 0 0</inkml:trace>
  <inkml:trace contextRef="#ctx0" brushRef="#br0" timeOffset="1">409 0 11392 0 0,'0'0'489'0'0,"0"19"-310"0"0,-10 43 2995 0 0,-31 107 0 0 0,7-37-2415 0 0,29-111-757 0 0,-5 30 162 0 0,9-47-202 0 0,1 1 0 0 0,0-1 0 0 0,0 1 0 0 0,0-1 0 0 0,0 1-1 0 0,1-1 1 0 0,0 0 0 0 0,2 9 0 0 0,-3-13-39 0 0,0 0 0 0 0,0 1-1 0 0,1-1 1 0 0,-1 0 0 0 0,0 1-1 0 0,0-1 1 0 0,0 0 0 0 0,1 1-1 0 0,-1-1 1 0 0,0 0 0 0 0,1 0-1 0 0,-1 1 1 0 0,0-1 0 0 0,1 0 0 0 0,-1 0-1 0 0,0 1 1 0 0,1-1 0 0 0,-1 0-1 0 0,0 0 1 0 0,1 0 0 0 0,-1 0-1 0 0,0 1 1 0 0,1-1 0 0 0,1 0-185 0 0,3 2-1003 0 0</inkml:trace>
</inkml:ink>
</file>

<file path=ppt/ink/ink10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27.550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74 105 11328 0 0,'-1'0'24'0'0,"0"-1"1"0"0,0 1-1 0 0,1 0 1 0 0,-1 0 0 0 0,0-1-1 0 0,0 1 1 0 0,0 0-1 0 0,1 0 1 0 0,-1 0 0 0 0,0 0-1 0 0,0 0 1 0 0,0 0-1 0 0,1 0 1 0 0,-1 1-1 0 0,0-1 1 0 0,0 0 0 0 0,0 0-1 0 0,1 1 1 0 0,-1-1-1 0 0,0 0 1 0 0,0 1 0 0 0,0 0-1 0 0,-1 0 85 0 0,0 1-1 0 0,1-1 0 0 0,0 1 1 0 0,-1 0-1 0 0,1-1 0 0 0,0 1 1 0 0,0 0-1 0 0,-2 4 1 0 0,-1 3 585 0 0,1 1 1 0 0,-5 19 0 0 0,8-26-560 0 0,-6 25 646 0 0,-1-1 410 0 0,-5 50 1 0 0,12-70-1043 0 0,-1 1-1 0 0,1-1 1 0 0,1 1-1 0 0,-1-1 1 0 0,1 1 0 0 0,1-1-1 0 0,-1 0 1 0 0,1 1 0 0 0,0-1-1 0 0,1 0 1 0 0,5 11-1 0 0,-5-13-130 0 0,1-1 0 0 0,-1 1 0 0 0,1-1 0 0 0,0 0 0 0 0,0 0 1 0 0,0 0-1 0 0,1-1 0 0 0,-1 1 0 0 0,1-1 0 0 0,0 0 0 0 0,0-1 0 0 0,0 1 0 0 0,0-1 0 0 0,0 0 0 0 0,1 0 0 0 0,-1 0 0 0 0,1-1 0 0 0,-1 0 0 0 0,1 0 0 0 0,-1 0 0 0 0,1-1 0 0 0,5 0 0 0 0,4 0 18 0 0,-1-1 1 0 0,0 0-1 0 0,0-2 0 0 0,0 1 1 0 0,0-2-1 0 0,-1 0 0 0 0,23-9 1 0 0,-20 6 30 0 0,0 0 1 0 0,0-1-1 0 0,0-1 1 0 0,-1-1-1 0 0,0 0 1 0 0,13-13 0 0 0,-24 19-30 0 0,0 0 0 0 0,0 0 1 0 0,-1 0-1 0 0,1 0 1 0 0,-1-1-1 0 0,0 1 0 0 0,-1-1 1 0 0,1 0-1 0 0,-1 0 1 0 0,0 0-1 0 0,0 0 1 0 0,0 0-1 0 0,-1-1 0 0 0,0 1 1 0 0,0 0-1 0 0,0-1 1 0 0,-1 1-1 0 0,1-1 0 0 0,-1 1 1 0 0,-1 0-1 0 0,1-1 1 0 0,-1 1-1 0 0,0-1 1 0 0,-2-5-1 0 0,-1-2 2 0 0,-1 0 0 0 0,0 0 1 0 0,-1 0-1 0 0,-1 1 0 0 0,0 0 0 0 0,-15-21 1 0 0,9 18-105 0 0,0 0 0 0 0,-1 0-1 0 0,0 1 1 0 0,-20-13 0 0 0,26 20-62 0 0,-1 1-1 0 0,0 1 1 0 0,-14-7-1 0 0,19 10-139 0 0,-1 0 1 0 0,0 1-1 0 0,1-1 1 0 0,-1 1-1 0 0,0 0 0 0 0,0 0 1 0 0,0 1-1 0 0,0 0 0 0 0,-8 0 1 0 0,0 2-741 0 0</inkml:trace>
</inkml:ink>
</file>

<file path=ppt/ink/ink10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29.01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24 6832 0 0,'0'0'977'0'0,"9"-14"1510"0"0,-7 13-2368 0 0,0-1 1 0 0,0 1-1 0 0,0 0 0 0 0,1 0 1 0 0,-1 0-1 0 0,0 1 1 0 0,1-1-1 0 0,-1 0 1 0 0,1 1-1 0 0,-1 0 1 0 0,1-1-1 0 0,-1 1 0 0 0,1 0 1 0 0,-1 0-1 0 0,0 1 1 0 0,1-1-1 0 0,-1 0 1 0 0,5 2-1 0 0,3 0 469 0 0,0 1 1 0 0,0 1-1 0 0,10 4 0 0 0,-19-8-548 0 0,0 1 0 0 0,0-1 0 0 0,0 1-1 0 0,0-1 1 0 0,0 1 0 0 0,0-1 0 0 0,0 1-1 0 0,-1 0 1 0 0,1 0 0 0 0,0-1 0 0 0,0 1 0 0 0,0 0-1 0 0,-1 0 1 0 0,1 0 0 0 0,-1 0 0 0 0,1 0-1 0 0,0 0 1 0 0,-1 0 0 0 0,0 0 0 0 0,1 0-1 0 0,-1 0 1 0 0,0 0 0 0 0,1 0 0 0 0,-1 0 0 0 0,0 0-1 0 0,0 0 1 0 0,0 0 0 0 0,0 1 0 0 0,0-1-1 0 0,0 0 1 0 0,0 0 0 0 0,0 0 0 0 0,-1 0 0 0 0,1 0-1 0 0,0 0 1 0 0,-1 0 0 0 0,1 0 0 0 0,0 0-1 0 0,-1 0 1 0 0,0 0 0 0 0,1 0 0 0 0,-1 1 0 0 0,-3 3 37 0 0,1 0-1 0 0,0-1 1 0 0,-1 1 0 0 0,0-1 0 0 0,0 0 0 0 0,-8 7 0 0 0,6-7 20 0 0,-36 31 389 0 0,39-33-442 0 0,1 1 1 0 0,-1 0 0 0 0,1 0 0 0 0,-1 0 0 0 0,1 0 0 0 0,0 0-1 0 0,0 1 1 0 0,0-1 0 0 0,1 1 0 0 0,-1-1 0 0 0,-1 6-1 0 0,3-8-42 0 0,0 1 0 0 0,0-1 0 0 0,0 1 0 0 0,-1-1 0 0 0,1 1 0 0 0,1 0-1 0 0,-1-1 1 0 0,0 1 0 0 0,0-1 0 0 0,1 1 0 0 0,-1-1 0 0 0,0 1 0 0 0,1-1-1 0 0,0 1 1 0 0,-1-1 0 0 0,1 1 0 0 0,0-1 0 0 0,0 0 0 0 0,2 3 0 0 0,-1-2 28 0 0,0 0 1 0 0,0 0-1 0 0,1 0 1 0 0,-1 0-1 0 0,1-1 1 0 0,-1 1-1 0 0,1-1 1 0 0,0 0 0 0 0,5 2-1 0 0,3 0-454 0 0,0-1-1 0 0,0 0 1 0 0,0-1-1 0 0,18 0 1 0 0,-15-1-636 0 0</inkml:trace>
</inkml:ink>
</file>

<file path=ppt/ink/ink10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29.532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88 0 8840 0 0,'4'0'197'0'0,"0"1"0"0"0,0-1 0 0 0,0 1 0 0 0,0 0 0 0 0,0 0 0 0 0,0 0 0 0 0,0 0 0 0 0,0 1 0 0 0,-1-1 0 0 0,1 1 0 0 0,0 0 0 0 0,4 4 0 0 0,-7-6-113 0 0,0 1 0 0 0,0 0 0 0 0,0 0 1 0 0,0 0-1 0 0,0 0 0 0 0,0 0 0 0 0,-1 0 0 0 0,1 0 0 0 0,0 1 1 0 0,0-1-1 0 0,-1 0 0 0 0,1 0 0 0 0,-1 1 0 0 0,1-1 0 0 0,-1 0 1 0 0,1 1-1 0 0,-1-1 0 0 0,0 0 0 0 0,0 1 0 0 0,0-1 0 0 0,0 0 1 0 0,0 1-1 0 0,0-1 0 0 0,0 1 0 0 0,0-1 0 0 0,0 0 0 0 0,0 1 1 0 0,-1-1-1 0 0,1 0 0 0 0,-1 1 0 0 0,1-1 0 0 0,-1 0 1 0 0,0 0-1 0 0,1 1 0 0 0,-1-1 0 0 0,0 0 0 0 0,0 0 0 0 0,-1 2 1 0 0,-5 5-16 0 0,0 0 1 0 0,-1-1 0 0 0,0 0-1 0 0,0 0 1 0 0,0 0 0 0 0,-18 9 0 0 0,25-16-70 0 0,1 1 1 0 0,-1-1 0 0 0,1 0-1 0 0,-1 1 1 0 0,1-1 0 0 0,-1 1 0 0 0,1-1-1 0 0,-1 1 1 0 0,1-1 0 0 0,0 1-1 0 0,-1-1 1 0 0,1 1 0 0 0,0-1 0 0 0,-1 1-1 0 0,1 0 1 0 0,-4 6-11 0 0,4-6-5 0 0,0-1 1 0 0,0 1-1 0 0,0-1 1 0 0,0 1-1 0 0,0-1 1 0 0,1 1-1 0 0,-1-1 0 0 0,0 1 1 0 0,0-1-1 0 0,1 1 1 0 0,-1-1-1 0 0,0 1 1 0 0,1-1-1 0 0,-1 1 0 0 0,1-1 1 0 0,-1 0-1 0 0,0 1 1 0 0,1-1-1 0 0,-1 0 1 0 0,1 1-1 0 0,-1-1 1 0 0,1 0-1 0 0,0 1 0 0 0,11 6-280 0 0,-2-1 186 0 0,-1 0 0 0 0,0 0 0 0 0,0 1 0 0 0,9 9 1 0 0,-16-14 189 0 0,0-1 1 0 0,-1 1 0 0 0,1 0 0 0 0,-1 0 0 0 0,1 0 0 0 0,-1 0 0 0 0,0 0 0 0 0,0 0 0 0 0,0 0-1 0 0,0 0 1 0 0,0 0 0 0 0,-1 0 0 0 0,1 1 0 0 0,-1-1 0 0 0,1 0 0 0 0,-1 1 0 0 0,0-1 0 0 0,0 0 0 0 0,0 1-1 0 0,0-1 1 0 0,0 0 0 0 0,0 1 0 0 0,-1-1 0 0 0,1 0 0 0 0,-1 1 0 0 0,1-1 0 0 0,-1 0 0 0 0,0 0-1 0 0,0 0 1 0 0,0 0 0 0 0,0 0 0 0 0,-1 0 0 0 0,1 0 0 0 0,-1 0 0 0 0,1 0 0 0 0,-1 0 0 0 0,-3 2-1 0 0,-6 4 646 0 0,-1 0-1 0 0,-24 12 1 0 0,31-18-676 0 0,0 0 0 0 0,1-1 0 0 0,-1 1 0 0 0,0-1 0 0 0,0 0 0 0 0,0 0 0 0 0,0-1 0 0 0,0 1 0 0 0,0-1 0 0 0,0 0 0 0 0,-9-1 0 0 0,9-1-127 0 0,0-1 0 0 0</inkml:trace>
</inkml:ink>
</file>

<file path=ppt/ink/ink10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32.82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8360 0 0,'1'5'91'0'0,"-1"-1"0"0"0,2 1 1 0 0,-1 0-1 0 0,0-1 1 0 0,1 1-1 0 0,0-1 0 0 0,0 0 1 0 0,0 1-1 0 0,1-1 0 0 0,3 4 1 0 0,5 12 443 0 0,-6-11-202 0 0,0 0 1 0 0,-1 0 0 0 0,0 1 0 0 0,-1-1 0 0 0,0 1-1 0 0,0 0 1 0 0,-1 0 0 0 0,1 15 0 0 0,-4-14 248 0 0,-3-14 130 0 0,0-19-222 0 0,5 13-475 0 0,0-1 0 0 0,1 0 0 0 0,0 1 0 0 0,0-1 0 0 0,1 1 0 0 0,0 0 0 0 0,1 0 0 0 0,0 0 0 0 0,1 0 0 0 0,-1 1 0 0 0,2-1 0 0 0,6-8 1 0 0,-11 16-16 0 0,0 0 1 0 0,0-1 0 0 0,0 1 0 0 0,0 0 0 0 0,1 0-1 0 0,-1 0 1 0 0,0 0 0 0 0,1 0 0 0 0,-1 0 0 0 0,0 0 0 0 0,1 1-1 0 0,-1-1 1 0 0,1 0 0 0 0,-1 1 0 0 0,1-1 0 0 0,0 1 0 0 0,-1 0-1 0 0,1-1 1 0 0,-1 1 0 0 0,1 0 0 0 0,0 0 0 0 0,-1 0 0 0 0,4 0-1 0 0,-3 1 21 0 0,0 0 0 0 0,0 0-1 0 0,0 0 1 0 0,0 0 0 0 0,0 0 0 0 0,0 0-1 0 0,0 0 1 0 0,0 1 0 0 0,-1-1 0 0 0,1 1-1 0 0,0-1 1 0 0,-1 1 0 0 0,1 0-1 0 0,-1 0 1 0 0,0-1 0 0 0,2 3 0 0 0,40 77 942 0 0,-10-16-756 0 0,-29-58-162 0 0,-2-3-14 0 0,0-1 0 0 0,0 0 0 0 0,0 0 1 0 0,0 0-1 0 0,1 0 0 0 0,2 3 0 0 0,-5-6-20 0 0,1 0 1 0 0,-1 0-1 0 0,0 0 1 0 0,0 0 0 0 0,1 0-1 0 0,-1 0 1 0 0,0 0-1 0 0,0 0 1 0 0,1 0-1 0 0,-1 0 1 0 0,0 0-1 0 0,0 0 1 0 0,1 0 0 0 0,-1 0-1 0 0,0 0 1 0 0,0-1-1 0 0,1 1 1 0 0,-1 0-1 0 0,0 0 1 0 0,0 0 0 0 0,0 0-1 0 0,1 0 1 0 0,-1-1-1 0 0,0 1 1 0 0,0 0-1 0 0,0 0 1 0 0,0 0-1 0 0,1-1 1 0 0,-1 1 0 0 0,0 0-1 0 0,0 0 1 0 0,0 0-1 0 0,0-1 1 0 0,0 1-1 0 0,0 0 1 0 0,0 0-1 0 0,1-1 1 0 0,5-12 239 0 0,-6 12-167 0 0,22-42 442 0 0,-17 32-526 0 0,0-1 0 0 0,1 1 0 0 0,0 0 0 0 0,1 1 0 0 0,0-1 0 0 0,1 1 0 0 0,12-11 0 0 0,-18 18-5 0 0,1 1-1 0 0,0-1 1 0 0,0 1 0 0 0,0 0-1 0 0,0 0 1 0 0,0 0 0 0 0,0 1 0 0 0,1-1-1 0 0,-1 1 1 0 0,6-2 0 0 0,-8 3 5 0 0,1 0 0 0 0,0 0 0 0 0,0 0 1 0 0,0 0-1 0 0,0 0 0 0 0,0 1 0 0 0,0-1 0 0 0,-1 0 1 0 0,1 1-1 0 0,0-1 0 0 0,0 1 0 0 0,-1 0 0 0 0,1 0 1 0 0,0 0-1 0 0,-1-1 0 0 0,1 1 0 0 0,0 1 0 0 0,-1-1 1 0 0,0 0-1 0 0,1 0 0 0 0,-1 1 0 0 0,2 1 0 0 0,2 3 36 0 0,1 1-1 0 0,-1-1 0 0 0,0 2 0 0 0,-1-1 0 0 0,0 0 0 0 0,0 1 0 0 0,0 0 0 0 0,3 12 0 0 0,-6-19-54 0 0,2 10 140 0 0,1-1-1 0 0,7 13 0 0 0,-10-21-179 0 0,0 0 0 0 0,0 0-1 0 0,1 0 1 0 0,-1 0 0 0 0,1 0 0 0 0,-1 0 0 0 0,1-1-1 0 0,-1 1 1 0 0,1 0 0 0 0,0-1 0 0 0,0 1 0 0 0,0-1-1 0 0,0 0 1 0 0,0 0 0 0 0,0 0 0 0 0,0 0 0 0 0,4 1-1 0 0,-5-2-302 0 0,1 0 0 0 0,0 0-1 0 0,-1 0 1 0 0,1 0-1 0 0,0 0 1 0 0,-1-1-1 0 0,1 1 1 0 0,-1-1-1 0 0,1 1 1 0 0,0-1 0 0 0,-1 0-1 0 0,2 0 1 0 0,3-2-1470 0 0</inkml:trace>
</inkml:ink>
</file>

<file path=ppt/ink/ink10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33.319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0 176 7600 0 0,'0'0'165'0'0,"14"12"3732"0"0,-12-8-3700 0 0,1 0 0 0 0,-1-1-1 0 0,1 1 1 0 0,-1-1 0 0 0,1 0-1 0 0,0 0 1 0 0,0 0 0 0 0,1 0 0 0 0,-1 0-1 0 0,1-1 1 0 0,-1 0 0 0 0,1 1-1 0 0,0-1 1 0 0,0-1 0 0 0,0 1-1 0 0,0 0 1 0 0,0-1 0 0 0,0 0 0 0 0,5 1-1 0 0,-3-1-119 0 0,0-1 0 0 0,0 0 0 0 0,0 0-1 0 0,0 0 1 0 0,0 0 0 0 0,0-1 0 0 0,0 0-1 0 0,0 0 1 0 0,0-1 0 0 0,0 0 0 0 0,0 0-1 0 0,10-5 1 0 0,-8 2 11 0 0,0 0-1 0 0,0-1 0 0 0,0 0 1 0 0,-1 0-1 0 0,0-1 0 0 0,0 0 1 0 0,0 0-1 0 0,-1 0 1 0 0,0-1-1 0 0,-1 0 0 0 0,0 0 1 0 0,0-1-1 0 0,-1 1 0 0 0,1-1 1 0 0,-2 0-1 0 0,3-10 0 0 0,-5 17-43 0 0,0 0-1 0 0,0-1 0 0 0,-1 0 0 0 0,0 1 0 0 0,1-1 0 0 0,-1 1 0 0 0,0-1 0 0 0,0 0 1 0 0,0 1-1 0 0,0-1 0 0 0,-1 1 0 0 0,1-1 0 0 0,-1 1 0 0 0,0-1 0 0 0,1 1 0 0 0,-1-1 0 0 0,0 1 1 0 0,0-1-1 0 0,-1 1 0 0 0,1 0 0 0 0,0 0 0 0 0,-1-1 0 0 0,-2-2 0 0 0,0 2 1 0 0,1 1 0 0 0,-1-1 1 0 0,0 1-1 0 0,0-1 0 0 0,0 1 0 0 0,0 0 0 0 0,0 1 0 0 0,0-1 0 0 0,-1 1 0 0 0,1-1 0 0 0,0 1 0 0 0,-10 0 0 0 0,4-1-83 0 0,0 2-1 0 0,0-1 1 0 0,-1 2 0 0 0,1-1-1 0 0,0 1 1 0 0,0 1-1 0 0,0 0 1 0 0,-15 5-1 0 0,20-6-161 0 0,1 1 0 0 0,0 0 0 0 0,0 0 0 0 0,-1 0-1 0 0,1 0 1 0 0,1 1 0 0 0,-1 0 0 0 0,0-1 0 0 0,1 2-1 0 0,-1-1 1 0 0,1 0 0 0 0,0 0 0 0 0,0 1 0 0 0,1 0-1 0 0,-1 0 1 0 0,1 0 0 0 0,-1 0 0 0 0,1 0 0 0 0,0 0 0 0 0,1 0-1 0 0,-2 6 1 0 0,0 0-1113 0 0</inkml:trace>
</inkml:ink>
</file>

<file path=ppt/ink/ink10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33.91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24 1 15280 0 0,'-5'-1'141'0'0,"-7"2"496"0"0,12-1-647 0 0,0 1 0 0 0,-1-1 0 0 0,1 0 0 0 0,-1 0 0 0 0,1 1 0 0 0,0-1 1 0 0,-1 0-1 0 0,1 1 0 0 0,0-1 0 0 0,-1 0 0 0 0,1 1 0 0 0,0-1 0 0 0,-1 0 0 0 0,1 1 0 0 0,0-1 0 0 0,0 1 0 0 0,0-1 0 0 0,0 1 0 0 0,-1-1 0 0 0,1 1 0 0 0,0-1 0 0 0,0 0 0 0 0,0 1 0 0 0,0-1 1 0 0,0 1-1 0 0,0 0 0 0 0,2 13 10 0 0,-1-9-52 0 0,1 3 76 0 0,0 0 0 0 0,0-1 0 0 0,1 1 0 0 0,5 11 0 0 0,4 11 303 0 0,17 94 1238 0 0,-22-86-1679 0 0,22 69 0 0 0,-27-103-229 0 0,0-1 0 0 0,0 1-1 0 0,0 0 1 0 0,0-1 0 0 0,0 0 0 0 0,1 0 0 0 0,-1 0-1 0 0,1 0 1 0 0,0 0 0 0 0,0 0 0 0 0,0-1-1 0 0,0 1 1 0 0,6 2 0 0 0,-2 0-910 0 0</inkml:trace>
  <inkml:trace contextRef="#ctx0" brushRef="#br0" timeOffset="1">274 266 7992 0 0,'0'0'1885'0'0,"18"-2"1439"0"0,-11 3-3160 0 0,1 0 1 0 0,0-1-1 0 0,0 0 1 0 0,-1 0-1 0 0,1-1 1 0 0,0 0-1 0 0,-1 0 1 0 0,1-1-1 0 0,-1 0 1 0 0,1 0-1 0 0,-1-1 1 0 0,0 0-1 0 0,0 0 1 0 0,0-1-1 0 0,0 0 1 0 0,-1 0-1 0 0,1 0 1 0 0,-1-1-1 0 0,0 0 1 0 0,9-10-1 0 0,-14 14-151 0 0,0-1-1 0 0,0 1 1 0 0,0 0-1 0 0,0-1 1 0 0,0 1-1 0 0,0 0 0 0 0,0-1 1 0 0,-1 1-1 0 0,1-1 1 0 0,-1 0-1 0 0,1 1 0 0 0,-1-1 1 0 0,1 1-1 0 0,-1-1 1 0 0,0 0-1 0 0,0-2 1 0 0,0 3 15 0 0,0 0 0 0 0,-1-1 1 0 0,1 1-1 0 0,0 0 1 0 0,-1 0-1 0 0,1 0 1 0 0,-1 0-1 0 0,0 0 1 0 0,1 0-1 0 0,-1 0 0 0 0,0 0 1 0 0,0 0-1 0 0,1 0 1 0 0,-1 0-1 0 0,0 0 1 0 0,0 0-1 0 0,-2-1 1 0 0,0 1 32 0 0,0-1 1 0 0,0 0 0 0 0,-1 1 0 0 0,1-1 0 0 0,-1 1 0 0 0,1 0 0 0 0,-1 0 0 0 0,0 0-1 0 0,1 1 1 0 0,-1-1 0 0 0,0 1 0 0 0,1 0 0 0 0,-6 1 0 0 0,2-1-46 0 0,1 1 0 0 0,-1 1 0 0 0,0-1 0 0 0,1 1 0 0 0,-1 0 0 0 0,1 1 0 0 0,-1 0-1 0 0,1 0 1 0 0,0 0 0 0 0,0 1 0 0 0,0-1 0 0 0,1 1 0 0 0,-10 10 0 0 0,11-10-16 0 0,0 0 1 0 0,1 0-1 0 0,0 1 0 0 0,0-1 0 0 0,0 1 0 0 0,0 0 0 0 0,1 0 1 0 0,0 0-1 0 0,0 0 0 0 0,0 1 0 0 0,1-1 0 0 0,0 0 1 0 0,0 1-1 0 0,0-1 0 0 0,0 1 0 0 0,1-1 0 0 0,1 11 0 0 0,-1-6 2 0 0,1-1-1 0 0,1 1 0 0 0,0-1 0 0 0,0 1 0 0 0,4 8 0 0 0,-4-14 8 0 0,0 0 1 0 0,0 0-1 0 0,0-1 1 0 0,0 1-1 0 0,0-1 1 0 0,1 1-1 0 0,0-1 0 0 0,0 0 1 0 0,0 0-1 0 0,0 0 1 0 0,0 0-1 0 0,0 0 1 0 0,7 3-1 0 0,-3-3-79 0 0,-1 1 0 0 0,1-1-1 0 0,1 0 1 0 0,-1-1 0 0 0,0 0 0 0 0,1 0-1 0 0,-1-1 1 0 0,1 1 0 0 0,12-1 0 0 0,-12-1-767 0 0,1-1 0 0 0,-1 1 1 0 0,1-2-1 0 0,-1 1 0 0 0,9-4 1 0 0,-4 2-988 0 0</inkml:trace>
</inkml:ink>
</file>

<file path=ppt/ink/ink10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35.43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105 249 10416 0 0,'-1'-4'234'0'0,"-1"0"1"0"0,-1 0-1 0 0,1 1 1 0 0,0-1-1 0 0,-1 1 1 0 0,0 0-1 0 0,0-1 1 0 0,0 2-1 0 0,-4-4 1 0 0,5 4-46 0 0,0 0 0 0 0,0 1 0 0 0,-1 0 0 0 0,1 0 0 0 0,0-1 0 0 0,-1 1 1 0 0,1 1-1 0 0,-1-1 0 0 0,1 0 0 0 0,-1 1 0 0 0,1-1 0 0 0,-1 1 0 0 0,0 0 0 0 0,1 0 0 0 0,-1 0 0 0 0,-2 0 1 0 0,3 0-162 0 0,1 1 0 0 0,-1-1 1 0 0,0 1-1 0 0,1-1 1 0 0,-1 1-1 0 0,1-1 0 0 0,0 1 1 0 0,-1 0-1 0 0,1 0 1 0 0,0 0-1 0 0,-1 0 0 0 0,1 0 1 0 0,0 0-1 0 0,0 0 1 0 0,0 0-1 0 0,0 1 1 0 0,0-1-1 0 0,0 0 0 0 0,0 1 1 0 0,0-1-1 0 0,0 0 1 0 0,1 1-1 0 0,-1-1 0 0 0,1 1 1 0 0,-1 0-1 0 0,1-1 1 0 0,-1 1-1 0 0,1-1 1 0 0,0 1-1 0 0,0-1 0 0 0,0 1 1 0 0,0 2-1 0 0,0 6 107 0 0,0 1 0 0 0,1-1-1 0 0,4 20 1 0 0,-3-21-13 0 0,-1-2-67 0 0,1 1 0 0 0,1-1 0 0 0,0 0 1 0 0,0 0-1 0 0,0 0 0 0 0,1 0 0 0 0,-1 0 0 0 0,2-1 0 0 0,-1 1 0 0 0,1-1 0 0 0,0 0 0 0 0,0-1 0 0 0,8 7 0 0 0,-10-9-36 0 0,0-1-1 0 0,0 1 0 0 0,0-1 0 0 0,0 0 0 0 0,0 0 0 0 0,0-1 0 0 0,1 1 0 0 0,-1-1 0 0 0,0 1 0 0 0,1-1 0 0 0,0 0 0 0 0,-1 0 0 0 0,1-1 0 0 0,0 1 0 0 0,-1-1 1 0 0,1 0-1 0 0,0 1 0 0 0,-1-2 0 0 0,1 1 0 0 0,0 0 0 0 0,0-1 0 0 0,-1 0 0 0 0,1 0 0 0 0,-1 0 0 0 0,1 0 0 0 0,-1 0 0 0 0,1-1 0 0 0,-1 0 0 0 0,4-2 0 0 0,2-2-14 0 0,-1-1-1 0 0,0 0 0 0 0,0 0 0 0 0,-1-1 1 0 0,1 0-1 0 0,-2 0 0 0 0,1 0 0 0 0,-1-1 0 0 0,-1 0 1 0 0,9-17-1 0 0,-11 18-10 0 0,0 0 1 0 0,0 0-1 0 0,-1-1 1 0 0,1 1-1 0 0,-2-1 1 0 0,1 1-1 0 0,-1-1 1 0 0,-1 1-1 0 0,0-1 1 0 0,0 0-1 0 0,0 1 0 0 0,-1-1 1 0 0,-3-13-1 0 0,2 20-9 0 0,3 4-13 0 0,0-1 0 0 0,-1 1 0 0 0,1 0 0 0 0,-1 0 0 0 0,1 0-1 0 0,-1-1 1 0 0,0 1 0 0 0,1 3 0 0 0,1 10 30 0 0,9 25 130 0 0,8 21 17 0 0,-17-55-142 0 0,1 0-1 0 0,0 0 1 0 0,0 0 0 0 0,1 0-1 0 0,0-1 1 0 0,0 0-1 0 0,6 7 1 0 0,-9-10 15 0 0,1-1 0 0 0,-1 1 0 0 0,1-1 0 0 0,0 0-1 0 0,0 1 1 0 0,0-1 0 0 0,0 0 0 0 0,0 0 0 0 0,0 0 0 0 0,0 0 0 0 0,0 0 0 0 0,0-1-1 0 0,0 1 1 0 0,1-1 0 0 0,1 1 0 0 0,-2-1-15 0 0,0 0 0 0 0,0 0 1 0 0,0-1-1 0 0,-1 1 0 0 0,1 0 0 0 0,0-1 0 0 0,0 0 0 0 0,-1 1 1 0 0,1-1-1 0 0,0 0 0 0 0,-1 0 0 0 0,1 0 0 0 0,-1 0 0 0 0,1 0 1 0 0,-1 0-1 0 0,1 0 0 0 0,-1 0 0 0 0,0-1 0 0 0,2-1 0 0 0,2-3-3 0 0,-1 1 0 0 0,0-1-1 0 0,0 0 1 0 0,0 0-1 0 0,-1-1 1 0 0,0 1-1 0 0,0-1 1 0 0,0 0 0 0 0,-1 1-1 0 0,0-1 1 0 0,0 0-1 0 0,-1-1 1 0 0,0 1 0 0 0,0 0-1 0 0,-1-12 1 0 0,0 18-54 0 0,2 7 3 0 0,-1 0 0 0 0,1 0 0 0 0,0 0-1 0 0,0-1 1 0 0,1 1 0 0 0,4 6 0 0 0,-5-7 50 0 0,6 11-37 0 0,-2-4 22 0 0,1 1 0 0 0,8 12 0 0 0,-13-22 19 0 0,0-1 0 0 0,0 1 0 0 0,0-1 0 0 0,1 1 0 0 0,-1-1 0 0 0,1 0 0 0 0,-1 1 1 0 0,1-1-1 0 0,0-1 0 0 0,0 1 0 0 0,0 0 0 0 0,0-1 0 0 0,6 3 0 0 0,-6-4 1 0 0,-1 1 0 0 0,1-1 0 0 0,-1 0 0 0 0,1 0 1 0 0,-1 0-1 0 0,1-1 0 0 0,-1 1 0 0 0,0 0 0 0 0,1-1 0 0 0,-1 0 0 0 0,1 1 0 0 0,-1-1 0 0 0,0 0 0 0 0,0 0 0 0 0,1-1 0 0 0,-1 1 1 0 0,0 0-1 0 0,2-3 0 0 0,4-2 3 0 0,0-1 0 0 0,13-15 0 0 0,-11 10-76 0 0,0-1 0 0 0,-1 0 0 0 0,0-1 0 0 0,-1 0 0 0 0,-1 0 0 0 0,0-1 0 0 0,-1 1 0 0 0,5-21 0 0 0,-7 24 69 0 0,-2-1 1 0 0,0 0 0 0 0,0 1-1 0 0,-1-1 1 0 0,0 0 0 0 0,-1 0-1 0 0,-1 0 1 0 0,0 0 0 0 0,0 0-1 0 0,-1 1 1 0 0,-6-21 0 0 0,6 28 9 0 0,2 1 3 0 0,-1-1 1 0 0,-1 1-1 0 0,1 0 0 0 0,0-1 0 0 0,-1 1 0 0 0,1 0 0 0 0,-1 0 0 0 0,0 0 0 0 0,0 0 0 0 0,-1 0 0 0 0,-4-4 0 0 0,7 7-14 0 0,-1 0-1 0 0,1 0 0 0 0,-1 0 0 0 0,1 0 0 0 0,0 0 0 0 0,-1 0 0 0 0,1 0 0 0 0,-1 0 0 0 0,1 0 0 0 0,0 0 0 0 0,-1 1 0 0 0,1-1 0 0 0,0 0 0 0 0,-1 0 1 0 0,1 0-1 0 0,-1 1 0 0 0,1-1 0 0 0,0 0 0 0 0,0 1 0 0 0,-1-1 0 0 0,1 0 0 0 0,0 0 0 0 0,-1 1 0 0 0,1-1 0 0 0,0 0 0 0 0,0 1 0 0 0,0-1 1 0 0,-1 1-1 0 0,1-1 0 0 0,-6 12-58 0 0,4-8 57 0 0,1 1 0 0 0,0 0 0 0 0,0-1 0 0 0,0 1 0 0 0,1 0 0 0 0,-1 0 0 0 0,1 0 0 0 0,1 7 0 0 0,7 41 0 0 0,-3-28 0 0 0,0 7 11 0 0,1 0 0 0 0,1-1-1 0 0,2 0 1 0 0,2 0 0 0 0,13 29-1 0 0,-22-56-8 0 0,0-1 0 0 0,0 0 0 0 0,0 1-1 0 0,0-1 1 0 0,1 0 0 0 0,0 0-1 0 0,-1 0 1 0 0,1 0 0 0 0,0-1-1 0 0,0 1 1 0 0,0-1 0 0 0,1 0-1 0 0,-1 1 1 0 0,1-2 0 0 0,-1 1 0 0 0,7 2-1 0 0,-7-3 21 0 0,1 0 0 0 0,-1-1 0 0 0,1 1-1 0 0,-1-1 1 0 0,1 0 0 0 0,-1 0 0 0 0,1 0-1 0 0,-1-1 1 0 0,1 1 0 0 0,-1-1 0 0 0,1 0-1 0 0,-1 0 1 0 0,0 0 0 0 0,1 0 0 0 0,-1-1-1 0 0,0 1 1 0 0,0-1 0 0 0,0 0 0 0 0,3-2-1 0 0,9-8 14 0 0,-1 0-1 0 0,19-21 1 0 0,-19 18-63 0 0,26-22 0 0 0,-37 35 19 0 0,0 0-1 0 0,0 0 0 0 0,0 0 0 0 0,0 1 0 0 0,1-1 0 0 0,-1 1 1 0 0,0 0-1 0 0,1-1 0 0 0,-1 2 0 0 0,1-1 0 0 0,-1 0 0 0 0,1 1 1 0 0,-1-1-1 0 0,5 1 0 0 0,1 1-21 0 0,0 0 1 0 0,0 1-1 0 0,0 0 0 0 0,9 4 1 0 0,-4-3 21 0 0,-11-2 18 0 0,0 0 0 0 0,0-1-1 0 0,0 0 1 0 0,0 1 0 0 0,0-1 0 0 0,1 0-1 0 0,-1-1 1 0 0,0 1 0 0 0,0-1 0 0 0,0 1-1 0 0,0-1 1 0 0,0 0 0 0 0,0 0 0 0 0,0 0-1 0 0,0 0 1 0 0,5-4 0 0 0,-6 4 9 0 0,0 0 0 0 0,-1 0 1 0 0,1-1-1 0 0,0 1 0 0 0,-1 0 1 0 0,1-1-1 0 0,-1 0 0 0 0,0 1 0 0 0,0-1 1 0 0,1 0-1 0 0,-1 1 0 0 0,0-1 1 0 0,0 0-1 0 0,0 0 0 0 0,-1 0 1 0 0,1 0-1 0 0,0 0 0 0 0,-1 0 0 0 0,1 0 1 0 0,-1 0-1 0 0,0 0 0 0 0,0 0 1 0 0,0 0-1 0 0,0-1 0 0 0,0 1 0 0 0,-1-2 1 0 0,0 0 16 0 0,0 1 1 0 0,0-1-1 0 0,0 1 1 0 0,-1 0 0 0 0,0 0-1 0 0,0 0 1 0 0,0 0-1 0 0,0 0 1 0 0,0 0-1 0 0,0 0 1 0 0,-1 0-1 0 0,1 1 1 0 0,-1-1 0 0 0,0 1-1 0 0,0 0 1 0 0,0 0-1 0 0,-5-3 1 0 0,3 3-25 0 0,0-1 1 0 0,0 1-1 0 0,0 0 1 0 0,0 0 0 0 0,0 1-1 0 0,-1-1 1 0 0,1 1-1 0 0,0 1 1 0 0,-1-1-1 0 0,1 1 1 0 0,-8 0-1 0 0,10 0-13 0 0,0 1 0 0 0,0 0 1 0 0,0 0-1 0 0,1 0 0 0 0,-1 0 0 0 0,1 0 0 0 0,-1 1 0 0 0,1-1 0 0 0,-1 1 0 0 0,1-1 0 0 0,0 1 0 0 0,-1 0 0 0 0,1 0 0 0 0,0 0 0 0 0,0 1 0 0 0,1-1 0 0 0,-1 0 0 0 0,0 1 0 0 0,1-1 0 0 0,-1 1 0 0 0,1-1 1 0 0,0 1-1 0 0,0 0 0 0 0,-1 3 0 0 0,-1 2-1 0 0,1 1 1 0 0,0-1 0 0 0,1 1 0 0 0,-1-1 0 0 0,2 1 0 0 0,-1 16-1 0 0,2-15 10 0 0,0-1-1 0 0,0 0 0 0 0,1 1 0 0 0,1-1 0 0 0,-1 0 1 0 0,1 0-1 0 0,1 0 0 0 0,6 12 0 0 0,-9-18-35 0 0,1 0 0 0 0,0 0 0 0 0,0 0-1 0 0,1 0 1 0 0,-1-1 0 0 0,1 1 0 0 0,-1 0-1 0 0,1-1 1 0 0,0 0 0 0 0,0 0 0 0 0,0 0 0 0 0,0 0-1 0 0,0 0 1 0 0,0-1 0 0 0,0 1 0 0 0,1-1-1 0 0,-1 0 1 0 0,1 0 0 0 0,-1 0 0 0 0,1-1 0 0 0,-1 1-1 0 0,1-1 1 0 0,-1 0 0 0 0,1 1 0 0 0,5-2-1 0 0,-1 0-435 0 0,0-1-1 0 0,1 0 0 0 0,-1 0 0 0 0,0-1 1 0 0,0 0-1 0 0,0 0 0 0 0,7-6 0 0 0,6-2-1427 0 0,24-21-1 0 0,-37 25 1471 0 0,0 0-1 0 0,0 0 1 0 0,-1-1-1 0 0,0 0 0 0 0,-1-1 1 0 0,10-15-1 0 0,12-29 3608 0 0,-28 52-3079 0 0,0 1 0 0 0,0-1 1 0 0,0 1-1 0 0,1 0 0 0 0,-1-1 0 0 0,0 1 1 0 0,0 0-1 0 0,0-1 0 0 0,0 1 0 0 0,0 0 1 0 0,1-1-1 0 0,-1 1 0 0 0,0 0 0 0 0,0 0 1 0 0,1-1-1 0 0,-1 1 0 0 0,0 0 0 0 0,0 0 1 0 0,1-1-1 0 0,-1 1 0 0 0,0 0 0 0 0,1 0 1 0 0,-1 0-1 0 0,0-1 0 0 0,1 1 0 0 0,-1 0 1 0 0,0 0-1 0 0,1 0 0 0 0,0 0 0 0 0,8 10 1160 0 0,15 27-487 0 0,-13-18-562 0 0,27 33 0 0 0,-31-45-138 0 0,9 11 664 0 0,0 1 1 0 0,24 37-1 0 0,-40-55-695 0 0,1 0 1 0 0,-1 0-1 0 0,0 0 1 0 0,1 0-1 0 0,-1 0 0 0 0,0 0 1 0 0,1 1-1 0 0,-1-1 0 0 0,0 0 1 0 0,0 0-1 0 0,0 0 1 0 0,0 1-1 0 0,0-1 0 0 0,0 0 1 0 0,-1 0-1 0 0,1 0 0 0 0,0 1 1 0 0,-1-1-1 0 0,1 0 1 0 0,-1 0-1 0 0,1 0 0 0 0,-1 0 1 0 0,1 0-1 0 0,-1 0 0 0 0,0 0 1 0 0,1 0-1 0 0,-1 0 1 0 0,0 0-1 0 0,0 0 0 0 0,0 0 1 0 0,0-1-1 0 0,0 1 1 0 0,0 0-1 0 0,0-1 0 0 0,0 1 1 0 0,-1 0-1 0 0,-4 2 65 0 0,1 0 0 0 0,-1 0 0 0 0,0-1 0 0 0,0 0 0 0 0,-9 3 0 0 0,0-2-210 0 0,0-1 0 0 0,1 0 0 0 0,-1-1 0 0 0,0-1 0 0 0,0 0 0 0 0,1-1 0 0 0,-1-1 0 0 0,0 0 0 0 0,1-1 0 0 0,-1-1 0 0 0,-23-8 0 0 0,37 12 5 0 0,1 0-1 0 0,0 0 0 0 0,-1 0 0 0 0,1-1 1 0 0,-1 1-1 0 0,1 0 0 0 0,-1 0 0 0 0,1 0 1 0 0,0-1-1 0 0,-1 1 0 0 0,1 0 0 0 0,-1 0 1 0 0,1-1-1 0 0,0 1 0 0 0,-1 0 0 0 0,1-1 1 0 0,0 1-1 0 0,-1 0 0 0 0,1-1 0 0 0,0 1 1 0 0,0 0-1 0 0,-1-1 0 0 0,1 1 1 0 0,0-1-1 0 0,0 1 0 0 0,0-1 0 0 0,0 1 1 0 0,-1 0-1 0 0,1-1 0 0 0,0 1 0 0 0,0-1 1 0 0,0 1-1 0 0,0-1 0 0 0,0 1 0 0 0,0-1 1 0 0,0 1-1 0 0,0-1 0 0 0,0 1 0 0 0,1-1 1 0 0,-1 1-1 0 0,0-1 0 0 0,4-5-1908 0 0</inkml:trace>
</inkml:ink>
</file>

<file path=ppt/ink/ink10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36.103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53 111 12216 0 0,'0'-1'11'0'0,"0"1"0"0"0,-1 0 0 0 0,1 0 0 0 0,0 0 0 0 0,0 0 0 0 0,0 0 0 0 0,0 0 1 0 0,-1 0-1 0 0,1 0 0 0 0,0 0 0 0 0,0 0 0 0 0,0 0 0 0 0,0 0 0 0 0,-1 0 0 0 0,1 0 1 0 0,0 0-1 0 0,0 0 0 0 0,0 0 0 0 0,-1 0 0 0 0,1 0 0 0 0,0 0 0 0 0,0 0 0 0 0,0 0 1 0 0,0 0-1 0 0,-1 0 0 0 0,1 0 0 0 0,0 0 0 0 0,0 0 0 0 0,0 0 0 0 0,0 1 0 0 0,0-1 1 0 0,-1 0-1 0 0,1 0 0 0 0,0 0 0 0 0,0 0 0 0 0,0 0 0 0 0,0 0 0 0 0,0 1 0 0 0,0-1 0 0 0,0 0 1 0 0,0 0-1 0 0,-1 0 0 0 0,1 0 0 0 0,0 1 0 0 0,0-1 0 0 0,0 0 0 0 0,0 0 0 0 0,0 1 1 0 0,3 11 434 0 0,10 14 687 0 0,-10-21-830 0 0,-1-1 1 0 0,1 1 0 0 0,1-1-1 0 0,-1 0 1 0 0,1 0 0 0 0,6 6-1 0 0,-9-9-241 0 0,0 0 0 0 0,0 0-1 0 0,1 0 1 0 0,-1-1-1 0 0,0 1 1 0 0,1 0 0 0 0,-1-1-1 0 0,1 1 1 0 0,-1-1-1 0 0,1 1 1 0 0,-1-1 0 0 0,1 1-1 0 0,-1-1 1 0 0,1 0-1 0 0,-1 0 1 0 0,1 0 0 0 0,-1 0-1 0 0,1 0 1 0 0,-1 0-1 0 0,1 0 1 0 0,-1-1 0 0 0,1 1-1 0 0,-1-1 1 0 0,1 1-1 0 0,-1-1 1 0 0,1 1 0 0 0,2-2-1 0 0,-1 0 29 0 0,0-1 0 0 0,-1 1 0 0 0,1 0 0 0 0,-1-1-1 0 0,1 1 1 0 0,-1-1 0 0 0,0 0 0 0 0,0 0 0 0 0,0 0 0 0 0,0 0-1 0 0,0 0 1 0 0,-1 0 0 0 0,1-1 0 0 0,-1 1 0 0 0,0 0 0 0 0,0-1 0 0 0,0 1-1 0 0,0-1 1 0 0,-1 1 0 0 0,1-5 0 0 0,-1 3-52 0 0,0 1 1 0 0,0 0-1 0 0,-1 0 0 0 0,1 0 0 0 0,-1-1 1 0 0,0 1-1 0 0,0 0 0 0 0,0 0 0 0 0,0 0 1 0 0,-1 0-1 0 0,0 1 0 0 0,0-1 0 0 0,0 0 1 0 0,0 1-1 0 0,0-1 0 0 0,-6-5 0 0 0,2 3-46 0 0,0 1 0 0 0,-1-1 0 0 0,0 1-1 0 0,0 0 1 0 0,0 1 0 0 0,-1-1 0 0 0,1 2 0 0 0,-11-5-1 0 0,16 7-83 0 0,0 1 0 0 0,0-1-1 0 0,0 0 1 0 0,0 1-1 0 0,0-1 1 0 0,0 1 0 0 0,-1 0-1 0 0,1 0 1 0 0,0 0 0 0 0,0 0-1 0 0,-1 0 1 0 0,1 0-1 0 0,0 1 1 0 0,0-1 0 0 0,0 1-1 0 0,0-1 1 0 0,0 1 0 0 0,0 0-1 0 0,0 0 1 0 0,0 0-1 0 0,0 0 1 0 0,0 0 0 0 0,0 0-1 0 0,0 1 1 0 0,0-1 0 0 0,1 1-1 0 0,-1-1 1 0 0,1 1-1 0 0,-1 0 1 0 0,1-1 0 0 0,0 1-1 0 0,-1 0 1 0 0,1 0 0 0 0,0 0-1 0 0,0 0 1 0 0,-1 3-1 0 0,2-3-110 0 0,-1-1-1 0 0,1 1 0 0 0,-1-1 0 0 0,1 1 0 0 0,0 0 0 0 0,0-1 0 0 0,0 1 1 0 0,0-1-1 0 0,0 4 0 0 0,2 4-929 0 0</inkml:trace>
</inkml:ink>
</file>

<file path=ppt/ink/ink10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36.601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180 213 12328 0 0,'4'-11'174'0'0,"-1"1"0"0"0,-1-1 1 0 0,0 0-1 0 0,0 0 0 0 0,-1-18 1 0 0,-1 22 36 0 0,0 1 1 0 0,-1 0-1 0 0,0-1 1 0 0,-1 1-1 0 0,1 0 1 0 0,-1 0-1 0 0,-1 0 1 0 0,1 0-1 0 0,-1 0 1 0 0,0 1-1 0 0,-4-7 1 0 0,3 7-46 0 0,0-1 1 0 0,0 2 0 0 0,0-1 0 0 0,-1 0 0 0 0,1 1 0 0 0,-1 0 0 0 0,0 0 0 0 0,-9-5 0 0 0,13 8-145 0 0,0 1 0 0 0,0-1-1 0 0,1 1 1 0 0,-1 0 0 0 0,0-1-1 0 0,0 1 1 0 0,0 0 0 0 0,1-1 0 0 0,-1 1-1 0 0,0 0 1 0 0,0 0 0 0 0,0 0-1 0 0,0 0 1 0 0,0-1 0 0 0,1 1 0 0 0,-1 1-1 0 0,0-1 1 0 0,0 0 0 0 0,0 0-1 0 0,0 0 1 0 0,0 0 0 0 0,1 1 0 0 0,-1-1-1 0 0,-1 1 1 0 0,1 0-9 0 0,0 0 1 0 0,0 0-1 0 0,0 0 1 0 0,0 0-1 0 0,0 0 1 0 0,1 0-1 0 0,-1 0 1 0 0,0 0-1 0 0,1 0 1 0 0,-1 0-1 0 0,1 1 0 0 0,0-1 1 0 0,-1 0-1 0 0,1 3 1 0 0,-2 4 38 0 0,2 1 0 0 0,-1 0 1 0 0,2 15-1 0 0,-1-23-29 0 0,11 95 828 0 0,27 117-1 0 0,-7-55-35 0 0,-30-152-835 0 0,2 6-42 0 0,-1-1 0 0 0,-1 0 0 0 0,0 1 0 0 0,0-1 0 0 0,-1 1 0 0 0,-1 0 0 0 0,-2 15 0 0 0,3-26-242 0 0,-1 1-1 0 0,0-1 1 0 0,1 1-1 0 0,-1-1 0 0 0,0 0 1 0 0,0 0-1 0 0,0 1 1 0 0,0-1-1 0 0,0 0 1 0 0,0 0-1 0 0,0 0 0 0 0,0 0 1 0 0,-1 0-1 0 0,1 0 1 0 0,0-1-1 0 0,-1 1 0 0 0,1 0 1 0 0,0-1-1 0 0,-1 1 1 0 0,1-1-1 0 0,-1 1 1 0 0,1-1-1 0 0,-1 0 0 0 0,1 1 1 0 0,-1-1-1 0 0,1 0 1 0 0,-1 0-1 0 0,1 0 0 0 0,-1 0 1 0 0,1 0-1 0 0,-1-1 1 0 0,1 1-1 0 0,-1 0 1 0 0,1-1-1 0 0,-3 0 0 0 0,-5-3-1873 0 0</inkml:trace>
  <inkml:trace contextRef="#ctx0" brushRef="#br0" timeOffset="0.41">0 537 7992 0 0,'5'-5'336'0'0,"2"1"-272"0"0,-1 0 1040 0 0,4 0 208 0 0,-1 0 32 0 0,1 0 16 0 0,4 1-432 0 0,-1 0-80 0 0,1 0-16 0 0,4-2-9 0 0,0 1-335 0 0,2 0-64 0 0,3-2-8 0 0,-1 0-8 0 0,3 0-304 0 0,-3 0-104 0 0,3-4 72 0 0</inkml:trace>
</inkml:ink>
</file>

<file path=ppt/ink/ink10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37.126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 0 12896 0 0,'0'0'904'0'0,"1"13"-718"0"0,27 145 2153 0 0,-3-37-761 0 0,-18-61-991 0 0,-1 88 0 0 0,-8-135-430 0 0,2-13-254 0 0,0 1 1 0 0,0-1-1 0 0,0 1 1 0 0,0-1-1 0 0,0 1 1 0 0,0-1-1 0 0,0 1 1 0 0,0-1 0 0 0,-1 0-1 0 0,1 1 1 0 0,0-1-1 0 0,0 1 1 0 0,0-1-1 0 0,-1 1 1 0 0,1-1 0 0 0,0 0-1 0 0,-1 1 1 0 0,1-1-1 0 0,0 0 1 0 0,-1 1-1 0 0,1-1 1 0 0,-1 1-1 0 0</inkml:trace>
</inkml:ink>
</file>

<file path=ppt/ink/ink10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37.687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274 1 18687 0 0,'-4'1'54'0'0,"1"-1"-1"0"0,-1 2 0 0 0,0-1 1 0 0,1 0-1 0 0,-1 1 0 0 0,1-1 1 0 0,0 1-1 0 0,0 0 0 0 0,-1 0 1 0 0,1 0-1 0 0,0 1 0 0 0,1-1 1 0 0,-1 1-1 0 0,0 0 0 0 0,1 0 1 0 0,-1-1-1 0 0,-2 6 0 0 0,-51 82-335 0 0,11-15 223 0 0,-10 16 64 0 0,54-90-1 0 0,-14 19 186 0 0,-28 30 0 0 0,43-49-30 0 0,10-4 0 0 0,-5 2-155 0 0,6-3 32 0 0,1 1 1 0 0,-1 0-1 0 0,1 1 0 0 0,0 0 1 0 0,-1 1-1 0 0,1 0 1 0 0,0 1-1 0 0,15 1 1 0 0,-13 2 159 0 0,-4-2-67 0 0,0 0 1 0 0,-1 1-1 0 0,1 0 1 0 0,-1 1-1 0 0,0 0 1 0 0,0 0 0 0 0,0 1-1 0 0,12 6 1 0 0,-19-8-222 0 0,-1-1 1 0 0,1 1 0 0 0,0-1 0 0 0,-1 1 0 0 0,1 0-1 0 0,-1-1 1 0 0,1 1 0 0 0,-1 0 0 0 0,0 0 0 0 0,0 0 0 0 0,0 0-1 0 0,0 0 1 0 0,0 1 0 0 0,0-1 0 0 0,-1 0 0 0 0,1 0-1 0 0,-1 1 1 0 0,1-1 0 0 0,-1 4 0 0 0,0 0-756 0 0</inkml:trace>
</inkml:ink>
</file>

<file path=ppt/ink/ink10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8T21:42:38.278"/>
    </inkml:context>
    <inkml:brush xml:id="br0">
      <inkml:brushProperty name="width" value="0.05" units="cm"/>
      <inkml:brushProperty name="height" value="0.05" units="cm"/>
      <inkml:brushProperty name="color" value="#66CC00"/>
    </inkml:brush>
  </inkml:definitions>
  <inkml:trace contextRef="#ctx0" brushRef="#br0">154 11 19423 0 0,'-3'-2'11'0'0,"-1"0"-1"0"0,0 1 0 0 0,0 0 0 0 0,1 0 0 0 0,-1 0 0 0 0,0 0 0 0 0,0 0 0 0 0,0 1 0 0 0,0 0 0 0 0,0 0 1 0 0,0 0-1 0 0,0 0 0 0 0,0 1 0 0 0,0-1 0 0 0,0 1 0 0 0,0 0 0 0 0,0 0 0 0 0,-5 3 0 0 0,7-3-35 0 0,0 1 0 0 0,0-1 0 0 0,0 1 0 0 0,0-1 0 0 0,0 1-1 0 0,1 0 1 0 0,-1 0 0 0 0,0-1 0 0 0,1 1 0 0 0,0 0 0 0 0,-1 1-1 0 0,1-1 1 0 0,0 0 0 0 0,-1 3 0 0 0,-13 36-87 0 0,13-36 105 0 0,-6 22 148 0 0,0 1 0 0 0,2 0 0 0 0,-3 35 0 0 0,8-52-73 0 0,0 1-1 0 0,1-1 0 0 0,1 1 0 0 0,0-1 1 0 0,0 1-1 0 0,1-1 0 0 0,0 0 1 0 0,1 1-1 0 0,1-1 0 0 0,8 20 0 0 0,-9-26-39 0 0,-1-1 0 0 0,1 1 0 0 0,0-1 0 0 0,0 0 0 0 0,1 0 0 0 0,-1 0 0 0 0,1 0 0 0 0,0-1 0 0 0,5 5 0 0 0,-6-6-11 0 0,0-1 0 0 0,0 1 1 0 0,0-1-1 0 0,0 1 1 0 0,0-1-1 0 0,0 0 1 0 0,0-1-1 0 0,0 1 1 0 0,0 0-1 0 0,0-1 1 0 0,0 0-1 0 0,1 0 1 0 0,-1 0-1 0 0,0 0 0 0 0,0 0 1 0 0,5-1-1 0 0,3-2-6 0 0,-1 0-1 0 0,1 0 0 0 0,-1-1 0 0 0,0-1 0 0 0,0 0 0 0 0,0 0 0 0 0,-1-1 1 0 0,0 0-1 0 0,0 0 0 0 0,0-1 0 0 0,9-10 0 0 0,3-5-141 0 0,-1 0 0 0 0,31-48-1 0 0,-43 58 138 0 0,0 0-1 0 0,0-1 0 0 0,-2 0 1 0 0,1-1-1 0 0,-2 1 0 0 0,0-1 1 0 0,0 0-1 0 0,3-22 0 0 0,-8 6 275 0 0,0 29 234 0 0,-1 3-477 0 0,0-1 1 0 0,0 0 0 0 0,0 0 0 0 0,0 0 0 0 0,1 1 0 0 0,-1-1-1 0 0,0 0 1 0 0,0 1 0 0 0,1-1 0 0 0,-1 0 0 0 0,1 1 0 0 0,0-1-1 0 0,-1 3 1 0 0,0-2-6 0 0,-1 10 139 0 0,0 1-1 0 0,0-1 1 0 0,1 1-1 0 0,2 21 1 0 0,-1-16 40 0 0,-1-1-198 0 0,2-1 0 0 0,0 1-1 0 0,1 0 1 0 0,0-1 0 0 0,2 0 0 0 0,-1 1-1 0 0,2-1 1 0 0,0-1 0 0 0,2 1 0 0 0,-1-1 0 0 0,10 16-1 0 0,-4-13-448 0 0</inkml:trace>
</inkml:ink>
</file>

<file path=ppt/ink/ink10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29:58.3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0 300 5312,'0'0'1701,"10"0"-490,4 3-1040,-1 0 0,0 1 0,0 0 0,0 1 0,0 0 0,-1 1 0,1 1 1,-2 0-1,1 1 0,-1 0 0,13 11 0,-11-7-120,2 0 0,-1-2 0,1 0 0,1 0 0,0-1 0,22 8 0,149 42 735,-59-20-462,-101-29-248,-1 2 0,39 23 0,-44-22 16,0-1 0,1-1 0,1-2 0,29 10 0,-21-12-71,0-2 1,57 3-1,63-9 208,-114-3-137,-1-1 0,-1-2 0,37-11 0,-28 7-39,-3-1-15,-1-1-1,0-3 0,46-24 0,107-72-164,-105 49-124,-60 42 326,1 0-1,61-30 1,35 4-176,-94 38 188,0-1-1,-1-2 0,0-2 0,38-22 1,-61 31-73,-1-1 0,0 1 0,0-1 1,-1 0-1,8-10 0,22-36-126,15-23 501,-50 75-407,0 0 0,0 0 0,0 0 0,0-1 0,0 1 0,0 0-1,0 0 1,1 0 0,-1 0 0,0-1 0,0 1 0,0 0 0,0 0 0,0 0 0,0 0-1,1 0 1,-1-1 0,0 1 0,0 0 0,0 0 0,0 0 0,0 0 0,1 0 0,-1 0-1,0 0 1,0 0 0,0 0 0,0 0 0,1 0 0,-1 0 0,0 0 0,0 0 0,0 0-1,1 0 1,-1 0 0,0 0 0,0 0 0,0 0 0,0 0 0,1 0 0,-1 0 0,0 0-1,0 0 1,0 0 0,0 0 0,1 0 0,1 11-376,-3 14 786,-1 4-485,2-24 110,0 0 1,0 0 0,0 1-1,-2 6 1,1-11-63,1 0 1,-1 0 0,1 0 0,-1 0-1,0 0 1,1 0 0,-1 0-1,0 0 1,0 0 0,0 0 0,1 0-1,-1-1 1,0 1 0,0 0-1,0 0 1,-1-1 0,1 1 0,-1 0-1,1-1-232,-1 1 0,1-1 0,-1 1 0,1-1 0,-1 0 0,1 0 0,-1 0 0,1 0-1,-1 0 1,1 0 0,-1 0 0,1 0 0,-1 0 0,1-1 0,-1 1 0,1-1 0,-2 0-1,-3-2-266,1-1 0,-1 0 0,1 0 1,-1-1-1,-7-8 0,-37-47-1995</inkml:trace>
</inkml:ink>
</file>

<file path=ppt/ink/ink10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29:59.8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53 5120 0 0,'0'0'4'0'0,"-10"3"176"0"0,1-12 244 0 0,3 1 51 0 0,-14-17 1786 0 0,11 11 9 0 0,10 15-2244 0 0,12 33-566 0 0,-3-9-622 0 0,-8-19 1112 0 0,-5-7 266 0 0,2 1-182 0 0,11 25 7 0 0,3 5-219 0 0,9 38 1 0 0,-18-53 90 0 0,-4-15 89 0 0,0 0 1 0 0,0 0-1 0 0,0 1 0 0 0,0-1 0 0 0,0 0 1 0 0,0 0-1 0 0,0 0 0 0 0,0 0 0 0 0,0 0 1 0 0,0 0-1 0 0,0 1 0 0 0,0-1 0 0 0,0 0 1 0 0,0 0-1 0 0,0 0 0 0 0,0 0 1 0 0,0 0-1 0 0,0 0 0 0 0,0 1 0 0 0,0-1 1 0 0,0 0-1 0 0,0 0 0 0 0,0 0 0 0 0,0 0 1 0 0,0 0-1 0 0,0 0 0 0 0,0 1 0 0 0,0-1 1 0 0,-1 0-1 0 0,1 0 0 0 0,0 0 0 0 0,0 0 1 0 0,0 0-1 0 0,0 0 0 0 0,0 0 1 0 0,0 0-1 0 0,0 0 0 0 0,-1 0 0 0 0,1 0 1 0 0,0 0-1 0 0,0 1 0 0 0,0-1 0 0 0,0 0 1 0 0,0 0-1 0 0,0 0 0 0 0,-1 0 0 0 0,1 0 1 0 0,0 0-1 0 0,0 0 0 0 0,0 0 1 0 0,0 0-1 0 0,0 0 0 0 0,0 0 0 0 0,-1 0 1 0 0,1-1-1 0 0,0 1 0 0 0,0 0 0 0 0,0 0 1 0 0,0 0-1 0 0,0 0 0 0 0,0 0 0 0 0,0 0 1 0 0,-1 0-1 0 0,1 0 0 0 0,0 0 0 0 0,0 0 1 0 0,0 0-1 0 0,0 0 0 0 0,0-1 0 0 0,0 1 5 0 0,0 0-1 0 0,-1 0 0 0 0,1 0 0 0 0,0 0 0 0 0,0 0 0 0 0,0 0 0 0 0,0 0 0 0 0,0-1 0 0 0,0 1 0 0 0,0 0 0 0 0,-1 0 0 0 0,1 0 0 0 0,0 0 0 0 0,0 0 0 0 0,0 0 0 0 0,0 0 0 0 0,0 0 0 0 0,0 0 1 0 0,-1 0-1 0 0,1 0 0 0 0,0 0 0 0 0,0 0 0 0 0,0 0 0 0 0,0 0 0 0 0,0 0 0 0 0,-1 0 0 0 0,1 0 0 0 0,0 0 0 0 0,0 0 0 0 0,0 0 0 0 0,0 0 0 0 0,0 0 0 0 0,0 0 0 0 0,-1 1 0 0 0,1-1 0 0 0,0 0 1 0 0,0 0-1 0 0,0 0 0 0 0,0 0 0 0 0,0 0 0 0 0,0 0 0 0 0,0 0 0 0 0,0 0 0 0 0,-1 1 0 0 0,1-1 0 0 0,0 0 0 0 0,0 0 0 0 0,0 0 0 0 0,0 0 0 0 0,0 0 0 0 0,0 1 0 0 0,7 44 874 0 0,-7 84 222 0 0,0-110-1084 0 0,-1-13-23 0 0,-1-6-31 0 0,1-1-169 0 0,3 5-122 0 0,22 37 5747 0 0,-22-37-5405 0 0,0 1 1 0 0,0-1-1 0 0,0 1 1 0 0,0-1 0 0 0,-1 1-1 0 0,1 0 1 0 0,-1 0-1 0 0,-1 0 1 0 0,1 0-1 0 0,-1 9 1 0 0,2 5-1034 0 0,-1-11 186 0 0,0-1 0 0 0,1 1 0 0 0,3 7 1 0 0,-4-13 772 0 0,-1 0 1 0 0,1-1 0 0 0,0 1 0 0 0,0 0-1 0 0,0 0 1 0 0,0-1 0 0 0,1 1 0 0 0,-1-1-1 0 0,0 1 1 0 0,1-1 0 0 0,-1 1 0 0 0,1-1-1 0 0,-1 0 1 0 0,3 2 0 0 0,-2-2 75 0 0,-1 0 0 0 0,0-1 1 0 0,0 1-1 0 0,0 0 0 0 0,-1 0 0 0 0,1 0 1 0 0,0 0-1 0 0,0 0 0 0 0,0 1 0 0 0,-1-1 0 0 0,1 0 1 0 0,-1 0-1 0 0,1 0 0 0 0,-1 1 0 0 0,1-1 1 0 0,-1 0-1 0 0,0 1 0 0 0,1-1 0 0 0,-1 0 1 0 0,0 1-1 0 0,0-1 0 0 0,0 0 0 0 0,0 1 0 0 0,0-1 1 0 0,-1 2-1 0 0,1 0 23 0 0,0-1 0 0 0,0 1 0 0 0,0-1 0 0 0,0 0 0 0 0,1 1 0 0 0,-1-1 0 0 0,0 0 0 0 0,1 1 0 0 0,0-1 0 0 0,1 4 0 0 0,-1-5-52 0 0,-1-1 1 0 0,1 1-1 0 0,-1-1 0 0 0,1 1 1 0 0,-1 0-1 0 0,1-1 1 0 0,-1 0-1 0 0,1 1 0 0 0,0-1 1 0 0,-1 1-1 0 0,1-1 0 0 0,0 0 1 0 0,-1 1-1 0 0,1-1 1 0 0,0 0-1 0 0,-1 0 0 0 0,1 1 1 0 0,0-1-1 0 0,0 0 0 0 0,-1 0 1 0 0,1 0-1 0 0,0 0 0 0 0,0 0 1 0 0,-1 0-1 0 0,1 0 1 0 0,0 0-1 0 0,0 0 0 0 0,1-1 1 0 0,20 1-237 0 0,52 22 208 0 0,-6-2 48 0 0,-61-19-12 0 0,-5-2-3 0 0,-9-4 9 0 0,5 2 64 0 0,73 30 1308 0 0,-64-24-1123 0 0,-5-4-1046 0 0,-2 1 769 0 0,1-1 0 0 0,0 1 0 0 0,-1 0 0 0 0,1 0-1 0 0,0 0 1 0 0,0 0 0 0 0,-1 0 0 0 0,1 0 0 0 0,0 0 0 0 0,0 0 0 0 0,-1 0 0 0 0,1 0 0 0 0,0 0-1 0 0,-1 0 1 0 0,1 1 0 0 0,0-1 0 0 0,-1 0 0 0 0,1 0 0 0 0,0 1 0 0 0,-1-1 0 0 0,1 0-1 0 0,1 2 1 0 0,3 0 147 0 0,0 1 0 0 0,0-1 0 0 0,0 0 0 0 0,1-1-1 0 0,-1 1 1 0 0,1-1 0 0 0,10 1 0 0 0,-15-2-103 0 0,0 0 1 0 0,0 0-1 0 0,0-1 1 0 0,0 1-1 0 0,-1 0 1 0 0,1 0-1 0 0,0 0 1 0 0,0-1-1 0 0,0 1 0 0 0,0 0 1 0 0,0-1-1 0 0,-1 1 1 0 0,1-1-1 0 0,0 1 1 0 0,0-1-1 0 0,-1 1 1 0 0,1-1-1 0 0,0 0 0 0 0,-1 1 1 0 0,1-1-1 0 0,0 0 1 0 0,-1 0-1 0 0,1 1 1 0 0,-1-1-1 0 0,1-2 1 0 0,0 2 5 0 0,-1 1-17 0 0,1-1 0 0 0,-1 1 0 0 0,0-1 1 0 0,1 1-1 0 0,-1-1 0 0 0,1 1 0 0 0,-1 0 0 0 0,1-1 1 0 0,0 1-1 0 0,-1 0 0 0 0,1-1 0 0 0,-1 1 0 0 0,1 0 1 0 0,0-1-1 0 0,-1 1 0 0 0,1 0 0 0 0,-1 0 0 0 0,1 0 0 0 0,0 0 1 0 0,-1 0-1 0 0,1 0 0 0 0,0 0 0 0 0,-1 0 0 0 0,1 0 1 0 0,1 0-1 0 0,21 6-15 0 0,0-1 8 0 0,-21-5 0 0 0,0 0 0 0 0,1-1 0 0 0,-1 1 0 0 0,0-1 0 0 0,0 1 0 0 0,0-1 0 0 0,0 0 0 0 0,0 0 0 0 0,-1 0 0 0 0,1 0 0 0 0,3-2 0 0 0,-4 2-1 0 0,-1 1 0 0 0,0 0 0 0 0,1 0 0 0 0,-1-1 0 0 0,1 1 0 0 0,-1 0 1 0 0,1 0-1 0 0,0-1 0 0 0,-1 1 0 0 0,1 0 0 0 0,-1 0 0 0 0,1 0 0 0 0,-1 0 1 0 0,1 0-1 0 0,-1 0 0 0 0,1 0 0 0 0,0 0 0 0 0,-1 0 0 0 0,1 0 0 0 0,-1 0 1 0 0,1 0-1 0 0,-1 0 0 0 0,1 0 0 0 0,0 1 0 0 0,-1-1 0 0 0,1 0 0 0 0,0 1 1 0 0,15 13-113 0 0,-15-12 98 0 0,1 0 0 0 0,-1-1 0 0 0,1 1 0 0 0,-1-1 0 0 0,1 1 0 0 0,0-1 0 0 0,-1 0 0 0 0,1 0 0 0 0,0 1 1 0 0,0-1-1 0 0,0 0 0 0 0,0-1 0 0 0,0 1 0 0 0,0 0 0 0 0,3 0 0 0 0,-2-1 28 0 0,-1-1 0 0 0,1 1 1 0 0,0-1-1 0 0,-1 0 1 0 0,1 1-1 0 0,-1-1 0 0 0,1-1 1 0 0,-1 1-1 0 0,1 0 1 0 0,-1-1-1 0 0,0 1 1 0 0,0-1-1 0 0,3-2 0 0 0,3-1 45 0 0,-8 4-49 0 0,1 0 1 0 0,0 1-1 0 0,0-1 0 0 0,0 0 0 0 0,0 1 1 0 0,0 0-1 0 0,0-1 0 0 0,0 1 0 0 0,0-1 1 0 0,1 1-1 0 0,-1 0 0 0 0,0 0 1 0 0,0 0-1 0 0,0 0 0 0 0,0 0 0 0 0,0 0 1 0 0,0 0-1 0 0,0 0 0 0 0,1 0 1 0 0,-1 0-1 0 0,0 0 0 0 0,0 1 0 0 0,0-1 1 0 0,0 0-1 0 0,0 1 0 0 0,0-1 1 0 0,0 1-1 0 0,0 0 0 0 0,1 0 0 0 0,1 1 9 0 0,0-1 0 0 0,0 0 0 0 0,-1 0-1 0 0,2 0 1 0 0,-1 0 0 0 0,3 1 0 0 0,84 6 200 0 0,-23-9-394 0 0,-14-6-226 0 0,-48 6 363 0 0,0 0 0 0 0,0 0 0 0 0,0-1 1 0 0,0 0-1 0 0,-1 0 0 0 0,6-3 0 0 0,8-3 169 0 0,104-42 132 0 0,-119 48-262 0 0,-1 1 0 0 0,0 0 0 0 0,0 1 0 0 0,0-1 0 0 0,0 0 0 0 0,0 0 0 0 0,0 1 0 0 0,0-1 0 0 0,0 1 0 0 0,0 0 0 0 0,1 0 0 0 0,-1-1 0 0 0,0 1 0 0 0,0 1 0 0 0,0-1 0 0 0,0 0 0 0 0,0 0 0 0 0,3 2 0 0 0,-2-1 0 0 0,0 0 0 0 0,0 1 0 0 0,0-1 0 0 0,0 0 0 0 0,0-1 0 0 0,0 1 0 0 0,1-1 0 0 0,4 1 0 0 0,-4-1 0 0 0,1-1 0 0 0,-1 0 0 0 0,1 0 0 0 0,-1-1 0 0 0,0 1 0 0 0,1-1 0 0 0,5-3 0 0 0,32-17 0 0 0,-37 19 0 0 0,-1 0 0 0 0,1 1 0 0 0,0-1 0 0 0,0 1 0 0 0,0 0 0 0 0,0 0 0 0 0,0 1 0 0 0,1 0 0 0 0,-1 0 0 0 0,0 0 0 0 0,1 0 0 0 0,-1 1 0 0 0,1 0 0 0 0,7 1 0 0 0,2-1-2 0 0,-1 1-10 0 0,0-1 0 0 0,26-3 0 0 0,-35 3 11 0 0,-1-1-1 0 0,1-1 0 0 0,-1 1 0 0 0,0 0 0 0 0,0-1 0 0 0,0 0 0 0 0,0 0 0 0 0,0 0 0 0 0,0 0 0 0 0,0-1 0 0 0,0 0 0 0 0,-1 1 1 0 0,6-8-1 0 0,-1 2 6 0 0,-2-1 0 0 0,10-16 1 0 0,-10 12 13 0 0,-5 11-10 0 0,0-1 0 0 0,0 1 0 0 0,1 0 0 0 0,-1-1 1 0 0,1 1-1 0 0,2-3 0 0 0,-4 4-3 0 0,1 1 1 0 0,0 0-1 0 0,-1-1 1 0 0,1 1 0 0 0,0-1-1 0 0,0 1 1 0 0,-1 0-1 0 0,1-1 1 0 0,0 1-1 0 0,0 0 1 0 0,-1 0-1 0 0,1 0 1 0 0,0 0-1 0 0,0 0 1 0 0,0-1-1 0 0,-1 2 1 0 0,1-1 0 0 0,0 0-1 0 0,0 0 1 0 0,0 0-1 0 0,-1 0 1 0 0,1 0-1 0 0,0 1 1 0 0,1-1-1 0 0,5 3 37 0 0,-5-2-18 0 0,1 0 1 0 0,-1-1 0 0 0,0 1 0 0 0,1 0-1 0 0,-1-1 1 0 0,1 1 0 0 0,2-1 0 0 0,-4 0-16 0 0,1 0 1 0 0,-1-1 0 0 0,0 1 0 0 0,0 0-1 0 0,0-1 1 0 0,0 1 0 0 0,0-1 0 0 0,1 1 0 0 0,-1-1-1 0 0,0 1 1 0 0,0-1 0 0 0,0 0 0 0 0,0 0-1 0 0,-1 1 1 0 0,1-1 0 0 0,0 0 0 0 0,0 0-1 0 0,0 0 1 0 0,0-2 0 0 0,4-3-41 0 0,-2 0-1 0 0,1-1 1 0 0,-1 1 0 0 0,0-1 0 0 0,0 0-1 0 0,-1 0 1 0 0,0 0 0 0 0,2-12 0 0 0,-1 5-28 0 0,3-18-50 0 0,-4 20 170 0 0,1 0 0 0 0,6-17 1 0 0,6-12 426 0 0,7-22 46 0 0,0-1-391 0 0,-8 29-128 0 0</inkml:trace>
</inkml:ink>
</file>

<file path=ppt/ink/ink10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0:00.2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108 65 12864 0 0,'-4'14'-968'0'0,"-5"-5"-192"0"0,-12-21-1680 0 0,-10-15 632 0 0,-12-22 128 0 0</inkml:trace>
</inkml:ink>
</file>

<file path=ppt/ink/ink10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0:03.5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6240 0 0,'0'0'1236'0'0,"3"3"-1364"0"0,17 10 209 0 0,29 20-30 0 0,-45-30-65 0 0,0-1 0 0 0,0 0 1 0 0,0 0-1 0 0,0 0 0 0 0,0-1 0 0 0,0 1 0 0 0,0-1 1 0 0,5 1-1 0 0,-8-1 40 0 0,0-1-1 0 0,0 0 1 0 0,0 1 0 0 0,0-1-1 0 0,0 1 1 0 0,0-1 0 0 0,-1 1 0 0 0,1 0-1 0 0,0-1 1 0 0,0 1 0 0 0,-1 0 0 0 0,1 0-1 0 0,0-1 1 0 0,-1 1 0 0 0,1 0 0 0 0,1 2-1 0 0,10 20 346 0 0,14 66 543 0 0,-25-85-933 0 0,1 0 0 0 0,-1 0 1 0 0,1-1-1 0 0,0 1 0 0 0,0-1 0 0 0,0 1 0 0 0,0-1 0 0 0,1 1 0 0 0,4 4 0 0 0,-6-7 3 0 0,0 0 1 0 0,0 0-1 0 0,0-1 1 0 0,0 1-1 0 0,0-1 1 0 0,0 1-1 0 0,1 0 1 0 0,-1-1-1 0 0,0 0 1 0 0,0 1-1 0 0,0-1 1 0 0,1 0-1 0 0,-1 0 1 0 0,0 1-1 0 0,0-1 1 0 0,0 0-1 0 0,1 0 1 0 0,-1 0-1 0 0,0 0 1 0 0,0-1-1 0 0,1 1 1 0 0,-1 0-1 0 0,0-1 1 0 0,0 1-1 0 0,0 0 1 0 0,1-1-1 0 0,-1 1 1 0 0,0-1-1 0 0,0 0 1 0 0,0 1-1 0 0,0-1 1 0 0,1-1-1 0 0,18-10 230 0 0,-19 12-198 0 0,0 0 0 0 0,0-1 1 0 0,-1 1-1 0 0,1 0 0 0 0,0 0 0 0 0,0 0 1 0 0,-1 0-1 0 0,1 0 0 0 0,0 0 0 0 0,0 0 1 0 0,-1 0-1 0 0,1 0 0 0 0,0 0 0 0 0,0 0 1 0 0,-1 0-1 0 0,2 1 0 0 0,0 1 13 0 0,0-1-1 0 0,-1 1 0 0 0,1-1 1 0 0,-1 1-1 0 0,0 0 0 0 0,1 0 1 0 0,-1 0-1 0 0,0 0 1 0 0,0 0-1 0 0,0 0 0 0 0,-1 0 1 0 0,1 0-1 0 0,0 0 0 0 0,-1 0 1 0 0,1 3-1 0 0,5 18 174 0 0,-3-11-161 0 0,0 1 1 0 0,1-1 0 0 0,6 13 0 0 0,-9-22-52 0 0,0-1 1 0 0,1 0-1 0 0,-1 0 0 0 0,0 1 0 0 0,1-1 1 0 0,-1 0-1 0 0,1 0 0 0 0,0 0 0 0 0,0-1 0 0 0,0 1 1 0 0,0 0-1 0 0,0-1 0 0 0,0 1 0 0 0,0-1 1 0 0,0 0-1 0 0,1 0 0 0 0,-1 0 0 0 0,0 0 1 0 0,1 0-1 0 0,4 1 0 0 0,-3-2-3 0 0,0 0 0 0 0,0-1 1 0 0,0 0-1 0 0,0 1 0 0 0,0-1 0 0 0,0-1 0 0 0,0 1 0 0 0,0-1 0 0 0,0 1 1 0 0,6-5-1 0 0,11-3 5 0 0,-9 5 83 0 0,0 0 1 0 0,1 1 0 0 0,-1 1 0 0 0,1 0-1 0 0,0 1 1 0 0,0 0 0 0 0,19 1 0 0 0,-1 3 172 0 0,-1 1 1 0 0,31 9 0 0 0,-56-12-223 0 0,-1 0 0 0 0,0 1 0 0 0,1-1 0 0 0,-1 1 0 0 0,0 0 0 0 0,0 0 0 0 0,0 0 1 0 0,-1 0-1 0 0,1 1 0 0 0,0-1 0 0 0,-1 1 0 0 0,0 0 0 0 0,1 0 0 0 0,-1 1 0 0 0,0-1 0 0 0,-1 0 0 0 0,1 1 1 0 0,3 7-1 0 0,5 11 24 0 0,10 19 14 0 0,-20-38-62 0 0,1 0 0 0 0,0-1 0 0 0,0 1-1 0 0,0-1 1 0 0,0 0 0 0 0,0 0 0 0 0,0 0 0 0 0,1 0-1 0 0,-1 0 1 0 0,1 0 0 0 0,3 1 0 0 0,-4-2-2 0 0,-1-1 0 0 0,0 0 0 0 0,0 0 0 0 0,1 0 0 0 0,-1 1 0 0 0,0-1 0 0 0,1-1 0 0 0,-1 1 0 0 0,0 0 0 0 0,0 0 0 0 0,1 0 0 0 0,-1-1 0 0 0,0 1 0 0 0,0-1 0 0 0,0 1 0 0 0,1-1 0 0 0,-1 1 0 0 0,0-1 0 0 0,0 0 0 0 0,1 0 0 0 0,4-3 0 0 0,67-19 0 0 0,-72 23 0 0 0,-1 0 0 0 0,0 0 0 0 0,0 0 0 0 0,0 0 0 0 0,1 0 0 0 0,-1 0 0 0 0,0 1 0 0 0,0-1 0 0 0,0 0 0 0 0,0 0 0 0 0,1 0 0 0 0,-1 0 0 0 0,0 0 0 0 0,0 0 0 0 0,0 0 0 0 0,0 1 0 0 0,0-1 0 0 0,1 0 0 0 0,-1 0 0 0 0,0 0 0 0 0,0 0 0 0 0,0 0 0 0 0,0 1 0 0 0,0-1 0 0 0,0 0 0 0 0,0 0 0 0 0,0 0 0 0 0,0 1 0 0 0,0-1 0 0 0,0 0 0 0 0,0 0 0 0 0,0 0 0 0 0,0 1 0 0 0,0-1 0 0 0,0 0 0 0 0,0 0 0 0 0,0 0 0 0 0,0 0 0 0 0,0 1 0 0 0,0-1 0 0 0,0 0 0 0 0,0 0 0 0 0,0 0 0 0 0,0 1 0 0 0,0-1 0 0 0,0 0 0 0 0,0 0 0 0 0,0 0 0 0 0,-1 1 0 0 0,-2 11 0 0 0,-5 3 23 0 0,6-12-41 0 0,1 0 1 0 0,-1 1 0 0 0,1-1 0 0 0,-1 0 0 0 0,1 0-1 0 0,0 1 1 0 0,0-1 0 0 0,0 7 0 0 0,4-13-843 0 0,8-15-1187 0 0,-8 13-1218 0 0</inkml:trace>
</inkml:ink>
</file>

<file path=ppt/ink/ink10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0:03.9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184 0 9280 0 0,'0'1'39'0'0,"-1"0"1"0"0,1-1-1 0 0,-1 1 1 0 0,1 0-1 0 0,-1 0 1 0 0,1 0-1 0 0,0-1 0 0 0,-1 1 1 0 0,1 0-1 0 0,0 0 1 0 0,0 0-1 0 0,-1 0 1 0 0,1 0-1 0 0,0-1 1 0 0,0 1-1 0 0,0 0 1 0 0,0 0-1 0 0,0 0 1 0 0,1 1-1 0 0,4 20 308 0 0,0-1-1 0 0,18 39 1 0 0,1 7-146 0 0,-23-64-198 0 0,-1 0 0 0 0,1 0-1 0 0,0 1 1 0 0,-1-1 0 0 0,0 0 0 0 0,1 7-1 0 0,-2-10-2 0 0,1 1 0 0 0,0 0 0 0 0,0 0-1 0 0,0-1 1 0 0,0 1 0 0 0,-1 0 0 0 0,1 0 0 0 0,0-1-1 0 0,-1 1 1 0 0,1 0 0 0 0,0-1 0 0 0,-1 1-1 0 0,1 0 1 0 0,-1-1 0 0 0,1 1 0 0 0,-1-1 0 0 0,1 1-1 0 0,-1-1 1 0 0,1 1 0 0 0,-2 0 0 0 0,-2 0 11 0 0,0 0 0 0 0,0 0 1 0 0,0-1-1 0 0,0 1 0 0 0,-1-1 1 0 0,1 0-1 0 0,0 0 0 0 0,0 0 1 0 0,-6-1-1 0 0,6 0 7 0 0,4 1-15 0 0,0 0 1 0 0,-1 0 0 0 0,1 0 0 0 0,-1 0 0 0 0,1 0-1 0 0,0 0 1 0 0,-1 0 0 0 0,1 0 0 0 0,0 0-1 0 0,-1 0 1 0 0,1 0 0 0 0,0 0 0 0 0,-1 1 0 0 0,1-1-1 0 0,0 0 1 0 0,-1 0 0 0 0,1 0 0 0 0,0 0-1 0 0,-1 0 1 0 0,1 1 0 0 0,0-1 0 0 0,0 0 0 0 0,-1 0-1 0 0,1 1 1 0 0,0-1 0 0 0,0 0 0 0 0,-1 0-1 0 0,1 1 1 0 0,0-1 0 0 0,0 0 0 0 0,0 1 0 0 0,-1-1-1 0 0,1 0 1 0 0,0 1 0 0 0,0 0 4 0 0,0 1 0 0 0,0-1 1 0 0,0 0-1 0 0,0 0 0 0 0,0 1 0 0 0,1-1 1 0 0,-1 0-1 0 0,0 0 0 0 0,1 1 0 0 0,0 1 1 0 0,22 37 90 0 0,-15-28-73 0 0,-5-6-40 0 0,0 0 0 0 0,0 0 0 0 0,-1 0 1 0 0,2 6-1 0 0,-3-11 6 0 0,-1 0 0 0 0,1 1 0 0 0,-1-1 0 0 0,0 0 1 0 0,0 0-1 0 0,0 0 0 0 0,0 0 0 0 0,1 0 0 0 0,-1 0 0 0 0,-1 0 1 0 0,1 1-1 0 0,0-1 0 0 0,0 0 0 0 0,0 0 0 0 0,-1 0 1 0 0,1 0-1 0 0,0 0 0 0 0,-1 0 0 0 0,1 0 0 0 0,-1 0 0 0 0,1 0 1 0 0,-1 0-1 0 0,1 0 0 0 0,-1 0 0 0 0,0 0 0 0 0,0 0 0 0 0,-1 1 1 0 0,-1-2-1 0 0,0 1 1 0 0,0-1-1 0 0,0 1 1 0 0,0-1-1 0 0,0 0 1 0 0,0 0-1 0 0,0 0 1 0 0,0-1-1 0 0,0 1 1 0 0,-5-2-1 0 0,-12-1 129 0 0,10 2-36 0 0,0 1-1 0 0,-1 0 1 0 0,1 1 0 0 0,0 0-1 0 0,0 1 1 0 0,-17 4-1 0 0,6 2-1010 0 0,17-7 616 0 0,-1 1-1 0 0,1 0 1 0 0,0 0-1 0 0,-1 0 1 0 0,-6 5-1 0 0,-2 4-3134 0 0</inkml:trace>
</inkml:ink>
</file>

<file path=ppt/ink/ink10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0:06.4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5120 0 0,'0'0'0'0'0</inkml:trace>
</inkml:ink>
</file>

<file path=ppt/ink/ink10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06.8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535 1 6144,'-5'4'2757,"-5"2"-2487,1 1-1,0-1 1,0 2 0,0-1-1,-12 15 1,-35 50 737,47-59-997,-170 202 2000,39-63-586,128-141-1909,0 0 0,-14 9 0,15-12-705,-6 6-5087</inkml:trace>
</inkml:ink>
</file>

<file path=ppt/ink/ink10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08.2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39 25 5984,'2'-2'278,"-1"0"1,0 0-1,1 0 0,0 0 1,-1 1-1,1-1 0,0 0 1,0 1-1,0-1 0,0 1 1,3-2-1,-4 3-248,-1 0 0,1-1 0,0 1 0,0 0 0,0-1 0,-1 1 0,1 0 0,0 0 0,0 0 0,0 0 0,0 0 0,-1 0 0,1 0 0,0 0 0,0 0-1,0 0 1,-1 0 0,1 1 0,0-1 0,0 0 0,0 1 0,-1-1 0,1 0 0,0 1 0,0-1 0,-1 1 0,1-1 0,0 1 0,-1-1 0,1 1 0,-1 0 0,1-1 0,-1 1 0,1 0 0,-1-1 0,1 1-1,-1 0 1,0 0 0,1 0 0,1 6-28,-1 0 0,1 0-1,-1 0 1,-1 0-1,1 0 1,-1 0 0,0 0-1,-2 8 1,1 9 266,-7 264 2095,-1-171-1313,9-108-957,-1 0-1,0 0 1,-3 13-1,4-18-63,-2 0-1,1 0 1,0 0 0,-1-1-1,0 1 1,0 0-1,0 0 1,0-1 0,-4 5-1,6-8-13,-1 1 0,1 0 0,-1 0 0,0-1 0,1 1 0,-1-1 0,0 1 0,0-1 0,1 1 0,-1-1 0,0 1 0,0-1 0,0 1 0,0-1 0,1 0 0,-1 0-1,0 1 1,0-1 0,0 0 0,0 0 0,0 0 0,0 0 0,0 0 0,0 0 0,-1 0 0,1-1-6,0 0 0,0 1 0,-1-1 1,1 0-1,0 0 0,0 0 0,0 0 0,0 0 0,0 0 0,0 0 0,0 0 0,1 0 1,-1 0-1,-1-3 0,0-1-15,0 1 0,0-2 1,0 1-1,0 0 0,1 0 1,0 0-1,-1-9 0,3 8 96,0-1 0,0 1 0,0 0 0,0-1 0,1 1 0,0 0 0,0 0 0,1 1 0,0-1 0,5-8 0,6-6-329,22-26 1,-24 31-200,41-46 377,77-73-1,-123 128 100,0 0 0,0 1 0,0 0-1,1 0 1,0 0 0,0 1 0,0 1-1,9-4 1,-10 5-44,-1 1-1,1-1 0,0 1 1,0 1-1,0-1 1,0 1-1,0 0 1,0 1-1,0 0 1,-1 0-1,8 2 1,-2-1 45,0-1 1,-1 0 0,1-1 0,0 0 0,0-1 0,0 0 0,0-1 0,13-4 0,34-3 486,-55 9-485,-1 0 1,1 0-1,0 0 0,-1 0 1,1 1-1,-1-1 0,1 1 1,0 0-1,-1 0 0,1 0 1,-1 1-1,0-1 1,0 1-1,6 3 0,-5-2-19,0 1-1,-1-1 0,1 1 1,-1 0-1,0 0 0,0 0 1,0 0-1,0 0 0,3 8 1,-2 1 7,1-1 0,-2 1 0,0 0 0,0 0 0,-1 0 0,-1 0 0,0 18 0,-1-28-17,1 12-22,-1 0 0,-1 0 0,-1 0 0,0 0 0,-7 25 0,6-28 364,-4 6-526,1 2 0,1-1 0,-4 36 0,9-51 167,-1 1-1,1 0 0,0-1 0,0 1 0,1-1 0,0 1 0,-1-1 0,1 1 0,1-1 1,-1 1-1,1-1 0,0 0 0,0 0 0,0 0 0,0 0 0,1 0 0,-1 0 1,1-1-1,0 1 0,0-1 0,0 0 0,6 4 0,-4-4 178,0 0 1,0-1-1,0 0 0,0 0 1,0 0-1,1-1 0,-1 0 1,1 0-1,-1 0 0,1 0 1,-1-1-1,1 0 0,-1 0 1,1-1-1,0 0 0,9-2 1,5-2 78,0-1 1,-1-1-1,24-12 1,111-60 129,-42 20-2693,-105 56 2078,0 0-333,0-1 1,0 0-1,9-7 0,-13 8-289,0 0 1,-1 0-1,1 0 0,-1-1 1,1 1-1,-1-1 0,2-5 1,-4 9 794</inkml:trace>
</inkml:ink>
</file>

<file path=ppt/ink/ink10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16.5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271 46 6304,'-24'1'2654,"20"-1"-2668,0 0 0,0 1-1,1-1 1,-1-1 0,0 1 0,-4-1-1,8 1 23,-1-1 0,1 1 0,0 0 0,0-1 0,0 1 0,-1 0 0,1-1 0,0 1 0,0-1 0,0 1 0,0 0 0,0-1-1,0 1 1,0 0 0,0-1 0,-1 1 0,2-1 0,-1 1 0,0 0 0,0-1 0,0 1 0,0-1 0,0 1 0,0 0 0,0-1 0,0 1-1,0 0 1,1-1 0,-1 1 0,0-1 0,0 1 0,1-1 0,6-11 349,-6 11-334,15-16 1973,-16 16-2030,1 1 0,-1 0-1,0 0 1,1-1 0,-1 1 0,0 0 0,1 0-1,-1 0 1,1 0 0,-1-1 0,0 1 0,1 0-1,-1 0 1,1 0 0,-1 0 0,1 0 0,-1 0 0,1 0-1,-1 0 1,0 0 0,1 0 0,-1 0 0,1 0-1,-1 1 1,1-1 0,-1 0 0,0 0 0,1 0-1,-1 1 1,0-1 0,1 0 0,-1 0 0,1 1-1,-1-1 1,0 0 0,0 1 0,1-1 0,-1 0-1,0 1 1,0-1 0,1 0 0,-1 1 0,0-1 0,0 1-1,0-1 1,1 0 0,-1 1 0,0-1 0,0 1-1,1 4 384,-1 1-1,1-1 0,-1 0 1,0 0-1,0 0 0,-1 0 1,0 0-1,0 0 0,0 0 0,-2 5 1,-1 7-506,-1 9 45,-36 226 800,31-188-165,-2-1-1,-29 90 1,-3 10-251,7 42-251,34-159 115,3 57-1,2-39 5,6 30 446,-7-78-406,-1-16-177,1 0 1,-1 0-1,0 0 1,0 0 0,0 0-1,0 0 1,0 0-1,0 0 1,0 0 0,0 0-1,1 0 1,-1 0-1,0 0 1,0 0 0,0 0-1,0 0 1,0 0 0,0 0-1,0 0 1,0 0-1,1 0 1,-1 0 0,0 0-1,0-1 1,0 1-1,0 0 1,0 0 0,0 0-1,0 0 1,0 0-1,0 0 1,0 0 0,0 0-1,0 0 1,0 0-1,0-1 1,0 1 0,1 0-1,-1 0 1,0 0 0,0 0-1,0 0 1,0 0-1,0 0 1,0 0 0,0-1-1,0 1 1,0 0-1,0 0 1,-1 0 0,1 0-1,0 0 1,0 0-1,0 0 1,0-1 0,7-29 261,-5 20-298,0 2-47,0 1 1,-1 0-1,0-1 1,0 1-1,-1-1 1,0-7-1,0 12 43,-1 0 0,0-1 0,0 1 1,1 0-1,-2 0 0,1 0 0,0 0 0,-1 0 0,1 0 0,-1 0 0,0 1 0,0-1 0,0 1 1,0-1-1,0 1 0,-4-3 0,-14-15-107,18 17 125,-1 0 0,1 0 1,-1 0-1,0 1 0,0-1 1,0 1-1,0-1 0,-1 1 1,-5-3-1,8 5-173,5 14-1376,4-6 352,-8-8 1105,0 1-1,1-1 0,-1 0 1,0 0-1,0 0 0,1 1 1,-1-1-1,0 0 0,1 0 1,-1 0-1,0 0 0,1 0 1,-1 1-1,0-1 0,1 0 1,-1 0-1,1 0 1,-1 0-1,0 0 0,1 0 1,-1 0-1,0 0 0,1 0 1,-1-1-1,0 1 0,1 0 1,-1 0-1,0 0 0,1 0 1,0-1-1,10-11-4837</inkml:trace>
</inkml:ink>
</file>

<file path=ppt/ink/ink10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17.8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109 132 5728,'-5'10'2970,"-87"64"902,92-74-3869,-1 1-1,0-1 1,0 1 0,1-1-1,-1 1 1,0-1-1,1 1 1,-1-1 0,0 1-1,1 0 1,-1-1-1,1 1 1,-1 0 0,1 0-1,0-1 1,-1 1-1,1 0 1,0 0 0,-1 0-1,1 0 1,0-1-1,0 1 1,0 0 0,0 0-1,0 0 1,0 0-1,0 0 1,0-1 0,0 1-1,0 0 1,0 0-1,0 0 1,1 0-1,-1 1 1,3 1-52,-1 0 1,0 0-1,0-1 0,1 1 0,0-1 0,5 5 1,1 1 341,18 18 85,-9-8-21,1-1 1,1 0-1,22 13 1,-38-28-302,0 0 0,-1 0-1,1-1 1,0 1 0,6 0 0,-10-1-48,1-1 0,-1 0 0,1 0 0,0 1 0,0-1 0,-1 0 0,1 0 0,0 0-1,-1 0 1,1 0 0,0 0 0,-1 0 0,1-1 0,0 1 0,-1 0 0,1 0 0,0 0 0,-1-1 0,1 1 0,0 0 0,-1-1 0,1 1 0,-1 0 0,1-1 0,0 1 0,-1-1 0,1 1 0,-1-1 0,0 1 0,1-1 0,-1 1 0,1-1-1,-1 0 1,0 1 0,1-1 0,-1 1 0,0-1 0,1-1 0,-1-4 0,1 0 0,-1-1 0,0 1-1,-1-1 1,1 1 0,-1 0 0,0-1 0,-3-8 0,-21-51 132,19 52-249,4 9 39,0-1 0,-1 1 0,0 0 0,0 0 0,0 1 0,0-1 0,-5-4 1,6 7 88,0 0 0,0 1 1,0-1-1,0 1 1,-1-1-1,1 1 0,0 0 1,-1 0-1,1 0 0,-1 0 1,0 0-1,1 0 1,-1 1-1,0 0 0,1-1 1,-6 1-1,5-1 719,8-3-501,11-2-44,-10 6-131,0-1-1,1 1 1,-1 1-1,1-1 1,-1 1-1,0 0 1,1 0-1,-1 1 1,0 0-1,0 0 1,0 0-1,0 1 1,0 0-1,-1 0 1,1 0-1,-1 1 1,0 0-1,9 8 1,-3-1-51,0 1 0,-1 1 1,0 0-1,0 0 0,-2 1 1,10 19-1,-5-7 177,2 0 0,30 40 0,-34-52-104,1 0 0,1-1-1,0-1 1,1 0 0,26 17 0,-1-6 125,1-1 0,2-3 1,44 16-1,-81-34-140,-1 1 1,0-1-1,1 0 0,0 0 0,-1-1 1,1 0-1,8 0 0,-11 0-42,0 0 1,0 0-1,0-1 1,-1 1-1,1-1 1,0 1-1,0-1 1,0 0-1,0 0 1,0 0-1,-1 0 1,1 0-1,-1 0 0,1 0 1,0-1-1,-1 1 1,0-1-1,1 1 1,-1-1-1,2-3 1,15-32 336,-12 23-354,13-22 0,49-68-23,6 2 1,94-99-1,-152 180-9,-12 16-8,-1 1 0,1-1 0,0 0 1,1 1-1,-1 0 0,1 0 1,0 0-1,-1 1 0,7-4 0,19-7 36,-27 12-19,0 1 1,0-1 0,0 1-1,0-1 1,0 0-1,-1 0 1,4-3 0,-4 3 3,0 0 1,-1 1 0,1-1 0,0 1 0,0-1 0,0 1-1,1 0 1,-1 0 0,0 0 0,0 0 0,1 0 0,-1 1 0,3-2-1,-5 3 6,0 0-1,0 1 1,0-1-1,0 0 1,0 0-1,0 0 1,0 0-1,-1 0 0,1 0 1,0 0-1,-1 0 1,1 0-1,-1 0 1,0 1-1,-10 24-81,0 1 0,2 1 0,-6 32 0,-10 88 76,21-124-42,-5 56 126,3 0 1,8 147-1,46 155 846,-40-345-779,-5-28-191,0 1 0,-1-1 1,-1 1-1,1 11 0,-2-17-104,-1 0 0,0-1 0,0 1 0,-1 0 0,1-1 0,-1 1-1,0-1 1,0 1 0,0-1 0,0 0 0,0 0 0,-1 0 0,1 0 0,-5 4-1,-15 19-1575,7 1-561,-21 50 0,25-52 694,-16 26-1129</inkml:trace>
</inkml:ink>
</file>

<file path=ppt/ink/ink10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18.4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42 8736,'0'-2'149,"0"0"1,0 0 0,1 0-1,-1 1 1,1-1 0,0 0-1,-1 0 1,1 0-1,0 1 1,0-1 0,0 0-1,0 1 1,1-1 0,-1 1-1,0-1 1,1 1-1,-1 0 1,0 0 0,1-1-1,0 1 1,-1 0 0,1 0-1,0 0 1,-1 1 0,1-1-1,0 0 1,0 1-1,0-1 1,0 1 0,0-1-1,-1 1 1,1 0 0,0 0-1,3 0 1,25 6-20,48 16 0,8 3-27,-73-23-96,12 4 124,45 3 1,-62-9-142,0 0 1,1 0-1,-1-1 1,0 0 0,0 0-1,0-1 1,0 0-1,0-1 1,12-4 0,-15 4-310,0 1-135,1-1 0,-1 1 0,0-1-1,0 0 1,0 0 0,0-1 0,-1 0 0,7-6 0</inkml:trace>
</inkml:ink>
</file>

<file path=ppt/ink/ink10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18.7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68 9376,'34'-22'4256,"38"-1"-3680,-42 14 224,5 7-544,-5-3 480,-2 5-448,3 0-256,-6 5-64,1-3-1632,-4 3 928,-1-1 1344,-1-4-256,2-4-2272,0-1 1024,12-9-5824</inkml:trace>
</inkml:ink>
</file>

<file path=ppt/ink/ink10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0.3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7 186 6880,'-3'-7'779,"3"7"-682,-1-1 0,1 0 1,-1 0-1,1 0 0,-1 0 0,1 0 0,0 0 0,0-1 0,-1 1 0,1 0 0,0 0 0,0 0 0,0 0 0,0 0 0,0 0 0,1 0 1,-1 0-1,0 0 0,0 0 0,1 0 0,-1 0 0,0 0 0,2-1 0,10-35 748,-10 29-640,1 0 0,0 0 0,0 0 0,1 0 0,7-12 0,-11 20-193,0 0 0,0-1 1,0 1-1,0 0 1,0 0-1,0 0 0,0 0 1,1-1-1,-1 1 1,0 0-1,0 0 0,0 0 1,0 0-1,1 0 0,-1-1 1,0 1-1,0 0 1,0 0-1,1 0 0,-1 0 1,0 0-1,0 0 1,0 0-1,1 0 0,-1 0 1,0 0-1,0 0 1,1 0-1,-1 0 0,0 0 1,0 0-1,0 0 0,1 0 1,-1 0-1,0 0 1,0 0-1,0 0 0,1 0 1,-1 0-1,0 0 1,0 1-1,0-1 0,1 0 1,5 12 292,1 20-24,-7-32-266,4 25 701,2 0-1,0-1 0,2 0 1,0 0-1,2-1 1,20 36-1,29 55-4000,-42-73 3643,-2 0-1,14 59 0,-26-87-251,0-2 63,-1 0 0,2 21 0,9-99 450,18-210-779,-29 264 205,2-1 1,-1 1-1,2 0 0,0 0 1,0 0-1,8-11 0,-3 2-122,-1 5 80,0 0 0,1 1 0,0 0 1,24-26-1,-25 32 34,1 1 1,0-1-1,1 1 0,0 1 1,0 0-1,1 1 0,17-9 0,-24 14-36,-1 0 0,1 0 0,0 1 0,0 0 0,0 0 0,-1 0 0,1 0 0,0 1 0,0 0 0,0 0 0,0 0 0,0 0 0,0 1 0,0 0 0,0 0 0,0 0 0,0 1 0,-1 0 0,1-1 0,0 2-1,-1-1 1,0 0 0,0 1 0,1 0 0,-2 0 0,1 0 0,6 7 0,4 6 54,0 0 0,-1 1-1,-1 1 1,-1 0 0,12 25-1,37 104 454,-27-61-272,-27-72-262,42 93 613,-41-95-467,0-1 0,0 1 1,1-1-1,0-1 0,1 0 0,15 14 1,-21-21 2,1 0 1,0 0 0,0 0-1,1-1 1,-1 0-1,0 0 1,1 0 0,0 0-1,-1-1 1,1 0 0,0 0-1,-1 0 1,1-1-1,0 1 1,0-1 0,0 0-1,0 0 1,0-1-1,-1 0 1,9-1 0,3-4 633,0 1 1,0-2-1,-1 0 1,22-14 0,-4 2-3187,39-31 1,-61 42 1633,0-2 1,-1 1 0,0-1 0,-1-1 0,0 0 0,14-23 0,-21 29 575,5-10-858,-7 13 831,0 0-1,0 1 1,0-1 0,0 1-1,-1-1 1,1 1 0,-1-1 0,1 1-1,-1-1 1,-1-1 0</inkml:trace>
</inkml:ink>
</file>

<file path=ppt/ink/ink10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1.1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39 6144,'-3'1'4813,"9"0"-3750,8 2-811,28 0 1118,69-2 0,-46-3-756,154-8 415,-153 6-591,1 4-1,101 11 0,-72-5-125,150-10 0,-61-2 67,-120 5-104,110-17-1,-172 18-371,1-1-1,0 1 1,0-1-1,0 0 0,-1-1 1,1 1-1,-1-1 1,1 1-1,5-5 0,-22 6-1480,-69-5-5409,37 5 4657</inkml:trace>
</inkml:ink>
</file>

<file path=ppt/ink/ink10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1.7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72 8128,'-1'-1'282,"1"1"1,-1-1 0,1 0-1,0 0 1,-1 0 0,1 0-1,0 0 1,0 0-1,0 1 1,0-1 0,0 0-1,0 0 1,0 0 0,0-2-1,0 3-294,0-1-1,0 0 0,1 0 1,-1 1-1,0-1 1,0 1-1,1-1 0,-1 0 1,0 1-1,1-1 1,-1 1-1,1-1 0,-1 0 1,1 1-1,-1-1 1,1 1-1,-1 0 0,1-1 1,0 1-1,-1-1 1,1 1-1,-1 0 1,1-1-1,0 1 0,-1 0 1,1 0-1,0 0 1,0 0-1,-1-1 0,1 1 1,0 0-1,-1 0 1,1 0-1,0 0 0,0 1 1,-1-1-1,1 0 1,0 0-1,-1 0 0,1 0 1,0 1-1,-1-1 1,2 1-1,2 2 254,-1-1-1,1 1 1,-1 0 0,1 0-1,-1 0 1,0 1 0,-1-1 0,1 1-1,0-1 1,2 8 0,4 5-87,6 22 0,-8-20 26,1 0 25,1 0 0,1 0 0,16 22 0,42 45 500,-56-71-646,82 86 634,-6-7-16,-28-33-5,-58-58-646,-1-1 0,1 0-1,0 1 1,0-1 0,0 0-1,0 0 1,0 0-1,0 0 1,0-1 0,0 1-1,1-1 1,-1 1 0,0-1-1,0 0 1,1 1-1,-1-1 1,0 0 0,0-1-1,1 1 1,-1 0 0,0-1-1,0 1 1,0-1 0,0 1-1,1-1 1,1-1-1,4-1 8,-1-1-1,1 0 0,-1 0 0,0-1 1,12-10-1,-7 4 61,0-2 0,-1 1 0,0-1-1,-1-1 1,9-16 0,37-79 523,-19 35-237,47-63 103,-31 52-959,-37 55-368,-16 28 568,1 0 1,-1 0-1,1-1 0,-1 1 0,1 0 1,-1 0-1,0 0 0,0 0 0,0 0 1,0-1-1,-1 1 0,0-3 1,-10-15-2188</inkml:trace>
</inkml:ink>
</file>

<file path=ppt/ink/ink10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3.5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 0 8320,'-12'7'0</inkml:trace>
</inkml:ink>
</file>

<file path=ppt/ink/ink10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4.09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70 10816,'2'-3'380,"9"-15"3438,-4 10-3635,-1 5-3514,5 7 3452,-10-4-98,0 1 1,0 0-1,0-1 1,1 1-1,-1-1 0,0 1 1,1-1-1,-1 0 1,0 0-1,3 1 1,31-3 249,1-2 0,57-13 0,-52 9 355,69-6 0,-59 13-440,0 3 1,0 1 0,-1 3 0,96 24 0,-98-18 167,0-3 0,1-3 0,0-1 1,82-3-1,174-27 262,-277 20-627,-13 2-83,31-2 1,-45 5 37,0 0-1,0 0 0,0 0 0,0 0 0,0 1 0,0-1 0,0 0 1,-1 0-1,1 1 0,0-1 0,0 0 0,0 1 0,-1-1 0,1 1 1,0-1-1,0 1 0,-1-1 0,1 1 0,-1 0 0,2 0 1,-6 0-1810,2-2 1415,0 1 0,0 0 0,1-1 0,-1 1 0,0-1 0,0 1 0,-3-3 0,-14-7-4399</inkml:trace>
</inkml:ink>
</file>

<file path=ppt/ink/ink10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4.7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8320,'45'20'3998,"-37"-15"-3787,0-1-1,0 0 0,0-1 0,1 0 0,-1 0 0,1-1 0,12 2 1,2-4 32,0-1 0,-1 0 1,45-10-1,12-1 421,-46 9-535,0 3 1,1 0-1,-1 3 0,0 0 1,0 2-1,35 11 0,-27-5-192,-1 3-1,-1 1 0,-1 2 0,51 30 1,-73-37 92,0 1 0,0 1 0,-1 1 0,-1 0 0,0 1 0,-1 0 0,0 1 0,17 27 0,-16-23 426,-9-14-185,-1 1 0,0-1 0,0 1 0,4 11-1,-7-15-335,0-1-1,-1 1 0,1-1 0,-1 1 1,0 0-1,0 0 0,1-1 0,-1 1 1,0 0-1,0-1 0,-1 1 0,1 0 1,0 0-1,0-1 0,-1 1 0,1 0 1,-1-1-1,0 1 0,1-1 0,-1 1 1,0-1-1,0 1 0,-2 1 0,-1 2 74,-1 0 0,1-1-1,-1 1 1,0-1 0,0-1-1,-1 1 1,1-1 0,-1 0-1,-6 3 1,-10 2 81,-27 7 1,9-3-66,-217 92 214,102-39 422,126-53-348,-95 40-674,99-40 1925,1 2 0,-42 30 1,62-42-1688,1 2 1,-1-1-1,1 0 1,-1 1-1,-3 5 1,7-9 134,-1 1-1,1-1 1,0 1 0,-1 0-1,1-1 1,-1 1 0,1 0 0,0-1-1,0 1 1,-1 0 0,1-1-1,0 1 1,0 0 0,0-1-1,0 1 1,0 0 0,0 0 0,0-1-1,0 1 1,0 0 0,0-1-1,1 1 1,-1 0 0,0 0-1,0-1 1,1 1 0,-1-1-1,0 1 1,1 0 0,-1-1 0,0 1-1,1-1 1,-1 1 0,1 0-1,-1-1 1,1 1 0,-1-1-1,1 0 1,0 1 0,-1-1 0,1 0-1,0 1 1,0-1 0,0 1-288,1-1 1,-1 0 0,0 1 0,0-1 0,0 0 0,0 0 0,1 0-1,-1 0 1,0 0 0,0 0 0,0 0 0,1-1 0,-1 1-1,0 0 1,0-1 0,0 1 0,0-1 0,0 1 0,0-1-1,0 1 1,0-1 0,0 0 0,0 1 0,0-1 0,0 0-1,0 0 1,0 0 0,-1 0 0,1 0 0,0 0 0,-1 0-1,2-2 1,6-12-1253</inkml:trace>
</inkml:ink>
</file>

<file path=ppt/ink/ink10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5.1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 0 7296,'-17'0'2720,"12"0"-2112,5 5 1280,5-1-1504,8 3 160,4 8-288,3 7 448,1 6-384,1 6 352,-5 11-384,-13 5-640,-12 10 160,-22-4-5856</inkml:trace>
</inkml:ink>
</file>

<file path=ppt/ink/ink10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8.2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98 6464,'1'-9'534,"0"1"1,0-1-1,1 0 0,1 1 1,-1-1-1,1 1 0,0 0 1,1 0-1,6-10 1,-10 17-526,1 1-1,-1 0 1,0 0 0,1-1 0,-1 1 0,0 0 0,1 0 0,-1-1 0,0 1 0,1 0 0,-1 0 0,1 0-1,-1 0 1,0 0 0,1-1 0,-1 1 0,1 0 0,-1 0 0,0 0 0,1 0 0,-1 0 0,1 0 0,-1 0 0,0 0-1,1 0 1,-1 1 0,1-1 0,-1 0 0,0 0 0,1 0 0,-1 0 0,0 1 0,1-1 0,-1 0 0,1 0-1,-1 1 1,0-1 0,0 0 0,1 0 0,-1 1 0,0-1 0,0 0 0,1 1 0,-1-1 0,0 0 0,1 2-1,12 19-10,-12-19 55,19 34 195,42 53 0,-1-3 337,-51-69-360,0 1-1,-1 1 0,9 23 1,-8-7-37,-1-1 0,-2 2 1,-1-1-1,-2 1 1,-1 56-1,-3-52 132,1 1 0,11 60 0,-10-76-122,-2-21-87,0 0 1,1 1-1,-1-1 0,1 0 0,0 0 0,2 7 0,-2-10 92,-9-13-449,7 8-19,0-1 0,1 0 0,-1 1 0,1-1 0,1-8 0,-1-15-4523,-3-14 10107,-1-3-4505,4 35-792,0 1 0,0-1-1,1 1 1,1-1 0,-1 0-1,2 1 1,4-14 0,-4 10-15,9-23 47,27-60-1,-34 87-89,0 1-1,0 0 0,1 0 1,0 0-1,10-10 1,39-30-166,-40 39 268,-1-1 1,2 2-1,0 0 0,0 1 1,17-5-1,-15 5-16,-8 3-66,1 0 0,0 1 0,0 0 0,0 1 0,1 0 0,-1 1 0,0 0 0,1 1 0,-1 0 0,1 1 0,-1 0 0,0 1 0,0 0 0,16 5 0,-16-3-11,7 2 101,1 0-1,0 0 1,0-2 0,0 0 0,25 1 0,-1 2 0,-42-7 134,-1 4-69,11 8 634,-10-11-822,0 0-1,0 0 1,0 0 0,0 0-1,0 0 1,0 0-1,0 0 1,0 0 0,0 0-1,-1 0 1,1 1-1,0-1 1,-1 0 0,1 3-1,4 28-25,-5-27 70,1 0 0,0 0 0,0 0-1,0 0 1,2 5 0,3 13 111,-2-8-44,1 0 1,1-1-1,0 1 1,14 24-1,8 18-107,-18-34 3,0 0 1,2 0 0,17 26-1,-24-41 82,1-1 0,0 0 0,0 0 0,1 0-1,0-1 1,0 0 0,0 0 0,1 0 0,0-1-1,0-1 1,0 1 0,10 3 0,-11-6 14,-1-1 1,0 1-1,1-1 0,-1 0 1,1-1-1,-1 0 1,1 0-1,0 0 1,-1-1-1,1 0 0,-1 0 1,0 0-1,1-1 1,-1 0-1,0 0 1,0-1-1,0 0 0,0 0 1,0 0-1,5-5 1,6-4-178,-1-1 0,-1-1 0,0-1 0,26-31 0,13-28-3216,-53 73 3080,0 0 0,-1 1-1,1-1 1,-1 0 0,1 0 0,-1 0 0,1 0-1,-1 0 1,0 0 0,1 0 0,-1-1-1,0 1 1,0 0 0,0 0 0,0 0-1,0 0 1,0 0 0,0 0 0,0-2 0,-1 1-36,0 1 0,-1-1 0,1 0 0,0 1 0,-1-1 0,1 1 1,-1-1-1,1 1 0,-3-2 0,-31-22-4094</inkml:trace>
</inkml:ink>
</file>

<file path=ppt/ink/ink10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9.0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71 8384,'0'0'3223,"6"2"-2676,-2-2-349,0 0-1,0 0 0,0-1 1,0 0-1,0 1 1,0-2-1,0 1 0,-1 0 1,1-1-1,0 1 0,-1-1 1,4-3-1,24-9-981,7 3 647,1 2 0,0 1 0,78-5 1,124 11-1985,-130 4-5590,-111-2 7687,0 0 1,0 0-1,0 0 0,0 0 0,1 0 1,-1 0-1,0 0 0,0 0 0,0 0 1,0 0-1,0 0 0,0 0 0,0 0 1,0 0-1,0 0 0,0 0 0,0 0 0,0 0 1,0 0-1,0 0 0,1 0 0,-1 0 1,0 0-1,0 0 0,0 0 0,0 0 1,0 0-1,0 0 0,0 0 0,0 0 0,0 0 1,0 0-1,0 0 0,0 0 0,0 0 1,0 0-1,0 0 0,0 0 0,0 1 1,0-1-1,0 0 0,0 0 0,0 0 1,0 0-1,0 0 0,0 0 0,0 0 0,0 0 1,0 0-1,0 0 0,0 0 0,0 0 1,0 0-1,0 0 0,0 1 0,0-1 1,0 9-1220</inkml:trace>
</inkml:ink>
</file>

<file path=ppt/ink/ink10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29.4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54 14464,'18'4'5343,"7"3"-4127,26 5-384,-26-5-4096,19 2 1600,7-9 1376,-1 0 288,6-5 320,3-6-192,6-4-1567,-5 0 767,-9-4-2240,-13-8 1600</inkml:trace>
</inkml:ink>
</file>

<file path=ppt/ink/ink10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2.0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205 23 6400,'-1'-23'2058,"0"24"-2004,1-1 0,-1 0-1,0 0 1,0 0 0,0 1-1,0-1 1,0 0-1,1 1 1,-1-1 0,0 1-1,0-1 1,0 1-1,1-1 1,-1 1 0,0 0-1,1-1 1,-1 1 0,0 0-1,-17 18-10,5 2 197,1 0 0,2 1 1,0 0-1,1 1 0,1 0 0,-8 46 1,-10 148 241,19-140-177,-50 563 996,54-618-1386,11-185-182,-3 36 1457,5 61-966,-2 21-187,6-62-228,38-244 590,-48 332-297,0 0 0,1 0 1,14-34-1,-17 49-80,0-1 0,0 1 0,0 0 0,1 0 0,-1 1 0,1-1 1,0 0-1,0 1 0,1 0 0,-1-1 0,1 1 0,-1 1 0,1-1 0,0 0 0,0 1 0,0 0 1,0 0-1,0 0 0,1 1 0,-1-1 0,1 1 0,6-1 0,-7 2-32,-1 0-1,1 0 0,0 1 1,0-1-1,0 1 1,-1 0-1,1 0 1,0 1-1,-1-1 1,1 1-1,-1 0 0,1-1 1,-1 1-1,0 1 1,6 4-1,0 1-35,0 0 1,-1 1-1,12 17 0,-3-1 68,-2 1 0,21 48 0,11 20 108,-41-83-60,2 0 1,-1 0-1,2-1 1,-1 0-1,20 17 1,-24-24-74,-1-1 1,1 1-1,0-1 0,0 0 1,0 0-1,0 0 1,0 0-1,0-1 0,1 1 1,-1-1-1,0 0 1,8 0-1,-6-1 0,1 0-1,-1 0 1,0-1-1,1 0 1,-1 0 0,0-1-1,12-4 1,0-2-34,0-2 0,-1 0 0,0 0 0,24-22 1,-29 23 44,0-2 1,-1 1 0,0-1-1,-1-1 1,0 0 0,-1 0-1,0-1 1,-1-1 0,0 1-1,-1-1 1,-1 0 0,0 0-1,-1-1 1,-1 0 0,4-23-1,-3-2-232,0-58 0,-14 112-240,3 0 400,1 0-1,1 1 0,0 0 1,1 0-1,0 0 0,0 21 1,4 93 120,0-105-124,3 57 237,4 0 0,28 129 0,51 302 1043,-84-489-1368,1 23-2015,-3-46 2127,-1 0 0,0 1 0,0-1-1,0 0 1,0 0 0,0 0 0,0 0-1,0 0 1,0 1 0,0-1 0,0 0 0,0 0-1,0 0 1,0 0 0,0 1 0,0-1-1,0 0 1,0 0 0,0 0 0,0 0 0,0 1-1,0-1 1,0 0 0,0 0 0,0 0-1,0 0 1,0 0 0,-1 1 0,1-1 0,0 0-1,0 0 1,0 0 0,0 0 0,0 0 0,0 0-1,0 1 1,-1-1 0,1 0 0,0 0-1,0 0 1,0 0 0,0 0 0,0 0 0,-1 0-1,1 0 1,0 0 0,0 0 0,-15-8-5924</inkml:trace>
</inkml:ink>
</file>

<file path=ppt/ink/ink10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2.5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34 208 8896,'-5'-40'4522,"5"40"-4516,0-1-1,0 1 1,0 0-1,0-1 1,0 1-1,0 0 0,0-1 1,0 1-1,-1 0 1,1-1-1,0 1 1,0 0-1,0 0 1,0-1-1,0 1 1,0 0-1,-1 0 0,1-1 1,0 1-1,0 0 1,0 0-1,-1-1 1,1 1-1,0 0 1,0 0-1,-1 0 1,1-1-1,0 1 1,0 0-1,-1 0 0,1 0 1,0 0-1,-1 0 1,1 0-1,0 0 1,-1 0-1,1 0 1,0 0-1,0 0 1,-1 0-1,1 0 0,0 0 1,-1 0-1,1 0 1,0 0-1,-1 0 1,1 0-1,0 0 1,0 0-1,-1 0 1,1 0-1,-1 1 0,0 0-4,0 0-1,0 0 0,1-1 1,-1 1-1,0 1 1,0-1-1,1 0 0,-1 0 1,0 0-1,1 0 0,-1 2 1,-1 4-49,0 0 1,1 0-1,0 0 1,0 0-1,1 0 1,-1 1-1,2-1 1,-1 0-1,3 9 1,-3-13 48,0-1 1,1 0-1,-1 0 0,1 0 0,0 0 1,0 1-1,0-1 0,0 0 0,0 0 1,0-1-1,0 1 0,1 0 0,-1 0 1,1-1-1,-1 1 0,1 0 0,0-1 1,-1 0-1,1 1 0,0-1 0,0 0 1,0 0-1,0 0 0,0 0 0,0 0 1,0-1-1,1 1 0,-1-1 0,0 1 1,0-1-1,1 0 0,-1 0 0,4 0 1,-2-1 9,0 1 0,0-1 0,0-1 0,-1 1 0,1 0 0,0-1 0,-1 0 0,1 0 0,-1 0 0,1 0 1,-1-1-1,0 1 0,0-1 0,4-4 0,0-1 35,0-1-1,0 0 1,-1 0 0,6-11-1,-8 14-3,-2-1-1,1 1 0,-1-1 0,0 1 1,0-1-1,0 0 0,-1 0 1,0 1-1,-1-1 0,1 0 0,-1 0 1,-1 0-1,1 0 0,-1 0 1,-1 0-1,1 0 0,-1 1 0,0-1 1,-1 1-1,1-1 0,-1 1 1,0 0-1,-1 0 0,0 0 0,0 0 1,0 1-1,0-1 0,-1 1 1,0 0-1,-7-5 0,11 9-57,-1 0-1,1-1 1,-1 1-1,1 0 1,-1 0-1,0 0 1,1 0-1,-1 1 1,0-1 0,1 0-1,-1 1 1,0-1-1,0 1 1,0 0-1,0-1 1,0 1-1,0 0 1,1 0-1,-1 0 1,0 0-1,0 1 1,0-1-1,0 0 1,0 1-1,-3 1 1,3 0-54,-1 0-1,0 0 1,1 0 0,0 1 0,-1-1-1,1 1 1,0 0 0,0-1-1,0 1 1,1 0 0,-1 0-1,1 0 1,0 0 0,-2 4 0,-1 9-656,0 0 1,1-1 0,0 1-1,0 29 1,2 13-1088</inkml:trace>
</inkml:ink>
</file>

<file path=ppt/ink/ink10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3.1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24 8384,'-1'0'201,"0"1"0,0 0 0,0-1 0,0 1 0,0 0 0,0-1 0,0 1 0,1 0 0,-1 0 0,0 0 0,0 0 0,1 0 0,-1 0 1,1 0-1,-1 0 0,1 0 0,-1 0 0,1 0 0,0 0 0,-1 2 0,-2 26-695,4-17 595,0-1 0,0 1 0,1-1 1,1 0-1,0 0 0,7 17 1,35 64 1388,-7-14-895,72 149 941,-90-184-841,24 77 0,-28-72-358,28 58 0,-42-101-366,1 0 0,-1-1-1,1 0 1,4 6 0,-6-10 38,-1 1 0,0-1 0,1 1 0,-1-1 0,1 1 0,-1-1 0,1 1 0,-1-1 0,1 0 0,-1 1 0,1-1 0,-1 0 0,1 1 0,-1-1 0,1 0 0,0 0 0,-1 1-1,1-1 1,-1 0 0,1 0 0,0 0 0,-1 0 0,1 0 0,0 0 0,-1 0 0,1 0 0,-1 0 0,1 0 0,0-1 0,-1 1 0,1 0 0,-1 0 0,1 0 0,0-1 0,-1 1 0,1 0 0,-1-1 0,1 1 0,-1 0 0,1-1 0,-1 1 0,0-1 0,1 1 0,-1-1 0,1 1 0,-1-1 0,0 1-1,1-2 1,7-12 124,0-2 0,-2 1 0,1-1 0,6-30 0,9-20 221,82-196 339,-91 228-626,2 1 0,2 1-1,0 0 1,3 2 0,0 0-1,2 1 1,1 1 0,1 1-1,40-34 1,-56 54-277,21-18-302,-27 23 367,-1 0 0,1 0-1,0 0 1,-1 0 0,1 0 0,-1 0-1,0-1 1,1 1 0,-1 0-1,1-4 1,-2 4-135,0 1 1,0-1-1,0 1 0,-1-1 1,1 1-1,0 0 0,0-1 1,-1 1-1,1-1 0,-1 1 0,1 0 1,-2-2-1,0-2-350,-17-48-2442</inkml:trace>
</inkml:ink>
</file>

<file path=ppt/ink/ink10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9.0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45 7808,'0'0'142,"0"-1"-1,0 1 1,0-1 0,0 1 0,0-1 0,0 1-1,0-1 1,0 0 0,0 1 0,0-1-1,0 1 1,0-1 0,0 1 0,1-1 0,-1 1-1,0-1 1,0 1 0,1 0 0,-1-1 0,0 1-1,1-1 1,-1 1 0,0 0 0,1-1 0,-1 1-1,1-1 1,1 0-216,4-11-1120,-4 10 1218,0 1 0,-1-1 0,1 0 0,1 1 0,-1-1 1,0 1-1,0 0 0,0 0 0,1 0 0,-1 0 0,1 0 0,-1 0 1,1 1-1,-1-1 0,1 1 0,-1 0 0,1 0 0,2 0 0,-2 0 36,0 1 0,1-1 0,-1 1-1,0 0 1,0 0 0,0 0-1,0 0 1,0 1 0,-1-1 0,1 1-1,0 0 1,-1-1 0,1 1 0,-1 0-1,1 1 1,-1-1 0,0 0 0,0 1-1,0-1 1,0 1 0,-1 0 0,2 3-1,4 6 47,-1 1 0,0 0 0,5 21 0,43 188 352,-51-208-285,0 0-1,9 26 1,-12-40-167,0 0 0,0 1 0,0-1 0,0 0 0,0 1 0,0-1 0,0 0 0,0 1 0,1-1 0,-1 0 0,0 1 0,0-1 1,0 0-1,0 0 0,1 1 0,-1-1 0,0 0 0,0 0 0,0 1 0,1-1 0,-1 0 0,0 0 0,1 0 0,-1 1 0,0-1 0,0 0 1,1 0-1,-1 0 0,0 0 0,1 0 0,-1 1 0,0-1 0,1 0 0,-1 0 0,0 0 0,1 0 0,-1 0 0,0 0 0,1 0 0,-1 0 0,0 0 1,1-1-1,-1 1 0,0 0 0,1 0 0,-1 0 0,0 0 0,0 0 0,1 0 0,-1-1 0,0 1 0,0 0 0,1 0 0,-1 0 0,0-1 1,0 1-1,1-1 0,1-1 95,-1 1 0,0-2 1,1 1-1,-1 0 0,0 0 1,0 0-1,1-3 0,2-8-150,-1 1-1,0-1 1,-1 0-1,0-23 1,-1 8-137,-6-34 1,5 57 200,-1-1 1,1 1 0,0 0-1,0-1 1,1 1 0,1-10-1,-1 13 0,-1 1 0,1-1-1,-1 1 1,1-1 0,0 1 0,0-1-1,-1 1 1,1 0 0,0-1-1,0 1 1,0 0 0,1 0-1,-1 0 1,0 0 0,0 0 0,1 0-1,-1 0 1,0 0 0,1 0-1,-1 1 1,1-1 0,-1 0-1,1 1 1,-1 0 0,1-1-1,2 1 1,7-2-33,0 1 1,0 1-1,0 0 0,0 0 0,0 1 0,13 3 0,-19-3 19,1 1 0,-1-1 0,0 1 0,0 0 0,0 1 0,0-1-1,-1 1 1,1 0 0,-1 0 0,1 0 0,-1 1 0,0 0 0,0-1-1,5 8 1,-4-3 30,0 1 0,0-1 0,-1 1 0,0 0 0,0 0 0,-1 1 0,-1-1 0,4 19 0,-3 2 35,0 47 0,-4-72-60,1 0 1,0 0-1,1 0 1,-1 0-1,1-1 1,0 1 0,0 0-1,3 6 1,-4-11-3,0 0 1,0 0-1,0 1 1,0-1 0,0 0-1,1 0 1,-1 0 0,0 0-1,0 0 1,0 1-1,0-1 1,0 0 0,0 0-1,0 0 1,1 0 0,-1 0-1,0 0 1,0 0 0,0 0-1,0 0 1,0 1-1,1-1 1,-1 0 0,0 0-1,0 0 1,0 0 0,0 0-1,1 0 1,-1 0-1,0 0 1,0 0 0,0 0-1,0 0 1,1 0 0,-1 0-1,0 0 1,0 0 0,0-1-1,7-5 49,3-10-94,20-50 3,-20 43-8,0 0-1,1 1 0,22-31 1,-30 50 56,-1-1 1,1 2-1,0-1 1,0 0-1,1 0 1,-1 1-1,0 0 1,1 0-1,0 0 1,-1 0-1,1 0 1,0 1-1,0-1 1,4 0-1,-6 2-6,0-1 1,0 1-1,0 0 0,0 0 0,1 0 0,-1 0 0,0 0 0,0 0 0,0 0 1,0 1-1,0-1 0,0 1 0,0 0 0,0-1 0,0 1 0,0 0 0,0 0 1,0 0-1,-1 1 0,1-1 0,0 0 0,-1 1 0,1-1 0,-1 1 0,1-1 1,-1 1-1,0 0 0,2 2 0,8 17 78,-2 1 1,13 41-1,-16-44-144,0 0 1,1-1-1,1 0 1,0-1-1,13 19 0,-21-35-9,1 0 1,-1 0-1,1 0 0,0 0 0,0-1 0,-1 1 0,1 0 1,0 0-1,0 0 0,0-1 0,0 1 0,0 0 0,0-1 1,0 1-1,0-1 0,0 1 0,0-1 0,0 0 1,0 1-1,1-1 0,-1 0 0,0 0 0,0 0 0,0 0 1,0 0-1,1 0 0,-1 0 0,0 0 0,0 0 0,0 0 1,0-1-1,0 1 0,1-1 0,-1 1 0,0 0 1,2-2-1,0 0-361,0-1 1,0 0 0,0 1 0,0-1-1,-1 0 1,1 0 0,-1-1 0,1 1-1,2-7 1,4-8-3862</inkml:trace>
</inkml:ink>
</file>

<file path=ppt/ink/ink10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9.4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22 222 8064,'2'-1'184,"-1"1"0,1-1 0,0 1 0,0 0-1,0 0 1,0 0 0,0 0 0,0 0 0,0 0 0,0 0 0,0 1 0,-1-1 0,1 1 0,0-1 0,0 1 0,0 0 0,-1 0 0,1-1 0,0 1 0,-1 1-1,1-1 1,-1 0 0,2 2 0,4 3-88,0 1 0,-1 1 0,9 13 0,8 9 194,-19-26-304,0-1 0,0 0 0,1 0 0,-1 0 0,1 0 0,-1-1 0,1 0 0,0 0 0,0 0 0,7 2 0,-8-4 43,-1 1-1,1 0 1,-1-1-1,1 0 1,-1 0-1,1 0 1,0 0-1,-1 0 1,1-1-1,-1 1 0,1-1 1,-1 0-1,1 0 1,-1-1-1,0 1 1,5-3-1,-2 0-44,0-1 1,-1 0-1,0 0 0,1 0 0,-2 0 0,1-1 0,0 0 0,-1 0 1,0 0-1,-1-1 0,0 1 0,4-10 0,-4 6 236,0 1 1,0 0-1,-1-1 0,-1 1 1,0-1-1,0 1 0,-1-1 0,0 0 1,-2-11-1,1 14-89,0-1 0,-1 1 1,0 0-1,0-1 0,0 1 0,-1 0 1,-1 1-1,1-1 0,-1 0 0,0 1 0,-9-11 1,9 13-255,0 0 0,0 0 0,-1 0 0,0 1 0,0-1 0,0 1 1,0 0-1,-1 1 0,1-1 0,-1 1 0,1 0 0,-1 1 0,0-1 1,0 1-1,1 0 0,-9 0 0,5 1-384,0 1 0,0-1 0,0 2 0,0-1 0,0 1 0,0 1 0,0 0 1,0 0-1,1 0 0,-1 1 0,1 0 0,0 1 0,1 0 0,-1 0 0,1 1 0,0 0 0,0 0 0,1 1 0,-10 11 1,5 2-2145</inkml:trace>
</inkml:ink>
</file>

<file path=ppt/ink/ink10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39.7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8480,'2'1'486,"0"1"0,0-1 1,-1 1-1,1-1 0,-1 1 0,1 0 1,-1 0-1,3 3 0,-1 3-539,1 0-1,4 15 0,0-1 415,6 19 140,-1 0 1,15 84-1,1 8 240,-26-122-748,1 0 0,9 18 0,-12-26-123,0 0 1,1-1-1,0 1 1,0 0 0,0-1-1,0 1 1,0-1-1,0 0 1,1 0-1,-1 0 1,1 0 0,-1 0-1,1 0 1,3 1-1,7-1-760</inkml:trace>
</inkml:ink>
</file>

<file path=ppt/ink/ink10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0.2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61 6816,'15'-9'3835,"-8"7"-3674,-1 1 0,0-1-1,1 1 1,-1 0 0,8 1 0,74-6 699,1 0 872,389 6-58,-304 1-124,88 1-3357,0-1 300,-90 0 3570,-169-1-2022,42 0-442,0-1-1,60-10 1,-101 10 54,0 0 0,0 0-1,1-1 1,-1 1 0,0-1-1,0 0 1,4-3 0,-8 5 347,0 0-40,0 0 0,0 0 1,1 0-1,-1 0 1,0 0-1,0 0 0,0 0 1,0 0-1,0 0 1,0 0-1,0 0 0,0 0 1,1 0-1,-1 0 1,0 0-1,0 0 0,0 0 1,0 0-1,0 0 1,0 0-1,0 0 0,0 0 1,0 0-1,0-1 1,1 1-1,-1 0 1,0 0-1,0 0 0,0 0 1,0 0-1,0 0 1,0 0-1,0 0 0,0 0 1,0-1-1,0 1 1,0 0-1,0 0 0,0 0 1,0 0-1,0 0 1,0 0-1,0 0 0,0 0 1,0-1-1,0 1 1,0 0-1,0 0 0,0 0 1,0 0-1,0 0 1,0 0-1,0 0 1,0 0-1,-1-1 0,1 1 1,0 0-1,0 0 1,0 0-1,0 0 0,0 0 1,0 0-1,0 0 1,0 0-1,0 0 0,-18-7-1746</inkml:trace>
</inkml:ink>
</file>

<file path=ppt/ink/ink10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0.6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67 0 8640,'0'0'181,"1"1"1,0-1 0,-1 0-1,1 1 1,0-1 0,-1 0-1,1 1 1,0-1 0,-1 1 0,1-1-1,-1 1 1,1-1 0,-1 1-1,1 0 1,-1-1 0,1 1-1,-1-1 1,0 1 0,1 0-1,-1 0 1,0-1 0,1 1-1,-1 1 1,5 19 322,-2-11-480,-2 1 0,0 0 1,0 1-1,-1-1 1,0 0-1,-1 0 1,0 0-1,-1 0 1,0 0-1,-1-1 0,-8 22 1,-6 8 767,3-8-869,-14 48 0,25-70 216,1 0 0,0 0-1,1 0 1,0 0 0,0 0 0,1 0 0,0 0 0,1 0 0,3 16 0,-4-25-109,1 0 1,-1 1 0,0-1 0,1 0 0,-1 1-1,1-1 1,0 0 0,-1 0 0,1 0 0,0 0 0,-1 0-1,1 1 1,0-1 0,0-1 0,0 1 0,0 0 0,0 0-1,0 0 1,2 0 0,-1 0 3,0 0-1,0-1 1,0 1-1,0-1 1,0 0-1,0 0 1,0 0-1,0 0 1,0 0-1,0 0 1,4-1-1,20-3 330,-1 1 1,1 2-1,0 0 0,-1 2 1,32 5-1,-16 0-896,0 3 0,56 19 0,-66-17-2330,-5 1 847</inkml:trace>
</inkml:ink>
</file>

<file path=ppt/ink/ink10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1.9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139 14 6816,'-7'2'425,"-1"0"13,1 0-1,-1 0 1,1 1-1,0 0 1,-10 6-1,-46 21-767,61-29 386,1 0 0,0 1 1,0-1-1,0 0 1,0 0-1,0 0 0,0 1 1,0-1-1,0 1 0,1-1 1,-1 0-1,0 1 0,1-1 1,-1 1-1,1 0 1,0-1-1,0 1 0,-1-1 1,1 1-1,0 0 0,0-1 1,0 1-1,1-1 1,-1 3-1,0 0 53,1-1 1,-1 1-1,1-1 1,0 1-1,0-1 1,0 1-1,0-1 1,1 0-1,-1 1 0,4 3 1,-5-7-111,1 1-1,-1-1 1,1 1 0,-1-1-1,1 1 1,0-1 0,-1 1 0,1-1-1,-1 0 1,1 1 0,0-1-1,0 0 1,-1 0 0,1 0-1,0 1 1,-1-1 0,1 0 0,0 0-1,0 0 1,-1 0 0,1 0-1,0 0 1,0 0 0,-1-1-1,1 1 1,0 0 0,-1 0 0,1 0-1,0-1 1,-1 1 0,1 0-1,0-1 1,-1 1 0,1-1-1,0 1 1,-1-1 0,1 1 0,-1-1-1,1 0 1,3-3-7,0 0 0,-1 0 1,0 0-1,4-6 0,-2 2 156,0-1 0,-1 0 1,0 0-1,4-13 0,-7 19-107,-1-1 1,1 1-1,-1 0 1,1 0-1,-1 0 1,0-1-1,-1-5 1,1 8-26,0-1 1,-1 1-1,1-1 1,-1 1-1,1-1 1,-1 1 0,0 0-1,0-1 1,1 1-1,-1 0 1,0 0-1,0-1 1,0 1 0,0 0-1,-1 0 1,1 0-1,-1-1 1,1 2-2,0-1 0,1 0 0,-1 1 0,0-1 0,0 1 1,0-1-1,1 1 0,-1 0 0,0-1 0,0 1 0,0 0 0,0-1 0,0 1 0,0 0 1,0 0-1,1 0 0,-1 0 0,0 0 0,0 0 0,0 0 0,0 0 0,0 0 0,0 1 1,0-1-1,0 0 0,0 1 0,1-1 0,-1 0 0,0 1 0,0-1 0,0 1 0,1-1 1,-1 1-1,0-1 0,0 1 0,1 0 0,-1-1 0,0 2 0,-2 3 7,0 0 0,1 0 0,0 0 0,0 1 0,-3 8 0,4-10 25,0 1 1,-1-1 0,1 0 0,-5 7 0,1-5 767,5-5-801,-1-1 0,1 0-1,0 0 1,0 0 0,0 0 0,0 0-1,0 0 1,0 0 0,0 0 0,-1 1-1,1-1 1,0 0 0,0 0 0,0 0-1,0 0 1,0 0 0,0 1 0,0-1 0,0 0-1,0 0 1,0 0 0,0 0 0,0 1-1,0-1 1,0 0 0,0 0 0,0 0-1,0 0 1,0 0 0,0 1 0,0-1-1,0 0 1,0 0 0,0 0 0,0 0-1,0 0 1,1 1 0,-1-1 0,0 0-1,0 0 1,0 0 0,0 0 0,0 0-1,0 0 1,0 0 0,1 1 0,-1-1-1,0 0 1,0 0 0,6 8-237,16 25-1932,-6-15 929</inkml:trace>
</inkml:ink>
</file>

<file path=ppt/ink/ink10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2.8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117 7 7872,'2'-6'3091,"0"12"-2033,-2-4-994,0-1 0,-1 1 1,1-1-1,0 0 0,0 1 0,-1-1 1,1 0-1,-1 1 0,1-1 0,-1 0 1,1 1-1,-1-1 0,0 0 0,0 0 0,0 0 1,1 0-1,-1 1 0,0-1 0,-2 0 1,-4 9 21,-3 7-107,1 0 1,1 0 0,0 1 0,1 0 0,-7 33 0,-12 99 50,12 179 748,12-158 225,0-27-371,3-110-322,2 0 1,8 41-1,-11-75-301,0 1-1,0 0 1,0-1 0,0 1-1,0-1 1,1 1 0,-1-1-1,0 0 1,0 1 0,1-1-1,-1 1 1,0-1 0,1 1-1,-1-1 1,0 0 0,1 1-1,-1-1 1,0 1 0,1-1-1,-1 0 1,1 0 0,-1 1-1,1-1 1,-1 0 0,1 0-1,-1 0 1,1 1 0,-1-1-1,1 0 1,-1 0 0,1 0-1,-1 0 1,1 0 0,-1 0-1,1 0 1,-1 0 0,1 0-1,-1 0 1,1 0 0,-1 0-1,2-1 1,23-11 181,-16 7-211,7-2-123,-1 1 0,1 1-1,0 0 1,1 1 0,-1 1-1,1 0 1,23 0 0,13 4 1639,54 6 1,-40-1-512,-15-2-775,-19 0-1572,59-2 0,-65-6-247</inkml:trace>
</inkml:ink>
</file>

<file path=ppt/ink/ink10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3.5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1 577 7968,'26'-4'2944,"-9"0"-2272,16-11-192,-11 7 160,12-2-448,13-10 64,17-6-160,5-20 96,7-15-128,-3-7 192,7-4-160,15 7 32,-2 12-64,-8 9-544,-12 9 256,-12 8-1664,-11 8 1056</inkml:trace>
</inkml:ink>
</file>

<file path=ppt/ink/ink10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4.0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0 664 8064,'13'-11'2976,"0"8"-2304,24-9-192,-7 4 288,18-11-512,6-7 736,15-8-544,16-15 640,31-20-640,3 4-1,5 1-287,8 4-384,9 2 128,-9 5-2719,-20-3 1535,-14-20-5664</inkml:trace>
</inkml:ink>
</file>

<file path=ppt/ink/ink10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6.3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1 118 8480,'8'-2'3136,"1"-7"-2432,11-5-224,-7 6 256,8 0-512,1 1 192,8-1-256,0 4 0,-1 0-96,-3 1-192,4-1 64,-4 4-960,0-5 576,-1-2-1728,-4-7 1216,4-6-4480</inkml:trace>
</inkml:ink>
</file>

<file path=ppt/ink/ink10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6.7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49 8960,'4'0'3328,"5"5"-2592,17-3-192,-9-2 256,3-2-544,10-6 192,5-3-288,-1-1-128,-3 1-64,-7 2-736,-3 6 384,5 3-576,-8 0 512,-1 8-1088,0-1 864</inkml:trace>
</inkml:ink>
</file>

<file path=ppt/ink/ink10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7.4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 8128,'2'-5'3016,"2"9"-2052,-3-3-917,0 1 0,0-1 0,-1 0-1,1 1 1,0-1 0,-1 1 0,1-1 0,-1 1 0,0-1 0,1 2 0,-1 53-213,13 84 1,-13-140 164,1 12 119,1 0 0,0 0 0,1 0 1,1-1-1,-1 1 0,11 19 1,-10-24 242,3 5 476,-7-12-829,0 0 0,0 0 0,0 1-1,0-1 1,0 0 0,0 0-1,0 0 1,0 0 0,0 1-1,0-1 1,0 0 0,0 0-1,0 0 1,0 0 0,0 1-1,0-1 1,-1 0 0,1 0-1,0 0 1,0 0 0,0 1-1,0-1 1,0 0 0,0 0-1,0 0 1,-1 0 0,1 0 0,0 0-1,0 0 1,0 0 0,0 1-1,-1-1 1,1 0 0,0 0-1,0 0 1,0 0 0,0 0-1,-1 0 1,1 0 0,0 0-1,0 0 1,0 0 0,0 0-1,-1 0 1,1 0 0,0 0-1,0 0 1,0 0 0,-1 0-1,1 0 1,0-1 0,0 1 0,0 0-1,-1 0 1,-2-1-86,-1-1 0,1 1 0,0-1 0,0 0 1,-1 0-1,1 0 0,0 0 0,1-1 0,-1 1 0,0-1 0,1 0 1,-1 1-1,1-1 0,0 0 0,0-1 0,0 1 0,0 0 0,1 0 0,-3-8 1,3 5 339,1-1 0,0 0 0,0 0 0,0 0 0,1 0 0,2-8 1,-2 11 97,0 1 1,0 0 0,0-1 0,0 1 0,1 0 0,0 0 0,-1 0-1,1 0 1,0 0 0,0 0 0,1 1 0,-1-1 0,0 1 0,6-4-1,-6 5-530,0-1 0,1 1 0,-1 1 0,1-1 0,-1 0-1,1 1 1,0-1 0,-1 1 0,1 0 0,-1 0 0,1 0-1,0 0 1,2 1 0,34 6-2097,-35-6 2527,2 1-323,0-1 0,0 1 0,0 1 0,0-1 0,0 1 0,9 6 0,-13-8 14,-1 0-1,1 1 1,0-1 0,-1 1-1,0-1 1,1 1-1,-1-1 1,0 1 0,0 0-1,0 0 1,0 0-1,0 0 1,0 0 0,0 0-1,-1 0 1,1 0-1,-1 0 1,1 0 0,-1 0-1,0 0 1,0 0-1,0 0 1,0 4 0,-4 17 1050,-7 23 0,-3 16-790,14-61-209,-1-1 0,1 1 0,0-1 1,0 1-1,0 0 0,0-1 0,0 1 0,0 0 1,0-1-1,0 1 0,0 0 0,0-1 0,0 1 1,0 0-1,0-1 0,1 1 0,-1-1 0,0 1 1,0 0-1,1-1 0,0 2 0,-1-2 56,1 0 0,-1 0 0,1 0 0,-1 0 0,0-1 1,1 1-1,-1 0 0,1 0 0,-1 0 0,1 0 0,-1 0 0,1-1 0,-1 1 0,0 0 0,1 0 0,-1-1 0,1 1 0,-1 0 0,0-1 1,1 1-1,-1-1 0,22-26 2176,-21 26-2274,11-15-571,1 1 1,0 0-1,1 1 1,0 1-1,22-16 0,-28 23 644,1 1-1,0-1 1,0 1-1,0 1 0,0-1 1,1 2-1,0-1 1,0 2-1,0-1 0,0 1 1,20-1-1,-24 3-12,1 1 0,-1-1 0,0 1 0,0 1 0,1 0 0,-1-1 0,0 2 0,0-1 0,-1 1 0,1 0-1,0 0 1,-1 0 0,0 1 0,0 0 0,0 0 0,8 9 0,-7-6-128,1 0 0,-2 1 0,1 0 0,-1 0 1,0 1-1,-1-1 0,0 1 0,0 0 0,-1 0 0,3 14 0,-3-3 139,6 23-740,-8-41 575,0 1-1,-1-1 1,1 0 0,0 0 0,0 0-1,1 0 1,-1 0 0,0 0 0,1-1-1,-1 1 1,1 0 0,-1-1-1,1 1 1,0-1 0,2 3 0,-3-4 27,0 0 0,0 1 1,0-1-1,0 1 0,0-1 1,0 0-1,0 0 0,0 0 1,0 0-1,0 0 1,0 0-1,0 0 0,0 0 1,0 0-1,0 0 0,0 0 1,0 0-1,0-1 0,0 1 1,2-1-1,16-14-2305,-18 14 2285,20-17-4294</inkml:trace>
</inkml:ink>
</file>

<file path=ppt/ink/ink10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7.8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55 250 9152,'1'2'286,"0"0"1,0-1-1,0 1 0,0-1 1,0 1-1,1-1 0,-1 1 1,1-1-1,-1 0 1,1 0-1,-1 0 0,1 0 1,-1 0-1,4 1 1,-2-1-223,0 0 0,1-1 0,-1 1 1,0-1-1,1 0 0,-1 0 1,0 0-1,5-1 0,56-10 2935,-41 6-3426,46-16 0,-56 16 273,1-1 0,-2-1 1,1 0-1,-1 0 0,0-1 1,0-1-1,-1 0 1,0 0-1,10-13 0,-18 19 216,-1 0 1,1-1-1,-1 1 0,0-1 0,0 1 0,0-1 0,0 0 1,-1 0-1,1 0 0,-1 0 0,0 0 0,0 0 0,0-4 0,-1 5-71,0 1-1,0-1 0,0 0 0,-1 1 0,1-1 0,-1 0 0,0 1 0,1-1 0,-1 1 0,0-1 0,-1 1 0,1-1 0,0 1 0,-1 0 0,1 0 0,-1 0 0,0 0 0,1 0 0,-1 0 0,-4-3 1,0 0-50,0 1 0,-1 0 0,1 1 1,-1-1-1,0 1 0,0 1 1,0-1-1,0 1 0,-13-2 1,8 2 2,0 1 0,0 1 0,0 0 0,1 1 1,-21 3-1,11 1-695,-1 0 1,1 2-1,0 1 1,0 0-1,1 2 0,-22 13 1,9-1-1389,6-2-1610</inkml:trace>
</inkml:ink>
</file>

<file path=ppt/ink/ink10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0:48.1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7712,'13'0'2880,"-8"3"-2240,2 4-192,-3-2 256,0 2-480,5 4 480,4 5-416,4 7 864,0 7-672,1 19 224,3 34-416,5 17-608,-6-10 160,2-2-6784,-5-5 3808,-4-21-416</inkml:trace>
</inkml:ink>
</file>

<file path=ppt/ink/ink10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02.9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122 271 4896,'-23'-56'2554,"0"9"-1114,6 6-784,6 15-295,2 0 0,-11-42 0,17 62-151,-1 12-44,-1 13 125,2 2-150,1 0 0,1 1 1,1-1-1,5 41 1,23 86 570,-3-26-153,25 209 935,-27-226-1312,-12-58 52,-10-46-189,-1 1 0,1 0 0,-1 0 0,1 0 0,0-1 0,-1 1 0,1 0 0,0-1 1,0 1-1,3 2 0,-4-4-35,0 0 0,0 1 1,0-1-1,1 0 0,-1 0 1,0 0-1,0 0 0,1 0 1,-1 0-1,0 1 0,0-1 0,1 0 1,-1 0-1,0 0 0,0 0 1,1 0-1,-1 0 0,0 0 1,0 0-1,1 0 0,-1 0 1,0 0-1,0 0 0,1 0 1,-1-1-1,0 1 0,1 0 0,6-11 107,-2 0-174,-1-1 1,-1 0 0,0 1-1,0-2 1,-2 1 0,1 0-1,-1 0 1,-2-15 0,-2-10 39,-10-50-1,-3-25 683,15 96-663,1 1 1,1 0 0,0 0 0,1 0 0,0 0-1,1 0 1,1 0 0,1 1 0,0 0 0,1 0-1,0 0 1,1 0 0,0 1 0,1 0 0,1 1-1,0 0 1,1 0 0,17-16 0,104-89 311,-109 98-440,1 1 0,1 1 0,1 1 0,0 2 0,29-14 0,-40 23 192,0-1 0,1 2 1,-1 0-1,1 0 0,0 1 0,0 1 0,0 1 0,0 0 0,0 1 1,0 0-1,25 5 0,-32-3-45,0 0 0,0 1-1,-1 0 1,1 1 0,-1-1 0,0 1 0,0 0 0,0 1 0,-1 0 0,0 0-1,0 1 1,0-1 0,0 1 0,-1 0 0,0 1 0,5 6 0,3 10-111,0 0 0,-1 0 0,14 40-1,-15-31 166,0 0 0,-2 0-1,6 39 1,-6 8-60,11 62 283,-16-123-208,0 0 0,2 0 0,0 0 0,1-1 0,15 26 0,-14-29 3,1 0 0,0-1 0,1 0 0,13 13 0,-20-23-66,1 1 1,-1-1-1,1 0 1,0-1-1,0 1 0,0-1 1,0 1-1,1-1 1,-1-1-1,0 1 1,1 0-1,-1-1 1,1 0-1,0 0 1,-1-1-1,1 1 0,0-1 1,-1 0-1,6-1 1,1 0-272,-1-1 0,0-1 0,12-5 0,-7 3-945,-1-2 0,0 0-1,-1 0 1,0-1-1,0-1 1,20-18 0,-24 18-1374,14-21 1,-23 30 2535</inkml:trace>
</inkml:ink>
</file>

<file path=ppt/ink/ink10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03.5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52 8128,'1'-3'221,"0"0"0,1 0 0,-1 0 0,1 0 1,-1 0-1,1 1 0,0-1 0,0 0 0,0 1 1,0 0-1,1-1 0,-1 1 0,0 0 0,1 0 1,0 0-1,-1 1 0,1-1 0,5-2 0,-4 3-153,-1 0-1,1 1 0,-1-1 1,1 0-1,0 1 1,-1 0-1,1 0 1,0 0-1,-1 1 0,1-1 1,0 1-1,-1 0 1,1-1-1,3 3 0,-5-3-43,40 11 79,1-2 1,0-2-1,0-2 1,82 0-1,-98-6-96,-14 1-320,0 0 0,1-1 0,-1 0 0,0-1-1,22-7 1,-1-2-4865</inkml:trace>
</inkml:ink>
</file>

<file path=ppt/ink/ink10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03.9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0 182 8736,'0'-31'3232,"9"19"-2528,12-6-192,-3 3 0,7-8-384,14-4 256,7 1-256,10 8-32,0 6-64,-6 12-320,-2 14 160,-5 9-1856,-2 8 1088,11-8-5312</inkml:trace>
</inkml:ink>
</file>

<file path=ppt/ink/ink10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0.34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97 230 5632,'-10'-8'856,"8"6"-615,0 0 0,0 1 0,0-1 0,1 0 0,-1 0 1,-2-5-1,2 4 2000,-1 0-941,-2 10-2197,4-7 941,-7 17-18,1 0 0,0 1 1,1-1-1,-7 32 0,6-11 309,-3 50-1,8-54-45,2 0 1,1 0 0,2 0 0,7 39-1,-6-55-392,1 0 0,0 0 0,1 0-1,1-1 1,1 0 0,0 0-1,1-1 1,1 0 0,16 19 0,-9-16 109,1 0 1,1-1-1,26 20 1,-30-27 310,0-1 1,0-1-1,1 0 0,1-1 1,24 9-1,-30-14-234,0-1 0,1 0 0,-1-1 0,0 0 0,0 0-1,1-1 1,-1-1 0,0 0 0,0-1 0,1 0 0,-1 0 0,-1-1 0,1-1-1,19-8 1,-18 6-19,1 0 0,-1-2 0,0 1 0,0-2 0,-1 1 0,0-2 0,0 1 0,-1-2 0,-1 1 0,0-1 0,11-18 0,-6 5-11,-1 0 1,-2-1 0,0-1-1,-2 0 1,7-29-1,-12 33-66,0 0 0,-1 0 1,-1-1-1,-1 1 0,-1 0 0,0-1 0,-5-22 1,-2 14-42,0 1 0,-2 0 1,-17-37-1,5 20-92,-34-52 0,45 82 69,-1 1-1,0 0 1,-2 0 0,0 2-1,0-1 1,-1 2 0,-26-20 0,33 28 49,-1 1 1,1-1 0,-1 1 0,0 0-1,0 1 1,0 0 0,-1 0 0,1 1 0,-1 0-1,1 0 1,-1 1 0,0 0 0,0 1 0,1 0-1,-1 0 1,0 1 0,0 0 0,1 1-1,-10 2 1,4 1-265,1 0-1,0 1 1,0 0-1,0 1 0,1 1 1,0 0-1,-15 13 1,13-8 13,1 0 1,0 0 0,1 1-1,1 1 1,-16 24 0,-18 58-330</inkml:trace>
</inkml:ink>
</file>

<file path=ppt/ink/ink10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0.7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78 98 10464,'-17'-67'3872,"13"55"-3008,8-4-224,-4 13-864,-8 11-960,-5 6 736,0 9-1664,4 16 1152,-8-6-5120</inkml:trace>
</inkml:ink>
</file>

<file path=ppt/ink/ink10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1.5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13 187 9152,'-11'-47'2928,"10"45"-2798,1-1 0,0 0 1,0 0-1,0 0 0,0 0 1,0 1-1,1-1 0,-1 0 1,1 0-1,0 0 0,0 1 1,0-1-1,0 1 0,0-1 1,0 0-1,1 1 0,-1 0 1,1-1-1,0 1 0,2-3 1,2 0-97,0-1 1,0 1-1,1 0 1,-1 1-1,9-5 1,-4 2-16,1 1 0,1 0 1,-1 1-1,1 0 1,0 1-1,0 0 1,0 1-1,0 0 1,0 1-1,1 1 0,-1 0 1,1 1-1,0 0 1,-1 1-1,1 1 1,15 3-1,-11 0-339,0 0-1,33 16 1,-44-17 310,-1-1 0,0 1 1,0 0-1,0 0 0,-1 1 1,1 0-1,-1 0 0,0 0 1,-1 1-1,1-1 1,3 8-1,-1-2 66,-1 2 0,-1-1 0,0 0 0,-1 1 0,0 0 0,-1 0 0,-1 0 0,0 1 1,0-1-1,-2 0 0,1 1 0,-3 16 0,1-18-105,-1-1 1,0 0-1,-1 0 0,0 0 1,0 0-1,-2 0 1,1-1-1,-1 1 0,0-1 1,-1-1-1,-1 1 1,1-1-1,-1 0 0,-16 15 1,-53 36-1291,48-41 2432,-36 36 1,30-21-863,-36 46 0,59-65-178,-1 1 1,2 1 0,0 0-1,1 0 1,-13 36 0,20-47 28,1 0 0,0 0-1,0-1 1,0 1 0,0 0 0,1 0 0,0 0-1,0 0 1,1 0 0,1 9 0,-1-11-56,1 0 1,-1-1-1,0 1 1,1-1-1,0 0 1,0 1-1,0-1 1,0 0-1,1 0 0,-1 0 1,1 0-1,-1-1 1,1 1-1,0-1 1,0 1-1,0-1 1,1 0-1,2 1 0,7 3-97,-1-2-1,1 1 0,-1-2 0,1 0 1,0 0-1,0-1 0,0-1 0,1 0 0,-1-1 1,21-2-1,11-4-667,78-20 1,-38 5 66,137-38-2096,-211 54 2897,0 1-1,18-10 1,-21 8-646,1 1 0,-1-1 0,0 0 0,0-1 0,-1 0 0,0 0 0,0-1-1,-1 0 1,0 0 0,8-13 0,-10 12 1136,1 0 0,4-16 0,-6 16 198,3-11 925,4-20 0,-9 35-1533,0 0 1,-1 0 0,1 0 0,-1 0 0,0 0 0,-1 0 0,1 0 0,-1 0 0,-2-9 0,2 14-202,1-1 1,0 1 0,0 0 0,0-1 0,0 1 0,0 0 0,0-1 0,-1 1 0,1 0 0,0 0 0,0-1 0,0 1 0,-1 0 0,1-1-1,0 1 1,0 0 0,-1 0 0,1 0 0,0-1 0,-1 1 0,1 0 0,0 0 0,-1 0 0,1 0 0,0 0 0,-1-1 0,1 1-1,0 0 1,-1 0 0,1 0 0,0 0 0,-1 0 0,1 0 0,0 0 0,-1 0 0,1 0 0,0 0 0,-1 1 0,1-1 0,0 0 0,-1 0-1,1 0 1,0 0 0,-1 0 0,1 1 0,0-1 0,-1 0 0,1 0 0,0 0 0,0 1 0,-1-1 0,1 0 0,0 1 0,0-1 0,0 0-1,-1 1 1,-12 18-85,4 1 63,0 0 1,2 0 0,-5 23 0,9-33 37,1 1 0,0 0-1,1 0 1,1 0 0,-1 0-1,2 0 1,2 21 0,-1-27-10,-1-1 1,1 1-1,-1-1 1,1 1-1,0-1 1,1 0-1,-1 0 1,1 0-1,0 0 1,0 0-1,0 0 1,0-1-1,1 0 1,0 1-1,-1-1 1,1-1-1,0 1 1,0-1-1,1 1 1,-1-1-1,0 0 1,1-1-1,4 2 0,2 0 200,-1 0 0,1-2-1,0 1 1,-1-1-1,1-1 1,0 0-1,0 0 1,-1-1 0,15-3-1,-6-1-307,-1 0 0,0-2-1,-1 0 1,0-1 0,0-1 0,0 0-1,-1-1 1,-1-1 0,1 0 0,-2-1-1,20-22 1,-9 8 255,-3-1-1,0-1 1,-1-1 0,-2-1-1,20-42 1,-35 64-139,1-1 0,-1 0 1,-1 0-1,0 0 0,0 0 0,-1-1 0,0 1 1,0-1-1,-1 0 0,0 1 0,-1-1 1,0 0-1,-2-10 0,-1 3-44,-1 1 0,-1 0 0,0 0 1,-2 1-1,1 0 0,-2 0 0,0 0 0,-18-23 0,17 25-72,0 2-1,-2-1 1,1 2-1,-1-1 1,-1 1-1,0 1 1,0 0 0,-1 1-1,0 0 1,-15-6-1,21 12 42,1-1-1,-2 1 1,1 0 0,0 0-1,0 1 1,-1 0 0,1 1-1,0-1 1,-1 1-1,1 1 1,0-1 0,-11 3-1,6 0-38,1 1 0,-1 0 1,1 1-1,0 0 0,1 1 0,-19 12 0,11-6-422,1 1 1,0 0-1,0 2 1,2 0-1,0 1 1,0 0-1,2 1 1,0 1-1,-12 20 1,-10 46-1504</inkml:trace>
</inkml:ink>
</file>

<file path=ppt/ink/ink10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1.9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115 326 7872,'-1'0'113,"1"0"0,0 0 0,-1 0 1,1 0-1,-1 1 0,1-1 0,0 0 1,-1 0-1,1 0 0,-1 0 0,1 0 0,0 0 1,-1 1-1,1-1 0,-1 0 0,1 0 1,0 1-1,-1-1 0,1 0 0,0 0 1,0 1-1,-1-1 0,1 0 0,0 1 0,0-1 1,-1 1-1,1-1 0,0 0 0,0 1 1,0-1-1,0 0 0,-1 1 0,-8 22 236,2-7 136,-10 29-340,1 0-1,-17 91 0,29-120-134,-2 12 127,1 0 0,-1 35-1,5-54-49,1 1 0,1 0 0,0-1 0,0 1-1,0-1 1,1 1 0,1-1 0,0 0 0,0 1-1,6 9 1,-7-15-41,1 0-1,0 0 0,0 0 1,1 0-1,-1 0 1,1 0-1,0-1 0,0 0 1,0 0-1,0 0 0,0 0 1,1-1-1,-1 0 1,1 0-1,6 2 0,3 0 101,1 0-1,-1-1 0,29 1 0,-23-2-21,0-2 1,0 0-1,0-1 0,0-1 1,0 0-1,-1-2 0,1 0 1,-1-2-1,0 0 0,0-1 0,-1-1 1,0 0-1,0-2 0,-1 0 1,23-17-1,49-51 313,83-96 1,-151 152-185,-1-1 1,30-44-1,-45 58-183,0 0 0,0 0 0,-1-1 0,0 1 0,-1-1 0,0 0 0,-1 0 0,0 0 0,0 0 0,-1 0 0,0-18 0,-2 14-162,-1 0 0,-1 0 0,0 1 0,-1-1-1,0 1 1,-1 0 0,-1 0 0,0 1 0,0-1 0,-2 2 0,1-1 0,-1 1 0,-1 0 0,0 0 0,-1 1 0,-12-11 0,8 10-472,0-1-1,0 2 1,-1 0 0,-1 1-1,1 0 1,-2 2 0,1 0-1,-1 0 1,0 2 0,0 0-1,0 1 1,-25-3 0,19 6-368,-1 1 1,-41 5-1,-43 13-705</inkml:trace>
</inkml:ink>
</file>

<file path=ppt/ink/ink10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14.7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0 5824,'-4'23'2144,"8"-8"-1664,-4 5-128,0-13-832,0 4 192,0-6-1152,0-14-2496</inkml:trace>
</inkml:ink>
</file>

<file path=ppt/ink/ink10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4.1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178 45 7552,'-3'2'933,"2"-2"-826,1 0 1,0 0-1,-1 0 1,1 1-1,-1-1 1,1 0-1,-1 0 1,1 0-1,0 1 0,-1-1 1,1 0-1,0 1 1,-1-1-1,1 0 1,0 1-1,0-1 1,-1 0-1,1 1 1,0-1-1,0 1 1,-1-1-1,1 0 0,0 1 1,0-1-1,0 1 1,0 0-1,-5-13 272,8-17-60,-1 15-89,-11 32-150,-17 48 184,10-29-296,3 0-1,-18 73 0,26-81 45,2-9 115,0 1 1,-2-1 0,0 0 0,-2 0-1,-8 18 1,15-37-114,0-1-1,0 0 1,0 1-1,0-1 1,0 1-1,0-1 1,-1 0-1,1 1 1,0-1 0,0 0-1,0 1 1,-1-1-1,1 0 1,0 0-1,0 1 1,-1-1-1,1 0 1,0 0-1,0 1 1,-1-1-1,1 0 1,0 0-1,-1 0 1,1 1-1,0-1 1,-1 0 0,1 0-1,-1 0 1,1 0-1,0 0 1,-1 0-1,1 0 1,0 0-1,-1 0 1,1 0-1,-1 0 1,0-1 8,0 1 0,1-1 0,-1 0 0,1 0 0,-1 0 0,0 0 0,1 0-1,-1 0 1,1 0 0,0 0 0,-1 0 0,1-1 0,-7-36 270,3-38 49,4 70-353,-1 0 1,2 0-1,-1 0 0,1 0 1,2-11-1,-2 14 22,0 0 0,0-1 0,0 1-1,1 0 1,-1 0 0,1 0 0,0 0 0,0 0 0,0 1 0,0-1 0,0 1 0,4-4 0,7-4 39,1 1 1,1 0-1,-1 1 1,20-7 0,66-21-577,-81 29 582,-10 4-21,-1 1 1,1-1 0,-1 1 0,1 1 0,0-1 0,17 1 0,-24 1-34,1 1 0,-1-1 0,0 1 0,1-1 1,-1 1-1,1 0 0,-1 0 0,0 0 0,0 0 0,1 0 0,-1 0 0,0 1 0,0-1 0,0 1 0,-1 0 1,1-1-1,0 1 0,0 0 0,-1 0 0,1 0 0,-1 0 0,0 0 0,0 0 0,0 1 0,0-1 1,0 0-1,0 1 0,0-1 0,0 4 0,1 12 56,0-1 1,-1 1-1,0-1 0,-2 1 1,-4 28-1,1-11 346,-1 16-185,-3 61-1028,9-118 897,0 1 0,-1-1 0,4-9 0,0 2-35,-1-1-2,2-11 83,1 0 1,1 0-1,17-37 1,-20 55-95,-1 0 1,1 0 0,1 1-1,-1-1 1,1 1 0,1 0-1,-1 0 1,1 1 0,0-1-1,0 2 1,0-1 0,1 0-1,0 1 1,0 0 0,0 1-1,8-4 1,0 3-66,0 0 0,1 1 1,-1 0-1,0 1 0,1 1 0,-1 1 0,19 1 0,-2 2-74,0 1 0,44 13 1,-66-15 63,-1 1 0,0 0 0,0 0 0,0 1 0,-1 1 0,11 6 0,-15-8 62,1 1-1,-1-1 1,0 1-1,0 0 0,0 1 1,0-1-1,-1 1 0,0 0 1,0-1-1,0 2 0,3 7 1,-1 2-9,-1-1 0,-1 1 1,0 1-1,-1-1 0,0 17 1,5 33-799,-1-46-278,-5-19 999,-1 0-1,0 1 0,0-1 0,0 0 0,0 1 0,1-1 0,-1 0 1,0 0-1,0 1 0,1-1 0,-1 0 0,0 0 0,1 0 0,-1 1 1,0-1-1,0 0 0,1 0 0,-1 0 0,0 0 0,1 0 0,-1 0 1,0 0-1,1 1 0,-1-1 0,0 0 0,1 0 0,-1 0 0,0 0 1,1-1-1,-1 1 0,1 0 0,-1 0 0,0 0 0,1 0 0,-1 0 1,0 0-1,0 0 0,1-1 0,-1 1 0,0 0 0,1 0 0,-1 0 1,0-1-1,0 1 0,1 0 0,-1 0 0,0-1 0,0 1 0,0 0 1,1 0-1,-1-1 0,0 1 0,0 0 0,0-1 0,9-16-1485</inkml:trace>
</inkml:ink>
</file>

<file path=ppt/ink/ink10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4.5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112 124 7392,'0'0'121,"0"-1"0,0 1 0,0 0 1,0-1-1,0 1 0,0 0 0,0-1 1,0 1-1,0 0 0,0-1 0,1 1 1,-1 0-1,0-1 0,0 1 0,0 0 1,0-1-1,1 1 0,-1 0 0,0 0 0,0-1 1,0 1-1,1 0 0,-1 0 0,0 0 1,1-1-1,-1 1 0,1 0 0,2-3 309,-2 2 146,-2 35 617,2 48-535,0-71-643,0 0 0,1-1 0,0 1 0,1-1 0,5 14 0,-6-20 9,0 0 0,1 0 0,-1 0 0,1 0 0,-1-1 1,1 0-1,0 1 0,0-1 0,1 0 0,-1 0 0,1-1 0,0 1 0,-1-1 1,1 0-1,0 0 0,0 0 0,0 0 0,1-1 0,-1 1 0,0-1 0,1 0 0,-1 0 1,1-1-1,-1 0 0,0 1 0,7-2 0,-3 1 13,0-1 1,0 0-1,0 0 0,0-1 1,-1 0-1,1 0 0,-1-1 0,1 0 1,-1 0-1,0-1 0,0 0 1,-1 0-1,1-1 0,6-6 1,4-6 192,-1-1 0,0-1 0,-2 0 0,0-1 0,-2-1 0,13-25 0,-22 39-156,0 0 0,-1 1 1,1-1-1,-2-1 0,1 1 0,-1 0 0,0 0 0,0-10 0,-1 14-70,0 0 0,0-1-1,0 1 1,-1 0-1,1 0 1,-1 0 0,0 0-1,0 0 1,0 0-1,-1 0 1,1 0 0,0 0-1,-1 0 1,0 1 0,0-1-1,0 1 1,0-1-1,0 1 1,0 0 0,-1 0-1,-2-2 1,-3 0-74,0 0 0,0 1 0,-1 0 0,1 1 0,-1 0 1,1 0-1,-1 1 0,0 0 0,-17 1 0,-1-1-214,1 2 0,-1 2 0,0 0 0,-29 8 0,38-7-286,1 2-1,0 0 1,0 0-1,0 2 1,1 0-1,0 1 1,-18 13-1,-7 15-4959</inkml:trace>
</inkml:ink>
</file>

<file path=ppt/ink/ink10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4.9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35 8544,'1'-6'1244,"0"1"0,0-1 0,0-11 0,-1 16-988,0 9-70,-11 142 554,0 0-40,18 53 507,4-115-3331,-8-62-212,-2-6 715</inkml:trace>
</inkml:ink>
</file>

<file path=ppt/ink/ink10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5.4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2 198 6304,'0'0'92,"0"-1"0,-1 0-1,1 1 1,0-1 0,0 0 0,0 1 0,0-1 0,0 0-1,0 0 1,0 1 0,0-1 0,0 0 0,0 1 0,1-1 0,-1 0-1,0 1 1,0-1 0,1 0 0,-1 1 0,0-1 0,1 0-1,-1 1 1,0-1 0,1 1 0,-1-1 0,1 1 0,-1-1 0,1 1-1,-1-1 1,1 1 0,0 0 0,-1-1 0,1 1 0,-1 0-1,1-1 1,0 1 0,-1 0 0,2-1 0,5-1 314,0-1 0,14-2 0,-12 3 276,97-18 30,-60 13-613,222-15 1281,-152 17-621,544-9 1411,-206 35-1168,-93-3-2596,-159-19 1189,-173 0 902,-1-3 0,0 0 0,0-2-1,0 0 1,27-12 0,-53 17-527,8-3-70,1 0-1,14-10 1,-23 13-15,0 0 1,0 0-1,0-1 0,0 1 1,0-1-1,-1 0 0,1 1 1,0-1-1,-1 0 1,0 0-1,1 0 0,-1 0 1,0 0-1,0 0 0,0-1 1,0 1-1,1-5 1,-2 7 42,0-1 1,0 0 0,0 0 0,0 1 0,0-1 0,0 0-1,0 0 1,0 1 0,-1-1 0,1 0 0,0 0 0,0 1-1,-1-1 1,1 0 0,0 1 0,-1-1 0,1 0 0,-1 1 0,1-1-1,-1 1 1,1-1 0,-1 1 0,0-2 0,-19-7-1805,-15 0 356</inkml:trace>
</inkml:ink>
</file>

<file path=ppt/ink/ink10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5.8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260 0 9376,'-10'14'1161,"1"1"1,1-1 0,-8 18-1,-9 16-703,-153 284 491,175-327-938,1-2 17,1 0 1,-1 0-1,1 1 1,-1-1-1,0 5 1,2-8-25,0 1 1,0-1 0,0 1 0,0-1 0,0 1 0,0-1 0,0 1 0,0-1-1,0 1 1,0-1 0,0 1 0,0-1 0,0 0 0,1 1 0,-1-1 0,0 1-1,0-1 1,0 1 0,1-1 0,-1 0 0,0 1 0,1-1 0,-1 0-1,0 1 1,1-1 0,-1 0 0,1 1 0,-1-1 0,0 0 0,1 0 0,-1 1-1,1-1 1,-1 0 0,1 0 0,-1 0 0,0 0 0,1 0 0,-1 0 0,1 0-1,-1 0 1,1 0 0,-1 0 0,1 0 0,-1 0 0,1 0 0,0 0 0,37 0 145,12-1-84,54 7 0,54 27 1244,-33-5-55,-100-24-1061,0-1 1,0-1 0,29-2 0,-40-1-920,0 0-1,1-1 1,-1-1 0,17-6 0,-21 8-3190,-9 1 3565,-1 0 0,1 0 0,0 0-1,-1 0 1,1 0 0,0 0 0,-1 0-1,1 0 1,0 0 0,-1-1 0,1 1 0,0 0-1,-1 0 1,1-1 0,-1 1 0,1 0-1,0-1 1,4-12-3223</inkml:trace>
</inkml:ink>
</file>

<file path=ppt/ink/ink10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6.56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200 64 7712,'0'19'3450,"0"23"-2948,0-32-468,0 21-837,0-30 812,0 0-1,1 0 1,-1 1-1,0-1 1,0 0-1,1 0 1,-1 0-1,0 0 1,1 0-1,-1 0 1,1 0-1,0 0 1,-1 0-1,1 0 1,0 0-1,-1-1 1,1 1-1,0 0 1,0 0-1,0 0 1,1 0-1,-1-1 31,0 1 0,0-1-1,0 0 1,0 0 0,0 0 0,0 0-1,0 0 1,0 0 0,0 0-1,0-1 1,0 1 0,0 0-1,0 0 1,0-1 0,0 1 0,0-1-1,0 1 1,-1-1 0,1 1-1,0-1 1,0 1 0,0-1-1,-1 0 1,1 1 0,0-1 0,-1 0-1,2-1 1,1-2-41,-1 0-1,1 1 1,-1-1 0,4-8-1,-5 9 52,1-1-1,-1 0 1,1 0 0,-1 0-1,0 0 1,-1 0-1,1 0 1,-1-1-1,0 1 1,0 0 0,0 0-1,0 0 1,-1 0-1,0 0 1,1 0-1,-2 0 1,1 0 0,0 0-1,-1 0 1,0 0-1,0 1 1,0-1-1,0 0 1,0 1 0,-1 0-1,0 0 1,-4-5-1,3 4-28,-1 0 0,1 1-1,-1-1 1,0 1 0,0 0 0,0 0-1,-1 0 1,1 1 0,-1 0-1,1 0 1,-1 1 0,0-1 0,1 1-1,-1 0 1,0 1 0,0-1-1,0 1 1,0 0 0,0 1 0,1 0-1,-1-1 1,0 2 0,0-1 0,1 1-1,-1 0 1,1 0 0,-1 0-1,1 1 1,0 0 0,0 0 0,0 0-1,0 1 1,1-1 0,-1 1-1,1 1 1,0-1 0,0 0 0,0 1-1,1 0 1,0 0 0,0 0-1,-4 9 1,4-6 46,0-1-1,1 0 1,0 1-1,1-1 0,-1 1 1,2 0-1,-1-1 1,1 15-1,0-20-49,0 0 0,1 0 0,-1 0 0,0 0 0,1 0 0,-1 0 0,1 0 0,0 0 0,0 0 0,0 0 0,0 0-1,0 0 1,0 0 0,0 0 0,1-1 0,-1 1 0,0 0 0,1-1 0,0 0 0,-1 1 0,1-1 0,0 0 0,-1 0 0,1 1 0,0-2 0,0 1-1,0 0 1,0 0 0,0-1 0,0 1 0,0-1 0,1 1 0,-1-1 0,0 0 0,3 0 0,2 0 26,0-1 1,0-1-1,-1 1 1,1-1-1,0 0 1,-1-1-1,0 1 1,1-1-1,-1 0 1,0-1-1,-1 0 1,11-8-1,-7 5 46,-1 0 0,-1-1-1,1 0 1,-1 0-1,0-1 1,-1 1 0,9-17-1,-13 21 230,-1 0 1,1 0-1,-1 0 0,0 0 1,1-7-1,-1 10-303,-1 0 0,0 1 1,0-1-1,0 0 0,0 0 0,0 1 0,0-1 0,0 0 0,0 0 0,0 1 1,0-1-1,-1 0 0,1 1 0,0-1 0,0 0 0,-1 0 0,1 1 1,0-1-1,-1 0 0,1 1 0,-1-1 0,1 1 0,-1-1 0,1 1 0,-1-1 1,1 1-1,-1-1 0,0 1 0,1-1 0,-1 1 0,1-1 0,-1 1 1,0 0-1,0 0 0,1-1 0,-1 1 0,0 0 0,0 0 0,0 0 0,-2 0-95,0 0-1,0 0 1,-1 1-1,1-1 1,0 1-1,0 0 1,0-1-1,0 2 1,-5 1-1,-27 18-1348,-10 14 236</inkml:trace>
</inkml:ink>
</file>

<file path=ppt/ink/ink10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8.6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149 182 6464,'0'0'122,"0"0"0,-1 0 0,1 0 0,-1 0 0,1 1 0,-1-1 0,1 0 0,0 0 0,-1 1 0,1-1 0,0 0 0,-1 0 0,1 1 1,0-1-1,0 1 0,-1-1 0,1 0 0,0 1 0,0-1 0,-1 0 0,1 1 0,0-1 0,0 2 0,-4 12 3,2-7 197,-14 27 516,-2 7-252,-1 22-239,-12 65 1,24-89-235,2 1 0,2-1-1,1 41 1,2-68 299,1 0-1,1-1 1,-1 1-1,2 0 1,5 19-1,-6-27-355,0 0 0,0 0 0,0 0 0,0 0 0,1 0-1,0 0 1,-1-1 0,1 1 0,1-1 0,-1 0 0,0 0 0,1 0 0,0 0-1,-1 0 1,1-1 0,0 0 0,0 0 0,5 2 0,-1-2-113,-1 0-1,1 0 1,0-1 0,0 0 0,0-1-1,-1 0 1,1 0 0,0 0-1,0-1 1,0 0 0,0-1 0,-1 0-1,12-4 1,-6 1 137,0 0 1,-1-1-1,1 0 0,-1-1 0,0-1 0,-1 0 1,11-10-1,-2-1 140,-1-1 0,31-43 0,22-53 432,-60 96-511,-2 0 1,-1-1 0,0 0-1,-2 0 1,0-1-1,6-43 1,-11 51-106,-1 0 0,-1 0 0,-1 0 0,0 0 1,0 0-1,-1 0 0,-1 0 0,-1 0 0,0 1 1,0-1-1,-1 1 0,-9-15 0,7 16-99,0 0 0,-1 1 0,0 0 0,0 1 0,-1 0 0,-1 0 0,0 1 0,0 0 0,-1 1 0,-22-14 0,23 17-44,0 0-1,-1 0 0,1 1 0,-1 0 0,0 1 0,0 0 0,0 1 1,0 1-1,0-1 0,0 2 0,0-1 0,-1 1 0,-19 4 0,16-1-253,-1 2 0,1 0 0,0 1 0,1 0 0,0 1 0,0 1 0,0 0 0,1 1 0,0 0 0,1 1 0,0 1 0,-12 13 0,-25 31-4033</inkml:trace>
</inkml:ink>
</file>

<file path=ppt/ink/ink10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 10880,'8'-12'4032,"1"9"-3136,4 6-257,-9 2-479,0 2-224,1 0 256,-1 4-128,0 1-2175,1-1 1119,-1 5-6624</inkml:trace>
</inkml:ink>
</file>

<file path=ppt/ink/ink10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9.3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401 121 8128,'0'-8'519,"0"0"0,-1 0 0,-1 0 0,1 0 0,-1 0 0,0 0 0,-1 1 0,0-1 0,-6-12 0,8 18-498,-1 0 0,1 0 0,0 0 0,-1 1 0,1-1 0,-1 0 0,1 0 0,-1 1 0,0-1 0,0 1 0,0 0 0,0-1 0,0 1 0,0 0 0,0 0 0,0 0 0,0 0 0,-1 1 0,1-1 0,0 0 0,0 1 0,-1 0 1,1 0-1,0-1 0,-1 1 0,1 1 0,-1-1 0,1 0 0,0 1 0,0-1 0,-1 1 0,1-1 0,0 1 0,0 0 0,0 0 0,-1 0 0,-2 2 0,-5 5-49,-1-1 1,1 1 0,0 1-1,1 0 1,-12 14-1,15-17 12,-23 27 264,2 0 0,-32 52 1,45-61-343,1 0 0,1 0 0,1 1 0,2 1 0,-7 26 0,8-22 126,2 0 0,2 0 0,0 1 0,2-1 0,3 48 0,0-66-71,0 1 0,1-1 0,1 1 0,0-1 0,0 0 0,1 0 0,1-1 1,0 1-1,1-1 0,0 0 0,0 0 0,2-1 0,-1 0 0,1 0 0,0 0 0,12 9 1,-10-11 75,1 0 1,-1-1-1,2 0 1,-1-1-1,1 0 1,0-1-1,0 0 1,0-1-1,1 0 1,-1-1-1,1-1 1,0 0-1,0 0 1,18-1-1,-22-1 7,0-1-1,1 0 0,-1 0 1,0-1-1,0 0 0,0-1 0,0 0 1,0 0-1,-1-1 0,0 0 1,1-1-1,-1 1 0,-1-2 0,1 1 1,-1-1-1,0 0 0,0 0 1,-1-1-1,1 0 0,7-12 1,-10 12 24,1 0 0,-2 0 0,1 0 1,-1-1-1,0 1 0,-1-1 1,1 0-1,-2 0 0,1 0 1,-1 0-1,0 0 0,-1 0 0,1 0 1,-2 0-1,-1-10 0,1 11-48,-1 0-1,1 1 1,-2-1-1,1 1 0,-1-1 1,0 1-1,0 0 1,-1 0-1,0 0 0,0 1 1,0-1-1,-1 1 0,1 0 1,-1 0-1,-1 0 1,1 1-1,-1 0 0,-6-4 1,3 3-117,-1 0 1,0 1-1,0 0 0,0 1 1,0 0-1,0 0 1,0 1-1,-1 0 0,0 1 1,1 1-1,-1-1 1,1 2-1,-1-1 0,1 1 1,-1 1-1,1 0 1,-1 1-1,1 0 0,-13 5 1,7-1-250,0 0 0,1 2 1,0 0-1,0 0 1,1 2-1,0-1 0,1 2 1,0 0-1,1 0 0,0 2 1,-11 15-1,-12 30-5057,35-59 5393</inkml:trace>
</inkml:ink>
</file>

<file path=ppt/ink/ink10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29.8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25 113 7712,'0'1'165,"1"-1"0,-1 0 0,1 1 0,-1-1 0,0 0 0,1 1 0,-1-1 0,1 1 0,-1-1 0,0 1 0,1-1 0,-1 1 0,0-1 0,0 1 0,1-1 0,-1 1 0,0-1 0,0 1 0,0-1 0,0 1 0,0-1 0,1 1 0,-1 0 0,1 18 264,-9 80 690,3-57-905,-4 23-121,4-35-83,2 1 0,0-1 0,4 59 1,0-82 9,0 0 0,1 1 1,0-1-1,0 0 0,1 0 1,0 0-1,0-1 0,0 1 1,1-1-1,7 10 1,-8-12-1,1 0 0,-1 0 0,1 0 0,0-1 0,0 0 0,0 0 0,1 0 0,-1 0 0,1-1 0,0 1 0,-1-1 0,1-1 0,0 1 0,0-1 0,10 2 0,-5-2 12,0-1 1,0 0 0,0-1-1,0 0 1,-1-1 0,1 1-1,0-2 1,-1 0 0,1 0-1,-1-1 1,0 0 0,10-6-1,-1-1-27,1-1 0,-2 0-1,1-2 1,21-22 0,-4 1-57,45-60 1,-70 81 91,0-1 1,0-1 0,-2 1 0,0-1 0,0-1 0,-2 1 0,8-30 0,-12 37-35,-1 1 1,-1 0 0,1 0 0,-1 0 0,-1 0-1,0-1 1,0 1 0,0 0 0,-1 0 0,0 0 0,-1 1-1,0-1 1,0 0 0,0 1 0,-1 0 0,0 0-1,-7-9 1,4 7-94,-1-1 0,0 1-1,-1 1 1,0-1 0,0 2 0,-1-1-1,0 1 1,0 1 0,-1-1 0,-21-8-1,25 13-174,-1-1 0,1 1-1,0 0 1,-1 1 0,0-1 0,1 1-1,-1 1 1,0 0 0,1 0 0,-1 0-1,0 1 1,1 0 0,-1 1 0,1 0-1,-1 0 1,-11 5 0,-16 11-1706</inkml:trace>
</inkml:ink>
</file>

<file path=ppt/ink/ink1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0.2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96 269 8480,'-2'3'271,"0"0"1,0 0 0,0-1-1,0 2 1,1-1-1,0 0 1,0 0 0,0 0-1,0 0 1,0 1-1,0-1 1,1 1 0,-1 5-1,-3 48 631,2-36-878,0 33 0,4-40 0,-1 0 1,2 0 0,-1 0-1,2 0 1,0 0 0,1-1-1,0 0 1,9 16 0,-9-21-13,-1 0 0,2-1 1,-1 0-1,1 0 0,0 0 1,0-1-1,1 0 0,-1 0 1,2 0-1,-1-1 0,0 0 1,1-1-1,17 8 0,-16-9 2,1 0 1,0 0-1,0 0 0,0-2 0,0 1 1,0-1-1,0-1 0,0 1 0,1-2 0,-1 0 1,0 0-1,0 0 0,0-1 0,0-1 1,0 0-1,-1 0 0,1-1 0,-1 0 0,0-1 1,10-6-1,-4-1 286,0-1 1,-1 0-1,0-1 0,19-26 0,41-71 412,-62 92-600,-2-1 0,0 0 0,-1-1 0,0 0-1,-2-1 1,8-43 0,-13 55-94,-1 0 0,0-1 0,-1 0 0,0 1 0,-1-1 0,0 1 0,0-1 0,-1 1 0,-1 0 0,0-1-1,0 1 1,-1 0 0,0 1 0,-1-1 0,0 1 0,-12-17 0,12 19-44,-1 1 0,0-1 0,0 1 0,-1 0 0,0 1 0,0 0 0,0 0 0,0 0 0,-1 1 0,-12-5 0,9 5-19,0 1 0,-1 0 1,1 1-1,0 0 0,-1 0 1,1 2-1,-16-1 0,4 3-114,0 1-1,1 1 1,-1 1-1,1 1 1,0 1-1,1 1 1,-35 18-1,25-11-836,1 2 0,0 2 0,-29 24 0,-10 21-4886</inkml:trace>
</inkml:ink>
</file>

<file path=ppt/ink/ink1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0.6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268 8 9216,'1'-1'241,"0"0"0,0 0 0,0 1 0,0-1 0,0 0 0,0 1-1,0-1 1,0 1 0,0 0 0,1-1 0,-1 1 0,0 0 0,0 0 0,0-1 0,2 1 0,-2 0-201,-1 1 0,1-1 0,-1 0-1,1 0 1,-1 0 0,1 1 0,-1-1 0,1 0-1,-1 0 1,1 1 0,-1-1 0,1 0 0,-1 1-1,1-1 1,-1 1 0,1-1 0,-1 1-1,0-1 1,1 1 0,-1-1 0,0 1 0,0-1-1,1 1 1,-1-1 0,0 1 0,0-1 0,0 1-1,1-1 1,-1 1 0,0 0 0,0-1 0,0 1-1,0-1 1,0 1 0,0 0 0,-1 0 0,1 14-55,-2 0 1,0-1-1,0 1 1,-2 0 0,-5 14-1,-29 71 473,31-86-403,-65 146-83,-37 93-562,109-253 590,-41 131 491,38-117-293,0 0 1,1 0 0,0 1-1,1-1 1,1 1-1,0-1 1,4 20-1,-4-29-131,1-1 0,0 0-1,1 0 1,-1 0-1,1 0 1,-1 0-1,1-1 1,0 1-1,1 0 1,-1-1-1,1 0 1,-1 1 0,1-1-1,0 0 1,0 0-1,0-1 1,1 1-1,-1 0 1,1-1-1,-1 0 1,1 0-1,0 0 1,0-1-1,0 1 1,0-1 0,0 0-1,7 1 1,7 1-17,1-2 1,-1-1-1,0 0 1,37-6-1,-53 6-70,48-5 297,0 3-1,0 1 0,0 3 0,0 2 1,51 11-1,47 23-3448,-145-37 3109,5 2-619,-1-1 0,1 1 0,0-1 1,-1-1-1,1 0 0,0 0 0,0 0 0,0-1 0,0 0 0,0 0 1,8-2-1,28-11-4086</inkml:trace>
</inkml:ink>
</file>

<file path=ppt/ink/ink1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1.1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8 10144,'26'-7'3744,"-13"7"-2912,13 11-224,-13-4 224,4 5-576,5-1-33,-2 5-127,6-4 128,4 2-128,4-2-863,-4-1 383,1-4-3072,-7-7 1888,-7 0-1696</inkml:trace>
</inkml:ink>
</file>

<file path=ppt/ink/ink1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1.5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64 13536,'78'11'5023,"11"-2"-3903,43-2-320,-76-3-2048,3-4 512,-12 0-5759,-25-31 3583,-44-32-2464</inkml:trace>
</inkml:ink>
</file>

<file path=ppt/ink/ink1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2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0 114 9568,'13'-15'3520,"13"7"-2720,33-2-256,-20 1-128,17 2-352,0 3-32,-2 1 0,-2-6-32,-6 2 0,1 0-288,1 0 160,-1-2-1024,-10 2 672,-2 0-864,-9 2 768,-9 5-2528,-9 19 1728</inkml:trace>
</inkml:ink>
</file>

<file path=ppt/ink/ink1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32.5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5 10880,'30'0'4032,"13"3"-3136,9 1-257,-28 1 1633,6-5-1376,9 0-1888,17-5 448,7-2-2335,10 3 1631,-14 8-6560</inkml:trace>
</inkml:ink>
</file>

<file path=ppt/ink/ink1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47.7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1 287 5472,'0'3'454,"0"-3"-385,0 1 1,0-1-1,0 1 1,0-1-1,0 0 1,0 1-1,0-1 1,0 1-1,0-1 1,0 1-1,0-1 1,0 0-1,0 1 1,0-1-1,0 1 1,0-1-1,0 0 1,1 1-1,-1-1 1,0 1-1,0-1 1,0 0-1,1 1 1,-1-1-1,0 0 1,1 1-1,-1-1 1,1 1-1,0-1 406,-1-1-399,0 1 0,1-1 0,-1 1 0,1-1 0,0 1 0,-1-1 0,1 1 1,-1-1-1,1 1 0,0 0 0,-1-1 0,1 1 0,-1 0 0,1 0 0,0 0 0,0-1 0,-1 1 1,1 0-1,0 0 0,-1 0 0,1 0 0,0 0 0,-1 0 0,1 0 0,1 1 0,0 0-5,1 0-1,-1 1 0,0-1 1,0 1-1,0 0 0,0 0 1,0 0-1,0 0 0,0 0 1,0 0-1,-1 0 0,2 3 1,15 32 272,-16-32-267,7 21 253,-1 0 0,-2 0 1,0 1-1,1 29 1,-3-25-225,1-1 1,15 48 0,-17-68-101,1-1 0,0 1 0,1-1 1,0 0-1,1 0 0,0 0 0,0-1 0,1 0 1,-1 0-1,2-1 0,13 12 0,-7-9-2,0-2-1,1 1 0,-1-2 0,1 0 1,1 0-1,-1-2 0,1 0 1,0-1-1,1 0 0,-1-1 1,1-1-1,-1-1 0,24 0 0,-15-3-18,-1 0-1,1-1 1,-1-2-1,0 0 0,0-2 1,-1 0-1,0-2 1,34-17-1,13-14 1485,-2-3 1,82-69-1,-144 107-1430,23-18 137,40-42 0,-61 56-139,-1 1 0,0-1 0,0-1 0,-1 1 0,0-1-1,-1 0 1,0-1 0,-1 1 0,5-18 0,-6 17 136,-2-1 1,1 0 0,-2 0-1,1 1 1,-2-1-1,1 0 1,-2 0 0,1 1-1,-2-1 1,0 0 0,0 1-1,-1 0 1,0 0-1,-1 0 1,0 0 0,-1 1-1,0 0 1,-13-17 0,7 13-406,0 1 1,0 0-1,-1 0 1,-1 2-1,0-1 1,-1 2 0,0 0-1,-1 1 1,0 0-1,0 1 1,-31-10-1,33 15 194,1 0 0,-1 0 0,1 1 0,-1 1 0,0 0-1,0 1 1,0 1 0,1 0 0,-1 1 0,0 0 0,1 1-1,-1 0 1,1 1 0,-14 7 0,-5 4-98,1 1 1,0 2 0,1 1-1,-35 30 1,33-25-474,2 2 0,0 1 0,2 2 0,-39 50 0,-4 34-1038</inkml:trace>
</inkml:ink>
</file>

<file path=ppt/ink/ink1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48.1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64 180 8064,'-17'-23'2976,"4"2"-2304,6-9-192,-2 16 288,5-9-512,0 0 480,-1 4-448,1 8 96,4 4-256,0-2-288,4 13-192,5 1-2720,8-2 1696,-5-3-4160</inkml:trace>
</inkml:ink>
</file>

<file path=ppt/ink/ink1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48.5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 7232,'0'0'92,"0"-1"0,1 1 1,-1 0-1,0 0 0,0 0 1,1 0-1,-1-1 0,0 1 1,0 0-1,1 0 0,-1 0 0,0 0 1,1 0-1,-1 0 0,0 0 1,1 0-1,-1 0 0,0 0 1,0 0-1,1 0 0,-1 0 1,0 0-1,1 0 0,-1 0 0,0 0 1,1 0-1,-1 0 0,0 1 1,0-1-1,1 0 0,-1 0 1,0 0-1,1 1 0,7 12 1174,-6-9-1135,-1 1 0,0-1 0,0 1-1,0 0 1,1 9 0,-2-4-104,8 358 1989,-4-5-1398,-5-351-707,2-5-268,-1-1 0,-1 1 0,1-1 0,-1 0 0,0 1 0,0-1 0,-1 0 0,0 0 0,0 0 0,-5 10 0,-6-4-5365</inkml:trace>
</inkml:ink>
</file>

<file path=ppt/ink/ink1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49.2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13 179 8544,'-4'-14'728,"1"-1"0,1 0 1,0 1-1,1-1 0,0-21 1,1 33-732,1 0 1,-1 0-1,1 0 0,-1 0 1,1 0-1,0 0 1,0 0-1,0 1 1,0-1-1,1 0 0,-1 1 1,1-1-1,0 1 1,-1-1-1,1 1 1,0 0-1,1-1 0,-1 1 1,0 0-1,0 1 1,1-1-1,-1 0 1,1 1-1,0-1 0,-1 1 1,1 0-1,0 0 1,0 0-1,0 0 1,0 1-1,0-1 0,0 1 1,3-1-1,116 0 3358,-64 1-3686,59 5-154,-51-2 506,42 7 664,-92-7-779,0 0 0,-1 1-1,1 1 1,26 11 0,-40-15 66,0 0 1,1 1-1,-1-1 1,0 0-1,0 1 1,0-1 0,0 1-1,0 0 1,-1 0-1,1-1 1,0 1-1,-1 0 1,1 1 0,1 3-1,-2-4 0,-1 0 0,1 0 0,-1 0 0,0 0 0,0 0 0,0 0 0,0 0 0,0 0 0,0 0 0,-1 0 1,1 0-1,-1-1 0,1 1 0,-1 0 0,0 0 0,1 0 0,-1 0 0,0 0 0,-3 2 0,-2 5-6,0-1 0,-1 0 0,-11 9 1,0 2 88,-101 96 790,72-72-851,2 2 0,-47 58 0,2 28 68,71-100 950,2 1 0,-19 45 0,34-71-1092,1-1 0,-1 0-1,1 0 1,0 1 0,0-1 0,0 9-1,1-13 72,0 0 0,0 0 0,0 0 0,0 0 0,0 0 0,0 0 0,0 0 0,1 0-1,-1 0 1,0 0 0,1 0 0,-1 0 0,1 0 0,-1 0 0,1 0 0,-1 0-1,1 0 1,0-1 0,-1 1 0,1 0 0,0 0 0,0-1 0,0 1 0,-1-1-1,1 1 1,0 0 0,0-1 0,0 0 0,0 1 0,0-1 0,0 1 0,0-1 0,0 0-1,0 0 1,0 0 0,0 0 0,0 1 0,2-2 0,7 1 104,0-2 1,0 0 0,0 0-1,0 0 1,-1-2-1,17-6 1,22-7 29,-19 10-15,1 2 1,-1 1-1,1 1 0,0 2 0,0 1 0,0 1 0,0 1 0,0 2 0,-1 1 0,33 10 0,-41-9-122,-4 0-422,30 4 0,-42-10-25,0 1-1,0-1 1,-1 0-1,1 0 1,0 0-1,0-1 0,-1 1 1,1-1-1,0-1 1,-1 1-1,6-3 1,11-7-5669</inkml:trace>
</inkml:ink>
</file>

<file path=ppt/ink/ink1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0.3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13 148 10304,'-2'-2'397,"1"0"1,0 0-1,-1-1 1,1 1-1,0-1 1,0 1-1,0-1 1,0 0-1,1 1 1,-1-1-1,1 0 1,-1-2 0,1 3-366,1 11-843,23 82-1154,-11-44 2485,9 24 413,-20-64-778,1-1-1,0 1 1,0-1 0,1 0-1,0 0 1,0 0 0,0-1-1,7 7 1,-11-12-211,0 1 1,1-1 0,-1 0-1,0 1 1,1-1-1,-1 0 1,1 0-1,-1 1 1,0-1-1,1 0 1,-1 0 0,1 0-1,-1 1 1,1-1-1,-1 0 1,0 0-1,1 0 1,-1 0 0,1 0-1,-1 0 1,1 0-1,-1 0 1,1 0-1,-1 0 1,1 0-1,-1 0 1,1 0 0,-1 0-1,0-1 1,1 1-1,0 0 1,0-1 45,0 0 0,0 0-1,0 0 1,0 0 0,-1 0 0,1-1 0,0 1 0,0 0 0,-1 0-1,1 0 1,0-2 0,2-6-46,-1 0 0,3-14-1,-5 20-390,2-6 702,0 0 1,0 0 0,1 0-1,0 0 1,0 0-1,1 0 1,0 1-1,1 0 1,0 0-1,0 0 1,9-10 0,-12 16-199,0 1 1,0 0 0,0 0 0,0 0 0,0 0 0,0 0 0,0 0 0,0 0 0,0 0 0,0 1 0,0-1 0,0 1 0,1 0 0,-1-1 0,0 1 0,0 0 0,0 0 0,1 1 0,-1-1 0,0 0 0,0 1 0,0-1 0,1 1 0,-1 0 0,0 0 0,0 0 0,0 0 0,3 2 0,5 3-58,-1 1-1,0-1 1,0 2 0,9 9-1,-2-2-170,0 0 0,1-1-1,1-1 1,0 0 0,0-2-1,1 0 1,33 13 0,-47-22 141,-1-1-1,0 0 1,0-1 0,1 1 0,-1-1-1,1 0 1,-1 0 0,0 0 0,1 0-1,-1-1 1,0 0 0,1 0 0,-1 0-1,0 0 1,0-1 0,0 0 0,0 1-1,0-1 1,0-1 0,-1 1 0,1-1-1,-1 1 1,6-6 0,-3 2-64,0-1 1,0 0-1,0 0 0,-1 0 1,8-14-1,-9 13 922,0-1-1,4-13 0,-7 21-762,-1 0-1,0 0 1,0 0-1,1 0 0,-1 0 1,0 1-1,1-1 0,-1 0 1,1 0-1,-1 0 0,1 0 1,-1 1-1,1-1 1,0 0-1,-1 1 0,1-1 1,0 0-1,1 0 0,-2 1-67,1 0-1,-1 1 0,1-1 0,-1 0 0,1 0 0,-1 0 0,1 0 0,-1 1 0,1-1 1,-1 0-1,0 0 0,1 1 0,-1-1 0,1 0 0,-1 1 0,0-1 0,1 0 1,-1 1-1,0-1 0,1 1 0,-1-1 0,0 1 0,0-1 0,1 1 0,-1-1 0,0 0 1,0 1-1,0-1 0,0 1 0,1 0 0,-1 0 0,2 5-99,1 1-1,0-1 1,0 0 0,1 0-1,-1 0 1,1-1-1,1 1 1,-1-1 0,9 8-1,-9-10 100,0 0-1,0 0 0,0 0 1,1-1-1,-1 1 1,1-1-1,0 0 0,0-1 1,-1 1-1,1-1 0,0 0 1,0 0-1,8 0 0,0-1-66,1 0 0,-1-1 0,1 0 0,-1-1-1,0 0 1,0-1 0,0-1 0,18-7-1,-16 4 9,0-1-1,0 0 0,-1-1 0,0-1 0,-1 0 0,15-14 0,-20 16-391,-2 1 276,0 2 0,1-1 1,-1 1-1,12-7 0,-17 12 190,-1 0 0,0 0 0,0-1 0,1 1 0,-1 0 0,0 0 0,1 0 0,-1 0 0,1 0 0,-1 0 0,0 0 0,1 0 0,-1 0 0,0-1 0,1 1 0,-1 1 0,1-1 0,-1 0 0,0 0 0,1 0 0,-1 0 0,0 0 0,1 0 0,-1 0 0,0 0 0,1 1 0,-1-1 0,0 0 0,1 0 0,-1 0 0,0 1 0,0-1 0,1 0 0,-1 0 0,0 1 0,0-1 0,1 0 0,-1 1 0,0-1 0,0 0 0,0 1 0,0-1 0,1 0 0,-1 1 0,0-1 0,0 1 0,3 23 117,-3-15 310,2 6-193,0 1 0,7 23 0,-7-33-231,0 1 0,0-1 0,1 0 0,0-1 0,0 1 0,0 0 0,1-1 0,-1 0 0,7 6-1,-8-9-21,1 0-1,0 0 0,0 0 0,-1 0 0,1-1 0,0 0 0,1 1 0,-1-1 0,0 0 0,0-1 0,0 1 1,1 0-1,-1-1 0,0 0 0,0 0 0,1 0 0,5-1 0,7-1 228,1-1-1,21-6 1,-21 4-139,29-7 110,82-34 0,-108 37-106,0 0 1,-1-2-1,-1 0 1,0-2-1,0 0 1,22-21-1,-31 22 88,-8 11-165,-1 1-1,0 0 1,0-1 0,0 1 0,0 0 0,0-1 0,0 1 0,0 0-1,1-1 1,-1 1 0,0 0 0,0-1 0,0 1 0,0 0-1,-1-1 1,1 1 0,0 0 0,0-1 0,0 1 0,0 0 0,0-1-1,-1 0 1,0 0-90,-1 0 0,1 0-1,-1 0 1,0-1 0,1 2 0,-1-1-1,0 0 1,0 0 0,0 0 0,-3 0-1,-3-2 61,0 0 0,0-1-1,0 0 1,1-1-1,0 1 1,-11-10-1,-36-38 528,40 37-494,0 1 0,0 1-1,-20-14 1,28 23-221,0 1-1,0 0 1,0 0-1,0 0 1,0 1 0,-1-1-1,1 2 1,-1-1-1,1 1 1,-1 0-1,0 0 1,1 1 0,-11 0-1,4 1-964,0 1-1,0 1 1,0-1-1,-20 9 1,7 0-760</inkml:trace>
</inkml:ink>
</file>

<file path=ppt/ink/ink1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0.7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16 129 8544,'-12'-64'2757,"11"59"-2599,0 1 1,0-1-1,1 0 1,-1 0-1,1 1 0,0-1 1,0 0-1,1 0 1,1-6-1,-2 10-142,0 1 0,0-1-1,0 0 1,0 1 0,1-1 0,-1 1 0,0-1 0,0 1 0,1-1-1,-1 1 1,0-1 0,1 1 0,-1-1 0,0 1 0,1-1 0,0 0-1,-1 1-7,1 0-1,-1 0 1,0 0-1,0 0 0,0 0 1,1 0-1,-1 0 1,0 0-1,0 0 0,1 0 1,-1 0-1,0 0 1,0 0-1,1 0 0,-1 0 1,0 0-1,0 1 1,0-1-1,1 0 0,-1 0 1,0 0-1,0 0 1,0 0-1,1 1 0,-1-1 1,0 0-1,0 0 1,10 19 272,25 104 754,-1 2-393,30 57 865,40 119-218,-72-195-4807,-19-67 1439</inkml:trace>
</inkml:ink>
</file>

<file path=ppt/ink/ink1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2.3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6 7552,'1'1'2824,"-4"7"-1662,-6 15-1359,4-8 285,-4 11-184,1 1 0,-5 39 0,10-51-22,2 0 0,0 1 0,1-1 0,0 0 0,2 0-1,2 16 1,-3-26 167,0-1 0,1 1 0,-1-1 0,1 1 0,0-1 0,0 0 0,0 0 0,1 0-1,-1 0 1,1 0 0,0-1 0,0 1 0,1-1 0,-1 0 0,1 0 0,-1 0 0,1 0-1,0 0 1,0-1 0,0 0 0,0 0 0,1 0 0,-1 0 0,0-1 0,1 0 0,0 0 0,-1 0-1,1 0 1,7 0 0,-1-1 63,0 0-1,0-1 1,0 0-1,0 0 1,0-2-1,0 1 1,0-1-1,0-1 1,-1 0 0,1 0-1,13-9 1,-3-2-18,0 0 1,-1-2 0,-1 0-1,-1-1 1,-1-1 0,0-1-1,20-31 1,-30 41 234,-1 1 1,0-1-1,-1 0 1,0 0-1,5-16 0,-9 24-406,-1-1-1,1 0 1,0 0 0,-1 1-1,1-1 1,-1 0-1,0 0 1,0 0-1,0 1 1,-1-1-1,1 0 1,-1 0 0,1 1-1,-1-1 1,0 0-1,0 1 1,0-1-1,0 1 1,-1-1-1,1 1 1,0-1 0,-1 1-1,0 0 1,0 0-1,0 0 1,0 0-1,-2-2 1,-2 0 11,1 1 0,-1 0 1,0 0-1,0 1 0,0-1 0,0 2 1,0-1-1,-1 0 0,1 1 0,0 0 1,-1 1-1,1-1 0,-1 1 1,1 1-1,0-1 0,-10 3 0,5-1-157,-1 0 0,1 1 0,0 1 0,1 0 0,-1 0 0,1 1 0,0 1 0,-15 9 0,-9 14-481</inkml:trace>
</inkml:ink>
</file>

<file path=ppt/ink/ink1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3.2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279 649 7872,'8'107'4746,"-6"-49"-3580,14 93 0,27 56-1482,-39-186 349,0 1 1,0-1-1,-2 1 0,-1 0 0,-2 24 0,0-34 17,-1 1 0,0 0 0,-1-1 0,0 0-1,-1 0 1,0 0 0,-1 0 0,-1 0-1,0-1 1,-8 13 0,1-7-31,0 0-1,-1-1 1,0 0 0,-19 14-1,23-21 95,-1-1 0,0 0 0,0-1 0,-1-1 0,0 1 0,0-2 0,-21 7 0,28-10 130,0-1 0,0 0 0,0 0 0,0-1 0,-1 1 0,1-1 0,0 0 0,0-1 0,0 1 0,0-1 0,-6-2 0,8 3-322,1-1 0,-1 0 0,1-1 0,-1 1 0,1 0 0,0-1 0,-1 1 0,1-1 0,0 0 0,0 0 0,0 0 0,1 0 0,-1 0 0,0 0 0,1 0 0,-1-1 0,1 1 0,0 0 0,0-1 0,0 1 0,0-1 0,-1-4 0,1-3-100,0 1 1,0-1-1,1 0 1,0 0-1,1 0 1,0 1-1,1-1 1,5-17-1,-6 24 170,7-34 21,3 0-1,1 0 1,2 1 0,1 1 0,2 0-1,1 1 1,2 1 0,1 1-1,40-47 1,-61 79-11,291-339-274,-266 307 510,7-6-1839,-3-1-1,48-82 1,-42 41 3841,48-160 1,-36 93-1727,-33 114-167,-8 23-194,-1 10-67,-4 1-80,0 1 0,-1-1-1,1 1 1,0-1-1,-1 1 1,1-1 0,-1 1-1,0-1 1,0 1 0,1 2-1,5 169-670,-4-39 1636,6-51 2020,-4-53-3111,1 0 0,11 32-1,-10-45-139,0-1-1,1 0 1,0 0-1,1-1 1,1 0-1,0 0 0,1-1 1,1 0-1,24 24 1,-21-25 263,0-1 0,1-1-1,0-1 1,21 12 0,-29-19 32,0 1 0,0-1 1,0 0-1,0-1 0,1 0 0,-1 0 0,1-1 0,0 1 1,-1-2-1,1 1 0,0-1 0,14-1 0,-18-1-44,1 1 0,0-1-1,-1 1 1,0-1 0,1-1 0,-1 1 0,0-1-1,0 1 1,0-1 0,0 0 0,-1 0-1,1-1 1,-1 1 0,0-1 0,0 0-1,0 0 1,4-8 0,2-5-13,-1 0-1,0-1 1,4-18 0,-6 18-4,-1 1 0,-2-1 1,1 0-1,0-22 0,-4 32 41,1-1 0,-2 0 0,1 1 1,-1-1-1,0 1 0,-1-1 0,0 1 0,-1 0 0,1-1 0,-8-13 0,10 22-14,0-1-1,-1 1 0,1 0 1,0-1-1,0 1 0,-1-1 1,1 1-1,0-1 1,-1 1-1,1 0 0,0-1 1,-1 1-1,1-1 0,0 1 1,-1 0-1,1 0 1,-1-1-1,1 1 0,-1 0 1,1 0-1,-1-1 0,1 1 1,-1 0-1,1 0 1,-1 0-1,0 0 0,1 0-6,-1 1 0,1-1 1,0 0-1,-1 1 0,1-1 0,0 0 0,-1 1 0,1-1 0,0 1 0,-1-1 0,1 1 0,0-1 0,0 1 0,0-1 0,-1 1 0,1-1 0,0 1 0,0-1 0,0 1 0,0-1 1,0 1-1,0-1 0,0 1 0,0-1 0,0 2 0,2 20-2,0 1 0,1-1-1,1 0 1,2 0 0,0 0 0,14 34 0,-14-45 50,-1 0 0,2 0-1,-1 0 1,1-1 0,1 0 0,0 0 0,0-1 0,1 0 0,1-1 0,-1 0-1,1 0 1,12 7 0,-15-11-142,-1 0 0,2-1 0,-1 0 0,0 0 0,1 0 0,-1-1 0,1 0 0,0 0 0,-1-1 0,1 0 0,0-1 0,0 1 0,0-2 0,0 1 0,0-1 0,-1 0 0,1-1 0,0 1 1,-1-2-1,10-3 0,-11 4-184,-1-1 1,1 0 0,-1-1 0,0 1 0,0-1-1,5-6 1,-1 1-2148,15-21 0,-24 30 2406</inkml:trace>
</inkml:ink>
</file>

<file path=ppt/ink/ink1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3.7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44 7 7648,'0'0'81,"0"0"0,0 0 0,0 0 1,0 0-1,0 0 0,1-1 0,-1 1 1,0 0-1,0 0 0,0 0 0,0 0 1,0-1-1,0 1 0,0 0 0,0 0 1,0 0-1,0 0 0,0-1 0,0 1 0,0 0 1,0 0-1,0 0 0,0 0 0,0-1 1,0 1-1,0 0 0,0 0 0,0 0 1,0 0-1,-1-1 0,1 1 0,0 0 1,0 0-1,0 0 0,0 0 0,0 0 0,0-1 1,0 1-1,-1 0 0,1 0 0,0 0 1,0 0-1,0 0 0,-1 0 0,-10-1 414,9 2-524,0-1 0,0 0 0,1 1 0,-1-1 0,0 1 0,1 0 0,-1-1 0,0 1 0,1 0 0,-1 0 0,1 0 0,-1 0 0,-1 2 0,2-1 39,0-1 1,0 1-1,1-1 1,-1 1-1,1 0 1,-1-1-1,1 1 1,0 0-1,-1-1 1,1 1-1,0 0 1,0-1-1,1 4 1,4 22 249,-5-26-246,12 40 1624,1-1 0,2-1 0,23 43 0,-22-53-1536,25 34 0,-23-40-1907,36 37 1,-28-39-95,0-11 582</inkml:trace>
</inkml:ink>
</file>

<file path=ppt/ink/ink1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4.1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299 84 8736,'-39'-45'3232,"11"29"-2528,-20-2-192,22 13-352,-8 5-192,-8 5 448,-1 10-224,4 4-640</inkml:trace>
</inkml:ink>
</file>

<file path=ppt/ink/ink1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4.5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1 338 9312,'9'67'2981,"-8"-61"-2806,1-1 1,-1 0 0,1 0-1,0 0 1,1 0-1,-1 0 1,1 0-1,5 6 1,-3-3 9,-3-5-146,1 0 0,-1-1 0,1 1 0,-1-1-1,1 1 1,0-1 0,0 0 0,0 0 0,1 0 0,-1 0-1,0-1 1,1 1 0,-1-1 0,1 0 0,-1 0 0,1 0-1,5 0 1,6 1 2,0-1-1,29-3 0,-44 2-38,25-2-73,-1-1 0,0-2 0,1 0 0,-2-2 1,1-1-1,-1 0 0,0-2 0,-1-1 0,0 0 1,38-28-1,-12 2-31,-31 23 198,38-24 1,-54 37-91,0 0 1,0 1 0,1-1-1,-1 0 1,0 1 0,0-1 0,1 1-1,-1-1 1,0 1 0,1 0 0,-1 0-1,0 0 1,1-1 0,-1 1-1,0 0 1,1 1 0,-1-1 0,0 0-1,1 0 1,-1 1 0,0-1 0,1 0-1,-1 1 1,0-1 0,0 1-1,0 0 1,1-1 0,-1 1 0,2 2-1,0 1-29,1 0-1,-1 0 1,0 1-1,0 0 1,-1-1-1,4 8 1,-4-7 86,0 0 0,1 0 0,0 0 0,0-1 0,4 6 1,0-4-94,0 0 1,1 0 0,0-1-1,0 0 1,1 0 0,-1-1 0,1 0-1,0 0 1,0-1 0,16 3-1,1-1 321,0-1-1,43 1 1,-55-5-139,-1-1 0,0 0 0,1-1 0,-1 0 0,0-1 0,0 0 0,0-1 0,-1-1 0,0 0 0,1 0 0,21-15 1,-28 16-134,0 0 0,0-1 0,0 0 1,-1 0-1,0 0 0,0-1 1,0 1-1,-1-1 0,0 0 1,0-1-1,0 1 0,-1-1 0,0 1 1,0-1-1,-1 0 0,1 0 1,-2 0-1,1-1 0,-1 1 1,0 0-1,0-1 0,-1 1 0,-1-8 1,1 8-28,-2 0 1,1 0 0,-1 0-1,0 0 1,0 0-1,-1 0 1,0 0 0,0 1-1,-7-11 1,3 8-4,0 0 0,0 0-1,-1 1 1,0 0 0,-15-11 0,4 6-22,0 1-1,-1 0 1,-1 1-1,0 2 1,-32-11-1,40 16-67,0 0 0,-1 1 0,1 1 0,-1 0-1,0 0 1,1 2 0,-1 0 0,0 0 0,-19 4 0,26-3-63,1 1 0,-1 0 1,0 0-1,1 0 0,-1 1 1,1 0-1,0 0 1,0 1-1,0-1 0,1 1 1,-1 1-1,1-1 1,0 1-1,0 0 0,0 0 1,1 0-1,0 1 0,0 0 1,0 0-1,-3 6 1,5-8-113,1 0 0,-1 0 0,0 1 1,1-1-1,0 1 0,0-1 0,0 1 1,1-1-1,-1 1 0,1-1 0,0 1 1,0 0-1,1-1 0,-1 1 0,1-1 1,2 8-1,-1-8-332,1 0 0,-1-1 0,1 1 0,-1 0 0,1-1 0,5 5 0</inkml:trace>
</inkml:ink>
</file>

<file path=ppt/ink/ink1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4.90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429 27 9568,'-7'-4'593,"0"1"0,-1-1 1,1 1-1,-1 1 0,0-1 1,1 1-1,-1 0 0,0 1 1,-16-1-1,-1 2 104,-46 4 0,44 0-1487,0 0 0,-45 14-1,63-15 760,-1 1 1,0 0-1,1 0 0,-1 1 1,1 0-1,0 1 0,1-1 0,0 2 1,0-1-1,-8 9 0,15-14 20,0 0-1,1-1 1,-1 1-1,0 0 0,1 0 1,-1 0-1,1-1 1,-1 1-1,1 0 0,-1 0 1,1 0-1,0 0 1,-1 0-1,1 0 1,0 0-1,0 0 0,-1 0 1,1 0-1,0 0 1,0 0-1,0 0 1,0 0-1,1 0 0,-1 0 1,0 0-1,0 0 1,0 0-1,1 0 1,-1 0-1,1 0 0,-1-1 1,1 1-1,-1 0 1,1 0-1,-1 0 1,1 0-1,0-1 0,-1 1 1,1 0-1,0-1 1,0 1-1,1 0 1,3 3-59,0-2 1,0 1 0,1 0 0,-1-1 0,12 3 0,51 13-311,66 22 152,-115-33 235,-1 1 1,1 1-1,-1 0 1,31 23 0,-35-21 89,0 0 0,-1 0 0,-1 2 0,0-1 0,15 22 0,-24-29-63,0-1-1,0 1 1,0 0-1,-1-1 0,0 1 1,0 0-1,0 0 0,-1 1 1,1-1-1,-1 0 1,0 0-1,-1 1 0,0-1 1,1 0-1,-2 1 1,1-1-1,-1 1 0,1-1 1,-1 0-1,-1 0 1,-3 10-1,4-12-74,-1 0 0,0 0 0,0 0 0,0-1 0,0 1 0,0 0 0,-1-1 0,1 0 0,-1 1 0,0-1 0,-4 2 0,5-2-132,0-1-1,0 0 1,0 0-1,1-1 1,-1 1 0,0 0-1,0-1 1,-1 1-1,1-1 1,0 1 0,0-1-1,0 0 1,0 0-1,0 0 1,0 0 0,0-1-1,0 1 1,0 0-1,0-1 1,-3 0 0,-4-6-4595</inkml:trace>
</inkml:ink>
</file>

<file path=ppt/ink/ink1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1:55.2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101 314 8224,'129'53'4266,"-123"-50"-4215,1-1 0,0 0 0,0 0 0,0-1-1,1 0 1,-1 0 0,0-1 0,11 0 0,-12-1-15,0 0 0,-1 0 0,1-1 0,-1 1 0,1-1 0,-1-1 0,0 1 0,0-1 1,0 0-1,0 0 0,6-5 0,-1 0 46,0-1 1,-1 0 0,-1 0-1,1-1 1,-1 0-1,-1-1 1,0 0-1,0 0 1,-1 0-1,5-16 1,-8 21-33,-1 1-1,0-1 1,-1-1 0,0 1 0,0 0-1,0 0 1,0 0 0,-1 0-1,0-1 1,-1 1 0,1 0 0,-1 0-1,0-1 1,-1 1 0,1 0-1,-1 0 1,-1 1 0,1-1 0,-1 0-1,0 1 1,0-1 0,0 1-1,-5-5 1,1 3-42,-1 0 1,1 0-1,-1 0 0,-1 1 0,1 1 0,-1-1 0,0 2 1,-1-1-1,1 1 0,-1 0 0,1 1 0,-1 0 1,0 1-1,0 0 0,0 0 0,-1 1 0,-10 1 0,9-1-22,-1 2 1,1-1-1,-1 2 0,1 0 0,0 0 0,0 1 0,0 0 0,0 1 0,1 1 0,-1 0 0,1 0 0,0 1 0,-17 13 0,20-12 5,0 0 0,1 1 0,0-1 0,0 1-1,1 1 1,0 0 0,0-1 0,1 2 0,-6 13-1,8-15 113,0 0 0,1 1 0,0-1-1,0 1 1,0-1 0,1 1 0,1 0-1,0 0 1,0-1 0,0 1 0,4 16-1,-1-13 19,1-1 0,0 0-1,0 0 1,1 0-1,1-1 1,0 1-1,0-1 1,1-1-1,0 1 1,1-1-1,0-1 1,0 1-1,1-1 1,0-1 0,16 11-1,1-2-554,1-1 1,0-2-1,1-1 0,56 17 1,51 10-1183</inkml:trace>
</inkml:ink>
</file>

<file path=ppt/ink/ink1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22.8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370 45 6048,'-1'-4'412,"0"-1"0,0 1 0,1-1 0,-1 1 1,1-1-1,0-4 0,0 5-177,0 3-218,0 1 0,0 0 1,0 0-1,0 0 0,0 0 1,0 0-1,1 0 0,-1 0 1,0 0-1,0-1 0,0 1 1,0 0-1,0 0 0,0 0 0,0 0 1,0 0-1,0 0 0,0 0 1,0-1-1,0 1 0,0 0 1,0 0-1,0 0 0,0 0 1,-1 0-1,1 0 0,0 0 1,0 0-1,0-1 0,0 1 1,0 0-1,0 0 0,0 0 1,0 0-1,0 0 0,0 0 0,0 0 1,0 0-1,-1 0 0,1 0 1,0 0-1,0 0 0,0 0 1,0-1-1,0 1 0,0 0 1,0 0-1,-1 0 0,1 0 1,0 0-1,0 0 0,0 0 1,0 0-1,0 0 0,0 0 1,0 0-1,-1 0 0,1 0 0,0 0 1,0 1-1,0-1 0,0 0 1,0 0-1,0 0 0,0 0 1,0 0-1,-1 0 0,-4 7 134,3 3-50,0 0 1,1 0-1,0 0 1,0 0-1,1 1 1,2 14-1,-1 5 79,0 8 15,2 0 0,12 57 0,26 73 871,-11-52 153,12 96-670,-8-34-480,-31-166-139,3 16 271,-1-1 0,3 45 1,-8-70-448,-1-3 86,-14-21-31,-1 2 0,-1 0 0,-1 0 0,-1 2 0,-32-25 0,49 41 204,-120-86-323,95 66 791,0-1 0,-28-35 0,-31-29-502,79 82 476,9 12-205,9 15-144,-3-10-19,0 0 1,1 0 0,0-1-1,1 0 1,0-1 0,1 0-1,0-1 1,20 14 0,-6-7-314,1-1 1,1-2 0,33 12 0,-46-20-1214,-1-1 0,1 0 0,20 2 0,-22-4 1970,1-1 1,-1-1-1,1 0 0,-1-1 1,1 0-1,-1-1 0,0 0 1,0-1-1,0-1 0,0 0 1,0 0-1,14-8 0,-22 10-510,1-1-1,-1 0 1,0 0-1,0-1 1,0 1-1,-1-1 1,1 1-1,-1-1 1,1 0-1,-1-1 1,-1 1-1,1 0 1,2-6-1,-4 7-53,1-1 0,-1 0-1,0 0 1,0 1-1,0-1 1,-1 0-1,1 0 1,-1 0 0,0 0-1,0 0 1,0 0-1,-1 0 1,0 1 0,1-1-1,-1 0 1,0 0-1,-4-7 1,4 9-76,0-1 1,-1 0 0,1 0-1,-1 1 1,0-1 0,0 1-1,0 0 1,0-1-1,-1 1 1,1 0 0,0 0-1,-1 0 1,1 1-1,-1-1 1,0 1 0,0-1-1,0 1 1,1 0 0,-1 0-1,0 0 1,0 0-1,-1 1 1,1-1 0,0 1-1,0 0 1,0 0-1,0 0 1,0 0 0,0 0-1,-4 1 1,1 1 139,-1-1-1,1 0 1,-1 0-1,0-1 1,1 0 0,-8 0-1,11 0 31,1-1-1,0 1 0,0-1 0,-1 1 1,1-1-1,0 0 0,0 0 1,0 0-1,0 0 0,0 0 1,0 0-1,0 0 0,0-1 1,0 1-1,1-1 0,-1 0 1,0 1-1,1-1 0,0 0 1,-1 0-1,0-2 0,-29-48-271,15 26-1322,15 25 1032,1 3 658,1-1-1,-1 0 1,0 1 0,1-1-1,-1 1 1,1-1 0,0 0 0,-1 1-1,1-1 1,0 0 0,0 0-1,-1 0 1,1 1 0,0-1 0,0 0-1,2 1 1,20 15-228,-20-15 294,3 1-205,-1 0 0,1 0 0,0 0-1,0-1 1,0 0 0,1 0 0,-1-1 0,0 1 0,1-1 0,-1-1 0,1 1 0,-1-1-1,9-1 1,8-2-58,0-1 1,31-9-1,-28 6 149,16-2-29,0 1 0,0 2 0,62-1 0,-76 9-2566,-18 0 3228,-10-2-705,0 1 0,0-1-1,0 0 1,0 0-1,0 0 1,0 0-1,0 0 1,1 0 0,-1 0-1,0 0 1,0 0-1,0 1 1,0-1-1,0 0 1,0 0-1,0 0 1,0 0 0,0 0-1,0 0 1,0 0-1,0 0 1,-1 1-1,1-1 1,0 0-1,0 0 1,0 0 0,0 0-1,0 0 1,0 0-1,0 0 1,0 0-1,0 0 1,0 0 0,0 1-1,0-1 1,0 0-1,0 0 1,-1 0-1,1 0 1,0 0-1,0 0 1,0 0 0,0 0-1,0 0 1,0 0-1,0 0 1,0 0-1,-1 0 1,1 0 0,0 0-1,0 0 1,0 0-1,0 0 1,0 0-1,0 0 1,0 0-1,0 0 1,-1 0 0,1 0-1,0 0 1,0 0-1,0 0 1,-7 2-24,1 1 1,0 0-1,-1 0 0,1 1 1,1 0-1,-1 0 1,0 0-1,1 1 0,0 0 1,-9 10-1,0 3 101,2 1 0,-12 21 0,7-10 202,0-3-124,-37 60-447,44-73 432,-1 0 0,0-1 0,-23 21 0,30-30-162,0-1-1,0 0 1,0 0-1,0 0 1,0 0-1,-1-1 1,1 1-1,-1-1 1,0 0-1,1-1 1,-1 1-1,0-1 1,-10 1-1,0 1 88,10-2-179,0 0 1,0-1-1,0 1 1,0-1-1,0 0 1,0-1-1,0 1 1,0-1-1,0 0 1,0 0 0,-7-3-1,-70-29-38,-3-2 70,47 23-105,0 1-1,-1 2 1,0 2 0,-54-3-1,85 10 95,0 0 0,0 0 0,-1 1 0,-8 2 0,15-2 59,0-1-1,0 1 0,0-1 1,0 1-1,0-1 0,0 1 0,0 0 1,0 0-1,0 0 0,0 0 1,0 1-1,1-1 0,-1 0 1,1 1-1,-1-1 0,1 1 0,-1-1 1,1 1-1,0 0 0,0 0 1,-1 1-1,2-2 5,-1 0 1,1-1 0,0 1-1,0 0 1,0-1-1,1 1 1,-1 0 0,0-1-1,0 1 1,0 0 0,0-1-1,1 1 1,-1 0-1,0-1 1,1 1 0,-1-1-1,0 1 1,1 0-1,-1-1 1,1 1 0,-1-1-1,1 1 1,-1-1-1,1 0 1,-1 1 0,1-1-1,-1 1 1,1-1-1,0 0 1,-1 0 0,1 1-1,-1-1 1,1 0-1,1 1 1,23 4-55,-3-6-558,-1 0 1,29-6 0,-33 5-885,-22 2 1493,0-1 0,1 1 1,-1-1-1,0 0 0,1 0 0,-1 0 0,1 0 0,-1-1 0,1 0 0,0 0 0,0 0 0,0 0 0,0-1 1,0 0-1,0 0 0,1 0 0,-1 0 0,1 0 0,0-1 0,0 1 0,0-1 0,0 0 0,1 0 0,0 0 0,0 0 1,0-1-1,0 1 0,0 0 0,-1-8 0,3 10 33,0 1 0,0-1 0,1 1 0,-1-1 0,0 0 0,0 1-1,1-1 1,-1 1 0,1-1 0,0 1 0,-1-1 0,1 1 0,0-1 0,0 1 0,0-1 0,0 1 0,0 0 0,0 0 0,0 0 0,0 0-1,1-1 1,-1 1 0,0 1 0,1-1 0,1-1 0,2-1 36,0 0 0,1 1 0,-1 0 1,1 0-1,-1 0 0,7-1 0,27-3 1754,66 0 0,2 0-2927,-88 3-3,-1 0 1,0-1-1,32-11 1,-9-3-1191,-9 2 869</inkml:trace>
</inkml:ink>
</file>

<file path=ppt/ink/ink1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2:24.9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25 394 11360 0 0,'-2'11'0'0'0,"0"1"0"0"0,1 0 0 0 0,0 0 0 0 0,1 0 0 0 0,2 19 0 0 0,14 58 0 0 0,-14-83 0 0 0,-1 0 5 0 0,0 1 0 0 0,0-1-1 0 0,1 0 1 0 0,0 1 0 0 0,1-1 0 0 0,-1 0 0 0 0,1 0 0 0 0,0-1 0 0 0,1 1 0 0 0,-1 0 0 0 0,1-1 0 0 0,6 6 0 0 0,6 2 263 0 0,1-1 1 0 0,33 17-1 0 0,-26-16 293 0 0,44 32 1 0 0,-43-23-546 0 0,-23-19-16 0 0,0-1 0 0 0,1 0 0 0 0,-1 0 0 0 0,1 0 0 0 0,0 0 0 0 0,0 0 0 0 0,0-1 0 0 0,0 1 0 0 0,0-1 0 0 0,0 1 0 0 0,3 0 0 0 0,3-1 0 0 0,-1 1 0 0 0,16 0 0 0 0,-9-1 0 0 0,-9 0 65 0 0,0-1 1 0 0,-1 0 0 0 0,1-1-1 0 0,0 1 1 0 0,-1-1 0 0 0,1 0-1 0 0,-1-1 1 0 0,1 1 0 0 0,5-3 0 0 0,0-1 126 0 0,-1 0 1 0 0,0-1 0 0 0,11-8 0 0 0,-19 12-183 0 0,1 1 0 0 0,-1 0 0 0 0,1-1 0 0 0,-1 1 0 0 0,1 0 0 0 0,0 0 0 0 0,-1 0 0 0 0,1 0 0 0 0,0 1 0 0 0,0-1 0 0 0,2 1 0 0 0,12-3-6 0 0,19-5 4 0 0,61-21 1 0 0,-89 25 7 0 0,-1 0 0 0 0,1 0 1 0 0,-1 0-1 0 0,0-1 0 0 0,0 0 0 0 0,0-1 0 0 0,-1 1 1 0 0,0-1-1 0 0,0-1 0 0 0,0 1 0 0 0,-1-1 1 0 0,0 0-1 0 0,0 0 0 0 0,0 0 0 0 0,-1-1 0 0 0,-1 1 1 0 0,5-13-1 0 0,-5 12 4 0 0,-1 0 1 0 0,-1 0-1 0 0,2-10 0 0 0,1-7 11 0 0,1 12-27 0 0,0 0 0 0 0,0 0 0 0 0,2 1 0 0 0,-1 0 0 0 0,2 0 1 0 0,15-19-1 0 0,-14 19 12 0 0,0 0 0 0 0,-1-1 0 0 0,0 0 0 0 0,-1 0 0 0 0,9-24 0 0 0,-15 33 21 0 0,0 0-1 0 0,0 0 1 0 0,-1 0 0 0 0,1-1-1 0 0,-1 1 1 0 0,0 0 0 0 0,-1 0-1 0 0,1 0 1 0 0,-1-1 0 0 0,1 1-1 0 0,-1 0 1 0 0,-1 0 0 0 0,1 0-1 0 0,0 0 1 0 0,-1 0 0 0 0,0 0-1 0 0,0 0 1 0 0,0 1 0 0 0,0-1-1 0 0,-6-5 1 0 0,-2-3 28 0 0,-1 1-1 0 0,0 1 1 0 0,-1-1 0 0 0,-16-9 0 0 0,-161-105-139 0 0,167 113 173 0 0,1 0-1 0 0,-26-10 1 0 0,39 19-114 0 0,0 0 0 0 0,-1 0 0 0 0,1 1 0 0 0,-1 0 0 0 0,0 0 0 0 0,0 1 0 0 0,0 0 1 0 0,1 1-1 0 0,-13 1 0 0 0,18-1-16 0 0,0 0 0 0 0,1 1 1 0 0,-1-1-1 0 0,1 1 0 0 0,-1 0 1 0 0,1-1-1 0 0,-1 1 0 0 0,1 1 1 0 0,-1-1-1 0 0,-2 2 0 0 0,3-1 6 0 0,1-1 0 0 0,0 0-1 0 0,0 1 1 0 0,0-1 0 0 0,0 1-1 0 0,0-1 1 0 0,0 1 0 0 0,1-1-1 0 0,-1 1 1 0 0,0-1 0 0 0,1 1-1 0 0,-1 0 1 0 0,1-1 0 0 0,0 1-1 0 0,-1 0 1 0 0,1 0 0 0 0,0 2 0 0 0,0 5-39 0 0,-1 4-24 0 0,0 0 0 0 0,-4 17 0 0 0,4-26 80 0 0,0 0 1 0 0,-1 0 0 0 0,1 0-1 0 0,-1 0 1 0 0,0 0 0 0 0,0 0-1 0 0,-1 0 1 0 0,1 0 0 0 0,-1-1-1 0 0,1 1 1 0 0,-5 2 0 0 0,1 0-9 0 0,-1-1 1 0 0,-1 0 0 0 0,1-1-1 0 0,0 0 1 0 0,-1 0 0 0 0,0 0 0 0 0,0-1-1 0 0,0 0 1 0 0,-11 2 0 0 0,7-2-56 0 0,0 1 0 0 0,0 0 0 0 0,1 1 0 0 0,-12 7 0 0 0,17-8-2 0 0,1 0 1 0 0,0 0 0 0 0,0 1-1 0 0,0-1 1 0 0,0 1 0 0 0,1 0-1 0 0,0 0 1 0 0,-4 7 0 0 0,-3 7-192 0 0,-10 22 0 0 0,18-35 215 0 0,-46 109-800 0 0,12-25 194 0 0,20-55-484 0 0,0-14-2890 0 0</inkml:trace>
</inkml:ink>
</file>

<file path=ppt/ink/ink1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2:25.5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485 0 11264 0 0,'6'15'3'0'0,"12"46"36"0"0,-16-54-35 0 0,0 0 1 0 0,-1 0-1 0 0,0 0 0 0 0,-1-1 0 0 0,1 1 0 0 0,-2 10 1 0 0,1-12-5 0 0,0 1 0 0 0,1-1 0 0 0,0 1 0 0 0,0-1 0 0 0,0 0 0 0 0,1 0 0 0 0,-1 1 0 0 0,1-1 0 0 0,0 0 0 0 0,1-1 0 0 0,3 7 0 0 0,4 10 0 0 0,13 18 1432 0 0,13 55 462 0 0,-32-82-1754 0 0,0-1 0 0 0,-1 0 0 0 0,-1 1 0 0 0,3 20 0 0 0,-2-8-57 0 0,-2-19-65 0 0,0 1 1 0 0,0 0-1 0 0,1-1 0 0 0,0 1 1 0 0,0-1-1 0 0,0 0 1 0 0,1 0-1 0 0,0 0 0 0 0,0 0 1 0 0,0 0-1 0 0,8 8 1 0 0,1-1 42 0 0,0-1 0 0 0,25 17 0 0 0,-22-17-77 0 0,-1 0-1 0 0,23 22 1 0 0,-34-29-10 0 0,0-1 0 0 0,0 0 0 0 0,0 1 0 0 0,-1 0 0 0 0,1 0 0 0 0,-1 0 0 0 0,0 0 0 0 0,2 5 0 0 0,-6 12-95 0 0,4-18 135 0 0,0-1 0 0 0,-1 0 0 0 0,1 1 0 0 0,0-1 0 0 0,1 0 0 0 0,-1 0 0 0 0,0 0 0 0 0,0 0 0 0 0,1-1 0 0 0,3 3 0 0 0,21 17 226 0 0,-26-20-216 0 0,1 1 0 0 0,-1-1 0 0 0,0 0 0 0 0,0 1 0 0 0,0-1 0 0 0,0 1 0 0 0,0-1 0 0 0,-1 1 0 0 0,1-1-1 0 0,0 1 1 0 0,-1 0 0 0 0,1-1 0 0 0,-1 1 0 0 0,0 0 0 0 0,1 0 0 0 0,-1 1 0 0 0,0-1-22 0 0,0-1 0 0 0,-1 1 0 0 0,1-1 0 0 0,-1 1-1 0 0,1-1 1 0 0,-1 1 0 0 0,0-1 0 0 0,1 0 0 0 0,-1 1 0 0 0,0-1-1 0 0,0 0 1 0 0,0 1 0 0 0,0-1 0 0 0,0 0 0 0 0,0 0 0 0 0,0 0 0 0 0,-1 0-1 0 0,1 0 1 0 0,0 0 0 0 0,-1 0 0 0 0,1 0 0 0 0,0-1 0 0 0,-1 1 0 0 0,1 0-1 0 0,-3 0 1 0 0,-4 2-13 0 0,0-1-1 0 0,0 0 0 0 0,-9 2 0 0 0,15-4 9 0 0,-36 7-523 0 0,-56 1 1 0 0,60-7 580 0 0,0-2 1 0 0,-42-6 0 0 0,48 3-48 0 0,0 2-8 0 0,-113 7 0 0 0,19-1 0 0 0,10 1 60 0 0,38-5-53 0 0,65 0-10 0 0,8 0 3 0 0,1 0 0 0 0,-1 0 0 0 0,1 0 0 0 0,-1 0 0 0 0,0 0 0 0 0,1 0 0 0 0,-1 0 0 0 0,1 0 0 0 0,-1-1 0 0 0,0 1 0 0 0,1 0 0 0 0,-1 0 0 0 0,1-1 0 0 0,-1 1 0 0 0,1 0 0 0 0,-1-1 0 0 0,1 1 0 0 0,-1 0 0 0 0,1-1 0 0 0,-1 1 0 0 0,1-1 0 0 0,0 1 0 0 0,-1-1 0 0 0,1 1 0 0 0,0-1 0 0 0,-1 1 0 0 0,1-1 0 0 0,0 1 0 0 0,0-1 0 0 0,-1 1 0 0 0,1-1 0 0 0,0 0 0 0 0,0 0 0 0 0,1-21 0 0 0,-1 16 0 0 0,1 0-33 0 0,0 0 1 0 0,0-1 0 0 0,0 1 0 0 0,1 0 0 0 0,0 0 0 0 0,0 0 0 0 0,1 0-1 0 0,-1 0 1 0 0,8-10 0 0 0,-10 15 9 0 0,1-1 0 0 0,0 1 0 0 0,0 0 0 0 0,0 0 0 0 0,-1 0 0 0 0,1 0 0 0 0,0 0 0 0 0,0 0 0 0 0,0 1 0 0 0,1-1 0 0 0,-1 0 0 0 0,0 0 0 0 0,0 1 0 0 0,2-1 0 0 0,-1-1 18 0 0,1 1 1 0 0,0-1-1 0 0,0 0 0 0 0,-1 0 1 0 0,1 0-1 0 0,-1 0 0 0 0,4-3 1 0 0,47-56 4 0 0,-3-5 0 0 0</inkml:trace>
</inkml:ink>
</file>

<file path=ppt/ink/ink1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6.3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0 9216,'0'0'0,"-9"7"0,5 1 0</inkml:trace>
</inkml:ink>
</file>

<file path=ppt/ink/ink1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6.78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4 329 7040,'-1'5'2282,"0"8"-2003,0 0 0,0 1 0,1-1-1,1 0 1,1 1 0,0-1 0,0 0 0,1 0-1,1 0 1,0 0 0,10 20 0,-7-20 264,0 0-1,0-1 1,2 0 0,-1 0 0,2 0 0,-1-1 0,1-1 0,1 0 0,0 0 0,22 14-1,-26-20-264,0 0 0,0-1 0,0 0 0,0 0-1,13 3 1,-11-4-561,0-1 1,-1 0-1,1-1 0,0 0 0,0 0 0,-1-1 0,1 0 0,0 0 1,-1-1-1,1 0 0,-1-1 0,0 0 0,0 0 0,8-5 1,-4 1 301,0 0 1,0-1-1,-1-1 1,0 0-1,-1 0 1,0-1 0,-1 0-1,0-1 1,15-21-1,0-8 307,30-67 0,-53 104-320,0 2-3,18-40 277,18-55 0,-34 85-211,1 0-1,-2-1 1,1 0-1,-2 0 1,0 1-1,0-1 1,-1 0-1,0 0 1,-1 0 0,-3-14-1,3 21-113,-1-1-1,0 0 0,-1 0 1,0 1-1,1-1 1,-2 1-1,1 0 0,-1 0 1,1 0-1,-1 0 1,-1 1-1,1-1 1,-1 1-1,1 0 0,-1 1 1,0-1-1,-1 1 1,1 0-1,0 0 1,-1 0-1,0 1 0,0 0 1,0 0-1,-7-1 1,0 1-143,0 0 1,0 0 0,0 2-1,0 0 1,0 0 0,-1 1-1,1 0 1,0 2 0,1-1 0,-20 7-1,19-4 51,0 0 0,0 1 1,1 0-1,0 1 0,1 0 0,-1 1 0,1 1 0,1-1 0,-1 2 0,2-1 0,-1 1 1,1 1-1,1 0 0,-11 18 0,2 3-1483,1 1 1,-16 52-1,13-25-2726</inkml:trace>
</inkml:ink>
</file>

<file path=ppt/ink/ink1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7.2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743 0 8064,'-3'5'401,"-1"1"0,1-1 0,0 1 1,0 0-1,0 0 0,1 0 0,0 0 1,0 0-1,1 0 0,-1 0 0,1 1 0,0 10 1,0 100 790,11 258 933,-1-324-1295,1 1 1,31 88 0,0-3-33,-38-125-759,33 154 249,-33-142-227,0 0 1,-1 1 0,-2-1-1,-5 48 1,4-64-30,-1 1 1,0-1-1,0 1 0,-1-1 0,0 0 0,-1 0 1,0 0-1,0-1 0,0 1 0,-1-1 1,0 0-1,-1 0 0,1-1 0,-1 1 1,-1-1-1,1-1 0,-1 1 0,0-1 0,0 0 1,-1-1-1,1 0 0,-14 5 0,1 0-39,-2-2 0,1-1-1,-1 0 1,0-2-1,0 0 1,-36 0 0,29-4-335,0-1 0,0-1 1,1-2-1,-50-12 0,64 12 448,-137-40 971,110 31-711,-63-32 0,99 43-348,1 0 0,0-1 0,-1 1 0,1-1 1,0 0-1,0-1 0,-4-4 0,6 7-16,1-1-1,0 0 1,0 0 0,0 0 0,0 0-1,0 0 1,1 0 0,-1 0 0,1 0-1,-1 0 1,1 0 0,0 0-1,-1 0 1,1 0 0,0 0 0,1 0-1,-1-1 1,0 1 0,0 0 0,2-4-1,2-8-32,1 0-1,1 1 1,0-1-1,1 1 0,8-14 1,49-60-246,-53 72 205,35-41-558,86-81 0,65-36-1803,-157 139 1811,42-32-1874,-4 12 790</inkml:trace>
</inkml:ink>
</file>

<file path=ppt/ink/ink1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7.6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 46 10560,'-8'-2'1485,"-9"0"3317,30 9-4076,-3-7-836,-1-1 0,0 1 0,0-2 0,0 1 0,18-6 0,7-1-89,15-1-124,77-11 386,-113 19-45,-1 1 0,0 0 1,1 1-1,-1 0 0,1 1 0,-1 0 1,0 1-1,12 4 0,-19-5-223,0 0-1,-1 0 1,1 1-1,-1-1 0,1 1 1,-1 0-1,0 0 1,0 0-1,0 1 1,-1-1-1,1 1 1,3 5-1,3 13-1260</inkml:trace>
</inkml:ink>
</file>

<file path=ppt/ink/ink1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48.0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 10976,'31'3'4960,"-10"1"-4321,-8-1 225,4 2-608,0 2 256,5 1-288,2-5 128,7-3-192,-1-3-288,0-1 64,9 0-1536,-6-3 865,1-1-2913,5-3 2016</inkml:trace>
</inkml:ink>
</file>

<file path=ppt/ink/ink1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0.6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34 17 7136,'0'0'78,"0"0"0,0 0 1,-1 0-1,1 0 0,0 0 1,0 0-1,-1 0 0,1-1 1,0 1-1,0 0 0,-1 0 1,1 0-1,0 0 0,0 0 1,-1-1-1,1 1 0,0 0 1,0 0-1,0 0 0,-1-1 1,1 1-1,0 0 0,0 0 1,0 0-1,0-1 0,0 1 1,0 0-1,0 0 0,-1-1 1,1 1-1,0 0 0,0-1 0,-2-4 1492,2 4-1524,-1 1 1,1-1-1,0 1 0,-1 0 0,1-1 0,0 1 0,-1 0 0,1-1 1,-1 1-1,1 0 0,0 0 0,-1-1 0,1 1 0,-1 0 0,1 0 1,-1 0-1,1-1 0,-1 1 0,1 0 0,-1 0 0,1 0 0,-1 0 0,1 0 1,-1 0-1,1 0 0,0 0 0,-1 0 0,1 0 0,-1 1 0,1-1 1,-1 0-1,1 0 0,-1 0 0,1 1 0,-1-1 0,1 0 0,0 0 1,-1 1-1,1-1 0,-1 0 0,1 1 0,0-1 0,0 0 0,-1 1 0,1-1 1,-1 1-1,0 1-51,1-1-1,-1 1 1,0-1 0,1 1 0,-1 0 0,1-1 0,-1 1-1,1 0 1,0-1 0,0 1 0,0 0 0,0 1 0,1 5-531,1 0 0,1 0 0,-1 0 0,1-1 0,1 1 0,5 8 0,2 6 410,71 184 4574,-61-135-3716,-2 1 1,15 116 0,-25 45 498,-9-229-1210,0 0-1,0-1 1,-1 1-1,1 0 1,-3 7-1,-6-22-473,-1-13 412,0 1 0,-10-43-1,0 0-16,17 57-82,1-1 0,0 1 0,0-1 0,1 1 0,0-12 0,4-49 1002,-3 68-824,26-215 313,-21 193-249,1 2 0,1-1 1,20-42-1,-20 53 19,0-1 0,0 1-1,2 0 1,-1 1 0,1 0 0,1 0 0,19-16 0,-23 23-87,0 0 1,0 1-1,0 0 0,1 0 0,-1 0 0,1 0 1,-1 1-1,1 1 0,0-1 0,13-1 1,6 2-8,42 1-1,-28 1-67,-34-1 31,87 4-111,-83-3 184,1 0 0,-1 1 0,0 1 0,0-1 0,0 2 0,16 7 0,-22-9-30,0 1 0,0 0 0,0 0 0,-1 0 1,1 1-1,-1-1 0,0 1 0,0-1 0,-1 1 0,1 0 1,-1 0-1,1 0 0,-1 1 0,-1-1 0,1 1 0,1 6 0,1 8-6,0-1-1,1 34 1,-4-39-36,5 219-69,-2-11 306,-3-205-42,0-1 0,1 0-1,1 0 1,0 0 0,1 0 0,9 21 0,-13-35-146,1 0 1,-1 0-1,1 0 1,0 0-1,-1 0 1,1 0-1,0 0 1,0 0-1,0 0 1,-1 0-1,1-1 1,0 1-1,0 0 1,0-1-1,0 1 1,1 0-1,-1-1 1,0 0-1,0 1 1,0-1-1,0 1 1,0-1-1,1 0 1,-1 0-1,0 0 1,0 0-1,0 0 1,1 0-1,-1 0 1,0 0-1,0 0 0,0-1 1,1 1-1,-1 0 1,0-1-1,0 1 1,2-2-1,5-2 75,-1 0 1,1 0-1,-1-1 0,9-8 0,-10 8-69,83-64-1081,-87 67 848,0 1-1,0 0 1,0-1-1,0 1 1,0 0-1,0 0 1,0 0-1,4-1 1,-6 2 69,1 0-1,0 0 1,0 0 0,-1 0-1,1 0 1,0 0 0,-1 1-1,1-1 1,0 0 0,0 0-1,-1 1 1,1-1 0,-1 0-1,1 1 1,0-1 0,-1 1-1,1-1 1,-1 1 0,1-1-1,-1 1 1,1-1 0,-1 1-1,1-1 1,-1 1 0,1 0-1,-1-1 1,0 1 0,1-1-1,-1 2 1,9 18-3956,-1-7 1306</inkml:trace>
</inkml:ink>
</file>

<file path=ppt/ink/ink1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1.1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191 113 8320,'-46'-16'3739,"6"1"-3297,26 10-486,7 3 22,-1-1 1,1 1 0,0 0 0,-1 1-1,-11-1 1,17 2 29,1 0-1,-1 0 1,1 0-1,0 0 1,-1 0-1,1 1 1,-1-1-1,1 0 1,0 1-1,-1 0 1,1-1-1,0 1 1,0 0-1,-1-1 1,1 1 0,0 0-1,0 0 1,0 0-1,0 0 1,0 0-1,0 0 1,0 0-1,1 0 1,-1 1-1,0-1 1,1 0-1,-1 0 1,0 1-1,1-1 1,0 0-1,-1 1 1,1-1 0,0 1-1,0-1 1,0 0-1,0 3 1,-1 3 56,1 0 1,1 0-1,-1-1 1,1 1 0,1 0-1,-1 0 1,1-1-1,3 9 1,-4-11 5,1-1 0,-1 0 0,0 0 0,1 0-1,0 0 1,0-1 0,0 1 0,0 0 0,0-1 0,0 1 0,1-1 0,-1 0 0,1 1-1,0-1 1,-1-1 0,1 1 0,0 0 0,6 2 0,-7-4-25,-1 0 1,1 1-1,0-1 1,0 0 0,0 0-1,0 0 1,0 0-1,0 0 1,-1-1-1,1 1 1,0 0-1,0-1 1,0 1-1,-1-1 1,1 0-1,2-1 1,-1 0 35,1-1 0,-1 1 0,0-1 0,0 1 0,0-1 0,-1 0 0,4-5 0,1-2 120,-1 0 0,-1 0 0,1-1 0,4-15-1,-7 18-56,-1 0 0,0-1 0,0 1 0,-1-1 0,0 1 0,0-15 0,-1 21-97,-1-1 1,1 0 0,0 1-1,-1-1 1,0 1 0,1-1 0,-1 1-1,0 0 1,0-1 0,-1 1 0,-1-4-1,2 5-46,0 0 0,0 0 0,-1 0-1,1 0 1,0 0 0,0 0 0,-1 0-1,1 0 1,-1 0 0,1 1-1,-1-1 1,1 1 0,-1-1 0,1 1-1,-1-1 1,0 1 0,1 0 0,-1 0-1,-2 0 1,0 0-124,1 0-1,-1 1 0,1-1 1,-1 1-1,1 0 1,-1 0-1,1 0 1,0 1-1,0-1 1,-1 1-1,1-1 1,0 1-1,0 0 1,1 1-1,-1-1 0,0 0 1,1 1-1,-4 3 1,0 2-775,0 1 0,0 0 0,1 0 0,-7 16 0,-2 3-5267</inkml:trace>
</inkml:ink>
</file>

<file path=ppt/ink/ink1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2.2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69 0 8544,'-1'0'260,"0"1"0,0-1 1,0 0-1,0 1 0,0-1 1,0 0-1,0 1 0,1-1 1,-1 1-1,0 0 0,0-1 0,0 1 1,1 0-1,-1-1 0,0 1 1,0 0-1,1 0 0,-1-1 1,0 3-1,-11 20 19,11-20-47,-4 10-195,0 1 0,1-1 0,-5 28 1,0 45-193,7-60 118,-1 34 137,2-1-1,8 65 0,29 110 590,-12-131 49,5-1-1,53 124 1,-82-225-774,4 5-271,-2 1-1,1-1 1,-1 1-1,0 0 1,0 0-1,-1 0 1,1 9-1,-16-24-3798,-2-9 2282</inkml:trace>
</inkml:ink>
</file>

<file path=ppt/ink/ink1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2.8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24 8320,'1'-1'235,"0"1"0,0-1 1,0 1-1,0 0 0,0-1 1,0 1-1,0 0 0,0 0 1,0-1-1,1 1 0,-1 0 1,0 0-1,0 0 0,0 0 1,0 1-1,0-1 0,0 0 1,0 0-1,0 1 0,2 0 1,-1 0-66,0 0 1,-1 1 0,1-1-1,0 0 1,-1 1 0,0-1-1,1 1 1,-1 0-1,0-1 1,2 4 0,2 6-86,-1-1 0,0 0 0,3 18 0,-4-18 222,38 129 111,-29-107-322,1 0-1,25 42 0,-13-33 47,36 46 0,-43-65-105,1 0 0,1-1 0,32 25 0,-42-38-70,0-1 1,0-1-1,1 0 0,0-1 0,1 0 1,-1 0-1,1-1 0,0-1 0,0 0 1,0 0-1,22 1 0,-7-4-62,0 0 0,0-2-1,0 0 1,33-9 0,-43 7 199,0 0 0,-1-1-1,0 0 1,0-1 0,0-1 0,27-17 0,-34 18-37,0-1-1,-1 0 1,0 0-1,0-1 1,0 0-1,-1 0 1,0-1-1,-1 0 1,0 0-1,0-1 1,7-18-1,-6 9-118,-1-1-1,-1 0 0,0 0 1,-2-1-1,2-24 0,-4-108-1109,-2 86 1568,0 34-309,0 20-57,1 0 1,0 0-1,1 1 0,4-25 1,1 25 306,-6 12-341,0-1-1,0 1 0,0 0 0,0 0 1,0 0-1,1 0 0,-1 0 0,0 0 0,0 0 1,0 0-1,0 0 0,0 0 0,0 0 1,0 0-1,1 0 0,-1 0 0,0 0 1,0 0-1,0 0 0,0 0 0,0 0 1,0 0-1,1 0 0,-1 0 0,0 0 1,0 0-1,0 0 0,0 0 0,0 0 1,0 0-1,0 0 0,1 0 0,-1 1 1,0-1-1,0 0 0,0 0 0,0 0 1,0 0-1,0 0 0,0 0 0,0 0 0,0 0 1,0 1-1,1-1 0,6 23 164,44 225 455,-44-214-624,72 296-229,-51-232-784,54 124-1,-81-218 796,13 24-1196,-13-26 1227,0-1 0,0 1 0,0-1 0,0 1 0,0-1 0,0 0-1,0 1 1,1-1 0,-1 0 0,1 0 0,-1 0 0,0 0 0,3 1 0,-3-2-220,0 0 0,0 0 0,0 0 0,0 0 0,1 0 0,-1 0 0,0 0 0,0 0-1,0 0 1,0-1 0,0 1 0,0 0 0,0-1 0,1 0 0</inkml:trace>
</inkml:ink>
</file>

<file path=ppt/ink/ink1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3.6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203 161 10624,'7'97'5424,"-5"-76"-5177,0 22 0,-1 5 16,54 384-413,-43-341 40,20 103 455,-32-192-336,1 0-1,-1 0 1,1 0-1,0 0 1,-1 0-1,1 0 1,0 0-1,0-1 1,0 1-1,0 0 1,1-1 0,-1 1-1,0 0 1,3 1-1,-4-3-8,0 0 0,0 0 1,0 0-1,0 0 0,1 0 0,-1 0 0,0 0 0,0 0 0,0 0 1,0 0-1,1 0 0,-1 1 0,0-1 0,0 0 0,0 0 1,0 0-1,1 0 0,-1 0 0,0-1 0,0 1 0,0 0 0,0 0 1,1 0-1,-1 0 0,0 0 0,0 0 0,0 0 0,0 0 0,0 0 1,1 0-1,-1 0 0,0-1 0,0 1 0,0 0 0,0 0 0,0 0 1,0 0-1,1 0 0,-1 0 0,0-1 0,0 1 0,0 0 1,0 0-1,0 0 0,0 0 0,0-1 0,0 1 0,2-10 41,-1-2-42,-2 1 0,1-1 1,-2 0-1,1 1 0,-5-15 0,-1-10-527,-109-480-16,100 459 509,-2 1 1,-3 1-1,-46-86 0,-14-6 2296,78 137-1824,9 10 26,12 13-19,-6 0-352,-1 0-1,0 0 0,13 22 0,24 48-347,3 7-599,-42-76 661,1 0 0,1-1 0,0 0 0,1-1-1,17 15 1,-21-21 140,1 0 0,-1-1 0,1 0 0,0 0 0,0-1 0,1 0-1,-1-1 1,1 0 0,0 0 0,10 1 0,-8-3 56,0 0 0,1-1-1,-1 0 1,0-1 0,0 0 0,1-1 0,-1-1 0,0 0 0,-1 0 0,1-1-1,-1-1 1,1 0 0,-1 0 0,-1-1 0,1 0 0,-1-1 0,11-10 0,-3 2 73,0-2 0,-2 0 0,0-1 0,-1 0 0,0-1 0,-2-1 0,22-42 0,-20 32 92,-5 11 89,-1 0-1,13-37 1,-30 86-203,6 5 104,1-1 0,2 0 0,1 0 0,1 0-1,11 40 1,2-4 47,40 100 0,50 65-651,-25-62-4167,-71-148 2769,12 48 0,-10-3-4299</inkml:trace>
</inkml:ink>
</file>

<file path=ppt/ink/ink1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5.1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77 10464,'13'7'3872,"13"-3"-3008,25-1-224,-21 2-352,12-5-288,5-5-160,5-2 96,-6 0-96,-3-5 64,-4-3-576,-9 3 384,-4 1-1088,-6 1 768,-3 1-1120,-4 2 992</inkml:trace>
</inkml:ink>
</file>

<file path=ppt/ink/ink1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5.5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72 10720,'5'3'3968,"-1"-3"-3072,22 0-288,-5 0 959,8 0-991,18-3 2016,1-1-1440,-2 1-2240,5-1 544,-3 0 0,-2 1 352,1-6-4319,9-5 2463,-6-16-5440</inkml:trace>
</inkml:ink>
</file>

<file path=ppt/ink/ink1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7.7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40 206 7712,'-4'3'270,"1"1"1,-1 0 0,1 0-1,0 1 1,0-1 0,1 0-1,-1 1 1,1 0-1,0-1 1,0 1 0,1 0-1,-1 0 1,1 0 0,-1 10-1,0 7-441,1 0-1,2 27 1,0-35 460,2 51 362,19 101 0,-13-127 300,0-1-1,3-1 1,31 70-1,-38-95-840,2 0 1,-1 0-1,2-1 0,-1 0 0,2-1 1,-1 0-1,16 14 0,-19-20-122,0 0-1,1 0 1,-1-1 0,1 1 0,-1-1-1,1-1 1,0 1 0,0-1 0,1 0-1,-1-1 1,0 1 0,1-1 0,-1 0-1,1-1 1,-1 0 0,1 0 0,9-1-1,-3-1 38,0-1-1,0 0 1,-1 0-1,1-2 1,-1 1-1,0-2 1,0 1-1,20-14 1,-17 7 60,0 0 1,0 0 0,-1-2 0,-1 0-1,17-22 1,-9 6 143,-1-1 0,-2-1-1,-1-1 1,-1 0-1,18-62 1,-22 58-27,-3 0 1,-1-1-1,6-67 1,-13 82-158,-1 1 1,-1 0-1,-1 0 0,-1 0 1,-1 0-1,0 0 1,-15-37-1,16 50-118,-1 0-1,0 1 1,-1-1-1,0 1 1,-1 0-1,1 1 0,-1-1 1,-1 1-1,1 0 1,-1 1-1,-1 0 1,1 0-1,-1 0 1,-16-8-1,14 10-67,1-1 0,-1 2 1,-1-1-1,1 2 0,0-1 0,-1 1 1,0 1-1,1 0 0,-1 0 0,0 1 1,1 1-1,-21 3 0,13-1-151,0 2 0,0 1 0,1 0 1,0 1-1,0 1 0,0 0 0,1 1 0,1 1 0,-25 20 0,18-11-604,1 1-1,0 1 0,2 1 1,1 1-1,-21 33 1,-4 17-4080</inkml:trace>
</inkml:ink>
</file>

<file path=ppt/ink/ink1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2:58.0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11232,'0'42'4128,"4"-8"-3200,9 11-257,-8-22-1151,-1 0 129,4-5-3521</inkml:trace>
</inkml:ink>
</file>

<file path=ppt/ink/ink1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1.92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1 8480,'0'0'93,"0"0"1,0 0-1,0 0 0,0 0 1,-1 0-1,1 0 1,0 0-1,0 0 0,0 0 1,0 0-1,-1 0 1,1 1-1,0-1 1,0 0-1,0 0 0,0 0 1,0 0-1,-1 0 1,1 0-1,0 1 0,0-1 1,0 0-1,0 0 1,0 0-1,0 0 0,0 1 1,0-1-1,0 0 1,0 0-1,-1 0 1,1 0-1,0 1 0,0-1 1,0 0-1,0 0 1,0 0-1,0 0 0,0 1 1,0-1-1,1 0 1,-1 0-1,0 1 1,-1 17 736,2 24-984,20 114 588,-5-53 33,8 111 1325,20 145 1595,-18-201-4875,-24-138-827,-8-3 689</inkml:trace>
</inkml:ink>
</file>

<file path=ppt/ink/ink1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2.55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1 355 9792,'5'-5'5077,"-5"4"-4989,0-1 1,1 1-1,-1-1 0,0 1 1,1-1-1,0 1 0,-1 0 1,1-1-1,0 1 0,0 0 1,0-1-1,0 1 0,1-1 1,1-3 34,46-64 29,62-67 0,-98 121-247,1 0 0,0 1 0,1 1-1,0 0 1,29-18 0,-39 29 87,0-1 0,0 0 0,1 1-1,-1 0 1,1 1 0,0-1 0,-1 1-1,1 0 1,0 0 0,7 1 0,-8 0 8,-1 1 0,1-1 0,-1 1 0,0 0 0,1 1 0,-1-1 0,0 1 0,0 0 0,1 0 0,-1 0 0,-1 0 0,1 1 0,0 0 0,6 5 0,-1 2 224,1 1 0,-1 0 0,-1 0 0,0 0 0,0 1 1,10 26-1,-9-19-259,-2 1 0,0 1 0,7 40 0,-9-23-19,-1 0 0,-2 0 0,-1 0 1,-2 0-1,-2 0 0,-2 0 0,-1 0 0,-2-1 0,-1 0 1,-16 39-1,16-56 165,0 0-1,-2 0 1,-18 25 0,-43 49 211,51-69-261,-43 47-126,56-65 160,0 1 0,0-1-1,-1-1 1,0 1 0,-1-2-1,-13 8 1,28-15 29,0 1 0,0-1 0,0 1 0,1 1 0,-1-1 0,0 1 0,7 0 0,39 4 160,-40-2-195,29 3 148,108 9 616,-125-14-1054,0 0 0,1-2 0,-1 0 0,30-7 0,-33 4-254,10-2-2398,-11 1-2452</inkml:trace>
</inkml:ink>
</file>

<file path=ppt/ink/ink1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4.4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50 75 8064,'1'-3'673,"-2"1"0,1-1-1,0 0 1,-1 0 0,1 0 0,-2-4 0,0 4-586,1 0 0,-1 0 0,0 0 0,0 0 0,0 1 0,0-1 0,0 1 0,-5-4 0,2 2-87,4 3-26,0 1 0,1-1-1,-1 1 1,0-1-1,0 1 1,0-1-1,0 0 1,1 0-1,-1 1 1,0-1 0,1 0-1,-1 0 1,1 0-1,-1 0 1,1 0-1,-1 0 1,1 0 0,0 0-1,-1 0 1,1-1-1,-2 5 39,1 1 0,0-1 1,1 1-1,-1-1 0,0 1 0,1 0 0,0-1 0,0 5 0,3 33 314,-2-37-291,37 240 985,-35-228-995,4 24 76,2 0 1,2 0-1,18 44 0,-25-75-110,-1-4 4,-1 0 1,0 0-1,-1 0 0,1 0 0,-1 0 0,1 8 1,-2-11 148,-1-3-100,0 0 0,0 0 0,0 0 1,-1 0-1,1 0 0,0 0 0,0 0 1,0 0-1,1-1 0,-1 1 0,0 0 1,0 0-1,1-1 0,-2-1 0,0-1 39,0-2-8,-1 1 0,1 0-1,0-1 1,1 0 0,-1 1 0,1-1-1,0 0 1,1 1 0,-1-9 0,1 3 66,0-1 0,1 0 0,5-19 0,-1 12-196,1 0 0,1 0 0,1 0 0,0 1 0,2 0 1,0 0-1,1 1 0,0 1 0,19-20 0,-25 30 73,1 1 1,0 0-1,10-8 1,-14 12-21,-1 0 0,1 0 1,-1 0-1,1 0 0,-1 1 1,1-1-1,-1 0 0,1 1 1,0-1-1,-1 1 0,1-1 1,0 1-1,-1 0 0,1 0 1,0 0-1,0 0 0,-1 0 1,1 0-1,0 0 0,0 1 1,2 0-1,4 8-56,-8-8 64,1-1-1,-1 1 0,0 0 0,0-1 0,1 1 0,-1-1 0,1 1 1,-1-1-1,0 1 0,1-1 0,-1 1 0,1-1 0,-1 1 0,1-1 1,-1 0-1,1 1 0,0-1 0,-1 0 0,1 1 0,-1-1 0,1 0 1,0 0-1,-1 0 0,1 0 0,-1 1 0,1-1 0,0 0 0,-1 0 1,1 0-1,0 0 0,-1 0 0,2-1 0,17-7-26,-14 5 209,-1 1 1,0 0 0,1 0-1,-1 1 1,8-2-1,-11 3-210,0 0 0,0 0 0,0 0 0,1 0 0,-1 0 1,0 0-1,0 0 0,0 0 0,0 1 0,1-1 0,-1 0 0,0 1 0,0-1 0,0 1 0,0-1 0,0 1 0,0 0 0,0-1 0,0 1 0,0 0 0,0 0 0,-1 0 0,1 0 0,0-1 0,0 1 0,0 2 0,8 12-81,-2 1 0,9 24-1,-10-23 46,11 32-1413,9 68 8652,-18-76-10277,5-3 1906,-13-38 1191,0 0 0,0 0-1,0 0 1,0 0 0,0 0-1,0 0 1,0 0-1,0 0 1,0 0 0,0 0-1,0 0 1,0-1 0,0 1-1,0 0 1,0 0-1,0 0 1,0 0 0,0 0-1,0 0 1,0 0 0,0 0-1,0 0 1,0 0-1,1 0 1,-1 0 0,0 0-1,0 0 1,0 0 0,0 0-1,0 0 1,0 0-1,0 0 1,0 0 0,0 0-1,0 0 1,0 0-1,0 1 1,0-1 0,0 0-1,0 0 1,0 0 0,0 0-1,0 0 1,0 0-1,0 0 1,0 0 0,1 0-1,-1 0 1,0 0 0,0 0-1,0 0 1,0 0-1,0 0 1,0 0 0,0 0-1,0 0 1,0 0 0,0 0-1,0 0 1,0 0-1,0 1 1,0-1 0,0 0-1,0 0 1,1-7-115,0-10-181,-4-4-183,0 5 443,1 1 0,1-19 0,1 29 35,0 1 1,0-1-1,1 1 0,0-1 0,0 1 0,0 0 0,0-1 0,1 1 1,0 0-1,-1 0 0,2 0 0,2-5 0,0 2 19,0 1 0,0 0 1,1 0-1,0 0 0,0 0 0,0 1 0,1 0 0,0 0 0,0 1 1,0 0-1,0 0 0,1 1 0,-1 0 0,1 0 0,0 1 0,11-3 0,-17 5-13,1 0-1,-1 0 0,1 0 0,0 1 0,-1-1 0,1 1 0,-1-1 0,1 1 1,-1 0-1,1 0 0,-1 0 0,1 0 0,-1 0 0,0 0 0,0 1 0,0-1 1,0 1-1,0 0 0,0 0 0,0 0 0,0-1 0,-1 2 0,1-1 1,-1 0-1,1 0 0,-1 0 0,2 5 0,1 1-38,-1 1 1,0 0-1,0-1 0,-1 1 1,0 0-1,1 14 0,-2 50-633,-2-45-2918,1-27 3480,0-1 0,0 1 1,0-1-1,0 1 0,0-1 1,1 1-1,-1-1 0,0 1 1,0-1-1,0 1 0,0-1 1,0 0-1,1 1 0,-1-1 0,0 1 1,0-1-1,1 1 0,-1-1 1,0 0-1,1 1 0,-1-1 1,0 0-1,1 1 0,-1-1 1,1 0-1,-1 1 0,1-1 1,-1 0-1,1 0 0,0 1 1,16-1-2928,-9 0 1436,4 0-1461</inkml:trace>
</inkml:ink>
</file>

<file path=ppt/ink/ink1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4.8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146 384 7040,'0'1'117,"-1"0"1,1 0 0,0 0-1,-1 0 1,1 0 0,0 0-1,0 0 1,0 0 0,0 0-1,0 0 1,0 0 0,0 0 0,0 0-1,1 0 1,-1 0 0,0 0-1,1 0 1,-1 0 0,0 0-1,1 0 1,-1 0 0,1 0-1,-1-1 1,1 1 0,0 0-1,-1 0 1,1 0 0,0-1-1,0 1 1,0 0 0,-1-1-1,1 1 1,0-1 0,0 1-1,0-1 1,0 1 0,0-1-1,0 0 1,0 1 0,1-1-1,6 2 3,-1-1-1,0 0 0,1-1 0,12 0 1,-11 0-48,2 0 1421,-1-1 0,18-3 0,-19 2-2002,0-1-1,0 1 0,0-2 0,0 1 1,0-1-1,7-5 0,-10 5 129,-1 1 1,0-1-1,0 0 0,-1 0 0,1-1 1,-1 1-1,0-1 0,0 0 0,6-10 1,-8 10 886,1 0 1,-1 0 0,0 0-1,-1 0 1,1-1 0,-1 1 0,1-8-1,-2 0-263,0 0 0,0 0 0,-2 0 0,0 0 0,0 0 0,-1 0-1,0 1 1,-1-1 0,-1 1 0,0 0 0,0 0 0,-2 1 0,1-1 0,-12-13-1,12 17-305,-1 0 0,0 0-1,0 1 1,0 1-1,-1-1 1,0 1-1,-1 0 1,-13-7 0,16 10-29,-1 0 0,0 1 0,0-1 0,0 1 0,0 1 0,-1 0 0,1 0 0,0 0 0,-1 0 0,1 1 0,0 1 0,-12 1 1,8 0-314,-1 1 0,1 1 0,0 0 0,0 0 0,1 1 1,-1 1-1,1-1 0,0 2 0,0-1 0,-14 14 0,-6 10-5077</inkml:trace>
</inkml:ink>
</file>

<file path=ppt/ink/ink1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5.2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8384,'3'32'4019,"1"2"-3478,-2-7-261,1 0 0,1-1 1,2 1-1,15 44 1,-1-4-3,-6-13-97,90 287 1280,-99-326-1804,-2-7-71,0 0 0,0-1 0,1 1 0,0-1 0,0 1 0,1-1 0,-1 0 0,7 6 0,-9-13-641,-4-5-343,-9-17-3770</inkml:trace>
</inkml:ink>
</file>

<file path=ppt/ink/ink1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5.8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103 1 7232,'-1'1'266,"0"0"0,0 0 0,0 0 1,0 0-1,0 0 0,0 0 0,1 0 1,-1 1-1,1-1 0,-1 0 0,0 1 0,1-1 1,0 0-1,-1 1 0,1-1 0,0 0 1,0 1-1,0-1 0,0 2 0,0 2-148,0-1 0,0 0 0,1 1 0,1 6 0,-1-6-25,1-1 0,-1 1-1,1-1 1,0 0 0,0 0 0,4 7-1,-5-10-88,-1 0 0,1 0 0,0-1 0,0 1 0,-1 0 0,1-1 0,0 1 0,0-1 0,0 1 0,0-1 0,0 1 0,0-1 0,0 1 0,0-1 0,0 0 0,0 0 0,0 1 0,0-1 0,0 0 0,0 0 0,0 0 0,0 0 0,0 0 0,1-1 0,-1 1 0,0 0-1,0 0 1,0-1 0,0 1 0,0 0 0,0-1 0,-1 1 0,3-2 0,-1 1-34,-1 1-1,0-1 0,1 0 1,-1 0-1,0 0 0,0 0 1,0 0-1,1 0 0,-1 0 1,0 0-1,0 0 0,0 0 1,-1-1-1,1 1 0,0 0 1,0-1-1,0-1 0,-1 1 28,0 1-1,1 0 0,-1 0 0,0 0 1,-1 0-1,1-1 0,0 1 0,0 0 0,0 0 1,-1 0-1,1 0 0,-1 0 0,1 0 1,-1 0-1,1-1 0,-1 1 0,1 1 1,-2-3-1,0 1-49,-1-1 0,1 1 0,-1 0 0,1 0 0,-1 0 0,0 0 0,0 0 0,0 0 0,0 1 0,0-1 0,0 1 0,0 0 0,0 0 0,-5-1 0,4 2 139,1 0 0,0 1 0,0-1 1,0 0-1,0 1 0,0 0 0,0 0 1,0 0-1,0 0 0,0 0 0,0 0 1,0 1-1,1-1 0,-1 1 0,1 0 1,-1 0-1,1 0 0,0 0 0,-1 0 1,1 1-1,-2 3 0,-1 0-3,0 1 0,1-1 0,0 1-1,1 0 1,-1 0 0,1 1 0,-3 10 0,6-16-45,-1 0 0,1 0 0,0 0 0,-1 0-1,1-1 1,0 1 0,0 0 0,1 0 0,0 4 0,-1-6-20,0 1-1,0-1 0,0 0 0,1 1 1,-1-1-1,0 0 0,0 1 0,1-1 1,-1 0-1,0 1 0,1-1 0,-1 0 1,0 1-1,1-1 0,-1 0 0,0 0 1,1 0-1,-1 1 0,1-1 0,-1 0 1,1 0-1,-1 0 0,0 0 0,1 0 1,-1 0-1,1 0 0,-1 0 0,1 0 1,-1 0-1,0 0 0,1 0 0,-1 0 1,1 0-1,-1 0 0,1 0 0,-1 0 1,0-1-1,1 1 0,-1 0 0,1 0 1,-1 0-1,0-1 0,1 1 0,-1 0 1,1-1-1,2-1 32,0 1 1,0-1-1,0 0 1,0 0-1,0-1 1,0 1-1,-1-1 0,1 1 1,-1-1-1,0 0 1,0 0-1,0 0 1,0 0-1,0 0 1,-1-1-1,1 1 1,-1 0-1,0-1 0,0 1 1,0-1-1,0-4 1,-1 7-111,0 1 1,0-1-1,0 1 0,0-1 1,0 1-1,0-1 1,0 1-1,0-1 0,-1 1 1,1-1-1,0 1 1,0-1-1,-1 1 1,1-1-1,0 1 0,-1 0 1,1-1-1,0 1 1,-1-1-1,1 1 0,-1 0 1,1-1-1,-1 1 1,1 0-1,0 0 0,-1-1 1,1 1-1,-1 0 1,1 0-1,-1 0 0,1 0 1,-1 0-1,1-1 1,-1 1-1,0 0 0,1 0 1,-1 0-1,0 1 1,-24 2-2904,19-2 2366,-26 6-1082</inkml:trace>
</inkml:ink>
</file>

<file path=ppt/ink/ink1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9.83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1531 6720,'25'-25'2679,"-15"17"-2386,-2-1 0,1 0 0,9-14-1,10-18-6,61-85 333,-64 95-367,55-54-1,-47 56-45,103-104 516,-30 5-42,-59 68-505,76-74 0,10 20 191,-47 44 361,47-48 151,-33 27-200,114-77 0,-182 147-693,2 1-1,54-24 0,-56 31-1456,47-11 0,-45 17-864,-3 8-3872</inkml:trace>
</inkml:ink>
</file>

<file path=ppt/ink/ink1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09.4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42 8896,'-4'-14'3091,"3"12"-2833,1 0 1,-1 0 0,1 0-1,-1 1 1,0-1 0,0 0-1,0 0 1,0 0-1,0 1 1,0-1 0,0 1-1,-3-4 1,4 5-247,0 0 0,-1 0 0,1 0 0,0 0 0,0 0-1,0-1 1,0 1 0,-1 0 0,1 0 0,0 0 0,0 0 0,0 0 0,-1 0 0,1 0 0,0 0 0,0-1 0,0 1 0,-1 0 0,1 0 0,0 0 0,0 0-1,-1 0 1,1 0 0,0 0 0,0 0 0,0 0 0,-1 1 0,1-1 0,0 0 0,0 0 0,0 0 0,-1 0 0,1 0 0,-6 9 1574,0 14 288,5 0-2502,2 1-1,0-1 0,1 1 0,7 26 0,-4-22 408,49 208 458,18-5 40,-62-200-305,45 117-5450,-53-142 3958</inkml:trace>
</inkml:ink>
</file>

<file path=ppt/ink/ink1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0.0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74 224 8640,'3'0'261,"1"1"-1,-1-1 1,1 1 0,-1 0 0,1 0 0,-1 1 0,1-1 0,-1 1 0,0 0 0,0 0-1,0 0 1,0 0 0,0 0 0,0 1 0,-1-1 0,1 1 0,-1 0 0,1 0-1,-1 0 1,3 6 0,5 7-151,-2 0 1,12 32-1,-17-43 22,10 29-70,2 0 0,1-1-1,1-1 1,31 41 0,-22-38-304,62 86 571,-80-108-198,0 0 1,-2 0-1,0 1 0,0 0 0,-1 1 0,-1-1 0,4 26 0,-7-35-135,-1 0 0,1-1 0,-2 1 0,1 0 0,0 0 0,-1 0 0,0 0 0,0-1 0,0 1 0,-1 0 0,0-1 0,0 1 0,0-1 0,-4 7 0,2-6 51,0 0 0,0 0 0,0 0-1,-1-1 1,0 0 0,0 0 0,0 0 0,0 0 0,-1-1 0,-6 3 0,3-2 40,1 0 1,-1-1-1,0 0 0,0-1 0,0 0 1,0-1-1,0 1 0,-1-2 1,1 1-1,0-1 0,-1-1 1,1 0-1,0 0 0,-18-5 0,17 2-54,1 0-1,0-1 1,1 0-1,-1-1 1,1 1-1,0-2 0,0 1 1,1-1-1,-1 0 1,2-1-1,-1 1 0,-7-13 1,4 4-134,0 0 1,1-1-1,1-1 1,1 1 0,-9-30-1,13 34 57,0 1 0,1-1 1,0 1-1,1-1 0,1 0 0,0 1 0,1-1 0,0 0 1,1 1-1,0-1 0,7-20 0,-4 20 68,0 0-1,1 0 1,1 1-1,0 0 1,0 0 0,1 0-1,1 1 1,0 1-1,1-1 1,15-12-1,17-10 263,59-34 0,-4 3-68,-89 58-209,24-16 41,33-32 1,-57 47-33,0-1-1,-1 0 1,0 0 0,0-1 0,-1 0 0,0 0-1,-1 0 1,0-1 0,5-12 0,-9 19-7,-1 0 0,1 0 0,-1 0 0,1 0 0,-1-1 0,0 1 0,0 0 0,0 0 0,0-1 0,-1 1 0,0 0 1,1 0-1,-1 0 0,0 0 0,0 0 0,-1 0 0,1 0 0,-4-5 0,3 5-14,-1-1 0,1 1 0,-1 0 0,0 0 0,0 0 0,0 0 0,-1 1 0,1-1 0,-1 1 0,1 0 0,-1 0 0,0 0 0,1 1 0,-7-3 0,0 2-82,0 0 1,0 1-1,0 0 1,0 1-1,1 0 0,-1 1 1,-14 2-1,0 1-232,-45 16-1,51-14 48,0 0-1,1 2 1,0 0-1,0 1 0,1 1 1,0 0-1,1 1 1,0 1-1,1 1 1,-18 18-1,15-7-830,0 1 1,2 1-1,0 0 0,-13 37 0,-5 18-3629</inkml:trace>
</inkml:ink>
</file>

<file path=ppt/ink/ink1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0.4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1 403 7232,'0'2'264,"0"-1"-1,1 0 1,-1 1 0,1-1 0,-1 0 0,1 1-1,-1-1 1,1 0 0,0 0 0,0 0 0,0 1-1,1 0 1,4 7 104,6 17 621,18 38 231,58 92 0,-82-147-1245,0-1-1,0-1 1,1 1-1,9 8 1,-13-13 14,0-1 0,0 0 1,0 0-1,0 0 0,0 0 1,1-1-1,-1 1 0,0-1 0,1 0 1,-1 0-1,1 0 0,0 0 1,-1-1-1,1 1 0,4-1 1,-2-1 64,0 0 1,0 0-1,-1 0 1,1-1 0,0 0-1,-1 0 1,1 0 0,-1-1-1,8-4 1,6-5 131,20-18 1,-21 16-72,1-1 34,-1-1 0,0-1-1,-1-1 1,-1 0 0,-1-1-1,-1-1 1,0 0 0,-2-1-1,0 0 1,-1-1-1,-1 0 1,-2-1 0,0 0-1,-1 0 1,4-29 0,-9 41-116,0 0 1,-1 0-1,-1 0 1,0 0-1,-1-1 1,0 1-1,0 0 1,-1 0-1,0 1 1,-1-1-1,-1 0 1,1 1-1,-2-1 1,1 1-1,-2 0 0,1 1 1,-14-17-1,11 16-147,0 0-1,-1 1 0,0 1 0,-1 0 0,0 0 1,0 1-1,-1 0 0,0 0 0,0 2 1,0-1-1,-1 1 0,0 1 0,0 0 0,0 1 1,0 0-1,0 1 0,-1 0 0,1 1 0,-1 0 1,-14 2-1,12-1-98,0 1 0,1 1 0,0 1 1,-1 0-1,1 0 0,0 2 0,1-1 1,-1 2-1,-15 8 0,12-2-202,-30 25 1,37-28 310</inkml:trace>
</inkml:ink>
</file>

<file path=ppt/ink/ink1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1.3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 1 7968,'-4'31'2944,"4"-21"-2272,-4 6-192,0-9-2816,4 2 1184,-9-13-3680</inkml:trace>
</inkml:ink>
</file>

<file path=ppt/ink/ink1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2.2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46 8 4320,'-12'-7'1600,"3"7"-1248,-3 7-96,0 4-3744</inkml:trace>
</inkml:ink>
</file>

<file path=ppt/ink/ink1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2.9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3 188 7648,'-1'0'2925,"1"1"-2904,0-1-1,0 0 1,0 0 0,-1 1 0,1-1 0,0 0-1,0 1 1,0-1 0,0 0 0,0 1-1,0-1 1,0 0 0,0 1 0,-1-1 0,1 0-1,0 1 1,0-1 0,1 0 0,-1 1 0,0-1-1,0 0 1,0 0 0,0 1 0,1 6 80,5 26 73,2-1 0,1 0 0,14 34 1,-19-57-155,0-1 0,0 1 0,1-1 0,0 0 0,1 0 0,-1-1 0,2 1 1,-1-1-1,1-1 0,0 1 0,0-1 0,1-1 0,0 1 0,0-1 1,16 7-1,-16-9 5,0 0 0,0 0 0,0-1 0,1-1 0,-1 1 0,0-1 0,1-1 1,-1 1-1,1-1 0,-1-1 0,1 0 0,-1 0 0,1-1 0,-1 0 0,0 0 0,0-1 0,0 0 1,0 0-1,0-1 0,-1 0 0,1 0 0,-1-1 0,9-7 0,4-8 176,0-1-1,-1-1 1,-1-1-1,22-36 1,-30 44-1164,8-20 1,-14 25 1232,0-1 0,0 1 0,-1-1 0,0 0 0,1-17 1,-3 22-79,-1 0 0,0 1 0,0-1 1,0 0-1,-1 0 0,0 0 0,0 0 1,0 1-1,-1-1 0,0 0 0,0 1 1,-1 0-1,1-1 0,-1 1 0,0 0 1,0 0-1,-1 1 0,0-1 0,0 1 1,0-1-1,-7-4 0,2 2-322,-1 1 0,1 0 0,-2 0 0,1 1 0,-1 0 0,1 1 0,-1 1 0,0-1 0,-1 2 0,-21-3 0,16 3-215,0 1-1,1 1 0,-1 1 0,1 0 0,-1 1 0,-31 9 1,35-7-82,1 0 0,0 1 1,1 1-1,-1 0 0,1 1 1,-18 13-1,-14 18-858</inkml:trace>
</inkml:ink>
</file>

<file path=ppt/ink/ink1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3.39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173 1 7296,'-1'6'596,"1"1"1,-1 0 0,-1 0-1,1 0 1,-1-1-1,-4 11 1,-21 38 819,24-49-1088,-4 7-128,0 1-1,1 0 1,1 0 0,1 1 0,-5 19 0,8-24-207,0 0-1,0-1 1,1 1 0,0 0-1,1 0 1,0-1-1,0 1 1,1 0-1,4 12 1,2-3 5,0-1-1,12 20 1,-10-20 3,13 33 0,-19-40 78,-2-5 131,1 1 1,-1 0-1,0 0 0,2 11 1,-4-17-184,0 1 1,0-1-1,0 0 1,0 0-1,0 0 1,0 0-1,0 0 1,0 0-1,0 0 1,-1 0-1,1 1 1,0-1-1,-1 0 1,1 0-1,-1 0 1,1 0-1,-1-1 1,0 1-1,1 0 1,-1 0-1,0 0 1,0 0 0,1-1-1,-1 1 1,0 0-1,0 0 1,0-1-1,0 1 1,0-1-1,0 1 1,0-1-1,0 0 1,0 1-1,0-1 1,0 0-1,-1 1 1,-2-1 46,1 1 0,-1-1 1,1 0-1,-1 0 0,1 0 0,-1-1 1,1 1-1,-1-1 0,1 0 0,0 0 1,-1 0-1,-5-3 0,3 1-35,1 0 0,0-1 0,0 1 0,0-1 0,0 0 0,-7-9 0,4 2-339,-1 0 1,2 0-1,-1-1 0,2 0 1,-10-24-1,12 28 72,2-1 1,-1 1-1,1-1 1,-2-11-1,4 18 124,0 0 0,0 0 0,0 0 0,0 0 0,0 0 0,0-1 0,0 1 0,0 0 0,1 0 0,-1 0 0,1 0 0,0 0 0,-1 1 0,1-1 0,0 0 0,0 0 0,0 0 0,1 1 0,-1-1 0,0 0-1,1 1 1,-1-1 0,1 1 0,1-2 0,3 0-574,-1 0 0,1 0-1,0 1 1,8-2-1,7 0-3891</inkml:trace>
</inkml:ink>
</file>

<file path=ppt/ink/ink1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3.8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528 0 7296,'-1'2'300,"-1"-1"0,1 0 1,-1 1-1,1-1 1,-1 0-1,1 1 0,0 0 1,0-1-1,0 1 0,0 0 1,0-1-1,-1 5 0,-8 12 366,-24 20-16,21-25-634,1 1 0,0 0 1,-10 17-1,-50 114-54,39-74 49,24-53 0,-93 213 149,65-122 361,5 1 0,-24 153 0,45-182-97,-40 211 730,46-272-1948,18-78-6913,-9 43 3798</inkml:trace>
</inkml:ink>
</file>

<file path=ppt/ink/ink1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4.5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57 0 6976,'-2'1'213,"0"0"1,1 0-1,-1 0 1,0 1-1,1-1 1,-1 0-1,1 1 1,-1-1-1,1 1 1,0-1-1,0 1 1,0-1-1,0 1 1,0 0-1,0 0 1,0-1-1,0 1 0,1 0 1,-2 4-1,0 5-26,-1 0 0,0 14-1,2-16 158,-5 139 213,-1-3-677,-1-17 888,9-119-419,3-8-46,-3-2-281,-1 0 0,1 1 1,0-1-1,-1 0 1,1 0-1,-1 0 1,1 1-1,-1-1 0,1 0 1,-1 0-1,1 0 1,-1 0-1,1-1 1,22-115 642,-7 27-653,-10 64 82,9-25 0,-12 44-42,0 0 0,0 0 0,0 1 0,1-1 0,0 1 0,0-1 0,1 1 0,8-9 0,-11 14-59,-1 0 1,0-1 0,1 1-1,-1 0 1,1 0-1,0 0 1,-1 0-1,1 0 1,0 0 0,-1 1-1,1-1 1,0 1-1,0-1 1,0 1 0,0-1-1,-1 1 1,1 0-1,0 0 1,0 0-1,0 0 1,0 0 0,0 1-1,0-1 1,-1 0-1,1 1 1,0-1-1,0 1 1,0 0 0,-1 0-1,1 0 1,2 1-1,0 2-2,0-1-1,0 0 1,-1 1 0,1 0-1,-1 0 1,0 0-1,0 0 1,0 1-1,-1-1 1,4 9 0,0 3-5,-1 1 0,-1-1 0,0 1 1,-1 0-1,-1 0 0,0 0 1,-1 24-1,-4 12 330,-11 54 1,9-75 29,3-15 261,3-28-119,5-27-175,-4 17-1141,2 0 0,0 1 0,15-40 0,-15 49 1345,1 0 0,1 0 0,0 0 0,14-19 0,-16 25-478,0 0 0,1 0 0,-1 0 0,1 1 0,0 0 0,0 0 0,1 0-1,-1 1 1,1-1 0,11-4 0,-16 8-31,0 0-1,0-1 1,0 1 0,0 0-1,0 0 1,0 0-1,-1 0 1,1 0 0,0 0-1,0 0 1,0 0-1,0 0 1,0 0 0,0 1-1,0-1 1,-1 0 0,1 1-1,0-1 1,0 0-1,0 1 1,-1-1 0,2 2-1,0-1-3,-1 1 0,1-1 0,-1 1-1,1 0 1,-1 0 0,0 0 0,0-1-1,0 1 1,1 3 0,0 0 5,0 1-1,0 0 0,-1 0 1,0 0-1,0 0 1,0 7-1,-2 5-22,-2 0 0,0-1 0,-1 1 1,0-1-1,-9 20 0,-3 13-1279,13-41 424,2-4-6,0-1 1,-1 1-1,2 0 0,-2 8 1,3-10-918,2-2-1024</inkml:trace>
</inkml:ink>
</file>

<file path=ppt/ink/ink1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4.96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104 165 7392,'1'0'101,"-1"0"1,1 0-1,-1 0 0,1 0 1,-1 1-1,1-1 1,-1 0-1,1 0 1,-1 0-1,1 0 0,-1 1 1,1-1-1,-1 0 1,1 1-1,-1-1 1,0 0-1,1 1 0,-1-1 1,1 0-1,-1 1 1,0-1-1,1 1 1,-1-1-1,0 1 0,0-1 1,1 1-1,-1-1 1,0 1-1,0-1 1,0 1-1,0-1 0,0 1 1,1 0-1,-2 1 147,1 1-1,-1-1 1,0 0-1,1 1 0,-1-1 1,-2 4-1,1-3-46,1 0-38,0 1 1,-1 0-1,1-1 0,0 1 0,1 0 1,-1 0-1,1 0 0,-1 0 1,1 4-1,0-7-151,1 0 0,-1 1 0,0-1 1,0 1-1,0-1 0,1 0 0,-1 1 1,1-1-1,-1 0 0,1 0 0,0 1 1,-1-1-1,1 0 0,0 0 0,0 0 1,0 0-1,0 0 0,0 0 0,0 0 1,0 0-1,0 0 0,0 0 0,0-1 0,0 1 1,1 0-1,-1-1 0,0 1 0,0-1 1,3 1-1,3 0-64,0 0-1,0-1 1,0 0-1,1-1 1,-1 1 0,0-1-1,0-1 1,0 1 0,0-1-1,-1 0 1,1-1-1,11-5 1,-9 3 164,1 0 1,-1-1-1,0 0 1,0 0-1,-1-1 1,0 0-1,14-16 1,-20 20-68,1 0 1,-1 0 0,1 0-1,-1-1 1,0 0 0,0 1 0,-1-1-1,1 0 1,-1 0 0,0 0-1,0 0 1,0 0 0,0 0 0,-1 0-1,1 0 1,-1 0 0,0 0-1,-1 0 1,1 0 0,-1 0 0,1 0-1,-1 0 1,0 0 0,-1 0-1,1 0 1,-1 0 0,-3-5 0,1 3-78,0 0 1,0 0-1,-1 1 1,0 0-1,0 0 1,0 0-1,-1 0 1,1 1-1,-1 0 1,0 0-1,0 1 1,-1-1-1,1 1 1,-1 1 0,-11-4-1,10 4-145,-1 1 0,1 0 0,-1 1 0,1-1 0,-1 1 0,1 1 0,-1 0 0,1 0-1,0 1 1,-1 0 0,1 0 0,-15 7 0,12-5-434,1 1-1,-1 1 1,1 0-1,0 0 1,-10 9-1,-7 14-4481</inkml:trace>
</inkml:ink>
</file>

<file path=ppt/ink/ink1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15.3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 8128,'13'-4'3680,"-9"8"-2464,1 8-992,3 9 256,5 18-256,4 10 288,1 8-288,-2 11 160,-4 8-224,1 11-1696,-4 12 832</inkml:trace>
</inkml:ink>
</file>

<file path=ppt/ink/ink1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20.6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1081 7136,'86'-95'4469,"64"-64"-1280,2 38-1701,-27 23-565,45-56 212,11-10-126,-96 95-887,30-26-1066,-108 89 327,0-1 0,13-15 0,-18 19 365,0 1-1,-1-1 1,1-1 0,-1 1-1,1 0 1,-1 0-1,0-1 1,0 1 0,0 0-1,-1-1 1,1-5 0,-1 0-2122,0-1 1,-5-18 0</inkml:trace>
</inkml:ink>
</file>

<file path=ppt/ink/ink1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3:31.84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42 14912 0 0,'42'-22'-3'0'0,"-34"18"19"0"0,-1 1 0 0 0,1 0-1 0 0,0 1 1 0 0,0-1 0 0 0,0 2 0 0 0,12-2 0 0 0,-19 3-8 0 0,0-1 1 0 0,0 1-1 0 0,-1 0 1 0 0,1 0 0 0 0,0 0-1 0 0,0 0 1 0 0,0 0-1 0 0,-1 0 1 0 0,1 1 0 0 0,0-1-1 0 0,0 0 1 0 0,0 0-1 0 0,-1 0 1 0 0,1 1 0 0 0,0-1-1 0 0,0 0 1 0 0,-1 1-1 0 0,1-1 1 0 0,0 1 0 0 0,-1-1-1 0 0,1 1 1 0 0,0-1 0 0 0,-1 1-1 0 0,1-1 1 0 0,0 2-1 0 0,0 0 5 0 0,0 0-1 0 0,-1 0 1 0 0,1 0-1 0 0,-1 0 1 0 0,0 0-1 0 0,0 0 1 0 0,0 0-1 0 0,0 3 1 0 0,2 13-213 0 0,0-11 122 0 0,1 1 1 0 0,0-1 0 0 0,0 0-1 0 0,1-1 1 0 0,0 1 0 0 0,0 0-1 0 0,0-1 1 0 0,10 11 0 0 0,-12-15 99 0 0,0 1 1 0 0,0 0 0 0 0,0-1 0 0 0,-1 1 0 0 0,1 0 0 0 0,-1 0 0 0 0,0 0 0 0 0,0 1 0 0 0,0-1 0 0 0,0 4-1 0 0,1 1 59 0 0,3 14 120 0 0,0-3-205 0 0,6 19 0 0 0,-5-28-385 0 0,-6-9 383 0 0,0-1 0 0 0,0 0 0 0 0,0 0 0 0 0,0 0 0 0 0,0 0 0 0 0,0 0-1 0 0,1 0 1 0 0,-1 0 0 0 0,0 0 0 0 0,0 0 0 0 0,0 0 0 0 0,0 0 0 0 0,0 0 0 0 0,0 0 0 0 0,0 0 0 0 0,0 0 0 0 0,1 0 0 0 0,-1 0 0 0 0,0 0-1 0 0,0 0 1 0 0,0 0 0 0 0,0 0 0 0 0,0 0 0 0 0,0 0 0 0 0,0 0 0 0 0,0 0 0 0 0,1 0 0 0 0,-1 0 0 0 0,0 0 0 0 0,0 0 0 0 0,0 0 0 0 0,0 0-1 0 0,0-1 1 0 0,0 1 0 0 0,0 0 0 0 0,0 0 0 0 0,0 0 0 0 0,0 0 0 0 0,1 0 0 0 0,-1 0 0 0 0,0 0 0 0 0,0 0 0 0 0,0 0 0 0 0,0-1 0 0 0,4-16-472 0 0,-2 9-2 0 0,0 15-316 0 0,-1 5 341 0 0,2 2-1685 0 0,-2-16 994 0 0,2-12 314 0 0,-1 1 197 0 0,3-25-1853 0 0,-8 29 447 0 0</inkml:trace>
</inkml:ink>
</file>

<file path=ppt/ink/ink1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3:32.18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59 15424 0 0,'134'-34'1822'0'0,"-100"23"-1781"0"0,-28 9-234 0 0,1-1 0 0 0,-1 1-1 0 0,1 1 1 0 0,0-1 0 0 0,0 1-1 0 0,11-1 1 0 0,-12 2 125 0 0,-3 0 18 0 0,0 0 0 0 0,0 0 0 0 0,0 0 1 0 0,0 0-1 0 0,0 1 0 0 0,0-1 0 0 0,-1 1 0 0 0,1 0 0 0 0,3 1 1 0 0,1 0-686 0 0,0 0 0 0 0,0-1 1 0 0,0 1-1 0 0,0-1 1 0 0,14 0-1 0 0,1 1-705 0 0,-5-1-16 0 0,3 3-1632 0 0</inkml:trace>
</inkml:ink>
</file>

<file path=ppt/ink/ink1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2-18T09:33:34.2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11264 0 0,'0'0'0'0'0</inkml:trace>
</inkml:ink>
</file>

<file path=ppt/ink/ink1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4.6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1 340 9152,'1'-1'2928,"67"-63"714,-28 36-2835,1 1 0,2 2 0,49-20 0,24-14 957,-20 11-1353,-23 13-998,-71 34 409,-1 0 1,0 0-1,0 1 0,0-1 0,1 0 0,-1 1 1,0 0-1,1-1 0,-1 1 0,1-1 1,-1 1-1,0 0 0,1 0 0,-1 0 0,1 0 1,-1 0-1,1 0 0,1 1 0,-2 0-91,0 0-1,0 0 0,0 0 0,0 0 0,0 0 0,-1 0 1,1 1-1,0-1 0,0 0 0,-1 1 0,1-1 1,-1 0-1,1 1 0,-1-1 0,0 0 0,1 1 0,-1 2 1,8 66-6489,-3-31 3548</inkml:trace>
</inkml:ink>
</file>

<file path=ppt/ink/ink1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5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245 696 8640,'-7'-2'437,"0"-1"-1,0 0 1,0 0 0,0 0 0,0-1 0,1 0 0,-1-1-1,1 0 1,0 0 0,-7-8 0,-3-5 148,1-1 0,-19-31 0,30 42-511,0 1-1,0-1 0,1 0 0,0 0 1,1 0-1,0-1 0,0 1 0,0 0 1,1-1-1,1 1 0,-1-10 1,3 4 48,0-1 0,0 1 0,1 0 1,1 0-1,1 0 0,0 0 1,1 0-1,0 1 0,1 0 0,12-17 1,-3 7 44,1 2 0,1 0 0,1 2 1,38-32-1,-35 34-132,0 2 0,1 0 0,1 2 1,1 0-1,41-14 0,-32 15 55,1 2 0,0 2 0,64-7-1,-75 13-15,0 1-1,0 2 0,0 0 0,31 6 0,-40-4-36,0 1 0,0 0 0,0 1 0,0 0 0,-1 2 0,0-1 0,22 15 0,-31-17-21,0 0 0,0 1 1,0-1-1,0 1 0,-1 0 1,0 0-1,0 0 0,0 1 1,0 0-1,-1-1 1,0 1-1,3 10 0,-3-9-8,-1 1-1,-1 0 1,1 1-1,-1-1 1,0 0 0,-1 0-1,0 0 1,-1 0-1,-2 15 1,0-5-23,-1 0 0,-1 0 0,-1 0 0,-1-1 0,0 0 0,-1 0 0,-1-1 0,0 0 0,-1 0 0,-1-1 0,-1 0 1,0-1-1,0-1 0,-27 23 0,-108 64-152,102-71 152,-143 90 88,-7-16 110,-36-3-161,227-99-161,1 1 0,0-1 0,-1 1 0,1 0 1,0 0-1,0 0 0,-5 5 0,7-6 155,1 0 0,-1 0 0,0 0 0,1 0 0,-1 0 0,1 0 0,-1 0 1,1 0-1,0 0 0,-1 0 0,1 1 0,0-1 0,0 0 0,0 0 0,0 0 0,0 1 0,0-1 0,0 0 0,0 0 0,1 0 0,-1 1 0,0-1 0,1 0 0,-1 0 0,2 2 0,1 2 94,0 0-1,0 0 0,0 0 1,1 0-1,0-1 0,0 1 0,0-1 1,1 0-1,-1-1 0,8 6 0,10 5 289,24 11-1,-24-13-111,3 0-9,2-1 1,-1-1-1,1-2 0,1 0 1,-1-2-1,29 3 0,-37-7-138,-1 0-1,0-1 1,21-3-1,-30 2-446,-1-1-1,1-1 0,0 0 1,-1 0-1,1 0 0,-1-1 1,1-1-1,10-5 0,-16 7-68,0 0-1,0 0 1,-1-1-1,1 1 0,-1-1 1,1 1-1,-1-1 1,3-4-1,-4 6 98,-1 0 1,1 0-1,0-1 0,-1 1 0,1 0 0,0-1 0,-1 1 1,0-1-1,1 1 0,-1-1 0,0 1 0,0-1 0,0 1 1,0-1-1,0 1 0,0 0 0,0-1 0,0 1 0,-1-1 1,1 1-1,-1-1 0,0 0 0,-13-15-5757</inkml:trace>
</inkml:ink>
</file>

<file path=ppt/ink/ink1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5.8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1026 9376,'4'-7'5830,"5"-5"-4131,9-12-1058,-3-5-338,0-1 0,11-36 0,-3 8-65,101-194 108,-67 148-139,54-94 1839,-76 142-2426,60-73 1,-92 125 421,0 1 1,0-1 0,0 1-1,0-1 1,-1 0 0,1 0-1,-1 0 1,0-1 0,-1 1-1,1 0 1,-1-1 0,2-5-1,-3 10-40,-1 0 0,1-1 0,0 1 0,0 0 0,0 0 0,0 0 0,0 0 0,-1-1 0,1 1 0,0 0 1,0 0-1,0 0 0,0 0 0,-1 0 0,1 0 0,0 0 0,0-1 0,0 1 0,-1 0 0,1 0 0,0 0 0,0 0 0,0 0 0,-1 0 0,1 0 0,0 0 0,0 0 0,-1 0 0,1 0 0,0 0 0,0 0 0,0 0 0,-1 0 0,1 0 0,0 1 0,0-1 0,0 0 0,-1 0 0,1 0 0,0 0 0,0 0 0,0 0 0,0 1 0,-1-1 0,1 0 0,0 0 0,0 0 0,0 1 0,-14 7 182,7-2-218,1 0 0,-1 1 0,1 0-1,1 0 1,-1 0 0,1 1 0,-6 11 0,-25 60 12,33-73 13,-19 53 77,1 0 0,3 1 0,-15 95 0,1 99 966,-9 58 855,39-300-2004,1-2-122,-1 0-1,0 0 1,-5 13-1,7-22 46,-1 1-1,1-1 0,-1 1 1,0-1-1,1 1 0,-1-1 1,0 0-1,0 1 0,0-1 1,0 0-1,0 0 0,0 0 1,0 0-1,-1 0 0,1 0 1,0 0-1,-1 0 0,1 0 1,-1 0-1,1-1 0,0 1 0,-1-1 1,0 1-1,1-1 0,-1 1 1,-2-1-1,-30-2-6143,13 6 150</inkml:trace>
</inkml:ink>
</file>

<file path=ppt/ink/ink1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6.2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1 170 11232,'0'4'4128,"4"-4"-3200,-4 7 255,0 2-1087,0-2 192,4-3-192,5-4 256,4-11-224,0-9 256,4-6-256,-1-4-320,-3 0 96,-5-1-1056,-8 4 672,-4 8-2431,-5 12 1631,1 7-5888</inkml:trace>
</inkml:ink>
</file>

<file path=ppt/ink/ink1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6.8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794 176 9152,'-13'-18'3957,"-1"1"0,-19-20 0,5 7-7453,18 19 2977,-1 0 1,0 1-1,-13-10 1,20 17 531,0 0-1,0 1 1,0 0 0,0 0 0,-1 0-1,1 0 1,-1 1 0,0-1 0,1 1-1,-1 0 1,0 1 0,0-1 0,-8 1 0,0 2 67,0 0 1,1 0-1,0 1 1,-1 1-1,1 0 1,-20 10-1,-64 41 188,79-43-242,0 1-1,1 0 1,0 2-1,1-1 1,1 2-1,0 0 1,1 0-1,1 1 0,0 1 1,2 0-1,0 1 1,-12 29-1,-80 226 236,78-194 918,4 2 0,-13 103-1,29-153-821,1-1 0,2 50-1,1-69-355,1 0 0,1 0 0,0 0-1,1 0 1,0 0 0,1-1 0,0 1-1,1-1 1,10 19 0,-12-26 27,1 1 0,0-1 0,0 0 0,0 0 1,1 0-1,-1-1 0,1 1 0,0-1 0,0 0 0,0 0 1,0-1-1,0 1 0,1-1 0,8 2 0,1-1 5,0 0 0,0 0 0,0-2 0,21 0-1,-20-1-4,0-1 1,-1-1-1,1 0 0,0-2 0,-1 1 0,0-2 0,0 0 1,0-1-1,-1 0 0,0-1 0,0-1 0,0 0 0,-1-1 0,0-1 1,-1 0-1,0 0 0,19-23 0,-5 1-135,44-69 0,-57 79 115,-2 0 1,0 0 0,-2-1 0,12-39-1,-19 52-1,0 0 1,-1 0-1,0 0 0,0 0 0,-1-13 0,-1 17-13,0 1 1,1-1-1,-2 1 0,1 0 0,-1 0 0,1-1 0,-1 1 0,-1 1 1,1-1-1,-6-8 0,6 10-7,0 1 1,0 1-1,0-1 1,0 0-1,0 0 0,0 1 1,-1-1-1,1 1 1,0 0-1,-1-1 1,1 1-1,-1 0 0,1 1 1,-1-1-1,0 0 1,1 1-1,-1-1 1,0 1-1,1 0 0,-1 0 1,0 0-1,1 0 1,-5 2-1,-4 0-45,1 0 0,0 1 0,0 0 0,-16 9 0,13-5 33,1 0-1,-1 1 1,1 1 0,1 0 0,0 1-1,0 0 1,1 0 0,0 1-1,0 1 1,-12 21 0,2 0-133,1 2 0,-24 64 0,34-75-1658,-8 36 0,5 15-898</inkml:trace>
</inkml:ink>
</file>

<file path=ppt/ink/ink1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7.3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8 374 8544,'0'0'100,"0"0"0,0 0 1,0 0-1,0 0 0,0-1 0,-1 1 1,1 0-1,0 0 0,0 0 0,0 0 1,0 0-1,0-1 0,-1 1 0,1 0 1,0 0-1,0 0 0,0 0 0,0 0 1,0 0-1,-1 0 0,1 0 0,0 0 1,0 0-1,0 0 0,-1 0 0,1 0 1,0 0-1,0 0 0,0 0 1,0 0-1,-1 0 0,1 0 0,0 0 1,0 0-1,0 0 0,-1 0 0,1 0 1,0 0-1,0 0 0,0 0 0,-2 9 1381,6 12-496,4 5-859,2-1 1,20 39 0,-25-55 38,0-1-1,1 0 1,0 0 0,0-1-1,0 0 1,1 0 0,0 0-1,1-1 1,-1 0 0,16 8-1,-18-11-89,-1-1 0,1 0 0,0-1 0,1 1 0,-1-1 0,0 0 0,0 0 0,0 0-1,1-1 1,-1 0 0,0 0 0,1 0 0,-1-1 0,0 0 0,0 0 0,1 0-1,4-3 1,9-3 81,-1-1 0,0-1 0,21-14 0,-30 18-122,14-9 53,-1-1 1,0-2-1,0 0 0,18-21 1,-26 23-375,0 0 1,-2-1-1,0 0 1,-1-1 0,-1-1-1,11-22 1,-12 19 374,-1 0 0,-1-1 1,0 0-1,4-32 0,-10 45 129,0 0 0,-1 0-1,0-1 1,0 1 0,-4-18-1,2 22-283,1-1 1,-1 1-1,0-1 0,-1 1 1,1-1-1,-1 1 0,0 0 1,0 0-1,-1 0 0,-4-5 1,3 6 39,1 0 0,-1 0 0,0 0 0,0 0 0,0 1 1,0 0-1,-1 0 0,1 0 0,-1 1 0,0 0 0,0 0 0,0 0 1,0 1-1,0 0 0,0 0 0,0 1 0,0-1 0,0 1 0,0 0 1,-1 1-1,1 0 0,0 0 0,0 0 0,0 1 0,0-1 0,-9 6 0,0 0-185,1 1 0,0 1 0,0 1 0,1 0 0,0 0 0,-21 24-1,5-1-1591,-34 50 0,23-26-2430</inkml:trace>
</inkml:ink>
</file>

<file path=ppt/ink/ink1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7.8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884 0 10048,'2'23'3390,"-2"-15"-2780,1-1 0,-1 0-1,-2 13 1,0 3-148,1 1 0,4 43 0,7 50 909,36 176 0,-28-219-2001,22 114 498,-37-164 511,-1-1 1,-1 1-1,-1 0 0,-1 0 0,-1-1 1,-6 26-1,6-39-331,-1-1 0,0 0 0,0 1 0,-1-1 0,0-1 0,-1 1 0,1 0 0,-13 14 0,12-17-33,-1 0 0,0 0 0,0-1 0,-1 0 1,0 0-1,0 0 0,0-1 0,0 0 0,-1 0 0,1-1 0,-10 3 0,-11 2 3,0-1 0,0-2 0,0-1 0,-1-1 0,-54-2 0,19-6-133,-100-18 0,126 16 43,2-2 1,-1-1 0,1-2-1,1-1 1,0-2 0,1-1-1,-45-30 1,70 40 106,1 1 1,0-2-1,1 1 0,-1-1 1,2-1-1,-10-10 0,14 15-17,1 1-1,-1-1 1,0 0-1,1 0 1,0 0-1,-1 0 1,1 0-1,1-1 1,-1 1-1,0 0 1,1 0-1,-1-1 0,1 1 1,0 0-1,0 0 1,0-1-1,1 1 1,-1 0-1,1 0 1,0-1-1,0 1 1,0 0-1,2-4 1,1 0 15,-1 1 0,2 0 0,-1-1 1,1 1-1,0 1 0,0-1 0,11-8 1,0 2 69,0 1 0,22-12 1,84-34-40,186-66-1034,-83 35 606,-197 77 431,269-107-5995,-169 68 1774,-41 7-1394,-75 36 4568</inkml:trace>
</inkml:ink>
</file>

<file path=ppt/ink/ink1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39.7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121 95 9152,'-1'3'284,"0"1"0,0-1 1,0 0-1,1 1 0,-1-1 1,1 0-1,0 1 0,0-1 1,0 1-1,0-1 0,0 0 1,1 1-1,-1-1 0,1 0 1,2 5-1,6 17-493,1 0 0,1 0 0,2-1 0,0-1 1,29 39-1,-38-57 422,0 0 1,0 0-1,0-1 0,1 1 1,5 3-1,-9-7-161,1 0-1,0 1 1,0-1-1,0-1 1,-1 1-1,1 0 0,0 0 1,0-1-1,0 1 1,0-1-1,0 0 1,0 1-1,1-1 0,-1 0 1,0 0-1,0 0 1,0-1-1,0 1 0,3-1 1,1-1 39,0-1 0,-1 0-1,1 0 1,-1 0 0,1-1 0,-1 1 0,0-1-1,0-1 1,-1 1 0,1-1 0,-1 1 0,0-1 0,5-9-1,0 0 34,-1 0-1,-1 0 0,0 0 1,6-22-1,-9 21-108,0 1 0,-1-1 0,0 0 0,0-22 0,-3 30 4,0-1 0,0 1-1,-1 0 1,0-1 0,-1 1 0,1 0 0,-1 0 0,-1 0 0,1 0 0,-7-12-1,7 16-59,0 1-1,1-1 0,-1 1 0,0-1 1,0 1-1,0 0 0,-1 0 0,1 0 0,-1 0 1,1 1-1,-1-1 0,1 0 0,-1 1 0,0 0 1,1 0-1,-1 0 0,0 0 0,0 0 0,0 0 1,0 1-1,0-1 0,0 1 0,0 0 0,0 0 1,0 0-1,0 1 0,0-1 0,0 1 1,-4 0-1,-7 3-280,1 1 0,0 0 0,0 1 0,-23 14 0,4-1-1469,-51 40 1,68-46 493,1 0 1,0 1-1,1 0 1,-23 33-1,8 0-1167</inkml:trace>
</inkml:ink>
</file>

<file path=ppt/ink/ink1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40.7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276 493 9568,'7'10'1010,"-5"-7"-713,0 1 0,1-1 0,-1 1 0,0 0 0,-1-1 0,1 1 0,-1 0 0,0 0 0,0 0 0,1 5 0,2 34 1004,-4 77-1,-1-55-285,4 72 1877,10 68-6714,-3-43 3802,-8-130 401,0-1-245,-1 1 0,-1-1 0,-5 36-1,3-57-165,0 0-1,0-1 1,-1 1 0,0-1-1,-9 17 1,8-20 5,1-1 0,-1 1 0,0-1 1,0 0-1,0-1 0,-1 1 1,0-1-1,0 1 0,0-2 1,-6 5-1,-1-2 21,0 0-1,0 0 1,-1-1 0,0-1 0,-21 5-1,24-7 38,-1-1 1,1 1-1,-1-2 0,0 1 0,1-2 0,-1 1 1,-18-4-1,26 3-61,1 0 1,-1 1-1,0-1 0,0 0 1,0-1-1,1 1 0,-1 0 1,1-1-1,-1 0 0,1 1 1,-1-1-1,1 0 0,0 0 1,0 0-1,-2-4 0,2 3-12,0 0 0,1 0 0,0 0 0,-1-1 0,1 1 0,1 0 0,-1-1 0,0 1 0,1-1 0,0 1 0,0-1 0,0 1 0,0-6 0,3-12-45,1 0 0,0 0 0,2 0 0,0 0 0,18-36 0,59-98-94,-40 80 143,-26 43 47,93-162 294,14 6 291,-94 148-474,20-25-103,60-105 0,20-123 157,-97 210-235,-20 48 43,-10 24 92,1 0 0,0 1 0,11-18 0,-7 19 139,-8 9-208,0 0 0,0 0 1,0 0-1,0 0 0,0 0 1,1 0-1,-1 0 0,0 0 1,0 0-1,0 0 0,0 0 0,1 0 1,-1 0-1,0 0 0,0 0 1,0 0-1,0 0 0,1 0 1,-1 0-1,0 0 0,0 0 1,0 0-1,0 0 0,0 0 0,1 0 1,-1 0-1,0 0 0,0 0 1,0 1-1,0-1 0,0 0 1,0 0-1,1 0 0,-1 2 35,1 0 1,0 0-1,-1 0 0,1 0 0,-1-1 0,1 1 0,-1 0 1,0 3-1,2 136 308,-2-38-1319,34 337 2553,-33-433-1704,-1-2 56,1 0 0,-1 0 0,1 0-1,0 0 1,0 0 0,1-1-1,0 1 1,0 0 0,0-1 0,3 6-1,-5-10 67,1 1 0,-1-1 0,1 1 0,-1-1 0,1 1 0,-1-1 0,1 0 0,-1 1 0,1-1 0,0 0 0,-1 1 0,1-1 0,0 0 0,-1 1 0,1-1 0,-1 0 0,1 0 0,0 0 0,0 0 0,-1 0 0,1 0 0,0 0 0,-1 0 0,1 0 0,0 0 0,-1 0 0,2-1 0,0 0 48,0 0 0,1 0-1,-1 0 1,0 0 0,0-1-1,-1 1 1,5-4 0,13-16-37,0-1 0,18-26 0,31-55-470,-52 77 480,7-11 196,19-40-1,-40 73-258,0-1-1,0 0 0,1 1 0,-1-1 0,1 1 0,0 0 0,0 0 0,6-5 0,-8 8 43,-1 1 1,1-1-1,-1 1 0,0 0 0,1 0 0,-1-1 0,1 1 0,-1 0 0,1 0 0,-1-1 0,1 1 0,-1 0 0,1 0 0,-1 0 0,1 0 0,-1 0 0,1 0 0,-1 0 0,1 0 0,-1 0 0,1 0 0,-1 0 0,1 0 0,-1 0 0,1 0 0,-1 1 0,1-1 0,-1 0 0,1 0 1,-1 1-1,1-1 0,-1 0 0,1 0 0,-1 1 0,0-1 0,1 0 0,-1 1 0,1 0 0,10 19 112,-9-15-89,-1-1 5,41 84 314,-35-74-306,1-1 1,0 0-1,2 0 0,12 13 0,-20-23 71,0 0-1,1-1 1,-1 0-1,1 1 1,0-1-1,-1 0 1,1 0-1,0-1 1,0 1-1,1-1 1,-1 1-1,0-1 1,0 0-1,1 0 1,-1 0-1,1-1 1,-1 1-1,0-1 1,1 0-1,-1 0 1,1 0-1,-1 0 1,1-1-1,-1 0 1,0 1-1,1-1 1,-1 0 0,4-2-1,6-2-368,0 0 0,0-1 0,-1-1-1,1 0 1,-2-1 0,1 0 0,-1-1 0,0 0 0,-1-1-1,0 0 1,0-1 0,12-18 0,-16 20 296,-1 1-1,0-2 1,0 1-1,-1-1 1,-1 1 0,1-1-1,-2 0 1,1 0-1,-1-1 1,-1 1 0,0 0-1,0-1 1,-1 1-1,0-1 1,-1 1 0,0 0-1,-5-18 1,2 14 37,0 0 0,-13-25-1,16 37-86,0 1-1,0-1 0,0 1 0,0-1 1,0 1-1,0-1 0,0 1 0,-3-2 0,4 3 13,0 0-1,0-1 0,-1 1 1,1 0-1,0 0 0,0 0 1,-1 0-1,1 0 1,0 0-1,0-1 0,-1 1 1,1 0-1,0 0 0,-1 0 1,1 0-1,0 0 0,0 0 1,-1 0-1,1 0 0,0 0 1,-1 1-1,1-1 0,0 0 1,0 0-1,-1 0 1,1 0-1,0 0 0,0 0 1,-1 1-1,1-1 0,0 0 1,-2 2 8,1 0 1,0 0-1,0 0 1,0 0 0,0 0-1,0 0 1,1 1-1,-1-1 1,1 0 0,-1 0-1,1 5 1,-2 15 80,2 0 1,0 0 0,2 0 0,0 0-1,1 0 1,2 0 0,7 24-1,5 3-765,43 89-1,-56-128 193,1-1 1,0 0 0,0 0-1,1 0 1,1-1 0,10 12 0,-16-19 345,0 0 0,0 0 1,0 0-1,1 0 1,-1-1-1,0 1 0,0 0 1,1-1-1,-1 1 1,0-1-1,0 1 0,1-1 1,-1 1-1,1-1 0,-1 0 1,2 0-1,0 0-55,0-1 0,0 0-1,-1 0 1,1 0 0,0 0-1,-1 0 1,4-3 0</inkml:trace>
</inkml:ink>
</file>

<file path=ppt/ink/ink1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41.3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440 71 9216,'0'-3'189,"-1"0"-1,0 0 1,0 0 0,0 0 0,0 0 0,-1 1 0,1-1-1,-1 0 1,0 1 0,0-1 0,0 1 0,0 0 0,0-1 0,0 1-1,0 0 1,-1 0 0,1 0 0,-1 1 0,0-1 0,1 1-1,-5-2 1,0 0-87,1 0 0,-1 1 0,0-1 0,0 1 0,0 1 0,0 0 0,0 0 0,0 0 0,0 1 0,0 0 0,0 0 0,-1 1 0,1-1 0,0 2 0,0-1 0,-13 6 0,9-2-90,1 1 1,-1 0 0,2 1 0,-1 0 0,1 0 0,0 1-1,0 1 1,1-1 0,0 1 0,-9 14 0,-7 13-52,-28 59 0,44-80 56,-3 7-58,0 1 0,2 1 1,0 0-1,2 0 0,1 1 1,1-1-1,0 1 1,2 1-1,1-1 0,2 0 1,0 0-1,6 41 1,-5-58 127,0-1 0,1 1 1,0-1-1,1 1 1,-1-1-1,1 0 1,1 0-1,6 10 1,-9-15-80,1 1 1,-1-1 0,1 0-1,0 0 1,0-1 0,0 1-1,0 0 1,0-1 0,1 1-1,-1-1 1,0 0-1,1 0 1,-1 1 0,1-2-1,-1 1 1,1 0 0,-1 0-1,1-1 1,0 0 0,-1 1-1,1-1 1,0 0 0,-1 0-1,1 0 1,0-1 0,-1 1-1,5-2 1,3-1-63,0-1 1,-1 0-1,0 0 0,17-11 1,35-28-349,-38 25 133,14-9 36,7-4 547,62-58 0,-92 71 466,-13 17 137,-2 3-246,-3 11-997,3-7 241,0 0-1,0 0 1,1-1-1,-1 1 1,2 0-1,-1 0 1,0 0-1,1 0 1,0 0-1,1-1 1,-1 1-1,1 0 1,0-1-1,0 1 1,1-1-1,5 8 1,-7-10 155,1 0 0,0 0 0,1 0 0,-1 0 1,0-1-1,1 1 0,0-1 0,-1 1 0,1-1 1,0 0-1,0 0 0,0 0 0,1-1 0,-1 1 0,0-1 1,1 0-1,-1 0 0,0 0 0,1 0 0,0 0 0,-1-1 1,1 0-1,-1 0 0,1 0 0,-1 0 0,1 0 0,0-1 1,5-1-1,5-2 188,0-1-1,0-1 1,-1-1 0,17-10-1,50-39 551,-61 41-779,0-1-1,0-1 1,-2-1 0,25-32 0,-32 36-23,0-1 0,-1 0 0,0 0 0,-2-1 0,0 0 0,0-1 0,5-23 0,-11 34-54,0 0 0,0 0 0,0 0 0,-1-1 0,0 1 0,0 0 0,-1 0 0,1-1 0,-2 1 0,1 0 0,0 0 0,-1 0 0,-4-8 0,5 11 7,-1 0-1,0 1 1,1-1 0,-1 0 0,0 1 0,0-1 0,-1 1 0,1 0-1,0 0 1,-1 0 0,1 0 0,-1 0 0,0 1 0,0-1 0,0 1-1,1-1 1,-1 1 0,0 0 0,-1 0 0,1 1 0,0-1 0,0 1-1,0-1 1,0 1 0,-1 0 0,1 0 0,-3 1 0,1 0-93,1-1 0,-1 2 0,0-1 0,1 1 0,-1-1 0,1 1 0,0 1 0,0-1 0,0 0 0,0 1 0,0 0 0,0 0 0,-4 5 0,-2 2-529,1 1 0,0-1 0,-9 17 0,-9 23-1801,5 3-3429</inkml:trace>
</inkml:ink>
</file>

<file path=ppt/ink/ink1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41.7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255 1 10048,'5'4'808,"0"1"0,-1 0 0,6 6 0,-10-10-755,1-1 0,-1 1 1,0 0-1,1-1 1,-1 1-1,0 0 0,0-1 1,0 1-1,0 0 1,1 0-1,-1-1 0,0 1 1,0 0-1,0-1 1,-1 1-1,1 0 0,0 0 1,0-1-1,0 1 0,0 0 1,-1-1-1,1 1 1,0 0-1,-1-1 0,0 2 1,-12 11 410,11-11-311,-2 2 5,-1-1-1,1 0 1,-1 0 0,0 0-1,0 0 1,-1-1 0,1 0-1,0 0 1,-10 2-1,-2-1-52,-32 1-1,39-4-237,0 0 1,0 1-1,1 0 0,-1 1 1,0 0-1,1 0 0,-1 1 1,1 0-1,-13 7 1,20-9 113,0 1 1,0-1-1,0 1 1,0-1-1,0 1 1,0 0 0,1-1-1,-1 1 1,1 0-1,-1 0 1,1 0 0,0 0-1,0 1 1,0-1-1,0 0 1,0 0-1,0 1 1,1-1 0,-1 0-1,1 1 1,0-1-1,-1 1 1,1-1 0,0 1-1,0-1 1,1 0-1,-1 1 1,0-1 0,1 1-1,0-1 1,-1 0-1,2 3 1,1 2 14,1 0-1,-1 0 1,1 0 0,1 0-1,-1-1 1,1 0 0,0 0-1,0 0 1,7 5 0,-9-8 42,30 26 858,43 48 0,-68-67-722,1 1 0,-2-1 0,0 1-1,0 1 1,-1-1 0,0 1 0,-1 0-1,0 1 1,4 18 0,-8-26-207,0-1 1,-1 0-1,1 1 1,-1-1-1,0 0 0,0 1 1,-1-1-1,1 1 1,-1-1-1,0 0 1,0 0-1,0 1 1,-1-1-1,1 0 1,-1 0-1,0 0 0,0-1 1,-1 1-1,1 0 1,-1-1-1,0 1 1,0-1-1,0 0 1,0 0-1,0 0 1,-1-1-1,1 1 0,-1-1 1,0 1-1,0-1 1,0 0-1,0-1 1,0 1-1,0-1 1,0 0-1,-1 0 1,1 0-1,-7 0 0,6-1-252,0 0-1,0 0 0,1-1 0,-1 0 0,0 0 0,0 0 0,0-1 0,0 1 0,1-1 0,-1 0 0,1-1 0,-6-3 0,-21-18-1388</inkml:trace>
</inkml:ink>
</file>

<file path=ppt/ink/ink1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2-18T09:33:42.1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54 295 10816,'70'23'3477,"-65"-21"-3264,1-1-1,0 1 1,0-1 0,0 0 0,0-1 0,0 1-1,0-1 1,0-1 0,0 1 0,0-1-1,0 0 1,0 0 0,0-1 0,0 1-1,11-6 1,-2-1-44,0-1 1,-1 0-1,24-20 0,-32 25-176,3-3-80,-1 0-1,1-1 1,-2 0-1,1 0 0,8-12 1,-14 16 43,0 1 0,0 0 1,0-1-1,0 0 0,-1 1 1,0-1-1,1 0 1,-2 0-1,1 1 0,0-1 1,-1 0-1,1 0 1,-1 0-1,0 0 0,0 0 1,-1 0-1,1 0 0,-2-6 1,-1 3 3,1 1 0,-1 0 0,0 0 0,0 0-1,-1 0 1,0 0 0,0 0 0,0 1 0,-1 0 0,1 0 0,-1 0 0,-1 1 0,1-1 0,0 1 0,-12-6 0,10 6 26,-1 1 1,0 0-1,0 0 1,0 0-1,0 1 1,0 0 0,0 0-1,-1 1 1,1 0-1,-1 1 1,1 0-1,-14 2 1,8 0 80,-1 0 1,1 2 0,-1 0-1,1 0 1,0 1 0,-22 13-1,31-16 31,0 1 0,0 0 0,1 1 0,-1-1 0,1 1 0,0-1 0,0 1 0,0 1 0,1-1-1,-1 0 1,1 1 0,0 0 0,1 0 0,-1 0 0,1 0 0,0 0 0,0 0 0,0 0-1,1 1 1,0-1 0,0 1 0,0 7 0,1 1 144,0 1 1,2-1-1,0 0 1,0 1-1,1-1 0,9 23 1,-4-17 57,1-1 1,1 0 0,0 0 0,14 18-1,1-6-159,1 0 0,1-2 0,1-1-1,53 40 1,-48-43-403,2-2 0,42 23 0,-54-35-254,1 0 0,0-2 0,0 0 1,48 8-1,-13-9-431,67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424D6-7025-4E57-B50E-7653DED8C807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DA17AD-503B-463F-8EC1-84F78A43A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599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anvas.swansea.ac.uk/courses/15374/pages/stoichiometry-1-the-mole?module_item_id=515898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Relative mass must be known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264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Lato Extended"/>
              </a:rPr>
              <a:t>This module is designed to cover most of the stoichiometry needed to do calculations associated with chemical reactions.  It includes: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sng" dirty="0">
                <a:solidFill>
                  <a:srgbClr val="008000"/>
                </a:solidFill>
                <a:effectLst/>
                <a:latin typeface="Lato Extended"/>
                <a:hlinkClick r:id="rId3"/>
              </a:rPr>
              <a:t>The mole</a:t>
            </a:r>
            <a:r>
              <a:rPr lang="en-GB" b="0" i="0" dirty="0">
                <a:solidFill>
                  <a:srgbClr val="212529"/>
                </a:solidFill>
                <a:effectLst/>
                <a:latin typeface="Lato Extended"/>
              </a:rPr>
              <a:t> </a:t>
            </a:r>
          </a:p>
          <a:p>
            <a:r>
              <a:rPr lang="en-GB" dirty="0"/>
              <a:t>Compare reactions (e.g. fuels)</a:t>
            </a:r>
          </a:p>
          <a:p>
            <a:endParaRPr lang="en-GB" dirty="0"/>
          </a:p>
          <a:p>
            <a:r>
              <a:rPr lang="en-GB" dirty="0"/>
              <a:t>Work out concentrations (e.g. acids)</a:t>
            </a:r>
          </a:p>
          <a:p>
            <a:endParaRPr lang="en-GB" dirty="0"/>
          </a:p>
          <a:p>
            <a:r>
              <a:rPr lang="en-GB" dirty="0"/>
              <a:t>Work out how much material is needed (e.g. mass balance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15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Molecular quantities are minuscule -  scaling up to convenient quantities involve mind boggling numbers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7464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Molecular quantities are minuscule -  scaling up to convenient quantities involve mind boggling numbers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2510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245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9386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91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897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1919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39CDE-D3D1-437D-A42A-BEC252AA9F6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1324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90652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53E58-83AB-4E24-9335-DBFBBC6ADA4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489989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38593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3861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E60D-2D75-47EF-823F-A7873605D9CF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41484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BA16A-EF9E-4C97-954B-A6D831176CB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29884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75239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D91B6-8F7F-4367-8F77-6D2AAF1A437E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25307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68333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01519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5024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4506143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12968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12685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334136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16303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37477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62.png"/><Relationship Id="rId299" Type="http://schemas.openxmlformats.org/officeDocument/2006/relationships/image" Target="../media/image153.png"/><Relationship Id="rId21" Type="http://schemas.openxmlformats.org/officeDocument/2006/relationships/image" Target="../media/image14.png"/><Relationship Id="rId63" Type="http://schemas.openxmlformats.org/officeDocument/2006/relationships/image" Target="../media/image35.png"/><Relationship Id="rId159" Type="http://schemas.openxmlformats.org/officeDocument/2006/relationships/image" Target="../media/image83.png"/><Relationship Id="rId170" Type="http://schemas.openxmlformats.org/officeDocument/2006/relationships/customXml" Target="../ink/ink85.xml"/><Relationship Id="rId226" Type="http://schemas.openxmlformats.org/officeDocument/2006/relationships/customXml" Target="../ink/ink113.xml"/><Relationship Id="rId268" Type="http://schemas.openxmlformats.org/officeDocument/2006/relationships/customXml" Target="../ink/ink134.xml"/><Relationship Id="rId32" Type="http://schemas.openxmlformats.org/officeDocument/2006/relationships/customXml" Target="../ink/ink16.xml"/><Relationship Id="rId74" Type="http://schemas.openxmlformats.org/officeDocument/2006/relationships/customXml" Target="../ink/ink37.xml"/><Relationship Id="rId128" Type="http://schemas.openxmlformats.org/officeDocument/2006/relationships/customXml" Target="../ink/ink64.xml"/><Relationship Id="rId5" Type="http://schemas.openxmlformats.org/officeDocument/2006/relationships/image" Target="../media/image6.png"/><Relationship Id="rId181" Type="http://schemas.openxmlformats.org/officeDocument/2006/relationships/image" Target="../media/image94.png"/><Relationship Id="rId237" Type="http://schemas.openxmlformats.org/officeDocument/2006/relationships/image" Target="../media/image122.png"/><Relationship Id="rId279" Type="http://schemas.openxmlformats.org/officeDocument/2006/relationships/image" Target="../media/image143.png"/><Relationship Id="rId43" Type="http://schemas.openxmlformats.org/officeDocument/2006/relationships/image" Target="../media/image25.png"/><Relationship Id="rId139" Type="http://schemas.openxmlformats.org/officeDocument/2006/relationships/image" Target="../media/image73.png"/><Relationship Id="rId290" Type="http://schemas.openxmlformats.org/officeDocument/2006/relationships/customXml" Target="../ink/ink145.xml"/><Relationship Id="rId304" Type="http://schemas.openxmlformats.org/officeDocument/2006/relationships/customXml" Target="../ink/ink152.xml"/><Relationship Id="rId85" Type="http://schemas.openxmlformats.org/officeDocument/2006/relationships/image" Target="../media/image46.png"/><Relationship Id="rId150" Type="http://schemas.openxmlformats.org/officeDocument/2006/relationships/customXml" Target="../ink/ink75.xml"/><Relationship Id="rId192" Type="http://schemas.openxmlformats.org/officeDocument/2006/relationships/customXml" Target="../ink/ink96.xml"/><Relationship Id="rId206" Type="http://schemas.openxmlformats.org/officeDocument/2006/relationships/customXml" Target="../ink/ink103.xml"/><Relationship Id="rId248" Type="http://schemas.openxmlformats.org/officeDocument/2006/relationships/customXml" Target="../ink/ink124.xml"/><Relationship Id="rId12" Type="http://schemas.openxmlformats.org/officeDocument/2006/relationships/customXml" Target="../ink/ink6.xml"/><Relationship Id="rId108" Type="http://schemas.openxmlformats.org/officeDocument/2006/relationships/customXml" Target="../ink/ink54.xml"/><Relationship Id="rId54" Type="http://schemas.openxmlformats.org/officeDocument/2006/relationships/customXml" Target="../ink/ink27.xml"/><Relationship Id="rId96" Type="http://schemas.openxmlformats.org/officeDocument/2006/relationships/customXml" Target="../ink/ink48.xml"/><Relationship Id="rId161" Type="http://schemas.openxmlformats.org/officeDocument/2006/relationships/image" Target="../media/image84.png"/><Relationship Id="rId217" Type="http://schemas.openxmlformats.org/officeDocument/2006/relationships/image" Target="../media/image112.png"/><Relationship Id="rId259" Type="http://schemas.openxmlformats.org/officeDocument/2006/relationships/image" Target="../media/image133.png"/><Relationship Id="rId23" Type="http://schemas.openxmlformats.org/officeDocument/2006/relationships/image" Target="../media/image15.png"/><Relationship Id="rId119" Type="http://schemas.openxmlformats.org/officeDocument/2006/relationships/image" Target="../media/image63.png"/><Relationship Id="rId270" Type="http://schemas.openxmlformats.org/officeDocument/2006/relationships/customXml" Target="../ink/ink135.xml"/><Relationship Id="rId291" Type="http://schemas.openxmlformats.org/officeDocument/2006/relationships/image" Target="../media/image149.png"/><Relationship Id="rId305" Type="http://schemas.openxmlformats.org/officeDocument/2006/relationships/image" Target="../media/image156.png"/><Relationship Id="rId44" Type="http://schemas.openxmlformats.org/officeDocument/2006/relationships/customXml" Target="../ink/ink22.xml"/><Relationship Id="rId65" Type="http://schemas.openxmlformats.org/officeDocument/2006/relationships/image" Target="../media/image36.png"/><Relationship Id="rId86" Type="http://schemas.openxmlformats.org/officeDocument/2006/relationships/customXml" Target="../ink/ink43.xml"/><Relationship Id="rId130" Type="http://schemas.openxmlformats.org/officeDocument/2006/relationships/customXml" Target="../ink/ink65.xml"/><Relationship Id="rId151" Type="http://schemas.openxmlformats.org/officeDocument/2006/relationships/image" Target="../media/image79.png"/><Relationship Id="rId172" Type="http://schemas.openxmlformats.org/officeDocument/2006/relationships/customXml" Target="../ink/ink86.xml"/><Relationship Id="rId193" Type="http://schemas.openxmlformats.org/officeDocument/2006/relationships/image" Target="../media/image100.png"/><Relationship Id="rId207" Type="http://schemas.openxmlformats.org/officeDocument/2006/relationships/image" Target="../media/image107.png"/><Relationship Id="rId228" Type="http://schemas.openxmlformats.org/officeDocument/2006/relationships/customXml" Target="../ink/ink114.xml"/><Relationship Id="rId249" Type="http://schemas.openxmlformats.org/officeDocument/2006/relationships/image" Target="../media/image128.png"/><Relationship Id="rId13" Type="http://schemas.openxmlformats.org/officeDocument/2006/relationships/image" Target="../media/image10.png"/><Relationship Id="rId109" Type="http://schemas.openxmlformats.org/officeDocument/2006/relationships/image" Target="../media/image58.png"/><Relationship Id="rId260" Type="http://schemas.openxmlformats.org/officeDocument/2006/relationships/customXml" Target="../ink/ink130.xml"/><Relationship Id="rId281" Type="http://schemas.openxmlformats.org/officeDocument/2006/relationships/image" Target="../media/image144.png"/><Relationship Id="rId34" Type="http://schemas.openxmlformats.org/officeDocument/2006/relationships/customXml" Target="../ink/ink17.xml"/><Relationship Id="rId55" Type="http://schemas.openxmlformats.org/officeDocument/2006/relationships/image" Target="../media/image31.png"/><Relationship Id="rId76" Type="http://schemas.openxmlformats.org/officeDocument/2006/relationships/customXml" Target="../ink/ink38.xml"/><Relationship Id="rId97" Type="http://schemas.openxmlformats.org/officeDocument/2006/relationships/image" Target="../media/image52.png"/><Relationship Id="rId120" Type="http://schemas.openxmlformats.org/officeDocument/2006/relationships/customXml" Target="../ink/ink60.xml"/><Relationship Id="rId141" Type="http://schemas.openxmlformats.org/officeDocument/2006/relationships/image" Target="../media/image74.png"/><Relationship Id="rId7" Type="http://schemas.openxmlformats.org/officeDocument/2006/relationships/image" Target="../media/image7.png"/><Relationship Id="rId162" Type="http://schemas.openxmlformats.org/officeDocument/2006/relationships/customXml" Target="../ink/ink81.xml"/><Relationship Id="rId183" Type="http://schemas.openxmlformats.org/officeDocument/2006/relationships/image" Target="../media/image95.png"/><Relationship Id="rId218" Type="http://schemas.openxmlformats.org/officeDocument/2006/relationships/customXml" Target="../ink/ink109.xml"/><Relationship Id="rId239" Type="http://schemas.openxmlformats.org/officeDocument/2006/relationships/image" Target="../media/image123.png"/><Relationship Id="rId250" Type="http://schemas.openxmlformats.org/officeDocument/2006/relationships/customXml" Target="../ink/ink125.xml"/><Relationship Id="rId271" Type="http://schemas.openxmlformats.org/officeDocument/2006/relationships/image" Target="../media/image139.png"/><Relationship Id="rId292" Type="http://schemas.openxmlformats.org/officeDocument/2006/relationships/customXml" Target="../ink/ink146.xml"/><Relationship Id="rId306" Type="http://schemas.openxmlformats.org/officeDocument/2006/relationships/customXml" Target="../ink/ink153.xml"/><Relationship Id="rId24" Type="http://schemas.openxmlformats.org/officeDocument/2006/relationships/customXml" Target="../ink/ink12.xml"/><Relationship Id="rId45" Type="http://schemas.openxmlformats.org/officeDocument/2006/relationships/image" Target="../media/image26.png"/><Relationship Id="rId66" Type="http://schemas.openxmlformats.org/officeDocument/2006/relationships/customXml" Target="../ink/ink33.xml"/><Relationship Id="rId87" Type="http://schemas.openxmlformats.org/officeDocument/2006/relationships/image" Target="../media/image47.png"/><Relationship Id="rId110" Type="http://schemas.openxmlformats.org/officeDocument/2006/relationships/customXml" Target="../ink/ink55.xml"/><Relationship Id="rId131" Type="http://schemas.openxmlformats.org/officeDocument/2006/relationships/image" Target="../media/image69.png"/><Relationship Id="rId152" Type="http://schemas.openxmlformats.org/officeDocument/2006/relationships/customXml" Target="../ink/ink76.xml"/><Relationship Id="rId173" Type="http://schemas.openxmlformats.org/officeDocument/2006/relationships/image" Target="../media/image90.png"/><Relationship Id="rId194" Type="http://schemas.openxmlformats.org/officeDocument/2006/relationships/customXml" Target="../ink/ink97.xml"/><Relationship Id="rId208" Type="http://schemas.openxmlformats.org/officeDocument/2006/relationships/customXml" Target="../ink/ink104.xml"/><Relationship Id="rId229" Type="http://schemas.openxmlformats.org/officeDocument/2006/relationships/image" Target="../media/image118.png"/><Relationship Id="rId240" Type="http://schemas.openxmlformats.org/officeDocument/2006/relationships/customXml" Target="../ink/ink120.xml"/><Relationship Id="rId261" Type="http://schemas.openxmlformats.org/officeDocument/2006/relationships/image" Target="../media/image134.png"/><Relationship Id="rId14" Type="http://schemas.openxmlformats.org/officeDocument/2006/relationships/customXml" Target="../ink/ink7.xml"/><Relationship Id="rId35" Type="http://schemas.openxmlformats.org/officeDocument/2006/relationships/image" Target="../media/image21.png"/><Relationship Id="rId56" Type="http://schemas.openxmlformats.org/officeDocument/2006/relationships/customXml" Target="../ink/ink28.xml"/><Relationship Id="rId77" Type="http://schemas.openxmlformats.org/officeDocument/2006/relationships/image" Target="../media/image42.png"/><Relationship Id="rId100" Type="http://schemas.openxmlformats.org/officeDocument/2006/relationships/customXml" Target="../ink/ink50.xml"/><Relationship Id="rId282" Type="http://schemas.openxmlformats.org/officeDocument/2006/relationships/customXml" Target="../ink/ink141.xml"/><Relationship Id="rId8" Type="http://schemas.openxmlformats.org/officeDocument/2006/relationships/customXml" Target="../ink/ink4.xml"/><Relationship Id="rId98" Type="http://schemas.openxmlformats.org/officeDocument/2006/relationships/customXml" Target="../ink/ink49.xml"/><Relationship Id="rId121" Type="http://schemas.openxmlformats.org/officeDocument/2006/relationships/image" Target="../media/image64.png"/><Relationship Id="rId142" Type="http://schemas.openxmlformats.org/officeDocument/2006/relationships/customXml" Target="../ink/ink71.xml"/><Relationship Id="rId163" Type="http://schemas.openxmlformats.org/officeDocument/2006/relationships/image" Target="../media/image85.png"/><Relationship Id="rId184" Type="http://schemas.openxmlformats.org/officeDocument/2006/relationships/customXml" Target="../ink/ink92.xml"/><Relationship Id="rId219" Type="http://schemas.openxmlformats.org/officeDocument/2006/relationships/image" Target="../media/image113.png"/><Relationship Id="rId230" Type="http://schemas.openxmlformats.org/officeDocument/2006/relationships/customXml" Target="../ink/ink115.xml"/><Relationship Id="rId251" Type="http://schemas.openxmlformats.org/officeDocument/2006/relationships/image" Target="../media/image129.png"/><Relationship Id="rId25" Type="http://schemas.openxmlformats.org/officeDocument/2006/relationships/image" Target="../media/image16.png"/><Relationship Id="rId46" Type="http://schemas.openxmlformats.org/officeDocument/2006/relationships/customXml" Target="../ink/ink23.xml"/><Relationship Id="rId67" Type="http://schemas.openxmlformats.org/officeDocument/2006/relationships/image" Target="../media/image37.png"/><Relationship Id="rId272" Type="http://schemas.openxmlformats.org/officeDocument/2006/relationships/customXml" Target="../ink/ink136.xml"/><Relationship Id="rId293" Type="http://schemas.openxmlformats.org/officeDocument/2006/relationships/image" Target="../media/image150.png"/><Relationship Id="rId307" Type="http://schemas.openxmlformats.org/officeDocument/2006/relationships/image" Target="../media/image157.png"/><Relationship Id="rId88" Type="http://schemas.openxmlformats.org/officeDocument/2006/relationships/customXml" Target="../ink/ink44.xml"/><Relationship Id="rId111" Type="http://schemas.openxmlformats.org/officeDocument/2006/relationships/image" Target="../media/image59.png"/><Relationship Id="rId132" Type="http://schemas.openxmlformats.org/officeDocument/2006/relationships/customXml" Target="../ink/ink66.xml"/><Relationship Id="rId153" Type="http://schemas.openxmlformats.org/officeDocument/2006/relationships/image" Target="../media/image80.png"/><Relationship Id="rId174" Type="http://schemas.openxmlformats.org/officeDocument/2006/relationships/customXml" Target="../ink/ink87.xml"/><Relationship Id="rId195" Type="http://schemas.openxmlformats.org/officeDocument/2006/relationships/image" Target="../media/image101.png"/><Relationship Id="rId209" Type="http://schemas.openxmlformats.org/officeDocument/2006/relationships/image" Target="../media/image108.png"/><Relationship Id="rId220" Type="http://schemas.openxmlformats.org/officeDocument/2006/relationships/customXml" Target="../ink/ink110.xml"/><Relationship Id="rId241" Type="http://schemas.openxmlformats.org/officeDocument/2006/relationships/image" Target="../media/image124.png"/><Relationship Id="rId15" Type="http://schemas.openxmlformats.org/officeDocument/2006/relationships/image" Target="../media/image11.png"/><Relationship Id="rId36" Type="http://schemas.openxmlformats.org/officeDocument/2006/relationships/customXml" Target="../ink/ink18.xml"/><Relationship Id="rId57" Type="http://schemas.openxmlformats.org/officeDocument/2006/relationships/image" Target="../media/image32.png"/><Relationship Id="rId262" Type="http://schemas.openxmlformats.org/officeDocument/2006/relationships/customXml" Target="../ink/ink131.xml"/><Relationship Id="rId283" Type="http://schemas.openxmlformats.org/officeDocument/2006/relationships/image" Target="../media/image145.png"/><Relationship Id="rId78" Type="http://schemas.openxmlformats.org/officeDocument/2006/relationships/customXml" Target="../ink/ink39.xml"/><Relationship Id="rId99" Type="http://schemas.openxmlformats.org/officeDocument/2006/relationships/image" Target="../media/image53.png"/><Relationship Id="rId101" Type="http://schemas.openxmlformats.org/officeDocument/2006/relationships/image" Target="../media/image54.png"/><Relationship Id="rId122" Type="http://schemas.openxmlformats.org/officeDocument/2006/relationships/customXml" Target="../ink/ink61.xml"/><Relationship Id="rId143" Type="http://schemas.openxmlformats.org/officeDocument/2006/relationships/image" Target="../media/image75.png"/><Relationship Id="rId164" Type="http://schemas.openxmlformats.org/officeDocument/2006/relationships/customXml" Target="../ink/ink82.xml"/><Relationship Id="rId185" Type="http://schemas.openxmlformats.org/officeDocument/2006/relationships/image" Target="../media/image96.png"/><Relationship Id="rId9" Type="http://schemas.openxmlformats.org/officeDocument/2006/relationships/image" Target="../media/image8.png"/><Relationship Id="rId210" Type="http://schemas.openxmlformats.org/officeDocument/2006/relationships/customXml" Target="../ink/ink105.xml"/><Relationship Id="rId26" Type="http://schemas.openxmlformats.org/officeDocument/2006/relationships/customXml" Target="../ink/ink13.xml"/><Relationship Id="rId231" Type="http://schemas.openxmlformats.org/officeDocument/2006/relationships/image" Target="../media/image119.png"/><Relationship Id="rId252" Type="http://schemas.openxmlformats.org/officeDocument/2006/relationships/customXml" Target="../ink/ink126.xml"/><Relationship Id="rId273" Type="http://schemas.openxmlformats.org/officeDocument/2006/relationships/image" Target="../media/image140.png"/><Relationship Id="rId294" Type="http://schemas.openxmlformats.org/officeDocument/2006/relationships/customXml" Target="../ink/ink147.xml"/><Relationship Id="rId47" Type="http://schemas.openxmlformats.org/officeDocument/2006/relationships/image" Target="../media/image27.png"/><Relationship Id="rId68" Type="http://schemas.openxmlformats.org/officeDocument/2006/relationships/customXml" Target="../ink/ink34.xml"/><Relationship Id="rId89" Type="http://schemas.openxmlformats.org/officeDocument/2006/relationships/image" Target="../media/image48.png"/><Relationship Id="rId112" Type="http://schemas.openxmlformats.org/officeDocument/2006/relationships/customXml" Target="../ink/ink56.xml"/><Relationship Id="rId133" Type="http://schemas.openxmlformats.org/officeDocument/2006/relationships/image" Target="../media/image70.png"/><Relationship Id="rId154" Type="http://schemas.openxmlformats.org/officeDocument/2006/relationships/customXml" Target="../ink/ink77.xml"/><Relationship Id="rId175" Type="http://schemas.openxmlformats.org/officeDocument/2006/relationships/image" Target="../media/image91.png"/><Relationship Id="rId196" Type="http://schemas.openxmlformats.org/officeDocument/2006/relationships/customXml" Target="../ink/ink98.xml"/><Relationship Id="rId200" Type="http://schemas.openxmlformats.org/officeDocument/2006/relationships/customXml" Target="../ink/ink100.xml"/><Relationship Id="rId16" Type="http://schemas.openxmlformats.org/officeDocument/2006/relationships/customXml" Target="../ink/ink8.xml"/><Relationship Id="rId221" Type="http://schemas.openxmlformats.org/officeDocument/2006/relationships/image" Target="../media/image114.png"/><Relationship Id="rId242" Type="http://schemas.openxmlformats.org/officeDocument/2006/relationships/customXml" Target="../ink/ink121.xml"/><Relationship Id="rId263" Type="http://schemas.openxmlformats.org/officeDocument/2006/relationships/image" Target="../media/image135.png"/><Relationship Id="rId284" Type="http://schemas.openxmlformats.org/officeDocument/2006/relationships/customXml" Target="../ink/ink142.xml"/><Relationship Id="rId37" Type="http://schemas.openxmlformats.org/officeDocument/2006/relationships/image" Target="../media/image22.png"/><Relationship Id="rId58" Type="http://schemas.openxmlformats.org/officeDocument/2006/relationships/customXml" Target="../ink/ink29.xml"/><Relationship Id="rId79" Type="http://schemas.openxmlformats.org/officeDocument/2006/relationships/image" Target="../media/image43.png"/><Relationship Id="rId102" Type="http://schemas.openxmlformats.org/officeDocument/2006/relationships/customXml" Target="../ink/ink51.xml"/><Relationship Id="rId123" Type="http://schemas.openxmlformats.org/officeDocument/2006/relationships/image" Target="../media/image65.png"/><Relationship Id="rId144" Type="http://schemas.openxmlformats.org/officeDocument/2006/relationships/customXml" Target="../ink/ink72.xml"/><Relationship Id="rId90" Type="http://schemas.openxmlformats.org/officeDocument/2006/relationships/customXml" Target="../ink/ink45.xml"/><Relationship Id="rId165" Type="http://schemas.openxmlformats.org/officeDocument/2006/relationships/image" Target="../media/image86.png"/><Relationship Id="rId186" Type="http://schemas.openxmlformats.org/officeDocument/2006/relationships/customXml" Target="../ink/ink93.xml"/><Relationship Id="rId211" Type="http://schemas.openxmlformats.org/officeDocument/2006/relationships/image" Target="../media/image109.png"/><Relationship Id="rId232" Type="http://schemas.openxmlformats.org/officeDocument/2006/relationships/customXml" Target="../ink/ink116.xml"/><Relationship Id="rId253" Type="http://schemas.openxmlformats.org/officeDocument/2006/relationships/image" Target="../media/image130.png"/><Relationship Id="rId274" Type="http://schemas.openxmlformats.org/officeDocument/2006/relationships/customXml" Target="../ink/ink137.xml"/><Relationship Id="rId295" Type="http://schemas.openxmlformats.org/officeDocument/2006/relationships/image" Target="../media/image151.png"/><Relationship Id="rId27" Type="http://schemas.openxmlformats.org/officeDocument/2006/relationships/image" Target="../media/image17.png"/><Relationship Id="rId48" Type="http://schemas.openxmlformats.org/officeDocument/2006/relationships/customXml" Target="../ink/ink24.xml"/><Relationship Id="rId69" Type="http://schemas.openxmlformats.org/officeDocument/2006/relationships/image" Target="../media/image38.png"/><Relationship Id="rId113" Type="http://schemas.openxmlformats.org/officeDocument/2006/relationships/image" Target="../media/image60.png"/><Relationship Id="rId134" Type="http://schemas.openxmlformats.org/officeDocument/2006/relationships/customXml" Target="../ink/ink67.xml"/><Relationship Id="rId80" Type="http://schemas.openxmlformats.org/officeDocument/2006/relationships/customXml" Target="../ink/ink40.xml"/><Relationship Id="rId155" Type="http://schemas.openxmlformats.org/officeDocument/2006/relationships/image" Target="../media/image81.png"/><Relationship Id="rId176" Type="http://schemas.openxmlformats.org/officeDocument/2006/relationships/customXml" Target="../ink/ink88.xml"/><Relationship Id="rId197" Type="http://schemas.openxmlformats.org/officeDocument/2006/relationships/image" Target="../media/image102.png"/><Relationship Id="rId201" Type="http://schemas.openxmlformats.org/officeDocument/2006/relationships/image" Target="../media/image104.png"/><Relationship Id="rId222" Type="http://schemas.openxmlformats.org/officeDocument/2006/relationships/customXml" Target="../ink/ink111.xml"/><Relationship Id="rId243" Type="http://schemas.openxmlformats.org/officeDocument/2006/relationships/image" Target="../media/image125.png"/><Relationship Id="rId264" Type="http://schemas.openxmlformats.org/officeDocument/2006/relationships/customXml" Target="../ink/ink132.xml"/><Relationship Id="rId285" Type="http://schemas.openxmlformats.org/officeDocument/2006/relationships/image" Target="../media/image146.png"/><Relationship Id="rId17" Type="http://schemas.openxmlformats.org/officeDocument/2006/relationships/image" Target="../media/image12.png"/><Relationship Id="rId38" Type="http://schemas.openxmlformats.org/officeDocument/2006/relationships/customXml" Target="../ink/ink19.xml"/><Relationship Id="rId59" Type="http://schemas.openxmlformats.org/officeDocument/2006/relationships/image" Target="../media/image33.png"/><Relationship Id="rId103" Type="http://schemas.openxmlformats.org/officeDocument/2006/relationships/image" Target="../media/image55.png"/><Relationship Id="rId124" Type="http://schemas.openxmlformats.org/officeDocument/2006/relationships/customXml" Target="../ink/ink62.xml"/><Relationship Id="rId70" Type="http://schemas.openxmlformats.org/officeDocument/2006/relationships/customXml" Target="../ink/ink35.xml"/><Relationship Id="rId91" Type="http://schemas.openxmlformats.org/officeDocument/2006/relationships/image" Target="../media/image49.png"/><Relationship Id="rId145" Type="http://schemas.openxmlformats.org/officeDocument/2006/relationships/image" Target="../media/image76.png"/><Relationship Id="rId166" Type="http://schemas.openxmlformats.org/officeDocument/2006/relationships/customXml" Target="../ink/ink83.xml"/><Relationship Id="rId187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212" Type="http://schemas.openxmlformats.org/officeDocument/2006/relationships/customXml" Target="../ink/ink106.xml"/><Relationship Id="rId233" Type="http://schemas.openxmlformats.org/officeDocument/2006/relationships/image" Target="../media/image120.png"/><Relationship Id="rId254" Type="http://schemas.openxmlformats.org/officeDocument/2006/relationships/customXml" Target="../ink/ink127.xml"/><Relationship Id="rId28" Type="http://schemas.openxmlformats.org/officeDocument/2006/relationships/customXml" Target="../ink/ink14.xml"/><Relationship Id="rId49" Type="http://schemas.openxmlformats.org/officeDocument/2006/relationships/image" Target="../media/image28.png"/><Relationship Id="rId114" Type="http://schemas.openxmlformats.org/officeDocument/2006/relationships/customXml" Target="../ink/ink57.xml"/><Relationship Id="rId275" Type="http://schemas.openxmlformats.org/officeDocument/2006/relationships/image" Target="../media/image141.png"/><Relationship Id="rId296" Type="http://schemas.openxmlformats.org/officeDocument/2006/relationships/customXml" Target="../ink/ink148.xml"/><Relationship Id="rId300" Type="http://schemas.openxmlformats.org/officeDocument/2006/relationships/customXml" Target="../ink/ink150.xml"/><Relationship Id="rId60" Type="http://schemas.openxmlformats.org/officeDocument/2006/relationships/customXml" Target="../ink/ink30.xml"/><Relationship Id="rId81" Type="http://schemas.openxmlformats.org/officeDocument/2006/relationships/image" Target="../media/image44.png"/><Relationship Id="rId135" Type="http://schemas.openxmlformats.org/officeDocument/2006/relationships/image" Target="../media/image71.png"/><Relationship Id="rId156" Type="http://schemas.openxmlformats.org/officeDocument/2006/relationships/customXml" Target="../ink/ink78.xml"/><Relationship Id="rId177" Type="http://schemas.openxmlformats.org/officeDocument/2006/relationships/image" Target="../media/image92.png"/><Relationship Id="rId198" Type="http://schemas.openxmlformats.org/officeDocument/2006/relationships/customXml" Target="../ink/ink99.xml"/><Relationship Id="rId202" Type="http://schemas.openxmlformats.org/officeDocument/2006/relationships/customXml" Target="../ink/ink101.xml"/><Relationship Id="rId223" Type="http://schemas.openxmlformats.org/officeDocument/2006/relationships/image" Target="../media/image115.png"/><Relationship Id="rId244" Type="http://schemas.openxmlformats.org/officeDocument/2006/relationships/customXml" Target="../ink/ink122.xml"/><Relationship Id="rId18" Type="http://schemas.openxmlformats.org/officeDocument/2006/relationships/customXml" Target="../ink/ink9.xml"/><Relationship Id="rId39" Type="http://schemas.openxmlformats.org/officeDocument/2006/relationships/image" Target="../media/image23.png"/><Relationship Id="rId265" Type="http://schemas.openxmlformats.org/officeDocument/2006/relationships/image" Target="../media/image136.png"/><Relationship Id="rId286" Type="http://schemas.openxmlformats.org/officeDocument/2006/relationships/customXml" Target="../ink/ink143.xml"/><Relationship Id="rId50" Type="http://schemas.openxmlformats.org/officeDocument/2006/relationships/customXml" Target="../ink/ink25.xml"/><Relationship Id="rId104" Type="http://schemas.openxmlformats.org/officeDocument/2006/relationships/customXml" Target="../ink/ink52.xml"/><Relationship Id="rId125" Type="http://schemas.openxmlformats.org/officeDocument/2006/relationships/image" Target="../media/image66.png"/><Relationship Id="rId146" Type="http://schemas.openxmlformats.org/officeDocument/2006/relationships/customXml" Target="../ink/ink73.xml"/><Relationship Id="rId167" Type="http://schemas.openxmlformats.org/officeDocument/2006/relationships/image" Target="../media/image87.png"/><Relationship Id="rId188" Type="http://schemas.openxmlformats.org/officeDocument/2006/relationships/customXml" Target="../ink/ink94.xml"/><Relationship Id="rId71" Type="http://schemas.openxmlformats.org/officeDocument/2006/relationships/image" Target="../media/image39.png"/><Relationship Id="rId92" Type="http://schemas.openxmlformats.org/officeDocument/2006/relationships/customXml" Target="../ink/ink46.xml"/><Relationship Id="rId213" Type="http://schemas.openxmlformats.org/officeDocument/2006/relationships/image" Target="../media/image110.png"/><Relationship Id="rId234" Type="http://schemas.openxmlformats.org/officeDocument/2006/relationships/customXml" Target="../ink/ink117.xml"/><Relationship Id="rId2" Type="http://schemas.openxmlformats.org/officeDocument/2006/relationships/customXml" Target="../ink/ink1.xml"/><Relationship Id="rId29" Type="http://schemas.openxmlformats.org/officeDocument/2006/relationships/image" Target="../media/image18.png"/><Relationship Id="rId255" Type="http://schemas.openxmlformats.org/officeDocument/2006/relationships/image" Target="../media/image131.png"/><Relationship Id="rId276" Type="http://schemas.openxmlformats.org/officeDocument/2006/relationships/customXml" Target="../ink/ink138.xml"/><Relationship Id="rId297" Type="http://schemas.openxmlformats.org/officeDocument/2006/relationships/image" Target="../media/image152.png"/><Relationship Id="rId40" Type="http://schemas.openxmlformats.org/officeDocument/2006/relationships/customXml" Target="../ink/ink20.xml"/><Relationship Id="rId115" Type="http://schemas.openxmlformats.org/officeDocument/2006/relationships/image" Target="../media/image61.png"/><Relationship Id="rId136" Type="http://schemas.openxmlformats.org/officeDocument/2006/relationships/customXml" Target="../ink/ink68.xml"/><Relationship Id="rId157" Type="http://schemas.openxmlformats.org/officeDocument/2006/relationships/image" Target="../media/image82.png"/><Relationship Id="rId178" Type="http://schemas.openxmlformats.org/officeDocument/2006/relationships/customXml" Target="../ink/ink89.xml"/><Relationship Id="rId301" Type="http://schemas.openxmlformats.org/officeDocument/2006/relationships/image" Target="../media/image154.png"/><Relationship Id="rId61" Type="http://schemas.openxmlformats.org/officeDocument/2006/relationships/image" Target="../media/image34.png"/><Relationship Id="rId82" Type="http://schemas.openxmlformats.org/officeDocument/2006/relationships/customXml" Target="../ink/ink41.xml"/><Relationship Id="rId199" Type="http://schemas.openxmlformats.org/officeDocument/2006/relationships/image" Target="../media/image103.png"/><Relationship Id="rId203" Type="http://schemas.openxmlformats.org/officeDocument/2006/relationships/image" Target="../media/image105.png"/><Relationship Id="rId19" Type="http://schemas.openxmlformats.org/officeDocument/2006/relationships/image" Target="../media/image13.png"/><Relationship Id="rId224" Type="http://schemas.openxmlformats.org/officeDocument/2006/relationships/customXml" Target="../ink/ink112.xml"/><Relationship Id="rId245" Type="http://schemas.openxmlformats.org/officeDocument/2006/relationships/image" Target="../media/image126.png"/><Relationship Id="rId266" Type="http://schemas.openxmlformats.org/officeDocument/2006/relationships/customXml" Target="../ink/ink133.xml"/><Relationship Id="rId287" Type="http://schemas.openxmlformats.org/officeDocument/2006/relationships/image" Target="../media/image147.png"/><Relationship Id="rId30" Type="http://schemas.openxmlformats.org/officeDocument/2006/relationships/customXml" Target="../ink/ink15.xml"/><Relationship Id="rId105" Type="http://schemas.openxmlformats.org/officeDocument/2006/relationships/image" Target="../media/image56.png"/><Relationship Id="rId126" Type="http://schemas.openxmlformats.org/officeDocument/2006/relationships/customXml" Target="../ink/ink63.xml"/><Relationship Id="rId147" Type="http://schemas.openxmlformats.org/officeDocument/2006/relationships/image" Target="../media/image77.png"/><Relationship Id="rId168" Type="http://schemas.openxmlformats.org/officeDocument/2006/relationships/customXml" Target="../ink/ink84.xml"/><Relationship Id="rId51" Type="http://schemas.openxmlformats.org/officeDocument/2006/relationships/image" Target="../media/image29.png"/><Relationship Id="rId72" Type="http://schemas.openxmlformats.org/officeDocument/2006/relationships/customXml" Target="../ink/ink36.xml"/><Relationship Id="rId93" Type="http://schemas.openxmlformats.org/officeDocument/2006/relationships/image" Target="../media/image50.png"/><Relationship Id="rId189" Type="http://schemas.openxmlformats.org/officeDocument/2006/relationships/image" Target="../media/image98.png"/><Relationship Id="rId3" Type="http://schemas.openxmlformats.org/officeDocument/2006/relationships/image" Target="../media/image5.png"/><Relationship Id="rId214" Type="http://schemas.openxmlformats.org/officeDocument/2006/relationships/customXml" Target="../ink/ink107.xml"/><Relationship Id="rId235" Type="http://schemas.openxmlformats.org/officeDocument/2006/relationships/image" Target="../media/image121.png"/><Relationship Id="rId256" Type="http://schemas.openxmlformats.org/officeDocument/2006/relationships/customXml" Target="../ink/ink128.xml"/><Relationship Id="rId277" Type="http://schemas.openxmlformats.org/officeDocument/2006/relationships/image" Target="../media/image142.png"/><Relationship Id="rId298" Type="http://schemas.openxmlformats.org/officeDocument/2006/relationships/customXml" Target="../ink/ink149.xml"/><Relationship Id="rId116" Type="http://schemas.openxmlformats.org/officeDocument/2006/relationships/customXml" Target="../ink/ink58.xml"/><Relationship Id="rId137" Type="http://schemas.openxmlformats.org/officeDocument/2006/relationships/image" Target="../media/image72.png"/><Relationship Id="rId158" Type="http://schemas.openxmlformats.org/officeDocument/2006/relationships/customXml" Target="../ink/ink79.xml"/><Relationship Id="rId302" Type="http://schemas.openxmlformats.org/officeDocument/2006/relationships/customXml" Target="../ink/ink151.xml"/><Relationship Id="rId20" Type="http://schemas.openxmlformats.org/officeDocument/2006/relationships/customXml" Target="../ink/ink10.xml"/><Relationship Id="rId41" Type="http://schemas.openxmlformats.org/officeDocument/2006/relationships/image" Target="../media/image24.png"/><Relationship Id="rId62" Type="http://schemas.openxmlformats.org/officeDocument/2006/relationships/customXml" Target="../ink/ink31.xml"/><Relationship Id="rId83" Type="http://schemas.openxmlformats.org/officeDocument/2006/relationships/image" Target="../media/image45.png"/><Relationship Id="rId179" Type="http://schemas.openxmlformats.org/officeDocument/2006/relationships/image" Target="../media/image93.png"/><Relationship Id="rId190" Type="http://schemas.openxmlformats.org/officeDocument/2006/relationships/customXml" Target="../ink/ink95.xml"/><Relationship Id="rId204" Type="http://schemas.openxmlformats.org/officeDocument/2006/relationships/customXml" Target="../ink/ink102.xml"/><Relationship Id="rId225" Type="http://schemas.openxmlformats.org/officeDocument/2006/relationships/image" Target="../media/image116.png"/><Relationship Id="rId246" Type="http://schemas.openxmlformats.org/officeDocument/2006/relationships/customXml" Target="../ink/ink123.xml"/><Relationship Id="rId267" Type="http://schemas.openxmlformats.org/officeDocument/2006/relationships/image" Target="../media/image137.png"/><Relationship Id="rId288" Type="http://schemas.openxmlformats.org/officeDocument/2006/relationships/customXml" Target="../ink/ink144.xml"/><Relationship Id="rId106" Type="http://schemas.openxmlformats.org/officeDocument/2006/relationships/customXml" Target="../ink/ink53.xml"/><Relationship Id="rId127" Type="http://schemas.openxmlformats.org/officeDocument/2006/relationships/image" Target="../media/image67.png"/><Relationship Id="rId10" Type="http://schemas.openxmlformats.org/officeDocument/2006/relationships/customXml" Target="../ink/ink5.xml"/><Relationship Id="rId31" Type="http://schemas.openxmlformats.org/officeDocument/2006/relationships/image" Target="../media/image19.png"/><Relationship Id="rId52" Type="http://schemas.openxmlformats.org/officeDocument/2006/relationships/customXml" Target="../ink/ink26.xml"/><Relationship Id="rId73" Type="http://schemas.openxmlformats.org/officeDocument/2006/relationships/image" Target="../media/image40.png"/><Relationship Id="rId94" Type="http://schemas.openxmlformats.org/officeDocument/2006/relationships/customXml" Target="../ink/ink47.xml"/><Relationship Id="rId148" Type="http://schemas.openxmlformats.org/officeDocument/2006/relationships/customXml" Target="../ink/ink74.xml"/><Relationship Id="rId169" Type="http://schemas.openxmlformats.org/officeDocument/2006/relationships/image" Target="../media/image88.png"/><Relationship Id="rId4" Type="http://schemas.openxmlformats.org/officeDocument/2006/relationships/customXml" Target="../ink/ink2.xml"/><Relationship Id="rId180" Type="http://schemas.openxmlformats.org/officeDocument/2006/relationships/customXml" Target="../ink/ink90.xml"/><Relationship Id="rId215" Type="http://schemas.openxmlformats.org/officeDocument/2006/relationships/image" Target="../media/image111.png"/><Relationship Id="rId236" Type="http://schemas.openxmlformats.org/officeDocument/2006/relationships/customXml" Target="../ink/ink118.xml"/><Relationship Id="rId257" Type="http://schemas.openxmlformats.org/officeDocument/2006/relationships/image" Target="../media/image132.png"/><Relationship Id="rId278" Type="http://schemas.openxmlformats.org/officeDocument/2006/relationships/customXml" Target="../ink/ink139.xml"/><Relationship Id="rId303" Type="http://schemas.openxmlformats.org/officeDocument/2006/relationships/image" Target="../media/image155.png"/><Relationship Id="rId42" Type="http://schemas.openxmlformats.org/officeDocument/2006/relationships/customXml" Target="../ink/ink21.xml"/><Relationship Id="rId84" Type="http://schemas.openxmlformats.org/officeDocument/2006/relationships/customXml" Target="../ink/ink42.xml"/><Relationship Id="rId138" Type="http://schemas.openxmlformats.org/officeDocument/2006/relationships/customXml" Target="../ink/ink69.xml"/><Relationship Id="rId191" Type="http://schemas.openxmlformats.org/officeDocument/2006/relationships/image" Target="../media/image99.png"/><Relationship Id="rId205" Type="http://schemas.openxmlformats.org/officeDocument/2006/relationships/image" Target="../media/image106.png"/><Relationship Id="rId247" Type="http://schemas.openxmlformats.org/officeDocument/2006/relationships/image" Target="../media/image127.png"/><Relationship Id="rId107" Type="http://schemas.openxmlformats.org/officeDocument/2006/relationships/image" Target="../media/image57.png"/><Relationship Id="rId289" Type="http://schemas.openxmlformats.org/officeDocument/2006/relationships/image" Target="../media/image148.png"/><Relationship Id="rId11" Type="http://schemas.openxmlformats.org/officeDocument/2006/relationships/image" Target="../media/image9.png"/><Relationship Id="rId53" Type="http://schemas.openxmlformats.org/officeDocument/2006/relationships/image" Target="../media/image30.png"/><Relationship Id="rId149" Type="http://schemas.openxmlformats.org/officeDocument/2006/relationships/image" Target="../media/image78.png"/><Relationship Id="rId95" Type="http://schemas.openxmlformats.org/officeDocument/2006/relationships/image" Target="../media/image51.png"/><Relationship Id="rId160" Type="http://schemas.openxmlformats.org/officeDocument/2006/relationships/customXml" Target="../ink/ink80.xml"/><Relationship Id="rId216" Type="http://schemas.openxmlformats.org/officeDocument/2006/relationships/customXml" Target="../ink/ink108.xml"/><Relationship Id="rId258" Type="http://schemas.openxmlformats.org/officeDocument/2006/relationships/customXml" Target="../ink/ink129.xml"/><Relationship Id="rId22" Type="http://schemas.openxmlformats.org/officeDocument/2006/relationships/customXml" Target="../ink/ink11.xml"/><Relationship Id="rId64" Type="http://schemas.openxmlformats.org/officeDocument/2006/relationships/customXml" Target="../ink/ink32.xml"/><Relationship Id="rId118" Type="http://schemas.openxmlformats.org/officeDocument/2006/relationships/customXml" Target="../ink/ink59.xml"/><Relationship Id="rId171" Type="http://schemas.openxmlformats.org/officeDocument/2006/relationships/image" Target="../media/image89.png"/><Relationship Id="rId227" Type="http://schemas.openxmlformats.org/officeDocument/2006/relationships/image" Target="../media/image117.png"/><Relationship Id="rId269" Type="http://schemas.openxmlformats.org/officeDocument/2006/relationships/image" Target="../media/image138.png"/><Relationship Id="rId33" Type="http://schemas.openxmlformats.org/officeDocument/2006/relationships/image" Target="../media/image20.png"/><Relationship Id="rId129" Type="http://schemas.openxmlformats.org/officeDocument/2006/relationships/image" Target="../media/image68.png"/><Relationship Id="rId280" Type="http://schemas.openxmlformats.org/officeDocument/2006/relationships/customXml" Target="../ink/ink140.xml"/><Relationship Id="rId75" Type="http://schemas.openxmlformats.org/officeDocument/2006/relationships/image" Target="../media/image41.png"/><Relationship Id="rId140" Type="http://schemas.openxmlformats.org/officeDocument/2006/relationships/customXml" Target="../ink/ink70.xml"/><Relationship Id="rId182" Type="http://schemas.openxmlformats.org/officeDocument/2006/relationships/customXml" Target="../ink/ink91.xml"/><Relationship Id="rId6" Type="http://schemas.openxmlformats.org/officeDocument/2006/relationships/customXml" Target="../ink/ink3.xml"/><Relationship Id="rId238" Type="http://schemas.openxmlformats.org/officeDocument/2006/relationships/customXml" Target="../ink/ink1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00.png"/><Relationship Id="rId7" Type="http://schemas.openxmlformats.org/officeDocument/2006/relationships/image" Target="../media/image1052.png"/><Relationship Id="rId2" Type="http://schemas.openxmlformats.org/officeDocument/2006/relationships/image" Target="../media/image510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100.png"/><Relationship Id="rId5" Type="http://schemas.openxmlformats.org/officeDocument/2006/relationships/image" Target="../media/image8100.png"/><Relationship Id="rId4" Type="http://schemas.openxmlformats.org/officeDocument/2006/relationships/image" Target="../media/image7100.png"/></Relationships>
</file>

<file path=ppt/slides/_rels/slide11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215.png"/><Relationship Id="rId299" Type="http://schemas.openxmlformats.org/officeDocument/2006/relationships/image" Target="../media/image306.png"/><Relationship Id="rId21" Type="http://schemas.openxmlformats.org/officeDocument/2006/relationships/image" Target="../media/image167.png"/><Relationship Id="rId63" Type="http://schemas.openxmlformats.org/officeDocument/2006/relationships/image" Target="../media/image188.png"/><Relationship Id="rId159" Type="http://schemas.openxmlformats.org/officeDocument/2006/relationships/image" Target="../media/image236.png"/><Relationship Id="rId324" Type="http://schemas.openxmlformats.org/officeDocument/2006/relationships/customXml" Target="../ink/ink315.xml"/><Relationship Id="rId170" Type="http://schemas.openxmlformats.org/officeDocument/2006/relationships/customXml" Target="../ink/ink238.xml"/><Relationship Id="rId226" Type="http://schemas.openxmlformats.org/officeDocument/2006/relationships/customXml" Target="../ink/ink266.xml"/><Relationship Id="rId268" Type="http://schemas.openxmlformats.org/officeDocument/2006/relationships/customXml" Target="../ink/ink287.xml"/><Relationship Id="rId32" Type="http://schemas.openxmlformats.org/officeDocument/2006/relationships/customXml" Target="../ink/ink169.xml"/><Relationship Id="rId74" Type="http://schemas.openxmlformats.org/officeDocument/2006/relationships/customXml" Target="../ink/ink190.xml"/><Relationship Id="rId128" Type="http://schemas.openxmlformats.org/officeDocument/2006/relationships/customXml" Target="../ink/ink217.xml"/><Relationship Id="rId5" Type="http://schemas.openxmlformats.org/officeDocument/2006/relationships/image" Target="../media/image159.png"/><Relationship Id="rId181" Type="http://schemas.openxmlformats.org/officeDocument/2006/relationships/image" Target="../media/image247.png"/><Relationship Id="rId237" Type="http://schemas.openxmlformats.org/officeDocument/2006/relationships/image" Target="../media/image275.png"/><Relationship Id="rId279" Type="http://schemas.openxmlformats.org/officeDocument/2006/relationships/image" Target="../media/image296.png"/><Relationship Id="rId43" Type="http://schemas.openxmlformats.org/officeDocument/2006/relationships/image" Target="../media/image178.png"/><Relationship Id="rId139" Type="http://schemas.openxmlformats.org/officeDocument/2006/relationships/image" Target="../media/image226.png"/><Relationship Id="rId290" Type="http://schemas.openxmlformats.org/officeDocument/2006/relationships/customXml" Target="../ink/ink298.xml"/><Relationship Id="rId304" Type="http://schemas.openxmlformats.org/officeDocument/2006/relationships/customXml" Target="../ink/ink305.xml"/><Relationship Id="rId85" Type="http://schemas.openxmlformats.org/officeDocument/2006/relationships/image" Target="../media/image199.png"/><Relationship Id="rId150" Type="http://schemas.openxmlformats.org/officeDocument/2006/relationships/customXml" Target="../ink/ink228.xml"/><Relationship Id="rId192" Type="http://schemas.openxmlformats.org/officeDocument/2006/relationships/customXml" Target="../ink/ink249.xml"/><Relationship Id="rId206" Type="http://schemas.openxmlformats.org/officeDocument/2006/relationships/customXml" Target="../ink/ink256.xml"/><Relationship Id="rId248" Type="http://schemas.openxmlformats.org/officeDocument/2006/relationships/customXml" Target="../ink/ink277.xml"/><Relationship Id="rId12" Type="http://schemas.openxmlformats.org/officeDocument/2006/relationships/customXml" Target="../ink/ink159.xml"/><Relationship Id="rId108" Type="http://schemas.openxmlformats.org/officeDocument/2006/relationships/customXml" Target="../ink/ink207.xml"/><Relationship Id="rId315" Type="http://schemas.openxmlformats.org/officeDocument/2006/relationships/image" Target="../media/image314.png"/><Relationship Id="rId54" Type="http://schemas.openxmlformats.org/officeDocument/2006/relationships/customXml" Target="../ink/ink180.xml"/><Relationship Id="rId96" Type="http://schemas.openxmlformats.org/officeDocument/2006/relationships/customXml" Target="../ink/ink201.xml"/><Relationship Id="rId161" Type="http://schemas.openxmlformats.org/officeDocument/2006/relationships/image" Target="../media/image237.png"/><Relationship Id="rId217" Type="http://schemas.openxmlformats.org/officeDocument/2006/relationships/image" Target="../media/image265.png"/><Relationship Id="rId259" Type="http://schemas.openxmlformats.org/officeDocument/2006/relationships/image" Target="../media/image286.png"/><Relationship Id="rId23" Type="http://schemas.openxmlformats.org/officeDocument/2006/relationships/image" Target="../media/image168.png"/><Relationship Id="rId119" Type="http://schemas.openxmlformats.org/officeDocument/2006/relationships/image" Target="../media/image216.png"/><Relationship Id="rId270" Type="http://schemas.openxmlformats.org/officeDocument/2006/relationships/customXml" Target="../ink/ink288.xml"/><Relationship Id="rId326" Type="http://schemas.openxmlformats.org/officeDocument/2006/relationships/customXml" Target="../ink/ink316.xml"/><Relationship Id="rId65" Type="http://schemas.openxmlformats.org/officeDocument/2006/relationships/image" Target="../media/image189.png"/><Relationship Id="rId130" Type="http://schemas.openxmlformats.org/officeDocument/2006/relationships/customXml" Target="../ink/ink218.xml"/><Relationship Id="rId172" Type="http://schemas.openxmlformats.org/officeDocument/2006/relationships/customXml" Target="../ink/ink239.xml"/><Relationship Id="rId228" Type="http://schemas.openxmlformats.org/officeDocument/2006/relationships/customXml" Target="../ink/ink267.xml"/><Relationship Id="rId281" Type="http://schemas.openxmlformats.org/officeDocument/2006/relationships/image" Target="../media/image297.png"/><Relationship Id="rId34" Type="http://schemas.openxmlformats.org/officeDocument/2006/relationships/customXml" Target="../ink/ink170.xml"/><Relationship Id="rId76" Type="http://schemas.openxmlformats.org/officeDocument/2006/relationships/customXml" Target="../ink/ink191.xml"/><Relationship Id="rId141" Type="http://schemas.openxmlformats.org/officeDocument/2006/relationships/image" Target="../media/image227.png"/><Relationship Id="rId7" Type="http://schemas.openxmlformats.org/officeDocument/2006/relationships/image" Target="../media/image160.png"/><Relationship Id="rId162" Type="http://schemas.openxmlformats.org/officeDocument/2006/relationships/customXml" Target="../ink/ink234.xml"/><Relationship Id="rId183" Type="http://schemas.openxmlformats.org/officeDocument/2006/relationships/image" Target="../media/image248.png"/><Relationship Id="rId218" Type="http://schemas.openxmlformats.org/officeDocument/2006/relationships/customXml" Target="../ink/ink262.xml"/><Relationship Id="rId239" Type="http://schemas.openxmlformats.org/officeDocument/2006/relationships/image" Target="../media/image276.png"/><Relationship Id="rId250" Type="http://schemas.openxmlformats.org/officeDocument/2006/relationships/customXml" Target="../ink/ink278.xml"/><Relationship Id="rId271" Type="http://schemas.openxmlformats.org/officeDocument/2006/relationships/image" Target="../media/image292.png"/><Relationship Id="rId292" Type="http://schemas.openxmlformats.org/officeDocument/2006/relationships/customXml" Target="../ink/ink299.xml"/><Relationship Id="rId306" Type="http://schemas.openxmlformats.org/officeDocument/2006/relationships/customXml" Target="../ink/ink306.xml"/><Relationship Id="rId24" Type="http://schemas.openxmlformats.org/officeDocument/2006/relationships/customXml" Target="../ink/ink165.xml"/><Relationship Id="rId45" Type="http://schemas.openxmlformats.org/officeDocument/2006/relationships/image" Target="../media/image179.png"/><Relationship Id="rId66" Type="http://schemas.openxmlformats.org/officeDocument/2006/relationships/customXml" Target="../ink/ink186.xml"/><Relationship Id="rId87" Type="http://schemas.openxmlformats.org/officeDocument/2006/relationships/image" Target="../media/image200.png"/><Relationship Id="rId110" Type="http://schemas.openxmlformats.org/officeDocument/2006/relationships/customXml" Target="../ink/ink208.xml"/><Relationship Id="rId131" Type="http://schemas.openxmlformats.org/officeDocument/2006/relationships/image" Target="../media/image222.png"/><Relationship Id="rId327" Type="http://schemas.openxmlformats.org/officeDocument/2006/relationships/image" Target="../media/image320.png"/><Relationship Id="rId152" Type="http://schemas.openxmlformats.org/officeDocument/2006/relationships/customXml" Target="../ink/ink229.xml"/><Relationship Id="rId173" Type="http://schemas.openxmlformats.org/officeDocument/2006/relationships/image" Target="../media/image243.png"/><Relationship Id="rId194" Type="http://schemas.openxmlformats.org/officeDocument/2006/relationships/customXml" Target="../ink/ink250.xml"/><Relationship Id="rId208" Type="http://schemas.openxmlformats.org/officeDocument/2006/relationships/customXml" Target="../ink/ink257.xml"/><Relationship Id="rId229" Type="http://schemas.openxmlformats.org/officeDocument/2006/relationships/image" Target="../media/image271.png"/><Relationship Id="rId240" Type="http://schemas.openxmlformats.org/officeDocument/2006/relationships/customXml" Target="../ink/ink273.xml"/><Relationship Id="rId261" Type="http://schemas.openxmlformats.org/officeDocument/2006/relationships/image" Target="../media/image287.png"/><Relationship Id="rId14" Type="http://schemas.openxmlformats.org/officeDocument/2006/relationships/customXml" Target="../ink/ink160.xml"/><Relationship Id="rId35" Type="http://schemas.openxmlformats.org/officeDocument/2006/relationships/image" Target="../media/image174.png"/><Relationship Id="rId56" Type="http://schemas.openxmlformats.org/officeDocument/2006/relationships/customXml" Target="../ink/ink181.xml"/><Relationship Id="rId77" Type="http://schemas.openxmlformats.org/officeDocument/2006/relationships/image" Target="../media/image195.png"/><Relationship Id="rId100" Type="http://schemas.openxmlformats.org/officeDocument/2006/relationships/customXml" Target="../ink/ink203.xml"/><Relationship Id="rId282" Type="http://schemas.openxmlformats.org/officeDocument/2006/relationships/customXml" Target="../ink/ink294.xml"/><Relationship Id="rId317" Type="http://schemas.openxmlformats.org/officeDocument/2006/relationships/image" Target="../media/image315.png"/><Relationship Id="rId8" Type="http://schemas.openxmlformats.org/officeDocument/2006/relationships/customXml" Target="../ink/ink157.xml"/><Relationship Id="rId98" Type="http://schemas.openxmlformats.org/officeDocument/2006/relationships/customXml" Target="../ink/ink202.xml"/><Relationship Id="rId121" Type="http://schemas.openxmlformats.org/officeDocument/2006/relationships/image" Target="../media/image217.png"/><Relationship Id="rId142" Type="http://schemas.openxmlformats.org/officeDocument/2006/relationships/customXml" Target="../ink/ink224.xml"/><Relationship Id="rId163" Type="http://schemas.openxmlformats.org/officeDocument/2006/relationships/image" Target="../media/image238.png"/><Relationship Id="rId184" Type="http://schemas.openxmlformats.org/officeDocument/2006/relationships/customXml" Target="../ink/ink245.xml"/><Relationship Id="rId219" Type="http://schemas.openxmlformats.org/officeDocument/2006/relationships/image" Target="../media/image266.png"/><Relationship Id="rId230" Type="http://schemas.openxmlformats.org/officeDocument/2006/relationships/customXml" Target="../ink/ink268.xml"/><Relationship Id="rId251" Type="http://schemas.openxmlformats.org/officeDocument/2006/relationships/image" Target="../media/image282.png"/><Relationship Id="rId25" Type="http://schemas.openxmlformats.org/officeDocument/2006/relationships/image" Target="../media/image169.png"/><Relationship Id="rId46" Type="http://schemas.openxmlformats.org/officeDocument/2006/relationships/customXml" Target="../ink/ink176.xml"/><Relationship Id="rId67" Type="http://schemas.openxmlformats.org/officeDocument/2006/relationships/image" Target="../media/image190.png"/><Relationship Id="rId272" Type="http://schemas.openxmlformats.org/officeDocument/2006/relationships/customXml" Target="../ink/ink289.xml"/><Relationship Id="rId293" Type="http://schemas.openxmlformats.org/officeDocument/2006/relationships/image" Target="../media/image303.png"/><Relationship Id="rId307" Type="http://schemas.openxmlformats.org/officeDocument/2006/relationships/image" Target="../media/image310.png"/><Relationship Id="rId88" Type="http://schemas.openxmlformats.org/officeDocument/2006/relationships/customXml" Target="../ink/ink197.xml"/><Relationship Id="rId111" Type="http://schemas.openxmlformats.org/officeDocument/2006/relationships/image" Target="../media/image212.png"/><Relationship Id="rId132" Type="http://schemas.openxmlformats.org/officeDocument/2006/relationships/customXml" Target="../ink/ink219.xml"/><Relationship Id="rId153" Type="http://schemas.openxmlformats.org/officeDocument/2006/relationships/image" Target="../media/image233.png"/><Relationship Id="rId174" Type="http://schemas.openxmlformats.org/officeDocument/2006/relationships/customXml" Target="../ink/ink240.xml"/><Relationship Id="rId195" Type="http://schemas.openxmlformats.org/officeDocument/2006/relationships/image" Target="../media/image254.png"/><Relationship Id="rId209" Type="http://schemas.openxmlformats.org/officeDocument/2006/relationships/image" Target="../media/image261.png"/><Relationship Id="rId220" Type="http://schemas.openxmlformats.org/officeDocument/2006/relationships/customXml" Target="../ink/ink263.xml"/><Relationship Id="rId241" Type="http://schemas.openxmlformats.org/officeDocument/2006/relationships/image" Target="../media/image277.png"/><Relationship Id="rId15" Type="http://schemas.openxmlformats.org/officeDocument/2006/relationships/image" Target="../media/image164.png"/><Relationship Id="rId36" Type="http://schemas.openxmlformats.org/officeDocument/2006/relationships/customXml" Target="../ink/ink171.xml"/><Relationship Id="rId57" Type="http://schemas.openxmlformats.org/officeDocument/2006/relationships/image" Target="../media/image185.png"/><Relationship Id="rId262" Type="http://schemas.openxmlformats.org/officeDocument/2006/relationships/customXml" Target="../ink/ink284.xml"/><Relationship Id="rId283" Type="http://schemas.openxmlformats.org/officeDocument/2006/relationships/image" Target="../media/image298.png"/><Relationship Id="rId318" Type="http://schemas.openxmlformats.org/officeDocument/2006/relationships/customXml" Target="../ink/ink312.xml"/><Relationship Id="rId78" Type="http://schemas.openxmlformats.org/officeDocument/2006/relationships/customXml" Target="../ink/ink192.xml"/><Relationship Id="rId99" Type="http://schemas.openxmlformats.org/officeDocument/2006/relationships/image" Target="../media/image206.png"/><Relationship Id="rId101" Type="http://schemas.openxmlformats.org/officeDocument/2006/relationships/image" Target="../media/image207.png"/><Relationship Id="rId122" Type="http://schemas.openxmlformats.org/officeDocument/2006/relationships/customXml" Target="../ink/ink214.xml"/><Relationship Id="rId143" Type="http://schemas.openxmlformats.org/officeDocument/2006/relationships/image" Target="../media/image228.png"/><Relationship Id="rId164" Type="http://schemas.openxmlformats.org/officeDocument/2006/relationships/customXml" Target="../ink/ink235.xml"/><Relationship Id="rId185" Type="http://schemas.openxmlformats.org/officeDocument/2006/relationships/image" Target="../media/image249.png"/><Relationship Id="rId9" Type="http://schemas.openxmlformats.org/officeDocument/2006/relationships/image" Target="../media/image161.png"/><Relationship Id="rId210" Type="http://schemas.openxmlformats.org/officeDocument/2006/relationships/customXml" Target="../ink/ink258.xml"/><Relationship Id="rId26" Type="http://schemas.openxmlformats.org/officeDocument/2006/relationships/customXml" Target="../ink/ink166.xml"/><Relationship Id="rId231" Type="http://schemas.openxmlformats.org/officeDocument/2006/relationships/image" Target="../media/image272.png"/><Relationship Id="rId252" Type="http://schemas.openxmlformats.org/officeDocument/2006/relationships/customXml" Target="../ink/ink279.xml"/><Relationship Id="rId273" Type="http://schemas.openxmlformats.org/officeDocument/2006/relationships/image" Target="../media/image293.png"/><Relationship Id="rId294" Type="http://schemas.openxmlformats.org/officeDocument/2006/relationships/customXml" Target="../ink/ink300.xml"/><Relationship Id="rId308" Type="http://schemas.openxmlformats.org/officeDocument/2006/relationships/customXml" Target="../ink/ink307.xml"/><Relationship Id="rId47" Type="http://schemas.openxmlformats.org/officeDocument/2006/relationships/image" Target="../media/image180.png"/><Relationship Id="rId68" Type="http://schemas.openxmlformats.org/officeDocument/2006/relationships/customXml" Target="../ink/ink187.xml"/><Relationship Id="rId89" Type="http://schemas.openxmlformats.org/officeDocument/2006/relationships/image" Target="../media/image201.png"/><Relationship Id="rId112" Type="http://schemas.openxmlformats.org/officeDocument/2006/relationships/customXml" Target="../ink/ink209.xml"/><Relationship Id="rId133" Type="http://schemas.openxmlformats.org/officeDocument/2006/relationships/image" Target="../media/image223.png"/><Relationship Id="rId154" Type="http://schemas.openxmlformats.org/officeDocument/2006/relationships/customXml" Target="../ink/ink230.xml"/><Relationship Id="rId175" Type="http://schemas.openxmlformats.org/officeDocument/2006/relationships/image" Target="../media/image244.png"/><Relationship Id="rId196" Type="http://schemas.openxmlformats.org/officeDocument/2006/relationships/customXml" Target="../ink/ink251.xml"/><Relationship Id="rId200" Type="http://schemas.openxmlformats.org/officeDocument/2006/relationships/customXml" Target="../ink/ink253.xml"/><Relationship Id="rId16" Type="http://schemas.openxmlformats.org/officeDocument/2006/relationships/customXml" Target="../ink/ink161.xml"/><Relationship Id="rId221" Type="http://schemas.openxmlformats.org/officeDocument/2006/relationships/image" Target="../media/image267.png"/><Relationship Id="rId242" Type="http://schemas.openxmlformats.org/officeDocument/2006/relationships/customXml" Target="../ink/ink274.xml"/><Relationship Id="rId263" Type="http://schemas.openxmlformats.org/officeDocument/2006/relationships/image" Target="../media/image288.png"/><Relationship Id="rId284" Type="http://schemas.openxmlformats.org/officeDocument/2006/relationships/customXml" Target="../ink/ink295.xml"/><Relationship Id="rId319" Type="http://schemas.openxmlformats.org/officeDocument/2006/relationships/image" Target="../media/image316.png"/><Relationship Id="rId37" Type="http://schemas.openxmlformats.org/officeDocument/2006/relationships/image" Target="../media/image175.png"/><Relationship Id="rId58" Type="http://schemas.openxmlformats.org/officeDocument/2006/relationships/customXml" Target="../ink/ink182.xml"/><Relationship Id="rId79" Type="http://schemas.openxmlformats.org/officeDocument/2006/relationships/image" Target="../media/image196.png"/><Relationship Id="rId102" Type="http://schemas.openxmlformats.org/officeDocument/2006/relationships/customXml" Target="../ink/ink204.xml"/><Relationship Id="rId123" Type="http://schemas.openxmlformats.org/officeDocument/2006/relationships/image" Target="../media/image218.png"/><Relationship Id="rId144" Type="http://schemas.openxmlformats.org/officeDocument/2006/relationships/customXml" Target="../ink/ink225.xml"/><Relationship Id="rId90" Type="http://schemas.openxmlformats.org/officeDocument/2006/relationships/customXml" Target="../ink/ink198.xml"/><Relationship Id="rId165" Type="http://schemas.openxmlformats.org/officeDocument/2006/relationships/image" Target="../media/image239.png"/><Relationship Id="rId186" Type="http://schemas.openxmlformats.org/officeDocument/2006/relationships/customXml" Target="../ink/ink246.xml"/><Relationship Id="rId211" Type="http://schemas.openxmlformats.org/officeDocument/2006/relationships/image" Target="../media/image262.png"/><Relationship Id="rId232" Type="http://schemas.openxmlformats.org/officeDocument/2006/relationships/customXml" Target="../ink/ink269.xml"/><Relationship Id="rId253" Type="http://schemas.openxmlformats.org/officeDocument/2006/relationships/image" Target="../media/image283.png"/><Relationship Id="rId274" Type="http://schemas.openxmlformats.org/officeDocument/2006/relationships/customXml" Target="../ink/ink290.xml"/><Relationship Id="rId295" Type="http://schemas.openxmlformats.org/officeDocument/2006/relationships/image" Target="../media/image304.png"/><Relationship Id="rId309" Type="http://schemas.openxmlformats.org/officeDocument/2006/relationships/image" Target="../media/image311.png"/><Relationship Id="rId27" Type="http://schemas.openxmlformats.org/officeDocument/2006/relationships/image" Target="../media/image170.png"/><Relationship Id="rId48" Type="http://schemas.openxmlformats.org/officeDocument/2006/relationships/customXml" Target="../ink/ink177.xml"/><Relationship Id="rId69" Type="http://schemas.openxmlformats.org/officeDocument/2006/relationships/image" Target="../media/image191.png"/><Relationship Id="rId113" Type="http://schemas.openxmlformats.org/officeDocument/2006/relationships/image" Target="../media/image213.png"/><Relationship Id="rId134" Type="http://schemas.openxmlformats.org/officeDocument/2006/relationships/customXml" Target="../ink/ink220.xml"/><Relationship Id="rId320" Type="http://schemas.openxmlformats.org/officeDocument/2006/relationships/customXml" Target="../ink/ink313.xml"/><Relationship Id="rId80" Type="http://schemas.openxmlformats.org/officeDocument/2006/relationships/customXml" Target="../ink/ink193.xml"/><Relationship Id="rId155" Type="http://schemas.openxmlformats.org/officeDocument/2006/relationships/image" Target="../media/image234.png"/><Relationship Id="rId176" Type="http://schemas.openxmlformats.org/officeDocument/2006/relationships/customXml" Target="../ink/ink241.xml"/><Relationship Id="rId197" Type="http://schemas.openxmlformats.org/officeDocument/2006/relationships/image" Target="../media/image255.png"/><Relationship Id="rId201" Type="http://schemas.openxmlformats.org/officeDocument/2006/relationships/image" Target="../media/image257.png"/><Relationship Id="rId222" Type="http://schemas.openxmlformats.org/officeDocument/2006/relationships/customXml" Target="../ink/ink264.xml"/><Relationship Id="rId243" Type="http://schemas.openxmlformats.org/officeDocument/2006/relationships/image" Target="../media/image278.png"/><Relationship Id="rId264" Type="http://schemas.openxmlformats.org/officeDocument/2006/relationships/customXml" Target="../ink/ink285.xml"/><Relationship Id="rId285" Type="http://schemas.openxmlformats.org/officeDocument/2006/relationships/image" Target="../media/image299.png"/><Relationship Id="rId17" Type="http://schemas.openxmlformats.org/officeDocument/2006/relationships/image" Target="../media/image165.png"/><Relationship Id="rId38" Type="http://schemas.openxmlformats.org/officeDocument/2006/relationships/customXml" Target="../ink/ink172.xml"/><Relationship Id="rId59" Type="http://schemas.openxmlformats.org/officeDocument/2006/relationships/image" Target="../media/image186.png"/><Relationship Id="rId103" Type="http://schemas.openxmlformats.org/officeDocument/2006/relationships/image" Target="../media/image208.png"/><Relationship Id="rId124" Type="http://schemas.openxmlformats.org/officeDocument/2006/relationships/customXml" Target="../ink/ink215.xml"/><Relationship Id="rId310" Type="http://schemas.openxmlformats.org/officeDocument/2006/relationships/customXml" Target="../ink/ink308.xml"/><Relationship Id="rId70" Type="http://schemas.openxmlformats.org/officeDocument/2006/relationships/customXml" Target="../ink/ink188.xml"/><Relationship Id="rId91" Type="http://schemas.openxmlformats.org/officeDocument/2006/relationships/image" Target="../media/image202.png"/><Relationship Id="rId145" Type="http://schemas.openxmlformats.org/officeDocument/2006/relationships/image" Target="../media/image229.png"/><Relationship Id="rId166" Type="http://schemas.openxmlformats.org/officeDocument/2006/relationships/customXml" Target="../ink/ink236.xml"/><Relationship Id="rId187" Type="http://schemas.openxmlformats.org/officeDocument/2006/relationships/image" Target="../media/image250.png"/><Relationship Id="rId1" Type="http://schemas.openxmlformats.org/officeDocument/2006/relationships/slideLayout" Target="../slideLayouts/slideLayout6.xml"/><Relationship Id="rId212" Type="http://schemas.openxmlformats.org/officeDocument/2006/relationships/customXml" Target="../ink/ink259.xml"/><Relationship Id="rId233" Type="http://schemas.openxmlformats.org/officeDocument/2006/relationships/image" Target="../media/image273.png"/><Relationship Id="rId254" Type="http://schemas.openxmlformats.org/officeDocument/2006/relationships/customXml" Target="../ink/ink280.xml"/><Relationship Id="rId28" Type="http://schemas.openxmlformats.org/officeDocument/2006/relationships/customXml" Target="../ink/ink167.xml"/><Relationship Id="rId49" Type="http://schemas.openxmlformats.org/officeDocument/2006/relationships/image" Target="../media/image181.png"/><Relationship Id="rId114" Type="http://schemas.openxmlformats.org/officeDocument/2006/relationships/customXml" Target="../ink/ink210.xml"/><Relationship Id="rId275" Type="http://schemas.openxmlformats.org/officeDocument/2006/relationships/image" Target="../media/image294.png"/><Relationship Id="rId296" Type="http://schemas.openxmlformats.org/officeDocument/2006/relationships/customXml" Target="../ink/ink301.xml"/><Relationship Id="rId300" Type="http://schemas.openxmlformats.org/officeDocument/2006/relationships/customXml" Target="../ink/ink303.xml"/><Relationship Id="rId60" Type="http://schemas.openxmlformats.org/officeDocument/2006/relationships/customXml" Target="../ink/ink183.xml"/><Relationship Id="rId81" Type="http://schemas.openxmlformats.org/officeDocument/2006/relationships/image" Target="../media/image197.png"/><Relationship Id="rId135" Type="http://schemas.openxmlformats.org/officeDocument/2006/relationships/image" Target="../media/image224.png"/><Relationship Id="rId156" Type="http://schemas.openxmlformats.org/officeDocument/2006/relationships/customXml" Target="../ink/ink231.xml"/><Relationship Id="rId177" Type="http://schemas.openxmlformats.org/officeDocument/2006/relationships/image" Target="../media/image245.png"/><Relationship Id="rId198" Type="http://schemas.openxmlformats.org/officeDocument/2006/relationships/customXml" Target="../ink/ink252.xml"/><Relationship Id="rId321" Type="http://schemas.openxmlformats.org/officeDocument/2006/relationships/image" Target="../media/image317.png"/><Relationship Id="rId202" Type="http://schemas.openxmlformats.org/officeDocument/2006/relationships/customXml" Target="../ink/ink254.xml"/><Relationship Id="rId223" Type="http://schemas.openxmlformats.org/officeDocument/2006/relationships/image" Target="../media/image268.png"/><Relationship Id="rId244" Type="http://schemas.openxmlformats.org/officeDocument/2006/relationships/customXml" Target="../ink/ink275.xml"/><Relationship Id="rId18" Type="http://schemas.openxmlformats.org/officeDocument/2006/relationships/customXml" Target="../ink/ink162.xml"/><Relationship Id="rId39" Type="http://schemas.openxmlformats.org/officeDocument/2006/relationships/image" Target="../media/image176.png"/><Relationship Id="rId265" Type="http://schemas.openxmlformats.org/officeDocument/2006/relationships/image" Target="../media/image289.png"/><Relationship Id="rId286" Type="http://schemas.openxmlformats.org/officeDocument/2006/relationships/customXml" Target="../ink/ink296.xml"/><Relationship Id="rId50" Type="http://schemas.openxmlformats.org/officeDocument/2006/relationships/customXml" Target="../ink/ink178.xml"/><Relationship Id="rId104" Type="http://schemas.openxmlformats.org/officeDocument/2006/relationships/customXml" Target="../ink/ink205.xml"/><Relationship Id="rId125" Type="http://schemas.openxmlformats.org/officeDocument/2006/relationships/image" Target="../media/image219.png"/><Relationship Id="rId146" Type="http://schemas.openxmlformats.org/officeDocument/2006/relationships/customXml" Target="../ink/ink226.xml"/><Relationship Id="rId167" Type="http://schemas.openxmlformats.org/officeDocument/2006/relationships/image" Target="../media/image240.png"/><Relationship Id="rId188" Type="http://schemas.openxmlformats.org/officeDocument/2006/relationships/customXml" Target="../ink/ink247.xml"/><Relationship Id="rId311" Type="http://schemas.openxmlformats.org/officeDocument/2006/relationships/image" Target="../media/image312.png"/><Relationship Id="rId71" Type="http://schemas.openxmlformats.org/officeDocument/2006/relationships/image" Target="../media/image192.png"/><Relationship Id="rId92" Type="http://schemas.openxmlformats.org/officeDocument/2006/relationships/customXml" Target="../ink/ink199.xml"/><Relationship Id="rId213" Type="http://schemas.openxmlformats.org/officeDocument/2006/relationships/image" Target="../media/image263.png"/><Relationship Id="rId234" Type="http://schemas.openxmlformats.org/officeDocument/2006/relationships/customXml" Target="../ink/ink270.xml"/><Relationship Id="rId2" Type="http://schemas.openxmlformats.org/officeDocument/2006/relationships/customXml" Target="../ink/ink154.xml"/><Relationship Id="rId29" Type="http://schemas.openxmlformats.org/officeDocument/2006/relationships/image" Target="../media/image171.png"/><Relationship Id="rId255" Type="http://schemas.openxmlformats.org/officeDocument/2006/relationships/image" Target="../media/image284.png"/><Relationship Id="rId276" Type="http://schemas.openxmlformats.org/officeDocument/2006/relationships/customXml" Target="../ink/ink291.xml"/><Relationship Id="rId297" Type="http://schemas.openxmlformats.org/officeDocument/2006/relationships/image" Target="../media/image305.png"/><Relationship Id="rId40" Type="http://schemas.openxmlformats.org/officeDocument/2006/relationships/customXml" Target="../ink/ink173.xml"/><Relationship Id="rId115" Type="http://schemas.openxmlformats.org/officeDocument/2006/relationships/image" Target="../media/image214.png"/><Relationship Id="rId136" Type="http://schemas.openxmlformats.org/officeDocument/2006/relationships/customXml" Target="../ink/ink221.xml"/><Relationship Id="rId157" Type="http://schemas.openxmlformats.org/officeDocument/2006/relationships/image" Target="../media/image235.png"/><Relationship Id="rId178" Type="http://schemas.openxmlformats.org/officeDocument/2006/relationships/customXml" Target="../ink/ink242.xml"/><Relationship Id="rId301" Type="http://schemas.openxmlformats.org/officeDocument/2006/relationships/image" Target="../media/image307.png"/><Relationship Id="rId322" Type="http://schemas.openxmlformats.org/officeDocument/2006/relationships/customXml" Target="../ink/ink314.xml"/><Relationship Id="rId61" Type="http://schemas.openxmlformats.org/officeDocument/2006/relationships/image" Target="../media/image187.png"/><Relationship Id="rId82" Type="http://schemas.openxmlformats.org/officeDocument/2006/relationships/customXml" Target="../ink/ink194.xml"/><Relationship Id="rId199" Type="http://schemas.openxmlformats.org/officeDocument/2006/relationships/image" Target="../media/image256.png"/><Relationship Id="rId203" Type="http://schemas.openxmlformats.org/officeDocument/2006/relationships/image" Target="../media/image258.png"/><Relationship Id="rId19" Type="http://schemas.openxmlformats.org/officeDocument/2006/relationships/image" Target="../media/image166.png"/><Relationship Id="rId224" Type="http://schemas.openxmlformats.org/officeDocument/2006/relationships/customXml" Target="../ink/ink265.xml"/><Relationship Id="rId245" Type="http://schemas.openxmlformats.org/officeDocument/2006/relationships/image" Target="../media/image279.png"/><Relationship Id="rId266" Type="http://schemas.openxmlformats.org/officeDocument/2006/relationships/customXml" Target="../ink/ink286.xml"/><Relationship Id="rId287" Type="http://schemas.openxmlformats.org/officeDocument/2006/relationships/image" Target="../media/image300.png"/><Relationship Id="rId30" Type="http://schemas.openxmlformats.org/officeDocument/2006/relationships/customXml" Target="../ink/ink168.xml"/><Relationship Id="rId105" Type="http://schemas.openxmlformats.org/officeDocument/2006/relationships/image" Target="../media/image209.png"/><Relationship Id="rId126" Type="http://schemas.openxmlformats.org/officeDocument/2006/relationships/customXml" Target="../ink/ink216.xml"/><Relationship Id="rId147" Type="http://schemas.openxmlformats.org/officeDocument/2006/relationships/image" Target="../media/image230.png"/><Relationship Id="rId168" Type="http://schemas.openxmlformats.org/officeDocument/2006/relationships/customXml" Target="../ink/ink237.xml"/><Relationship Id="rId312" Type="http://schemas.openxmlformats.org/officeDocument/2006/relationships/customXml" Target="../ink/ink309.xml"/><Relationship Id="rId51" Type="http://schemas.openxmlformats.org/officeDocument/2006/relationships/image" Target="../media/image182.png"/><Relationship Id="rId72" Type="http://schemas.openxmlformats.org/officeDocument/2006/relationships/customXml" Target="../ink/ink189.xml"/><Relationship Id="rId93" Type="http://schemas.openxmlformats.org/officeDocument/2006/relationships/image" Target="../media/image203.png"/><Relationship Id="rId189" Type="http://schemas.openxmlformats.org/officeDocument/2006/relationships/image" Target="../media/image251.png"/><Relationship Id="rId3" Type="http://schemas.openxmlformats.org/officeDocument/2006/relationships/image" Target="../media/image158.png"/><Relationship Id="rId214" Type="http://schemas.openxmlformats.org/officeDocument/2006/relationships/customXml" Target="../ink/ink260.xml"/><Relationship Id="rId235" Type="http://schemas.openxmlformats.org/officeDocument/2006/relationships/image" Target="../media/image274.png"/><Relationship Id="rId256" Type="http://schemas.openxmlformats.org/officeDocument/2006/relationships/customXml" Target="../ink/ink281.xml"/><Relationship Id="rId277" Type="http://schemas.openxmlformats.org/officeDocument/2006/relationships/image" Target="../media/image295.png"/><Relationship Id="rId298" Type="http://schemas.openxmlformats.org/officeDocument/2006/relationships/customXml" Target="../ink/ink302.xml"/><Relationship Id="rId116" Type="http://schemas.openxmlformats.org/officeDocument/2006/relationships/customXml" Target="../ink/ink211.xml"/><Relationship Id="rId137" Type="http://schemas.openxmlformats.org/officeDocument/2006/relationships/image" Target="../media/image225.png"/><Relationship Id="rId158" Type="http://schemas.openxmlformats.org/officeDocument/2006/relationships/customXml" Target="../ink/ink232.xml"/><Relationship Id="rId302" Type="http://schemas.openxmlformats.org/officeDocument/2006/relationships/customXml" Target="../ink/ink304.xml"/><Relationship Id="rId323" Type="http://schemas.openxmlformats.org/officeDocument/2006/relationships/image" Target="../media/image318.png"/><Relationship Id="rId20" Type="http://schemas.openxmlformats.org/officeDocument/2006/relationships/customXml" Target="../ink/ink163.xml"/><Relationship Id="rId41" Type="http://schemas.openxmlformats.org/officeDocument/2006/relationships/image" Target="../media/image177.png"/><Relationship Id="rId62" Type="http://schemas.openxmlformats.org/officeDocument/2006/relationships/customXml" Target="../ink/ink184.xml"/><Relationship Id="rId83" Type="http://schemas.openxmlformats.org/officeDocument/2006/relationships/image" Target="../media/image198.png"/><Relationship Id="rId179" Type="http://schemas.openxmlformats.org/officeDocument/2006/relationships/image" Target="../media/image246.png"/><Relationship Id="rId190" Type="http://schemas.openxmlformats.org/officeDocument/2006/relationships/customXml" Target="../ink/ink248.xml"/><Relationship Id="rId204" Type="http://schemas.openxmlformats.org/officeDocument/2006/relationships/customXml" Target="../ink/ink255.xml"/><Relationship Id="rId225" Type="http://schemas.openxmlformats.org/officeDocument/2006/relationships/image" Target="../media/image269.png"/><Relationship Id="rId246" Type="http://schemas.openxmlformats.org/officeDocument/2006/relationships/customXml" Target="../ink/ink276.xml"/><Relationship Id="rId267" Type="http://schemas.openxmlformats.org/officeDocument/2006/relationships/image" Target="../media/image290.png"/><Relationship Id="rId288" Type="http://schemas.openxmlformats.org/officeDocument/2006/relationships/customXml" Target="../ink/ink297.xml"/><Relationship Id="rId106" Type="http://schemas.openxmlformats.org/officeDocument/2006/relationships/customXml" Target="../ink/ink206.xml"/><Relationship Id="rId127" Type="http://schemas.openxmlformats.org/officeDocument/2006/relationships/image" Target="../media/image220.png"/><Relationship Id="rId313" Type="http://schemas.openxmlformats.org/officeDocument/2006/relationships/image" Target="../media/image313.png"/><Relationship Id="rId10" Type="http://schemas.openxmlformats.org/officeDocument/2006/relationships/customXml" Target="../ink/ink158.xml"/><Relationship Id="rId31" Type="http://schemas.openxmlformats.org/officeDocument/2006/relationships/image" Target="../media/image172.png"/><Relationship Id="rId52" Type="http://schemas.openxmlformats.org/officeDocument/2006/relationships/customXml" Target="../ink/ink179.xml"/><Relationship Id="rId73" Type="http://schemas.openxmlformats.org/officeDocument/2006/relationships/image" Target="../media/image193.png"/><Relationship Id="rId94" Type="http://schemas.openxmlformats.org/officeDocument/2006/relationships/customXml" Target="../ink/ink200.xml"/><Relationship Id="rId148" Type="http://schemas.openxmlformats.org/officeDocument/2006/relationships/customXml" Target="../ink/ink227.xml"/><Relationship Id="rId169" Type="http://schemas.openxmlformats.org/officeDocument/2006/relationships/image" Target="../media/image241.png"/><Relationship Id="rId4" Type="http://schemas.openxmlformats.org/officeDocument/2006/relationships/customXml" Target="../ink/ink155.xml"/><Relationship Id="rId180" Type="http://schemas.openxmlformats.org/officeDocument/2006/relationships/customXml" Target="../ink/ink243.xml"/><Relationship Id="rId215" Type="http://schemas.openxmlformats.org/officeDocument/2006/relationships/image" Target="../media/image264.png"/><Relationship Id="rId236" Type="http://schemas.openxmlformats.org/officeDocument/2006/relationships/customXml" Target="../ink/ink271.xml"/><Relationship Id="rId257" Type="http://schemas.openxmlformats.org/officeDocument/2006/relationships/image" Target="../media/image285.png"/><Relationship Id="rId278" Type="http://schemas.openxmlformats.org/officeDocument/2006/relationships/customXml" Target="../ink/ink292.xml"/><Relationship Id="rId303" Type="http://schemas.openxmlformats.org/officeDocument/2006/relationships/image" Target="../media/image308.png"/><Relationship Id="rId42" Type="http://schemas.openxmlformats.org/officeDocument/2006/relationships/customXml" Target="../ink/ink174.xml"/><Relationship Id="rId84" Type="http://schemas.openxmlformats.org/officeDocument/2006/relationships/customXml" Target="../ink/ink195.xml"/><Relationship Id="rId138" Type="http://schemas.openxmlformats.org/officeDocument/2006/relationships/customXml" Target="../ink/ink222.xml"/><Relationship Id="rId191" Type="http://schemas.openxmlformats.org/officeDocument/2006/relationships/image" Target="../media/image252.png"/><Relationship Id="rId205" Type="http://schemas.openxmlformats.org/officeDocument/2006/relationships/image" Target="../media/image259.png"/><Relationship Id="rId247" Type="http://schemas.openxmlformats.org/officeDocument/2006/relationships/image" Target="../media/image280.png"/><Relationship Id="rId107" Type="http://schemas.openxmlformats.org/officeDocument/2006/relationships/image" Target="../media/image210.png"/><Relationship Id="rId289" Type="http://schemas.openxmlformats.org/officeDocument/2006/relationships/image" Target="../media/image301.png"/><Relationship Id="rId11" Type="http://schemas.openxmlformats.org/officeDocument/2006/relationships/image" Target="../media/image162.png"/><Relationship Id="rId53" Type="http://schemas.openxmlformats.org/officeDocument/2006/relationships/image" Target="../media/image183.png"/><Relationship Id="rId149" Type="http://schemas.openxmlformats.org/officeDocument/2006/relationships/image" Target="../media/image231.png"/><Relationship Id="rId314" Type="http://schemas.openxmlformats.org/officeDocument/2006/relationships/customXml" Target="../ink/ink310.xml"/><Relationship Id="rId95" Type="http://schemas.openxmlformats.org/officeDocument/2006/relationships/image" Target="../media/image204.png"/><Relationship Id="rId160" Type="http://schemas.openxmlformats.org/officeDocument/2006/relationships/customXml" Target="../ink/ink233.xml"/><Relationship Id="rId216" Type="http://schemas.openxmlformats.org/officeDocument/2006/relationships/customXml" Target="../ink/ink261.xml"/><Relationship Id="rId258" Type="http://schemas.openxmlformats.org/officeDocument/2006/relationships/customXml" Target="../ink/ink282.xml"/><Relationship Id="rId22" Type="http://schemas.openxmlformats.org/officeDocument/2006/relationships/customXml" Target="../ink/ink164.xml"/><Relationship Id="rId64" Type="http://schemas.openxmlformats.org/officeDocument/2006/relationships/customXml" Target="../ink/ink185.xml"/><Relationship Id="rId118" Type="http://schemas.openxmlformats.org/officeDocument/2006/relationships/customXml" Target="../ink/ink212.xml"/><Relationship Id="rId325" Type="http://schemas.openxmlformats.org/officeDocument/2006/relationships/image" Target="../media/image319.png"/><Relationship Id="rId171" Type="http://schemas.openxmlformats.org/officeDocument/2006/relationships/image" Target="../media/image242.png"/><Relationship Id="rId227" Type="http://schemas.openxmlformats.org/officeDocument/2006/relationships/image" Target="../media/image270.png"/><Relationship Id="rId269" Type="http://schemas.openxmlformats.org/officeDocument/2006/relationships/image" Target="../media/image291.png"/><Relationship Id="rId33" Type="http://schemas.openxmlformats.org/officeDocument/2006/relationships/image" Target="../media/image173.png"/><Relationship Id="rId129" Type="http://schemas.openxmlformats.org/officeDocument/2006/relationships/image" Target="../media/image221.png"/><Relationship Id="rId280" Type="http://schemas.openxmlformats.org/officeDocument/2006/relationships/customXml" Target="../ink/ink293.xml"/><Relationship Id="rId75" Type="http://schemas.openxmlformats.org/officeDocument/2006/relationships/image" Target="../media/image194.png"/><Relationship Id="rId140" Type="http://schemas.openxmlformats.org/officeDocument/2006/relationships/customXml" Target="../ink/ink223.xml"/><Relationship Id="rId182" Type="http://schemas.openxmlformats.org/officeDocument/2006/relationships/customXml" Target="../ink/ink244.xml"/><Relationship Id="rId6" Type="http://schemas.openxmlformats.org/officeDocument/2006/relationships/customXml" Target="../ink/ink156.xml"/><Relationship Id="rId238" Type="http://schemas.openxmlformats.org/officeDocument/2006/relationships/customXml" Target="../ink/ink272.xml"/><Relationship Id="rId291" Type="http://schemas.openxmlformats.org/officeDocument/2006/relationships/image" Target="../media/image302.png"/><Relationship Id="rId305" Type="http://schemas.openxmlformats.org/officeDocument/2006/relationships/image" Target="../media/image309.png"/><Relationship Id="rId44" Type="http://schemas.openxmlformats.org/officeDocument/2006/relationships/customXml" Target="../ink/ink175.xml"/><Relationship Id="rId86" Type="http://schemas.openxmlformats.org/officeDocument/2006/relationships/customXml" Target="../ink/ink196.xml"/><Relationship Id="rId151" Type="http://schemas.openxmlformats.org/officeDocument/2006/relationships/image" Target="../media/image232.png"/><Relationship Id="rId193" Type="http://schemas.openxmlformats.org/officeDocument/2006/relationships/image" Target="../media/image253.png"/><Relationship Id="rId207" Type="http://schemas.openxmlformats.org/officeDocument/2006/relationships/image" Target="../media/image260.png"/><Relationship Id="rId249" Type="http://schemas.openxmlformats.org/officeDocument/2006/relationships/image" Target="../media/image281.png"/><Relationship Id="rId13" Type="http://schemas.openxmlformats.org/officeDocument/2006/relationships/image" Target="../media/image163.png"/><Relationship Id="rId109" Type="http://schemas.openxmlformats.org/officeDocument/2006/relationships/image" Target="../media/image211.png"/><Relationship Id="rId260" Type="http://schemas.openxmlformats.org/officeDocument/2006/relationships/customXml" Target="../ink/ink283.xml"/><Relationship Id="rId316" Type="http://schemas.openxmlformats.org/officeDocument/2006/relationships/customXml" Target="../ink/ink311.xml"/><Relationship Id="rId55" Type="http://schemas.openxmlformats.org/officeDocument/2006/relationships/image" Target="../media/image184.png"/><Relationship Id="rId97" Type="http://schemas.openxmlformats.org/officeDocument/2006/relationships/image" Target="../media/image205.png"/><Relationship Id="rId120" Type="http://schemas.openxmlformats.org/officeDocument/2006/relationships/customXml" Target="../ink/ink213.xml"/></Relationships>
</file>

<file path=ppt/slides/_rels/slide12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378.png"/><Relationship Id="rId299" Type="http://schemas.openxmlformats.org/officeDocument/2006/relationships/image" Target="../media/image469.png"/><Relationship Id="rId21" Type="http://schemas.openxmlformats.org/officeDocument/2006/relationships/image" Target="../media/image330.png"/><Relationship Id="rId63" Type="http://schemas.openxmlformats.org/officeDocument/2006/relationships/image" Target="../media/image351.png"/><Relationship Id="rId159" Type="http://schemas.openxmlformats.org/officeDocument/2006/relationships/image" Target="../media/image399.png"/><Relationship Id="rId170" Type="http://schemas.openxmlformats.org/officeDocument/2006/relationships/customXml" Target="../ink/ink401.xml"/><Relationship Id="rId226" Type="http://schemas.openxmlformats.org/officeDocument/2006/relationships/customXml" Target="../ink/ink429.xml"/><Relationship Id="rId268" Type="http://schemas.openxmlformats.org/officeDocument/2006/relationships/customXml" Target="../ink/ink450.xml"/><Relationship Id="rId32" Type="http://schemas.openxmlformats.org/officeDocument/2006/relationships/customXml" Target="../ink/ink332.xml"/><Relationship Id="rId74" Type="http://schemas.openxmlformats.org/officeDocument/2006/relationships/customXml" Target="../ink/ink353.xml"/><Relationship Id="rId128" Type="http://schemas.openxmlformats.org/officeDocument/2006/relationships/customXml" Target="../ink/ink380.xml"/><Relationship Id="rId5" Type="http://schemas.openxmlformats.org/officeDocument/2006/relationships/image" Target="../media/image322.png"/><Relationship Id="rId181" Type="http://schemas.openxmlformats.org/officeDocument/2006/relationships/image" Target="../media/image410.png"/><Relationship Id="rId237" Type="http://schemas.openxmlformats.org/officeDocument/2006/relationships/image" Target="../media/image438.png"/><Relationship Id="rId279" Type="http://schemas.openxmlformats.org/officeDocument/2006/relationships/image" Target="../media/image459.png"/><Relationship Id="rId43" Type="http://schemas.openxmlformats.org/officeDocument/2006/relationships/image" Target="../media/image341.png"/><Relationship Id="rId139" Type="http://schemas.openxmlformats.org/officeDocument/2006/relationships/image" Target="../media/image389.png"/><Relationship Id="rId290" Type="http://schemas.openxmlformats.org/officeDocument/2006/relationships/customXml" Target="../ink/ink461.xml"/><Relationship Id="rId304" Type="http://schemas.openxmlformats.org/officeDocument/2006/relationships/customXml" Target="../ink/ink468.xml"/><Relationship Id="rId85" Type="http://schemas.openxmlformats.org/officeDocument/2006/relationships/image" Target="../media/image362.png"/><Relationship Id="rId150" Type="http://schemas.openxmlformats.org/officeDocument/2006/relationships/customXml" Target="../ink/ink391.xml"/><Relationship Id="rId192" Type="http://schemas.openxmlformats.org/officeDocument/2006/relationships/customXml" Target="../ink/ink412.xml"/><Relationship Id="rId206" Type="http://schemas.openxmlformats.org/officeDocument/2006/relationships/customXml" Target="../ink/ink419.xml"/><Relationship Id="rId248" Type="http://schemas.openxmlformats.org/officeDocument/2006/relationships/customXml" Target="../ink/ink440.xml"/><Relationship Id="rId12" Type="http://schemas.openxmlformats.org/officeDocument/2006/relationships/customXml" Target="../ink/ink322.xml"/><Relationship Id="rId108" Type="http://schemas.openxmlformats.org/officeDocument/2006/relationships/customXml" Target="../ink/ink370.xml"/><Relationship Id="rId54" Type="http://schemas.openxmlformats.org/officeDocument/2006/relationships/customXml" Target="../ink/ink343.xml"/><Relationship Id="rId96" Type="http://schemas.openxmlformats.org/officeDocument/2006/relationships/customXml" Target="../ink/ink364.xml"/><Relationship Id="rId161" Type="http://schemas.openxmlformats.org/officeDocument/2006/relationships/image" Target="../media/image400.png"/><Relationship Id="rId217" Type="http://schemas.openxmlformats.org/officeDocument/2006/relationships/image" Target="../media/image428.png"/><Relationship Id="rId259" Type="http://schemas.openxmlformats.org/officeDocument/2006/relationships/image" Target="../media/image449.png"/><Relationship Id="rId23" Type="http://schemas.openxmlformats.org/officeDocument/2006/relationships/image" Target="../media/image331.png"/><Relationship Id="rId119" Type="http://schemas.openxmlformats.org/officeDocument/2006/relationships/image" Target="../media/image379.png"/><Relationship Id="rId270" Type="http://schemas.openxmlformats.org/officeDocument/2006/relationships/customXml" Target="../ink/ink451.xml"/><Relationship Id="rId44" Type="http://schemas.openxmlformats.org/officeDocument/2006/relationships/customXml" Target="../ink/ink338.xml"/><Relationship Id="rId65" Type="http://schemas.openxmlformats.org/officeDocument/2006/relationships/image" Target="../media/image352.png"/><Relationship Id="rId86" Type="http://schemas.openxmlformats.org/officeDocument/2006/relationships/customXml" Target="../ink/ink359.xml"/><Relationship Id="rId130" Type="http://schemas.openxmlformats.org/officeDocument/2006/relationships/customXml" Target="../ink/ink381.xml"/><Relationship Id="rId151" Type="http://schemas.openxmlformats.org/officeDocument/2006/relationships/image" Target="../media/image395.png"/><Relationship Id="rId172" Type="http://schemas.openxmlformats.org/officeDocument/2006/relationships/customXml" Target="../ink/ink402.xml"/><Relationship Id="rId193" Type="http://schemas.openxmlformats.org/officeDocument/2006/relationships/image" Target="../media/image416.png"/><Relationship Id="rId207" Type="http://schemas.openxmlformats.org/officeDocument/2006/relationships/image" Target="../media/image423.png"/><Relationship Id="rId228" Type="http://schemas.openxmlformats.org/officeDocument/2006/relationships/customXml" Target="../ink/ink430.xml"/><Relationship Id="rId249" Type="http://schemas.openxmlformats.org/officeDocument/2006/relationships/image" Target="../media/image444.png"/><Relationship Id="rId13" Type="http://schemas.openxmlformats.org/officeDocument/2006/relationships/image" Target="../media/image326.png"/><Relationship Id="rId109" Type="http://schemas.openxmlformats.org/officeDocument/2006/relationships/image" Target="../media/image374.png"/><Relationship Id="rId260" Type="http://schemas.openxmlformats.org/officeDocument/2006/relationships/customXml" Target="../ink/ink446.xml"/><Relationship Id="rId281" Type="http://schemas.openxmlformats.org/officeDocument/2006/relationships/image" Target="../media/image460.png"/><Relationship Id="rId34" Type="http://schemas.openxmlformats.org/officeDocument/2006/relationships/customXml" Target="../ink/ink333.xml"/><Relationship Id="rId55" Type="http://schemas.openxmlformats.org/officeDocument/2006/relationships/image" Target="../media/image347.png"/><Relationship Id="rId76" Type="http://schemas.openxmlformats.org/officeDocument/2006/relationships/customXml" Target="../ink/ink354.xml"/><Relationship Id="rId97" Type="http://schemas.openxmlformats.org/officeDocument/2006/relationships/image" Target="../media/image368.png"/><Relationship Id="rId120" Type="http://schemas.openxmlformats.org/officeDocument/2006/relationships/customXml" Target="../ink/ink376.xml"/><Relationship Id="rId141" Type="http://schemas.openxmlformats.org/officeDocument/2006/relationships/image" Target="../media/image390.png"/><Relationship Id="rId7" Type="http://schemas.openxmlformats.org/officeDocument/2006/relationships/image" Target="../media/image323.png"/><Relationship Id="rId162" Type="http://schemas.openxmlformats.org/officeDocument/2006/relationships/customXml" Target="../ink/ink397.xml"/><Relationship Id="rId183" Type="http://schemas.openxmlformats.org/officeDocument/2006/relationships/image" Target="../media/image411.png"/><Relationship Id="rId218" Type="http://schemas.openxmlformats.org/officeDocument/2006/relationships/customXml" Target="../ink/ink425.xml"/><Relationship Id="rId239" Type="http://schemas.openxmlformats.org/officeDocument/2006/relationships/image" Target="../media/image439.png"/><Relationship Id="rId250" Type="http://schemas.openxmlformats.org/officeDocument/2006/relationships/customXml" Target="../ink/ink441.xml"/><Relationship Id="rId271" Type="http://schemas.openxmlformats.org/officeDocument/2006/relationships/image" Target="../media/image455.png"/><Relationship Id="rId292" Type="http://schemas.openxmlformats.org/officeDocument/2006/relationships/customXml" Target="../ink/ink462.xml"/><Relationship Id="rId306" Type="http://schemas.openxmlformats.org/officeDocument/2006/relationships/customXml" Target="../ink/ink469.xml"/><Relationship Id="rId24" Type="http://schemas.openxmlformats.org/officeDocument/2006/relationships/customXml" Target="../ink/ink328.xml"/><Relationship Id="rId45" Type="http://schemas.openxmlformats.org/officeDocument/2006/relationships/image" Target="../media/image342.png"/><Relationship Id="rId66" Type="http://schemas.openxmlformats.org/officeDocument/2006/relationships/customXml" Target="../ink/ink349.xml"/><Relationship Id="rId87" Type="http://schemas.openxmlformats.org/officeDocument/2006/relationships/image" Target="../media/image363.png"/><Relationship Id="rId110" Type="http://schemas.openxmlformats.org/officeDocument/2006/relationships/customXml" Target="../ink/ink371.xml"/><Relationship Id="rId131" Type="http://schemas.openxmlformats.org/officeDocument/2006/relationships/image" Target="../media/image385.png"/><Relationship Id="rId152" Type="http://schemas.openxmlformats.org/officeDocument/2006/relationships/customXml" Target="../ink/ink392.xml"/><Relationship Id="rId173" Type="http://schemas.openxmlformats.org/officeDocument/2006/relationships/image" Target="../media/image406.png"/><Relationship Id="rId194" Type="http://schemas.openxmlformats.org/officeDocument/2006/relationships/customXml" Target="../ink/ink413.xml"/><Relationship Id="rId208" Type="http://schemas.openxmlformats.org/officeDocument/2006/relationships/customXml" Target="../ink/ink420.xml"/><Relationship Id="rId229" Type="http://schemas.openxmlformats.org/officeDocument/2006/relationships/image" Target="../media/image434.png"/><Relationship Id="rId240" Type="http://schemas.openxmlformats.org/officeDocument/2006/relationships/customXml" Target="../ink/ink436.xml"/><Relationship Id="rId261" Type="http://schemas.openxmlformats.org/officeDocument/2006/relationships/image" Target="../media/image450.png"/><Relationship Id="rId14" Type="http://schemas.openxmlformats.org/officeDocument/2006/relationships/customXml" Target="../ink/ink323.xml"/><Relationship Id="rId35" Type="http://schemas.openxmlformats.org/officeDocument/2006/relationships/image" Target="../media/image337.png"/><Relationship Id="rId56" Type="http://schemas.openxmlformats.org/officeDocument/2006/relationships/customXml" Target="../ink/ink344.xml"/><Relationship Id="rId77" Type="http://schemas.openxmlformats.org/officeDocument/2006/relationships/image" Target="../media/image358.png"/><Relationship Id="rId100" Type="http://schemas.openxmlformats.org/officeDocument/2006/relationships/customXml" Target="../ink/ink366.xml"/><Relationship Id="rId282" Type="http://schemas.openxmlformats.org/officeDocument/2006/relationships/customXml" Target="../ink/ink457.xml"/><Relationship Id="rId8" Type="http://schemas.openxmlformats.org/officeDocument/2006/relationships/customXml" Target="../ink/ink320.xml"/><Relationship Id="rId98" Type="http://schemas.openxmlformats.org/officeDocument/2006/relationships/customXml" Target="../ink/ink365.xml"/><Relationship Id="rId121" Type="http://schemas.openxmlformats.org/officeDocument/2006/relationships/image" Target="../media/image380.png"/><Relationship Id="rId142" Type="http://schemas.openxmlformats.org/officeDocument/2006/relationships/customXml" Target="../ink/ink387.xml"/><Relationship Id="rId163" Type="http://schemas.openxmlformats.org/officeDocument/2006/relationships/image" Target="../media/image401.png"/><Relationship Id="rId184" Type="http://schemas.openxmlformats.org/officeDocument/2006/relationships/customXml" Target="../ink/ink408.xml"/><Relationship Id="rId219" Type="http://schemas.openxmlformats.org/officeDocument/2006/relationships/image" Target="../media/image429.png"/><Relationship Id="rId230" Type="http://schemas.openxmlformats.org/officeDocument/2006/relationships/customXml" Target="../ink/ink431.xml"/><Relationship Id="rId251" Type="http://schemas.openxmlformats.org/officeDocument/2006/relationships/image" Target="../media/image445.png"/><Relationship Id="rId25" Type="http://schemas.openxmlformats.org/officeDocument/2006/relationships/image" Target="../media/image332.png"/><Relationship Id="rId46" Type="http://schemas.openxmlformats.org/officeDocument/2006/relationships/customXml" Target="../ink/ink339.xml"/><Relationship Id="rId67" Type="http://schemas.openxmlformats.org/officeDocument/2006/relationships/image" Target="../media/image353.png"/><Relationship Id="rId272" Type="http://schemas.openxmlformats.org/officeDocument/2006/relationships/customXml" Target="../ink/ink452.xml"/><Relationship Id="rId293" Type="http://schemas.openxmlformats.org/officeDocument/2006/relationships/image" Target="../media/image466.png"/><Relationship Id="rId307" Type="http://schemas.openxmlformats.org/officeDocument/2006/relationships/image" Target="../media/image473.png"/><Relationship Id="rId88" Type="http://schemas.openxmlformats.org/officeDocument/2006/relationships/customXml" Target="../ink/ink360.xml"/><Relationship Id="rId111" Type="http://schemas.openxmlformats.org/officeDocument/2006/relationships/image" Target="../media/image375.png"/><Relationship Id="rId132" Type="http://schemas.openxmlformats.org/officeDocument/2006/relationships/customXml" Target="../ink/ink382.xml"/><Relationship Id="rId153" Type="http://schemas.openxmlformats.org/officeDocument/2006/relationships/image" Target="../media/image396.png"/><Relationship Id="rId174" Type="http://schemas.openxmlformats.org/officeDocument/2006/relationships/customXml" Target="../ink/ink403.xml"/><Relationship Id="rId195" Type="http://schemas.openxmlformats.org/officeDocument/2006/relationships/image" Target="../media/image417.png"/><Relationship Id="rId209" Type="http://schemas.openxmlformats.org/officeDocument/2006/relationships/image" Target="../media/image424.png"/><Relationship Id="rId220" Type="http://schemas.openxmlformats.org/officeDocument/2006/relationships/customXml" Target="../ink/ink426.xml"/><Relationship Id="rId241" Type="http://schemas.openxmlformats.org/officeDocument/2006/relationships/image" Target="../media/image440.png"/><Relationship Id="rId15" Type="http://schemas.openxmlformats.org/officeDocument/2006/relationships/image" Target="../media/image327.png"/><Relationship Id="rId36" Type="http://schemas.openxmlformats.org/officeDocument/2006/relationships/customXml" Target="../ink/ink334.xml"/><Relationship Id="rId57" Type="http://schemas.openxmlformats.org/officeDocument/2006/relationships/image" Target="../media/image348.png"/><Relationship Id="rId262" Type="http://schemas.openxmlformats.org/officeDocument/2006/relationships/customXml" Target="../ink/ink447.xml"/><Relationship Id="rId283" Type="http://schemas.openxmlformats.org/officeDocument/2006/relationships/image" Target="../media/image461.png"/><Relationship Id="rId78" Type="http://schemas.openxmlformats.org/officeDocument/2006/relationships/customXml" Target="../ink/ink355.xml"/><Relationship Id="rId99" Type="http://schemas.openxmlformats.org/officeDocument/2006/relationships/image" Target="../media/image369.png"/><Relationship Id="rId101" Type="http://schemas.openxmlformats.org/officeDocument/2006/relationships/image" Target="../media/image370.png"/><Relationship Id="rId122" Type="http://schemas.openxmlformats.org/officeDocument/2006/relationships/customXml" Target="../ink/ink377.xml"/><Relationship Id="rId143" Type="http://schemas.openxmlformats.org/officeDocument/2006/relationships/image" Target="../media/image391.png"/><Relationship Id="rId164" Type="http://schemas.openxmlformats.org/officeDocument/2006/relationships/customXml" Target="../ink/ink398.xml"/><Relationship Id="rId185" Type="http://schemas.openxmlformats.org/officeDocument/2006/relationships/image" Target="../media/image412.png"/><Relationship Id="rId9" Type="http://schemas.openxmlformats.org/officeDocument/2006/relationships/image" Target="../media/image324.png"/><Relationship Id="rId210" Type="http://schemas.openxmlformats.org/officeDocument/2006/relationships/customXml" Target="../ink/ink421.xml"/><Relationship Id="rId26" Type="http://schemas.openxmlformats.org/officeDocument/2006/relationships/customXml" Target="../ink/ink329.xml"/><Relationship Id="rId231" Type="http://schemas.openxmlformats.org/officeDocument/2006/relationships/image" Target="../media/image435.png"/><Relationship Id="rId252" Type="http://schemas.openxmlformats.org/officeDocument/2006/relationships/customXml" Target="../ink/ink442.xml"/><Relationship Id="rId273" Type="http://schemas.openxmlformats.org/officeDocument/2006/relationships/image" Target="../media/image456.png"/><Relationship Id="rId294" Type="http://schemas.openxmlformats.org/officeDocument/2006/relationships/customXml" Target="../ink/ink463.xml"/><Relationship Id="rId308" Type="http://schemas.openxmlformats.org/officeDocument/2006/relationships/customXml" Target="../ink/ink470.xml"/><Relationship Id="rId47" Type="http://schemas.openxmlformats.org/officeDocument/2006/relationships/image" Target="../media/image343.png"/><Relationship Id="rId68" Type="http://schemas.openxmlformats.org/officeDocument/2006/relationships/customXml" Target="../ink/ink350.xml"/><Relationship Id="rId89" Type="http://schemas.openxmlformats.org/officeDocument/2006/relationships/image" Target="../media/image364.png"/><Relationship Id="rId112" Type="http://schemas.openxmlformats.org/officeDocument/2006/relationships/customXml" Target="../ink/ink372.xml"/><Relationship Id="rId133" Type="http://schemas.openxmlformats.org/officeDocument/2006/relationships/image" Target="../media/image386.png"/><Relationship Id="rId154" Type="http://schemas.openxmlformats.org/officeDocument/2006/relationships/customXml" Target="../ink/ink393.xml"/><Relationship Id="rId175" Type="http://schemas.openxmlformats.org/officeDocument/2006/relationships/image" Target="../media/image407.png"/><Relationship Id="rId196" Type="http://schemas.openxmlformats.org/officeDocument/2006/relationships/customXml" Target="../ink/ink414.xml"/><Relationship Id="rId200" Type="http://schemas.openxmlformats.org/officeDocument/2006/relationships/customXml" Target="../ink/ink416.xml"/><Relationship Id="rId16" Type="http://schemas.openxmlformats.org/officeDocument/2006/relationships/customXml" Target="../ink/ink324.xml"/><Relationship Id="rId221" Type="http://schemas.openxmlformats.org/officeDocument/2006/relationships/image" Target="../media/image430.png"/><Relationship Id="rId242" Type="http://schemas.openxmlformats.org/officeDocument/2006/relationships/customXml" Target="../ink/ink437.xml"/><Relationship Id="rId263" Type="http://schemas.openxmlformats.org/officeDocument/2006/relationships/image" Target="../media/image451.png"/><Relationship Id="rId284" Type="http://schemas.openxmlformats.org/officeDocument/2006/relationships/customXml" Target="../ink/ink458.xml"/><Relationship Id="rId37" Type="http://schemas.openxmlformats.org/officeDocument/2006/relationships/image" Target="../media/image338.png"/><Relationship Id="rId58" Type="http://schemas.openxmlformats.org/officeDocument/2006/relationships/customXml" Target="../ink/ink345.xml"/><Relationship Id="rId79" Type="http://schemas.openxmlformats.org/officeDocument/2006/relationships/image" Target="../media/image359.png"/><Relationship Id="rId102" Type="http://schemas.openxmlformats.org/officeDocument/2006/relationships/customXml" Target="../ink/ink367.xml"/><Relationship Id="rId123" Type="http://schemas.openxmlformats.org/officeDocument/2006/relationships/image" Target="../media/image381.png"/><Relationship Id="rId144" Type="http://schemas.openxmlformats.org/officeDocument/2006/relationships/customXml" Target="../ink/ink388.xml"/><Relationship Id="rId90" Type="http://schemas.openxmlformats.org/officeDocument/2006/relationships/customXml" Target="../ink/ink361.xml"/><Relationship Id="rId165" Type="http://schemas.openxmlformats.org/officeDocument/2006/relationships/image" Target="../media/image402.png"/><Relationship Id="rId186" Type="http://schemas.openxmlformats.org/officeDocument/2006/relationships/customXml" Target="../ink/ink409.xml"/><Relationship Id="rId211" Type="http://schemas.openxmlformats.org/officeDocument/2006/relationships/image" Target="../media/image425.png"/><Relationship Id="rId232" Type="http://schemas.openxmlformats.org/officeDocument/2006/relationships/customXml" Target="../ink/ink432.xml"/><Relationship Id="rId253" Type="http://schemas.openxmlformats.org/officeDocument/2006/relationships/image" Target="../media/image446.png"/><Relationship Id="rId274" Type="http://schemas.openxmlformats.org/officeDocument/2006/relationships/customXml" Target="../ink/ink453.xml"/><Relationship Id="rId295" Type="http://schemas.openxmlformats.org/officeDocument/2006/relationships/image" Target="../media/image467.png"/><Relationship Id="rId309" Type="http://schemas.openxmlformats.org/officeDocument/2006/relationships/image" Target="../media/image474.png"/><Relationship Id="rId27" Type="http://schemas.openxmlformats.org/officeDocument/2006/relationships/image" Target="../media/image333.png"/><Relationship Id="rId48" Type="http://schemas.openxmlformats.org/officeDocument/2006/relationships/customXml" Target="../ink/ink340.xml"/><Relationship Id="rId69" Type="http://schemas.openxmlformats.org/officeDocument/2006/relationships/image" Target="../media/image354.png"/><Relationship Id="rId113" Type="http://schemas.openxmlformats.org/officeDocument/2006/relationships/image" Target="../media/image376.png"/><Relationship Id="rId134" Type="http://schemas.openxmlformats.org/officeDocument/2006/relationships/customXml" Target="../ink/ink383.xml"/><Relationship Id="rId80" Type="http://schemas.openxmlformats.org/officeDocument/2006/relationships/customXml" Target="../ink/ink356.xml"/><Relationship Id="rId155" Type="http://schemas.openxmlformats.org/officeDocument/2006/relationships/image" Target="../media/image397.png"/><Relationship Id="rId176" Type="http://schemas.openxmlformats.org/officeDocument/2006/relationships/customXml" Target="../ink/ink404.xml"/><Relationship Id="rId197" Type="http://schemas.openxmlformats.org/officeDocument/2006/relationships/image" Target="../media/image418.png"/><Relationship Id="rId201" Type="http://schemas.openxmlformats.org/officeDocument/2006/relationships/image" Target="../media/image420.png"/><Relationship Id="rId222" Type="http://schemas.openxmlformats.org/officeDocument/2006/relationships/customXml" Target="../ink/ink427.xml"/><Relationship Id="rId243" Type="http://schemas.openxmlformats.org/officeDocument/2006/relationships/image" Target="../media/image441.png"/><Relationship Id="rId264" Type="http://schemas.openxmlformats.org/officeDocument/2006/relationships/customXml" Target="../ink/ink448.xml"/><Relationship Id="rId285" Type="http://schemas.openxmlformats.org/officeDocument/2006/relationships/image" Target="../media/image462.png"/><Relationship Id="rId17" Type="http://schemas.openxmlformats.org/officeDocument/2006/relationships/image" Target="../media/image328.png"/><Relationship Id="rId38" Type="http://schemas.openxmlformats.org/officeDocument/2006/relationships/customXml" Target="../ink/ink335.xml"/><Relationship Id="rId59" Type="http://schemas.openxmlformats.org/officeDocument/2006/relationships/image" Target="../media/image349.png"/><Relationship Id="rId103" Type="http://schemas.openxmlformats.org/officeDocument/2006/relationships/image" Target="../media/image371.png"/><Relationship Id="rId124" Type="http://schemas.openxmlformats.org/officeDocument/2006/relationships/customXml" Target="../ink/ink378.xml"/><Relationship Id="rId70" Type="http://schemas.openxmlformats.org/officeDocument/2006/relationships/customXml" Target="../ink/ink351.xml"/><Relationship Id="rId91" Type="http://schemas.openxmlformats.org/officeDocument/2006/relationships/image" Target="../media/image365.png"/><Relationship Id="rId145" Type="http://schemas.openxmlformats.org/officeDocument/2006/relationships/image" Target="../media/image392.png"/><Relationship Id="rId166" Type="http://schemas.openxmlformats.org/officeDocument/2006/relationships/customXml" Target="../ink/ink399.xml"/><Relationship Id="rId187" Type="http://schemas.openxmlformats.org/officeDocument/2006/relationships/image" Target="../media/image413.png"/><Relationship Id="rId1" Type="http://schemas.openxmlformats.org/officeDocument/2006/relationships/slideLayout" Target="../slideLayouts/slideLayout6.xml"/><Relationship Id="rId212" Type="http://schemas.openxmlformats.org/officeDocument/2006/relationships/customXml" Target="../ink/ink422.xml"/><Relationship Id="rId233" Type="http://schemas.openxmlformats.org/officeDocument/2006/relationships/image" Target="../media/image436.png"/><Relationship Id="rId254" Type="http://schemas.openxmlformats.org/officeDocument/2006/relationships/customXml" Target="../ink/ink443.xml"/><Relationship Id="rId28" Type="http://schemas.openxmlformats.org/officeDocument/2006/relationships/customXml" Target="../ink/ink330.xml"/><Relationship Id="rId49" Type="http://schemas.openxmlformats.org/officeDocument/2006/relationships/image" Target="../media/image344.png"/><Relationship Id="rId114" Type="http://schemas.openxmlformats.org/officeDocument/2006/relationships/customXml" Target="../ink/ink373.xml"/><Relationship Id="rId275" Type="http://schemas.openxmlformats.org/officeDocument/2006/relationships/image" Target="../media/image457.png"/><Relationship Id="rId296" Type="http://schemas.openxmlformats.org/officeDocument/2006/relationships/customXml" Target="../ink/ink464.xml"/><Relationship Id="rId300" Type="http://schemas.openxmlformats.org/officeDocument/2006/relationships/customXml" Target="../ink/ink466.xml"/><Relationship Id="rId60" Type="http://schemas.openxmlformats.org/officeDocument/2006/relationships/customXml" Target="../ink/ink346.xml"/><Relationship Id="rId81" Type="http://schemas.openxmlformats.org/officeDocument/2006/relationships/image" Target="../media/image360.png"/><Relationship Id="rId135" Type="http://schemas.openxmlformats.org/officeDocument/2006/relationships/image" Target="../media/image387.png"/><Relationship Id="rId156" Type="http://schemas.openxmlformats.org/officeDocument/2006/relationships/customXml" Target="../ink/ink394.xml"/><Relationship Id="rId177" Type="http://schemas.openxmlformats.org/officeDocument/2006/relationships/image" Target="../media/image408.png"/><Relationship Id="rId198" Type="http://schemas.openxmlformats.org/officeDocument/2006/relationships/customXml" Target="../ink/ink415.xml"/><Relationship Id="rId202" Type="http://schemas.openxmlformats.org/officeDocument/2006/relationships/customXml" Target="../ink/ink417.xml"/><Relationship Id="rId223" Type="http://schemas.openxmlformats.org/officeDocument/2006/relationships/image" Target="../media/image431.png"/><Relationship Id="rId244" Type="http://schemas.openxmlformats.org/officeDocument/2006/relationships/customXml" Target="../ink/ink438.xml"/><Relationship Id="rId18" Type="http://schemas.openxmlformats.org/officeDocument/2006/relationships/customXml" Target="../ink/ink325.xml"/><Relationship Id="rId39" Type="http://schemas.openxmlformats.org/officeDocument/2006/relationships/image" Target="../media/image339.png"/><Relationship Id="rId265" Type="http://schemas.openxmlformats.org/officeDocument/2006/relationships/image" Target="../media/image452.png"/><Relationship Id="rId286" Type="http://schemas.openxmlformats.org/officeDocument/2006/relationships/customXml" Target="../ink/ink459.xml"/><Relationship Id="rId50" Type="http://schemas.openxmlformats.org/officeDocument/2006/relationships/customXml" Target="../ink/ink341.xml"/><Relationship Id="rId104" Type="http://schemas.openxmlformats.org/officeDocument/2006/relationships/customXml" Target="../ink/ink368.xml"/><Relationship Id="rId125" Type="http://schemas.openxmlformats.org/officeDocument/2006/relationships/image" Target="../media/image382.png"/><Relationship Id="rId146" Type="http://schemas.openxmlformats.org/officeDocument/2006/relationships/customXml" Target="../ink/ink389.xml"/><Relationship Id="rId167" Type="http://schemas.openxmlformats.org/officeDocument/2006/relationships/image" Target="../media/image403.png"/><Relationship Id="rId188" Type="http://schemas.openxmlformats.org/officeDocument/2006/relationships/customXml" Target="../ink/ink410.xml"/><Relationship Id="rId71" Type="http://schemas.openxmlformats.org/officeDocument/2006/relationships/image" Target="../media/image355.png"/><Relationship Id="rId92" Type="http://schemas.openxmlformats.org/officeDocument/2006/relationships/customXml" Target="../ink/ink362.xml"/><Relationship Id="rId213" Type="http://schemas.openxmlformats.org/officeDocument/2006/relationships/image" Target="../media/image426.png"/><Relationship Id="rId234" Type="http://schemas.openxmlformats.org/officeDocument/2006/relationships/customXml" Target="../ink/ink433.xml"/><Relationship Id="rId2" Type="http://schemas.openxmlformats.org/officeDocument/2006/relationships/customXml" Target="../ink/ink317.xml"/><Relationship Id="rId29" Type="http://schemas.openxmlformats.org/officeDocument/2006/relationships/image" Target="../media/image334.png"/><Relationship Id="rId255" Type="http://schemas.openxmlformats.org/officeDocument/2006/relationships/image" Target="../media/image447.png"/><Relationship Id="rId276" Type="http://schemas.openxmlformats.org/officeDocument/2006/relationships/customXml" Target="../ink/ink454.xml"/><Relationship Id="rId297" Type="http://schemas.openxmlformats.org/officeDocument/2006/relationships/image" Target="../media/image468.png"/><Relationship Id="rId40" Type="http://schemas.openxmlformats.org/officeDocument/2006/relationships/customXml" Target="../ink/ink336.xml"/><Relationship Id="rId115" Type="http://schemas.openxmlformats.org/officeDocument/2006/relationships/image" Target="../media/image377.png"/><Relationship Id="rId136" Type="http://schemas.openxmlformats.org/officeDocument/2006/relationships/customXml" Target="../ink/ink384.xml"/><Relationship Id="rId157" Type="http://schemas.openxmlformats.org/officeDocument/2006/relationships/image" Target="../media/image398.png"/><Relationship Id="rId178" Type="http://schemas.openxmlformats.org/officeDocument/2006/relationships/customXml" Target="../ink/ink405.xml"/><Relationship Id="rId301" Type="http://schemas.openxmlformats.org/officeDocument/2006/relationships/image" Target="../media/image470.png"/><Relationship Id="rId61" Type="http://schemas.openxmlformats.org/officeDocument/2006/relationships/image" Target="../media/image350.png"/><Relationship Id="rId82" Type="http://schemas.openxmlformats.org/officeDocument/2006/relationships/customXml" Target="../ink/ink357.xml"/><Relationship Id="rId199" Type="http://schemas.openxmlformats.org/officeDocument/2006/relationships/image" Target="../media/image419.png"/><Relationship Id="rId203" Type="http://schemas.openxmlformats.org/officeDocument/2006/relationships/image" Target="../media/image421.png"/><Relationship Id="rId19" Type="http://schemas.openxmlformats.org/officeDocument/2006/relationships/image" Target="../media/image329.png"/><Relationship Id="rId224" Type="http://schemas.openxmlformats.org/officeDocument/2006/relationships/customXml" Target="../ink/ink428.xml"/><Relationship Id="rId245" Type="http://schemas.openxmlformats.org/officeDocument/2006/relationships/image" Target="../media/image442.png"/><Relationship Id="rId266" Type="http://schemas.openxmlformats.org/officeDocument/2006/relationships/customXml" Target="../ink/ink449.xml"/><Relationship Id="rId287" Type="http://schemas.openxmlformats.org/officeDocument/2006/relationships/image" Target="../media/image463.png"/><Relationship Id="rId30" Type="http://schemas.openxmlformats.org/officeDocument/2006/relationships/customXml" Target="../ink/ink331.xml"/><Relationship Id="rId105" Type="http://schemas.openxmlformats.org/officeDocument/2006/relationships/image" Target="../media/image372.png"/><Relationship Id="rId126" Type="http://schemas.openxmlformats.org/officeDocument/2006/relationships/customXml" Target="../ink/ink379.xml"/><Relationship Id="rId147" Type="http://schemas.openxmlformats.org/officeDocument/2006/relationships/image" Target="../media/image393.png"/><Relationship Id="rId168" Type="http://schemas.openxmlformats.org/officeDocument/2006/relationships/customXml" Target="../ink/ink400.xml"/><Relationship Id="rId51" Type="http://schemas.openxmlformats.org/officeDocument/2006/relationships/image" Target="../media/image345.png"/><Relationship Id="rId72" Type="http://schemas.openxmlformats.org/officeDocument/2006/relationships/customXml" Target="../ink/ink352.xml"/><Relationship Id="rId93" Type="http://schemas.openxmlformats.org/officeDocument/2006/relationships/image" Target="../media/image366.png"/><Relationship Id="rId189" Type="http://schemas.openxmlformats.org/officeDocument/2006/relationships/image" Target="../media/image414.png"/><Relationship Id="rId3" Type="http://schemas.openxmlformats.org/officeDocument/2006/relationships/image" Target="../media/image321.png"/><Relationship Id="rId214" Type="http://schemas.openxmlformats.org/officeDocument/2006/relationships/customXml" Target="../ink/ink423.xml"/><Relationship Id="rId235" Type="http://schemas.openxmlformats.org/officeDocument/2006/relationships/image" Target="../media/image437.png"/><Relationship Id="rId256" Type="http://schemas.openxmlformats.org/officeDocument/2006/relationships/customXml" Target="../ink/ink444.xml"/><Relationship Id="rId277" Type="http://schemas.openxmlformats.org/officeDocument/2006/relationships/image" Target="../media/image458.png"/><Relationship Id="rId298" Type="http://schemas.openxmlformats.org/officeDocument/2006/relationships/customXml" Target="../ink/ink465.xml"/><Relationship Id="rId116" Type="http://schemas.openxmlformats.org/officeDocument/2006/relationships/customXml" Target="../ink/ink374.xml"/><Relationship Id="rId137" Type="http://schemas.openxmlformats.org/officeDocument/2006/relationships/image" Target="../media/image388.png"/><Relationship Id="rId158" Type="http://schemas.openxmlformats.org/officeDocument/2006/relationships/customXml" Target="../ink/ink395.xml"/><Relationship Id="rId302" Type="http://schemas.openxmlformats.org/officeDocument/2006/relationships/customXml" Target="../ink/ink467.xml"/><Relationship Id="rId20" Type="http://schemas.openxmlformats.org/officeDocument/2006/relationships/customXml" Target="../ink/ink326.xml"/><Relationship Id="rId41" Type="http://schemas.openxmlformats.org/officeDocument/2006/relationships/image" Target="../media/image340.png"/><Relationship Id="rId62" Type="http://schemas.openxmlformats.org/officeDocument/2006/relationships/customXml" Target="../ink/ink347.xml"/><Relationship Id="rId83" Type="http://schemas.openxmlformats.org/officeDocument/2006/relationships/image" Target="../media/image361.png"/><Relationship Id="rId179" Type="http://schemas.openxmlformats.org/officeDocument/2006/relationships/image" Target="../media/image409.png"/><Relationship Id="rId190" Type="http://schemas.openxmlformats.org/officeDocument/2006/relationships/customXml" Target="../ink/ink411.xml"/><Relationship Id="rId204" Type="http://schemas.openxmlformats.org/officeDocument/2006/relationships/customXml" Target="../ink/ink418.xml"/><Relationship Id="rId225" Type="http://schemas.openxmlformats.org/officeDocument/2006/relationships/image" Target="../media/image432.png"/><Relationship Id="rId246" Type="http://schemas.openxmlformats.org/officeDocument/2006/relationships/customXml" Target="../ink/ink439.xml"/><Relationship Id="rId267" Type="http://schemas.openxmlformats.org/officeDocument/2006/relationships/image" Target="../media/image453.png"/><Relationship Id="rId288" Type="http://schemas.openxmlformats.org/officeDocument/2006/relationships/customXml" Target="../ink/ink460.xml"/><Relationship Id="rId106" Type="http://schemas.openxmlformats.org/officeDocument/2006/relationships/customXml" Target="../ink/ink369.xml"/><Relationship Id="rId127" Type="http://schemas.openxmlformats.org/officeDocument/2006/relationships/image" Target="../media/image383.png"/><Relationship Id="rId10" Type="http://schemas.openxmlformats.org/officeDocument/2006/relationships/customXml" Target="../ink/ink321.xml"/><Relationship Id="rId31" Type="http://schemas.openxmlformats.org/officeDocument/2006/relationships/image" Target="../media/image335.png"/><Relationship Id="rId52" Type="http://schemas.openxmlformats.org/officeDocument/2006/relationships/customXml" Target="../ink/ink342.xml"/><Relationship Id="rId73" Type="http://schemas.openxmlformats.org/officeDocument/2006/relationships/image" Target="../media/image356.png"/><Relationship Id="rId94" Type="http://schemas.openxmlformats.org/officeDocument/2006/relationships/customXml" Target="../ink/ink363.xml"/><Relationship Id="rId148" Type="http://schemas.openxmlformats.org/officeDocument/2006/relationships/customXml" Target="../ink/ink390.xml"/><Relationship Id="rId169" Type="http://schemas.openxmlformats.org/officeDocument/2006/relationships/image" Target="../media/image404.png"/><Relationship Id="rId4" Type="http://schemas.openxmlformats.org/officeDocument/2006/relationships/customXml" Target="../ink/ink318.xml"/><Relationship Id="rId180" Type="http://schemas.openxmlformats.org/officeDocument/2006/relationships/customXml" Target="../ink/ink406.xml"/><Relationship Id="rId215" Type="http://schemas.openxmlformats.org/officeDocument/2006/relationships/image" Target="../media/image427.png"/><Relationship Id="rId236" Type="http://schemas.openxmlformats.org/officeDocument/2006/relationships/customXml" Target="../ink/ink434.xml"/><Relationship Id="rId257" Type="http://schemas.openxmlformats.org/officeDocument/2006/relationships/image" Target="../media/image448.png"/><Relationship Id="rId278" Type="http://schemas.openxmlformats.org/officeDocument/2006/relationships/customXml" Target="../ink/ink455.xml"/><Relationship Id="rId303" Type="http://schemas.openxmlformats.org/officeDocument/2006/relationships/image" Target="../media/image471.png"/><Relationship Id="rId42" Type="http://schemas.openxmlformats.org/officeDocument/2006/relationships/customXml" Target="../ink/ink337.xml"/><Relationship Id="rId84" Type="http://schemas.openxmlformats.org/officeDocument/2006/relationships/customXml" Target="../ink/ink358.xml"/><Relationship Id="rId138" Type="http://schemas.openxmlformats.org/officeDocument/2006/relationships/customXml" Target="../ink/ink385.xml"/><Relationship Id="rId191" Type="http://schemas.openxmlformats.org/officeDocument/2006/relationships/image" Target="../media/image415.png"/><Relationship Id="rId205" Type="http://schemas.openxmlformats.org/officeDocument/2006/relationships/image" Target="../media/image422.png"/><Relationship Id="rId247" Type="http://schemas.openxmlformats.org/officeDocument/2006/relationships/image" Target="../media/image443.png"/><Relationship Id="rId107" Type="http://schemas.openxmlformats.org/officeDocument/2006/relationships/image" Target="../media/image373.png"/><Relationship Id="rId289" Type="http://schemas.openxmlformats.org/officeDocument/2006/relationships/image" Target="../media/image464.png"/><Relationship Id="rId11" Type="http://schemas.openxmlformats.org/officeDocument/2006/relationships/image" Target="../media/image325.png"/><Relationship Id="rId53" Type="http://schemas.openxmlformats.org/officeDocument/2006/relationships/image" Target="../media/image346.png"/><Relationship Id="rId149" Type="http://schemas.openxmlformats.org/officeDocument/2006/relationships/image" Target="../media/image394.png"/><Relationship Id="rId95" Type="http://schemas.openxmlformats.org/officeDocument/2006/relationships/image" Target="../media/image367.png"/><Relationship Id="rId160" Type="http://schemas.openxmlformats.org/officeDocument/2006/relationships/customXml" Target="../ink/ink396.xml"/><Relationship Id="rId216" Type="http://schemas.openxmlformats.org/officeDocument/2006/relationships/customXml" Target="../ink/ink424.xml"/><Relationship Id="rId258" Type="http://schemas.openxmlformats.org/officeDocument/2006/relationships/customXml" Target="../ink/ink445.xml"/><Relationship Id="rId22" Type="http://schemas.openxmlformats.org/officeDocument/2006/relationships/customXml" Target="../ink/ink327.xml"/><Relationship Id="rId64" Type="http://schemas.openxmlformats.org/officeDocument/2006/relationships/customXml" Target="../ink/ink348.xml"/><Relationship Id="rId118" Type="http://schemas.openxmlformats.org/officeDocument/2006/relationships/customXml" Target="../ink/ink375.xml"/><Relationship Id="rId171" Type="http://schemas.openxmlformats.org/officeDocument/2006/relationships/image" Target="../media/image405.png"/><Relationship Id="rId227" Type="http://schemas.openxmlformats.org/officeDocument/2006/relationships/image" Target="../media/image433.png"/><Relationship Id="rId269" Type="http://schemas.openxmlformats.org/officeDocument/2006/relationships/image" Target="../media/image454.png"/><Relationship Id="rId33" Type="http://schemas.openxmlformats.org/officeDocument/2006/relationships/image" Target="../media/image336.png"/><Relationship Id="rId129" Type="http://schemas.openxmlformats.org/officeDocument/2006/relationships/image" Target="../media/image384.png"/><Relationship Id="rId280" Type="http://schemas.openxmlformats.org/officeDocument/2006/relationships/customXml" Target="../ink/ink456.xml"/><Relationship Id="rId75" Type="http://schemas.openxmlformats.org/officeDocument/2006/relationships/image" Target="../media/image357.png"/><Relationship Id="rId140" Type="http://schemas.openxmlformats.org/officeDocument/2006/relationships/customXml" Target="../ink/ink386.xml"/><Relationship Id="rId182" Type="http://schemas.openxmlformats.org/officeDocument/2006/relationships/customXml" Target="../ink/ink407.xml"/><Relationship Id="rId6" Type="http://schemas.openxmlformats.org/officeDocument/2006/relationships/customXml" Target="../ink/ink319.xml"/><Relationship Id="rId238" Type="http://schemas.openxmlformats.org/officeDocument/2006/relationships/customXml" Target="../ink/ink435.xml"/><Relationship Id="rId291" Type="http://schemas.openxmlformats.org/officeDocument/2006/relationships/image" Target="../media/image465.png"/><Relationship Id="rId305" Type="http://schemas.openxmlformats.org/officeDocument/2006/relationships/image" Target="../media/image472.png"/></Relationships>
</file>

<file path=ppt/slides/_rels/slide13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532.png"/><Relationship Id="rId21" Type="http://schemas.openxmlformats.org/officeDocument/2006/relationships/image" Target="../media/image484.png"/><Relationship Id="rId42" Type="http://schemas.openxmlformats.org/officeDocument/2006/relationships/customXml" Target="../ink/ink491.xml"/><Relationship Id="rId63" Type="http://schemas.openxmlformats.org/officeDocument/2006/relationships/image" Target="../media/image505.png"/><Relationship Id="rId84" Type="http://schemas.openxmlformats.org/officeDocument/2006/relationships/customXml" Target="../ink/ink512.xml"/><Relationship Id="rId138" Type="http://schemas.openxmlformats.org/officeDocument/2006/relationships/customXml" Target="../ink/ink539.xml"/><Relationship Id="rId159" Type="http://schemas.openxmlformats.org/officeDocument/2006/relationships/image" Target="../media/image553.png"/><Relationship Id="rId107" Type="http://schemas.openxmlformats.org/officeDocument/2006/relationships/image" Target="../media/image527.png"/><Relationship Id="rId11" Type="http://schemas.openxmlformats.org/officeDocument/2006/relationships/image" Target="../media/image479.png"/><Relationship Id="rId32" Type="http://schemas.openxmlformats.org/officeDocument/2006/relationships/customXml" Target="../ink/ink486.xml"/><Relationship Id="rId53" Type="http://schemas.openxmlformats.org/officeDocument/2006/relationships/image" Target="../media/image500.png"/><Relationship Id="rId74" Type="http://schemas.openxmlformats.org/officeDocument/2006/relationships/customXml" Target="../ink/ink507.xml"/><Relationship Id="rId128" Type="http://schemas.openxmlformats.org/officeDocument/2006/relationships/customXml" Target="../ink/ink534.xml"/><Relationship Id="rId149" Type="http://schemas.openxmlformats.org/officeDocument/2006/relationships/image" Target="../media/image548.png"/><Relationship Id="rId5" Type="http://schemas.openxmlformats.org/officeDocument/2006/relationships/image" Target="../media/image476.png"/><Relationship Id="rId95" Type="http://schemas.openxmlformats.org/officeDocument/2006/relationships/image" Target="../media/image521.png"/><Relationship Id="rId160" Type="http://schemas.openxmlformats.org/officeDocument/2006/relationships/customXml" Target="../ink/ink550.xml"/><Relationship Id="rId22" Type="http://schemas.openxmlformats.org/officeDocument/2006/relationships/customXml" Target="../ink/ink481.xml"/><Relationship Id="rId43" Type="http://schemas.openxmlformats.org/officeDocument/2006/relationships/image" Target="../media/image495.png"/><Relationship Id="rId64" Type="http://schemas.openxmlformats.org/officeDocument/2006/relationships/customXml" Target="../ink/ink502.xml"/><Relationship Id="rId118" Type="http://schemas.openxmlformats.org/officeDocument/2006/relationships/customXml" Target="../ink/ink529.xml"/><Relationship Id="rId139" Type="http://schemas.openxmlformats.org/officeDocument/2006/relationships/image" Target="../media/image543.png"/><Relationship Id="rId85" Type="http://schemas.openxmlformats.org/officeDocument/2006/relationships/image" Target="../media/image516.png"/><Relationship Id="rId150" Type="http://schemas.openxmlformats.org/officeDocument/2006/relationships/customXml" Target="../ink/ink545.xml"/><Relationship Id="rId12" Type="http://schemas.openxmlformats.org/officeDocument/2006/relationships/customXml" Target="../ink/ink476.xml"/><Relationship Id="rId17" Type="http://schemas.openxmlformats.org/officeDocument/2006/relationships/image" Target="../media/image482.png"/><Relationship Id="rId33" Type="http://schemas.openxmlformats.org/officeDocument/2006/relationships/image" Target="../media/image490.png"/><Relationship Id="rId38" Type="http://schemas.openxmlformats.org/officeDocument/2006/relationships/customXml" Target="../ink/ink489.xml"/><Relationship Id="rId59" Type="http://schemas.openxmlformats.org/officeDocument/2006/relationships/image" Target="../media/image503.png"/><Relationship Id="rId103" Type="http://schemas.openxmlformats.org/officeDocument/2006/relationships/image" Target="../media/image525.png"/><Relationship Id="rId108" Type="http://schemas.openxmlformats.org/officeDocument/2006/relationships/customXml" Target="../ink/ink524.xml"/><Relationship Id="rId124" Type="http://schemas.openxmlformats.org/officeDocument/2006/relationships/customXml" Target="../ink/ink532.xml"/><Relationship Id="rId129" Type="http://schemas.openxmlformats.org/officeDocument/2006/relationships/image" Target="../media/image538.png"/><Relationship Id="rId54" Type="http://schemas.openxmlformats.org/officeDocument/2006/relationships/customXml" Target="../ink/ink497.xml"/><Relationship Id="rId70" Type="http://schemas.openxmlformats.org/officeDocument/2006/relationships/customXml" Target="../ink/ink505.xml"/><Relationship Id="rId75" Type="http://schemas.openxmlformats.org/officeDocument/2006/relationships/image" Target="../media/image511.png"/><Relationship Id="rId91" Type="http://schemas.openxmlformats.org/officeDocument/2006/relationships/image" Target="../media/image519.png"/><Relationship Id="rId96" Type="http://schemas.openxmlformats.org/officeDocument/2006/relationships/customXml" Target="../ink/ink518.xml"/><Relationship Id="rId140" Type="http://schemas.openxmlformats.org/officeDocument/2006/relationships/customXml" Target="../ink/ink540.xml"/><Relationship Id="rId145" Type="http://schemas.openxmlformats.org/officeDocument/2006/relationships/image" Target="../media/image546.png"/><Relationship Id="rId161" Type="http://schemas.openxmlformats.org/officeDocument/2006/relationships/image" Target="../media/image554.png"/><Relationship Id="rId1" Type="http://schemas.openxmlformats.org/officeDocument/2006/relationships/slideLayout" Target="../slideLayouts/slideLayout6.xml"/><Relationship Id="rId6" Type="http://schemas.openxmlformats.org/officeDocument/2006/relationships/customXml" Target="../ink/ink473.xml"/><Relationship Id="rId23" Type="http://schemas.openxmlformats.org/officeDocument/2006/relationships/image" Target="../media/image485.png"/><Relationship Id="rId28" Type="http://schemas.openxmlformats.org/officeDocument/2006/relationships/customXml" Target="../ink/ink484.xml"/><Relationship Id="rId49" Type="http://schemas.openxmlformats.org/officeDocument/2006/relationships/image" Target="../media/image498.png"/><Relationship Id="rId114" Type="http://schemas.openxmlformats.org/officeDocument/2006/relationships/customXml" Target="../ink/ink527.xml"/><Relationship Id="rId119" Type="http://schemas.openxmlformats.org/officeDocument/2006/relationships/image" Target="../media/image533.png"/><Relationship Id="rId44" Type="http://schemas.openxmlformats.org/officeDocument/2006/relationships/customXml" Target="../ink/ink492.xml"/><Relationship Id="rId60" Type="http://schemas.openxmlformats.org/officeDocument/2006/relationships/customXml" Target="../ink/ink500.xml"/><Relationship Id="rId65" Type="http://schemas.openxmlformats.org/officeDocument/2006/relationships/image" Target="../media/image506.png"/><Relationship Id="rId81" Type="http://schemas.openxmlformats.org/officeDocument/2006/relationships/image" Target="../media/image514.png"/><Relationship Id="rId86" Type="http://schemas.openxmlformats.org/officeDocument/2006/relationships/customXml" Target="../ink/ink513.xml"/><Relationship Id="rId130" Type="http://schemas.openxmlformats.org/officeDocument/2006/relationships/customXml" Target="../ink/ink535.xml"/><Relationship Id="rId135" Type="http://schemas.openxmlformats.org/officeDocument/2006/relationships/image" Target="../media/image541.png"/><Relationship Id="rId151" Type="http://schemas.openxmlformats.org/officeDocument/2006/relationships/image" Target="../media/image549.png"/><Relationship Id="rId156" Type="http://schemas.openxmlformats.org/officeDocument/2006/relationships/customXml" Target="../ink/ink548.xml"/><Relationship Id="rId13" Type="http://schemas.openxmlformats.org/officeDocument/2006/relationships/image" Target="../media/image480.png"/><Relationship Id="rId18" Type="http://schemas.openxmlformats.org/officeDocument/2006/relationships/customXml" Target="../ink/ink479.xml"/><Relationship Id="rId39" Type="http://schemas.openxmlformats.org/officeDocument/2006/relationships/image" Target="../media/image493.png"/><Relationship Id="rId109" Type="http://schemas.openxmlformats.org/officeDocument/2006/relationships/image" Target="../media/image528.png"/><Relationship Id="rId34" Type="http://schemas.openxmlformats.org/officeDocument/2006/relationships/customXml" Target="../ink/ink487.xml"/><Relationship Id="rId50" Type="http://schemas.openxmlformats.org/officeDocument/2006/relationships/customXml" Target="../ink/ink495.xml"/><Relationship Id="rId55" Type="http://schemas.openxmlformats.org/officeDocument/2006/relationships/image" Target="../media/image501.png"/><Relationship Id="rId76" Type="http://schemas.openxmlformats.org/officeDocument/2006/relationships/customXml" Target="../ink/ink508.xml"/><Relationship Id="rId97" Type="http://schemas.openxmlformats.org/officeDocument/2006/relationships/image" Target="../media/image522.png"/><Relationship Id="rId104" Type="http://schemas.openxmlformats.org/officeDocument/2006/relationships/customXml" Target="../ink/ink522.xml"/><Relationship Id="rId120" Type="http://schemas.openxmlformats.org/officeDocument/2006/relationships/customXml" Target="../ink/ink530.xml"/><Relationship Id="rId125" Type="http://schemas.openxmlformats.org/officeDocument/2006/relationships/image" Target="../media/image536.png"/><Relationship Id="rId141" Type="http://schemas.openxmlformats.org/officeDocument/2006/relationships/image" Target="../media/image544.png"/><Relationship Id="rId146" Type="http://schemas.openxmlformats.org/officeDocument/2006/relationships/customXml" Target="../ink/ink543.xml"/><Relationship Id="rId7" Type="http://schemas.openxmlformats.org/officeDocument/2006/relationships/image" Target="../media/image477.png"/><Relationship Id="rId71" Type="http://schemas.openxmlformats.org/officeDocument/2006/relationships/image" Target="../media/image509.png"/><Relationship Id="rId92" Type="http://schemas.openxmlformats.org/officeDocument/2006/relationships/customXml" Target="../ink/ink516.xml"/><Relationship Id="rId162" Type="http://schemas.openxmlformats.org/officeDocument/2006/relationships/customXml" Target="../ink/ink551.xml"/><Relationship Id="rId2" Type="http://schemas.openxmlformats.org/officeDocument/2006/relationships/customXml" Target="../ink/ink471.xml"/><Relationship Id="rId29" Type="http://schemas.openxmlformats.org/officeDocument/2006/relationships/image" Target="../media/image488.png"/><Relationship Id="rId24" Type="http://schemas.openxmlformats.org/officeDocument/2006/relationships/customXml" Target="../ink/ink482.xml"/><Relationship Id="rId40" Type="http://schemas.openxmlformats.org/officeDocument/2006/relationships/customXml" Target="../ink/ink490.xml"/><Relationship Id="rId45" Type="http://schemas.openxmlformats.org/officeDocument/2006/relationships/image" Target="../media/image496.png"/><Relationship Id="rId66" Type="http://schemas.openxmlformats.org/officeDocument/2006/relationships/customXml" Target="../ink/ink503.xml"/><Relationship Id="rId87" Type="http://schemas.openxmlformats.org/officeDocument/2006/relationships/image" Target="../media/image517.png"/><Relationship Id="rId110" Type="http://schemas.openxmlformats.org/officeDocument/2006/relationships/customXml" Target="../ink/ink525.xml"/><Relationship Id="rId115" Type="http://schemas.openxmlformats.org/officeDocument/2006/relationships/image" Target="../media/image531.png"/><Relationship Id="rId131" Type="http://schemas.openxmlformats.org/officeDocument/2006/relationships/image" Target="../media/image539.png"/><Relationship Id="rId136" Type="http://schemas.openxmlformats.org/officeDocument/2006/relationships/customXml" Target="../ink/ink538.xml"/><Relationship Id="rId157" Type="http://schemas.openxmlformats.org/officeDocument/2006/relationships/image" Target="../media/image552.png"/><Relationship Id="rId61" Type="http://schemas.openxmlformats.org/officeDocument/2006/relationships/image" Target="../media/image504.png"/><Relationship Id="rId82" Type="http://schemas.openxmlformats.org/officeDocument/2006/relationships/customXml" Target="../ink/ink511.xml"/><Relationship Id="rId152" Type="http://schemas.openxmlformats.org/officeDocument/2006/relationships/customXml" Target="../ink/ink546.xml"/><Relationship Id="rId19" Type="http://schemas.openxmlformats.org/officeDocument/2006/relationships/image" Target="../media/image483.png"/><Relationship Id="rId14" Type="http://schemas.openxmlformats.org/officeDocument/2006/relationships/customXml" Target="../ink/ink477.xml"/><Relationship Id="rId30" Type="http://schemas.openxmlformats.org/officeDocument/2006/relationships/customXml" Target="../ink/ink485.xml"/><Relationship Id="rId35" Type="http://schemas.openxmlformats.org/officeDocument/2006/relationships/image" Target="../media/image491.png"/><Relationship Id="rId56" Type="http://schemas.openxmlformats.org/officeDocument/2006/relationships/customXml" Target="../ink/ink498.xml"/><Relationship Id="rId77" Type="http://schemas.openxmlformats.org/officeDocument/2006/relationships/image" Target="../media/image512.png"/><Relationship Id="rId100" Type="http://schemas.openxmlformats.org/officeDocument/2006/relationships/customXml" Target="../ink/ink520.xml"/><Relationship Id="rId105" Type="http://schemas.openxmlformats.org/officeDocument/2006/relationships/image" Target="../media/image526.png"/><Relationship Id="rId126" Type="http://schemas.openxmlformats.org/officeDocument/2006/relationships/customXml" Target="../ink/ink533.xml"/><Relationship Id="rId147" Type="http://schemas.openxmlformats.org/officeDocument/2006/relationships/image" Target="../media/image547.png"/><Relationship Id="rId8" Type="http://schemas.openxmlformats.org/officeDocument/2006/relationships/customXml" Target="../ink/ink474.xml"/><Relationship Id="rId51" Type="http://schemas.openxmlformats.org/officeDocument/2006/relationships/image" Target="../media/image499.png"/><Relationship Id="rId72" Type="http://schemas.openxmlformats.org/officeDocument/2006/relationships/customXml" Target="../ink/ink506.xml"/><Relationship Id="rId93" Type="http://schemas.openxmlformats.org/officeDocument/2006/relationships/image" Target="../media/image520.png"/><Relationship Id="rId98" Type="http://schemas.openxmlformats.org/officeDocument/2006/relationships/customXml" Target="../ink/ink519.xml"/><Relationship Id="rId121" Type="http://schemas.openxmlformats.org/officeDocument/2006/relationships/image" Target="../media/image534.png"/><Relationship Id="rId142" Type="http://schemas.openxmlformats.org/officeDocument/2006/relationships/customXml" Target="../ink/ink541.xml"/><Relationship Id="rId163" Type="http://schemas.openxmlformats.org/officeDocument/2006/relationships/image" Target="../media/image555.png"/><Relationship Id="rId3" Type="http://schemas.openxmlformats.org/officeDocument/2006/relationships/image" Target="../media/image475.png"/><Relationship Id="rId25" Type="http://schemas.openxmlformats.org/officeDocument/2006/relationships/image" Target="../media/image486.png"/><Relationship Id="rId46" Type="http://schemas.openxmlformats.org/officeDocument/2006/relationships/customXml" Target="../ink/ink493.xml"/><Relationship Id="rId67" Type="http://schemas.openxmlformats.org/officeDocument/2006/relationships/image" Target="../media/image507.png"/><Relationship Id="rId116" Type="http://schemas.openxmlformats.org/officeDocument/2006/relationships/customXml" Target="../ink/ink528.xml"/><Relationship Id="rId137" Type="http://schemas.openxmlformats.org/officeDocument/2006/relationships/image" Target="../media/image542.png"/><Relationship Id="rId158" Type="http://schemas.openxmlformats.org/officeDocument/2006/relationships/customXml" Target="../ink/ink549.xml"/><Relationship Id="rId20" Type="http://schemas.openxmlformats.org/officeDocument/2006/relationships/customXml" Target="../ink/ink480.xml"/><Relationship Id="rId41" Type="http://schemas.openxmlformats.org/officeDocument/2006/relationships/image" Target="../media/image494.png"/><Relationship Id="rId62" Type="http://schemas.openxmlformats.org/officeDocument/2006/relationships/customXml" Target="../ink/ink501.xml"/><Relationship Id="rId83" Type="http://schemas.openxmlformats.org/officeDocument/2006/relationships/image" Target="../media/image515.png"/><Relationship Id="rId88" Type="http://schemas.openxmlformats.org/officeDocument/2006/relationships/customXml" Target="../ink/ink514.xml"/><Relationship Id="rId111" Type="http://schemas.openxmlformats.org/officeDocument/2006/relationships/image" Target="../media/image529.png"/><Relationship Id="rId132" Type="http://schemas.openxmlformats.org/officeDocument/2006/relationships/customXml" Target="../ink/ink536.xml"/><Relationship Id="rId153" Type="http://schemas.openxmlformats.org/officeDocument/2006/relationships/image" Target="../media/image550.png"/><Relationship Id="rId15" Type="http://schemas.openxmlformats.org/officeDocument/2006/relationships/image" Target="../media/image481.png"/><Relationship Id="rId36" Type="http://schemas.openxmlformats.org/officeDocument/2006/relationships/customXml" Target="../ink/ink488.xml"/><Relationship Id="rId57" Type="http://schemas.openxmlformats.org/officeDocument/2006/relationships/image" Target="../media/image502.png"/><Relationship Id="rId106" Type="http://schemas.openxmlformats.org/officeDocument/2006/relationships/customXml" Target="../ink/ink523.xml"/><Relationship Id="rId127" Type="http://schemas.openxmlformats.org/officeDocument/2006/relationships/image" Target="../media/image537.png"/><Relationship Id="rId10" Type="http://schemas.openxmlformats.org/officeDocument/2006/relationships/customXml" Target="../ink/ink475.xml"/><Relationship Id="rId31" Type="http://schemas.openxmlformats.org/officeDocument/2006/relationships/image" Target="../media/image489.png"/><Relationship Id="rId52" Type="http://schemas.openxmlformats.org/officeDocument/2006/relationships/customXml" Target="../ink/ink496.xml"/><Relationship Id="rId73" Type="http://schemas.openxmlformats.org/officeDocument/2006/relationships/image" Target="../media/image510.png"/><Relationship Id="rId78" Type="http://schemas.openxmlformats.org/officeDocument/2006/relationships/customXml" Target="../ink/ink509.xml"/><Relationship Id="rId94" Type="http://schemas.openxmlformats.org/officeDocument/2006/relationships/customXml" Target="../ink/ink517.xml"/><Relationship Id="rId99" Type="http://schemas.openxmlformats.org/officeDocument/2006/relationships/image" Target="../media/image523.png"/><Relationship Id="rId101" Type="http://schemas.openxmlformats.org/officeDocument/2006/relationships/image" Target="../media/image524.png"/><Relationship Id="rId122" Type="http://schemas.openxmlformats.org/officeDocument/2006/relationships/customXml" Target="../ink/ink531.xml"/><Relationship Id="rId143" Type="http://schemas.openxmlformats.org/officeDocument/2006/relationships/image" Target="../media/image545.png"/><Relationship Id="rId148" Type="http://schemas.openxmlformats.org/officeDocument/2006/relationships/customXml" Target="../ink/ink544.xml"/><Relationship Id="rId164" Type="http://schemas.openxmlformats.org/officeDocument/2006/relationships/customXml" Target="../ink/ink552.xml"/><Relationship Id="rId4" Type="http://schemas.openxmlformats.org/officeDocument/2006/relationships/customXml" Target="../ink/ink472.xml"/><Relationship Id="rId9" Type="http://schemas.openxmlformats.org/officeDocument/2006/relationships/image" Target="../media/image478.png"/><Relationship Id="rId26" Type="http://schemas.openxmlformats.org/officeDocument/2006/relationships/customXml" Target="../ink/ink483.xml"/><Relationship Id="rId47" Type="http://schemas.openxmlformats.org/officeDocument/2006/relationships/image" Target="../media/image497.png"/><Relationship Id="rId68" Type="http://schemas.openxmlformats.org/officeDocument/2006/relationships/customXml" Target="../ink/ink504.xml"/><Relationship Id="rId89" Type="http://schemas.openxmlformats.org/officeDocument/2006/relationships/image" Target="../media/image518.png"/><Relationship Id="rId112" Type="http://schemas.openxmlformats.org/officeDocument/2006/relationships/customXml" Target="../ink/ink526.xml"/><Relationship Id="rId133" Type="http://schemas.openxmlformats.org/officeDocument/2006/relationships/image" Target="../media/image540.png"/><Relationship Id="rId154" Type="http://schemas.openxmlformats.org/officeDocument/2006/relationships/customXml" Target="../ink/ink547.xml"/><Relationship Id="rId16" Type="http://schemas.openxmlformats.org/officeDocument/2006/relationships/customXml" Target="../ink/ink478.xml"/><Relationship Id="rId37" Type="http://schemas.openxmlformats.org/officeDocument/2006/relationships/image" Target="../media/image492.png"/><Relationship Id="rId58" Type="http://schemas.openxmlformats.org/officeDocument/2006/relationships/customXml" Target="../ink/ink499.xml"/><Relationship Id="rId79" Type="http://schemas.openxmlformats.org/officeDocument/2006/relationships/image" Target="../media/image513.png"/><Relationship Id="rId102" Type="http://schemas.openxmlformats.org/officeDocument/2006/relationships/customXml" Target="../ink/ink521.xml"/><Relationship Id="rId123" Type="http://schemas.openxmlformats.org/officeDocument/2006/relationships/image" Target="../media/image535.png"/><Relationship Id="rId144" Type="http://schemas.openxmlformats.org/officeDocument/2006/relationships/customXml" Target="../ink/ink542.xml"/><Relationship Id="rId90" Type="http://schemas.openxmlformats.org/officeDocument/2006/relationships/customXml" Target="../ink/ink515.xml"/><Relationship Id="rId165" Type="http://schemas.openxmlformats.org/officeDocument/2006/relationships/image" Target="../media/image556.png"/><Relationship Id="rId27" Type="http://schemas.openxmlformats.org/officeDocument/2006/relationships/image" Target="../media/image487.png"/><Relationship Id="rId48" Type="http://schemas.openxmlformats.org/officeDocument/2006/relationships/customXml" Target="../ink/ink494.xml"/><Relationship Id="rId69" Type="http://schemas.openxmlformats.org/officeDocument/2006/relationships/image" Target="../media/image508.png"/><Relationship Id="rId113" Type="http://schemas.openxmlformats.org/officeDocument/2006/relationships/image" Target="../media/image530.png"/><Relationship Id="rId134" Type="http://schemas.openxmlformats.org/officeDocument/2006/relationships/customXml" Target="../ink/ink537.xml"/><Relationship Id="rId80" Type="http://schemas.openxmlformats.org/officeDocument/2006/relationships/customXml" Target="../ink/ink510.xml"/><Relationship Id="rId155" Type="http://schemas.openxmlformats.org/officeDocument/2006/relationships/image" Target="../media/image55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60.png"/><Relationship Id="rId5" Type="http://schemas.openxmlformats.org/officeDocument/2006/relationships/image" Target="../media/image559.png"/><Relationship Id="rId4" Type="http://schemas.openxmlformats.org/officeDocument/2006/relationships/image" Target="../media/image558.png"/></Relationships>
</file>

<file path=ppt/slides/_rels/slide16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617.png"/><Relationship Id="rId299" Type="http://schemas.openxmlformats.org/officeDocument/2006/relationships/customXml" Target="../ink/ink702.xml"/><Relationship Id="rId21" Type="http://schemas.openxmlformats.org/officeDocument/2006/relationships/image" Target="../media/image570.png"/><Relationship Id="rId63" Type="http://schemas.openxmlformats.org/officeDocument/2006/relationships/image" Target="../media/image591.png"/><Relationship Id="rId159" Type="http://schemas.openxmlformats.org/officeDocument/2006/relationships/image" Target="../media/image638.png"/><Relationship Id="rId324" Type="http://schemas.openxmlformats.org/officeDocument/2006/relationships/image" Target="../media/image720.png"/><Relationship Id="rId366" Type="http://schemas.openxmlformats.org/officeDocument/2006/relationships/image" Target="../media/image741.png"/><Relationship Id="rId170" Type="http://schemas.openxmlformats.org/officeDocument/2006/relationships/customXml" Target="../ink/ink637.xml"/><Relationship Id="rId226" Type="http://schemas.openxmlformats.org/officeDocument/2006/relationships/image" Target="../media/image671.png"/><Relationship Id="rId433" Type="http://schemas.openxmlformats.org/officeDocument/2006/relationships/customXml" Target="../ink/ink769.xml"/><Relationship Id="rId268" Type="http://schemas.openxmlformats.org/officeDocument/2006/relationships/image" Target="../media/image692.png"/><Relationship Id="rId32" Type="http://schemas.openxmlformats.org/officeDocument/2006/relationships/customXml" Target="../ink/ink568.xml"/><Relationship Id="rId74" Type="http://schemas.openxmlformats.org/officeDocument/2006/relationships/customXml" Target="../ink/ink589.xml"/><Relationship Id="rId128" Type="http://schemas.openxmlformats.org/officeDocument/2006/relationships/customXml" Target="../ink/ink616.xml"/><Relationship Id="rId335" Type="http://schemas.openxmlformats.org/officeDocument/2006/relationships/customXml" Target="../ink/ink720.xml"/><Relationship Id="rId377" Type="http://schemas.openxmlformats.org/officeDocument/2006/relationships/customXml" Target="../ink/ink741.xml"/><Relationship Id="rId5" Type="http://schemas.openxmlformats.org/officeDocument/2006/relationships/image" Target="../media/image562.png"/><Relationship Id="rId181" Type="http://schemas.openxmlformats.org/officeDocument/2006/relationships/image" Target="../media/image649.png"/><Relationship Id="rId237" Type="http://schemas.openxmlformats.org/officeDocument/2006/relationships/customXml" Target="../ink/ink671.xml"/><Relationship Id="rId402" Type="http://schemas.openxmlformats.org/officeDocument/2006/relationships/image" Target="../media/image759.png"/><Relationship Id="rId279" Type="http://schemas.openxmlformats.org/officeDocument/2006/relationships/customXml" Target="../ink/ink692.xml"/><Relationship Id="rId444" Type="http://schemas.openxmlformats.org/officeDocument/2006/relationships/image" Target="../media/image780.png"/><Relationship Id="rId43" Type="http://schemas.openxmlformats.org/officeDocument/2006/relationships/image" Target="../media/image581.png"/><Relationship Id="rId139" Type="http://schemas.openxmlformats.org/officeDocument/2006/relationships/image" Target="../media/image628.png"/><Relationship Id="rId290" Type="http://schemas.openxmlformats.org/officeDocument/2006/relationships/image" Target="../media/image703.png"/><Relationship Id="rId304" Type="http://schemas.openxmlformats.org/officeDocument/2006/relationships/image" Target="../media/image710.png"/><Relationship Id="rId346" Type="http://schemas.openxmlformats.org/officeDocument/2006/relationships/image" Target="../media/image731.png"/><Relationship Id="rId388" Type="http://schemas.openxmlformats.org/officeDocument/2006/relationships/image" Target="../media/image752.png"/><Relationship Id="rId85" Type="http://schemas.openxmlformats.org/officeDocument/2006/relationships/image" Target="../media/image602.png"/><Relationship Id="rId150" Type="http://schemas.openxmlformats.org/officeDocument/2006/relationships/customXml" Target="../ink/ink627.xml"/><Relationship Id="rId192" Type="http://schemas.openxmlformats.org/officeDocument/2006/relationships/customXml" Target="../ink/ink648.xml"/><Relationship Id="rId206" Type="http://schemas.openxmlformats.org/officeDocument/2006/relationships/customXml" Target="../ink/ink655.xml"/><Relationship Id="rId413" Type="http://schemas.openxmlformats.org/officeDocument/2006/relationships/customXml" Target="../ink/ink759.xml"/><Relationship Id="rId248" Type="http://schemas.openxmlformats.org/officeDocument/2006/relationships/image" Target="../media/image682.png"/><Relationship Id="rId455" Type="http://schemas.openxmlformats.org/officeDocument/2006/relationships/customXml" Target="../ink/ink780.xml"/><Relationship Id="rId12" Type="http://schemas.openxmlformats.org/officeDocument/2006/relationships/customXml" Target="../ink/ink558.xml"/><Relationship Id="rId108" Type="http://schemas.openxmlformats.org/officeDocument/2006/relationships/customXml" Target="../ink/ink606.xml"/><Relationship Id="rId315" Type="http://schemas.openxmlformats.org/officeDocument/2006/relationships/customXml" Target="../ink/ink710.xml"/><Relationship Id="rId357" Type="http://schemas.openxmlformats.org/officeDocument/2006/relationships/customXml" Target="../ink/ink731.xml"/><Relationship Id="rId54" Type="http://schemas.openxmlformats.org/officeDocument/2006/relationships/customXml" Target="../ink/ink579.xml"/><Relationship Id="rId96" Type="http://schemas.openxmlformats.org/officeDocument/2006/relationships/customXml" Target="../ink/ink600.xml"/><Relationship Id="rId161" Type="http://schemas.openxmlformats.org/officeDocument/2006/relationships/image" Target="../media/image639.png"/><Relationship Id="rId217" Type="http://schemas.openxmlformats.org/officeDocument/2006/relationships/customXml" Target="../ink/ink661.xml"/><Relationship Id="rId399" Type="http://schemas.openxmlformats.org/officeDocument/2006/relationships/customXml" Target="../ink/ink752.xml"/><Relationship Id="rId259" Type="http://schemas.openxmlformats.org/officeDocument/2006/relationships/customXml" Target="../ink/ink682.xml"/><Relationship Id="rId424" Type="http://schemas.openxmlformats.org/officeDocument/2006/relationships/image" Target="../media/image770.png"/><Relationship Id="rId466" Type="http://schemas.openxmlformats.org/officeDocument/2006/relationships/image" Target="../media/image791.png"/><Relationship Id="rId23" Type="http://schemas.openxmlformats.org/officeDocument/2006/relationships/image" Target="../media/image571.png"/><Relationship Id="rId119" Type="http://schemas.openxmlformats.org/officeDocument/2006/relationships/image" Target="../media/image618.png"/><Relationship Id="rId270" Type="http://schemas.openxmlformats.org/officeDocument/2006/relationships/image" Target="../media/image693.png"/><Relationship Id="rId326" Type="http://schemas.openxmlformats.org/officeDocument/2006/relationships/image" Target="../media/image721.png"/><Relationship Id="rId65" Type="http://schemas.openxmlformats.org/officeDocument/2006/relationships/image" Target="../media/image592.png"/><Relationship Id="rId130" Type="http://schemas.openxmlformats.org/officeDocument/2006/relationships/customXml" Target="../ink/ink617.xml"/><Relationship Id="rId368" Type="http://schemas.openxmlformats.org/officeDocument/2006/relationships/image" Target="../media/image742.png"/><Relationship Id="rId172" Type="http://schemas.openxmlformats.org/officeDocument/2006/relationships/customXml" Target="../ink/ink638.xml"/><Relationship Id="rId228" Type="http://schemas.openxmlformats.org/officeDocument/2006/relationships/image" Target="../media/image672.png"/><Relationship Id="rId435" Type="http://schemas.openxmlformats.org/officeDocument/2006/relationships/customXml" Target="../ink/ink770.xml"/><Relationship Id="rId281" Type="http://schemas.openxmlformats.org/officeDocument/2006/relationships/customXml" Target="../ink/ink693.xml"/><Relationship Id="rId337" Type="http://schemas.openxmlformats.org/officeDocument/2006/relationships/customXml" Target="../ink/ink721.xml"/><Relationship Id="rId34" Type="http://schemas.openxmlformats.org/officeDocument/2006/relationships/customXml" Target="../ink/ink569.xml"/><Relationship Id="rId76" Type="http://schemas.openxmlformats.org/officeDocument/2006/relationships/customXml" Target="../ink/ink590.xml"/><Relationship Id="rId141" Type="http://schemas.openxmlformats.org/officeDocument/2006/relationships/image" Target="../media/image629.png"/><Relationship Id="rId379" Type="http://schemas.openxmlformats.org/officeDocument/2006/relationships/customXml" Target="../ink/ink742.xml"/><Relationship Id="rId7" Type="http://schemas.openxmlformats.org/officeDocument/2006/relationships/image" Target="../media/image563.png"/><Relationship Id="rId183" Type="http://schemas.openxmlformats.org/officeDocument/2006/relationships/image" Target="../media/image650.png"/><Relationship Id="rId239" Type="http://schemas.openxmlformats.org/officeDocument/2006/relationships/customXml" Target="../ink/ink672.xml"/><Relationship Id="rId390" Type="http://schemas.openxmlformats.org/officeDocument/2006/relationships/image" Target="../media/image753.png"/><Relationship Id="rId404" Type="http://schemas.openxmlformats.org/officeDocument/2006/relationships/image" Target="../media/image760.png"/><Relationship Id="rId446" Type="http://schemas.openxmlformats.org/officeDocument/2006/relationships/image" Target="../media/image781.png"/><Relationship Id="rId250" Type="http://schemas.openxmlformats.org/officeDocument/2006/relationships/image" Target="../media/image683.png"/><Relationship Id="rId292" Type="http://schemas.openxmlformats.org/officeDocument/2006/relationships/image" Target="../media/image704.png"/><Relationship Id="rId306" Type="http://schemas.openxmlformats.org/officeDocument/2006/relationships/image" Target="../media/image711.png"/><Relationship Id="rId45" Type="http://schemas.openxmlformats.org/officeDocument/2006/relationships/image" Target="../media/image582.png"/><Relationship Id="rId87" Type="http://schemas.openxmlformats.org/officeDocument/2006/relationships/image" Target="../media/image603.png"/><Relationship Id="rId110" Type="http://schemas.openxmlformats.org/officeDocument/2006/relationships/customXml" Target="../ink/ink607.xml"/><Relationship Id="rId348" Type="http://schemas.openxmlformats.org/officeDocument/2006/relationships/image" Target="../media/image732.png"/><Relationship Id="rId152" Type="http://schemas.openxmlformats.org/officeDocument/2006/relationships/customXml" Target="../ink/ink628.xml"/><Relationship Id="rId194" Type="http://schemas.openxmlformats.org/officeDocument/2006/relationships/customXml" Target="../ink/ink649.xml"/><Relationship Id="rId208" Type="http://schemas.openxmlformats.org/officeDocument/2006/relationships/image" Target="../media/image662.png"/><Relationship Id="rId415" Type="http://schemas.openxmlformats.org/officeDocument/2006/relationships/customXml" Target="../ink/ink760.xml"/><Relationship Id="rId457" Type="http://schemas.openxmlformats.org/officeDocument/2006/relationships/customXml" Target="../ink/ink781.xml"/><Relationship Id="rId261" Type="http://schemas.openxmlformats.org/officeDocument/2006/relationships/customXml" Target="../ink/ink683.xml"/><Relationship Id="rId14" Type="http://schemas.openxmlformats.org/officeDocument/2006/relationships/customXml" Target="../ink/ink559.xml"/><Relationship Id="rId56" Type="http://schemas.openxmlformats.org/officeDocument/2006/relationships/customXml" Target="../ink/ink580.xml"/><Relationship Id="rId317" Type="http://schemas.openxmlformats.org/officeDocument/2006/relationships/customXml" Target="../ink/ink711.xml"/><Relationship Id="rId359" Type="http://schemas.openxmlformats.org/officeDocument/2006/relationships/customXml" Target="../ink/ink732.xml"/><Relationship Id="rId98" Type="http://schemas.openxmlformats.org/officeDocument/2006/relationships/customXml" Target="../ink/ink601.xml"/><Relationship Id="rId121" Type="http://schemas.openxmlformats.org/officeDocument/2006/relationships/image" Target="../media/image619.png"/><Relationship Id="rId163" Type="http://schemas.openxmlformats.org/officeDocument/2006/relationships/image" Target="../media/image640.png"/><Relationship Id="rId219" Type="http://schemas.openxmlformats.org/officeDocument/2006/relationships/customXml" Target="../ink/ink662.xml"/><Relationship Id="rId370" Type="http://schemas.openxmlformats.org/officeDocument/2006/relationships/image" Target="../media/image743.png"/><Relationship Id="rId426" Type="http://schemas.openxmlformats.org/officeDocument/2006/relationships/image" Target="../media/image771.png"/><Relationship Id="rId230" Type="http://schemas.openxmlformats.org/officeDocument/2006/relationships/image" Target="../media/image673.png"/><Relationship Id="rId468" Type="http://schemas.openxmlformats.org/officeDocument/2006/relationships/image" Target="../media/image792.png"/><Relationship Id="rId25" Type="http://schemas.openxmlformats.org/officeDocument/2006/relationships/image" Target="../media/image572.png"/><Relationship Id="rId67" Type="http://schemas.openxmlformats.org/officeDocument/2006/relationships/image" Target="../media/image593.png"/><Relationship Id="rId272" Type="http://schemas.openxmlformats.org/officeDocument/2006/relationships/image" Target="../media/image694.png"/><Relationship Id="rId328" Type="http://schemas.openxmlformats.org/officeDocument/2006/relationships/image" Target="../media/image722.png"/><Relationship Id="rId132" Type="http://schemas.openxmlformats.org/officeDocument/2006/relationships/customXml" Target="../ink/ink618.xml"/><Relationship Id="rId174" Type="http://schemas.openxmlformats.org/officeDocument/2006/relationships/customXml" Target="../ink/ink639.xml"/><Relationship Id="rId381" Type="http://schemas.openxmlformats.org/officeDocument/2006/relationships/customXml" Target="../ink/ink743.xml"/><Relationship Id="rId241" Type="http://schemas.openxmlformats.org/officeDocument/2006/relationships/customXml" Target="../ink/ink673.xml"/><Relationship Id="rId437" Type="http://schemas.openxmlformats.org/officeDocument/2006/relationships/customXml" Target="../ink/ink771.xml"/><Relationship Id="rId36" Type="http://schemas.openxmlformats.org/officeDocument/2006/relationships/customXml" Target="../ink/ink570.xml"/><Relationship Id="rId283" Type="http://schemas.openxmlformats.org/officeDocument/2006/relationships/customXml" Target="../ink/ink694.xml"/><Relationship Id="rId339" Type="http://schemas.openxmlformats.org/officeDocument/2006/relationships/customXml" Target="../ink/ink722.xml"/><Relationship Id="rId78" Type="http://schemas.openxmlformats.org/officeDocument/2006/relationships/customXml" Target="../ink/ink591.xml"/><Relationship Id="rId101" Type="http://schemas.openxmlformats.org/officeDocument/2006/relationships/image" Target="../media/image610.png"/><Relationship Id="rId143" Type="http://schemas.openxmlformats.org/officeDocument/2006/relationships/image" Target="../media/image630.png"/><Relationship Id="rId185" Type="http://schemas.openxmlformats.org/officeDocument/2006/relationships/image" Target="../media/image651.png"/><Relationship Id="rId350" Type="http://schemas.openxmlformats.org/officeDocument/2006/relationships/image" Target="../media/image733.png"/><Relationship Id="rId406" Type="http://schemas.openxmlformats.org/officeDocument/2006/relationships/image" Target="../media/image761.png"/><Relationship Id="rId9" Type="http://schemas.openxmlformats.org/officeDocument/2006/relationships/image" Target="../media/image564.png"/><Relationship Id="rId210" Type="http://schemas.openxmlformats.org/officeDocument/2006/relationships/image" Target="../media/image663.png"/><Relationship Id="rId392" Type="http://schemas.openxmlformats.org/officeDocument/2006/relationships/image" Target="../media/image754.png"/><Relationship Id="rId448" Type="http://schemas.openxmlformats.org/officeDocument/2006/relationships/image" Target="../media/image782.png"/><Relationship Id="rId252" Type="http://schemas.openxmlformats.org/officeDocument/2006/relationships/image" Target="../media/image684.png"/><Relationship Id="rId294" Type="http://schemas.openxmlformats.org/officeDocument/2006/relationships/image" Target="../media/image705.png"/><Relationship Id="rId308" Type="http://schemas.openxmlformats.org/officeDocument/2006/relationships/image" Target="../media/image712.png"/><Relationship Id="rId47" Type="http://schemas.openxmlformats.org/officeDocument/2006/relationships/image" Target="../media/image583.png"/><Relationship Id="rId89" Type="http://schemas.openxmlformats.org/officeDocument/2006/relationships/image" Target="../media/image604.png"/><Relationship Id="rId112" Type="http://schemas.openxmlformats.org/officeDocument/2006/relationships/customXml" Target="../ink/ink608.xml"/><Relationship Id="rId154" Type="http://schemas.openxmlformats.org/officeDocument/2006/relationships/customXml" Target="../ink/ink629.xml"/><Relationship Id="rId361" Type="http://schemas.openxmlformats.org/officeDocument/2006/relationships/customXml" Target="../ink/ink733.xml"/><Relationship Id="rId196" Type="http://schemas.openxmlformats.org/officeDocument/2006/relationships/customXml" Target="../ink/ink650.xml"/><Relationship Id="rId417" Type="http://schemas.openxmlformats.org/officeDocument/2006/relationships/customXml" Target="../ink/ink761.xml"/><Relationship Id="rId459" Type="http://schemas.openxmlformats.org/officeDocument/2006/relationships/customXml" Target="../ink/ink782.xml"/><Relationship Id="rId16" Type="http://schemas.openxmlformats.org/officeDocument/2006/relationships/customXml" Target="../ink/ink560.xml"/><Relationship Id="rId221" Type="http://schemas.openxmlformats.org/officeDocument/2006/relationships/customXml" Target="../ink/ink663.xml"/><Relationship Id="rId263" Type="http://schemas.openxmlformats.org/officeDocument/2006/relationships/customXml" Target="../ink/ink684.xml"/><Relationship Id="rId319" Type="http://schemas.openxmlformats.org/officeDocument/2006/relationships/customXml" Target="../ink/ink712.xml"/><Relationship Id="rId58" Type="http://schemas.openxmlformats.org/officeDocument/2006/relationships/customXml" Target="../ink/ink581.xml"/><Relationship Id="rId123" Type="http://schemas.openxmlformats.org/officeDocument/2006/relationships/image" Target="../media/image620.png"/><Relationship Id="rId330" Type="http://schemas.openxmlformats.org/officeDocument/2006/relationships/image" Target="../media/image723.png"/><Relationship Id="rId165" Type="http://schemas.openxmlformats.org/officeDocument/2006/relationships/image" Target="../media/image641.png"/><Relationship Id="rId372" Type="http://schemas.openxmlformats.org/officeDocument/2006/relationships/image" Target="../media/image744.png"/><Relationship Id="rId428" Type="http://schemas.openxmlformats.org/officeDocument/2006/relationships/image" Target="../media/image772.png"/><Relationship Id="rId232" Type="http://schemas.openxmlformats.org/officeDocument/2006/relationships/image" Target="../media/image674.png"/><Relationship Id="rId274" Type="http://schemas.openxmlformats.org/officeDocument/2006/relationships/image" Target="../media/image695.png"/><Relationship Id="rId27" Type="http://schemas.openxmlformats.org/officeDocument/2006/relationships/image" Target="../media/image573.png"/><Relationship Id="rId69" Type="http://schemas.openxmlformats.org/officeDocument/2006/relationships/image" Target="../media/image594.png"/><Relationship Id="rId134" Type="http://schemas.openxmlformats.org/officeDocument/2006/relationships/customXml" Target="../ink/ink619.xml"/><Relationship Id="rId80" Type="http://schemas.openxmlformats.org/officeDocument/2006/relationships/customXml" Target="../ink/ink592.xml"/><Relationship Id="rId176" Type="http://schemas.openxmlformats.org/officeDocument/2006/relationships/customXml" Target="../ink/ink640.xml"/><Relationship Id="rId341" Type="http://schemas.openxmlformats.org/officeDocument/2006/relationships/customXml" Target="../ink/ink723.xml"/><Relationship Id="rId383" Type="http://schemas.openxmlformats.org/officeDocument/2006/relationships/customXml" Target="../ink/ink744.xml"/><Relationship Id="rId439" Type="http://schemas.openxmlformats.org/officeDocument/2006/relationships/customXml" Target="../ink/ink772.xml"/><Relationship Id="rId201" Type="http://schemas.openxmlformats.org/officeDocument/2006/relationships/image" Target="../media/image659.png"/><Relationship Id="rId243" Type="http://schemas.openxmlformats.org/officeDocument/2006/relationships/customXml" Target="../ink/ink674.xml"/><Relationship Id="rId285" Type="http://schemas.openxmlformats.org/officeDocument/2006/relationships/customXml" Target="../ink/ink695.xml"/><Relationship Id="rId450" Type="http://schemas.openxmlformats.org/officeDocument/2006/relationships/image" Target="../media/image783.png"/><Relationship Id="rId38" Type="http://schemas.openxmlformats.org/officeDocument/2006/relationships/customXml" Target="../ink/ink571.xml"/><Relationship Id="rId103" Type="http://schemas.openxmlformats.org/officeDocument/2006/relationships/image" Target="../media/image611.png"/><Relationship Id="rId310" Type="http://schemas.openxmlformats.org/officeDocument/2006/relationships/image" Target="../media/image713.png"/><Relationship Id="rId91" Type="http://schemas.openxmlformats.org/officeDocument/2006/relationships/image" Target="../media/image605.png"/><Relationship Id="rId145" Type="http://schemas.openxmlformats.org/officeDocument/2006/relationships/image" Target="../media/image631.png"/><Relationship Id="rId187" Type="http://schemas.openxmlformats.org/officeDocument/2006/relationships/image" Target="../media/image652.png"/><Relationship Id="rId352" Type="http://schemas.openxmlformats.org/officeDocument/2006/relationships/image" Target="../media/image734.png"/><Relationship Id="rId394" Type="http://schemas.openxmlformats.org/officeDocument/2006/relationships/image" Target="../media/image755.png"/><Relationship Id="rId408" Type="http://schemas.openxmlformats.org/officeDocument/2006/relationships/image" Target="../media/image762.png"/><Relationship Id="rId212" Type="http://schemas.openxmlformats.org/officeDocument/2006/relationships/image" Target="../media/image664.png"/><Relationship Id="rId254" Type="http://schemas.openxmlformats.org/officeDocument/2006/relationships/image" Target="../media/image685.png"/><Relationship Id="rId49" Type="http://schemas.openxmlformats.org/officeDocument/2006/relationships/image" Target="../media/image584.png"/><Relationship Id="rId114" Type="http://schemas.openxmlformats.org/officeDocument/2006/relationships/customXml" Target="../ink/ink609.xml"/><Relationship Id="rId296" Type="http://schemas.openxmlformats.org/officeDocument/2006/relationships/image" Target="../media/image706.png"/><Relationship Id="rId461" Type="http://schemas.openxmlformats.org/officeDocument/2006/relationships/customXml" Target="../ink/ink783.xml"/><Relationship Id="rId60" Type="http://schemas.openxmlformats.org/officeDocument/2006/relationships/customXml" Target="../ink/ink582.xml"/><Relationship Id="rId156" Type="http://schemas.openxmlformats.org/officeDocument/2006/relationships/customXml" Target="../ink/ink630.xml"/><Relationship Id="rId198" Type="http://schemas.openxmlformats.org/officeDocument/2006/relationships/customXml" Target="../ink/ink651.xml"/><Relationship Id="rId321" Type="http://schemas.openxmlformats.org/officeDocument/2006/relationships/customXml" Target="../ink/ink713.xml"/><Relationship Id="rId363" Type="http://schemas.openxmlformats.org/officeDocument/2006/relationships/customXml" Target="../ink/ink734.xml"/><Relationship Id="rId419" Type="http://schemas.openxmlformats.org/officeDocument/2006/relationships/customXml" Target="../ink/ink762.xml"/><Relationship Id="rId223" Type="http://schemas.openxmlformats.org/officeDocument/2006/relationships/customXml" Target="../ink/ink664.xml"/><Relationship Id="rId430" Type="http://schemas.openxmlformats.org/officeDocument/2006/relationships/image" Target="../media/image773.png"/><Relationship Id="rId18" Type="http://schemas.openxmlformats.org/officeDocument/2006/relationships/customXml" Target="../ink/ink561.xml"/><Relationship Id="rId265" Type="http://schemas.openxmlformats.org/officeDocument/2006/relationships/customXml" Target="../ink/ink685.xml"/><Relationship Id="rId125" Type="http://schemas.openxmlformats.org/officeDocument/2006/relationships/image" Target="../media/image621.png"/><Relationship Id="rId167" Type="http://schemas.openxmlformats.org/officeDocument/2006/relationships/image" Target="../media/image642.png"/><Relationship Id="rId332" Type="http://schemas.openxmlformats.org/officeDocument/2006/relationships/image" Target="../media/image724.png"/><Relationship Id="rId374" Type="http://schemas.openxmlformats.org/officeDocument/2006/relationships/image" Target="../media/image745.png"/><Relationship Id="rId71" Type="http://schemas.openxmlformats.org/officeDocument/2006/relationships/image" Target="../media/image595.png"/><Relationship Id="rId234" Type="http://schemas.openxmlformats.org/officeDocument/2006/relationships/image" Target="../media/image675.png"/><Relationship Id="rId2" Type="http://schemas.openxmlformats.org/officeDocument/2006/relationships/customXml" Target="../ink/ink553.xml"/><Relationship Id="rId29" Type="http://schemas.openxmlformats.org/officeDocument/2006/relationships/image" Target="../media/image574.png"/><Relationship Id="rId276" Type="http://schemas.openxmlformats.org/officeDocument/2006/relationships/image" Target="../media/image696.png"/><Relationship Id="rId441" Type="http://schemas.openxmlformats.org/officeDocument/2006/relationships/customXml" Target="../ink/ink773.xml"/><Relationship Id="rId40" Type="http://schemas.openxmlformats.org/officeDocument/2006/relationships/customXml" Target="../ink/ink572.xml"/><Relationship Id="rId136" Type="http://schemas.openxmlformats.org/officeDocument/2006/relationships/customXml" Target="../ink/ink620.xml"/><Relationship Id="rId178" Type="http://schemas.openxmlformats.org/officeDocument/2006/relationships/customXml" Target="../ink/ink641.xml"/><Relationship Id="rId301" Type="http://schemas.openxmlformats.org/officeDocument/2006/relationships/customXml" Target="../ink/ink703.xml"/><Relationship Id="rId343" Type="http://schemas.openxmlformats.org/officeDocument/2006/relationships/customXml" Target="../ink/ink724.xml"/><Relationship Id="rId61" Type="http://schemas.openxmlformats.org/officeDocument/2006/relationships/image" Target="../media/image590.png"/><Relationship Id="rId82" Type="http://schemas.openxmlformats.org/officeDocument/2006/relationships/customXml" Target="../ink/ink593.xml"/><Relationship Id="rId199" Type="http://schemas.openxmlformats.org/officeDocument/2006/relationships/image" Target="../media/image658.png"/><Relationship Id="rId203" Type="http://schemas.openxmlformats.org/officeDocument/2006/relationships/image" Target="../media/image660.png"/><Relationship Id="rId385" Type="http://schemas.openxmlformats.org/officeDocument/2006/relationships/customXml" Target="../ink/ink745.xml"/><Relationship Id="rId19" Type="http://schemas.openxmlformats.org/officeDocument/2006/relationships/image" Target="../media/image569.png"/><Relationship Id="rId224" Type="http://schemas.openxmlformats.org/officeDocument/2006/relationships/image" Target="../media/image670.png"/><Relationship Id="rId245" Type="http://schemas.openxmlformats.org/officeDocument/2006/relationships/customXml" Target="../ink/ink675.xml"/><Relationship Id="rId266" Type="http://schemas.openxmlformats.org/officeDocument/2006/relationships/image" Target="../media/image691.png"/><Relationship Id="rId287" Type="http://schemas.openxmlformats.org/officeDocument/2006/relationships/customXml" Target="../ink/ink696.xml"/><Relationship Id="rId410" Type="http://schemas.openxmlformats.org/officeDocument/2006/relationships/image" Target="../media/image763.png"/><Relationship Id="rId431" Type="http://schemas.openxmlformats.org/officeDocument/2006/relationships/customXml" Target="../ink/ink768.xml"/><Relationship Id="rId452" Type="http://schemas.openxmlformats.org/officeDocument/2006/relationships/image" Target="../media/image784.png"/><Relationship Id="rId30" Type="http://schemas.openxmlformats.org/officeDocument/2006/relationships/customXml" Target="../ink/ink567.xml"/><Relationship Id="rId105" Type="http://schemas.openxmlformats.org/officeDocument/2006/relationships/image" Target="../media/image63.png"/><Relationship Id="rId126" Type="http://schemas.openxmlformats.org/officeDocument/2006/relationships/customXml" Target="../ink/ink615.xml"/><Relationship Id="rId147" Type="http://schemas.openxmlformats.org/officeDocument/2006/relationships/image" Target="../media/image632.png"/><Relationship Id="rId168" Type="http://schemas.openxmlformats.org/officeDocument/2006/relationships/customXml" Target="../ink/ink636.xml"/><Relationship Id="rId312" Type="http://schemas.openxmlformats.org/officeDocument/2006/relationships/image" Target="../media/image714.png"/><Relationship Id="rId333" Type="http://schemas.openxmlformats.org/officeDocument/2006/relationships/customXml" Target="../ink/ink719.xml"/><Relationship Id="rId354" Type="http://schemas.openxmlformats.org/officeDocument/2006/relationships/image" Target="../media/image735.png"/><Relationship Id="rId51" Type="http://schemas.openxmlformats.org/officeDocument/2006/relationships/image" Target="../media/image585.png"/><Relationship Id="rId72" Type="http://schemas.openxmlformats.org/officeDocument/2006/relationships/customXml" Target="../ink/ink588.xml"/><Relationship Id="rId93" Type="http://schemas.openxmlformats.org/officeDocument/2006/relationships/image" Target="../media/image606.png"/><Relationship Id="rId189" Type="http://schemas.openxmlformats.org/officeDocument/2006/relationships/image" Target="../media/image653.png"/><Relationship Id="rId375" Type="http://schemas.openxmlformats.org/officeDocument/2006/relationships/customXml" Target="../ink/ink740.xml"/><Relationship Id="rId396" Type="http://schemas.openxmlformats.org/officeDocument/2006/relationships/image" Target="../media/image756.png"/><Relationship Id="rId3" Type="http://schemas.openxmlformats.org/officeDocument/2006/relationships/image" Target="../media/image561.png"/><Relationship Id="rId214" Type="http://schemas.openxmlformats.org/officeDocument/2006/relationships/image" Target="../media/image665.png"/><Relationship Id="rId235" Type="http://schemas.openxmlformats.org/officeDocument/2006/relationships/customXml" Target="../ink/ink670.xml"/><Relationship Id="rId256" Type="http://schemas.openxmlformats.org/officeDocument/2006/relationships/image" Target="../media/image686.png"/><Relationship Id="rId277" Type="http://schemas.openxmlformats.org/officeDocument/2006/relationships/customXml" Target="../ink/ink691.xml"/><Relationship Id="rId298" Type="http://schemas.openxmlformats.org/officeDocument/2006/relationships/image" Target="../media/image707.png"/><Relationship Id="rId400" Type="http://schemas.openxmlformats.org/officeDocument/2006/relationships/image" Target="../media/image758.png"/><Relationship Id="rId421" Type="http://schemas.openxmlformats.org/officeDocument/2006/relationships/customXml" Target="../ink/ink763.xml"/><Relationship Id="rId442" Type="http://schemas.openxmlformats.org/officeDocument/2006/relationships/image" Target="../media/image779.png"/><Relationship Id="rId463" Type="http://schemas.openxmlformats.org/officeDocument/2006/relationships/customXml" Target="../ink/ink784.xml"/><Relationship Id="rId116" Type="http://schemas.openxmlformats.org/officeDocument/2006/relationships/customXml" Target="../ink/ink610.xml"/><Relationship Id="rId137" Type="http://schemas.openxmlformats.org/officeDocument/2006/relationships/image" Target="../media/image627.png"/><Relationship Id="rId158" Type="http://schemas.openxmlformats.org/officeDocument/2006/relationships/customXml" Target="../ink/ink631.xml"/><Relationship Id="rId302" Type="http://schemas.openxmlformats.org/officeDocument/2006/relationships/image" Target="../media/image709.png"/><Relationship Id="rId323" Type="http://schemas.openxmlformats.org/officeDocument/2006/relationships/customXml" Target="../ink/ink714.xml"/><Relationship Id="rId344" Type="http://schemas.openxmlformats.org/officeDocument/2006/relationships/image" Target="../media/image730.png"/><Relationship Id="rId20" Type="http://schemas.openxmlformats.org/officeDocument/2006/relationships/customXml" Target="../ink/ink562.xml"/><Relationship Id="rId41" Type="http://schemas.openxmlformats.org/officeDocument/2006/relationships/image" Target="../media/image580.png"/><Relationship Id="rId62" Type="http://schemas.openxmlformats.org/officeDocument/2006/relationships/customXml" Target="../ink/ink583.xml"/><Relationship Id="rId83" Type="http://schemas.openxmlformats.org/officeDocument/2006/relationships/image" Target="../media/image601.png"/><Relationship Id="rId179" Type="http://schemas.openxmlformats.org/officeDocument/2006/relationships/image" Target="../media/image648.png"/><Relationship Id="rId365" Type="http://schemas.openxmlformats.org/officeDocument/2006/relationships/customXml" Target="../ink/ink735.xml"/><Relationship Id="rId386" Type="http://schemas.openxmlformats.org/officeDocument/2006/relationships/image" Target="../media/image751.png"/><Relationship Id="rId190" Type="http://schemas.openxmlformats.org/officeDocument/2006/relationships/customXml" Target="../ink/ink647.xml"/><Relationship Id="rId204" Type="http://schemas.openxmlformats.org/officeDocument/2006/relationships/customXml" Target="../ink/ink654.xml"/><Relationship Id="rId225" Type="http://schemas.openxmlformats.org/officeDocument/2006/relationships/customXml" Target="../ink/ink665.xml"/><Relationship Id="rId246" Type="http://schemas.openxmlformats.org/officeDocument/2006/relationships/image" Target="../media/image681.png"/><Relationship Id="rId267" Type="http://schemas.openxmlformats.org/officeDocument/2006/relationships/customXml" Target="../ink/ink686.xml"/><Relationship Id="rId288" Type="http://schemas.openxmlformats.org/officeDocument/2006/relationships/image" Target="../media/image702.png"/><Relationship Id="rId411" Type="http://schemas.openxmlformats.org/officeDocument/2006/relationships/customXml" Target="../ink/ink758.xml"/><Relationship Id="rId432" Type="http://schemas.openxmlformats.org/officeDocument/2006/relationships/image" Target="../media/image774.png"/><Relationship Id="rId453" Type="http://schemas.openxmlformats.org/officeDocument/2006/relationships/customXml" Target="../ink/ink779.xml"/><Relationship Id="rId106" Type="http://schemas.openxmlformats.org/officeDocument/2006/relationships/customXml" Target="../ink/ink605.xml"/><Relationship Id="rId127" Type="http://schemas.openxmlformats.org/officeDocument/2006/relationships/image" Target="../media/image622.png"/><Relationship Id="rId313" Type="http://schemas.openxmlformats.org/officeDocument/2006/relationships/customXml" Target="../ink/ink709.xml"/><Relationship Id="rId10" Type="http://schemas.openxmlformats.org/officeDocument/2006/relationships/customXml" Target="../ink/ink557.xml"/><Relationship Id="rId31" Type="http://schemas.openxmlformats.org/officeDocument/2006/relationships/image" Target="../media/image575.png"/><Relationship Id="rId52" Type="http://schemas.openxmlformats.org/officeDocument/2006/relationships/customXml" Target="../ink/ink578.xml"/><Relationship Id="rId73" Type="http://schemas.openxmlformats.org/officeDocument/2006/relationships/image" Target="../media/image596.png"/><Relationship Id="rId94" Type="http://schemas.openxmlformats.org/officeDocument/2006/relationships/customXml" Target="../ink/ink599.xml"/><Relationship Id="rId148" Type="http://schemas.openxmlformats.org/officeDocument/2006/relationships/customXml" Target="../ink/ink626.xml"/><Relationship Id="rId169" Type="http://schemas.openxmlformats.org/officeDocument/2006/relationships/image" Target="../media/image643.png"/><Relationship Id="rId334" Type="http://schemas.openxmlformats.org/officeDocument/2006/relationships/image" Target="../media/image725.png"/><Relationship Id="rId355" Type="http://schemas.openxmlformats.org/officeDocument/2006/relationships/customXml" Target="../ink/ink730.xml"/><Relationship Id="rId376" Type="http://schemas.openxmlformats.org/officeDocument/2006/relationships/image" Target="../media/image746.png"/><Relationship Id="rId397" Type="http://schemas.openxmlformats.org/officeDocument/2006/relationships/customXml" Target="../ink/ink751.xml"/><Relationship Id="rId4" Type="http://schemas.openxmlformats.org/officeDocument/2006/relationships/customXml" Target="../ink/ink554.xml"/><Relationship Id="rId180" Type="http://schemas.openxmlformats.org/officeDocument/2006/relationships/customXml" Target="../ink/ink642.xml"/><Relationship Id="rId215" Type="http://schemas.openxmlformats.org/officeDocument/2006/relationships/customXml" Target="../ink/ink660.xml"/><Relationship Id="rId236" Type="http://schemas.openxmlformats.org/officeDocument/2006/relationships/image" Target="../media/image676.png"/><Relationship Id="rId257" Type="http://schemas.openxmlformats.org/officeDocument/2006/relationships/customXml" Target="../ink/ink681.xml"/><Relationship Id="rId278" Type="http://schemas.openxmlformats.org/officeDocument/2006/relationships/image" Target="../media/image697.png"/><Relationship Id="rId401" Type="http://schemas.openxmlformats.org/officeDocument/2006/relationships/customXml" Target="../ink/ink753.xml"/><Relationship Id="rId422" Type="http://schemas.openxmlformats.org/officeDocument/2006/relationships/image" Target="../media/image769.png"/><Relationship Id="rId443" Type="http://schemas.openxmlformats.org/officeDocument/2006/relationships/customXml" Target="../ink/ink774.xml"/><Relationship Id="rId464" Type="http://schemas.openxmlformats.org/officeDocument/2006/relationships/image" Target="../media/image790.png"/><Relationship Id="rId303" Type="http://schemas.openxmlformats.org/officeDocument/2006/relationships/customXml" Target="../ink/ink704.xml"/><Relationship Id="rId42" Type="http://schemas.openxmlformats.org/officeDocument/2006/relationships/customXml" Target="../ink/ink573.xml"/><Relationship Id="rId84" Type="http://schemas.openxmlformats.org/officeDocument/2006/relationships/customXml" Target="../ink/ink594.xml"/><Relationship Id="rId138" Type="http://schemas.openxmlformats.org/officeDocument/2006/relationships/customXml" Target="../ink/ink621.xml"/><Relationship Id="rId345" Type="http://schemas.openxmlformats.org/officeDocument/2006/relationships/customXml" Target="../ink/ink725.xml"/><Relationship Id="rId387" Type="http://schemas.openxmlformats.org/officeDocument/2006/relationships/customXml" Target="../ink/ink746.xml"/><Relationship Id="rId191" Type="http://schemas.openxmlformats.org/officeDocument/2006/relationships/image" Target="../media/image654.png"/><Relationship Id="rId205" Type="http://schemas.openxmlformats.org/officeDocument/2006/relationships/image" Target="../media/image661.png"/><Relationship Id="rId247" Type="http://schemas.openxmlformats.org/officeDocument/2006/relationships/customXml" Target="../ink/ink676.xml"/><Relationship Id="rId412" Type="http://schemas.openxmlformats.org/officeDocument/2006/relationships/image" Target="../media/image764.png"/><Relationship Id="rId107" Type="http://schemas.openxmlformats.org/officeDocument/2006/relationships/image" Target="../media/image612.png"/><Relationship Id="rId289" Type="http://schemas.openxmlformats.org/officeDocument/2006/relationships/customXml" Target="../ink/ink697.xml"/><Relationship Id="rId454" Type="http://schemas.openxmlformats.org/officeDocument/2006/relationships/image" Target="../media/image785.png"/><Relationship Id="rId11" Type="http://schemas.openxmlformats.org/officeDocument/2006/relationships/image" Target="../media/image565.png"/><Relationship Id="rId53" Type="http://schemas.openxmlformats.org/officeDocument/2006/relationships/image" Target="../media/image586.png"/><Relationship Id="rId149" Type="http://schemas.openxmlformats.org/officeDocument/2006/relationships/image" Target="../media/image633.png"/><Relationship Id="rId314" Type="http://schemas.openxmlformats.org/officeDocument/2006/relationships/image" Target="../media/image715.png"/><Relationship Id="rId356" Type="http://schemas.openxmlformats.org/officeDocument/2006/relationships/image" Target="../media/image736.png"/><Relationship Id="rId398" Type="http://schemas.openxmlformats.org/officeDocument/2006/relationships/image" Target="../media/image757.png"/><Relationship Id="rId95" Type="http://schemas.openxmlformats.org/officeDocument/2006/relationships/image" Target="../media/image607.png"/><Relationship Id="rId160" Type="http://schemas.openxmlformats.org/officeDocument/2006/relationships/customXml" Target="../ink/ink632.xml"/><Relationship Id="rId216" Type="http://schemas.openxmlformats.org/officeDocument/2006/relationships/image" Target="../media/image666.png"/><Relationship Id="rId423" Type="http://schemas.openxmlformats.org/officeDocument/2006/relationships/customXml" Target="../ink/ink764.xml"/><Relationship Id="rId258" Type="http://schemas.openxmlformats.org/officeDocument/2006/relationships/image" Target="../media/image687.png"/><Relationship Id="rId465" Type="http://schemas.openxmlformats.org/officeDocument/2006/relationships/customXml" Target="../ink/ink785.xml"/><Relationship Id="rId22" Type="http://schemas.openxmlformats.org/officeDocument/2006/relationships/customXml" Target="../ink/ink563.xml"/><Relationship Id="rId64" Type="http://schemas.openxmlformats.org/officeDocument/2006/relationships/customXml" Target="../ink/ink584.xml"/><Relationship Id="rId118" Type="http://schemas.openxmlformats.org/officeDocument/2006/relationships/customXml" Target="../ink/ink611.xml"/><Relationship Id="rId325" Type="http://schemas.openxmlformats.org/officeDocument/2006/relationships/customXml" Target="../ink/ink715.xml"/><Relationship Id="rId367" Type="http://schemas.openxmlformats.org/officeDocument/2006/relationships/customXml" Target="../ink/ink736.xml"/><Relationship Id="rId171" Type="http://schemas.openxmlformats.org/officeDocument/2006/relationships/image" Target="../media/image644.png"/><Relationship Id="rId227" Type="http://schemas.openxmlformats.org/officeDocument/2006/relationships/customXml" Target="../ink/ink666.xml"/><Relationship Id="rId269" Type="http://schemas.openxmlformats.org/officeDocument/2006/relationships/customXml" Target="../ink/ink687.xml"/><Relationship Id="rId434" Type="http://schemas.openxmlformats.org/officeDocument/2006/relationships/image" Target="../media/image775.png"/><Relationship Id="rId33" Type="http://schemas.openxmlformats.org/officeDocument/2006/relationships/image" Target="../media/image576.png"/><Relationship Id="rId129" Type="http://schemas.openxmlformats.org/officeDocument/2006/relationships/image" Target="../media/image623.png"/><Relationship Id="rId280" Type="http://schemas.openxmlformats.org/officeDocument/2006/relationships/image" Target="../media/image698.png"/><Relationship Id="rId336" Type="http://schemas.openxmlformats.org/officeDocument/2006/relationships/image" Target="../media/image726.png"/><Relationship Id="rId75" Type="http://schemas.openxmlformats.org/officeDocument/2006/relationships/image" Target="../media/image597.png"/><Relationship Id="rId140" Type="http://schemas.openxmlformats.org/officeDocument/2006/relationships/customXml" Target="../ink/ink622.xml"/><Relationship Id="rId182" Type="http://schemas.openxmlformats.org/officeDocument/2006/relationships/customXml" Target="../ink/ink643.xml"/><Relationship Id="rId378" Type="http://schemas.openxmlformats.org/officeDocument/2006/relationships/image" Target="../media/image747.png"/><Relationship Id="rId403" Type="http://schemas.openxmlformats.org/officeDocument/2006/relationships/customXml" Target="../ink/ink754.xml"/><Relationship Id="rId6" Type="http://schemas.openxmlformats.org/officeDocument/2006/relationships/customXml" Target="../ink/ink555.xml"/><Relationship Id="rId238" Type="http://schemas.openxmlformats.org/officeDocument/2006/relationships/image" Target="../media/image677.png"/><Relationship Id="rId445" Type="http://schemas.openxmlformats.org/officeDocument/2006/relationships/customXml" Target="../ink/ink775.xml"/><Relationship Id="rId291" Type="http://schemas.openxmlformats.org/officeDocument/2006/relationships/customXml" Target="../ink/ink698.xml"/><Relationship Id="rId305" Type="http://schemas.openxmlformats.org/officeDocument/2006/relationships/customXml" Target="../ink/ink705.xml"/><Relationship Id="rId347" Type="http://schemas.openxmlformats.org/officeDocument/2006/relationships/customXml" Target="../ink/ink726.xml"/><Relationship Id="rId44" Type="http://schemas.openxmlformats.org/officeDocument/2006/relationships/customXml" Target="../ink/ink574.xml"/><Relationship Id="rId86" Type="http://schemas.openxmlformats.org/officeDocument/2006/relationships/customXml" Target="../ink/ink595.xml"/><Relationship Id="rId151" Type="http://schemas.openxmlformats.org/officeDocument/2006/relationships/image" Target="../media/image634.png"/><Relationship Id="rId389" Type="http://schemas.openxmlformats.org/officeDocument/2006/relationships/customXml" Target="../ink/ink747.xml"/><Relationship Id="rId193" Type="http://schemas.openxmlformats.org/officeDocument/2006/relationships/image" Target="../media/image655.png"/><Relationship Id="rId207" Type="http://schemas.openxmlformats.org/officeDocument/2006/relationships/customXml" Target="../ink/ink656.xml"/><Relationship Id="rId249" Type="http://schemas.openxmlformats.org/officeDocument/2006/relationships/customXml" Target="../ink/ink677.xml"/><Relationship Id="rId414" Type="http://schemas.openxmlformats.org/officeDocument/2006/relationships/image" Target="../media/image765.png"/><Relationship Id="rId456" Type="http://schemas.openxmlformats.org/officeDocument/2006/relationships/image" Target="../media/image786.png"/><Relationship Id="rId13" Type="http://schemas.openxmlformats.org/officeDocument/2006/relationships/image" Target="../media/image566.png"/><Relationship Id="rId109" Type="http://schemas.openxmlformats.org/officeDocument/2006/relationships/image" Target="../media/image613.png"/><Relationship Id="rId260" Type="http://schemas.openxmlformats.org/officeDocument/2006/relationships/image" Target="../media/image688.png"/><Relationship Id="rId316" Type="http://schemas.openxmlformats.org/officeDocument/2006/relationships/image" Target="../media/image716.png"/><Relationship Id="rId55" Type="http://schemas.openxmlformats.org/officeDocument/2006/relationships/image" Target="../media/image587.png"/><Relationship Id="rId97" Type="http://schemas.openxmlformats.org/officeDocument/2006/relationships/image" Target="../media/image608.png"/><Relationship Id="rId120" Type="http://schemas.openxmlformats.org/officeDocument/2006/relationships/customXml" Target="../ink/ink612.xml"/><Relationship Id="rId358" Type="http://schemas.openxmlformats.org/officeDocument/2006/relationships/image" Target="../media/image737.png"/><Relationship Id="rId162" Type="http://schemas.openxmlformats.org/officeDocument/2006/relationships/customXml" Target="../ink/ink633.xml"/><Relationship Id="rId218" Type="http://schemas.openxmlformats.org/officeDocument/2006/relationships/image" Target="../media/image667.png"/><Relationship Id="rId425" Type="http://schemas.openxmlformats.org/officeDocument/2006/relationships/customXml" Target="../ink/ink765.xml"/><Relationship Id="rId467" Type="http://schemas.openxmlformats.org/officeDocument/2006/relationships/customXml" Target="../ink/ink786.xml"/><Relationship Id="rId271" Type="http://schemas.openxmlformats.org/officeDocument/2006/relationships/customXml" Target="../ink/ink688.xml"/><Relationship Id="rId24" Type="http://schemas.openxmlformats.org/officeDocument/2006/relationships/customXml" Target="../ink/ink564.xml"/><Relationship Id="rId66" Type="http://schemas.openxmlformats.org/officeDocument/2006/relationships/customXml" Target="../ink/ink585.xml"/><Relationship Id="rId131" Type="http://schemas.openxmlformats.org/officeDocument/2006/relationships/image" Target="../media/image624.png"/><Relationship Id="rId327" Type="http://schemas.openxmlformats.org/officeDocument/2006/relationships/customXml" Target="../ink/ink716.xml"/><Relationship Id="rId369" Type="http://schemas.openxmlformats.org/officeDocument/2006/relationships/customXml" Target="../ink/ink737.xml"/><Relationship Id="rId173" Type="http://schemas.openxmlformats.org/officeDocument/2006/relationships/image" Target="../media/image645.png"/><Relationship Id="rId229" Type="http://schemas.openxmlformats.org/officeDocument/2006/relationships/customXml" Target="../ink/ink667.xml"/><Relationship Id="rId380" Type="http://schemas.openxmlformats.org/officeDocument/2006/relationships/image" Target="../media/image748.png"/><Relationship Id="rId436" Type="http://schemas.openxmlformats.org/officeDocument/2006/relationships/image" Target="../media/image776.png"/><Relationship Id="rId240" Type="http://schemas.openxmlformats.org/officeDocument/2006/relationships/image" Target="../media/image678.png"/><Relationship Id="rId35" Type="http://schemas.openxmlformats.org/officeDocument/2006/relationships/image" Target="../media/image577.png"/><Relationship Id="rId77" Type="http://schemas.openxmlformats.org/officeDocument/2006/relationships/image" Target="../media/image598.png"/><Relationship Id="rId100" Type="http://schemas.openxmlformats.org/officeDocument/2006/relationships/customXml" Target="../ink/ink602.xml"/><Relationship Id="rId282" Type="http://schemas.openxmlformats.org/officeDocument/2006/relationships/image" Target="../media/image699.png"/><Relationship Id="rId338" Type="http://schemas.openxmlformats.org/officeDocument/2006/relationships/image" Target="../media/image727.png"/><Relationship Id="rId8" Type="http://schemas.openxmlformats.org/officeDocument/2006/relationships/customXml" Target="../ink/ink556.xml"/><Relationship Id="rId142" Type="http://schemas.openxmlformats.org/officeDocument/2006/relationships/customXml" Target="../ink/ink623.xml"/><Relationship Id="rId184" Type="http://schemas.openxmlformats.org/officeDocument/2006/relationships/customXml" Target="../ink/ink644.xml"/><Relationship Id="rId391" Type="http://schemas.openxmlformats.org/officeDocument/2006/relationships/customXml" Target="../ink/ink748.xml"/><Relationship Id="rId405" Type="http://schemas.openxmlformats.org/officeDocument/2006/relationships/customXml" Target="../ink/ink755.xml"/><Relationship Id="rId447" Type="http://schemas.openxmlformats.org/officeDocument/2006/relationships/customXml" Target="../ink/ink776.xml"/><Relationship Id="rId251" Type="http://schemas.openxmlformats.org/officeDocument/2006/relationships/customXml" Target="../ink/ink678.xml"/><Relationship Id="rId46" Type="http://schemas.openxmlformats.org/officeDocument/2006/relationships/customXml" Target="../ink/ink575.xml"/><Relationship Id="rId293" Type="http://schemas.openxmlformats.org/officeDocument/2006/relationships/customXml" Target="../ink/ink699.xml"/><Relationship Id="rId307" Type="http://schemas.openxmlformats.org/officeDocument/2006/relationships/customXml" Target="../ink/ink706.xml"/><Relationship Id="rId349" Type="http://schemas.openxmlformats.org/officeDocument/2006/relationships/customXml" Target="../ink/ink727.xml"/><Relationship Id="rId88" Type="http://schemas.openxmlformats.org/officeDocument/2006/relationships/customXml" Target="../ink/ink596.xml"/><Relationship Id="rId111" Type="http://schemas.openxmlformats.org/officeDocument/2006/relationships/image" Target="../media/image614.png"/><Relationship Id="rId153" Type="http://schemas.openxmlformats.org/officeDocument/2006/relationships/image" Target="../media/image635.png"/><Relationship Id="rId195" Type="http://schemas.openxmlformats.org/officeDocument/2006/relationships/image" Target="../media/image656.png"/><Relationship Id="rId209" Type="http://schemas.openxmlformats.org/officeDocument/2006/relationships/customXml" Target="../ink/ink657.xml"/><Relationship Id="rId360" Type="http://schemas.openxmlformats.org/officeDocument/2006/relationships/image" Target="../media/image738.png"/><Relationship Id="rId416" Type="http://schemas.openxmlformats.org/officeDocument/2006/relationships/image" Target="../media/image766.png"/><Relationship Id="rId220" Type="http://schemas.openxmlformats.org/officeDocument/2006/relationships/image" Target="../media/image668.png"/><Relationship Id="rId458" Type="http://schemas.openxmlformats.org/officeDocument/2006/relationships/image" Target="../media/image787.png"/><Relationship Id="rId15" Type="http://schemas.openxmlformats.org/officeDocument/2006/relationships/image" Target="../media/image567.png"/><Relationship Id="rId57" Type="http://schemas.openxmlformats.org/officeDocument/2006/relationships/image" Target="../media/image588.png"/><Relationship Id="rId262" Type="http://schemas.openxmlformats.org/officeDocument/2006/relationships/image" Target="../media/image689.png"/><Relationship Id="rId318" Type="http://schemas.openxmlformats.org/officeDocument/2006/relationships/image" Target="../media/image717.png"/><Relationship Id="rId99" Type="http://schemas.openxmlformats.org/officeDocument/2006/relationships/image" Target="../media/image609.png"/><Relationship Id="rId122" Type="http://schemas.openxmlformats.org/officeDocument/2006/relationships/customXml" Target="../ink/ink613.xml"/><Relationship Id="rId164" Type="http://schemas.openxmlformats.org/officeDocument/2006/relationships/customXml" Target="../ink/ink634.xml"/><Relationship Id="rId371" Type="http://schemas.openxmlformats.org/officeDocument/2006/relationships/customXml" Target="../ink/ink738.xml"/><Relationship Id="rId427" Type="http://schemas.openxmlformats.org/officeDocument/2006/relationships/customXml" Target="../ink/ink766.xml"/><Relationship Id="rId26" Type="http://schemas.openxmlformats.org/officeDocument/2006/relationships/customXml" Target="../ink/ink565.xml"/><Relationship Id="rId231" Type="http://schemas.openxmlformats.org/officeDocument/2006/relationships/customXml" Target="../ink/ink668.xml"/><Relationship Id="rId273" Type="http://schemas.openxmlformats.org/officeDocument/2006/relationships/customXml" Target="../ink/ink689.xml"/><Relationship Id="rId329" Type="http://schemas.openxmlformats.org/officeDocument/2006/relationships/customXml" Target="../ink/ink717.xml"/><Relationship Id="rId68" Type="http://schemas.openxmlformats.org/officeDocument/2006/relationships/customXml" Target="../ink/ink586.xml"/><Relationship Id="rId133" Type="http://schemas.openxmlformats.org/officeDocument/2006/relationships/image" Target="../media/image625.png"/><Relationship Id="rId175" Type="http://schemas.openxmlformats.org/officeDocument/2006/relationships/image" Target="../media/image646.png"/><Relationship Id="rId340" Type="http://schemas.openxmlformats.org/officeDocument/2006/relationships/image" Target="../media/image728.png"/><Relationship Id="rId200" Type="http://schemas.openxmlformats.org/officeDocument/2006/relationships/customXml" Target="../ink/ink652.xml"/><Relationship Id="rId382" Type="http://schemas.openxmlformats.org/officeDocument/2006/relationships/image" Target="../media/image749.png"/><Relationship Id="rId438" Type="http://schemas.openxmlformats.org/officeDocument/2006/relationships/image" Target="../media/image777.png"/><Relationship Id="rId242" Type="http://schemas.openxmlformats.org/officeDocument/2006/relationships/image" Target="../media/image679.png"/><Relationship Id="rId284" Type="http://schemas.openxmlformats.org/officeDocument/2006/relationships/image" Target="../media/image700.png"/><Relationship Id="rId37" Type="http://schemas.openxmlformats.org/officeDocument/2006/relationships/image" Target="../media/image578.png"/><Relationship Id="rId79" Type="http://schemas.openxmlformats.org/officeDocument/2006/relationships/image" Target="../media/image599.png"/><Relationship Id="rId102" Type="http://schemas.openxmlformats.org/officeDocument/2006/relationships/customXml" Target="../ink/ink603.xml"/><Relationship Id="rId144" Type="http://schemas.openxmlformats.org/officeDocument/2006/relationships/customXml" Target="../ink/ink624.xml"/><Relationship Id="rId90" Type="http://schemas.openxmlformats.org/officeDocument/2006/relationships/customXml" Target="../ink/ink597.xml"/><Relationship Id="rId186" Type="http://schemas.openxmlformats.org/officeDocument/2006/relationships/customXml" Target="../ink/ink645.xml"/><Relationship Id="rId351" Type="http://schemas.openxmlformats.org/officeDocument/2006/relationships/customXml" Target="../ink/ink728.xml"/><Relationship Id="rId393" Type="http://schemas.openxmlformats.org/officeDocument/2006/relationships/customXml" Target="../ink/ink749.xml"/><Relationship Id="rId407" Type="http://schemas.openxmlformats.org/officeDocument/2006/relationships/customXml" Target="../ink/ink756.xml"/><Relationship Id="rId449" Type="http://schemas.openxmlformats.org/officeDocument/2006/relationships/customXml" Target="../ink/ink777.xml"/><Relationship Id="rId211" Type="http://schemas.openxmlformats.org/officeDocument/2006/relationships/customXml" Target="../ink/ink658.xml"/><Relationship Id="rId253" Type="http://schemas.openxmlformats.org/officeDocument/2006/relationships/customXml" Target="../ink/ink679.xml"/><Relationship Id="rId295" Type="http://schemas.openxmlformats.org/officeDocument/2006/relationships/customXml" Target="../ink/ink700.xml"/><Relationship Id="rId309" Type="http://schemas.openxmlformats.org/officeDocument/2006/relationships/customXml" Target="../ink/ink707.xml"/><Relationship Id="rId460" Type="http://schemas.openxmlformats.org/officeDocument/2006/relationships/image" Target="../media/image788.png"/><Relationship Id="rId48" Type="http://schemas.openxmlformats.org/officeDocument/2006/relationships/customXml" Target="../ink/ink576.xml"/><Relationship Id="rId113" Type="http://schemas.openxmlformats.org/officeDocument/2006/relationships/image" Target="../media/image615.png"/><Relationship Id="rId320" Type="http://schemas.openxmlformats.org/officeDocument/2006/relationships/image" Target="../media/image718.png"/><Relationship Id="rId155" Type="http://schemas.openxmlformats.org/officeDocument/2006/relationships/image" Target="../media/image636.png"/><Relationship Id="rId197" Type="http://schemas.openxmlformats.org/officeDocument/2006/relationships/image" Target="../media/image657.png"/><Relationship Id="rId362" Type="http://schemas.openxmlformats.org/officeDocument/2006/relationships/image" Target="../media/image739.png"/><Relationship Id="rId418" Type="http://schemas.openxmlformats.org/officeDocument/2006/relationships/image" Target="../media/image767.png"/><Relationship Id="rId222" Type="http://schemas.openxmlformats.org/officeDocument/2006/relationships/image" Target="../media/image669.png"/><Relationship Id="rId264" Type="http://schemas.openxmlformats.org/officeDocument/2006/relationships/image" Target="../media/image690.png"/><Relationship Id="rId17" Type="http://schemas.openxmlformats.org/officeDocument/2006/relationships/image" Target="../media/image568.png"/><Relationship Id="rId59" Type="http://schemas.openxmlformats.org/officeDocument/2006/relationships/image" Target="../media/image589.png"/><Relationship Id="rId124" Type="http://schemas.openxmlformats.org/officeDocument/2006/relationships/customXml" Target="../ink/ink614.xml"/><Relationship Id="rId70" Type="http://schemas.openxmlformats.org/officeDocument/2006/relationships/customXml" Target="../ink/ink587.xml"/><Relationship Id="rId166" Type="http://schemas.openxmlformats.org/officeDocument/2006/relationships/customXml" Target="../ink/ink635.xml"/><Relationship Id="rId331" Type="http://schemas.openxmlformats.org/officeDocument/2006/relationships/customXml" Target="../ink/ink718.xml"/><Relationship Id="rId373" Type="http://schemas.openxmlformats.org/officeDocument/2006/relationships/customXml" Target="../ink/ink739.xml"/><Relationship Id="rId429" Type="http://schemas.openxmlformats.org/officeDocument/2006/relationships/customXml" Target="../ink/ink767.xml"/><Relationship Id="rId1" Type="http://schemas.openxmlformats.org/officeDocument/2006/relationships/slideLayout" Target="../slideLayouts/slideLayout6.xml"/><Relationship Id="rId233" Type="http://schemas.openxmlformats.org/officeDocument/2006/relationships/customXml" Target="../ink/ink669.xml"/><Relationship Id="rId440" Type="http://schemas.openxmlformats.org/officeDocument/2006/relationships/image" Target="../media/image778.png"/><Relationship Id="rId28" Type="http://schemas.openxmlformats.org/officeDocument/2006/relationships/customXml" Target="../ink/ink566.xml"/><Relationship Id="rId275" Type="http://schemas.openxmlformats.org/officeDocument/2006/relationships/customXml" Target="../ink/ink690.xml"/><Relationship Id="rId300" Type="http://schemas.openxmlformats.org/officeDocument/2006/relationships/image" Target="../media/image708.png"/><Relationship Id="rId81" Type="http://schemas.openxmlformats.org/officeDocument/2006/relationships/image" Target="../media/image600.png"/><Relationship Id="rId135" Type="http://schemas.openxmlformats.org/officeDocument/2006/relationships/image" Target="../media/image626.png"/><Relationship Id="rId177" Type="http://schemas.openxmlformats.org/officeDocument/2006/relationships/image" Target="../media/image647.png"/><Relationship Id="rId342" Type="http://schemas.openxmlformats.org/officeDocument/2006/relationships/image" Target="../media/image729.png"/><Relationship Id="rId384" Type="http://schemas.openxmlformats.org/officeDocument/2006/relationships/image" Target="../media/image750.png"/><Relationship Id="rId202" Type="http://schemas.openxmlformats.org/officeDocument/2006/relationships/customXml" Target="../ink/ink653.xml"/><Relationship Id="rId244" Type="http://schemas.openxmlformats.org/officeDocument/2006/relationships/image" Target="../media/image680.png"/><Relationship Id="rId39" Type="http://schemas.openxmlformats.org/officeDocument/2006/relationships/image" Target="../media/image579.png"/><Relationship Id="rId286" Type="http://schemas.openxmlformats.org/officeDocument/2006/relationships/image" Target="../media/image701.png"/><Relationship Id="rId451" Type="http://schemas.openxmlformats.org/officeDocument/2006/relationships/customXml" Target="../ink/ink778.xml"/><Relationship Id="rId50" Type="http://schemas.openxmlformats.org/officeDocument/2006/relationships/customXml" Target="../ink/ink577.xml"/><Relationship Id="rId104" Type="http://schemas.openxmlformats.org/officeDocument/2006/relationships/customXml" Target="../ink/ink604.xml"/><Relationship Id="rId146" Type="http://schemas.openxmlformats.org/officeDocument/2006/relationships/customXml" Target="../ink/ink625.xml"/><Relationship Id="rId188" Type="http://schemas.openxmlformats.org/officeDocument/2006/relationships/customXml" Target="../ink/ink646.xml"/><Relationship Id="rId311" Type="http://schemas.openxmlformats.org/officeDocument/2006/relationships/customXml" Target="../ink/ink708.xml"/><Relationship Id="rId353" Type="http://schemas.openxmlformats.org/officeDocument/2006/relationships/customXml" Target="../ink/ink729.xml"/><Relationship Id="rId395" Type="http://schemas.openxmlformats.org/officeDocument/2006/relationships/customXml" Target="../ink/ink750.xml"/><Relationship Id="rId409" Type="http://schemas.openxmlformats.org/officeDocument/2006/relationships/customXml" Target="../ink/ink757.xml"/><Relationship Id="rId92" Type="http://schemas.openxmlformats.org/officeDocument/2006/relationships/customXml" Target="../ink/ink598.xml"/><Relationship Id="rId213" Type="http://schemas.openxmlformats.org/officeDocument/2006/relationships/customXml" Target="../ink/ink659.xml"/><Relationship Id="rId420" Type="http://schemas.openxmlformats.org/officeDocument/2006/relationships/image" Target="../media/image768.png"/><Relationship Id="rId255" Type="http://schemas.openxmlformats.org/officeDocument/2006/relationships/customXml" Target="../ink/ink680.xml"/><Relationship Id="rId297" Type="http://schemas.openxmlformats.org/officeDocument/2006/relationships/customXml" Target="../ink/ink701.xml"/><Relationship Id="rId462" Type="http://schemas.openxmlformats.org/officeDocument/2006/relationships/image" Target="../media/image789.png"/><Relationship Id="rId115" Type="http://schemas.openxmlformats.org/officeDocument/2006/relationships/image" Target="../media/image616.png"/><Relationship Id="rId157" Type="http://schemas.openxmlformats.org/officeDocument/2006/relationships/image" Target="../media/image637.png"/><Relationship Id="rId322" Type="http://schemas.openxmlformats.org/officeDocument/2006/relationships/image" Target="../media/image719.png"/><Relationship Id="rId364" Type="http://schemas.openxmlformats.org/officeDocument/2006/relationships/image" Target="../media/image74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94.png"/></Relationships>
</file>

<file path=ppt/slides/_rels/slide18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852.png"/><Relationship Id="rId21" Type="http://schemas.openxmlformats.org/officeDocument/2006/relationships/image" Target="../media/image804.png"/><Relationship Id="rId42" Type="http://schemas.openxmlformats.org/officeDocument/2006/relationships/customXml" Target="../ink/ink807.xml"/><Relationship Id="rId63" Type="http://schemas.openxmlformats.org/officeDocument/2006/relationships/image" Target="../media/image825.png"/><Relationship Id="rId84" Type="http://schemas.openxmlformats.org/officeDocument/2006/relationships/customXml" Target="../ink/ink828.xml"/><Relationship Id="rId138" Type="http://schemas.openxmlformats.org/officeDocument/2006/relationships/customXml" Target="../ink/ink855.xml"/><Relationship Id="rId159" Type="http://schemas.openxmlformats.org/officeDocument/2006/relationships/image" Target="../media/image873.png"/><Relationship Id="rId170" Type="http://schemas.openxmlformats.org/officeDocument/2006/relationships/customXml" Target="../ink/ink871.xml"/><Relationship Id="rId191" Type="http://schemas.openxmlformats.org/officeDocument/2006/relationships/image" Target="../media/image889.png"/><Relationship Id="rId107" Type="http://schemas.openxmlformats.org/officeDocument/2006/relationships/image" Target="../media/image847.png"/><Relationship Id="rId11" Type="http://schemas.openxmlformats.org/officeDocument/2006/relationships/image" Target="../media/image799.png"/><Relationship Id="rId32" Type="http://schemas.openxmlformats.org/officeDocument/2006/relationships/customXml" Target="../ink/ink802.xml"/><Relationship Id="rId53" Type="http://schemas.openxmlformats.org/officeDocument/2006/relationships/image" Target="../media/image820.png"/><Relationship Id="rId74" Type="http://schemas.openxmlformats.org/officeDocument/2006/relationships/customXml" Target="../ink/ink823.xml"/><Relationship Id="rId128" Type="http://schemas.openxmlformats.org/officeDocument/2006/relationships/customXml" Target="../ink/ink850.xml"/><Relationship Id="rId149" Type="http://schemas.openxmlformats.org/officeDocument/2006/relationships/image" Target="../media/image868.png"/><Relationship Id="rId5" Type="http://schemas.openxmlformats.org/officeDocument/2006/relationships/image" Target="../media/image796.png"/><Relationship Id="rId95" Type="http://schemas.openxmlformats.org/officeDocument/2006/relationships/image" Target="../media/image841.png"/><Relationship Id="rId160" Type="http://schemas.openxmlformats.org/officeDocument/2006/relationships/customXml" Target="../ink/ink866.xml"/><Relationship Id="rId181" Type="http://schemas.openxmlformats.org/officeDocument/2006/relationships/image" Target="../media/image884.png"/><Relationship Id="rId22" Type="http://schemas.openxmlformats.org/officeDocument/2006/relationships/customXml" Target="../ink/ink797.xml"/><Relationship Id="rId43" Type="http://schemas.openxmlformats.org/officeDocument/2006/relationships/image" Target="../media/image815.png"/><Relationship Id="rId64" Type="http://schemas.openxmlformats.org/officeDocument/2006/relationships/customXml" Target="../ink/ink818.xml"/><Relationship Id="rId118" Type="http://schemas.openxmlformats.org/officeDocument/2006/relationships/customXml" Target="../ink/ink845.xml"/><Relationship Id="rId139" Type="http://schemas.openxmlformats.org/officeDocument/2006/relationships/image" Target="../media/image863.png"/><Relationship Id="rId85" Type="http://schemas.openxmlformats.org/officeDocument/2006/relationships/image" Target="../media/image836.png"/><Relationship Id="rId150" Type="http://schemas.openxmlformats.org/officeDocument/2006/relationships/customXml" Target="../ink/ink861.xml"/><Relationship Id="rId171" Type="http://schemas.openxmlformats.org/officeDocument/2006/relationships/image" Target="../media/image879.png"/><Relationship Id="rId192" Type="http://schemas.openxmlformats.org/officeDocument/2006/relationships/customXml" Target="../ink/ink882.xml"/><Relationship Id="rId12" Type="http://schemas.openxmlformats.org/officeDocument/2006/relationships/customXml" Target="../ink/ink792.xml"/><Relationship Id="rId33" Type="http://schemas.openxmlformats.org/officeDocument/2006/relationships/image" Target="../media/image810.png"/><Relationship Id="rId108" Type="http://schemas.openxmlformats.org/officeDocument/2006/relationships/customXml" Target="../ink/ink840.xml"/><Relationship Id="rId129" Type="http://schemas.openxmlformats.org/officeDocument/2006/relationships/image" Target="../media/image858.png"/><Relationship Id="rId54" Type="http://schemas.openxmlformats.org/officeDocument/2006/relationships/customXml" Target="../ink/ink813.xml"/><Relationship Id="rId75" Type="http://schemas.openxmlformats.org/officeDocument/2006/relationships/image" Target="../media/image831.png"/><Relationship Id="rId96" Type="http://schemas.openxmlformats.org/officeDocument/2006/relationships/customXml" Target="../ink/ink834.xml"/><Relationship Id="rId140" Type="http://schemas.openxmlformats.org/officeDocument/2006/relationships/customXml" Target="../ink/ink856.xml"/><Relationship Id="rId161" Type="http://schemas.openxmlformats.org/officeDocument/2006/relationships/image" Target="../media/image874.png"/><Relationship Id="rId182" Type="http://schemas.openxmlformats.org/officeDocument/2006/relationships/customXml" Target="../ink/ink877.xml"/><Relationship Id="rId6" Type="http://schemas.openxmlformats.org/officeDocument/2006/relationships/customXml" Target="../ink/ink789.xml"/><Relationship Id="rId23" Type="http://schemas.openxmlformats.org/officeDocument/2006/relationships/image" Target="../media/image805.png"/><Relationship Id="rId119" Type="http://schemas.openxmlformats.org/officeDocument/2006/relationships/image" Target="../media/image853.png"/><Relationship Id="rId44" Type="http://schemas.openxmlformats.org/officeDocument/2006/relationships/customXml" Target="../ink/ink808.xml"/><Relationship Id="rId65" Type="http://schemas.openxmlformats.org/officeDocument/2006/relationships/image" Target="../media/image826.png"/><Relationship Id="rId86" Type="http://schemas.openxmlformats.org/officeDocument/2006/relationships/customXml" Target="../ink/ink829.xml"/><Relationship Id="rId130" Type="http://schemas.openxmlformats.org/officeDocument/2006/relationships/customXml" Target="../ink/ink851.xml"/><Relationship Id="rId151" Type="http://schemas.openxmlformats.org/officeDocument/2006/relationships/image" Target="../media/image869.png"/><Relationship Id="rId172" Type="http://schemas.openxmlformats.org/officeDocument/2006/relationships/customXml" Target="../ink/ink872.xml"/><Relationship Id="rId193" Type="http://schemas.openxmlformats.org/officeDocument/2006/relationships/image" Target="../media/image890.png"/><Relationship Id="rId13" Type="http://schemas.openxmlformats.org/officeDocument/2006/relationships/image" Target="../media/image800.png"/><Relationship Id="rId109" Type="http://schemas.openxmlformats.org/officeDocument/2006/relationships/image" Target="../media/image848.png"/><Relationship Id="rId34" Type="http://schemas.openxmlformats.org/officeDocument/2006/relationships/customXml" Target="../ink/ink803.xml"/><Relationship Id="rId50" Type="http://schemas.openxmlformats.org/officeDocument/2006/relationships/customXml" Target="../ink/ink811.xml"/><Relationship Id="rId55" Type="http://schemas.openxmlformats.org/officeDocument/2006/relationships/image" Target="../media/image821.png"/><Relationship Id="rId76" Type="http://schemas.openxmlformats.org/officeDocument/2006/relationships/customXml" Target="../ink/ink824.xml"/><Relationship Id="rId97" Type="http://schemas.openxmlformats.org/officeDocument/2006/relationships/image" Target="../media/image842.png"/><Relationship Id="rId104" Type="http://schemas.openxmlformats.org/officeDocument/2006/relationships/customXml" Target="../ink/ink838.xml"/><Relationship Id="rId120" Type="http://schemas.openxmlformats.org/officeDocument/2006/relationships/customXml" Target="../ink/ink846.xml"/><Relationship Id="rId125" Type="http://schemas.openxmlformats.org/officeDocument/2006/relationships/image" Target="../media/image856.png"/><Relationship Id="rId141" Type="http://schemas.openxmlformats.org/officeDocument/2006/relationships/image" Target="../media/image864.png"/><Relationship Id="rId146" Type="http://schemas.openxmlformats.org/officeDocument/2006/relationships/customXml" Target="../ink/ink859.xml"/><Relationship Id="rId167" Type="http://schemas.openxmlformats.org/officeDocument/2006/relationships/image" Target="../media/image877.png"/><Relationship Id="rId188" Type="http://schemas.openxmlformats.org/officeDocument/2006/relationships/customXml" Target="../ink/ink880.xml"/><Relationship Id="rId7" Type="http://schemas.openxmlformats.org/officeDocument/2006/relationships/image" Target="../media/image797.png"/><Relationship Id="rId71" Type="http://schemas.openxmlformats.org/officeDocument/2006/relationships/image" Target="../media/image829.png"/><Relationship Id="rId92" Type="http://schemas.openxmlformats.org/officeDocument/2006/relationships/customXml" Target="../ink/ink832.xml"/><Relationship Id="rId162" Type="http://schemas.openxmlformats.org/officeDocument/2006/relationships/customXml" Target="../ink/ink867.xml"/><Relationship Id="rId183" Type="http://schemas.openxmlformats.org/officeDocument/2006/relationships/image" Target="../media/image885.png"/><Relationship Id="rId2" Type="http://schemas.openxmlformats.org/officeDocument/2006/relationships/customXml" Target="../ink/ink787.xml"/><Relationship Id="rId29" Type="http://schemas.openxmlformats.org/officeDocument/2006/relationships/image" Target="../media/image808.png"/><Relationship Id="rId24" Type="http://schemas.openxmlformats.org/officeDocument/2006/relationships/customXml" Target="../ink/ink798.xml"/><Relationship Id="rId40" Type="http://schemas.openxmlformats.org/officeDocument/2006/relationships/customXml" Target="../ink/ink806.xml"/><Relationship Id="rId45" Type="http://schemas.openxmlformats.org/officeDocument/2006/relationships/image" Target="../media/image816.png"/><Relationship Id="rId66" Type="http://schemas.openxmlformats.org/officeDocument/2006/relationships/customXml" Target="../ink/ink819.xml"/><Relationship Id="rId87" Type="http://schemas.openxmlformats.org/officeDocument/2006/relationships/image" Target="../media/image837.png"/><Relationship Id="rId110" Type="http://schemas.openxmlformats.org/officeDocument/2006/relationships/customXml" Target="../ink/ink841.xml"/><Relationship Id="rId115" Type="http://schemas.openxmlformats.org/officeDocument/2006/relationships/image" Target="../media/image851.png"/><Relationship Id="rId131" Type="http://schemas.openxmlformats.org/officeDocument/2006/relationships/image" Target="../media/image859.png"/><Relationship Id="rId136" Type="http://schemas.openxmlformats.org/officeDocument/2006/relationships/customXml" Target="../ink/ink854.xml"/><Relationship Id="rId157" Type="http://schemas.openxmlformats.org/officeDocument/2006/relationships/image" Target="../media/image872.png"/><Relationship Id="rId178" Type="http://schemas.openxmlformats.org/officeDocument/2006/relationships/customXml" Target="../ink/ink875.xml"/><Relationship Id="rId61" Type="http://schemas.openxmlformats.org/officeDocument/2006/relationships/image" Target="../media/image824.png"/><Relationship Id="rId82" Type="http://schemas.openxmlformats.org/officeDocument/2006/relationships/customXml" Target="../ink/ink827.xml"/><Relationship Id="rId152" Type="http://schemas.openxmlformats.org/officeDocument/2006/relationships/customXml" Target="../ink/ink862.xml"/><Relationship Id="rId173" Type="http://schemas.openxmlformats.org/officeDocument/2006/relationships/image" Target="../media/image880.png"/><Relationship Id="rId19" Type="http://schemas.openxmlformats.org/officeDocument/2006/relationships/image" Target="../media/image803.png"/><Relationship Id="rId14" Type="http://schemas.openxmlformats.org/officeDocument/2006/relationships/customXml" Target="../ink/ink793.xml"/><Relationship Id="rId30" Type="http://schemas.openxmlformats.org/officeDocument/2006/relationships/customXml" Target="../ink/ink801.xml"/><Relationship Id="rId35" Type="http://schemas.openxmlformats.org/officeDocument/2006/relationships/image" Target="../media/image811.png"/><Relationship Id="rId56" Type="http://schemas.openxmlformats.org/officeDocument/2006/relationships/customXml" Target="../ink/ink814.xml"/><Relationship Id="rId77" Type="http://schemas.openxmlformats.org/officeDocument/2006/relationships/image" Target="../media/image832.png"/><Relationship Id="rId100" Type="http://schemas.openxmlformats.org/officeDocument/2006/relationships/customXml" Target="../ink/ink836.xml"/><Relationship Id="rId105" Type="http://schemas.openxmlformats.org/officeDocument/2006/relationships/image" Target="../media/image846.png"/><Relationship Id="rId126" Type="http://schemas.openxmlformats.org/officeDocument/2006/relationships/customXml" Target="../ink/ink849.xml"/><Relationship Id="rId147" Type="http://schemas.openxmlformats.org/officeDocument/2006/relationships/image" Target="../media/image867.png"/><Relationship Id="rId168" Type="http://schemas.openxmlformats.org/officeDocument/2006/relationships/customXml" Target="../ink/ink870.xml"/><Relationship Id="rId8" Type="http://schemas.openxmlformats.org/officeDocument/2006/relationships/customXml" Target="../ink/ink790.xml"/><Relationship Id="rId51" Type="http://schemas.openxmlformats.org/officeDocument/2006/relationships/image" Target="../media/image819.png"/><Relationship Id="rId72" Type="http://schemas.openxmlformats.org/officeDocument/2006/relationships/customXml" Target="../ink/ink822.xml"/><Relationship Id="rId93" Type="http://schemas.openxmlformats.org/officeDocument/2006/relationships/image" Target="../media/image840.png"/><Relationship Id="rId98" Type="http://schemas.openxmlformats.org/officeDocument/2006/relationships/customXml" Target="../ink/ink835.xml"/><Relationship Id="rId121" Type="http://schemas.openxmlformats.org/officeDocument/2006/relationships/image" Target="../media/image854.png"/><Relationship Id="rId142" Type="http://schemas.openxmlformats.org/officeDocument/2006/relationships/customXml" Target="../ink/ink857.xml"/><Relationship Id="rId163" Type="http://schemas.openxmlformats.org/officeDocument/2006/relationships/image" Target="../media/image875.png"/><Relationship Id="rId184" Type="http://schemas.openxmlformats.org/officeDocument/2006/relationships/customXml" Target="../ink/ink878.xml"/><Relationship Id="rId189" Type="http://schemas.openxmlformats.org/officeDocument/2006/relationships/image" Target="../media/image888.png"/><Relationship Id="rId3" Type="http://schemas.openxmlformats.org/officeDocument/2006/relationships/image" Target="../media/image795.png"/><Relationship Id="rId25" Type="http://schemas.openxmlformats.org/officeDocument/2006/relationships/image" Target="../media/image806.png"/><Relationship Id="rId46" Type="http://schemas.openxmlformats.org/officeDocument/2006/relationships/customXml" Target="../ink/ink809.xml"/><Relationship Id="rId67" Type="http://schemas.openxmlformats.org/officeDocument/2006/relationships/image" Target="../media/image827.png"/><Relationship Id="rId116" Type="http://schemas.openxmlformats.org/officeDocument/2006/relationships/customXml" Target="../ink/ink844.xml"/><Relationship Id="rId137" Type="http://schemas.openxmlformats.org/officeDocument/2006/relationships/image" Target="../media/image862.png"/><Relationship Id="rId158" Type="http://schemas.openxmlformats.org/officeDocument/2006/relationships/customXml" Target="../ink/ink865.xml"/><Relationship Id="rId20" Type="http://schemas.openxmlformats.org/officeDocument/2006/relationships/customXml" Target="../ink/ink796.xml"/><Relationship Id="rId41" Type="http://schemas.openxmlformats.org/officeDocument/2006/relationships/image" Target="../media/image814.png"/><Relationship Id="rId62" Type="http://schemas.openxmlformats.org/officeDocument/2006/relationships/customXml" Target="../ink/ink817.xml"/><Relationship Id="rId83" Type="http://schemas.openxmlformats.org/officeDocument/2006/relationships/image" Target="../media/image835.png"/><Relationship Id="rId88" Type="http://schemas.openxmlformats.org/officeDocument/2006/relationships/customXml" Target="../ink/ink830.xml"/><Relationship Id="rId111" Type="http://schemas.openxmlformats.org/officeDocument/2006/relationships/image" Target="../media/image849.png"/><Relationship Id="rId132" Type="http://schemas.openxmlformats.org/officeDocument/2006/relationships/customXml" Target="../ink/ink852.xml"/><Relationship Id="rId153" Type="http://schemas.openxmlformats.org/officeDocument/2006/relationships/image" Target="../media/image870.png"/><Relationship Id="rId174" Type="http://schemas.openxmlformats.org/officeDocument/2006/relationships/customXml" Target="../ink/ink873.xml"/><Relationship Id="rId179" Type="http://schemas.openxmlformats.org/officeDocument/2006/relationships/image" Target="../media/image883.png"/><Relationship Id="rId190" Type="http://schemas.openxmlformats.org/officeDocument/2006/relationships/customXml" Target="../ink/ink881.xml"/><Relationship Id="rId15" Type="http://schemas.openxmlformats.org/officeDocument/2006/relationships/image" Target="../media/image801.png"/><Relationship Id="rId36" Type="http://schemas.openxmlformats.org/officeDocument/2006/relationships/customXml" Target="../ink/ink804.xml"/><Relationship Id="rId57" Type="http://schemas.openxmlformats.org/officeDocument/2006/relationships/image" Target="../media/image822.png"/><Relationship Id="rId106" Type="http://schemas.openxmlformats.org/officeDocument/2006/relationships/customXml" Target="../ink/ink839.xml"/><Relationship Id="rId127" Type="http://schemas.openxmlformats.org/officeDocument/2006/relationships/image" Target="../media/image857.png"/><Relationship Id="rId10" Type="http://schemas.openxmlformats.org/officeDocument/2006/relationships/customXml" Target="../ink/ink791.xml"/><Relationship Id="rId31" Type="http://schemas.openxmlformats.org/officeDocument/2006/relationships/image" Target="../media/image809.png"/><Relationship Id="rId52" Type="http://schemas.openxmlformats.org/officeDocument/2006/relationships/customXml" Target="../ink/ink812.xml"/><Relationship Id="rId73" Type="http://schemas.openxmlformats.org/officeDocument/2006/relationships/image" Target="../media/image830.png"/><Relationship Id="rId78" Type="http://schemas.openxmlformats.org/officeDocument/2006/relationships/customXml" Target="../ink/ink825.xml"/><Relationship Id="rId94" Type="http://schemas.openxmlformats.org/officeDocument/2006/relationships/customXml" Target="../ink/ink833.xml"/><Relationship Id="rId99" Type="http://schemas.openxmlformats.org/officeDocument/2006/relationships/image" Target="../media/image843.png"/><Relationship Id="rId101" Type="http://schemas.openxmlformats.org/officeDocument/2006/relationships/image" Target="../media/image844.png"/><Relationship Id="rId122" Type="http://schemas.openxmlformats.org/officeDocument/2006/relationships/customXml" Target="../ink/ink847.xml"/><Relationship Id="rId143" Type="http://schemas.openxmlformats.org/officeDocument/2006/relationships/image" Target="../media/image865.png"/><Relationship Id="rId148" Type="http://schemas.openxmlformats.org/officeDocument/2006/relationships/customXml" Target="../ink/ink860.xml"/><Relationship Id="rId164" Type="http://schemas.openxmlformats.org/officeDocument/2006/relationships/customXml" Target="../ink/ink868.xml"/><Relationship Id="rId169" Type="http://schemas.openxmlformats.org/officeDocument/2006/relationships/image" Target="../media/image878.png"/><Relationship Id="rId185" Type="http://schemas.openxmlformats.org/officeDocument/2006/relationships/image" Target="../media/image886.png"/><Relationship Id="rId4" Type="http://schemas.openxmlformats.org/officeDocument/2006/relationships/customXml" Target="../ink/ink788.xml"/><Relationship Id="rId9" Type="http://schemas.openxmlformats.org/officeDocument/2006/relationships/image" Target="../media/image798.png"/><Relationship Id="rId180" Type="http://schemas.openxmlformats.org/officeDocument/2006/relationships/customXml" Target="../ink/ink876.xml"/><Relationship Id="rId26" Type="http://schemas.openxmlformats.org/officeDocument/2006/relationships/customXml" Target="../ink/ink799.xml"/><Relationship Id="rId47" Type="http://schemas.openxmlformats.org/officeDocument/2006/relationships/image" Target="../media/image817.png"/><Relationship Id="rId68" Type="http://schemas.openxmlformats.org/officeDocument/2006/relationships/customXml" Target="../ink/ink820.xml"/><Relationship Id="rId89" Type="http://schemas.openxmlformats.org/officeDocument/2006/relationships/image" Target="../media/image838.png"/><Relationship Id="rId112" Type="http://schemas.openxmlformats.org/officeDocument/2006/relationships/customXml" Target="../ink/ink842.xml"/><Relationship Id="rId133" Type="http://schemas.openxmlformats.org/officeDocument/2006/relationships/image" Target="../media/image860.png"/><Relationship Id="rId154" Type="http://schemas.openxmlformats.org/officeDocument/2006/relationships/customXml" Target="../ink/ink863.xml"/><Relationship Id="rId175" Type="http://schemas.openxmlformats.org/officeDocument/2006/relationships/image" Target="../media/image881.png"/><Relationship Id="rId16" Type="http://schemas.openxmlformats.org/officeDocument/2006/relationships/customXml" Target="../ink/ink794.xml"/><Relationship Id="rId37" Type="http://schemas.openxmlformats.org/officeDocument/2006/relationships/image" Target="../media/image812.png"/><Relationship Id="rId58" Type="http://schemas.openxmlformats.org/officeDocument/2006/relationships/customXml" Target="../ink/ink815.xml"/><Relationship Id="rId79" Type="http://schemas.openxmlformats.org/officeDocument/2006/relationships/image" Target="../media/image833.png"/><Relationship Id="rId102" Type="http://schemas.openxmlformats.org/officeDocument/2006/relationships/customXml" Target="../ink/ink837.xml"/><Relationship Id="rId123" Type="http://schemas.openxmlformats.org/officeDocument/2006/relationships/image" Target="../media/image855.png"/><Relationship Id="rId144" Type="http://schemas.openxmlformats.org/officeDocument/2006/relationships/customXml" Target="../ink/ink858.xml"/><Relationship Id="rId90" Type="http://schemas.openxmlformats.org/officeDocument/2006/relationships/customXml" Target="../ink/ink831.xml"/><Relationship Id="rId165" Type="http://schemas.openxmlformats.org/officeDocument/2006/relationships/image" Target="../media/image876.png"/><Relationship Id="rId186" Type="http://schemas.openxmlformats.org/officeDocument/2006/relationships/customXml" Target="../ink/ink879.xml"/><Relationship Id="rId27" Type="http://schemas.openxmlformats.org/officeDocument/2006/relationships/image" Target="../media/image807.png"/><Relationship Id="rId48" Type="http://schemas.openxmlformats.org/officeDocument/2006/relationships/customXml" Target="../ink/ink810.xml"/><Relationship Id="rId69" Type="http://schemas.openxmlformats.org/officeDocument/2006/relationships/image" Target="../media/image828.png"/><Relationship Id="rId113" Type="http://schemas.openxmlformats.org/officeDocument/2006/relationships/image" Target="../media/image850.png"/><Relationship Id="rId134" Type="http://schemas.openxmlformats.org/officeDocument/2006/relationships/customXml" Target="../ink/ink853.xml"/><Relationship Id="rId80" Type="http://schemas.openxmlformats.org/officeDocument/2006/relationships/customXml" Target="../ink/ink826.xml"/><Relationship Id="rId155" Type="http://schemas.openxmlformats.org/officeDocument/2006/relationships/image" Target="../media/image871.png"/><Relationship Id="rId176" Type="http://schemas.openxmlformats.org/officeDocument/2006/relationships/customXml" Target="../ink/ink874.xml"/><Relationship Id="rId17" Type="http://schemas.openxmlformats.org/officeDocument/2006/relationships/image" Target="../media/image802.png"/><Relationship Id="rId38" Type="http://schemas.openxmlformats.org/officeDocument/2006/relationships/customXml" Target="../ink/ink805.xml"/><Relationship Id="rId59" Type="http://schemas.openxmlformats.org/officeDocument/2006/relationships/image" Target="../media/image823.png"/><Relationship Id="rId103" Type="http://schemas.openxmlformats.org/officeDocument/2006/relationships/image" Target="../media/image845.png"/><Relationship Id="rId124" Type="http://schemas.openxmlformats.org/officeDocument/2006/relationships/customXml" Target="../ink/ink848.xml"/><Relationship Id="rId70" Type="http://schemas.openxmlformats.org/officeDocument/2006/relationships/customXml" Target="../ink/ink821.xml"/><Relationship Id="rId91" Type="http://schemas.openxmlformats.org/officeDocument/2006/relationships/image" Target="../media/image839.png"/><Relationship Id="rId145" Type="http://schemas.openxmlformats.org/officeDocument/2006/relationships/image" Target="../media/image866.png"/><Relationship Id="rId166" Type="http://schemas.openxmlformats.org/officeDocument/2006/relationships/customXml" Target="../ink/ink869.xml"/><Relationship Id="rId187" Type="http://schemas.openxmlformats.org/officeDocument/2006/relationships/image" Target="../media/image887.png"/><Relationship Id="rId1" Type="http://schemas.openxmlformats.org/officeDocument/2006/relationships/slideLayout" Target="../slideLayouts/slideLayout6.xml"/><Relationship Id="rId28" Type="http://schemas.openxmlformats.org/officeDocument/2006/relationships/customXml" Target="../ink/ink800.xml"/><Relationship Id="rId49" Type="http://schemas.openxmlformats.org/officeDocument/2006/relationships/image" Target="../media/image818.png"/><Relationship Id="rId114" Type="http://schemas.openxmlformats.org/officeDocument/2006/relationships/customXml" Target="../ink/ink843.xml"/><Relationship Id="rId60" Type="http://schemas.openxmlformats.org/officeDocument/2006/relationships/customXml" Target="../ink/ink816.xml"/><Relationship Id="rId81" Type="http://schemas.openxmlformats.org/officeDocument/2006/relationships/image" Target="../media/image834.png"/><Relationship Id="rId135" Type="http://schemas.openxmlformats.org/officeDocument/2006/relationships/image" Target="../media/image861.png"/><Relationship Id="rId156" Type="http://schemas.openxmlformats.org/officeDocument/2006/relationships/customXml" Target="../ink/ink864.xml"/><Relationship Id="rId177" Type="http://schemas.openxmlformats.org/officeDocument/2006/relationships/image" Target="../media/image882.png"/><Relationship Id="rId18" Type="http://schemas.openxmlformats.org/officeDocument/2006/relationships/customXml" Target="../ink/ink795.xml"/><Relationship Id="rId39" Type="http://schemas.openxmlformats.org/officeDocument/2006/relationships/image" Target="../media/image8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940.xml"/><Relationship Id="rId299" Type="http://schemas.openxmlformats.org/officeDocument/2006/relationships/image" Target="../media/image1038.png"/><Relationship Id="rId21" Type="http://schemas.openxmlformats.org/officeDocument/2006/relationships/customXml" Target="../ink/ink892.xml"/><Relationship Id="rId63" Type="http://schemas.openxmlformats.org/officeDocument/2006/relationships/customXml" Target="../ink/ink913.xml"/><Relationship Id="rId159" Type="http://schemas.openxmlformats.org/officeDocument/2006/relationships/customXml" Target="../ink/ink961.xml"/><Relationship Id="rId170" Type="http://schemas.openxmlformats.org/officeDocument/2006/relationships/image" Target="../media/image974.png"/><Relationship Id="rId226" Type="http://schemas.openxmlformats.org/officeDocument/2006/relationships/image" Target="../media/image1002.png"/><Relationship Id="rId268" Type="http://schemas.openxmlformats.org/officeDocument/2006/relationships/customXml" Target="../ink/ink1016.xml"/><Relationship Id="rId32" Type="http://schemas.openxmlformats.org/officeDocument/2006/relationships/image" Target="../media/image905.png"/><Relationship Id="rId74" Type="http://schemas.openxmlformats.org/officeDocument/2006/relationships/image" Target="../media/image926.png"/><Relationship Id="rId128" Type="http://schemas.openxmlformats.org/officeDocument/2006/relationships/image" Target="../media/image953.png"/><Relationship Id="rId5" Type="http://schemas.openxmlformats.org/officeDocument/2006/relationships/customXml" Target="../ink/ink884.xml"/><Relationship Id="rId181" Type="http://schemas.openxmlformats.org/officeDocument/2006/relationships/customXml" Target="../ink/ink972.xml"/><Relationship Id="rId237" Type="http://schemas.openxmlformats.org/officeDocument/2006/relationships/image" Target="../media/image1007.png"/><Relationship Id="rId279" Type="http://schemas.openxmlformats.org/officeDocument/2006/relationships/image" Target="../media/image1028.png"/><Relationship Id="rId43" Type="http://schemas.openxmlformats.org/officeDocument/2006/relationships/customXml" Target="../ink/ink903.xml"/><Relationship Id="rId139" Type="http://schemas.openxmlformats.org/officeDocument/2006/relationships/customXml" Target="../ink/ink951.xml"/><Relationship Id="rId290" Type="http://schemas.openxmlformats.org/officeDocument/2006/relationships/customXml" Target="../ink/ink1027.xml"/><Relationship Id="rId304" Type="http://schemas.openxmlformats.org/officeDocument/2006/relationships/customXml" Target="../ink/ink1034.xml"/><Relationship Id="rId85" Type="http://schemas.openxmlformats.org/officeDocument/2006/relationships/customXml" Target="../ink/ink924.xml"/><Relationship Id="rId150" Type="http://schemas.openxmlformats.org/officeDocument/2006/relationships/image" Target="../media/image964.png"/><Relationship Id="rId192" Type="http://schemas.openxmlformats.org/officeDocument/2006/relationships/image" Target="../media/image985.png"/><Relationship Id="rId206" Type="http://schemas.openxmlformats.org/officeDocument/2006/relationships/image" Target="../media/image992.png"/><Relationship Id="rId248" Type="http://schemas.openxmlformats.org/officeDocument/2006/relationships/customXml" Target="../ink/ink1006.xml"/><Relationship Id="rId12" Type="http://schemas.openxmlformats.org/officeDocument/2006/relationships/image" Target="../media/image896.png"/><Relationship Id="rId108" Type="http://schemas.openxmlformats.org/officeDocument/2006/relationships/image" Target="../media/image943.png"/><Relationship Id="rId315" Type="http://schemas.openxmlformats.org/officeDocument/2006/relationships/image" Target="../media/image1046.png"/><Relationship Id="rId54" Type="http://schemas.openxmlformats.org/officeDocument/2006/relationships/image" Target="../media/image916.png"/><Relationship Id="rId96" Type="http://schemas.openxmlformats.org/officeDocument/2006/relationships/image" Target="../media/image937.png"/><Relationship Id="rId161" Type="http://schemas.openxmlformats.org/officeDocument/2006/relationships/customXml" Target="../ink/ink962.xml"/><Relationship Id="rId217" Type="http://schemas.openxmlformats.org/officeDocument/2006/relationships/customXml" Target="../ink/ink990.xml"/><Relationship Id="rId259" Type="http://schemas.openxmlformats.org/officeDocument/2006/relationships/image" Target="../media/image1018.png"/><Relationship Id="rId23" Type="http://schemas.openxmlformats.org/officeDocument/2006/relationships/customXml" Target="../ink/ink893.xml"/><Relationship Id="rId119" Type="http://schemas.openxmlformats.org/officeDocument/2006/relationships/customXml" Target="../ink/ink941.xml"/><Relationship Id="rId270" Type="http://schemas.openxmlformats.org/officeDocument/2006/relationships/customXml" Target="../ink/ink1017.xml"/><Relationship Id="rId65" Type="http://schemas.openxmlformats.org/officeDocument/2006/relationships/customXml" Target="../ink/ink914.xml"/><Relationship Id="rId130" Type="http://schemas.openxmlformats.org/officeDocument/2006/relationships/image" Target="../media/image954.png"/><Relationship Id="rId172" Type="http://schemas.openxmlformats.org/officeDocument/2006/relationships/image" Target="../media/image975.png"/><Relationship Id="rId228" Type="http://schemas.openxmlformats.org/officeDocument/2006/relationships/customXml" Target="../ink/ink996.xml"/><Relationship Id="rId281" Type="http://schemas.openxmlformats.org/officeDocument/2006/relationships/image" Target="../media/image1029.png"/><Relationship Id="rId34" Type="http://schemas.openxmlformats.org/officeDocument/2006/relationships/image" Target="../media/image906.png"/><Relationship Id="rId55" Type="http://schemas.openxmlformats.org/officeDocument/2006/relationships/customXml" Target="../ink/ink909.xml"/><Relationship Id="rId76" Type="http://schemas.openxmlformats.org/officeDocument/2006/relationships/image" Target="../media/image927.png"/><Relationship Id="rId97" Type="http://schemas.openxmlformats.org/officeDocument/2006/relationships/customXml" Target="../ink/ink930.xml"/><Relationship Id="rId120" Type="http://schemas.openxmlformats.org/officeDocument/2006/relationships/image" Target="../media/image949.png"/><Relationship Id="rId141" Type="http://schemas.openxmlformats.org/officeDocument/2006/relationships/customXml" Target="../ink/ink952.xml"/><Relationship Id="rId7" Type="http://schemas.openxmlformats.org/officeDocument/2006/relationships/customXml" Target="../ink/ink885.xml"/><Relationship Id="rId162" Type="http://schemas.openxmlformats.org/officeDocument/2006/relationships/image" Target="../media/image970.png"/><Relationship Id="rId183" Type="http://schemas.openxmlformats.org/officeDocument/2006/relationships/customXml" Target="../ink/ink973.xml"/><Relationship Id="rId218" Type="http://schemas.openxmlformats.org/officeDocument/2006/relationships/image" Target="../media/image998.png"/><Relationship Id="rId239" Type="http://schemas.openxmlformats.org/officeDocument/2006/relationships/image" Target="../media/image1008.png"/><Relationship Id="rId250" Type="http://schemas.openxmlformats.org/officeDocument/2006/relationships/customXml" Target="../ink/ink1007.xml"/><Relationship Id="rId271" Type="http://schemas.openxmlformats.org/officeDocument/2006/relationships/image" Target="../media/image1024.png"/><Relationship Id="rId292" Type="http://schemas.openxmlformats.org/officeDocument/2006/relationships/customXml" Target="../ink/ink1028.xml"/><Relationship Id="rId306" Type="http://schemas.openxmlformats.org/officeDocument/2006/relationships/customXml" Target="../ink/ink1035.xml"/><Relationship Id="rId24" Type="http://schemas.openxmlformats.org/officeDocument/2006/relationships/image" Target="../media/image901.png"/><Relationship Id="rId45" Type="http://schemas.openxmlformats.org/officeDocument/2006/relationships/customXml" Target="../ink/ink904.xml"/><Relationship Id="rId66" Type="http://schemas.openxmlformats.org/officeDocument/2006/relationships/image" Target="../media/image922.png"/><Relationship Id="rId87" Type="http://schemas.openxmlformats.org/officeDocument/2006/relationships/customXml" Target="../ink/ink925.xml"/><Relationship Id="rId110" Type="http://schemas.openxmlformats.org/officeDocument/2006/relationships/image" Target="../media/image944.png"/><Relationship Id="rId131" Type="http://schemas.openxmlformats.org/officeDocument/2006/relationships/customXml" Target="../ink/ink947.xml"/><Relationship Id="rId152" Type="http://schemas.openxmlformats.org/officeDocument/2006/relationships/image" Target="../media/image965.png"/><Relationship Id="rId173" Type="http://schemas.openxmlformats.org/officeDocument/2006/relationships/customXml" Target="../ink/ink968.xml"/><Relationship Id="rId194" Type="http://schemas.openxmlformats.org/officeDocument/2006/relationships/image" Target="../media/image986.png"/><Relationship Id="rId208" Type="http://schemas.openxmlformats.org/officeDocument/2006/relationships/image" Target="../media/image993.png"/><Relationship Id="rId229" Type="http://schemas.openxmlformats.org/officeDocument/2006/relationships/image" Target="../media/image1003.png"/><Relationship Id="rId240" Type="http://schemas.openxmlformats.org/officeDocument/2006/relationships/customXml" Target="../ink/ink1002.xml"/><Relationship Id="rId261" Type="http://schemas.openxmlformats.org/officeDocument/2006/relationships/image" Target="../media/image1019.png"/><Relationship Id="rId14" Type="http://schemas.openxmlformats.org/officeDocument/2006/relationships/image" Target="../media/image897.png"/><Relationship Id="rId35" Type="http://schemas.openxmlformats.org/officeDocument/2006/relationships/customXml" Target="../ink/ink899.xml"/><Relationship Id="rId56" Type="http://schemas.openxmlformats.org/officeDocument/2006/relationships/image" Target="../media/image917.png"/><Relationship Id="rId77" Type="http://schemas.openxmlformats.org/officeDocument/2006/relationships/customXml" Target="../ink/ink920.xml"/><Relationship Id="rId100" Type="http://schemas.openxmlformats.org/officeDocument/2006/relationships/image" Target="../media/image939.png"/><Relationship Id="rId282" Type="http://schemas.openxmlformats.org/officeDocument/2006/relationships/customXml" Target="../ink/ink1023.xml"/><Relationship Id="rId317" Type="http://schemas.openxmlformats.org/officeDocument/2006/relationships/image" Target="../media/image1047.png"/><Relationship Id="rId8" Type="http://schemas.openxmlformats.org/officeDocument/2006/relationships/image" Target="../media/image894.png"/><Relationship Id="rId98" Type="http://schemas.openxmlformats.org/officeDocument/2006/relationships/image" Target="../media/image938.png"/><Relationship Id="rId121" Type="http://schemas.openxmlformats.org/officeDocument/2006/relationships/customXml" Target="../ink/ink942.xml"/><Relationship Id="rId142" Type="http://schemas.openxmlformats.org/officeDocument/2006/relationships/image" Target="../media/image960.png"/><Relationship Id="rId163" Type="http://schemas.openxmlformats.org/officeDocument/2006/relationships/customXml" Target="../ink/ink963.xml"/><Relationship Id="rId184" Type="http://schemas.openxmlformats.org/officeDocument/2006/relationships/image" Target="../media/image981.png"/><Relationship Id="rId219" Type="http://schemas.openxmlformats.org/officeDocument/2006/relationships/customXml" Target="../ink/ink991.xml"/><Relationship Id="rId230" Type="http://schemas.openxmlformats.org/officeDocument/2006/relationships/customXml" Target="../ink/ink997.xml"/><Relationship Id="rId251" Type="http://schemas.openxmlformats.org/officeDocument/2006/relationships/image" Target="../media/image1014.png"/><Relationship Id="rId25" Type="http://schemas.openxmlformats.org/officeDocument/2006/relationships/customXml" Target="../ink/ink894.xml"/><Relationship Id="rId46" Type="http://schemas.openxmlformats.org/officeDocument/2006/relationships/image" Target="../media/image912.png"/><Relationship Id="rId67" Type="http://schemas.openxmlformats.org/officeDocument/2006/relationships/customXml" Target="../ink/ink915.xml"/><Relationship Id="rId272" Type="http://schemas.openxmlformats.org/officeDocument/2006/relationships/customXml" Target="../ink/ink1018.xml"/><Relationship Id="rId293" Type="http://schemas.openxmlformats.org/officeDocument/2006/relationships/image" Target="../media/image1035.png"/><Relationship Id="rId307" Type="http://schemas.openxmlformats.org/officeDocument/2006/relationships/image" Target="../media/image1042.png"/><Relationship Id="rId88" Type="http://schemas.openxmlformats.org/officeDocument/2006/relationships/image" Target="../media/image933.png"/><Relationship Id="rId111" Type="http://schemas.openxmlformats.org/officeDocument/2006/relationships/customXml" Target="../ink/ink937.xml"/><Relationship Id="rId132" Type="http://schemas.openxmlformats.org/officeDocument/2006/relationships/image" Target="../media/image955.png"/><Relationship Id="rId153" Type="http://schemas.openxmlformats.org/officeDocument/2006/relationships/customXml" Target="../ink/ink958.xml"/><Relationship Id="rId174" Type="http://schemas.openxmlformats.org/officeDocument/2006/relationships/image" Target="../media/image976.png"/><Relationship Id="rId195" Type="http://schemas.openxmlformats.org/officeDocument/2006/relationships/customXml" Target="../ink/ink979.xml"/><Relationship Id="rId209" Type="http://schemas.openxmlformats.org/officeDocument/2006/relationships/customXml" Target="../ink/ink986.xml"/><Relationship Id="rId220" Type="http://schemas.openxmlformats.org/officeDocument/2006/relationships/image" Target="../media/image999.png"/><Relationship Id="rId241" Type="http://schemas.openxmlformats.org/officeDocument/2006/relationships/image" Target="../media/image1009.png"/><Relationship Id="rId15" Type="http://schemas.openxmlformats.org/officeDocument/2006/relationships/customXml" Target="../ink/ink889.xml"/><Relationship Id="rId36" Type="http://schemas.openxmlformats.org/officeDocument/2006/relationships/image" Target="../media/image907.png"/><Relationship Id="rId57" Type="http://schemas.openxmlformats.org/officeDocument/2006/relationships/customXml" Target="../ink/ink910.xml"/><Relationship Id="rId262" Type="http://schemas.openxmlformats.org/officeDocument/2006/relationships/customXml" Target="../ink/ink1013.xml"/><Relationship Id="rId283" Type="http://schemas.openxmlformats.org/officeDocument/2006/relationships/image" Target="../media/image1030.png"/><Relationship Id="rId318" Type="http://schemas.openxmlformats.org/officeDocument/2006/relationships/customXml" Target="../ink/ink1041.xml"/><Relationship Id="rId78" Type="http://schemas.openxmlformats.org/officeDocument/2006/relationships/image" Target="../media/image928.png"/><Relationship Id="rId99" Type="http://schemas.openxmlformats.org/officeDocument/2006/relationships/customXml" Target="../ink/ink931.xml"/><Relationship Id="rId101" Type="http://schemas.openxmlformats.org/officeDocument/2006/relationships/customXml" Target="../ink/ink932.xml"/><Relationship Id="rId122" Type="http://schemas.openxmlformats.org/officeDocument/2006/relationships/image" Target="../media/image950.png"/><Relationship Id="rId143" Type="http://schemas.openxmlformats.org/officeDocument/2006/relationships/customXml" Target="../ink/ink953.xml"/><Relationship Id="rId164" Type="http://schemas.openxmlformats.org/officeDocument/2006/relationships/image" Target="../media/image971.png"/><Relationship Id="rId185" Type="http://schemas.openxmlformats.org/officeDocument/2006/relationships/customXml" Target="../ink/ink974.xml"/><Relationship Id="rId9" Type="http://schemas.openxmlformats.org/officeDocument/2006/relationships/customXml" Target="../ink/ink886.xml"/><Relationship Id="rId210" Type="http://schemas.openxmlformats.org/officeDocument/2006/relationships/image" Target="../media/image994.png"/><Relationship Id="rId26" Type="http://schemas.openxmlformats.org/officeDocument/2006/relationships/image" Target="../media/image902.png"/><Relationship Id="rId231" Type="http://schemas.openxmlformats.org/officeDocument/2006/relationships/image" Target="../media/image1004.png"/><Relationship Id="rId252" Type="http://schemas.openxmlformats.org/officeDocument/2006/relationships/customXml" Target="../ink/ink1008.xml"/><Relationship Id="rId273" Type="http://schemas.openxmlformats.org/officeDocument/2006/relationships/image" Target="../media/image1025.png"/><Relationship Id="rId294" Type="http://schemas.openxmlformats.org/officeDocument/2006/relationships/customXml" Target="../ink/ink1029.xml"/><Relationship Id="rId308" Type="http://schemas.openxmlformats.org/officeDocument/2006/relationships/customXml" Target="../ink/ink1036.xml"/><Relationship Id="rId47" Type="http://schemas.openxmlformats.org/officeDocument/2006/relationships/customXml" Target="../ink/ink905.xml"/><Relationship Id="rId68" Type="http://schemas.openxmlformats.org/officeDocument/2006/relationships/image" Target="../media/image923.png"/><Relationship Id="rId89" Type="http://schemas.openxmlformats.org/officeDocument/2006/relationships/customXml" Target="../ink/ink926.xml"/><Relationship Id="rId112" Type="http://schemas.openxmlformats.org/officeDocument/2006/relationships/image" Target="../media/image945.png"/><Relationship Id="rId133" Type="http://schemas.openxmlformats.org/officeDocument/2006/relationships/customXml" Target="../ink/ink948.xml"/><Relationship Id="rId154" Type="http://schemas.openxmlformats.org/officeDocument/2006/relationships/image" Target="../media/image966.png"/><Relationship Id="rId175" Type="http://schemas.openxmlformats.org/officeDocument/2006/relationships/customXml" Target="../ink/ink969.xml"/><Relationship Id="rId196" Type="http://schemas.openxmlformats.org/officeDocument/2006/relationships/image" Target="../media/image987.png"/><Relationship Id="rId200" Type="http://schemas.openxmlformats.org/officeDocument/2006/relationships/image" Target="../media/image989.png"/><Relationship Id="rId16" Type="http://schemas.openxmlformats.org/officeDocument/2006/relationships/image" Target="../media/image898.png"/><Relationship Id="rId221" Type="http://schemas.openxmlformats.org/officeDocument/2006/relationships/customXml" Target="../ink/ink992.xml"/><Relationship Id="rId242" Type="http://schemas.openxmlformats.org/officeDocument/2006/relationships/customXml" Target="../ink/ink1003.xml"/><Relationship Id="rId263" Type="http://schemas.openxmlformats.org/officeDocument/2006/relationships/image" Target="../media/image1020.png"/><Relationship Id="rId284" Type="http://schemas.openxmlformats.org/officeDocument/2006/relationships/customXml" Target="../ink/ink1024.xml"/><Relationship Id="rId319" Type="http://schemas.openxmlformats.org/officeDocument/2006/relationships/image" Target="../media/image1048.png"/><Relationship Id="rId37" Type="http://schemas.openxmlformats.org/officeDocument/2006/relationships/customXml" Target="../ink/ink900.xml"/><Relationship Id="rId58" Type="http://schemas.openxmlformats.org/officeDocument/2006/relationships/image" Target="../media/image918.png"/><Relationship Id="rId79" Type="http://schemas.openxmlformats.org/officeDocument/2006/relationships/customXml" Target="../ink/ink921.xml"/><Relationship Id="rId102" Type="http://schemas.openxmlformats.org/officeDocument/2006/relationships/image" Target="../media/image940.png"/><Relationship Id="rId123" Type="http://schemas.openxmlformats.org/officeDocument/2006/relationships/customXml" Target="../ink/ink943.xml"/><Relationship Id="rId144" Type="http://schemas.openxmlformats.org/officeDocument/2006/relationships/image" Target="../media/image961.png"/><Relationship Id="rId90" Type="http://schemas.openxmlformats.org/officeDocument/2006/relationships/image" Target="../media/image934.png"/><Relationship Id="rId165" Type="http://schemas.openxmlformats.org/officeDocument/2006/relationships/customXml" Target="../ink/ink964.xml"/><Relationship Id="rId186" Type="http://schemas.openxmlformats.org/officeDocument/2006/relationships/image" Target="../media/image982.png"/><Relationship Id="rId211" Type="http://schemas.openxmlformats.org/officeDocument/2006/relationships/customXml" Target="../ink/ink987.xml"/><Relationship Id="rId232" Type="http://schemas.openxmlformats.org/officeDocument/2006/relationships/customXml" Target="../ink/ink998.xml"/><Relationship Id="rId253" Type="http://schemas.openxmlformats.org/officeDocument/2006/relationships/image" Target="../media/image1015.png"/><Relationship Id="rId274" Type="http://schemas.openxmlformats.org/officeDocument/2006/relationships/customXml" Target="../ink/ink1019.xml"/><Relationship Id="rId295" Type="http://schemas.openxmlformats.org/officeDocument/2006/relationships/image" Target="../media/image1036.png"/><Relationship Id="rId309" Type="http://schemas.openxmlformats.org/officeDocument/2006/relationships/image" Target="../media/image1043.png"/><Relationship Id="rId27" Type="http://schemas.openxmlformats.org/officeDocument/2006/relationships/customXml" Target="../ink/ink895.xml"/><Relationship Id="rId48" Type="http://schemas.openxmlformats.org/officeDocument/2006/relationships/image" Target="../media/image913.png"/><Relationship Id="rId69" Type="http://schemas.openxmlformats.org/officeDocument/2006/relationships/customXml" Target="../ink/ink916.xml"/><Relationship Id="rId113" Type="http://schemas.openxmlformats.org/officeDocument/2006/relationships/customXml" Target="../ink/ink938.xml"/><Relationship Id="rId134" Type="http://schemas.openxmlformats.org/officeDocument/2006/relationships/image" Target="../media/image956.png"/><Relationship Id="rId320" Type="http://schemas.openxmlformats.org/officeDocument/2006/relationships/customXml" Target="../ink/ink1042.xml"/><Relationship Id="rId80" Type="http://schemas.openxmlformats.org/officeDocument/2006/relationships/image" Target="../media/image929.png"/><Relationship Id="rId155" Type="http://schemas.openxmlformats.org/officeDocument/2006/relationships/customXml" Target="../ink/ink959.xml"/><Relationship Id="rId176" Type="http://schemas.openxmlformats.org/officeDocument/2006/relationships/image" Target="../media/image977.png"/><Relationship Id="rId197" Type="http://schemas.openxmlformats.org/officeDocument/2006/relationships/customXml" Target="../ink/ink980.xml"/><Relationship Id="rId201" Type="http://schemas.openxmlformats.org/officeDocument/2006/relationships/customXml" Target="../ink/ink982.xml"/><Relationship Id="rId222" Type="http://schemas.openxmlformats.org/officeDocument/2006/relationships/image" Target="../media/image1000.png"/><Relationship Id="rId243" Type="http://schemas.openxmlformats.org/officeDocument/2006/relationships/image" Target="../media/image1010.png"/><Relationship Id="rId264" Type="http://schemas.openxmlformats.org/officeDocument/2006/relationships/customXml" Target="../ink/ink1014.xml"/><Relationship Id="rId285" Type="http://schemas.openxmlformats.org/officeDocument/2006/relationships/image" Target="../media/image1031.png"/><Relationship Id="rId17" Type="http://schemas.openxmlformats.org/officeDocument/2006/relationships/customXml" Target="../ink/ink890.xml"/><Relationship Id="rId38" Type="http://schemas.openxmlformats.org/officeDocument/2006/relationships/image" Target="../media/image908.png"/><Relationship Id="rId59" Type="http://schemas.openxmlformats.org/officeDocument/2006/relationships/customXml" Target="../ink/ink911.xml"/><Relationship Id="rId103" Type="http://schemas.openxmlformats.org/officeDocument/2006/relationships/customXml" Target="../ink/ink933.xml"/><Relationship Id="rId124" Type="http://schemas.openxmlformats.org/officeDocument/2006/relationships/image" Target="../media/image951.png"/><Relationship Id="rId310" Type="http://schemas.openxmlformats.org/officeDocument/2006/relationships/customXml" Target="../ink/ink1037.xml"/><Relationship Id="rId70" Type="http://schemas.openxmlformats.org/officeDocument/2006/relationships/image" Target="../media/image924.png"/><Relationship Id="rId91" Type="http://schemas.openxmlformats.org/officeDocument/2006/relationships/customXml" Target="../ink/ink927.xml"/><Relationship Id="rId145" Type="http://schemas.openxmlformats.org/officeDocument/2006/relationships/customXml" Target="../ink/ink954.xml"/><Relationship Id="rId166" Type="http://schemas.openxmlformats.org/officeDocument/2006/relationships/image" Target="../media/image972.png"/><Relationship Id="rId187" Type="http://schemas.openxmlformats.org/officeDocument/2006/relationships/customXml" Target="../ink/ink975.xml"/><Relationship Id="rId1" Type="http://schemas.openxmlformats.org/officeDocument/2006/relationships/slideLayout" Target="../slideLayouts/slideLayout6.xml"/><Relationship Id="rId212" Type="http://schemas.openxmlformats.org/officeDocument/2006/relationships/image" Target="../media/image995.png"/><Relationship Id="rId233" Type="http://schemas.openxmlformats.org/officeDocument/2006/relationships/image" Target="../media/image1005.png"/><Relationship Id="rId254" Type="http://schemas.openxmlformats.org/officeDocument/2006/relationships/customXml" Target="../ink/ink1009.xml"/><Relationship Id="rId28" Type="http://schemas.openxmlformats.org/officeDocument/2006/relationships/image" Target="../media/image903.png"/><Relationship Id="rId49" Type="http://schemas.openxmlformats.org/officeDocument/2006/relationships/customXml" Target="../ink/ink906.xml"/><Relationship Id="rId114" Type="http://schemas.openxmlformats.org/officeDocument/2006/relationships/image" Target="../media/image946.png"/><Relationship Id="rId275" Type="http://schemas.openxmlformats.org/officeDocument/2006/relationships/image" Target="../media/image1026.png"/><Relationship Id="rId296" Type="http://schemas.openxmlformats.org/officeDocument/2006/relationships/customXml" Target="../ink/ink1030.xml"/><Relationship Id="rId300" Type="http://schemas.openxmlformats.org/officeDocument/2006/relationships/customXml" Target="../ink/ink1032.xml"/><Relationship Id="rId60" Type="http://schemas.openxmlformats.org/officeDocument/2006/relationships/image" Target="../media/image919.png"/><Relationship Id="rId81" Type="http://schemas.openxmlformats.org/officeDocument/2006/relationships/customXml" Target="../ink/ink922.xml"/><Relationship Id="rId135" Type="http://schemas.openxmlformats.org/officeDocument/2006/relationships/customXml" Target="../ink/ink949.xml"/><Relationship Id="rId156" Type="http://schemas.openxmlformats.org/officeDocument/2006/relationships/image" Target="../media/image967.png"/><Relationship Id="rId177" Type="http://schemas.openxmlformats.org/officeDocument/2006/relationships/customXml" Target="../ink/ink970.xml"/><Relationship Id="rId198" Type="http://schemas.openxmlformats.org/officeDocument/2006/relationships/image" Target="../media/image988.png"/><Relationship Id="rId321" Type="http://schemas.openxmlformats.org/officeDocument/2006/relationships/image" Target="../media/image1049.png"/><Relationship Id="rId202" Type="http://schemas.openxmlformats.org/officeDocument/2006/relationships/image" Target="../media/image990.png"/><Relationship Id="rId223" Type="http://schemas.openxmlformats.org/officeDocument/2006/relationships/customXml" Target="../ink/ink993.xml"/><Relationship Id="rId244" Type="http://schemas.openxmlformats.org/officeDocument/2006/relationships/customXml" Target="../ink/ink1004.xml"/><Relationship Id="rId18" Type="http://schemas.openxmlformats.org/officeDocument/2006/relationships/image" Target="../media/image899.png"/><Relationship Id="rId39" Type="http://schemas.openxmlformats.org/officeDocument/2006/relationships/customXml" Target="../ink/ink901.xml"/><Relationship Id="rId265" Type="http://schemas.openxmlformats.org/officeDocument/2006/relationships/image" Target="../media/image1021.png"/><Relationship Id="rId286" Type="http://schemas.openxmlformats.org/officeDocument/2006/relationships/customXml" Target="../ink/ink1025.xml"/><Relationship Id="rId50" Type="http://schemas.openxmlformats.org/officeDocument/2006/relationships/image" Target="../media/image914.png"/><Relationship Id="rId104" Type="http://schemas.openxmlformats.org/officeDocument/2006/relationships/image" Target="../media/image941.png"/><Relationship Id="rId125" Type="http://schemas.openxmlformats.org/officeDocument/2006/relationships/customXml" Target="../ink/ink944.xml"/><Relationship Id="rId146" Type="http://schemas.openxmlformats.org/officeDocument/2006/relationships/image" Target="../media/image962.png"/><Relationship Id="rId167" Type="http://schemas.openxmlformats.org/officeDocument/2006/relationships/customXml" Target="../ink/ink965.xml"/><Relationship Id="rId188" Type="http://schemas.openxmlformats.org/officeDocument/2006/relationships/image" Target="../media/image983.png"/><Relationship Id="rId311" Type="http://schemas.openxmlformats.org/officeDocument/2006/relationships/image" Target="../media/image1044.png"/><Relationship Id="rId71" Type="http://schemas.openxmlformats.org/officeDocument/2006/relationships/customXml" Target="../ink/ink917.xml"/><Relationship Id="rId92" Type="http://schemas.openxmlformats.org/officeDocument/2006/relationships/image" Target="../media/image935.png"/><Relationship Id="rId213" Type="http://schemas.openxmlformats.org/officeDocument/2006/relationships/customXml" Target="../ink/ink988.xml"/><Relationship Id="rId234" Type="http://schemas.openxmlformats.org/officeDocument/2006/relationships/customXml" Target="../ink/ink999.xml"/><Relationship Id="rId2" Type="http://schemas.openxmlformats.org/officeDocument/2006/relationships/notesSlide" Target="../notesSlides/notesSlide9.xml"/><Relationship Id="rId29" Type="http://schemas.openxmlformats.org/officeDocument/2006/relationships/customXml" Target="../ink/ink896.xml"/><Relationship Id="rId255" Type="http://schemas.openxmlformats.org/officeDocument/2006/relationships/image" Target="../media/image1016.png"/><Relationship Id="rId276" Type="http://schemas.openxmlformats.org/officeDocument/2006/relationships/customXml" Target="../ink/ink1020.xml"/><Relationship Id="rId297" Type="http://schemas.openxmlformats.org/officeDocument/2006/relationships/image" Target="../media/image1037.png"/><Relationship Id="rId40" Type="http://schemas.openxmlformats.org/officeDocument/2006/relationships/image" Target="../media/image909.png"/><Relationship Id="rId115" Type="http://schemas.openxmlformats.org/officeDocument/2006/relationships/customXml" Target="../ink/ink939.xml"/><Relationship Id="rId136" Type="http://schemas.openxmlformats.org/officeDocument/2006/relationships/image" Target="../media/image957.png"/><Relationship Id="rId157" Type="http://schemas.openxmlformats.org/officeDocument/2006/relationships/customXml" Target="../ink/ink960.xml"/><Relationship Id="rId178" Type="http://schemas.openxmlformats.org/officeDocument/2006/relationships/image" Target="../media/image978.png"/><Relationship Id="rId301" Type="http://schemas.openxmlformats.org/officeDocument/2006/relationships/image" Target="../media/image1039.png"/><Relationship Id="rId61" Type="http://schemas.openxmlformats.org/officeDocument/2006/relationships/customXml" Target="../ink/ink912.xml"/><Relationship Id="rId82" Type="http://schemas.openxmlformats.org/officeDocument/2006/relationships/image" Target="../media/image930.png"/><Relationship Id="rId199" Type="http://schemas.openxmlformats.org/officeDocument/2006/relationships/customXml" Target="../ink/ink981.xml"/><Relationship Id="rId203" Type="http://schemas.openxmlformats.org/officeDocument/2006/relationships/customXml" Target="../ink/ink983.xml"/><Relationship Id="rId19" Type="http://schemas.openxmlformats.org/officeDocument/2006/relationships/customXml" Target="../ink/ink891.xml"/><Relationship Id="rId224" Type="http://schemas.openxmlformats.org/officeDocument/2006/relationships/image" Target="../media/image1001.png"/><Relationship Id="rId245" Type="http://schemas.openxmlformats.org/officeDocument/2006/relationships/image" Target="../media/image1011.png"/><Relationship Id="rId266" Type="http://schemas.openxmlformats.org/officeDocument/2006/relationships/customXml" Target="../ink/ink1015.xml"/><Relationship Id="rId287" Type="http://schemas.openxmlformats.org/officeDocument/2006/relationships/image" Target="../media/image1032.png"/><Relationship Id="rId30" Type="http://schemas.openxmlformats.org/officeDocument/2006/relationships/image" Target="../media/image904.png"/><Relationship Id="rId105" Type="http://schemas.openxmlformats.org/officeDocument/2006/relationships/customXml" Target="../ink/ink934.xml"/><Relationship Id="rId126" Type="http://schemas.openxmlformats.org/officeDocument/2006/relationships/image" Target="../media/image952.png"/><Relationship Id="rId147" Type="http://schemas.openxmlformats.org/officeDocument/2006/relationships/customXml" Target="../ink/ink955.xml"/><Relationship Id="rId168" Type="http://schemas.openxmlformats.org/officeDocument/2006/relationships/image" Target="../media/image973.png"/><Relationship Id="rId312" Type="http://schemas.openxmlformats.org/officeDocument/2006/relationships/customXml" Target="../ink/ink1038.xml"/><Relationship Id="rId51" Type="http://schemas.openxmlformats.org/officeDocument/2006/relationships/customXml" Target="../ink/ink907.xml"/><Relationship Id="rId72" Type="http://schemas.openxmlformats.org/officeDocument/2006/relationships/image" Target="../media/image925.png"/><Relationship Id="rId93" Type="http://schemas.openxmlformats.org/officeDocument/2006/relationships/customXml" Target="../ink/ink928.xml"/><Relationship Id="rId189" Type="http://schemas.openxmlformats.org/officeDocument/2006/relationships/customXml" Target="../ink/ink976.xml"/><Relationship Id="rId3" Type="http://schemas.openxmlformats.org/officeDocument/2006/relationships/customXml" Target="../ink/ink883.xml"/><Relationship Id="rId214" Type="http://schemas.openxmlformats.org/officeDocument/2006/relationships/image" Target="../media/image996.png"/><Relationship Id="rId235" Type="http://schemas.openxmlformats.org/officeDocument/2006/relationships/image" Target="../media/image1006.png"/><Relationship Id="rId256" Type="http://schemas.openxmlformats.org/officeDocument/2006/relationships/customXml" Target="../ink/ink1010.xml"/><Relationship Id="rId277" Type="http://schemas.openxmlformats.org/officeDocument/2006/relationships/image" Target="../media/image1027.png"/><Relationship Id="rId298" Type="http://schemas.openxmlformats.org/officeDocument/2006/relationships/customXml" Target="../ink/ink1031.xml"/><Relationship Id="rId116" Type="http://schemas.openxmlformats.org/officeDocument/2006/relationships/image" Target="../media/image947.png"/><Relationship Id="rId137" Type="http://schemas.openxmlformats.org/officeDocument/2006/relationships/customXml" Target="../ink/ink950.xml"/><Relationship Id="rId158" Type="http://schemas.openxmlformats.org/officeDocument/2006/relationships/image" Target="../media/image968.png"/><Relationship Id="rId302" Type="http://schemas.openxmlformats.org/officeDocument/2006/relationships/customXml" Target="../ink/ink1033.xml"/><Relationship Id="rId20" Type="http://schemas.openxmlformats.org/officeDocument/2006/relationships/image" Target="../media/image900.png"/><Relationship Id="rId41" Type="http://schemas.openxmlformats.org/officeDocument/2006/relationships/customXml" Target="../ink/ink902.xml"/><Relationship Id="rId62" Type="http://schemas.openxmlformats.org/officeDocument/2006/relationships/image" Target="../media/image920.png"/><Relationship Id="rId83" Type="http://schemas.openxmlformats.org/officeDocument/2006/relationships/customXml" Target="../ink/ink923.xml"/><Relationship Id="rId179" Type="http://schemas.openxmlformats.org/officeDocument/2006/relationships/customXml" Target="../ink/ink971.xml"/><Relationship Id="rId190" Type="http://schemas.openxmlformats.org/officeDocument/2006/relationships/image" Target="../media/image984.png"/><Relationship Id="rId204" Type="http://schemas.openxmlformats.org/officeDocument/2006/relationships/image" Target="../media/image991.png"/><Relationship Id="rId225" Type="http://schemas.openxmlformats.org/officeDocument/2006/relationships/customXml" Target="../ink/ink994.xml"/><Relationship Id="rId246" Type="http://schemas.openxmlformats.org/officeDocument/2006/relationships/customXml" Target="../ink/ink1005.xml"/><Relationship Id="rId267" Type="http://schemas.openxmlformats.org/officeDocument/2006/relationships/image" Target="../media/image1022.png"/><Relationship Id="rId288" Type="http://schemas.openxmlformats.org/officeDocument/2006/relationships/customXml" Target="../ink/ink1026.xml"/><Relationship Id="rId106" Type="http://schemas.openxmlformats.org/officeDocument/2006/relationships/image" Target="../media/image942.png"/><Relationship Id="rId127" Type="http://schemas.openxmlformats.org/officeDocument/2006/relationships/customXml" Target="../ink/ink945.xml"/><Relationship Id="rId313" Type="http://schemas.openxmlformats.org/officeDocument/2006/relationships/image" Target="../media/image1045.png"/><Relationship Id="rId10" Type="http://schemas.openxmlformats.org/officeDocument/2006/relationships/image" Target="../media/image895.png"/><Relationship Id="rId31" Type="http://schemas.openxmlformats.org/officeDocument/2006/relationships/customXml" Target="../ink/ink897.xml"/><Relationship Id="rId52" Type="http://schemas.openxmlformats.org/officeDocument/2006/relationships/image" Target="../media/image915.png"/><Relationship Id="rId73" Type="http://schemas.openxmlformats.org/officeDocument/2006/relationships/customXml" Target="../ink/ink918.xml"/><Relationship Id="rId94" Type="http://schemas.openxmlformats.org/officeDocument/2006/relationships/image" Target="../media/image936.png"/><Relationship Id="rId148" Type="http://schemas.openxmlformats.org/officeDocument/2006/relationships/image" Target="../media/image963.png"/><Relationship Id="rId169" Type="http://schemas.openxmlformats.org/officeDocument/2006/relationships/customXml" Target="../ink/ink966.xml"/><Relationship Id="rId4" Type="http://schemas.openxmlformats.org/officeDocument/2006/relationships/image" Target="../media/image892.png"/><Relationship Id="rId180" Type="http://schemas.openxmlformats.org/officeDocument/2006/relationships/image" Target="../media/image979.png"/><Relationship Id="rId215" Type="http://schemas.openxmlformats.org/officeDocument/2006/relationships/customXml" Target="../ink/ink989.xml"/><Relationship Id="rId236" Type="http://schemas.openxmlformats.org/officeDocument/2006/relationships/customXml" Target="../ink/ink1000.xml"/><Relationship Id="rId257" Type="http://schemas.openxmlformats.org/officeDocument/2006/relationships/image" Target="../media/image1017.png"/><Relationship Id="rId278" Type="http://schemas.openxmlformats.org/officeDocument/2006/relationships/customXml" Target="../ink/ink1021.xml"/><Relationship Id="rId303" Type="http://schemas.openxmlformats.org/officeDocument/2006/relationships/image" Target="../media/image1040.png"/><Relationship Id="rId42" Type="http://schemas.openxmlformats.org/officeDocument/2006/relationships/image" Target="../media/image910.png"/><Relationship Id="rId84" Type="http://schemas.openxmlformats.org/officeDocument/2006/relationships/image" Target="../media/image931.png"/><Relationship Id="rId138" Type="http://schemas.openxmlformats.org/officeDocument/2006/relationships/image" Target="../media/image958.png"/><Relationship Id="rId191" Type="http://schemas.openxmlformats.org/officeDocument/2006/relationships/customXml" Target="../ink/ink977.xml"/><Relationship Id="rId205" Type="http://schemas.openxmlformats.org/officeDocument/2006/relationships/customXml" Target="../ink/ink984.xml"/><Relationship Id="rId247" Type="http://schemas.openxmlformats.org/officeDocument/2006/relationships/image" Target="../media/image1012.png"/><Relationship Id="rId107" Type="http://schemas.openxmlformats.org/officeDocument/2006/relationships/customXml" Target="../ink/ink935.xml"/><Relationship Id="rId289" Type="http://schemas.openxmlformats.org/officeDocument/2006/relationships/image" Target="../media/image1033.png"/><Relationship Id="rId11" Type="http://schemas.openxmlformats.org/officeDocument/2006/relationships/customXml" Target="../ink/ink887.xml"/><Relationship Id="rId53" Type="http://schemas.openxmlformats.org/officeDocument/2006/relationships/customXml" Target="../ink/ink908.xml"/><Relationship Id="rId149" Type="http://schemas.openxmlformats.org/officeDocument/2006/relationships/customXml" Target="../ink/ink956.xml"/><Relationship Id="rId314" Type="http://schemas.openxmlformats.org/officeDocument/2006/relationships/customXml" Target="../ink/ink1039.xml"/><Relationship Id="rId95" Type="http://schemas.openxmlformats.org/officeDocument/2006/relationships/customXml" Target="../ink/ink929.xml"/><Relationship Id="rId160" Type="http://schemas.openxmlformats.org/officeDocument/2006/relationships/image" Target="../media/image969.png"/><Relationship Id="rId216" Type="http://schemas.openxmlformats.org/officeDocument/2006/relationships/image" Target="../media/image997.png"/><Relationship Id="rId258" Type="http://schemas.openxmlformats.org/officeDocument/2006/relationships/customXml" Target="../ink/ink1011.xml"/><Relationship Id="rId22" Type="http://schemas.openxmlformats.org/officeDocument/2006/relationships/image" Target="../media/image63.png"/><Relationship Id="rId64" Type="http://schemas.openxmlformats.org/officeDocument/2006/relationships/image" Target="../media/image921.png"/><Relationship Id="rId118" Type="http://schemas.openxmlformats.org/officeDocument/2006/relationships/image" Target="../media/image948.png"/><Relationship Id="rId171" Type="http://schemas.openxmlformats.org/officeDocument/2006/relationships/customXml" Target="../ink/ink967.xml"/><Relationship Id="rId227" Type="http://schemas.openxmlformats.org/officeDocument/2006/relationships/customXml" Target="../ink/ink995.xml"/><Relationship Id="rId269" Type="http://schemas.openxmlformats.org/officeDocument/2006/relationships/image" Target="../media/image1023.png"/><Relationship Id="rId33" Type="http://schemas.openxmlformats.org/officeDocument/2006/relationships/customXml" Target="../ink/ink898.xml"/><Relationship Id="rId129" Type="http://schemas.openxmlformats.org/officeDocument/2006/relationships/customXml" Target="../ink/ink946.xml"/><Relationship Id="rId280" Type="http://schemas.openxmlformats.org/officeDocument/2006/relationships/customXml" Target="../ink/ink1022.xml"/><Relationship Id="rId75" Type="http://schemas.openxmlformats.org/officeDocument/2006/relationships/customXml" Target="../ink/ink919.xml"/><Relationship Id="rId140" Type="http://schemas.openxmlformats.org/officeDocument/2006/relationships/image" Target="../media/image959.png"/><Relationship Id="rId182" Type="http://schemas.openxmlformats.org/officeDocument/2006/relationships/image" Target="../media/image980.png"/><Relationship Id="rId6" Type="http://schemas.openxmlformats.org/officeDocument/2006/relationships/image" Target="../media/image893.png"/><Relationship Id="rId238" Type="http://schemas.openxmlformats.org/officeDocument/2006/relationships/customXml" Target="../ink/ink1001.xml"/><Relationship Id="rId291" Type="http://schemas.openxmlformats.org/officeDocument/2006/relationships/image" Target="../media/image1034.png"/><Relationship Id="rId305" Type="http://schemas.openxmlformats.org/officeDocument/2006/relationships/image" Target="../media/image1041.png"/><Relationship Id="rId44" Type="http://schemas.openxmlformats.org/officeDocument/2006/relationships/image" Target="../media/image911.png"/><Relationship Id="rId86" Type="http://schemas.openxmlformats.org/officeDocument/2006/relationships/image" Target="../media/image932.png"/><Relationship Id="rId151" Type="http://schemas.openxmlformats.org/officeDocument/2006/relationships/customXml" Target="../ink/ink957.xml"/><Relationship Id="rId193" Type="http://schemas.openxmlformats.org/officeDocument/2006/relationships/customXml" Target="../ink/ink978.xml"/><Relationship Id="rId207" Type="http://schemas.openxmlformats.org/officeDocument/2006/relationships/customXml" Target="../ink/ink985.xml"/><Relationship Id="rId249" Type="http://schemas.openxmlformats.org/officeDocument/2006/relationships/image" Target="../media/image1013.png"/><Relationship Id="rId13" Type="http://schemas.openxmlformats.org/officeDocument/2006/relationships/customXml" Target="../ink/ink888.xml"/><Relationship Id="rId109" Type="http://schemas.openxmlformats.org/officeDocument/2006/relationships/customXml" Target="../ink/ink936.xml"/><Relationship Id="rId260" Type="http://schemas.openxmlformats.org/officeDocument/2006/relationships/customXml" Target="../ink/ink1012.xml"/><Relationship Id="rId316" Type="http://schemas.openxmlformats.org/officeDocument/2006/relationships/customXml" Target="../ink/ink1040.xml"/></Relationships>
</file>

<file path=ppt/slides/_rels/slide21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7510.png"/><Relationship Id="rId21" Type="http://schemas.openxmlformats.org/officeDocument/2006/relationships/image" Target="../media/image2710.png"/><Relationship Id="rId42" Type="http://schemas.openxmlformats.org/officeDocument/2006/relationships/customXml" Target="../ink/ink1063.xml"/><Relationship Id="rId63" Type="http://schemas.openxmlformats.org/officeDocument/2006/relationships/image" Target="../media/image4810.png"/><Relationship Id="rId84" Type="http://schemas.openxmlformats.org/officeDocument/2006/relationships/customXml" Target="../ink/ink1084.xml"/><Relationship Id="rId138" Type="http://schemas.openxmlformats.org/officeDocument/2006/relationships/customXml" Target="../ink/ink1111.xml"/><Relationship Id="rId159" Type="http://schemas.openxmlformats.org/officeDocument/2006/relationships/image" Target="../media/image9610.png"/><Relationship Id="rId170" Type="http://schemas.openxmlformats.org/officeDocument/2006/relationships/image" Target="../media/image10110.png"/><Relationship Id="rId191" Type="http://schemas.openxmlformats.org/officeDocument/2006/relationships/customXml" Target="../ink/ink1138.xml"/><Relationship Id="rId205" Type="http://schemas.openxmlformats.org/officeDocument/2006/relationships/customXml" Target="../ink/ink1145.xml"/><Relationship Id="rId226" Type="http://schemas.openxmlformats.org/officeDocument/2006/relationships/image" Target="../media/image1290.png"/><Relationship Id="rId247" Type="http://schemas.openxmlformats.org/officeDocument/2006/relationships/image" Target="../media/image1390.png"/><Relationship Id="rId107" Type="http://schemas.openxmlformats.org/officeDocument/2006/relationships/image" Target="../media/image7010.png"/><Relationship Id="rId11" Type="http://schemas.openxmlformats.org/officeDocument/2006/relationships/image" Target="../media/image2210.png"/><Relationship Id="rId32" Type="http://schemas.openxmlformats.org/officeDocument/2006/relationships/customXml" Target="../ink/ink1058.xml"/><Relationship Id="rId53" Type="http://schemas.openxmlformats.org/officeDocument/2006/relationships/image" Target="../media/image4310.png"/><Relationship Id="rId74" Type="http://schemas.openxmlformats.org/officeDocument/2006/relationships/customXml" Target="../ink/ink1079.xml"/><Relationship Id="rId128" Type="http://schemas.openxmlformats.org/officeDocument/2006/relationships/customXml" Target="../ink/ink1106.xml"/><Relationship Id="rId149" Type="http://schemas.openxmlformats.org/officeDocument/2006/relationships/image" Target="../media/image9110.png"/><Relationship Id="rId5" Type="http://schemas.openxmlformats.org/officeDocument/2006/relationships/image" Target="../media/image1910.png"/><Relationship Id="rId95" Type="http://schemas.openxmlformats.org/officeDocument/2006/relationships/image" Target="../media/image6410.png"/><Relationship Id="rId160" Type="http://schemas.openxmlformats.org/officeDocument/2006/relationships/customXml" Target="../ink/ink1122.xml"/><Relationship Id="rId181" Type="http://schemas.openxmlformats.org/officeDocument/2006/relationships/customXml" Target="../ink/ink1133.xml"/><Relationship Id="rId216" Type="http://schemas.openxmlformats.org/officeDocument/2006/relationships/image" Target="../media/image1240.png"/><Relationship Id="rId237" Type="http://schemas.openxmlformats.org/officeDocument/2006/relationships/image" Target="../media/image1340.png"/><Relationship Id="rId22" Type="http://schemas.openxmlformats.org/officeDocument/2006/relationships/customXml" Target="../ink/ink1053.xml"/><Relationship Id="rId43" Type="http://schemas.openxmlformats.org/officeDocument/2006/relationships/image" Target="../media/image3810.png"/><Relationship Id="rId64" Type="http://schemas.openxmlformats.org/officeDocument/2006/relationships/customXml" Target="../ink/ink1074.xml"/><Relationship Id="rId118" Type="http://schemas.openxmlformats.org/officeDocument/2006/relationships/customXml" Target="../ink/ink1101.xml"/><Relationship Id="rId139" Type="http://schemas.openxmlformats.org/officeDocument/2006/relationships/image" Target="../media/image8610.png"/><Relationship Id="rId85" Type="http://schemas.openxmlformats.org/officeDocument/2006/relationships/image" Target="../media/image5910.png"/><Relationship Id="rId150" Type="http://schemas.openxmlformats.org/officeDocument/2006/relationships/customXml" Target="../ink/ink1117.xml"/><Relationship Id="rId171" Type="http://schemas.openxmlformats.org/officeDocument/2006/relationships/customXml" Target="../ink/ink1128.xml"/><Relationship Id="rId192" Type="http://schemas.openxmlformats.org/officeDocument/2006/relationships/image" Target="../media/image1120.png"/><Relationship Id="rId206" Type="http://schemas.openxmlformats.org/officeDocument/2006/relationships/image" Target="../media/image1190.png"/><Relationship Id="rId227" Type="http://schemas.openxmlformats.org/officeDocument/2006/relationships/customXml" Target="../ink/ink1156.xml"/><Relationship Id="rId248" Type="http://schemas.openxmlformats.org/officeDocument/2006/relationships/customXml" Target="../ink/ink1167.xml"/><Relationship Id="rId12" Type="http://schemas.openxmlformats.org/officeDocument/2006/relationships/customXml" Target="../ink/ink1048.xml"/><Relationship Id="rId33" Type="http://schemas.openxmlformats.org/officeDocument/2006/relationships/image" Target="../media/image3310.png"/><Relationship Id="rId108" Type="http://schemas.openxmlformats.org/officeDocument/2006/relationships/customXml" Target="../ink/ink1096.xml"/><Relationship Id="rId129" Type="http://schemas.openxmlformats.org/officeDocument/2006/relationships/image" Target="../media/image8110.png"/><Relationship Id="rId54" Type="http://schemas.openxmlformats.org/officeDocument/2006/relationships/customXml" Target="../ink/ink1069.xml"/><Relationship Id="rId75" Type="http://schemas.openxmlformats.org/officeDocument/2006/relationships/image" Target="../media/image5410.png"/><Relationship Id="rId96" Type="http://schemas.openxmlformats.org/officeDocument/2006/relationships/customXml" Target="../ink/ink1090.xml"/><Relationship Id="rId140" Type="http://schemas.openxmlformats.org/officeDocument/2006/relationships/customXml" Target="../ink/ink1112.xml"/><Relationship Id="rId161" Type="http://schemas.openxmlformats.org/officeDocument/2006/relationships/customXml" Target="../ink/ink1123.xml"/><Relationship Id="rId182" Type="http://schemas.openxmlformats.org/officeDocument/2006/relationships/image" Target="../media/image1070.png"/><Relationship Id="rId217" Type="http://schemas.openxmlformats.org/officeDocument/2006/relationships/customXml" Target="../ink/ink1151.xml"/><Relationship Id="rId6" Type="http://schemas.openxmlformats.org/officeDocument/2006/relationships/customXml" Target="../ink/ink1045.xml"/><Relationship Id="rId238" Type="http://schemas.openxmlformats.org/officeDocument/2006/relationships/customXml" Target="../ink/ink1162.xml"/><Relationship Id="rId23" Type="http://schemas.openxmlformats.org/officeDocument/2006/relationships/image" Target="../media/image2810.png"/><Relationship Id="rId119" Type="http://schemas.openxmlformats.org/officeDocument/2006/relationships/image" Target="../media/image7610.png"/><Relationship Id="rId44" Type="http://schemas.openxmlformats.org/officeDocument/2006/relationships/customXml" Target="../ink/ink1064.xml"/><Relationship Id="rId65" Type="http://schemas.openxmlformats.org/officeDocument/2006/relationships/image" Target="../media/image4910.png"/><Relationship Id="rId86" Type="http://schemas.openxmlformats.org/officeDocument/2006/relationships/customXml" Target="../ink/ink1085.xml"/><Relationship Id="rId130" Type="http://schemas.openxmlformats.org/officeDocument/2006/relationships/customXml" Target="../ink/ink1107.xml"/><Relationship Id="rId151" Type="http://schemas.openxmlformats.org/officeDocument/2006/relationships/image" Target="../media/image9210.png"/><Relationship Id="rId172" Type="http://schemas.openxmlformats.org/officeDocument/2006/relationships/image" Target="../media/image10210.png"/><Relationship Id="rId193" Type="http://schemas.openxmlformats.org/officeDocument/2006/relationships/customXml" Target="../ink/ink1139.xml"/><Relationship Id="rId207" Type="http://schemas.openxmlformats.org/officeDocument/2006/relationships/customXml" Target="../ink/ink1146.xml"/><Relationship Id="rId228" Type="http://schemas.openxmlformats.org/officeDocument/2006/relationships/image" Target="../media/image1300.png"/><Relationship Id="rId249" Type="http://schemas.openxmlformats.org/officeDocument/2006/relationships/image" Target="../media/image1400.png"/><Relationship Id="rId13" Type="http://schemas.openxmlformats.org/officeDocument/2006/relationships/image" Target="../media/image2310.png"/><Relationship Id="rId109" Type="http://schemas.openxmlformats.org/officeDocument/2006/relationships/image" Target="../media/image7110.png"/><Relationship Id="rId34" Type="http://schemas.openxmlformats.org/officeDocument/2006/relationships/customXml" Target="../ink/ink1059.xml"/><Relationship Id="rId55" Type="http://schemas.openxmlformats.org/officeDocument/2006/relationships/image" Target="../media/image4410.png"/><Relationship Id="rId76" Type="http://schemas.openxmlformats.org/officeDocument/2006/relationships/customXml" Target="../ink/ink1080.xml"/><Relationship Id="rId97" Type="http://schemas.openxmlformats.org/officeDocument/2006/relationships/image" Target="../media/image6510.png"/><Relationship Id="rId120" Type="http://schemas.openxmlformats.org/officeDocument/2006/relationships/customXml" Target="../ink/ink1102.xml"/><Relationship Id="rId141" Type="http://schemas.openxmlformats.org/officeDocument/2006/relationships/image" Target="../media/image8710.png"/><Relationship Id="rId7" Type="http://schemas.openxmlformats.org/officeDocument/2006/relationships/image" Target="../media/image2010.png"/><Relationship Id="rId162" Type="http://schemas.openxmlformats.org/officeDocument/2006/relationships/image" Target="../media/image9710.png"/><Relationship Id="rId183" Type="http://schemas.openxmlformats.org/officeDocument/2006/relationships/customXml" Target="../ink/ink1134.xml"/><Relationship Id="rId218" Type="http://schemas.openxmlformats.org/officeDocument/2006/relationships/image" Target="../media/image1250.png"/><Relationship Id="rId239" Type="http://schemas.openxmlformats.org/officeDocument/2006/relationships/image" Target="../media/image1350.png"/><Relationship Id="rId250" Type="http://schemas.openxmlformats.org/officeDocument/2006/relationships/customXml" Target="../ink/ink1168.xml"/><Relationship Id="rId24" Type="http://schemas.openxmlformats.org/officeDocument/2006/relationships/customXml" Target="../ink/ink1054.xml"/><Relationship Id="rId45" Type="http://schemas.openxmlformats.org/officeDocument/2006/relationships/image" Target="../media/image3910.png"/><Relationship Id="rId66" Type="http://schemas.openxmlformats.org/officeDocument/2006/relationships/customXml" Target="../ink/ink1075.xml"/><Relationship Id="rId87" Type="http://schemas.openxmlformats.org/officeDocument/2006/relationships/image" Target="../media/image6010.png"/><Relationship Id="rId110" Type="http://schemas.openxmlformats.org/officeDocument/2006/relationships/customXml" Target="../ink/ink1097.xml"/><Relationship Id="rId131" Type="http://schemas.openxmlformats.org/officeDocument/2006/relationships/image" Target="../media/image8210.png"/><Relationship Id="rId152" Type="http://schemas.openxmlformats.org/officeDocument/2006/relationships/customXml" Target="../ink/ink1118.xml"/><Relationship Id="rId173" Type="http://schemas.openxmlformats.org/officeDocument/2006/relationships/customXml" Target="../ink/ink1129.xml"/><Relationship Id="rId194" Type="http://schemas.openxmlformats.org/officeDocument/2006/relationships/image" Target="../media/image1130.png"/><Relationship Id="rId208" Type="http://schemas.openxmlformats.org/officeDocument/2006/relationships/image" Target="../media/image1200.png"/><Relationship Id="rId229" Type="http://schemas.openxmlformats.org/officeDocument/2006/relationships/customXml" Target="../ink/ink1157.xml"/><Relationship Id="rId240" Type="http://schemas.openxmlformats.org/officeDocument/2006/relationships/customXml" Target="../ink/ink1163.xml"/><Relationship Id="rId14" Type="http://schemas.openxmlformats.org/officeDocument/2006/relationships/customXml" Target="../ink/ink1049.xml"/><Relationship Id="rId35" Type="http://schemas.openxmlformats.org/officeDocument/2006/relationships/image" Target="../media/image3410.png"/><Relationship Id="rId56" Type="http://schemas.openxmlformats.org/officeDocument/2006/relationships/customXml" Target="../ink/ink1070.xml"/><Relationship Id="rId77" Type="http://schemas.openxmlformats.org/officeDocument/2006/relationships/image" Target="../media/image5510.png"/><Relationship Id="rId100" Type="http://schemas.openxmlformats.org/officeDocument/2006/relationships/customXml" Target="../ink/ink1092.xml"/><Relationship Id="rId8" Type="http://schemas.openxmlformats.org/officeDocument/2006/relationships/customXml" Target="../ink/ink1046.xml"/><Relationship Id="rId98" Type="http://schemas.openxmlformats.org/officeDocument/2006/relationships/customXml" Target="../ink/ink1091.xml"/><Relationship Id="rId121" Type="http://schemas.openxmlformats.org/officeDocument/2006/relationships/image" Target="../media/image7710.png"/><Relationship Id="rId142" Type="http://schemas.openxmlformats.org/officeDocument/2006/relationships/customXml" Target="../ink/ink1113.xml"/><Relationship Id="rId163" Type="http://schemas.openxmlformats.org/officeDocument/2006/relationships/customXml" Target="../ink/ink1124.xml"/><Relationship Id="rId184" Type="http://schemas.openxmlformats.org/officeDocument/2006/relationships/image" Target="../media/image1080.png"/><Relationship Id="rId219" Type="http://schemas.openxmlformats.org/officeDocument/2006/relationships/customXml" Target="../ink/ink1152.xml"/><Relationship Id="rId230" Type="http://schemas.openxmlformats.org/officeDocument/2006/relationships/customXml" Target="../ink/ink1158.xml"/><Relationship Id="rId251" Type="http://schemas.openxmlformats.org/officeDocument/2006/relationships/image" Target="../media/image1410.png"/><Relationship Id="rId25" Type="http://schemas.openxmlformats.org/officeDocument/2006/relationships/image" Target="../media/image2910.png"/><Relationship Id="rId46" Type="http://schemas.openxmlformats.org/officeDocument/2006/relationships/customXml" Target="../ink/ink1065.xml"/><Relationship Id="rId67" Type="http://schemas.openxmlformats.org/officeDocument/2006/relationships/image" Target="../media/image5010.png"/><Relationship Id="rId88" Type="http://schemas.openxmlformats.org/officeDocument/2006/relationships/customXml" Target="../ink/ink1086.xml"/><Relationship Id="rId111" Type="http://schemas.openxmlformats.org/officeDocument/2006/relationships/image" Target="../media/image7210.png"/><Relationship Id="rId132" Type="http://schemas.openxmlformats.org/officeDocument/2006/relationships/customXml" Target="../ink/ink1108.xml"/><Relationship Id="rId153" Type="http://schemas.openxmlformats.org/officeDocument/2006/relationships/image" Target="../media/image9310.png"/><Relationship Id="rId174" Type="http://schemas.openxmlformats.org/officeDocument/2006/relationships/image" Target="../media/image10310.png"/><Relationship Id="rId195" Type="http://schemas.openxmlformats.org/officeDocument/2006/relationships/customXml" Target="../ink/ink1140.xml"/><Relationship Id="rId209" Type="http://schemas.openxmlformats.org/officeDocument/2006/relationships/customXml" Target="../ink/ink1147.xml"/><Relationship Id="rId220" Type="http://schemas.openxmlformats.org/officeDocument/2006/relationships/image" Target="../media/image1260.png"/><Relationship Id="rId241" Type="http://schemas.openxmlformats.org/officeDocument/2006/relationships/image" Target="../media/image1360.png"/><Relationship Id="rId15" Type="http://schemas.openxmlformats.org/officeDocument/2006/relationships/image" Target="../media/image2410.png"/><Relationship Id="rId36" Type="http://schemas.openxmlformats.org/officeDocument/2006/relationships/customXml" Target="../ink/ink1060.xml"/><Relationship Id="rId57" Type="http://schemas.openxmlformats.org/officeDocument/2006/relationships/image" Target="../media/image4510.png"/><Relationship Id="rId78" Type="http://schemas.openxmlformats.org/officeDocument/2006/relationships/customXml" Target="../ink/ink1081.xml"/><Relationship Id="rId99" Type="http://schemas.openxmlformats.org/officeDocument/2006/relationships/image" Target="../media/image6610.png"/><Relationship Id="rId101" Type="http://schemas.openxmlformats.org/officeDocument/2006/relationships/image" Target="../media/image6710.png"/><Relationship Id="rId122" Type="http://schemas.openxmlformats.org/officeDocument/2006/relationships/customXml" Target="../ink/ink1103.xml"/><Relationship Id="rId143" Type="http://schemas.openxmlformats.org/officeDocument/2006/relationships/image" Target="../media/image8810.png"/><Relationship Id="rId164" Type="http://schemas.openxmlformats.org/officeDocument/2006/relationships/image" Target="../media/image9810.png"/><Relationship Id="rId185" Type="http://schemas.openxmlformats.org/officeDocument/2006/relationships/customXml" Target="../ink/ink1135.xml"/><Relationship Id="rId9" Type="http://schemas.openxmlformats.org/officeDocument/2006/relationships/image" Target="../media/image2110.png"/><Relationship Id="rId210" Type="http://schemas.openxmlformats.org/officeDocument/2006/relationships/image" Target="../media/image1210.png"/><Relationship Id="rId26" Type="http://schemas.openxmlformats.org/officeDocument/2006/relationships/customXml" Target="../ink/ink1055.xml"/><Relationship Id="rId231" Type="http://schemas.openxmlformats.org/officeDocument/2006/relationships/image" Target="../media/image1310.png"/><Relationship Id="rId252" Type="http://schemas.openxmlformats.org/officeDocument/2006/relationships/customXml" Target="../ink/ink1169.xml"/><Relationship Id="rId47" Type="http://schemas.openxmlformats.org/officeDocument/2006/relationships/image" Target="../media/image4010.png"/><Relationship Id="rId68" Type="http://schemas.openxmlformats.org/officeDocument/2006/relationships/customXml" Target="../ink/ink1076.xml"/><Relationship Id="rId89" Type="http://schemas.openxmlformats.org/officeDocument/2006/relationships/image" Target="../media/image6110.png"/><Relationship Id="rId112" Type="http://schemas.openxmlformats.org/officeDocument/2006/relationships/customXml" Target="../ink/ink1098.xml"/><Relationship Id="rId133" Type="http://schemas.openxmlformats.org/officeDocument/2006/relationships/image" Target="../media/image8310.png"/><Relationship Id="rId154" Type="http://schemas.openxmlformats.org/officeDocument/2006/relationships/customXml" Target="../ink/ink1119.xml"/><Relationship Id="rId175" Type="http://schemas.openxmlformats.org/officeDocument/2006/relationships/customXml" Target="../ink/ink1130.xml"/><Relationship Id="rId196" Type="http://schemas.openxmlformats.org/officeDocument/2006/relationships/image" Target="../media/image1140.png"/><Relationship Id="rId200" Type="http://schemas.openxmlformats.org/officeDocument/2006/relationships/image" Target="../media/image1160.png"/><Relationship Id="rId16" Type="http://schemas.openxmlformats.org/officeDocument/2006/relationships/customXml" Target="../ink/ink1050.xml"/><Relationship Id="rId221" Type="http://schemas.openxmlformats.org/officeDocument/2006/relationships/customXml" Target="../ink/ink1153.xml"/><Relationship Id="rId242" Type="http://schemas.openxmlformats.org/officeDocument/2006/relationships/customXml" Target="../ink/ink1164.xml"/><Relationship Id="rId37" Type="http://schemas.openxmlformats.org/officeDocument/2006/relationships/image" Target="../media/image3510.png"/><Relationship Id="rId58" Type="http://schemas.openxmlformats.org/officeDocument/2006/relationships/customXml" Target="../ink/ink1071.xml"/><Relationship Id="rId79" Type="http://schemas.openxmlformats.org/officeDocument/2006/relationships/image" Target="../media/image5610.png"/><Relationship Id="rId102" Type="http://schemas.openxmlformats.org/officeDocument/2006/relationships/customXml" Target="../ink/ink1093.xml"/><Relationship Id="rId123" Type="http://schemas.openxmlformats.org/officeDocument/2006/relationships/image" Target="../media/image7810.png"/><Relationship Id="rId144" Type="http://schemas.openxmlformats.org/officeDocument/2006/relationships/customXml" Target="../ink/ink1114.xml"/><Relationship Id="rId90" Type="http://schemas.openxmlformats.org/officeDocument/2006/relationships/customXml" Target="../ink/ink1087.xml"/><Relationship Id="rId165" Type="http://schemas.openxmlformats.org/officeDocument/2006/relationships/customXml" Target="../ink/ink1125.xml"/><Relationship Id="rId186" Type="http://schemas.openxmlformats.org/officeDocument/2006/relationships/image" Target="../media/image1090.png"/><Relationship Id="rId211" Type="http://schemas.openxmlformats.org/officeDocument/2006/relationships/customXml" Target="../ink/ink1148.xml"/><Relationship Id="rId232" Type="http://schemas.openxmlformats.org/officeDocument/2006/relationships/customXml" Target="../ink/ink1159.xml"/><Relationship Id="rId253" Type="http://schemas.openxmlformats.org/officeDocument/2006/relationships/image" Target="../media/image1420.png"/><Relationship Id="rId27" Type="http://schemas.openxmlformats.org/officeDocument/2006/relationships/image" Target="../media/image3010.png"/><Relationship Id="rId48" Type="http://schemas.openxmlformats.org/officeDocument/2006/relationships/customXml" Target="../ink/ink1066.xml"/><Relationship Id="rId69" Type="http://schemas.openxmlformats.org/officeDocument/2006/relationships/image" Target="../media/image5110.png"/><Relationship Id="rId113" Type="http://schemas.openxmlformats.org/officeDocument/2006/relationships/image" Target="../media/image7310.png"/><Relationship Id="rId134" Type="http://schemas.openxmlformats.org/officeDocument/2006/relationships/customXml" Target="../ink/ink1109.xml"/><Relationship Id="rId80" Type="http://schemas.openxmlformats.org/officeDocument/2006/relationships/customXml" Target="../ink/ink1082.xml"/><Relationship Id="rId155" Type="http://schemas.openxmlformats.org/officeDocument/2006/relationships/image" Target="../media/image9410.png"/><Relationship Id="rId176" Type="http://schemas.openxmlformats.org/officeDocument/2006/relationships/image" Target="../media/image10410.png"/><Relationship Id="rId197" Type="http://schemas.openxmlformats.org/officeDocument/2006/relationships/customXml" Target="../ink/ink1141.xml"/><Relationship Id="rId201" Type="http://schemas.openxmlformats.org/officeDocument/2006/relationships/customXml" Target="../ink/ink1143.xml"/><Relationship Id="rId222" Type="http://schemas.openxmlformats.org/officeDocument/2006/relationships/image" Target="../media/image1270.png"/><Relationship Id="rId243" Type="http://schemas.openxmlformats.org/officeDocument/2006/relationships/image" Target="../media/image1370.png"/><Relationship Id="rId17" Type="http://schemas.openxmlformats.org/officeDocument/2006/relationships/image" Target="../media/image2510.png"/><Relationship Id="rId38" Type="http://schemas.openxmlformats.org/officeDocument/2006/relationships/customXml" Target="../ink/ink1061.xml"/><Relationship Id="rId59" Type="http://schemas.openxmlformats.org/officeDocument/2006/relationships/image" Target="../media/image4610.png"/><Relationship Id="rId103" Type="http://schemas.openxmlformats.org/officeDocument/2006/relationships/image" Target="../media/image6810.png"/><Relationship Id="rId124" Type="http://schemas.openxmlformats.org/officeDocument/2006/relationships/customXml" Target="../ink/ink1104.xml"/><Relationship Id="rId70" Type="http://schemas.openxmlformats.org/officeDocument/2006/relationships/customXml" Target="../ink/ink1077.xml"/><Relationship Id="rId91" Type="http://schemas.openxmlformats.org/officeDocument/2006/relationships/image" Target="../media/image6210.png"/><Relationship Id="rId145" Type="http://schemas.openxmlformats.org/officeDocument/2006/relationships/image" Target="../media/image8910.png"/><Relationship Id="rId166" Type="http://schemas.openxmlformats.org/officeDocument/2006/relationships/image" Target="../media/image9910.png"/><Relationship Id="rId187" Type="http://schemas.openxmlformats.org/officeDocument/2006/relationships/customXml" Target="../ink/ink1136.xml"/><Relationship Id="rId1" Type="http://schemas.openxmlformats.org/officeDocument/2006/relationships/slideLayout" Target="../slideLayouts/slideLayout6.xml"/><Relationship Id="rId212" Type="http://schemas.openxmlformats.org/officeDocument/2006/relationships/image" Target="../media/image1220.png"/><Relationship Id="rId233" Type="http://schemas.openxmlformats.org/officeDocument/2006/relationships/image" Target="../media/image1320.png"/><Relationship Id="rId28" Type="http://schemas.openxmlformats.org/officeDocument/2006/relationships/customXml" Target="../ink/ink1056.xml"/><Relationship Id="rId49" Type="http://schemas.openxmlformats.org/officeDocument/2006/relationships/image" Target="../media/image4110.png"/><Relationship Id="rId114" Type="http://schemas.openxmlformats.org/officeDocument/2006/relationships/customXml" Target="../ink/ink1099.xml"/><Relationship Id="rId60" Type="http://schemas.openxmlformats.org/officeDocument/2006/relationships/customXml" Target="../ink/ink1072.xml"/><Relationship Id="rId81" Type="http://schemas.openxmlformats.org/officeDocument/2006/relationships/image" Target="../media/image5710.png"/><Relationship Id="rId135" Type="http://schemas.openxmlformats.org/officeDocument/2006/relationships/image" Target="../media/image8410.png"/><Relationship Id="rId156" Type="http://schemas.openxmlformats.org/officeDocument/2006/relationships/customXml" Target="../ink/ink1120.xml"/><Relationship Id="rId177" Type="http://schemas.openxmlformats.org/officeDocument/2006/relationships/customXml" Target="../ink/ink1131.xml"/><Relationship Id="rId198" Type="http://schemas.openxmlformats.org/officeDocument/2006/relationships/image" Target="../media/image1150.png"/><Relationship Id="rId202" Type="http://schemas.openxmlformats.org/officeDocument/2006/relationships/image" Target="../media/image1170.png"/><Relationship Id="rId223" Type="http://schemas.openxmlformats.org/officeDocument/2006/relationships/customXml" Target="../ink/ink1154.xml"/><Relationship Id="rId244" Type="http://schemas.openxmlformats.org/officeDocument/2006/relationships/customXml" Target="../ink/ink1165.xml"/><Relationship Id="rId18" Type="http://schemas.openxmlformats.org/officeDocument/2006/relationships/customXml" Target="../ink/ink1051.xml"/><Relationship Id="rId39" Type="http://schemas.openxmlformats.org/officeDocument/2006/relationships/image" Target="../media/image3610.png"/><Relationship Id="rId50" Type="http://schemas.openxmlformats.org/officeDocument/2006/relationships/customXml" Target="../ink/ink1067.xml"/><Relationship Id="rId104" Type="http://schemas.openxmlformats.org/officeDocument/2006/relationships/customXml" Target="../ink/ink1094.xml"/><Relationship Id="rId125" Type="http://schemas.openxmlformats.org/officeDocument/2006/relationships/image" Target="../media/image7910.png"/><Relationship Id="rId146" Type="http://schemas.openxmlformats.org/officeDocument/2006/relationships/customXml" Target="../ink/ink1115.xml"/><Relationship Id="rId167" Type="http://schemas.openxmlformats.org/officeDocument/2006/relationships/customXml" Target="../ink/ink1126.xml"/><Relationship Id="rId188" Type="http://schemas.openxmlformats.org/officeDocument/2006/relationships/image" Target="../media/image1100.png"/><Relationship Id="rId71" Type="http://schemas.openxmlformats.org/officeDocument/2006/relationships/image" Target="../media/image5210.png"/><Relationship Id="rId92" Type="http://schemas.openxmlformats.org/officeDocument/2006/relationships/customXml" Target="../ink/ink1088.xml"/><Relationship Id="rId213" Type="http://schemas.openxmlformats.org/officeDocument/2006/relationships/customXml" Target="../ink/ink1149.xml"/><Relationship Id="rId234" Type="http://schemas.openxmlformats.org/officeDocument/2006/relationships/customXml" Target="../ink/ink1160.xml"/><Relationship Id="rId2" Type="http://schemas.openxmlformats.org/officeDocument/2006/relationships/customXml" Target="../ink/ink1043.xml"/><Relationship Id="rId29" Type="http://schemas.openxmlformats.org/officeDocument/2006/relationships/image" Target="../media/image3110.png"/><Relationship Id="rId40" Type="http://schemas.openxmlformats.org/officeDocument/2006/relationships/customXml" Target="../ink/ink1062.xml"/><Relationship Id="rId115" Type="http://schemas.openxmlformats.org/officeDocument/2006/relationships/image" Target="../media/image7410.png"/><Relationship Id="rId136" Type="http://schemas.openxmlformats.org/officeDocument/2006/relationships/customXml" Target="../ink/ink1110.xml"/><Relationship Id="rId157" Type="http://schemas.openxmlformats.org/officeDocument/2006/relationships/image" Target="../media/image9510.png"/><Relationship Id="rId178" Type="http://schemas.openxmlformats.org/officeDocument/2006/relationships/image" Target="../media/image1053.png"/><Relationship Id="rId61" Type="http://schemas.openxmlformats.org/officeDocument/2006/relationships/image" Target="../media/image4710.png"/><Relationship Id="rId82" Type="http://schemas.openxmlformats.org/officeDocument/2006/relationships/customXml" Target="../ink/ink1083.xml"/><Relationship Id="rId199" Type="http://schemas.openxmlformats.org/officeDocument/2006/relationships/customXml" Target="../ink/ink1142.xml"/><Relationship Id="rId203" Type="http://schemas.openxmlformats.org/officeDocument/2006/relationships/customXml" Target="../ink/ink1144.xml"/><Relationship Id="rId19" Type="http://schemas.openxmlformats.org/officeDocument/2006/relationships/image" Target="../media/image2610.png"/><Relationship Id="rId224" Type="http://schemas.openxmlformats.org/officeDocument/2006/relationships/image" Target="../media/image1280.png"/><Relationship Id="rId245" Type="http://schemas.openxmlformats.org/officeDocument/2006/relationships/image" Target="../media/image1380.png"/><Relationship Id="rId30" Type="http://schemas.openxmlformats.org/officeDocument/2006/relationships/customXml" Target="../ink/ink1057.xml"/><Relationship Id="rId105" Type="http://schemas.openxmlformats.org/officeDocument/2006/relationships/image" Target="../media/image6910.png"/><Relationship Id="rId126" Type="http://schemas.openxmlformats.org/officeDocument/2006/relationships/customXml" Target="../ink/ink1105.xml"/><Relationship Id="rId147" Type="http://schemas.openxmlformats.org/officeDocument/2006/relationships/image" Target="../media/image9010.png"/><Relationship Id="rId168" Type="http://schemas.openxmlformats.org/officeDocument/2006/relationships/image" Target="../media/image10010.png"/><Relationship Id="rId51" Type="http://schemas.openxmlformats.org/officeDocument/2006/relationships/image" Target="../media/image4210.png"/><Relationship Id="rId72" Type="http://schemas.openxmlformats.org/officeDocument/2006/relationships/customXml" Target="../ink/ink1078.xml"/><Relationship Id="rId93" Type="http://schemas.openxmlformats.org/officeDocument/2006/relationships/image" Target="../media/image6310.png"/><Relationship Id="rId189" Type="http://schemas.openxmlformats.org/officeDocument/2006/relationships/customXml" Target="../ink/ink1137.xml"/><Relationship Id="rId3" Type="http://schemas.openxmlformats.org/officeDocument/2006/relationships/image" Target="../media/image1810.png"/><Relationship Id="rId214" Type="http://schemas.openxmlformats.org/officeDocument/2006/relationships/image" Target="../media/image1230.png"/><Relationship Id="rId235" Type="http://schemas.openxmlformats.org/officeDocument/2006/relationships/image" Target="../media/image1330.png"/><Relationship Id="rId116" Type="http://schemas.openxmlformats.org/officeDocument/2006/relationships/customXml" Target="../ink/ink1100.xml"/><Relationship Id="rId137" Type="http://schemas.openxmlformats.org/officeDocument/2006/relationships/image" Target="../media/image8510.png"/><Relationship Id="rId158" Type="http://schemas.openxmlformats.org/officeDocument/2006/relationships/customXml" Target="../ink/ink1121.xml"/><Relationship Id="rId20" Type="http://schemas.openxmlformats.org/officeDocument/2006/relationships/customXml" Target="../ink/ink1052.xml"/><Relationship Id="rId41" Type="http://schemas.openxmlformats.org/officeDocument/2006/relationships/image" Target="../media/image3710.png"/><Relationship Id="rId62" Type="http://schemas.openxmlformats.org/officeDocument/2006/relationships/customXml" Target="../ink/ink1073.xml"/><Relationship Id="rId83" Type="http://schemas.openxmlformats.org/officeDocument/2006/relationships/image" Target="../media/image5810.png"/><Relationship Id="rId179" Type="http://schemas.openxmlformats.org/officeDocument/2006/relationships/customXml" Target="../ink/ink1132.xml"/><Relationship Id="rId190" Type="http://schemas.openxmlformats.org/officeDocument/2006/relationships/image" Target="../media/image1110.png"/><Relationship Id="rId204" Type="http://schemas.openxmlformats.org/officeDocument/2006/relationships/image" Target="../media/image1180.png"/><Relationship Id="rId225" Type="http://schemas.openxmlformats.org/officeDocument/2006/relationships/customXml" Target="../ink/ink1155.xml"/><Relationship Id="rId246" Type="http://schemas.openxmlformats.org/officeDocument/2006/relationships/customXml" Target="../ink/ink1166.xml"/><Relationship Id="rId106" Type="http://schemas.openxmlformats.org/officeDocument/2006/relationships/customXml" Target="../ink/ink1095.xml"/><Relationship Id="rId127" Type="http://schemas.openxmlformats.org/officeDocument/2006/relationships/image" Target="../media/image8010.png"/><Relationship Id="rId10" Type="http://schemas.openxmlformats.org/officeDocument/2006/relationships/customXml" Target="../ink/ink1047.xml"/><Relationship Id="rId31" Type="http://schemas.openxmlformats.org/officeDocument/2006/relationships/image" Target="../media/image3210.png"/><Relationship Id="rId52" Type="http://schemas.openxmlformats.org/officeDocument/2006/relationships/customXml" Target="../ink/ink1068.xml"/><Relationship Id="rId73" Type="http://schemas.openxmlformats.org/officeDocument/2006/relationships/image" Target="../media/image5310.png"/><Relationship Id="rId94" Type="http://schemas.openxmlformats.org/officeDocument/2006/relationships/customXml" Target="../ink/ink1089.xml"/><Relationship Id="rId148" Type="http://schemas.openxmlformats.org/officeDocument/2006/relationships/customXml" Target="../ink/ink1116.xml"/><Relationship Id="rId169" Type="http://schemas.openxmlformats.org/officeDocument/2006/relationships/customXml" Target="../ink/ink1127.xml"/><Relationship Id="rId4" Type="http://schemas.openxmlformats.org/officeDocument/2006/relationships/customXml" Target="../ink/ink1044.xml"/><Relationship Id="rId180" Type="http://schemas.openxmlformats.org/officeDocument/2006/relationships/image" Target="../media/image1060.png"/><Relationship Id="rId215" Type="http://schemas.openxmlformats.org/officeDocument/2006/relationships/customXml" Target="../ink/ink1150.xml"/><Relationship Id="rId236" Type="http://schemas.openxmlformats.org/officeDocument/2006/relationships/customXml" Target="../ink/ink116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1.png"/><Relationship Id="rId2" Type="http://schemas.openxmlformats.org/officeDocument/2006/relationships/image" Target="../media/image105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9172" y="1196752"/>
            <a:ext cx="7605464" cy="2387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MOLE, MOLAR MASS, molarity</a:t>
            </a:r>
            <a:br>
              <a:rPr lang="en-GB" b="1" dirty="0"/>
            </a:br>
            <a:br>
              <a:rPr lang="en-GB" b="1" dirty="0"/>
            </a:br>
            <a:r>
              <a:rPr lang="en-GB" sz="4000" dirty="0"/>
              <a:t>Lecture 6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5087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F52045-988F-489E-BB5B-869DD3E8542B}"/>
              </a:ext>
            </a:extLst>
          </p:cNvPr>
          <p:cNvSpPr txBox="1"/>
          <p:nvPr/>
        </p:nvSpPr>
        <p:spPr>
          <a:xfrm>
            <a:off x="11084004" y="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Y2, 2022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EA2D33-FDD3-4EAC-8DFD-4E8A08FB4F3F}"/>
              </a:ext>
            </a:extLst>
          </p:cNvPr>
          <p:cNvSpPr txBox="1"/>
          <p:nvPr/>
        </p:nvSpPr>
        <p:spPr>
          <a:xfrm>
            <a:off x="0" y="0"/>
            <a:ext cx="1321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ACDB4011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9CF01D-DE78-4199-AFFB-FE46A523477E}"/>
              </a:ext>
            </a:extLst>
          </p:cNvPr>
          <p:cNvSpPr txBox="1"/>
          <p:nvPr/>
        </p:nvSpPr>
        <p:spPr>
          <a:xfrm>
            <a:off x="407368" y="980728"/>
            <a:ext cx="5688632" cy="26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Mole and molar mass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Concentration of solution (molarity)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Calculations using moles, MM, molarity</a:t>
            </a:r>
          </a:p>
        </p:txBody>
      </p:sp>
      <p:pic>
        <p:nvPicPr>
          <p:cNvPr id="10" name="Picture 2" descr="mole - Wiktionary">
            <a:extLst>
              <a:ext uri="{FF2B5EF4-FFF2-40B4-BE49-F238E27FC236}">
                <a16:creationId xmlns:a16="http://schemas.microsoft.com/office/drawing/2014/main" id="{C379358D-F127-43AE-AE8C-AD8F690DF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976" y="2492896"/>
            <a:ext cx="5970197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9C01E51-C05B-4A54-8DF4-636626B7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0191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897806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9B7814-A85E-48D9-8322-C365E6F81EA6}"/>
              </a:ext>
            </a:extLst>
          </p:cNvPr>
          <p:cNvSpPr txBox="1"/>
          <p:nvPr/>
        </p:nvSpPr>
        <p:spPr>
          <a:xfrm>
            <a:off x="239367" y="1230836"/>
            <a:ext cx="5820824" cy="8515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cs typeface="Calibri" panose="020F0502020204030204" pitchFamily="34" charset="0"/>
              </a:rPr>
              <a:t>Dozen = 12</a:t>
            </a:r>
            <a:r>
              <a:rPr lang="en-GB" sz="2600" dirty="0">
                <a:cs typeface="Calibri" panose="020F0502020204030204" pitchFamily="34" charset="0"/>
              </a:rPr>
              <a:t>	</a:t>
            </a:r>
            <a:r>
              <a:rPr lang="en-GB" sz="2600" dirty="0">
                <a:solidFill>
                  <a:srgbClr val="00B050"/>
                </a:solidFill>
                <a:cs typeface="Calibri" panose="020F0502020204030204" pitchFamily="34" charset="0"/>
              </a:rPr>
              <a:t>used to count eggs easily</a:t>
            </a:r>
          </a:p>
          <a:p>
            <a:endParaRPr lang="en-GB" sz="2600" baseline="30000" dirty="0"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683BFB-3FAE-45C7-9708-BD6A374EBCB0}"/>
              </a:ext>
            </a:extLst>
          </p:cNvPr>
          <p:cNvSpPr txBox="1"/>
          <p:nvPr/>
        </p:nvSpPr>
        <p:spPr>
          <a:xfrm>
            <a:off x="8452829" y="1335995"/>
            <a:ext cx="37151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00B050"/>
                </a:solidFill>
                <a:cs typeface="Calibri" panose="020F0502020204030204" pitchFamily="34" charset="0"/>
              </a:rPr>
              <a:t> 7</a:t>
            </a:r>
            <a:r>
              <a:rPr lang="en-GB" sz="26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 12 = 84 eggs</a:t>
            </a:r>
            <a:endParaRPr lang="en-GB" sz="2600" dirty="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D1AE43-4DAF-410D-99B4-015D90CC6FDD}"/>
              </a:ext>
            </a:extLst>
          </p:cNvPr>
          <p:cNvSpPr txBox="1"/>
          <p:nvPr/>
        </p:nvSpPr>
        <p:spPr>
          <a:xfrm>
            <a:off x="6243247" y="3316259"/>
            <a:ext cx="584379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7 moles of CO</a:t>
            </a:r>
            <a:r>
              <a:rPr lang="en-GB" sz="2600" b="1" baseline="-250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r>
              <a:rPr lang="en-GB" sz="2600" b="1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molecules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	=</a:t>
            </a:r>
          </a:p>
          <a:p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=  7  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</a:rPr>
              <a:t>6.02 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 = 4.21  10</a:t>
            </a:r>
            <a:r>
              <a:rPr lang="en-GB" sz="2600" baseline="300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24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CO</a:t>
            </a:r>
            <a:r>
              <a:rPr lang="en-GB" sz="2600" baseline="-250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r>
              <a:rPr lang="en-GB" sz="2600" dirty="0">
                <a:solidFill>
                  <a:srgbClr val="00206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molecules</a:t>
            </a:r>
            <a:endParaRPr lang="en-GB" sz="2600" dirty="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9154A5-8768-47B3-ADE1-0FF384BCF893}"/>
              </a:ext>
            </a:extLst>
          </p:cNvPr>
          <p:cNvSpPr txBox="1"/>
          <p:nvPr/>
        </p:nvSpPr>
        <p:spPr>
          <a:xfrm>
            <a:off x="690347" y="4639972"/>
            <a:ext cx="4799712" cy="707886"/>
          </a:xfrm>
          <a:prstGeom prst="rect">
            <a:avLst/>
          </a:prstGeom>
          <a:noFill/>
          <a:ln w="127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</a:rPr>
              <a:t>N  =  n 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 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</a:rPr>
              <a:t>6.02 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4000" b="1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endParaRPr lang="en-GB" sz="4000" b="1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33A68F-A893-49D6-980C-AB009D0976E4}"/>
              </a:ext>
            </a:extLst>
          </p:cNvPr>
          <p:cNvSpPr txBox="1"/>
          <p:nvPr/>
        </p:nvSpPr>
        <p:spPr>
          <a:xfrm>
            <a:off x="40580" y="608721"/>
            <a:ext cx="12101961" cy="492443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the fundamental unit of measurement used to deal with large numbers of atoms/molecules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A79959-4798-48BF-A15A-232A6B89B63F}"/>
              </a:ext>
            </a:extLst>
          </p:cNvPr>
          <p:cNvSpPr txBox="1"/>
          <p:nvPr/>
        </p:nvSpPr>
        <p:spPr>
          <a:xfrm>
            <a:off x="253487" y="2069966"/>
            <a:ext cx="5910732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</a:rPr>
              <a:t>Mole = 6.02 </a:t>
            </a: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3200" b="1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	used to count</a:t>
            </a:r>
          </a:p>
          <a:p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         	    </a:t>
            </a:r>
            <a:r>
              <a:rPr lang="en-GB" sz="2600" dirty="0" err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submacroscopic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particles easily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3734027-999E-4F25-AAC9-DA5D4083EB23}"/>
              </a:ext>
            </a:extLst>
          </p:cNvPr>
          <p:cNvSpPr txBox="1"/>
          <p:nvPr/>
        </p:nvSpPr>
        <p:spPr>
          <a:xfrm>
            <a:off x="6326204" y="1335995"/>
            <a:ext cx="2952329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7 dozen eggs = </a:t>
            </a:r>
            <a:endParaRPr lang="en-GB" sz="2600" b="1" dirty="0">
              <a:solidFill>
                <a:srgbClr val="00B05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82460DF-298E-48BF-B54A-68FFF6B1134A}"/>
              </a:ext>
            </a:extLst>
          </p:cNvPr>
          <p:cNvSpPr txBox="1"/>
          <p:nvPr/>
        </p:nvSpPr>
        <p:spPr>
          <a:xfrm>
            <a:off x="6298748" y="2122720"/>
            <a:ext cx="4327252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7 moles of carbon atoms =   </a:t>
            </a:r>
            <a:endParaRPr lang="en-GB" sz="2600" b="1" dirty="0">
              <a:solidFill>
                <a:srgbClr val="0000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3C1441E-9FA8-4AE0-9D00-C50F0D0294CD}"/>
              </a:ext>
            </a:extLst>
          </p:cNvPr>
          <p:cNvSpPr txBox="1"/>
          <p:nvPr/>
        </p:nvSpPr>
        <p:spPr>
          <a:xfrm>
            <a:off x="6060191" y="2517120"/>
            <a:ext cx="6143771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= 7 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6.02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 = 4.21  10</a:t>
            </a:r>
            <a:r>
              <a:rPr lang="en-GB" sz="2600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24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C atoms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endParaRPr lang="en-GB" sz="2600" dirty="0">
              <a:solidFill>
                <a:srgbClr val="0000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4C906F-F61B-4954-A2F4-9A4EC3AAD1BC}"/>
              </a:ext>
            </a:extLst>
          </p:cNvPr>
          <p:cNvSpPr txBox="1"/>
          <p:nvPr/>
        </p:nvSpPr>
        <p:spPr>
          <a:xfrm>
            <a:off x="6060191" y="4608921"/>
            <a:ext cx="620990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i="1" dirty="0">
                <a:solidFill>
                  <a:srgbClr val="0000FF"/>
                </a:solidFill>
                <a:cs typeface="Calibri" panose="020F0502020204030204" pitchFamily="34" charset="0"/>
              </a:rPr>
              <a:t>N – number of particles (molecules, atoms, etc)</a:t>
            </a:r>
          </a:p>
          <a:p>
            <a:r>
              <a:rPr lang="en-GB" sz="2600" i="1" dirty="0">
                <a:solidFill>
                  <a:srgbClr val="0000FF"/>
                </a:solidFill>
                <a:cs typeface="Calibri" panose="020F0502020204030204" pitchFamily="34" charset="0"/>
              </a:rPr>
              <a:t>n – number of moles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B96DAE-AAFF-4FB4-961C-71899A3AA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878" y="-123"/>
            <a:ext cx="10364451" cy="789353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mole</a:t>
            </a:r>
          </a:p>
        </p:txBody>
      </p:sp>
    </p:spTree>
    <p:extLst>
      <p:ext uri="{BB962C8B-B14F-4D97-AF65-F5344CB8AC3E}">
        <p14:creationId xmlns:p14="http://schemas.microsoft.com/office/powerpoint/2010/main" val="191473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" grpId="0"/>
      <p:bldP spid="6" grpId="0" animBg="1"/>
      <p:bldP spid="3" grpId="0" animBg="1"/>
      <p:bldP spid="17" grpId="0"/>
      <p:bldP spid="19" grpId="0"/>
      <p:bldP spid="21" grpId="0"/>
      <p:bldP spid="23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9B7814-A85E-48D9-8322-C365E6F81EA6}"/>
              </a:ext>
            </a:extLst>
          </p:cNvPr>
          <p:cNvSpPr txBox="1"/>
          <p:nvPr/>
        </p:nvSpPr>
        <p:spPr>
          <a:xfrm>
            <a:off x="239367" y="1464538"/>
            <a:ext cx="5820824" cy="8515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cs typeface="Calibri" panose="020F0502020204030204" pitchFamily="34" charset="0"/>
              </a:rPr>
              <a:t>Dozen = 12</a:t>
            </a:r>
            <a:r>
              <a:rPr lang="en-GB" sz="2600" dirty="0">
                <a:cs typeface="Calibri" panose="020F0502020204030204" pitchFamily="34" charset="0"/>
              </a:rPr>
              <a:t>	</a:t>
            </a:r>
            <a:r>
              <a:rPr lang="en-GB" sz="2600" dirty="0">
                <a:solidFill>
                  <a:srgbClr val="00B050"/>
                </a:solidFill>
                <a:cs typeface="Calibri" panose="020F0502020204030204" pitchFamily="34" charset="0"/>
              </a:rPr>
              <a:t>used to count eggs easily</a:t>
            </a:r>
          </a:p>
          <a:p>
            <a:endParaRPr lang="en-GB" sz="2600" baseline="30000" dirty="0"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9154A5-8768-47B3-ADE1-0FF384BCF893}"/>
              </a:ext>
            </a:extLst>
          </p:cNvPr>
          <p:cNvSpPr txBox="1"/>
          <p:nvPr/>
        </p:nvSpPr>
        <p:spPr>
          <a:xfrm>
            <a:off x="952710" y="4454790"/>
            <a:ext cx="4772460" cy="707886"/>
          </a:xfrm>
          <a:prstGeom prst="rect">
            <a:avLst/>
          </a:prstGeom>
          <a:noFill/>
          <a:ln w="127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</a:rPr>
              <a:t>n  =  N </a:t>
            </a:r>
            <a:r>
              <a:rPr lang="en-GB" sz="4000" dirty="0">
                <a:solidFill>
                  <a:srgbClr val="0000FF"/>
                </a:solidFill>
                <a:cs typeface="Calibri" panose="020F0502020204030204" pitchFamily="34" charset="0"/>
              </a:rPr>
              <a:t>÷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 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</a:rPr>
              <a:t>6.02 </a:t>
            </a:r>
            <a:r>
              <a:rPr lang="en-GB" sz="40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4000" b="1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endParaRPr lang="en-GB" sz="4000" b="1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37F575-897D-4C6E-AD89-323D76D3B11E}"/>
              </a:ext>
            </a:extLst>
          </p:cNvPr>
          <p:cNvSpPr txBox="1"/>
          <p:nvPr/>
        </p:nvSpPr>
        <p:spPr>
          <a:xfrm>
            <a:off x="6256138" y="2586064"/>
            <a:ext cx="591073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8.14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NH</a:t>
            </a:r>
            <a:r>
              <a:rPr lang="en-GB" sz="2600" baseline="-25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3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molecules to moles:</a:t>
            </a:r>
          </a:p>
          <a:p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8.14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÷ 6.02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1.35 moles</a:t>
            </a:r>
          </a:p>
          <a:p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									      of NH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3</a:t>
            </a:r>
            <a:endParaRPr lang="en-GB" sz="2600" b="1" baseline="-250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33A68F-A893-49D6-980C-AB009D0976E4}"/>
              </a:ext>
            </a:extLst>
          </p:cNvPr>
          <p:cNvSpPr txBox="1"/>
          <p:nvPr/>
        </p:nvSpPr>
        <p:spPr>
          <a:xfrm>
            <a:off x="47044" y="816002"/>
            <a:ext cx="12101961" cy="492443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the fundamental unit of measurement used to deal with large numbers of atoms/molecules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A79959-4798-48BF-A15A-232A6B89B63F}"/>
              </a:ext>
            </a:extLst>
          </p:cNvPr>
          <p:cNvSpPr txBox="1"/>
          <p:nvPr/>
        </p:nvSpPr>
        <p:spPr>
          <a:xfrm>
            <a:off x="239367" y="2511828"/>
            <a:ext cx="5910732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</a:rPr>
              <a:t>Mole = 6.02 </a:t>
            </a: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3200" b="1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	used to count</a:t>
            </a:r>
          </a:p>
          <a:p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         	    </a:t>
            </a:r>
            <a:r>
              <a:rPr lang="en-GB" sz="2600" dirty="0" err="1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submacroscopic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particles easily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4C906F-F61B-4954-A2F4-9A4EC3AAD1BC}"/>
              </a:ext>
            </a:extLst>
          </p:cNvPr>
          <p:cNvSpPr txBox="1"/>
          <p:nvPr/>
        </p:nvSpPr>
        <p:spPr>
          <a:xfrm>
            <a:off x="6240016" y="4408656"/>
            <a:ext cx="569155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i="1" dirty="0">
                <a:solidFill>
                  <a:srgbClr val="0000FF"/>
                </a:solidFill>
                <a:cs typeface="Calibri" panose="020F0502020204030204" pitchFamily="34" charset="0"/>
              </a:rPr>
              <a:t>N – number of particles (molecules, atoms)</a:t>
            </a:r>
          </a:p>
          <a:p>
            <a:r>
              <a:rPr lang="en-GB" sz="2600" i="1" dirty="0">
                <a:solidFill>
                  <a:srgbClr val="0000FF"/>
                </a:solidFill>
                <a:cs typeface="Calibri" panose="020F0502020204030204" pitchFamily="34" charset="0"/>
              </a:rPr>
              <a:t>n – number of moles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5406AE6-A624-427F-A469-F1F7E3CE2130}"/>
              </a:ext>
            </a:extLst>
          </p:cNvPr>
          <p:cNvSpPr txBox="1"/>
          <p:nvPr/>
        </p:nvSpPr>
        <p:spPr>
          <a:xfrm>
            <a:off x="6240016" y="1577921"/>
            <a:ext cx="6089924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srgbClr val="00B050"/>
                </a:solidFill>
                <a:cs typeface="Calibri" panose="020F0502020204030204" pitchFamily="34" charset="0"/>
              </a:rPr>
              <a:t>30 eggs to dozen:</a:t>
            </a:r>
          </a:p>
          <a:p>
            <a:r>
              <a:rPr lang="en-GB" sz="2600" dirty="0">
                <a:solidFill>
                  <a:srgbClr val="00B050"/>
                </a:solidFill>
                <a:cs typeface="Calibri" panose="020F0502020204030204" pitchFamily="34" charset="0"/>
              </a:rPr>
              <a:t>30 ÷ 12  =  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2.5 dozen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B96DAE-AAFF-4FB4-961C-71899A3AA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878" y="-123"/>
            <a:ext cx="10364451" cy="789353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mole</a:t>
            </a:r>
          </a:p>
        </p:txBody>
      </p:sp>
    </p:spTree>
    <p:extLst>
      <p:ext uri="{BB962C8B-B14F-4D97-AF65-F5344CB8AC3E}">
        <p14:creationId xmlns:p14="http://schemas.microsoft.com/office/powerpoint/2010/main" val="340142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/>
      <p:bldP spid="11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6CCC0AC-8511-420C-97EB-7E6394FBB429}"/>
              </a:ext>
            </a:extLst>
          </p:cNvPr>
          <p:cNvSpPr txBox="1"/>
          <p:nvPr/>
        </p:nvSpPr>
        <p:spPr>
          <a:xfrm>
            <a:off x="953569" y="734505"/>
            <a:ext cx="95050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mole</a:t>
            </a: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 </a:t>
            </a:r>
            <a:r>
              <a:rPr lang="en-GB" sz="2800" dirty="0">
                <a:cs typeface="Calibri" panose="020F0502020204030204" pitchFamily="34" charset="0"/>
              </a:rPr>
              <a:t>- </a:t>
            </a:r>
            <a:r>
              <a:rPr lang="en-GB" sz="2800" dirty="0">
                <a:solidFill>
                  <a:srgbClr val="202124"/>
                </a:solidFill>
                <a:cs typeface="Calibri" panose="020F0502020204030204" pitchFamily="34" charset="0"/>
              </a:rPr>
              <a:t>the amount of substance that contains the same number of particles (atoms/ ions/ molecules/ formula units etc.) as there are atoms in exactly 12 g of carbon-12. </a:t>
            </a:r>
          </a:p>
          <a:p>
            <a:endParaRPr lang="en-GB" sz="2800" dirty="0">
              <a:solidFill>
                <a:srgbClr val="202124"/>
              </a:solidFill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molar mass</a:t>
            </a:r>
            <a:r>
              <a:rPr lang="en-GB" sz="2800" dirty="0">
                <a:solidFill>
                  <a:srgbClr val="202124"/>
                </a:solidFill>
                <a:cs typeface="Calibri" panose="020F0502020204030204" pitchFamily="34" charset="0"/>
              </a:rPr>
              <a:t> – (molecular weight) mass of 1 mole of a substance in g/mol (sum of atomic masses of constituent atoms in g/mol)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46D386-7F84-4914-B23A-1F18F8D9A4BE}"/>
              </a:ext>
            </a:extLst>
          </p:cNvPr>
          <p:cNvSpPr txBox="1"/>
          <p:nvPr/>
        </p:nvSpPr>
        <p:spPr>
          <a:xfrm>
            <a:off x="993642" y="3663607"/>
            <a:ext cx="98475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Avogadro's number -</a:t>
            </a:r>
            <a:r>
              <a:rPr lang="en-GB" sz="2800" dirty="0">
                <a:solidFill>
                  <a:srgbClr val="202124"/>
                </a:solidFill>
                <a:cs typeface="Calibri" panose="020F0502020204030204" pitchFamily="34" charset="0"/>
              </a:rPr>
              <a:t> number of particles in one mole of any substance, equal to 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6.02214076 × 10</a:t>
            </a:r>
            <a:r>
              <a:rPr lang="en-GB" sz="2800" b="1" baseline="30000" dirty="0">
                <a:solidFill>
                  <a:srgbClr val="0070C0"/>
                </a:solidFill>
                <a:cs typeface="Calibri" panose="020F0502020204030204" pitchFamily="34" charset="0"/>
              </a:rPr>
              <a:t>23</a:t>
            </a:r>
            <a:endParaRPr lang="en-GB" sz="2800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F374BC-05F0-4216-BCC7-87773D120531}"/>
              </a:ext>
            </a:extLst>
          </p:cNvPr>
          <p:cNvSpPr txBox="1"/>
          <p:nvPr/>
        </p:nvSpPr>
        <p:spPr>
          <a:xfrm>
            <a:off x="1039200" y="4869160"/>
            <a:ext cx="933379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stoichiometry</a:t>
            </a:r>
            <a:r>
              <a:rPr lang="en-GB" sz="2800" dirty="0">
                <a:solidFill>
                  <a:srgbClr val="202124"/>
                </a:solidFill>
                <a:cs typeface="Calibri" panose="020F0502020204030204" pitchFamily="34" charset="0"/>
              </a:rPr>
              <a:t> - the relationship between the relative quantities of substances taking part in a reaction or forming a compound, typically a ratio of whole integers.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B3FDC6-E26D-4410-AEF2-CE8B78F5B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72991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definitions</a:t>
            </a:r>
          </a:p>
        </p:txBody>
      </p:sp>
    </p:spTree>
    <p:extLst>
      <p:ext uri="{BB962C8B-B14F-4D97-AF65-F5344CB8AC3E}">
        <p14:creationId xmlns:p14="http://schemas.microsoft.com/office/powerpoint/2010/main" val="2857747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F7D6B6-F341-486A-8B2E-57B480047E42}"/>
              </a:ext>
            </a:extLst>
          </p:cNvPr>
          <p:cNvSpPr txBox="1"/>
          <p:nvPr/>
        </p:nvSpPr>
        <p:spPr>
          <a:xfrm>
            <a:off x="1346879" y="824040"/>
            <a:ext cx="9498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1 mole of a pure substance weighs the relative mass in grams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A6AF26D-53C6-4AB9-84AB-0181079CEC5A}"/>
              </a:ext>
            </a:extLst>
          </p:cNvPr>
          <p:cNvSpPr txBox="1"/>
          <p:nvPr/>
        </p:nvSpPr>
        <p:spPr>
          <a:xfrm>
            <a:off x="1855449" y="3744689"/>
            <a:ext cx="28312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cs typeface="Calibri" panose="020F0502020204030204" pitchFamily="34" charset="0"/>
              </a:rPr>
              <a:t>H</a:t>
            </a:r>
            <a:r>
              <a:rPr lang="en-GB" sz="3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sz="3600" b="1" dirty="0">
                <a:solidFill>
                  <a:srgbClr val="FF0000"/>
                </a:solidFill>
                <a:cs typeface="Calibri" panose="020F0502020204030204" pitchFamily="34" charset="0"/>
              </a:rPr>
              <a:t>O molecule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7C128A4-0A83-4253-857A-DA9EEA2DC21A}"/>
              </a:ext>
            </a:extLst>
          </p:cNvPr>
          <p:cNvSpPr txBox="1"/>
          <p:nvPr/>
        </p:nvSpPr>
        <p:spPr>
          <a:xfrm>
            <a:off x="5587939" y="3727385"/>
            <a:ext cx="57342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B050"/>
                </a:solidFill>
                <a:cs typeface="Calibri" panose="020F0502020204030204" pitchFamily="34" charset="0"/>
              </a:rPr>
              <a:t>2 </a:t>
            </a:r>
            <a:r>
              <a:rPr lang="en-GB" sz="40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1.0 </a:t>
            </a:r>
            <a:r>
              <a:rPr lang="en-GB" sz="4000" dirty="0">
                <a:cs typeface="Calibri" panose="020F0502020204030204" pitchFamily="34" charset="0"/>
                <a:sym typeface="Symbol" panose="05050102010706020507" pitchFamily="18" charset="2"/>
              </a:rPr>
              <a:t>+ </a:t>
            </a:r>
            <a:r>
              <a:rPr lang="en-GB" sz="4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1  16.0 </a:t>
            </a:r>
            <a:r>
              <a:rPr lang="en-GB" sz="4000" dirty="0">
                <a:cs typeface="Calibri" panose="020F0502020204030204" pitchFamily="34" charset="0"/>
                <a:sym typeface="Symbol" panose="05050102010706020507" pitchFamily="18" charset="2"/>
              </a:rPr>
              <a:t>= </a:t>
            </a:r>
            <a:r>
              <a:rPr lang="en-GB" sz="40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18.0</a:t>
            </a:r>
            <a:endParaRPr lang="en-GB" sz="40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7432FF8-0359-4EDB-93F6-3314459B6DB3}"/>
              </a:ext>
            </a:extLst>
          </p:cNvPr>
          <p:cNvSpPr txBox="1"/>
          <p:nvPr/>
        </p:nvSpPr>
        <p:spPr>
          <a:xfrm>
            <a:off x="3042503" y="4748105"/>
            <a:ext cx="610699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molar mass of 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O = 18.0 g/mol</a:t>
            </a:r>
          </a:p>
          <a:p>
            <a:r>
              <a:rPr lang="en-GB" sz="2800" dirty="0">
                <a:cs typeface="Calibri" panose="020F0502020204030204" pitchFamily="34" charset="0"/>
              </a:rPr>
              <a:t>1 mole of 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O weighs 18.0 g</a:t>
            </a:r>
          </a:p>
          <a:p>
            <a:r>
              <a:rPr lang="en-GB" sz="2800" dirty="0">
                <a:cs typeface="Calibri" panose="020F0502020204030204" pitchFamily="34" charset="0"/>
              </a:rPr>
              <a:t>6.02 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800" baseline="30000" dirty="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 H</a:t>
            </a:r>
            <a:r>
              <a:rPr lang="en-GB" sz="2800" baseline="-25000" dirty="0"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r>
              <a:rPr lang="en-GB" sz="2800" dirty="0">
                <a:cs typeface="Calibri" panose="020F0502020204030204" pitchFamily="34" charset="0"/>
                <a:sym typeface="Symbol" panose="05050102010706020507" pitchFamily="18" charset="2"/>
              </a:rPr>
              <a:t>O molecules weigh 18.0 g</a:t>
            </a:r>
            <a:endParaRPr lang="en-GB" sz="2800" dirty="0">
              <a:cs typeface="Calibri" panose="020F0502020204030204" pitchFamily="34" charset="0"/>
            </a:endParaRPr>
          </a:p>
          <a:p>
            <a:endParaRPr lang="en-GB" sz="2800" dirty="0">
              <a:cs typeface="Calibri" panose="020F0502020204030204" pitchFamily="34" charset="0"/>
            </a:endParaRPr>
          </a:p>
          <a:p>
            <a:endParaRPr lang="en-GB" sz="2800" dirty="0">
              <a:cs typeface="Calibri" panose="020F050202020403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4CEA3E07-7797-4B6F-8784-6D86616F5B44}"/>
              </a:ext>
            </a:extLst>
          </p:cNvPr>
          <p:cNvGrpSpPr/>
          <p:nvPr/>
        </p:nvGrpSpPr>
        <p:grpSpPr>
          <a:xfrm>
            <a:off x="3443485" y="2114529"/>
            <a:ext cx="1084973" cy="1077219"/>
            <a:chOff x="971600" y="1988840"/>
            <a:chExt cx="720080" cy="773673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D73FA911-6FFB-40CF-AE46-910BC80F0D79}"/>
                </a:ext>
              </a:extLst>
            </p:cNvPr>
            <p:cNvSpPr/>
            <p:nvPr/>
          </p:nvSpPr>
          <p:spPr>
            <a:xfrm>
              <a:off x="971600" y="1988840"/>
              <a:ext cx="720080" cy="720080"/>
            </a:xfrm>
            <a:prstGeom prst="roundRect">
              <a:avLst/>
            </a:prstGeom>
            <a:solidFill>
              <a:srgbClr val="00B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BED1DD1-2C3D-42C8-9EB7-6340D1D97E07}"/>
                </a:ext>
              </a:extLst>
            </p:cNvPr>
            <p:cNvSpPr txBox="1"/>
            <p:nvPr/>
          </p:nvSpPr>
          <p:spPr>
            <a:xfrm>
              <a:off x="1044230" y="1988840"/>
              <a:ext cx="534285" cy="7736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dirty="0">
                  <a:cs typeface="Calibri" panose="020F0502020204030204" pitchFamily="34" charset="0"/>
                </a:rPr>
                <a:t>1</a:t>
              </a:r>
            </a:p>
            <a:p>
              <a:pPr algn="ctr"/>
              <a:r>
                <a:rPr lang="en-GB" sz="2400" b="1" dirty="0">
                  <a:solidFill>
                    <a:srgbClr val="FF0000"/>
                  </a:solidFill>
                  <a:cs typeface="Calibri" panose="020F0502020204030204" pitchFamily="34" charset="0"/>
                </a:rPr>
                <a:t>H</a:t>
              </a:r>
            </a:p>
            <a:p>
              <a:pPr algn="ctr"/>
              <a:r>
                <a:rPr lang="en-GB" sz="2000" dirty="0">
                  <a:cs typeface="Calibri" panose="020F0502020204030204" pitchFamily="34" charset="0"/>
                </a:rPr>
                <a:t>1.008</a:t>
              </a:r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F19CFF10-DAAA-450E-A538-411009E403FB}"/>
              </a:ext>
            </a:extLst>
          </p:cNvPr>
          <p:cNvSpPr txBox="1"/>
          <p:nvPr/>
        </p:nvSpPr>
        <p:spPr>
          <a:xfrm>
            <a:off x="3453643" y="1635496"/>
            <a:ext cx="12330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H atom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3EDC74-847A-40BB-882E-2F5AEAEB7009}"/>
              </a:ext>
            </a:extLst>
          </p:cNvPr>
          <p:cNvSpPr txBox="1"/>
          <p:nvPr/>
        </p:nvSpPr>
        <p:spPr>
          <a:xfrm>
            <a:off x="7212849" y="1629201"/>
            <a:ext cx="12875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O atom 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4CD6D15-E1BF-47A4-A974-C631DE8E09F5}"/>
              </a:ext>
            </a:extLst>
          </p:cNvPr>
          <p:cNvGrpSpPr/>
          <p:nvPr/>
        </p:nvGrpSpPr>
        <p:grpSpPr>
          <a:xfrm>
            <a:off x="7147770" y="2056835"/>
            <a:ext cx="1324494" cy="1107996"/>
            <a:chOff x="3041816" y="1963541"/>
            <a:chExt cx="892446" cy="781046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02BCEA2B-8986-4E84-A0B7-AEF3C8806A7D}"/>
                </a:ext>
              </a:extLst>
            </p:cNvPr>
            <p:cNvSpPr/>
            <p:nvPr/>
          </p:nvSpPr>
          <p:spPr>
            <a:xfrm>
              <a:off x="3144934" y="2001435"/>
              <a:ext cx="720080" cy="720080"/>
            </a:xfrm>
            <a:prstGeom prst="roundRect">
              <a:avLst/>
            </a:pr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28F2763-9953-4361-B82B-483B1436D4A9}"/>
                </a:ext>
              </a:extLst>
            </p:cNvPr>
            <p:cNvSpPr txBox="1"/>
            <p:nvPr/>
          </p:nvSpPr>
          <p:spPr>
            <a:xfrm>
              <a:off x="3041816" y="1963541"/>
              <a:ext cx="892446" cy="7810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 dirty="0">
                  <a:cs typeface="Calibri" panose="020F0502020204030204" pitchFamily="34" charset="0"/>
                </a:rPr>
                <a:t>8</a:t>
              </a:r>
            </a:p>
            <a:p>
              <a:pPr algn="ctr"/>
              <a:r>
                <a:rPr lang="en-GB" sz="2600" b="1" dirty="0">
                  <a:solidFill>
                    <a:srgbClr val="FF0000"/>
                  </a:solidFill>
                  <a:cs typeface="Calibri" panose="020F0502020204030204" pitchFamily="34" charset="0"/>
                </a:rPr>
                <a:t>O</a:t>
              </a:r>
            </a:p>
            <a:p>
              <a:pPr algn="ctr"/>
              <a:r>
                <a:rPr lang="en-GB" sz="2000" dirty="0">
                  <a:cs typeface="Calibri" panose="020F0502020204030204" pitchFamily="34" charset="0"/>
                </a:rPr>
                <a:t>15.999</a:t>
              </a: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D7781516-C8C7-4F96-9F5E-9CF9AA03183D}"/>
              </a:ext>
            </a:extLst>
          </p:cNvPr>
          <p:cNvSpPr txBox="1">
            <a:spLocks/>
          </p:cNvSpPr>
          <p:nvPr/>
        </p:nvSpPr>
        <p:spPr>
          <a:xfrm>
            <a:off x="2933491" y="1875423"/>
            <a:ext cx="184731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endParaRPr lang="en-GB" sz="2400" dirty="0">
              <a:cs typeface="Calibri" panose="020F0502020204030204" pitchFamily="34" charset="0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3A11348-1C71-42A5-83C0-4B74993EE7D7}"/>
              </a:ext>
            </a:extLst>
          </p:cNvPr>
          <p:cNvCxnSpPr>
            <a:cxnSpLocks/>
          </p:cNvCxnSpPr>
          <p:nvPr/>
        </p:nvCxnSpPr>
        <p:spPr>
          <a:xfrm flipH="1">
            <a:off x="4587132" y="2106255"/>
            <a:ext cx="921217" cy="760202"/>
          </a:xfrm>
          <a:prstGeom prst="straightConnector1">
            <a:avLst/>
          </a:prstGeom>
          <a:ln w="95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7C14A4A-2E2C-4BAC-BFA9-A3514988E658}"/>
              </a:ext>
            </a:extLst>
          </p:cNvPr>
          <p:cNvCxnSpPr>
            <a:cxnSpLocks/>
          </p:cNvCxnSpPr>
          <p:nvPr/>
        </p:nvCxnSpPr>
        <p:spPr>
          <a:xfrm>
            <a:off x="6528048" y="2106255"/>
            <a:ext cx="684801" cy="856737"/>
          </a:xfrm>
          <a:prstGeom prst="straightConnector1">
            <a:avLst/>
          </a:prstGeom>
          <a:ln w="95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13073DAB-09C9-47EC-BB23-B2E26D4C9067}"/>
              </a:ext>
            </a:extLst>
          </p:cNvPr>
          <p:cNvSpPr txBox="1"/>
          <p:nvPr/>
        </p:nvSpPr>
        <p:spPr>
          <a:xfrm>
            <a:off x="76486" y="2171843"/>
            <a:ext cx="3264227" cy="92333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cs typeface="Calibri" panose="020F0502020204030204" pitchFamily="34" charset="0"/>
              </a:rPr>
              <a:t>1 mole of H atoms weighs 1.0 g</a:t>
            </a:r>
          </a:p>
          <a:p>
            <a:r>
              <a:rPr lang="en-GB" dirty="0">
                <a:cs typeface="Calibri" panose="020F0502020204030204" pitchFamily="34" charset="0"/>
              </a:rPr>
              <a:t>molar mass = 1.0 g/mol</a:t>
            </a:r>
          </a:p>
          <a:p>
            <a:r>
              <a:rPr lang="en-GB" dirty="0">
                <a:cs typeface="Calibri" panose="020F0502020204030204" pitchFamily="34" charset="0"/>
              </a:rPr>
              <a:t>6.02 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baseline="30000" dirty="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 H atoms weigh 1.0 g</a:t>
            </a:r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79A490C-5651-4D91-96C7-8753784E334D}"/>
              </a:ext>
            </a:extLst>
          </p:cNvPr>
          <p:cNvSpPr txBox="1"/>
          <p:nvPr/>
        </p:nvSpPr>
        <p:spPr>
          <a:xfrm>
            <a:off x="8472264" y="2154163"/>
            <a:ext cx="3429337" cy="92333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cs typeface="Calibri" panose="020F0502020204030204" pitchFamily="34" charset="0"/>
              </a:rPr>
              <a:t>1 mole of O atoms weighs 16.0 g</a:t>
            </a:r>
          </a:p>
          <a:p>
            <a:r>
              <a:rPr lang="en-GB" dirty="0">
                <a:cs typeface="Calibri" panose="020F0502020204030204" pitchFamily="34" charset="0"/>
              </a:rPr>
              <a:t>molar mass = 16.0 g/mol</a:t>
            </a:r>
          </a:p>
          <a:p>
            <a:r>
              <a:rPr lang="en-GB" dirty="0">
                <a:cs typeface="Calibri" panose="020F0502020204030204" pitchFamily="34" charset="0"/>
              </a:rPr>
              <a:t>6.02 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baseline="30000" dirty="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 O atoms weigh 16.0 g</a:t>
            </a:r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515353D-D535-4675-A824-BE3DA6CD2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750" y="107558"/>
            <a:ext cx="10364451" cy="66081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Molar mass 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AEED38AB-1B45-4726-A21D-E309883B894F}"/>
              </a:ext>
            </a:extLst>
          </p:cNvPr>
          <p:cNvSpPr txBox="1">
            <a:spLocks/>
          </p:cNvSpPr>
          <p:nvPr/>
        </p:nvSpPr>
        <p:spPr>
          <a:xfrm>
            <a:off x="5207647" y="1512016"/>
            <a:ext cx="177670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relative mass</a:t>
            </a:r>
          </a:p>
        </p:txBody>
      </p:sp>
    </p:spTree>
    <p:extLst>
      <p:ext uri="{BB962C8B-B14F-4D97-AF65-F5344CB8AC3E}">
        <p14:creationId xmlns:p14="http://schemas.microsoft.com/office/powerpoint/2010/main" val="2055791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F7D6B6-F341-486A-8B2E-57B480047E42}"/>
              </a:ext>
            </a:extLst>
          </p:cNvPr>
          <p:cNvSpPr txBox="1"/>
          <p:nvPr/>
        </p:nvSpPr>
        <p:spPr>
          <a:xfrm>
            <a:off x="1346879" y="824040"/>
            <a:ext cx="94982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1 mole of a pure substance weighs the relative mass in grams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A6AF26D-53C6-4AB9-84AB-0181079CEC5A}"/>
              </a:ext>
            </a:extLst>
          </p:cNvPr>
          <p:cNvSpPr txBox="1"/>
          <p:nvPr/>
        </p:nvSpPr>
        <p:spPr>
          <a:xfrm>
            <a:off x="1410607" y="3755611"/>
            <a:ext cx="3855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cs typeface="Calibri" panose="020F0502020204030204" pitchFamily="34" charset="0"/>
              </a:rPr>
              <a:t>NaCl ‘formula unit’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7C128A4-0A83-4253-857A-DA9EEA2DC21A}"/>
              </a:ext>
            </a:extLst>
          </p:cNvPr>
          <p:cNvSpPr txBox="1"/>
          <p:nvPr/>
        </p:nvSpPr>
        <p:spPr>
          <a:xfrm>
            <a:off x="5587939" y="3727385"/>
            <a:ext cx="41809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B050"/>
                </a:solidFill>
                <a:cs typeface="Calibri" panose="020F0502020204030204" pitchFamily="34" charset="0"/>
              </a:rPr>
              <a:t>23.0</a:t>
            </a:r>
            <a:r>
              <a:rPr lang="en-GB" sz="4000" dirty="0">
                <a:solidFill>
                  <a:srgbClr val="00B05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4000" dirty="0">
                <a:cs typeface="Calibri" panose="020F0502020204030204" pitchFamily="34" charset="0"/>
                <a:sym typeface="Symbol" panose="05050102010706020507" pitchFamily="18" charset="2"/>
              </a:rPr>
              <a:t>+ </a:t>
            </a:r>
            <a:r>
              <a:rPr lang="en-GB" sz="4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35.5</a:t>
            </a:r>
            <a:r>
              <a:rPr lang="en-GB" sz="4000" dirty="0">
                <a:cs typeface="Calibri" panose="020F0502020204030204" pitchFamily="34" charset="0"/>
                <a:sym typeface="Symbol" panose="05050102010706020507" pitchFamily="18" charset="2"/>
              </a:rPr>
              <a:t>= </a:t>
            </a:r>
            <a:r>
              <a:rPr lang="en-GB" sz="4000" dirty="0">
                <a:solidFill>
                  <a:srgbClr val="FF0000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58.5</a:t>
            </a:r>
            <a:endParaRPr lang="en-GB" sz="40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7432FF8-0359-4EDB-93F6-3314459B6DB3}"/>
              </a:ext>
            </a:extLst>
          </p:cNvPr>
          <p:cNvSpPr txBox="1"/>
          <p:nvPr/>
        </p:nvSpPr>
        <p:spPr>
          <a:xfrm>
            <a:off x="3352521" y="4693512"/>
            <a:ext cx="5785302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molar mass of NaCl = 58.5 g/mol</a:t>
            </a:r>
          </a:p>
          <a:p>
            <a:r>
              <a:rPr lang="en-GB" sz="2600" dirty="0">
                <a:cs typeface="Calibri" panose="020F0502020204030204" pitchFamily="34" charset="0"/>
              </a:rPr>
              <a:t>1 mole of H</a:t>
            </a:r>
            <a:r>
              <a:rPr lang="en-GB" sz="2600" baseline="-25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O weighs 58.5 g</a:t>
            </a:r>
          </a:p>
          <a:p>
            <a:r>
              <a:rPr lang="en-GB" sz="2600" dirty="0">
                <a:cs typeface="Calibri" panose="020F0502020204030204" pitchFamily="34" charset="0"/>
              </a:rPr>
              <a:t>6.02 </a:t>
            </a:r>
            <a:r>
              <a:rPr lang="en-GB" sz="2600" dirty="0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600" baseline="30000" dirty="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sz="2600" dirty="0">
                <a:cs typeface="Calibri" panose="020F0502020204030204" pitchFamily="34" charset="0"/>
                <a:sym typeface="Symbol" panose="05050102010706020507" pitchFamily="18" charset="2"/>
              </a:rPr>
              <a:t> NaCl molecules weigh 58.5 g</a:t>
            </a:r>
            <a:endParaRPr lang="en-GB" sz="2600" dirty="0">
              <a:cs typeface="Calibri" panose="020F0502020204030204" pitchFamily="34" charset="0"/>
            </a:endParaRPr>
          </a:p>
          <a:p>
            <a:endParaRPr lang="en-GB" sz="2600" dirty="0">
              <a:cs typeface="Calibri" panose="020F0502020204030204" pitchFamily="34" charset="0"/>
            </a:endParaRPr>
          </a:p>
          <a:p>
            <a:endParaRPr lang="en-GB" sz="2600" dirty="0">
              <a:cs typeface="Calibri" panose="020F050202020403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73FA911-6FFB-40CF-AE46-910BC80F0D79}"/>
              </a:ext>
            </a:extLst>
          </p:cNvPr>
          <p:cNvSpPr/>
          <p:nvPr/>
        </p:nvSpPr>
        <p:spPr>
          <a:xfrm>
            <a:off x="3751931" y="2114529"/>
            <a:ext cx="1084973" cy="1002599"/>
          </a:xfrm>
          <a:prstGeom prst="roundRect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>
              <a:ln>
                <a:solidFill>
                  <a:schemeClr val="tx1"/>
                </a:solidFill>
              </a:ln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9CFF10-DAAA-450E-A538-411009E403FB}"/>
              </a:ext>
            </a:extLst>
          </p:cNvPr>
          <p:cNvSpPr txBox="1"/>
          <p:nvPr/>
        </p:nvSpPr>
        <p:spPr>
          <a:xfrm>
            <a:off x="3577666" y="1642266"/>
            <a:ext cx="14382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Na atom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3EDC74-847A-40BB-882E-2F5AEAEB7009}"/>
              </a:ext>
            </a:extLst>
          </p:cNvPr>
          <p:cNvSpPr txBox="1"/>
          <p:nvPr/>
        </p:nvSpPr>
        <p:spPr>
          <a:xfrm>
            <a:off x="7140841" y="1629201"/>
            <a:ext cx="130676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Cl atom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2BCEA2B-8986-4E84-A0B7-AEF3C8806A7D}"/>
              </a:ext>
            </a:extLst>
          </p:cNvPr>
          <p:cNvSpPr/>
          <p:nvPr/>
        </p:nvSpPr>
        <p:spPr>
          <a:xfrm>
            <a:off x="7228801" y="2110592"/>
            <a:ext cx="1068683" cy="1021509"/>
          </a:xfrm>
          <a:prstGeom prst="roundRect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>
              <a:ln>
                <a:solidFill>
                  <a:schemeClr val="tx1"/>
                </a:solidFill>
              </a:ln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7781516-C8C7-4F96-9F5E-9CF9AA03183D}"/>
              </a:ext>
            </a:extLst>
          </p:cNvPr>
          <p:cNvSpPr txBox="1">
            <a:spLocks/>
          </p:cNvSpPr>
          <p:nvPr/>
        </p:nvSpPr>
        <p:spPr>
          <a:xfrm>
            <a:off x="2933491" y="1875423"/>
            <a:ext cx="184731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endParaRPr lang="en-GB" sz="2400" dirty="0">
              <a:cs typeface="Calibri" panose="020F0502020204030204" pitchFamily="34" charset="0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3A11348-1C71-42A5-83C0-4B74993EE7D7}"/>
              </a:ext>
            </a:extLst>
          </p:cNvPr>
          <p:cNvCxnSpPr>
            <a:cxnSpLocks/>
          </p:cNvCxnSpPr>
          <p:nvPr/>
        </p:nvCxnSpPr>
        <p:spPr>
          <a:xfrm flipH="1">
            <a:off x="4886751" y="2106255"/>
            <a:ext cx="921217" cy="760202"/>
          </a:xfrm>
          <a:prstGeom prst="straightConnector1">
            <a:avLst/>
          </a:prstGeom>
          <a:ln w="95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7C14A4A-2E2C-4BAC-BFA9-A3514988E658}"/>
              </a:ext>
            </a:extLst>
          </p:cNvPr>
          <p:cNvCxnSpPr>
            <a:cxnSpLocks/>
          </p:cNvCxnSpPr>
          <p:nvPr/>
        </p:nvCxnSpPr>
        <p:spPr>
          <a:xfrm>
            <a:off x="6456040" y="2106255"/>
            <a:ext cx="669989" cy="716513"/>
          </a:xfrm>
          <a:prstGeom prst="straightConnector1">
            <a:avLst/>
          </a:prstGeom>
          <a:ln w="95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13073DAB-09C9-47EC-BB23-B2E26D4C9067}"/>
              </a:ext>
            </a:extLst>
          </p:cNvPr>
          <p:cNvSpPr txBox="1"/>
          <p:nvPr/>
        </p:nvSpPr>
        <p:spPr>
          <a:xfrm>
            <a:off x="23031" y="2174428"/>
            <a:ext cx="3390865" cy="92333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cs typeface="Calibri" panose="020F0502020204030204" pitchFamily="34" charset="0"/>
              </a:rPr>
              <a:t>1 mole of Na atoms weighs 23.0 g</a:t>
            </a:r>
          </a:p>
          <a:p>
            <a:r>
              <a:rPr lang="en-GB" dirty="0">
                <a:cs typeface="Calibri" panose="020F0502020204030204" pitchFamily="34" charset="0"/>
              </a:rPr>
              <a:t>Molar mass = 23.0 g/mol</a:t>
            </a:r>
          </a:p>
          <a:p>
            <a:r>
              <a:rPr lang="en-GB" dirty="0">
                <a:cs typeface="Calibri" panose="020F0502020204030204" pitchFamily="34" charset="0"/>
              </a:rPr>
              <a:t>6.02 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baseline="30000" dirty="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 H atoms weigh </a:t>
            </a:r>
            <a:r>
              <a:rPr lang="en-GB" dirty="0">
                <a:cs typeface="Calibri" panose="020F0502020204030204" pitchFamily="34" charset="0"/>
              </a:rPr>
              <a:t>23.0 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g</a:t>
            </a:r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79A490C-5651-4D91-96C7-8753784E334D}"/>
              </a:ext>
            </a:extLst>
          </p:cNvPr>
          <p:cNvSpPr txBox="1"/>
          <p:nvPr/>
        </p:nvSpPr>
        <p:spPr>
          <a:xfrm>
            <a:off x="8472264" y="2154163"/>
            <a:ext cx="3429337" cy="92333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cs typeface="Calibri" panose="020F0502020204030204" pitchFamily="34" charset="0"/>
              </a:rPr>
              <a:t>1 mole of Cl atoms weighs 35.5 g</a:t>
            </a:r>
          </a:p>
          <a:p>
            <a:r>
              <a:rPr lang="en-GB" dirty="0">
                <a:cs typeface="Calibri" panose="020F0502020204030204" pitchFamily="34" charset="0"/>
              </a:rPr>
              <a:t>Molar mass = 35.5 g/mol</a:t>
            </a:r>
          </a:p>
          <a:p>
            <a:r>
              <a:rPr lang="en-GB" dirty="0">
                <a:cs typeface="Calibri" panose="020F0502020204030204" pitchFamily="34" charset="0"/>
              </a:rPr>
              <a:t>6.02 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baseline="30000" dirty="0"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 O atoms weigh </a:t>
            </a:r>
            <a:r>
              <a:rPr lang="en-GB" dirty="0">
                <a:cs typeface="Calibri" panose="020F0502020204030204" pitchFamily="34" charset="0"/>
              </a:rPr>
              <a:t>35.5</a:t>
            </a:r>
            <a:r>
              <a:rPr lang="en-GB" dirty="0">
                <a:cs typeface="Calibri" panose="020F0502020204030204" pitchFamily="34" charset="0"/>
                <a:sym typeface="Symbol" panose="05050102010706020507" pitchFamily="18" charset="2"/>
              </a:rPr>
              <a:t> g</a:t>
            </a:r>
            <a:endParaRPr lang="en-GB" dirty="0"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515353D-D535-4675-A824-BE3DA6CD2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750" y="107558"/>
            <a:ext cx="10364451" cy="66081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Molar mass 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AEED38AB-1B45-4726-A21D-E309883B894F}"/>
              </a:ext>
            </a:extLst>
          </p:cNvPr>
          <p:cNvSpPr txBox="1">
            <a:spLocks/>
          </p:cNvSpPr>
          <p:nvPr/>
        </p:nvSpPr>
        <p:spPr>
          <a:xfrm>
            <a:off x="5207647" y="1512016"/>
            <a:ext cx="177670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relative mass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5D4EC09-441B-4497-9A2A-B3BC614D499C}"/>
              </a:ext>
            </a:extLst>
          </p:cNvPr>
          <p:cNvSpPr txBox="1"/>
          <p:nvPr/>
        </p:nvSpPr>
        <p:spPr>
          <a:xfrm>
            <a:off x="3619206" y="2079136"/>
            <a:ext cx="132449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cs typeface="Calibri" panose="020F0502020204030204" pitchFamily="34" charset="0"/>
              </a:rPr>
              <a:t>11</a:t>
            </a:r>
          </a:p>
          <a:p>
            <a:pPr algn="ctr"/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Na</a:t>
            </a:r>
          </a:p>
          <a:p>
            <a:pPr algn="ctr"/>
            <a:r>
              <a:rPr lang="en-GB" sz="2000" dirty="0">
                <a:cs typeface="Calibri" panose="020F0502020204030204" pitchFamily="34" charset="0"/>
              </a:rPr>
              <a:t>22.990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128E797-1E02-4B43-AA92-45E6540B35BC}"/>
              </a:ext>
            </a:extLst>
          </p:cNvPr>
          <p:cNvSpPr txBox="1"/>
          <p:nvPr/>
        </p:nvSpPr>
        <p:spPr>
          <a:xfrm>
            <a:off x="7267046" y="2077219"/>
            <a:ext cx="95062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cs typeface="Calibri" panose="020F0502020204030204" pitchFamily="34" charset="0"/>
              </a:rPr>
              <a:t>17</a:t>
            </a:r>
          </a:p>
          <a:p>
            <a:pPr algn="ctr"/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Cl</a:t>
            </a:r>
          </a:p>
          <a:p>
            <a:pPr algn="ctr"/>
            <a:r>
              <a:rPr lang="en-GB" sz="2000" dirty="0">
                <a:cs typeface="Calibri" panose="020F0502020204030204" pitchFamily="34" charset="0"/>
              </a:rPr>
              <a:t>35.453</a:t>
            </a:r>
          </a:p>
        </p:txBody>
      </p:sp>
    </p:spTree>
    <p:extLst>
      <p:ext uri="{BB962C8B-B14F-4D97-AF65-F5344CB8AC3E}">
        <p14:creationId xmlns:p14="http://schemas.microsoft.com/office/powerpoint/2010/main" val="383452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E7BEC-71F3-4214-872B-4C2B6CBEA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0"/>
            <a:ext cx="10364451" cy="774534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Molar mass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E6319-6707-4902-BFA8-7C9CD97B0E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7408" y="774566"/>
            <a:ext cx="10363826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SAMPLE PROBLEM: </a:t>
            </a:r>
            <a:r>
              <a:rPr lang="en-GB" sz="2800" cap="none" dirty="0"/>
              <a:t>What is the molar mass of:</a:t>
            </a:r>
          </a:p>
          <a:p>
            <a:pPr marL="457200" indent="-457200">
              <a:buAutoNum type="arabicPeriod"/>
            </a:pPr>
            <a:r>
              <a:rPr lang="en-GB" sz="2800" cap="none" dirty="0"/>
              <a:t>Aluminium nitrate</a:t>
            </a:r>
          </a:p>
          <a:p>
            <a:pPr marL="457200" indent="-457200">
              <a:buAutoNum type="arabicPeriod"/>
            </a:pPr>
            <a:endParaRPr lang="en-GB" sz="2800" cap="none" dirty="0"/>
          </a:p>
          <a:p>
            <a:pPr marL="457200" indent="-457200">
              <a:buAutoNum type="arabicPeriod"/>
            </a:pPr>
            <a:endParaRPr lang="en-GB" sz="2800" cap="none" dirty="0"/>
          </a:p>
          <a:p>
            <a:pPr marL="457200" indent="-457200">
              <a:buAutoNum type="arabicPeriod"/>
            </a:pPr>
            <a:r>
              <a:rPr lang="en-GB" sz="2800" cap="none" dirty="0"/>
              <a:t>Magnesium phosphate</a:t>
            </a:r>
            <a:endParaRPr lang="en-GB" sz="28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A658206-57F4-4EC1-9D7E-338A9787DB6D}"/>
                  </a:ext>
                </a:extLst>
              </p14:cNvPr>
              <p14:cNvContentPartPr/>
              <p14:nvPr/>
            </p14:nvContentPartPr>
            <p14:xfrm>
              <a:off x="3968910" y="1639890"/>
              <a:ext cx="440640" cy="18936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A658206-57F4-4EC1-9D7E-338A9787DB6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59910" y="1631250"/>
                <a:ext cx="458280" cy="207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7D13497F-4F8C-45C9-8330-6DA1D4DDF3D5}"/>
              </a:ext>
            </a:extLst>
          </p:cNvPr>
          <p:cNvGrpSpPr/>
          <p:nvPr/>
        </p:nvGrpSpPr>
        <p:grpSpPr>
          <a:xfrm>
            <a:off x="5064030" y="1547370"/>
            <a:ext cx="383040" cy="306000"/>
            <a:chOff x="5064030" y="1547370"/>
            <a:chExt cx="383040" cy="306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3BA1788D-DB60-4871-9F1E-65EAC30FB016}"/>
                    </a:ext>
                  </a:extLst>
                </p14:cNvPr>
                <p14:cNvContentPartPr/>
                <p14:nvPr/>
              </p14:nvContentPartPr>
              <p14:xfrm>
                <a:off x="5071590" y="1547370"/>
                <a:ext cx="297720" cy="30600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3BA1788D-DB60-4871-9F1E-65EAC30FB016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062950" y="1538730"/>
                  <a:ext cx="315360" cy="32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991B9C03-5AB9-4DC8-9047-5B6DA450A0DF}"/>
                    </a:ext>
                  </a:extLst>
                </p14:cNvPr>
                <p14:cNvContentPartPr/>
                <p14:nvPr/>
              </p14:nvContentPartPr>
              <p14:xfrm>
                <a:off x="5064030" y="1566810"/>
                <a:ext cx="383040" cy="27432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991B9C03-5AB9-4DC8-9047-5B6DA450A0DF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055390" y="1558170"/>
                  <a:ext cx="400680" cy="291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6E15F79-56B9-4BA9-9790-7E5F60126DF1}"/>
              </a:ext>
            </a:extLst>
          </p:cNvPr>
          <p:cNvGrpSpPr/>
          <p:nvPr/>
        </p:nvGrpSpPr>
        <p:grpSpPr>
          <a:xfrm>
            <a:off x="5667390" y="1454850"/>
            <a:ext cx="1311480" cy="505800"/>
            <a:chOff x="5667390" y="1454850"/>
            <a:chExt cx="1311480" cy="505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67AA429D-4DD1-4A2B-B127-790E99D9F0E1}"/>
                    </a:ext>
                  </a:extLst>
                </p14:cNvPr>
                <p14:cNvContentPartPr/>
                <p14:nvPr/>
              </p14:nvContentPartPr>
              <p14:xfrm>
                <a:off x="5667390" y="1454850"/>
                <a:ext cx="90720" cy="50580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67AA429D-4DD1-4A2B-B127-790E99D9F0E1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658390" y="1445850"/>
                  <a:ext cx="108360" cy="52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12568AE3-645F-4772-8937-FB28A8E86D5A}"/>
                    </a:ext>
                  </a:extLst>
                </p14:cNvPr>
                <p14:cNvContentPartPr/>
                <p14:nvPr/>
              </p14:nvContentPartPr>
              <p14:xfrm>
                <a:off x="5880870" y="1544490"/>
                <a:ext cx="198720" cy="29808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12568AE3-645F-4772-8937-FB28A8E86D5A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5871870" y="1535490"/>
                  <a:ext cx="216360" cy="31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70A2BD45-FFBE-4B0B-A7F6-B2CF849453BB}"/>
                    </a:ext>
                  </a:extLst>
                </p14:cNvPr>
                <p14:cNvContentPartPr/>
                <p14:nvPr/>
              </p14:nvContentPartPr>
              <p14:xfrm>
                <a:off x="6147630" y="1536210"/>
                <a:ext cx="215280" cy="3261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70A2BD45-FFBE-4B0B-A7F6-B2CF849453BB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6138990" y="1527570"/>
                  <a:ext cx="232920" cy="34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25DE12C4-2B5C-4960-A935-4D5ABFF94A0C}"/>
                    </a:ext>
                  </a:extLst>
                </p14:cNvPr>
                <p14:cNvContentPartPr/>
                <p14:nvPr/>
              </p14:nvContentPartPr>
              <p14:xfrm>
                <a:off x="6432030" y="1725570"/>
                <a:ext cx="122040" cy="216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25DE12C4-2B5C-4960-A935-4D5ABFF94A0C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6423030" y="1716930"/>
                  <a:ext cx="139680" cy="23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2EA49745-3783-429E-B5A2-806C7871546D}"/>
                    </a:ext>
                  </a:extLst>
                </p14:cNvPr>
                <p14:cNvContentPartPr/>
                <p14:nvPr/>
              </p14:nvContentPartPr>
              <p14:xfrm>
                <a:off x="6666390" y="1554210"/>
                <a:ext cx="312480" cy="38340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2EA49745-3783-429E-B5A2-806C7871546D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6657750" y="1545570"/>
                  <a:ext cx="330120" cy="401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54CC179-CB7A-4299-959A-1F1C8838ECF8}"/>
              </a:ext>
            </a:extLst>
          </p:cNvPr>
          <p:cNvGrpSpPr/>
          <p:nvPr/>
        </p:nvGrpSpPr>
        <p:grpSpPr>
          <a:xfrm>
            <a:off x="1488150" y="2164050"/>
            <a:ext cx="585000" cy="291600"/>
            <a:chOff x="1488150" y="2164050"/>
            <a:chExt cx="585000" cy="291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B4193722-01CE-40A5-816B-8029D778FDF8}"/>
                    </a:ext>
                  </a:extLst>
                </p14:cNvPr>
                <p14:cNvContentPartPr/>
                <p14:nvPr/>
              </p14:nvContentPartPr>
              <p14:xfrm>
                <a:off x="1488150" y="2164050"/>
                <a:ext cx="226800" cy="28404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B4193722-01CE-40A5-816B-8029D778FDF8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1479150" y="2155410"/>
                  <a:ext cx="244440" cy="30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D87600D4-D2FC-43B2-98BF-27671780001E}"/>
                    </a:ext>
                  </a:extLst>
                </p14:cNvPr>
                <p14:cNvContentPartPr/>
                <p14:nvPr/>
              </p14:nvContentPartPr>
              <p14:xfrm>
                <a:off x="1510470" y="2227050"/>
                <a:ext cx="294840" cy="22860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D87600D4-D2FC-43B2-98BF-27671780001E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1501830" y="2218050"/>
                  <a:ext cx="312480" cy="24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33F077BE-EB40-48DE-B946-F953CE24CB41}"/>
                    </a:ext>
                  </a:extLst>
                </p14:cNvPr>
                <p14:cNvContentPartPr/>
                <p14:nvPr/>
              </p14:nvContentPartPr>
              <p14:xfrm>
                <a:off x="1952190" y="2253690"/>
                <a:ext cx="120960" cy="13176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33F077BE-EB40-48DE-B946-F953CE24CB41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1943550" y="2244690"/>
                  <a:ext cx="138600" cy="1494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4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A2C9005E-30E0-4978-BAB1-779EE6B7DD12}"/>
                  </a:ext>
                </a:extLst>
              </p14:cNvPr>
              <p14:cNvContentPartPr/>
              <p14:nvPr/>
            </p14:nvContentPartPr>
            <p14:xfrm>
              <a:off x="1544670" y="2581650"/>
              <a:ext cx="207720" cy="27252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A2C9005E-30E0-4978-BAB1-779EE6B7DD12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1535670" y="2573010"/>
                <a:ext cx="225360" cy="29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C45765D6-0C99-4B80-A193-6AADEE52E5A4}"/>
                  </a:ext>
                </a:extLst>
              </p14:cNvPr>
              <p14:cNvContentPartPr/>
              <p14:nvPr/>
            </p14:nvContentPartPr>
            <p14:xfrm>
              <a:off x="1979190" y="2657250"/>
              <a:ext cx="126720" cy="9792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C45765D6-0C99-4B80-A193-6AADEE52E5A4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1970550" y="2648250"/>
                <a:ext cx="144360" cy="115560"/>
              </a:xfrm>
              <a:prstGeom prst="rect">
                <a:avLst/>
              </a:prstGeom>
            </p:spPr>
          </p:pic>
        </mc:Fallback>
      </mc:AlternateContent>
      <p:grpSp>
        <p:nvGrpSpPr>
          <p:cNvPr id="36" name="Group 35">
            <a:extLst>
              <a:ext uri="{FF2B5EF4-FFF2-40B4-BE49-F238E27FC236}">
                <a16:creationId xmlns:a16="http://schemas.microsoft.com/office/drawing/2014/main" id="{A07A63EE-AB6F-478E-AA2C-ACB6BC13F3F2}"/>
              </a:ext>
            </a:extLst>
          </p:cNvPr>
          <p:cNvGrpSpPr/>
          <p:nvPr/>
        </p:nvGrpSpPr>
        <p:grpSpPr>
          <a:xfrm>
            <a:off x="2310750" y="2115810"/>
            <a:ext cx="1936440" cy="820800"/>
            <a:chOff x="2310750" y="2115810"/>
            <a:chExt cx="1936440" cy="820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DAB98E3E-9E7C-4407-8514-F8AD79602950}"/>
                    </a:ext>
                  </a:extLst>
                </p14:cNvPr>
                <p14:cNvContentPartPr/>
                <p14:nvPr/>
              </p14:nvContentPartPr>
              <p14:xfrm>
                <a:off x="2310750" y="2131650"/>
                <a:ext cx="187920" cy="27864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DAB98E3E-9E7C-4407-8514-F8AD79602950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2301750" y="2123010"/>
                  <a:ext cx="205560" cy="29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A9F4E9C2-BF59-4FAC-B9EC-B12CFE444D08}"/>
                    </a:ext>
                  </a:extLst>
                </p14:cNvPr>
                <p14:cNvContentPartPr/>
                <p14:nvPr/>
              </p14:nvContentPartPr>
              <p14:xfrm>
                <a:off x="2548350" y="2115810"/>
                <a:ext cx="219960" cy="27720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A9F4E9C2-BF59-4FAC-B9EC-B12CFE444D08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2539710" y="2107170"/>
                  <a:ext cx="237600" cy="29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A9D91BB9-0C11-4C21-B632-CAB1D630318B}"/>
                    </a:ext>
                  </a:extLst>
                </p14:cNvPr>
                <p14:cNvContentPartPr/>
                <p14:nvPr/>
              </p14:nvContentPartPr>
              <p14:xfrm>
                <a:off x="2613150" y="2308050"/>
                <a:ext cx="251640" cy="7812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A9D91BB9-0C11-4C21-B632-CAB1D630318B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2604510" y="2299410"/>
                  <a:ext cx="269280" cy="9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78B347EB-4DEF-46D1-B2DE-4BE2B3015041}"/>
                    </a:ext>
                  </a:extLst>
                </p14:cNvPr>
                <p14:cNvContentPartPr/>
                <p14:nvPr/>
              </p14:nvContentPartPr>
              <p14:xfrm>
                <a:off x="2925630" y="2119050"/>
                <a:ext cx="227520" cy="28044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78B347EB-4DEF-46D1-B2DE-4BE2B3015041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2916990" y="2110410"/>
                  <a:ext cx="245160" cy="29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8417A27F-367F-4FCA-B1FF-744F5EA8E7D9}"/>
                    </a:ext>
                  </a:extLst>
                </p14:cNvPr>
                <p14:cNvContentPartPr/>
                <p14:nvPr/>
              </p14:nvContentPartPr>
              <p14:xfrm>
                <a:off x="3270870" y="2273130"/>
                <a:ext cx="135360" cy="30780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8417A27F-367F-4FCA-B1FF-744F5EA8E7D9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3261870" y="2264490"/>
                  <a:ext cx="153000" cy="32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3EB86332-2836-492B-9C82-9371CEE92972}"/>
                    </a:ext>
                  </a:extLst>
                </p14:cNvPr>
                <p14:cNvContentPartPr/>
                <p14:nvPr/>
              </p14:nvContentPartPr>
              <p14:xfrm>
                <a:off x="3587670" y="2119050"/>
                <a:ext cx="21240" cy="27396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3EB86332-2836-492B-9C82-9371CEE92972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3579030" y="2110410"/>
                  <a:ext cx="38880" cy="29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C7271F56-5D17-451A-B506-67058BF86F60}"/>
                    </a:ext>
                  </a:extLst>
                </p14:cNvPr>
                <p14:cNvContentPartPr/>
                <p14:nvPr/>
              </p14:nvContentPartPr>
              <p14:xfrm>
                <a:off x="3689550" y="2245410"/>
                <a:ext cx="388080" cy="14220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C7271F56-5D17-451A-B506-67058BF86F60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3680910" y="2236770"/>
                  <a:ext cx="405720" cy="15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0EC6E314-4DED-4AF3-B712-0AF784A9C5D1}"/>
                    </a:ext>
                  </a:extLst>
                </p14:cNvPr>
                <p14:cNvContentPartPr/>
                <p14:nvPr/>
              </p14:nvContentPartPr>
              <p14:xfrm>
                <a:off x="4172670" y="2162250"/>
                <a:ext cx="25920" cy="23076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0EC6E314-4DED-4AF3-B712-0AF784A9C5D1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4164030" y="2153610"/>
                  <a:ext cx="43560" cy="24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699BB116-0F05-463A-A05C-16E772C56B09}"/>
                    </a:ext>
                  </a:extLst>
                </p14:cNvPr>
                <p14:cNvContentPartPr/>
                <p14:nvPr/>
              </p14:nvContentPartPr>
              <p14:xfrm>
                <a:off x="2379510" y="2517570"/>
                <a:ext cx="146520" cy="25632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699BB116-0F05-463A-A05C-16E772C56B09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2370510" y="2508570"/>
                  <a:ext cx="164160" cy="27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475E8EDA-F491-461E-90C0-C0E80615C8F6}"/>
                    </a:ext>
                  </a:extLst>
                </p14:cNvPr>
                <p14:cNvContentPartPr/>
                <p14:nvPr/>
              </p14:nvContentPartPr>
              <p14:xfrm>
                <a:off x="2632230" y="2534130"/>
                <a:ext cx="263880" cy="25560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475E8EDA-F491-461E-90C0-C0E80615C8F6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2623590" y="2525130"/>
                  <a:ext cx="281520" cy="27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EE07084E-78C8-4260-8613-74FACC1D919E}"/>
                    </a:ext>
                  </a:extLst>
                </p14:cNvPr>
                <p14:cNvContentPartPr/>
                <p14:nvPr/>
              </p14:nvContentPartPr>
              <p14:xfrm>
                <a:off x="2966310" y="2562210"/>
                <a:ext cx="181800" cy="23076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EE07084E-78C8-4260-8613-74FACC1D919E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2957670" y="2553210"/>
                  <a:ext cx="199440" cy="24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11ACDB32-B3A9-4575-8AB1-2BB89E6BD357}"/>
                    </a:ext>
                  </a:extLst>
                </p14:cNvPr>
                <p14:cNvContentPartPr/>
                <p14:nvPr/>
              </p14:nvContentPartPr>
              <p14:xfrm>
                <a:off x="3279870" y="2664810"/>
                <a:ext cx="133920" cy="27180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11ACDB32-B3A9-4575-8AB1-2BB89E6BD357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3270870" y="2656170"/>
                  <a:ext cx="151560" cy="28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44A20293-0CEF-4A74-8F14-16EA980862FF}"/>
                    </a:ext>
                  </a:extLst>
                </p14:cNvPr>
                <p14:cNvContentPartPr/>
                <p14:nvPr/>
              </p14:nvContentPartPr>
              <p14:xfrm>
                <a:off x="3579390" y="2518290"/>
                <a:ext cx="30960" cy="23868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44A20293-0CEF-4A74-8F14-16EA980862FF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3570750" y="2509650"/>
                  <a:ext cx="48600" cy="25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1D449EEC-39E9-4BD6-8698-BC4CB1E71D4B}"/>
                    </a:ext>
                  </a:extLst>
                </p14:cNvPr>
                <p14:cNvContentPartPr/>
                <p14:nvPr/>
              </p14:nvContentPartPr>
              <p14:xfrm>
                <a:off x="3710430" y="2621610"/>
                <a:ext cx="237960" cy="13680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1D449EEC-39E9-4BD6-8698-BC4CB1E71D4B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3701430" y="2612610"/>
                  <a:ext cx="255600" cy="15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08D502DC-2E5C-4D53-AB69-E8D8787AC4B8}"/>
                    </a:ext>
                  </a:extLst>
                </p14:cNvPr>
                <p14:cNvContentPartPr/>
                <p14:nvPr/>
              </p14:nvContentPartPr>
              <p14:xfrm>
                <a:off x="3970350" y="2510370"/>
                <a:ext cx="276840" cy="24084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08D502DC-2E5C-4D53-AB69-E8D8787AC4B8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3961710" y="2501730"/>
                  <a:ext cx="294480" cy="258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FD3E59E-35BD-454A-A509-97B2F269DD90}"/>
              </a:ext>
            </a:extLst>
          </p:cNvPr>
          <p:cNvGrpSpPr/>
          <p:nvPr/>
        </p:nvGrpSpPr>
        <p:grpSpPr>
          <a:xfrm>
            <a:off x="1528110" y="2969730"/>
            <a:ext cx="580680" cy="349200"/>
            <a:chOff x="1528110" y="2969730"/>
            <a:chExt cx="580680" cy="349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12473511-7173-4BD9-8AF3-924AEFD25595}"/>
                    </a:ext>
                  </a:extLst>
                </p14:cNvPr>
                <p14:cNvContentPartPr/>
                <p14:nvPr/>
              </p14:nvContentPartPr>
              <p14:xfrm>
                <a:off x="1528110" y="2969730"/>
                <a:ext cx="280440" cy="34920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12473511-7173-4BD9-8AF3-924AEFD25595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1519470" y="2960730"/>
                  <a:ext cx="298080" cy="36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158DC45B-6DCC-41DF-B238-B9F70C69D168}"/>
                    </a:ext>
                  </a:extLst>
                </p14:cNvPr>
                <p14:cNvContentPartPr/>
                <p14:nvPr/>
              </p14:nvContentPartPr>
              <p14:xfrm>
                <a:off x="2001510" y="3085650"/>
                <a:ext cx="91080" cy="1728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158DC45B-6DCC-41DF-B238-B9F70C69D168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1992510" y="3077010"/>
                  <a:ext cx="10872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E64652DA-EB56-4FC7-AA68-CC1D2736276E}"/>
                    </a:ext>
                  </a:extLst>
                </p14:cNvPr>
                <p14:cNvContentPartPr/>
                <p14:nvPr/>
              </p14:nvContentPartPr>
              <p14:xfrm>
                <a:off x="1983870" y="3151890"/>
                <a:ext cx="124920" cy="3996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E64652DA-EB56-4FC7-AA68-CC1D2736276E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1974870" y="3143250"/>
                  <a:ext cx="142560" cy="57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3639F09-28B3-4BA5-AFA8-3130F7A290D5}"/>
              </a:ext>
            </a:extLst>
          </p:cNvPr>
          <p:cNvGrpSpPr/>
          <p:nvPr/>
        </p:nvGrpSpPr>
        <p:grpSpPr>
          <a:xfrm>
            <a:off x="2473470" y="2935890"/>
            <a:ext cx="1568880" cy="445320"/>
            <a:chOff x="2473470" y="2935890"/>
            <a:chExt cx="1568880" cy="445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AC696D2F-FD5D-4489-BE24-16C15BD1AFE8}"/>
                    </a:ext>
                  </a:extLst>
                </p14:cNvPr>
                <p14:cNvContentPartPr/>
                <p14:nvPr/>
              </p14:nvContentPartPr>
              <p14:xfrm>
                <a:off x="2473470" y="2997090"/>
                <a:ext cx="77760" cy="24768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AC696D2F-FD5D-4489-BE24-16C15BD1AFE8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2464830" y="2988450"/>
                  <a:ext cx="95400" cy="26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C825ECE3-17C1-46F1-8669-ED5D6ACDC952}"/>
                    </a:ext>
                  </a:extLst>
                </p14:cNvPr>
                <p14:cNvContentPartPr/>
                <p14:nvPr/>
              </p14:nvContentPartPr>
              <p14:xfrm>
                <a:off x="2595510" y="2996370"/>
                <a:ext cx="262080" cy="27540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C825ECE3-17C1-46F1-8669-ED5D6ACDC952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2586510" y="2987730"/>
                  <a:ext cx="279720" cy="29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57B28DD7-6558-4116-8E1A-FEA0561EC1F7}"/>
                    </a:ext>
                  </a:extLst>
                </p14:cNvPr>
                <p14:cNvContentPartPr/>
                <p14:nvPr/>
              </p14:nvContentPartPr>
              <p14:xfrm>
                <a:off x="2910510" y="2987730"/>
                <a:ext cx="207000" cy="27000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57B28DD7-6558-4116-8E1A-FEA0561EC1F7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2901870" y="2979090"/>
                  <a:ext cx="224640" cy="28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82D4E915-2FBA-45EB-A503-93CAAB835C77}"/>
                    </a:ext>
                  </a:extLst>
                </p14:cNvPr>
                <p14:cNvContentPartPr/>
                <p14:nvPr/>
              </p14:nvContentPartPr>
              <p14:xfrm>
                <a:off x="3233790" y="3093930"/>
                <a:ext cx="130680" cy="12780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82D4E915-2FBA-45EB-A503-93CAAB835C77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3224790" y="3085290"/>
                  <a:ext cx="148320" cy="14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C6F6E37A-59FB-4431-BC1C-D9814CBA5D15}"/>
                    </a:ext>
                  </a:extLst>
                </p14:cNvPr>
                <p14:cNvContentPartPr/>
                <p14:nvPr/>
              </p14:nvContentPartPr>
              <p14:xfrm>
                <a:off x="3293550" y="2935890"/>
                <a:ext cx="342000" cy="44532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C6F6E37A-59FB-4431-BC1C-D9814CBA5D15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3284910" y="2927250"/>
                  <a:ext cx="359640" cy="46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1F853BA3-13A8-4D7D-A8BE-66A15DAF68E6}"/>
                    </a:ext>
                  </a:extLst>
                </p14:cNvPr>
                <p14:cNvContentPartPr/>
                <p14:nvPr/>
              </p14:nvContentPartPr>
              <p14:xfrm>
                <a:off x="3609630" y="3124170"/>
                <a:ext cx="203040" cy="16668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1F853BA3-13A8-4D7D-A8BE-66A15DAF68E6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3600990" y="3115170"/>
                  <a:ext cx="220680" cy="18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4EC14964-D352-4480-B0E5-508640037218}"/>
                    </a:ext>
                  </a:extLst>
                </p14:cNvPr>
                <p14:cNvContentPartPr/>
                <p14:nvPr/>
              </p14:nvContentPartPr>
              <p14:xfrm>
                <a:off x="3900150" y="3104010"/>
                <a:ext cx="142200" cy="17604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4EC14964-D352-4480-B0E5-508640037218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3891510" y="3095370"/>
                  <a:ext cx="159840" cy="193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00E76609-CF18-448D-8D5F-5D2E50C4B0A5}"/>
              </a:ext>
            </a:extLst>
          </p:cNvPr>
          <p:cNvGrpSpPr/>
          <p:nvPr/>
        </p:nvGrpSpPr>
        <p:grpSpPr>
          <a:xfrm>
            <a:off x="4492710" y="2123370"/>
            <a:ext cx="876600" cy="1238040"/>
            <a:chOff x="4492710" y="2123370"/>
            <a:chExt cx="876600" cy="1238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7D0BB29D-2DFB-4CE2-9C24-9F31B78F0CD1}"/>
                    </a:ext>
                  </a:extLst>
                </p14:cNvPr>
                <p14:cNvContentPartPr/>
                <p14:nvPr/>
              </p14:nvContentPartPr>
              <p14:xfrm>
                <a:off x="4492710" y="2123370"/>
                <a:ext cx="256680" cy="123804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7D0BB29D-2DFB-4CE2-9C24-9F31B78F0CD1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4483710" y="2114730"/>
                  <a:ext cx="274320" cy="125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A61CA262-A6D2-4F9D-97CA-F285882CA605}"/>
                    </a:ext>
                  </a:extLst>
                </p14:cNvPr>
                <p14:cNvContentPartPr/>
                <p14:nvPr/>
              </p14:nvContentPartPr>
              <p14:xfrm>
                <a:off x="4922910" y="2696130"/>
                <a:ext cx="446400" cy="16524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A61CA262-A6D2-4F9D-97CA-F285882CA605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4913910" y="2687130"/>
                  <a:ext cx="464040" cy="182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F1A45572-DCC6-4B7F-96F2-A7CA022E0BB1}"/>
              </a:ext>
            </a:extLst>
          </p:cNvPr>
          <p:cNvGrpSpPr/>
          <p:nvPr/>
        </p:nvGrpSpPr>
        <p:grpSpPr>
          <a:xfrm>
            <a:off x="5648670" y="2562570"/>
            <a:ext cx="5961960" cy="924120"/>
            <a:chOff x="5648670" y="2562570"/>
            <a:chExt cx="5961960" cy="924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347BD3D4-E553-493C-A767-1BF6A5A9FBD2}"/>
                    </a:ext>
                  </a:extLst>
                </p14:cNvPr>
                <p14:cNvContentPartPr/>
                <p14:nvPr/>
              </p14:nvContentPartPr>
              <p14:xfrm>
                <a:off x="5648670" y="2588490"/>
                <a:ext cx="270000" cy="31716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347BD3D4-E553-493C-A767-1BF6A5A9FBD2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5640030" y="2579850"/>
                  <a:ext cx="287640" cy="33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D30DB726-D50C-4385-882D-1E572B9CC60D}"/>
                    </a:ext>
                  </a:extLst>
                </p14:cNvPr>
                <p14:cNvContentPartPr/>
                <p14:nvPr/>
              </p14:nvContentPartPr>
              <p14:xfrm>
                <a:off x="5987070" y="2590650"/>
                <a:ext cx="278280" cy="33372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D30DB726-D50C-4385-882D-1E572B9CC60D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5978430" y="2582010"/>
                  <a:ext cx="295920" cy="35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24844CDB-C1A7-4284-9744-2375015A30DE}"/>
                    </a:ext>
                  </a:extLst>
                </p14:cNvPr>
                <p14:cNvContentPartPr/>
                <p14:nvPr/>
              </p14:nvContentPartPr>
              <p14:xfrm>
                <a:off x="6403230" y="2673090"/>
                <a:ext cx="113400" cy="15228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24844CDB-C1A7-4284-9744-2375015A30DE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6394230" y="2664090"/>
                  <a:ext cx="131040" cy="16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9E9E9053-4493-4ECD-8DD2-CCA9F952F686}"/>
                    </a:ext>
                  </a:extLst>
                </p14:cNvPr>
                <p14:cNvContentPartPr/>
                <p14:nvPr/>
              </p14:nvContentPartPr>
              <p14:xfrm>
                <a:off x="6661710" y="2562570"/>
                <a:ext cx="194400" cy="30924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9E9E9053-4493-4ECD-8DD2-CCA9F952F686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6653070" y="2553930"/>
                  <a:ext cx="212040" cy="32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99403F95-7DF7-42C2-A1D3-46AAA4AFB489}"/>
                    </a:ext>
                  </a:extLst>
                </p14:cNvPr>
                <p14:cNvContentPartPr/>
                <p14:nvPr/>
              </p14:nvContentPartPr>
              <p14:xfrm>
                <a:off x="6929910" y="2591370"/>
                <a:ext cx="156240" cy="30312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99403F95-7DF7-42C2-A1D3-46AAA4AFB489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6921270" y="2582370"/>
                  <a:ext cx="173880" cy="32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81152559-0BEA-41C4-B452-720327A17316}"/>
                    </a:ext>
                  </a:extLst>
                </p14:cNvPr>
                <p14:cNvContentPartPr/>
                <p14:nvPr/>
              </p14:nvContentPartPr>
              <p14:xfrm>
                <a:off x="7163910" y="2596050"/>
                <a:ext cx="291960" cy="26352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81152559-0BEA-41C4-B452-720327A17316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7154910" y="2587410"/>
                  <a:ext cx="309600" cy="28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DF1BE97F-D207-4B1C-B266-8667A9F52B9E}"/>
                    </a:ext>
                  </a:extLst>
                </p14:cNvPr>
                <p14:cNvContentPartPr/>
                <p14:nvPr/>
              </p14:nvContentPartPr>
              <p14:xfrm>
                <a:off x="7592310" y="2593530"/>
                <a:ext cx="153360" cy="22392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DF1BE97F-D207-4B1C-B266-8667A9F52B9E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7583670" y="2584530"/>
                  <a:ext cx="17100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679244C4-2801-4607-B90F-7590E2D09119}"/>
                    </a:ext>
                  </a:extLst>
                </p14:cNvPr>
                <p14:cNvContentPartPr/>
                <p14:nvPr/>
              </p14:nvContentPartPr>
              <p14:xfrm>
                <a:off x="7929990" y="2584530"/>
                <a:ext cx="188280" cy="37080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679244C4-2801-4607-B90F-7590E2D09119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7920990" y="2575530"/>
                  <a:ext cx="205920" cy="38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2E99DECB-3975-4A74-9B4D-E8F73C5D2879}"/>
                    </a:ext>
                  </a:extLst>
                </p14:cNvPr>
                <p14:cNvContentPartPr/>
                <p14:nvPr/>
              </p14:nvContentPartPr>
              <p14:xfrm>
                <a:off x="8192070" y="2686050"/>
                <a:ext cx="141840" cy="13896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2E99DECB-3975-4A74-9B4D-E8F73C5D2879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8183070" y="2677410"/>
                  <a:ext cx="159480" cy="15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A94C6E1B-D621-4D2B-9711-9A4582701B5E}"/>
                    </a:ext>
                  </a:extLst>
                </p14:cNvPr>
                <p14:cNvContentPartPr/>
                <p14:nvPr/>
              </p14:nvContentPartPr>
              <p14:xfrm>
                <a:off x="8510310" y="2598930"/>
                <a:ext cx="134280" cy="32940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A94C6E1B-D621-4D2B-9711-9A4582701B5E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8501670" y="2590290"/>
                  <a:ext cx="151920" cy="34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4F390C9D-5847-404A-8116-50466114CBFA}"/>
                    </a:ext>
                  </a:extLst>
                </p14:cNvPr>
                <p14:cNvContentPartPr/>
                <p14:nvPr/>
              </p14:nvContentPartPr>
              <p14:xfrm>
                <a:off x="8727750" y="2617650"/>
                <a:ext cx="275760" cy="28080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4F390C9D-5847-404A-8116-50466114CBFA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8718750" y="2609010"/>
                  <a:ext cx="293400" cy="29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D9A6299B-34FB-47F7-A035-508F4DF47D9D}"/>
                    </a:ext>
                  </a:extLst>
                </p14:cNvPr>
                <p14:cNvContentPartPr/>
                <p14:nvPr/>
              </p14:nvContentPartPr>
              <p14:xfrm>
                <a:off x="9037350" y="2632410"/>
                <a:ext cx="268560" cy="25488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D9A6299B-34FB-47F7-A035-508F4DF47D9D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9028350" y="2623770"/>
                  <a:ext cx="286200" cy="27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B7C26B28-F4C3-459A-8DC9-D7BF21DA9531}"/>
                    </a:ext>
                  </a:extLst>
                </p14:cNvPr>
                <p14:cNvContentPartPr/>
                <p14:nvPr/>
              </p14:nvContentPartPr>
              <p14:xfrm>
                <a:off x="9434790" y="2676690"/>
                <a:ext cx="156240" cy="18576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B7C26B28-F4C3-459A-8DC9-D7BF21DA9531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9426150" y="2667690"/>
                  <a:ext cx="17388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C4AE0D76-FB93-465B-BA90-6FB0324DA343}"/>
                    </a:ext>
                  </a:extLst>
                </p14:cNvPr>
                <p14:cNvContentPartPr/>
                <p14:nvPr/>
              </p14:nvContentPartPr>
              <p14:xfrm>
                <a:off x="9783630" y="2616210"/>
                <a:ext cx="226080" cy="19044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C4AE0D76-FB93-465B-BA90-6FB0324DA343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9774990" y="2607570"/>
                  <a:ext cx="243720" cy="20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B175163C-CFB9-45EB-A7C2-6E86A0D95575}"/>
                    </a:ext>
                  </a:extLst>
                </p14:cNvPr>
                <p14:cNvContentPartPr/>
                <p14:nvPr/>
              </p14:nvContentPartPr>
              <p14:xfrm>
                <a:off x="9824310" y="2696850"/>
                <a:ext cx="423000" cy="23004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B175163C-CFB9-45EB-A7C2-6E86A0D95575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9815670" y="2687850"/>
                  <a:ext cx="440640" cy="24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C971F0D6-9440-471E-BDAB-49921B416EB7}"/>
                    </a:ext>
                  </a:extLst>
                </p14:cNvPr>
                <p14:cNvContentPartPr/>
                <p14:nvPr/>
              </p14:nvContentPartPr>
              <p14:xfrm>
                <a:off x="10119510" y="2711250"/>
                <a:ext cx="171000" cy="12600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C971F0D6-9440-471E-BDAB-49921B416EB7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10110510" y="2702250"/>
                  <a:ext cx="188640" cy="14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C3CE9F0F-287F-4D8E-9A99-E54F249A32F4}"/>
                    </a:ext>
                  </a:extLst>
                </p14:cNvPr>
                <p14:cNvContentPartPr/>
                <p14:nvPr/>
              </p14:nvContentPartPr>
              <p14:xfrm>
                <a:off x="10458270" y="2614770"/>
                <a:ext cx="122040" cy="25704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C3CE9F0F-287F-4D8E-9A99-E54F249A32F4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10449630" y="2606130"/>
                  <a:ext cx="139680" cy="27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B536438A-62CC-451C-BDAB-E20B5BBA54B9}"/>
                    </a:ext>
                  </a:extLst>
                </p14:cNvPr>
                <p14:cNvContentPartPr/>
                <p14:nvPr/>
              </p14:nvContentPartPr>
              <p14:xfrm>
                <a:off x="10635750" y="2625570"/>
                <a:ext cx="187560" cy="29700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B536438A-62CC-451C-BDAB-E20B5BBA54B9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10627110" y="2616930"/>
                  <a:ext cx="205200" cy="31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861C8454-DFD0-47A5-838E-8F639AAB2225}"/>
                    </a:ext>
                  </a:extLst>
                </p14:cNvPr>
                <p14:cNvContentPartPr/>
                <p14:nvPr/>
              </p14:nvContentPartPr>
              <p14:xfrm>
                <a:off x="10931670" y="2863530"/>
                <a:ext cx="5040" cy="288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861C8454-DFD0-47A5-838E-8F639AAB2225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10922670" y="2854530"/>
                  <a:ext cx="22680" cy="2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C243A2F2-80A8-4D20-97BA-618FB0286F2B}"/>
                    </a:ext>
                  </a:extLst>
                </p14:cNvPr>
                <p14:cNvContentPartPr/>
                <p14:nvPr/>
              </p14:nvContentPartPr>
              <p14:xfrm>
                <a:off x="11022390" y="2670570"/>
                <a:ext cx="588240" cy="23832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C243A2F2-80A8-4D20-97BA-618FB0286F2B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11013390" y="2661930"/>
                  <a:ext cx="605880" cy="25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DE62C806-AAD5-4A6E-9C37-B7B351C5141F}"/>
                    </a:ext>
                  </a:extLst>
                </p14:cNvPr>
                <p14:cNvContentPartPr/>
                <p14:nvPr/>
              </p14:nvContentPartPr>
              <p14:xfrm>
                <a:off x="6892830" y="3092850"/>
                <a:ext cx="150480" cy="2736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DE62C806-AAD5-4A6E-9C37-B7B351C5141F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6884190" y="3084210"/>
                  <a:ext cx="16812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DEF81F2E-2A04-4104-9B5F-B0F43B06064D}"/>
                    </a:ext>
                  </a:extLst>
                </p14:cNvPr>
                <p14:cNvContentPartPr/>
                <p14:nvPr/>
              </p14:nvContentPartPr>
              <p14:xfrm>
                <a:off x="6880950" y="3201930"/>
                <a:ext cx="138960" cy="1224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DEF81F2E-2A04-4104-9B5F-B0F43B06064D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6871950" y="3193290"/>
                  <a:ext cx="15660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BCF2070A-30E4-44EE-814A-990D0DC7626C}"/>
                    </a:ext>
                  </a:extLst>
                </p14:cNvPr>
                <p14:cNvContentPartPr/>
                <p14:nvPr/>
              </p14:nvContentPartPr>
              <p14:xfrm>
                <a:off x="7339590" y="3035250"/>
                <a:ext cx="225360" cy="28224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BCF2070A-30E4-44EE-814A-990D0DC7626C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7330590" y="3026610"/>
                  <a:ext cx="243000" cy="29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D9D3D919-A6D4-48F8-B784-C807C40DE70F}"/>
                    </a:ext>
                  </a:extLst>
                </p14:cNvPr>
                <p14:cNvContentPartPr/>
                <p14:nvPr/>
              </p14:nvContentPartPr>
              <p14:xfrm>
                <a:off x="7644510" y="3086370"/>
                <a:ext cx="168120" cy="24156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D9D3D919-A6D4-48F8-B784-C807C40DE70F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7635870" y="3077370"/>
                  <a:ext cx="185760" cy="25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3AC016B1-BBA5-4168-9511-C5F6C15C4357}"/>
                    </a:ext>
                  </a:extLst>
                </p14:cNvPr>
                <p14:cNvContentPartPr/>
                <p14:nvPr/>
              </p14:nvContentPartPr>
              <p14:xfrm>
                <a:off x="7866270" y="3104730"/>
                <a:ext cx="311040" cy="26064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3AC016B1-BBA5-4168-9511-C5F6C15C4357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7857630" y="3095730"/>
                  <a:ext cx="328680" cy="27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2C71006E-015A-4A46-B3F5-D044A91E5E72}"/>
                    </a:ext>
                  </a:extLst>
                </p14:cNvPr>
                <p14:cNvContentPartPr/>
                <p14:nvPr/>
              </p14:nvContentPartPr>
              <p14:xfrm>
                <a:off x="8319150" y="3320010"/>
                <a:ext cx="28800" cy="1188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2C71006E-015A-4A46-B3F5-D044A91E5E72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8310150" y="3311010"/>
                  <a:ext cx="46440" cy="2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DC23CFFC-0830-4F0A-B153-0487F00B65A1}"/>
                    </a:ext>
                  </a:extLst>
                </p14:cNvPr>
                <p14:cNvContentPartPr/>
                <p14:nvPr/>
              </p14:nvContentPartPr>
              <p14:xfrm>
                <a:off x="8406990" y="3068370"/>
                <a:ext cx="268560" cy="25776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DC23CFFC-0830-4F0A-B153-0487F00B65A1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8398350" y="3059730"/>
                  <a:ext cx="286200" cy="27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6F996EE4-D0DA-439C-A67E-99D340DA59E5}"/>
                    </a:ext>
                  </a:extLst>
                </p14:cNvPr>
                <p14:cNvContentPartPr/>
                <p14:nvPr/>
              </p14:nvContentPartPr>
              <p14:xfrm>
                <a:off x="8897310" y="3171330"/>
                <a:ext cx="180000" cy="31536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6F996EE4-D0DA-439C-A67E-99D340DA59E5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8888670" y="3162690"/>
                  <a:ext cx="197640" cy="33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FFBF5545-5D9D-4C9B-BA8D-12A242396620}"/>
                    </a:ext>
                  </a:extLst>
                </p14:cNvPr>
                <p14:cNvContentPartPr/>
                <p14:nvPr/>
              </p14:nvContentPartPr>
              <p14:xfrm>
                <a:off x="9213030" y="3038490"/>
                <a:ext cx="67320" cy="29196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FFBF5545-5D9D-4C9B-BA8D-12A242396620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9204030" y="3029490"/>
                  <a:ext cx="84960" cy="30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1C7E4F0F-1EBA-4A9E-B8AD-7577F0DF63B8}"/>
                    </a:ext>
                  </a:extLst>
                </p14:cNvPr>
                <p14:cNvContentPartPr/>
                <p14:nvPr/>
              </p14:nvContentPartPr>
              <p14:xfrm>
                <a:off x="9391590" y="3190050"/>
                <a:ext cx="302760" cy="15120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1C7E4F0F-1EBA-4A9E-B8AD-7577F0DF63B8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9382590" y="3181050"/>
                  <a:ext cx="320400" cy="16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3B7CF410-2C06-4260-A1FA-3F6FB6D74A7B}"/>
                    </a:ext>
                  </a:extLst>
                </p14:cNvPr>
                <p14:cNvContentPartPr/>
                <p14:nvPr/>
              </p14:nvContentPartPr>
              <p14:xfrm>
                <a:off x="9767790" y="3190410"/>
                <a:ext cx="138240" cy="11340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3B7CF410-2C06-4260-A1FA-3F6FB6D74A7B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9759150" y="3181410"/>
                  <a:ext cx="155880" cy="13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810E1EF5-9C38-4369-8820-D97E0BAE567D}"/>
                    </a:ext>
                  </a:extLst>
                </p14:cNvPr>
                <p14:cNvContentPartPr/>
                <p14:nvPr/>
              </p14:nvContentPartPr>
              <p14:xfrm>
                <a:off x="9966150" y="3108330"/>
                <a:ext cx="111600" cy="19692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810E1EF5-9C38-4369-8820-D97E0BAE567D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9957150" y="3099690"/>
                  <a:ext cx="129240" cy="2145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46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8ECC0A4F-8188-4414-90F1-5A837E486113}"/>
                  </a:ext>
                </a:extLst>
              </p14:cNvPr>
              <p14:cNvContentPartPr/>
              <p14:nvPr/>
            </p14:nvContentPartPr>
            <p14:xfrm>
              <a:off x="4653630" y="3593970"/>
              <a:ext cx="342360" cy="157320"/>
            </p14:xfrm>
          </p:contentPart>
        </mc:Choice>
        <mc:Fallback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8ECC0A4F-8188-4414-90F1-5A837E486113}"/>
                  </a:ext>
                </a:extLst>
              </p:cNvPr>
              <p:cNvPicPr/>
              <p:nvPr/>
            </p:nvPicPr>
            <p:blipFill>
              <a:blip r:embed="rId147"/>
              <a:stretch>
                <a:fillRect/>
              </a:stretch>
            </p:blipFill>
            <p:spPr>
              <a:xfrm>
                <a:off x="4644630" y="3585330"/>
                <a:ext cx="360000" cy="174960"/>
              </a:xfrm>
              <a:prstGeom prst="rect">
                <a:avLst/>
              </a:prstGeom>
            </p:spPr>
          </p:pic>
        </mc:Fallback>
      </mc:AlternateContent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524C55B-739F-4D9F-9F97-9650A389CB36}"/>
              </a:ext>
            </a:extLst>
          </p:cNvPr>
          <p:cNvGrpSpPr/>
          <p:nvPr/>
        </p:nvGrpSpPr>
        <p:grpSpPr>
          <a:xfrm>
            <a:off x="5523390" y="3552930"/>
            <a:ext cx="867600" cy="633600"/>
            <a:chOff x="5523390" y="3552930"/>
            <a:chExt cx="867600" cy="633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F1BF33C8-FA94-4F08-B5BE-7E5E59727057}"/>
                    </a:ext>
                  </a:extLst>
                </p14:cNvPr>
                <p14:cNvContentPartPr/>
                <p14:nvPr/>
              </p14:nvContentPartPr>
              <p14:xfrm>
                <a:off x="5523390" y="3554010"/>
                <a:ext cx="18720" cy="29376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F1BF33C8-FA94-4F08-B5BE-7E5E59727057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5514390" y="3545010"/>
                  <a:ext cx="36360" cy="31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216CD7AB-1BD3-46F5-8BCD-D0B3DC51DE4B}"/>
                    </a:ext>
                  </a:extLst>
                </p14:cNvPr>
                <p14:cNvContentPartPr/>
                <p14:nvPr/>
              </p14:nvContentPartPr>
              <p14:xfrm>
                <a:off x="5526990" y="3552930"/>
                <a:ext cx="296280" cy="29484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216CD7AB-1BD3-46F5-8BCD-D0B3DC51DE4B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5517990" y="3543930"/>
                  <a:ext cx="313920" cy="31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A9235345-617F-4C25-80A0-49ACE246B7ED}"/>
                    </a:ext>
                  </a:extLst>
                </p14:cNvPr>
                <p14:cNvContentPartPr/>
                <p14:nvPr/>
              </p14:nvContentPartPr>
              <p14:xfrm>
                <a:off x="5906790" y="3660210"/>
                <a:ext cx="133200" cy="17892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A9235345-617F-4C25-80A0-49ACE246B7ED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5898150" y="3651210"/>
                  <a:ext cx="15084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58AEC6DA-F90B-4F57-A917-BFCC14E5974C}"/>
                    </a:ext>
                  </a:extLst>
                </p14:cNvPr>
                <p14:cNvContentPartPr/>
                <p14:nvPr/>
              </p14:nvContentPartPr>
              <p14:xfrm>
                <a:off x="5920110" y="3765330"/>
                <a:ext cx="158400" cy="42120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58AEC6DA-F90B-4F57-A917-BFCC14E5974C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5911110" y="3756330"/>
                  <a:ext cx="176040" cy="43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90D038F0-D6AC-4433-A7EB-806F30CEDB72}"/>
                    </a:ext>
                  </a:extLst>
                </p14:cNvPr>
                <p14:cNvContentPartPr/>
                <p14:nvPr/>
              </p14:nvContentPartPr>
              <p14:xfrm>
                <a:off x="6226470" y="3727530"/>
                <a:ext cx="164520" cy="19440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90D038F0-D6AC-4433-A7EB-806F30CEDB72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6217470" y="3718890"/>
                  <a:ext cx="182160" cy="212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38B3694D-B335-4AF1-A374-5BBD3B8DCA1D}"/>
              </a:ext>
            </a:extLst>
          </p:cNvPr>
          <p:cNvGrpSpPr/>
          <p:nvPr/>
        </p:nvGrpSpPr>
        <p:grpSpPr>
          <a:xfrm>
            <a:off x="6630750" y="3514410"/>
            <a:ext cx="1122840" cy="444600"/>
            <a:chOff x="6630750" y="3514410"/>
            <a:chExt cx="1122840" cy="444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A77A2540-782B-4621-8096-9DCB720AFE96}"/>
                    </a:ext>
                  </a:extLst>
                </p14:cNvPr>
                <p14:cNvContentPartPr/>
                <p14:nvPr/>
              </p14:nvContentPartPr>
              <p14:xfrm>
                <a:off x="6630750" y="3514410"/>
                <a:ext cx="89640" cy="44460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A77A2540-782B-4621-8096-9DCB720AFE96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6622110" y="3505770"/>
                  <a:ext cx="107280" cy="46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104DDB68-CFDE-4FC3-9489-9F72456B9B41}"/>
                    </a:ext>
                  </a:extLst>
                </p14:cNvPr>
                <p14:cNvContentPartPr/>
                <p14:nvPr/>
              </p14:nvContentPartPr>
              <p14:xfrm>
                <a:off x="6892470" y="3611970"/>
                <a:ext cx="48600" cy="27000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104DDB68-CFDE-4FC3-9489-9F72456B9B41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6883470" y="3603330"/>
                  <a:ext cx="66240" cy="28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22382C20-9E93-43CE-A461-DB8D9650A962}"/>
                    </a:ext>
                  </a:extLst>
                </p14:cNvPr>
                <p14:cNvContentPartPr/>
                <p14:nvPr/>
              </p14:nvContentPartPr>
              <p14:xfrm>
                <a:off x="6755670" y="3606210"/>
                <a:ext cx="273960" cy="16704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22382C20-9E93-43CE-A461-DB8D9650A962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6747030" y="3597570"/>
                  <a:ext cx="291600" cy="18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E3CE105D-1C65-4D6B-9103-18ADE41013F8}"/>
                    </a:ext>
                  </a:extLst>
                </p14:cNvPr>
                <p14:cNvContentPartPr/>
                <p14:nvPr/>
              </p14:nvContentPartPr>
              <p14:xfrm>
                <a:off x="7050510" y="3580290"/>
                <a:ext cx="415440" cy="35460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E3CE105D-1C65-4D6B-9103-18ADE41013F8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7041870" y="3571290"/>
                  <a:ext cx="433080" cy="37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062B1411-5A02-4F39-8882-7DD4159BAAD4}"/>
                    </a:ext>
                  </a:extLst>
                </p14:cNvPr>
                <p14:cNvContentPartPr/>
                <p14:nvPr/>
              </p14:nvContentPartPr>
              <p14:xfrm>
                <a:off x="7650630" y="3544650"/>
                <a:ext cx="102960" cy="36108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062B1411-5A02-4F39-8882-7DD4159BAAD4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7641630" y="3536010"/>
                  <a:ext cx="120600" cy="378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5" name="Group 154">
            <a:extLst>
              <a:ext uri="{FF2B5EF4-FFF2-40B4-BE49-F238E27FC236}">
                <a16:creationId xmlns:a16="http://schemas.microsoft.com/office/drawing/2014/main" id="{239E8B34-18DE-4EA0-BCD4-D604CB09BBE5}"/>
              </a:ext>
            </a:extLst>
          </p:cNvPr>
          <p:cNvGrpSpPr/>
          <p:nvPr/>
        </p:nvGrpSpPr>
        <p:grpSpPr>
          <a:xfrm>
            <a:off x="1488150" y="4146930"/>
            <a:ext cx="3777120" cy="1544040"/>
            <a:chOff x="1488150" y="4146930"/>
            <a:chExt cx="3777120" cy="1544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684C50CC-6CD2-401B-8B8F-C989FFDF90DF}"/>
                    </a:ext>
                  </a:extLst>
                </p14:cNvPr>
                <p14:cNvContentPartPr/>
                <p14:nvPr/>
              </p14:nvContentPartPr>
              <p14:xfrm>
                <a:off x="2689110" y="4146930"/>
                <a:ext cx="206640" cy="34236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684C50CC-6CD2-401B-8B8F-C989FFDF90DF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2680110" y="4138290"/>
                  <a:ext cx="224280" cy="36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C8C88C81-C0EA-4659-A980-EBB0DBFA9B7D}"/>
                    </a:ext>
                  </a:extLst>
                </p14:cNvPr>
                <p14:cNvContentPartPr/>
                <p14:nvPr/>
              </p14:nvContentPartPr>
              <p14:xfrm>
                <a:off x="2996550" y="4217850"/>
                <a:ext cx="158400" cy="27936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C8C88C81-C0EA-4659-A980-EBB0DBFA9B7D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2987550" y="4209210"/>
                  <a:ext cx="176040" cy="29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01019E27-EC3A-49C7-A72F-6A17DC547836}"/>
                    </a:ext>
                  </a:extLst>
                </p14:cNvPr>
                <p14:cNvContentPartPr/>
                <p14:nvPr/>
              </p14:nvContentPartPr>
              <p14:xfrm>
                <a:off x="3226230" y="4224330"/>
                <a:ext cx="275040" cy="27936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01019E27-EC3A-49C7-A72F-6A17DC547836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3217590" y="4215690"/>
                  <a:ext cx="292680" cy="29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C99E5F7C-A89F-4E60-8902-32D46406557F}"/>
                    </a:ext>
                  </a:extLst>
                </p14:cNvPr>
                <p14:cNvContentPartPr/>
                <p14:nvPr/>
              </p14:nvContentPartPr>
              <p14:xfrm>
                <a:off x="3607470" y="4346010"/>
                <a:ext cx="115560" cy="10872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C99E5F7C-A89F-4E60-8902-32D46406557F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3598470" y="4337370"/>
                  <a:ext cx="133200" cy="12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540A56A3-865B-4D9E-8EE1-DF8C3E11C298}"/>
                    </a:ext>
                  </a:extLst>
                </p14:cNvPr>
                <p14:cNvContentPartPr/>
                <p14:nvPr/>
              </p14:nvContentPartPr>
              <p14:xfrm>
                <a:off x="3604230" y="4167450"/>
                <a:ext cx="265320" cy="49896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540A56A3-865B-4D9E-8EE1-DF8C3E11C298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3595230" y="4158450"/>
                  <a:ext cx="282960" cy="51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27F23D8E-4F79-44AF-ACB2-F5FDA03965B7}"/>
                    </a:ext>
                  </a:extLst>
                </p14:cNvPr>
                <p14:cNvContentPartPr/>
                <p14:nvPr/>
              </p14:nvContentPartPr>
              <p14:xfrm>
                <a:off x="3930390" y="4301010"/>
                <a:ext cx="389520" cy="16704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27F23D8E-4F79-44AF-ACB2-F5FDA03965B7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3921750" y="4292370"/>
                  <a:ext cx="407160" cy="18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8A867080-4D26-4B2E-B0E0-3823A3D36543}"/>
                    </a:ext>
                  </a:extLst>
                </p14:cNvPr>
                <p14:cNvContentPartPr/>
                <p14:nvPr/>
              </p14:nvContentPartPr>
              <p14:xfrm>
                <a:off x="4358430" y="4205970"/>
                <a:ext cx="32040" cy="21708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8A867080-4D26-4B2E-B0E0-3823A3D36543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4349790" y="4197330"/>
                  <a:ext cx="49680" cy="23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C8BCD662-0C2B-48B0-892E-EF2F9217B4C0}"/>
                    </a:ext>
                  </a:extLst>
                </p14:cNvPr>
                <p14:cNvContentPartPr/>
                <p14:nvPr/>
              </p14:nvContentPartPr>
              <p14:xfrm>
                <a:off x="1492470" y="4171410"/>
                <a:ext cx="302400" cy="34272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C8BCD662-0C2B-48B0-892E-EF2F9217B4C0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1483830" y="4162770"/>
                  <a:ext cx="320040" cy="36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D420C589-D2AF-4DB4-AA39-918A39601C7D}"/>
                    </a:ext>
                  </a:extLst>
                </p14:cNvPr>
                <p14:cNvContentPartPr/>
                <p14:nvPr/>
              </p14:nvContentPartPr>
              <p14:xfrm>
                <a:off x="1892790" y="4230450"/>
                <a:ext cx="141840" cy="22680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D420C589-D2AF-4DB4-AA39-918A39601C7D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1883790" y="4221450"/>
                  <a:ext cx="159480" cy="24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2D43DB40-730E-47A4-B5D2-93ACE35D8E38}"/>
                    </a:ext>
                  </a:extLst>
                </p14:cNvPr>
                <p14:cNvContentPartPr/>
                <p14:nvPr/>
              </p14:nvContentPartPr>
              <p14:xfrm>
                <a:off x="2000070" y="4218930"/>
                <a:ext cx="457200" cy="43236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2D43DB40-730E-47A4-B5D2-93ACE35D8E38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1991070" y="4210290"/>
                  <a:ext cx="474840" cy="45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B7308270-B55E-4EE2-BC6E-9CC44972A28B}"/>
                    </a:ext>
                  </a:extLst>
                </p14:cNvPr>
                <p14:cNvContentPartPr/>
                <p14:nvPr/>
              </p14:nvContentPartPr>
              <p14:xfrm>
                <a:off x="2362950" y="4329090"/>
                <a:ext cx="83880" cy="684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B7308270-B55E-4EE2-BC6E-9CC44972A28B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2353950" y="4320450"/>
                  <a:ext cx="101520" cy="2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BC856A22-769A-407E-9E68-001002B0DC6F}"/>
                    </a:ext>
                  </a:extLst>
                </p14:cNvPr>
                <p14:cNvContentPartPr/>
                <p14:nvPr/>
              </p14:nvContentPartPr>
              <p14:xfrm>
                <a:off x="1614870" y="4744170"/>
                <a:ext cx="54000" cy="29232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BC856A22-769A-407E-9E68-001002B0DC6F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1606230" y="4735530"/>
                  <a:ext cx="71640" cy="30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4095F6E8-24C1-41C8-A61A-E29F85C9CD98}"/>
                    </a:ext>
                  </a:extLst>
                </p14:cNvPr>
                <p14:cNvContentPartPr/>
                <p14:nvPr/>
              </p14:nvContentPartPr>
              <p14:xfrm>
                <a:off x="1488150" y="4727970"/>
                <a:ext cx="336600" cy="17244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4095F6E8-24C1-41C8-A61A-E29F85C9CD98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1479150" y="4718970"/>
                  <a:ext cx="354240" cy="19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29434862-02EE-47B9-80C8-BBCE9D6BA647}"/>
                    </a:ext>
                  </a:extLst>
                </p14:cNvPr>
                <p14:cNvContentPartPr/>
                <p14:nvPr/>
              </p14:nvContentPartPr>
              <p14:xfrm>
                <a:off x="2212830" y="4787370"/>
                <a:ext cx="128160" cy="3132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29434862-02EE-47B9-80C8-BBCE9D6BA647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2203830" y="4778730"/>
                  <a:ext cx="145800" cy="4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AFB80290-DA1D-451D-BDB0-CEBE4C646F2C}"/>
                    </a:ext>
                  </a:extLst>
                </p14:cNvPr>
                <p14:cNvContentPartPr/>
                <p14:nvPr/>
              </p14:nvContentPartPr>
              <p14:xfrm>
                <a:off x="2236590" y="4882050"/>
                <a:ext cx="135720" cy="1476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AFB80290-DA1D-451D-BDB0-CEBE4C646F2C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2227950" y="4873050"/>
                  <a:ext cx="15336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E340F48D-E589-49F4-91A7-1E21A5BF0526}"/>
                    </a:ext>
                  </a:extLst>
                </p14:cNvPr>
                <p14:cNvContentPartPr/>
                <p14:nvPr/>
              </p14:nvContentPartPr>
              <p14:xfrm>
                <a:off x="2669670" y="4709610"/>
                <a:ext cx="217800" cy="34272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E340F48D-E589-49F4-91A7-1E21A5BF0526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2660670" y="4700970"/>
                  <a:ext cx="235440" cy="36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AC4D89AA-4FB6-4892-B486-E2EB77F8E874}"/>
                    </a:ext>
                  </a:extLst>
                </p14:cNvPr>
                <p14:cNvContentPartPr/>
                <p14:nvPr/>
              </p14:nvContentPartPr>
              <p14:xfrm>
                <a:off x="2970270" y="4741650"/>
                <a:ext cx="96840" cy="27288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AC4D89AA-4FB6-4892-B486-E2EB77F8E874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2961630" y="4732650"/>
                  <a:ext cx="114480" cy="29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2166E0A1-FB99-416A-B296-7BF096E48E35}"/>
                    </a:ext>
                  </a:extLst>
                </p14:cNvPr>
                <p14:cNvContentPartPr/>
                <p14:nvPr/>
              </p14:nvContentPartPr>
              <p14:xfrm>
                <a:off x="3194550" y="4735890"/>
                <a:ext cx="341280" cy="30060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2166E0A1-FB99-416A-B296-7BF096E48E35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3185910" y="4726890"/>
                  <a:ext cx="358920" cy="31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9AE2FACF-7DF5-4B1D-89BF-F66CB1BD88A7}"/>
                    </a:ext>
                  </a:extLst>
                </p14:cNvPr>
                <p14:cNvContentPartPr/>
                <p14:nvPr/>
              </p14:nvContentPartPr>
              <p14:xfrm>
                <a:off x="3666510" y="4856490"/>
                <a:ext cx="130680" cy="15228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9AE2FACF-7DF5-4B1D-89BF-F66CB1BD88A7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3657510" y="4847490"/>
                  <a:ext cx="148320" cy="16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DA521C6B-15B4-49B5-A955-AD78F77B0205}"/>
                    </a:ext>
                  </a:extLst>
                </p14:cNvPr>
                <p14:cNvContentPartPr/>
                <p14:nvPr/>
              </p14:nvContentPartPr>
              <p14:xfrm>
                <a:off x="3713310" y="4708890"/>
                <a:ext cx="203760" cy="47412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DA521C6B-15B4-49B5-A955-AD78F77B0205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3704670" y="4699890"/>
                  <a:ext cx="221400" cy="49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00F61D2B-8B07-43DB-8466-0476F4001F07}"/>
                    </a:ext>
                  </a:extLst>
                </p14:cNvPr>
                <p14:cNvContentPartPr/>
                <p14:nvPr/>
              </p14:nvContentPartPr>
              <p14:xfrm>
                <a:off x="4017150" y="4811850"/>
                <a:ext cx="279360" cy="16956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00F61D2B-8B07-43DB-8466-0476F4001F07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4008150" y="4803210"/>
                  <a:ext cx="297000" cy="18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B827EC54-B75E-4FC2-A9C7-0FB1A3C008EB}"/>
                    </a:ext>
                  </a:extLst>
                </p14:cNvPr>
                <p14:cNvContentPartPr/>
                <p14:nvPr/>
              </p14:nvContentPartPr>
              <p14:xfrm>
                <a:off x="4350150" y="4682970"/>
                <a:ext cx="210240" cy="27756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B827EC54-B75E-4FC2-A9C7-0FB1A3C008EB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4341510" y="4673970"/>
                  <a:ext cx="227880" cy="29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A69858B1-0659-4102-8085-4E15DDABAF6D}"/>
                    </a:ext>
                  </a:extLst>
                </p14:cNvPr>
                <p14:cNvContentPartPr/>
                <p14:nvPr/>
              </p14:nvContentPartPr>
              <p14:xfrm>
                <a:off x="1572750" y="5190210"/>
                <a:ext cx="240840" cy="31212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A69858B1-0659-4102-8085-4E15DDABAF6D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1563750" y="5181210"/>
                  <a:ext cx="258480" cy="32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C9F16194-C489-48B8-BA93-F9A4754CC1EA}"/>
                    </a:ext>
                  </a:extLst>
                </p14:cNvPr>
                <p14:cNvContentPartPr/>
                <p14:nvPr/>
              </p14:nvContentPartPr>
              <p14:xfrm>
                <a:off x="2056590" y="5262570"/>
                <a:ext cx="115200" cy="2844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C9F16194-C489-48B8-BA93-F9A4754CC1EA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2047590" y="5253930"/>
                  <a:ext cx="13284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FE4C12FB-1763-4CD4-9E7C-639DDB602A34}"/>
                    </a:ext>
                  </a:extLst>
                </p14:cNvPr>
                <p14:cNvContentPartPr/>
                <p14:nvPr/>
              </p14:nvContentPartPr>
              <p14:xfrm>
                <a:off x="2073150" y="5345010"/>
                <a:ext cx="102960" cy="2016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FE4C12FB-1763-4CD4-9E7C-639DDB602A34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2064150" y="5336010"/>
                  <a:ext cx="120600" cy="3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FDDCC5B9-823C-41D2-91C4-4DAC03465322}"/>
                    </a:ext>
                  </a:extLst>
                </p14:cNvPr>
                <p14:cNvContentPartPr/>
                <p14:nvPr/>
              </p14:nvContentPartPr>
              <p14:xfrm>
                <a:off x="2587590" y="5195610"/>
                <a:ext cx="117360" cy="30348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FDDCC5B9-823C-41D2-91C4-4DAC03465322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2578950" y="5186610"/>
                  <a:ext cx="135000" cy="32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EDDE2D5A-86EC-4F86-B9CF-3734DF924C4D}"/>
                    </a:ext>
                  </a:extLst>
                </p14:cNvPr>
                <p14:cNvContentPartPr/>
                <p14:nvPr/>
              </p14:nvContentPartPr>
              <p14:xfrm>
                <a:off x="2763630" y="5203530"/>
                <a:ext cx="150840" cy="29988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EDDE2D5A-86EC-4F86-B9CF-3734DF924C4D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2754630" y="5194530"/>
                  <a:ext cx="168480" cy="31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3F712DD8-EFD3-4D42-8FB7-E898C859A434}"/>
                    </a:ext>
                  </a:extLst>
                </p14:cNvPr>
                <p14:cNvContentPartPr/>
                <p14:nvPr/>
              </p14:nvContentPartPr>
              <p14:xfrm>
                <a:off x="3051270" y="5348250"/>
                <a:ext cx="119160" cy="14292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3F712DD8-EFD3-4D42-8FB7-E898C859A434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3042270" y="5339250"/>
                  <a:ext cx="136800" cy="16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22B59995-9D32-40AD-829C-EFE8286CFD31}"/>
                    </a:ext>
                  </a:extLst>
                </p14:cNvPr>
                <p14:cNvContentPartPr/>
                <p14:nvPr/>
              </p14:nvContentPartPr>
              <p14:xfrm>
                <a:off x="2974950" y="5506650"/>
                <a:ext cx="36000" cy="144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22B59995-9D32-40AD-829C-EFE8286CFD31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2965950" y="5497650"/>
                  <a:ext cx="53640" cy="1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5FC21AD5-E3BD-4CA2-BB55-0F326622326D}"/>
                    </a:ext>
                  </a:extLst>
                </p14:cNvPr>
                <p14:cNvContentPartPr/>
                <p14:nvPr/>
              </p14:nvContentPartPr>
              <p14:xfrm>
                <a:off x="3327390" y="5370930"/>
                <a:ext cx="132120" cy="11664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5FC21AD5-E3BD-4CA2-BB55-0F326622326D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3318750" y="5362290"/>
                  <a:ext cx="149760" cy="13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82F9584E-CCC8-4F33-8756-8000DF187CC3}"/>
                    </a:ext>
                  </a:extLst>
                </p14:cNvPr>
                <p14:cNvContentPartPr/>
                <p14:nvPr/>
              </p14:nvContentPartPr>
              <p14:xfrm>
                <a:off x="3358350" y="5207490"/>
                <a:ext cx="280800" cy="48348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82F9584E-CCC8-4F33-8756-8000DF187CC3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3349710" y="5198850"/>
                  <a:ext cx="298440" cy="50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BCD21746-AC86-4EAE-B57F-EAF617B6146B}"/>
                    </a:ext>
                  </a:extLst>
                </p14:cNvPr>
                <p14:cNvContentPartPr/>
                <p14:nvPr/>
              </p14:nvContentPartPr>
              <p14:xfrm>
                <a:off x="3694230" y="5380650"/>
                <a:ext cx="210960" cy="14292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BCD21746-AC86-4EAE-B57F-EAF617B6146B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3685590" y="5372010"/>
                  <a:ext cx="228600" cy="16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5EF1EA96-CBA6-42BB-9849-7C1E384CF319}"/>
                    </a:ext>
                  </a:extLst>
                </p14:cNvPr>
                <p14:cNvContentPartPr/>
                <p14:nvPr/>
              </p14:nvContentPartPr>
              <p14:xfrm>
                <a:off x="3952350" y="5282370"/>
                <a:ext cx="202680" cy="24264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5EF1EA96-CBA6-42BB-9849-7C1E384CF319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3943710" y="5273370"/>
                  <a:ext cx="220320" cy="26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0B4A1118-0C8C-4F6B-A77F-7ECD3CEC11F2}"/>
                    </a:ext>
                  </a:extLst>
                </p14:cNvPr>
                <p14:cNvContentPartPr/>
                <p14:nvPr/>
              </p14:nvContentPartPr>
              <p14:xfrm>
                <a:off x="4535910" y="4253850"/>
                <a:ext cx="292680" cy="133416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0B4A1118-0C8C-4F6B-A77F-7ECD3CEC11F2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4526910" y="4244850"/>
                  <a:ext cx="310320" cy="135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6FE9F209-D315-4AEE-82C6-809030931B87}"/>
                    </a:ext>
                  </a:extLst>
                </p14:cNvPr>
                <p14:cNvContentPartPr/>
                <p14:nvPr/>
              </p14:nvContentPartPr>
              <p14:xfrm>
                <a:off x="4968990" y="5007690"/>
                <a:ext cx="246600" cy="1728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6FE9F209-D315-4AEE-82C6-809030931B87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4959990" y="4999050"/>
                  <a:ext cx="26424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2FC557D9-85B1-4B35-94FF-AAD5CCCBBD55}"/>
                    </a:ext>
                  </a:extLst>
                </p14:cNvPr>
                <p14:cNvContentPartPr/>
                <p14:nvPr/>
              </p14:nvContentPartPr>
              <p14:xfrm>
                <a:off x="5144310" y="4924170"/>
                <a:ext cx="120960" cy="18432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2FC557D9-85B1-4B35-94FF-AAD5CCCBBD55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5135310" y="4915170"/>
                  <a:ext cx="138600" cy="201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92EE5944-0B88-42F1-8C96-CB48157979F6}"/>
              </a:ext>
            </a:extLst>
          </p:cNvPr>
          <p:cNvGrpSpPr/>
          <p:nvPr/>
        </p:nvGrpSpPr>
        <p:grpSpPr>
          <a:xfrm>
            <a:off x="5587830" y="4750290"/>
            <a:ext cx="833760" cy="460080"/>
            <a:chOff x="5587830" y="4750290"/>
            <a:chExt cx="833760" cy="460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079695E1-F1C0-48DF-BA42-8A2CDB4856BF}"/>
                    </a:ext>
                  </a:extLst>
                </p14:cNvPr>
                <p14:cNvContentPartPr/>
                <p14:nvPr/>
              </p14:nvContentPartPr>
              <p14:xfrm>
                <a:off x="5587830" y="4752450"/>
                <a:ext cx="61560" cy="429840"/>
              </p14:xfrm>
            </p:contentPart>
          </mc:Choice>
          <mc:Fallback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079695E1-F1C0-48DF-BA42-8A2CDB4856BF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5579190" y="4743450"/>
                  <a:ext cx="79200" cy="44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FD268260-CD38-404D-B9DA-5692B7A2FDF1}"/>
                    </a:ext>
                  </a:extLst>
                </p14:cNvPr>
                <p14:cNvContentPartPr/>
                <p14:nvPr/>
              </p14:nvContentPartPr>
              <p14:xfrm>
                <a:off x="5601510" y="4750290"/>
                <a:ext cx="242640" cy="44892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FD268260-CD38-404D-B9DA-5692B7A2FDF1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5592510" y="4741650"/>
                  <a:ext cx="260280" cy="46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4CB0873B-C9A9-49A2-921F-0D8E147D6D09}"/>
                    </a:ext>
                  </a:extLst>
                </p14:cNvPr>
                <p14:cNvContentPartPr/>
                <p14:nvPr/>
              </p14:nvContentPartPr>
              <p14:xfrm>
                <a:off x="5934150" y="4842450"/>
                <a:ext cx="222480" cy="36792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4CB0873B-C9A9-49A2-921F-0D8E147D6D09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5925510" y="4833810"/>
                  <a:ext cx="240120" cy="38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D71F24A8-4691-44F5-883D-0F075E9F8F77}"/>
                    </a:ext>
                  </a:extLst>
                </p14:cNvPr>
                <p14:cNvContentPartPr/>
                <p14:nvPr/>
              </p14:nvContentPartPr>
              <p14:xfrm>
                <a:off x="6293070" y="4938570"/>
                <a:ext cx="128520" cy="12996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D71F24A8-4691-44F5-883D-0F075E9F8F77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6284070" y="4929930"/>
                  <a:ext cx="146160" cy="147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2" name="Group 161">
            <a:extLst>
              <a:ext uri="{FF2B5EF4-FFF2-40B4-BE49-F238E27FC236}">
                <a16:creationId xmlns:a16="http://schemas.microsoft.com/office/drawing/2014/main" id="{1B4B8DC4-BF99-4727-BD1E-6604C6CBF9F2}"/>
              </a:ext>
            </a:extLst>
          </p:cNvPr>
          <p:cNvGrpSpPr/>
          <p:nvPr/>
        </p:nvGrpSpPr>
        <p:grpSpPr>
          <a:xfrm>
            <a:off x="6663870" y="4870170"/>
            <a:ext cx="427320" cy="392400"/>
            <a:chOff x="6663870" y="4870170"/>
            <a:chExt cx="427320" cy="392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819AE70D-8F1C-4B11-84BE-D837E496D787}"/>
                    </a:ext>
                  </a:extLst>
                </p14:cNvPr>
                <p14:cNvContentPartPr/>
                <p14:nvPr/>
              </p14:nvContentPartPr>
              <p14:xfrm>
                <a:off x="6663870" y="4870170"/>
                <a:ext cx="256320" cy="39240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819AE70D-8F1C-4B11-84BE-D837E496D787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6655230" y="4861170"/>
                  <a:ext cx="273960" cy="41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68E48122-40EB-404F-8CAD-1D3E3B2AE7D8}"/>
                    </a:ext>
                  </a:extLst>
                </p14:cNvPr>
                <p14:cNvContentPartPr/>
                <p14:nvPr/>
              </p14:nvContentPartPr>
              <p14:xfrm>
                <a:off x="6964470" y="4964130"/>
                <a:ext cx="126720" cy="20664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68E48122-40EB-404F-8CAD-1D3E3B2AE7D8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6955830" y="4955490"/>
                  <a:ext cx="144360" cy="2242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52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D50BB3EC-8631-437C-8717-CDEC5E039AF5}"/>
                  </a:ext>
                </a:extLst>
              </p14:cNvPr>
              <p14:cNvContentPartPr/>
              <p14:nvPr/>
            </p14:nvContentPartPr>
            <p14:xfrm>
              <a:off x="7782750" y="3852090"/>
              <a:ext cx="217800" cy="224640"/>
            </p14:xfrm>
          </p:contentPart>
        </mc:Choice>
        <mc:Fallback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D50BB3EC-8631-437C-8717-CDEC5E039AF5}"/>
                  </a:ext>
                </a:extLst>
              </p:cNvPr>
              <p:cNvPicPr/>
              <p:nvPr/>
            </p:nvPicPr>
            <p:blipFill>
              <a:blip r:embed="rId253"/>
              <a:stretch>
                <a:fillRect/>
              </a:stretch>
            </p:blipFill>
            <p:spPr>
              <a:xfrm>
                <a:off x="7774110" y="3843450"/>
                <a:ext cx="235440" cy="242280"/>
              </a:xfrm>
              <a:prstGeom prst="rect">
                <a:avLst/>
              </a:prstGeom>
            </p:spPr>
          </p:pic>
        </mc:Fallback>
      </mc:AlternateContent>
      <p:grpSp>
        <p:nvGrpSpPr>
          <p:cNvPr id="169" name="Group 168">
            <a:extLst>
              <a:ext uri="{FF2B5EF4-FFF2-40B4-BE49-F238E27FC236}">
                <a16:creationId xmlns:a16="http://schemas.microsoft.com/office/drawing/2014/main" id="{502C5E81-E2CB-4C15-A0FF-E9AA54B63753}"/>
              </a:ext>
            </a:extLst>
          </p:cNvPr>
          <p:cNvGrpSpPr/>
          <p:nvPr/>
        </p:nvGrpSpPr>
        <p:grpSpPr>
          <a:xfrm>
            <a:off x="7163910" y="4905090"/>
            <a:ext cx="968040" cy="372960"/>
            <a:chOff x="7163910" y="4905090"/>
            <a:chExt cx="968040" cy="372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B2AD6AE0-193E-4945-BCD4-33DDD79A9B16}"/>
                    </a:ext>
                  </a:extLst>
                </p14:cNvPr>
                <p14:cNvContentPartPr/>
                <p14:nvPr/>
              </p14:nvContentPartPr>
              <p14:xfrm>
                <a:off x="7163910" y="4905090"/>
                <a:ext cx="187560" cy="32904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B2AD6AE0-193E-4945-BCD4-33DDD79A9B16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7154910" y="4896450"/>
                  <a:ext cx="205200" cy="34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70830873-151E-4B9D-9A11-0F3EB60C6217}"/>
                    </a:ext>
                  </a:extLst>
                </p14:cNvPr>
                <p14:cNvContentPartPr/>
                <p14:nvPr/>
              </p14:nvContentPartPr>
              <p14:xfrm>
                <a:off x="7420950" y="4940010"/>
                <a:ext cx="133200" cy="31428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70830873-151E-4B9D-9A11-0F3EB60C6217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7411950" y="4931010"/>
                  <a:ext cx="150840" cy="33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38A9807D-3DEE-46E7-9E86-D1314F8E4398}"/>
                    </a:ext>
                  </a:extLst>
                </p14:cNvPr>
                <p14:cNvContentPartPr/>
                <p14:nvPr/>
              </p14:nvContentPartPr>
              <p14:xfrm>
                <a:off x="7601670" y="5001930"/>
                <a:ext cx="279000" cy="27612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38A9807D-3DEE-46E7-9E86-D1314F8E4398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7592670" y="4992930"/>
                  <a:ext cx="296640" cy="29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A574AD94-6986-44C3-8A0A-C766F28D3858}"/>
                    </a:ext>
                  </a:extLst>
                </p14:cNvPr>
                <p14:cNvContentPartPr/>
                <p14:nvPr/>
              </p14:nvContentPartPr>
              <p14:xfrm>
                <a:off x="7996950" y="5023530"/>
                <a:ext cx="135000" cy="12888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A574AD94-6986-44C3-8A0A-C766F28D3858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7988310" y="5014530"/>
                  <a:ext cx="152640" cy="146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8" name="Group 177">
            <a:extLst>
              <a:ext uri="{FF2B5EF4-FFF2-40B4-BE49-F238E27FC236}">
                <a16:creationId xmlns:a16="http://schemas.microsoft.com/office/drawing/2014/main" id="{CD31D3CD-9E08-4963-B38E-48A7884B1A83}"/>
              </a:ext>
            </a:extLst>
          </p:cNvPr>
          <p:cNvGrpSpPr/>
          <p:nvPr/>
        </p:nvGrpSpPr>
        <p:grpSpPr>
          <a:xfrm>
            <a:off x="8300790" y="4930290"/>
            <a:ext cx="1604520" cy="345960"/>
            <a:chOff x="8300790" y="4930290"/>
            <a:chExt cx="1604520" cy="345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FC371524-8DD1-4551-A7C2-90C9967EA245}"/>
                    </a:ext>
                  </a:extLst>
                </p14:cNvPr>
                <p14:cNvContentPartPr/>
                <p14:nvPr/>
              </p14:nvContentPartPr>
              <p14:xfrm>
                <a:off x="8300790" y="4930290"/>
                <a:ext cx="205560" cy="32364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FC371524-8DD1-4551-A7C2-90C9967EA245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8291790" y="4921290"/>
                  <a:ext cx="223200" cy="34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F1E0DDAA-7B0B-4977-8F71-2F3249AC28F6}"/>
                    </a:ext>
                  </a:extLst>
                </p14:cNvPr>
                <p14:cNvContentPartPr/>
                <p14:nvPr/>
              </p14:nvContentPartPr>
              <p14:xfrm>
                <a:off x="8632710" y="5019210"/>
                <a:ext cx="127080" cy="19908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F1E0DDAA-7B0B-4977-8F71-2F3249AC28F6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8623710" y="5010570"/>
                  <a:ext cx="144720" cy="21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4B45E46E-08C9-4BAC-83A5-2902EA9EC12A}"/>
                    </a:ext>
                  </a:extLst>
                </p14:cNvPr>
                <p14:cNvContentPartPr/>
                <p14:nvPr/>
              </p14:nvContentPartPr>
              <p14:xfrm>
                <a:off x="8863110" y="4953330"/>
                <a:ext cx="190440" cy="32256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4B45E46E-08C9-4BAC-83A5-2902EA9EC12A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8854110" y="4944690"/>
                  <a:ext cx="208080" cy="34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F1E96CE0-F559-4F7B-B52B-852F67AA01BA}"/>
                    </a:ext>
                  </a:extLst>
                </p14:cNvPr>
                <p14:cNvContentPartPr/>
                <p14:nvPr/>
              </p14:nvContentPartPr>
              <p14:xfrm>
                <a:off x="9095310" y="5013090"/>
                <a:ext cx="89640" cy="24084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F1E96CE0-F559-4F7B-B52B-852F67AA01BA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9086310" y="5004450"/>
                  <a:ext cx="107280" cy="25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B32A4683-05CC-4251-8F32-F0CBCE03F179}"/>
                    </a:ext>
                  </a:extLst>
                </p14:cNvPr>
                <p14:cNvContentPartPr/>
                <p14:nvPr/>
              </p14:nvContentPartPr>
              <p14:xfrm>
                <a:off x="9288270" y="5023890"/>
                <a:ext cx="334800" cy="25236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B32A4683-05CC-4251-8F32-F0CBCE03F179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9279270" y="5014890"/>
                  <a:ext cx="352440" cy="27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4C9915D7-0C9E-44FC-8B27-89EC513EA367}"/>
                    </a:ext>
                  </a:extLst>
                </p14:cNvPr>
                <p14:cNvContentPartPr/>
                <p14:nvPr/>
              </p14:nvContentPartPr>
              <p14:xfrm>
                <a:off x="9738270" y="5109210"/>
                <a:ext cx="167040" cy="21240"/>
              </p14:xfrm>
            </p:contentPart>
          </mc:Choice>
          <mc:Fallback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4C9915D7-0C9E-44FC-8B27-89EC513EA367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9729630" y="5100570"/>
                  <a:ext cx="18468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9FBE266E-7E50-4A50-B18E-70FAAA7EDA2E}"/>
                    </a:ext>
                  </a:extLst>
                </p14:cNvPr>
                <p14:cNvContentPartPr/>
                <p14:nvPr/>
              </p14:nvContentPartPr>
              <p14:xfrm>
                <a:off x="9823950" y="5026410"/>
                <a:ext cx="11160" cy="19080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9FBE266E-7E50-4A50-B18E-70FAAA7EDA2E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9815310" y="5017410"/>
                  <a:ext cx="28800" cy="208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6" name="Group 185">
            <a:extLst>
              <a:ext uri="{FF2B5EF4-FFF2-40B4-BE49-F238E27FC236}">
                <a16:creationId xmlns:a16="http://schemas.microsoft.com/office/drawing/2014/main" id="{05F57982-79C5-40D2-BC9F-D86904FA2669}"/>
              </a:ext>
            </a:extLst>
          </p:cNvPr>
          <p:cNvGrpSpPr/>
          <p:nvPr/>
        </p:nvGrpSpPr>
        <p:grpSpPr>
          <a:xfrm>
            <a:off x="10132470" y="4902930"/>
            <a:ext cx="1678320" cy="367200"/>
            <a:chOff x="10132470" y="4902930"/>
            <a:chExt cx="1678320" cy="367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39C25F58-6CA6-40E1-83EA-F701422243D5}"/>
                    </a:ext>
                  </a:extLst>
                </p14:cNvPr>
                <p14:cNvContentPartPr/>
                <p14:nvPr/>
              </p14:nvContentPartPr>
              <p14:xfrm>
                <a:off x="10132470" y="4902930"/>
                <a:ext cx="185760" cy="36720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39C25F58-6CA6-40E1-83EA-F701422243D5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10123470" y="4893930"/>
                  <a:ext cx="203400" cy="38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7CCD6E20-4C88-4708-851E-25D11B87191E}"/>
                    </a:ext>
                  </a:extLst>
                </p14:cNvPr>
                <p14:cNvContentPartPr/>
                <p14:nvPr/>
              </p14:nvContentPartPr>
              <p14:xfrm>
                <a:off x="10441710" y="5012730"/>
                <a:ext cx="125640" cy="10908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7CCD6E20-4C88-4708-851E-25D11B87191E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10433070" y="5003730"/>
                  <a:ext cx="143280" cy="12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1828CA2C-6B51-4618-A882-E0429589F0BF}"/>
                    </a:ext>
                  </a:extLst>
                </p14:cNvPr>
                <p14:cNvContentPartPr/>
                <p14:nvPr/>
              </p14:nvContentPartPr>
              <p14:xfrm>
                <a:off x="10629630" y="4955130"/>
                <a:ext cx="142920" cy="26856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1828CA2C-6B51-4618-A882-E0429589F0BF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10620990" y="4946130"/>
                  <a:ext cx="160560" cy="28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F33F1B34-F99B-41DC-99E2-5715C6068950}"/>
                    </a:ext>
                  </a:extLst>
                </p14:cNvPr>
                <p14:cNvContentPartPr/>
                <p14:nvPr/>
              </p14:nvContentPartPr>
              <p14:xfrm>
                <a:off x="10888470" y="4968450"/>
                <a:ext cx="179640" cy="27756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F33F1B34-F99B-41DC-99E2-5715C6068950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10879830" y="4959450"/>
                  <a:ext cx="197280" cy="29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5E2A89C1-94FE-4BF7-A689-2396D79EA659}"/>
                    </a:ext>
                  </a:extLst>
                </p14:cNvPr>
                <p14:cNvContentPartPr/>
                <p14:nvPr/>
              </p14:nvContentPartPr>
              <p14:xfrm>
                <a:off x="11129310" y="4992570"/>
                <a:ext cx="681480" cy="24444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5E2A89C1-94FE-4BF7-A689-2396D79EA659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11120670" y="4983930"/>
                  <a:ext cx="699120" cy="26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4BD5E8FD-3563-4016-AFC7-B5C27839942E}"/>
                    </a:ext>
                  </a:extLst>
                </p14:cNvPr>
                <p14:cNvContentPartPr/>
                <p14:nvPr/>
              </p14:nvContentPartPr>
              <p14:xfrm>
                <a:off x="11717190" y="5111010"/>
                <a:ext cx="76320" cy="3348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4BD5E8FD-3563-4016-AFC7-B5C27839942E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11708550" y="5102010"/>
                  <a:ext cx="93960" cy="511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88">
            <p14:nvContentPartPr>
              <p14:cNvPr id="187" name="Ink 186">
                <a:extLst>
                  <a:ext uri="{FF2B5EF4-FFF2-40B4-BE49-F238E27FC236}">
                    <a16:creationId xmlns:a16="http://schemas.microsoft.com/office/drawing/2014/main" id="{5F27BE5D-B24D-47FE-8E56-BFC479607D70}"/>
                  </a:ext>
                </a:extLst>
              </p14:cNvPr>
              <p14:cNvContentPartPr/>
              <p14:nvPr/>
            </p14:nvContentPartPr>
            <p14:xfrm>
              <a:off x="6320070" y="5507370"/>
              <a:ext cx="110520" cy="109080"/>
            </p14:xfrm>
          </p:contentPart>
        </mc:Choice>
        <mc:Fallback>
          <p:pic>
            <p:nvPicPr>
              <p:cNvPr id="187" name="Ink 186">
                <a:extLst>
                  <a:ext uri="{FF2B5EF4-FFF2-40B4-BE49-F238E27FC236}">
                    <a16:creationId xmlns:a16="http://schemas.microsoft.com/office/drawing/2014/main" id="{5F27BE5D-B24D-47FE-8E56-BFC479607D70}"/>
                  </a:ext>
                </a:extLst>
              </p:cNvPr>
              <p:cNvPicPr/>
              <p:nvPr/>
            </p:nvPicPr>
            <p:blipFill>
              <a:blip r:embed="rId289"/>
              <a:stretch>
                <a:fillRect/>
              </a:stretch>
            </p:blipFill>
            <p:spPr>
              <a:xfrm>
                <a:off x="6311070" y="5498730"/>
                <a:ext cx="128160" cy="126720"/>
              </a:xfrm>
              <a:prstGeom prst="rect">
                <a:avLst/>
              </a:prstGeom>
            </p:spPr>
          </p:pic>
        </mc:Fallback>
      </mc:AlternateContent>
      <p:grpSp>
        <p:nvGrpSpPr>
          <p:cNvPr id="199" name="Group 198">
            <a:extLst>
              <a:ext uri="{FF2B5EF4-FFF2-40B4-BE49-F238E27FC236}">
                <a16:creationId xmlns:a16="http://schemas.microsoft.com/office/drawing/2014/main" id="{BAC8BDA7-523F-4FCA-BAD4-D7FB7FF49CEE}"/>
              </a:ext>
            </a:extLst>
          </p:cNvPr>
          <p:cNvGrpSpPr/>
          <p:nvPr/>
        </p:nvGrpSpPr>
        <p:grpSpPr>
          <a:xfrm>
            <a:off x="6687990" y="5408370"/>
            <a:ext cx="1236600" cy="339120"/>
            <a:chOff x="6687990" y="5408370"/>
            <a:chExt cx="1236600" cy="339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8A234191-4DAD-4539-A935-114C273314AE}"/>
                    </a:ext>
                  </a:extLst>
                </p14:cNvPr>
                <p14:cNvContentPartPr/>
                <p14:nvPr/>
              </p14:nvContentPartPr>
              <p14:xfrm>
                <a:off x="6687990" y="5408370"/>
                <a:ext cx="188640" cy="30960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8A234191-4DAD-4539-A935-114C273314AE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6678990" y="5399730"/>
                  <a:ext cx="206280" cy="32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F4C3826D-4EFC-4536-8AB9-A79C747583A2}"/>
                    </a:ext>
                  </a:extLst>
                </p14:cNvPr>
                <p14:cNvContentPartPr/>
                <p14:nvPr/>
              </p14:nvContentPartPr>
              <p14:xfrm>
                <a:off x="6938910" y="5452650"/>
                <a:ext cx="189720" cy="27144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F4C3826D-4EFC-4536-8AB9-A79C747583A2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6930270" y="5443650"/>
                  <a:ext cx="207360" cy="28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75129513-D9F6-4BC7-ACAA-C423E1A5D724}"/>
                    </a:ext>
                  </a:extLst>
                </p14:cNvPr>
                <p14:cNvContentPartPr/>
                <p14:nvPr/>
              </p14:nvContentPartPr>
              <p14:xfrm>
                <a:off x="7225830" y="5478570"/>
                <a:ext cx="223920" cy="26208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75129513-D9F6-4BC7-ACAA-C423E1A5D724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7216830" y="5469570"/>
                  <a:ext cx="241560" cy="27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5E3F618E-1C2E-4575-AEEC-0550E3DFE07A}"/>
                    </a:ext>
                  </a:extLst>
                </p14:cNvPr>
                <p14:cNvContentPartPr/>
                <p14:nvPr/>
              </p14:nvContentPartPr>
              <p14:xfrm>
                <a:off x="7563870" y="5510250"/>
                <a:ext cx="360720" cy="23724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5E3F618E-1C2E-4575-AEEC-0550E3DFE07A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7555230" y="5501250"/>
                  <a:ext cx="378360" cy="254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8" name="Group 197">
            <a:extLst>
              <a:ext uri="{FF2B5EF4-FFF2-40B4-BE49-F238E27FC236}">
                <a16:creationId xmlns:a16="http://schemas.microsoft.com/office/drawing/2014/main" id="{3ECC1616-1A08-4149-BD1F-76A628C70298}"/>
              </a:ext>
            </a:extLst>
          </p:cNvPr>
          <p:cNvGrpSpPr/>
          <p:nvPr/>
        </p:nvGrpSpPr>
        <p:grpSpPr>
          <a:xfrm>
            <a:off x="8140230" y="5421330"/>
            <a:ext cx="1320120" cy="455760"/>
            <a:chOff x="8140230" y="5421330"/>
            <a:chExt cx="1320120" cy="455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4F40440C-9697-4C28-A3EB-74A769C6CFC1}"/>
                    </a:ext>
                  </a:extLst>
                </p14:cNvPr>
                <p14:cNvContentPartPr/>
                <p14:nvPr/>
              </p14:nvContentPartPr>
              <p14:xfrm>
                <a:off x="8140230" y="5522490"/>
                <a:ext cx="148680" cy="16308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4F40440C-9697-4C28-A3EB-74A769C6CFC1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8131230" y="5513850"/>
                  <a:ext cx="166320" cy="18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C3D17A6D-85F5-4AAB-AD5B-48C644A6FDDD}"/>
                    </a:ext>
                  </a:extLst>
                </p14:cNvPr>
                <p14:cNvContentPartPr/>
                <p14:nvPr/>
              </p14:nvContentPartPr>
              <p14:xfrm>
                <a:off x="8193510" y="5421330"/>
                <a:ext cx="457560" cy="45576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C3D17A6D-85F5-4AAB-AD5B-48C644A6FDDD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8184510" y="5412690"/>
                  <a:ext cx="475200" cy="47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F42240EA-2F0E-4BCE-B87D-1D740BAD9E3C}"/>
                    </a:ext>
                  </a:extLst>
                </p14:cNvPr>
                <p14:cNvContentPartPr/>
                <p14:nvPr/>
              </p14:nvContentPartPr>
              <p14:xfrm>
                <a:off x="8702550" y="5582970"/>
                <a:ext cx="281160" cy="12456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F42240EA-2F0E-4BCE-B87D-1D740BAD9E3C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8693910" y="5574330"/>
                  <a:ext cx="298800" cy="14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196" name="Ink 195">
                  <a:extLst>
                    <a:ext uri="{FF2B5EF4-FFF2-40B4-BE49-F238E27FC236}">
                      <a16:creationId xmlns:a16="http://schemas.microsoft.com/office/drawing/2014/main" id="{A3182D95-20A3-47EF-BE8B-6716EF24707F}"/>
                    </a:ext>
                  </a:extLst>
                </p14:cNvPr>
                <p14:cNvContentPartPr/>
                <p14:nvPr/>
              </p14:nvContentPartPr>
              <p14:xfrm>
                <a:off x="9044190" y="5553090"/>
                <a:ext cx="191880" cy="147960"/>
              </p14:xfrm>
            </p:contentPart>
          </mc:Choice>
          <mc:Fallback>
            <p:pic>
              <p:nvPicPr>
                <p:cNvPr id="196" name="Ink 195">
                  <a:extLst>
                    <a:ext uri="{FF2B5EF4-FFF2-40B4-BE49-F238E27FC236}">
                      <a16:creationId xmlns:a16="http://schemas.microsoft.com/office/drawing/2014/main" id="{A3182D95-20A3-47EF-BE8B-6716EF24707F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9035550" y="5544090"/>
                  <a:ext cx="209520" cy="16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D4072808-2B7C-45FD-B38D-54C7887FC130}"/>
                    </a:ext>
                  </a:extLst>
                </p14:cNvPr>
                <p14:cNvContentPartPr/>
                <p14:nvPr/>
              </p14:nvContentPartPr>
              <p14:xfrm>
                <a:off x="9300510" y="5481450"/>
                <a:ext cx="159840" cy="21744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D4072808-2B7C-45FD-B38D-54C7887FC130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9291510" y="5472450"/>
                  <a:ext cx="177480" cy="2350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18558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3D2DAC-F0CF-4905-962B-92CC4ED4A5A4}"/>
              </a:ext>
            </a:extLst>
          </p:cNvPr>
          <p:cNvSpPr txBox="1"/>
          <p:nvPr/>
        </p:nvSpPr>
        <p:spPr>
          <a:xfrm>
            <a:off x="124484" y="804662"/>
            <a:ext cx="4579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1 bag of sugar weighs 3.0 kg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61FEB7-280B-40D1-9D88-3878DE700178}"/>
              </a:ext>
            </a:extLst>
          </p:cNvPr>
          <p:cNvSpPr txBox="1"/>
          <p:nvPr/>
        </p:nvSpPr>
        <p:spPr>
          <a:xfrm>
            <a:off x="5218526" y="2784286"/>
            <a:ext cx="52694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4 moles of water weigh 4 x 18.0 = = 72.0 g of water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19DEF1-86EA-4CA5-B39A-F8CF8EDC3488}"/>
              </a:ext>
            </a:extLst>
          </p:cNvPr>
          <p:cNvSpPr txBox="1"/>
          <p:nvPr/>
        </p:nvSpPr>
        <p:spPr>
          <a:xfrm>
            <a:off x="213371" y="1826821"/>
            <a:ext cx="30457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7.0 kg of sugar ??? 	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8FBFE4-19FA-414A-843F-47372F0056F9}"/>
              </a:ext>
            </a:extLst>
          </p:cNvPr>
          <p:cNvSpPr txBox="1"/>
          <p:nvPr/>
        </p:nvSpPr>
        <p:spPr>
          <a:xfrm>
            <a:off x="4583832" y="3824372"/>
            <a:ext cx="7383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	45.0 g ÷ 18.0 g/mol  = 2.5 moles of water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115E5A-2323-4432-AC3C-4881C82DF5E5}"/>
              </a:ext>
            </a:extLst>
          </p:cNvPr>
          <p:cNvSpPr txBox="1"/>
          <p:nvPr/>
        </p:nvSpPr>
        <p:spPr>
          <a:xfrm>
            <a:off x="3288147" y="4898196"/>
            <a:ext cx="5472608" cy="584775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7030A0"/>
                </a:solidFill>
                <a:cs typeface="Calibri" panose="020F0502020204030204" pitchFamily="34" charset="0"/>
              </a:rPr>
              <a:t>mass = moles x Molar Mass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A1FE63-342C-4519-BFEF-C2CBA3060AFD}"/>
              </a:ext>
            </a:extLst>
          </p:cNvPr>
          <p:cNvSpPr txBox="1"/>
          <p:nvPr/>
        </p:nvSpPr>
        <p:spPr>
          <a:xfrm>
            <a:off x="4733661" y="5837572"/>
            <a:ext cx="2581579" cy="584775"/>
          </a:xfrm>
          <a:prstGeom prst="rect">
            <a:avLst/>
          </a:prstGeom>
          <a:noFill/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7030A0"/>
                </a:solidFill>
                <a:cs typeface="Calibri" panose="020F0502020204030204" pitchFamily="34" charset="0"/>
              </a:rPr>
              <a:t>m = n x MM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3A744F-EB3C-4CBE-B7C0-0D280DF6E651}"/>
              </a:ext>
            </a:extLst>
          </p:cNvPr>
          <p:cNvSpPr txBox="1"/>
          <p:nvPr/>
        </p:nvSpPr>
        <p:spPr>
          <a:xfrm>
            <a:off x="5231904" y="804662"/>
            <a:ext cx="518457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4 bags of sugar weigh 4 x 3.0 = = 12.0 kg of sugar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F24B04-A7AC-47F4-8AD2-FC2BE4D66595}"/>
              </a:ext>
            </a:extLst>
          </p:cNvPr>
          <p:cNvSpPr txBox="1"/>
          <p:nvPr/>
        </p:nvSpPr>
        <p:spPr>
          <a:xfrm>
            <a:off x="5218526" y="1807030"/>
            <a:ext cx="38478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  <a:cs typeface="Calibri" panose="020F0502020204030204" pitchFamily="34" charset="0"/>
              </a:rPr>
              <a:t>7.0 kg ÷ 3.0 kg/bag  = = 2.33 bags of sugar</a:t>
            </a:r>
            <a:endParaRPr lang="en-GB" sz="28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228CEF-356F-46E9-B11F-5D28A898D66E}"/>
              </a:ext>
            </a:extLst>
          </p:cNvPr>
          <p:cNvSpPr txBox="1"/>
          <p:nvPr/>
        </p:nvSpPr>
        <p:spPr>
          <a:xfrm>
            <a:off x="147040" y="2708920"/>
            <a:ext cx="69954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1 mole of water weighs 18.0 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CA7A92D-00C2-4065-B533-8B2192001D73}"/>
              </a:ext>
            </a:extLst>
          </p:cNvPr>
          <p:cNvSpPr txBox="1"/>
          <p:nvPr/>
        </p:nvSpPr>
        <p:spPr>
          <a:xfrm>
            <a:off x="156212" y="3829518"/>
            <a:ext cx="34547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00FF"/>
                </a:solidFill>
                <a:cs typeface="Calibri" panose="020F0502020204030204" pitchFamily="34" charset="0"/>
              </a:rPr>
              <a:t>45.0 g of water  ??? </a:t>
            </a:r>
            <a:endParaRPr lang="en-GB" sz="2800" dirty="0">
              <a:solidFill>
                <a:srgbClr val="0000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03EA78-21BB-41B8-BBCD-2B33F4ABF53E}"/>
              </a:ext>
            </a:extLst>
          </p:cNvPr>
          <p:cNvSpPr txBox="1"/>
          <p:nvPr/>
        </p:nvSpPr>
        <p:spPr>
          <a:xfrm>
            <a:off x="8900637" y="5021964"/>
            <a:ext cx="33654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m – mass (g)</a:t>
            </a:r>
          </a:p>
          <a:p>
            <a:r>
              <a:rPr lang="en-GB" sz="2200" dirty="0"/>
              <a:t>n = number of moles (moles)</a:t>
            </a:r>
          </a:p>
          <a:p>
            <a:r>
              <a:rPr lang="en-GB" sz="2200" dirty="0"/>
              <a:t>MM – molar mass (g/mol)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2A3DF2-766D-477A-B706-2F0E4569A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16422"/>
            <a:ext cx="10364451" cy="86115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Mass to moles</a:t>
            </a:r>
          </a:p>
        </p:txBody>
      </p:sp>
    </p:spTree>
    <p:extLst>
      <p:ext uri="{BB962C8B-B14F-4D97-AF65-F5344CB8AC3E}">
        <p14:creationId xmlns:p14="http://schemas.microsoft.com/office/powerpoint/2010/main" val="3893850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4" grpId="0" animBg="1"/>
      <p:bldP spid="14" grpId="0" animBg="1"/>
      <p:bldP spid="15" grpId="0"/>
      <p:bldP spid="16" grpId="0"/>
      <p:bldP spid="18" grpId="0"/>
      <p:bldP spid="20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042576-FFD2-478E-ADA6-AEE3BDDBA7C1}"/>
              </a:ext>
            </a:extLst>
          </p:cNvPr>
          <p:cNvSpPr txBox="1"/>
          <p:nvPr/>
        </p:nvSpPr>
        <p:spPr>
          <a:xfrm>
            <a:off x="286863" y="707895"/>
            <a:ext cx="75632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How many water molecules are in 36.0 g of water?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FC20D1-264B-4DE5-BE29-F92B19C3DE98}"/>
              </a:ext>
            </a:extLst>
          </p:cNvPr>
          <p:cNvSpPr txBox="1"/>
          <p:nvPr/>
        </p:nvSpPr>
        <p:spPr>
          <a:xfrm>
            <a:off x="1106672" y="2273645"/>
            <a:ext cx="374653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m = 36.0 g</a:t>
            </a:r>
          </a:p>
          <a:p>
            <a:r>
              <a:rPr lang="en-GB" sz="2800" dirty="0">
                <a:cs typeface="Calibri" panose="020F0502020204030204" pitchFamily="34" charset="0"/>
              </a:rPr>
              <a:t>MM (H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O) = 18.0 g/mol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58A9E7C-FCF5-4B6D-A65B-48E8F532153D}"/>
                  </a:ext>
                </a:extLst>
              </p:cNvPr>
              <p:cNvSpPr txBox="1"/>
              <p:nvPr/>
            </p:nvSpPr>
            <p:spPr>
              <a:xfrm>
                <a:off x="4776643" y="1393959"/>
                <a:ext cx="1585370" cy="8274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𝑀𝑀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58A9E7C-FCF5-4B6D-A65B-48E8F53215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6643" y="1393959"/>
                <a:ext cx="1585370" cy="82747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D3BA4DD-D6DD-4440-B8E5-B750183A1696}"/>
                  </a:ext>
                </a:extLst>
              </p:cNvPr>
              <p:cNvSpPr txBox="1"/>
              <p:nvPr/>
            </p:nvSpPr>
            <p:spPr>
              <a:xfrm>
                <a:off x="1106672" y="3630248"/>
                <a:ext cx="2623603" cy="9773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n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36.0 </m:t>
                          </m:r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</m:num>
                        <m:den>
                          <m: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18.0 </m:t>
                          </m:r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g</m:t>
                          </m:r>
                          <m: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/</m:t>
                          </m:r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 panose="02040503050406030204" pitchFamily="18" charset="0"/>
                            </a:rPr>
                            <m:t>mol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BD3BA4DD-D6DD-4440-B8E5-B750183A169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72" y="3630248"/>
                <a:ext cx="2623603" cy="97731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6A3F57B-A675-4AAC-A4F5-AABD34AC49F5}"/>
                  </a:ext>
                </a:extLst>
              </p:cNvPr>
              <p:cNvSpPr txBox="1"/>
              <p:nvPr/>
            </p:nvSpPr>
            <p:spPr>
              <a:xfrm>
                <a:off x="1106672" y="4869160"/>
                <a:ext cx="29618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n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=2.00 </m:t>
                      </m:r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mol</m:t>
                      </m:r>
                      <m:r>
                        <a:rPr lang="en-GB" sz="28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sz="2800" b="0" i="0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n-GB" sz="2800" b="0" i="0" smtClean="0">
                          <a:latin typeface="Cambria Math" panose="02040503050406030204" pitchFamily="18" charset="0"/>
                        </a:rPr>
                        <m:t>O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6A3F57B-A675-4AAC-A4F5-AABD34AC49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72" y="4869160"/>
                <a:ext cx="2961836" cy="5232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9173997-F3AD-40B5-9009-7BF9D03D2229}"/>
                  </a:ext>
                </a:extLst>
              </p:cNvPr>
              <p:cNvSpPr txBox="1"/>
              <p:nvPr/>
            </p:nvSpPr>
            <p:spPr>
              <a:xfrm>
                <a:off x="4943872" y="4886003"/>
                <a:ext cx="653973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800" b="0" i="0" smtClean="0">
                        <a:latin typeface="Cambria Math" panose="02040503050406030204" pitchFamily="18" charset="0"/>
                      </a:rPr>
                      <m:t>N</m:t>
                    </m:r>
                    <m:r>
                      <a:rPr lang="en-GB" sz="2800" b="0" i="0" smtClean="0">
                        <a:latin typeface="Cambria Math" panose="02040503050406030204" pitchFamily="18" charset="0"/>
                      </a:rPr>
                      <m:t>=2.00 </m:t>
                    </m:r>
                    <m:r>
                      <m:rPr>
                        <m:sty m:val="p"/>
                      </m:rPr>
                      <a:rPr lang="en-GB" sz="2800" b="0" i="0" smtClean="0">
                        <a:latin typeface="Cambria Math" panose="02040503050406030204" pitchFamily="18" charset="0"/>
                      </a:rPr>
                      <m:t>mol</m:t>
                    </m:r>
                  </m:oMath>
                </a14:m>
                <a:r>
                  <a:rPr lang="en-GB" sz="2800" dirty="0">
                    <a:sym typeface="Symbol" panose="05050102010706020507" pitchFamily="18" charset="2"/>
                  </a:rPr>
                  <a:t>  </a:t>
                </a:r>
                <a:r>
                  <a:rPr lang="en-GB" sz="2800" dirty="0"/>
                  <a:t>6.02 </a:t>
                </a:r>
                <a:r>
                  <a:rPr lang="en-GB" sz="2800" dirty="0">
                    <a:sym typeface="Symbol" panose="05050102010706020507" pitchFamily="18" charset="2"/>
                  </a:rPr>
                  <a:t> 10</a:t>
                </a:r>
                <a:r>
                  <a:rPr lang="en-GB" sz="2800" baseline="30000" dirty="0">
                    <a:sym typeface="Symbol" panose="05050102010706020507" pitchFamily="18" charset="2"/>
                  </a:rPr>
                  <a:t>23</a:t>
                </a:r>
                <a:r>
                  <a:rPr lang="en-GB" sz="2800" dirty="0">
                    <a:sym typeface="Symbol" panose="05050102010706020507" pitchFamily="18" charset="2"/>
                  </a:rPr>
                  <a:t> molecules/mol</a:t>
                </a:r>
                <a:r>
                  <a:rPr lang="en-GB" sz="2800" dirty="0"/>
                  <a:t> 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9173997-F3AD-40B5-9009-7BF9D03D222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3872" y="4886003"/>
                <a:ext cx="6539739" cy="523220"/>
              </a:xfrm>
              <a:prstGeom prst="rect">
                <a:avLst/>
              </a:prstGeom>
              <a:blipFill>
                <a:blip r:embed="rId5"/>
                <a:stretch>
                  <a:fillRect t="-15294" b="-3411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77D832E-E3F5-4968-BD87-5FFB5045762C}"/>
                  </a:ext>
                </a:extLst>
              </p:cNvPr>
              <p:cNvSpPr txBox="1"/>
              <p:nvPr/>
            </p:nvSpPr>
            <p:spPr>
              <a:xfrm>
                <a:off x="4931520" y="5601327"/>
                <a:ext cx="50663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 b="1" dirty="0">
                    <a:solidFill>
                      <a:srgbClr val="0000FF"/>
                    </a:solidFill>
                  </a:rPr>
                  <a:t>N = </a:t>
                </a:r>
                <a14:m>
                  <m:oMath xmlns:m="http://schemas.openxmlformats.org/officeDocument/2006/math">
                    <m:r>
                      <a:rPr lang="en-GB" sz="2800" b="1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sz="2800" b="1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2800" b="1" i="1" smtClean="0">
                        <a:solidFill>
                          <a:srgbClr val="0000FF"/>
                        </a:solidFill>
                        <a:latin typeface="Cambria Math" panose="02040503050406030204" pitchFamily="18" charset="0"/>
                      </a:rPr>
                      <m:t>𝟐𝟎</m:t>
                    </m:r>
                  </m:oMath>
                </a14:m>
                <a:r>
                  <a:rPr lang="en-GB" sz="2800" b="1" dirty="0">
                    <a:solidFill>
                      <a:srgbClr val="0000FF"/>
                    </a:solidFill>
                  </a:rPr>
                  <a:t> </a:t>
                </a:r>
                <a:r>
                  <a:rPr lang="en-GB" sz="2800" b="1" dirty="0">
                    <a:solidFill>
                      <a:srgbClr val="0000FF"/>
                    </a:solidFill>
                    <a:sym typeface="Symbol" panose="05050102010706020507" pitchFamily="18" charset="2"/>
                  </a:rPr>
                  <a:t>  10</a:t>
                </a:r>
                <a:r>
                  <a:rPr lang="en-GB" sz="2800" b="1" baseline="30000" dirty="0">
                    <a:solidFill>
                      <a:srgbClr val="0000FF"/>
                    </a:solidFill>
                    <a:sym typeface="Symbol" panose="05050102010706020507" pitchFamily="18" charset="2"/>
                  </a:rPr>
                  <a:t>24</a:t>
                </a:r>
                <a:r>
                  <a:rPr lang="en-GB" sz="2800" b="1" dirty="0">
                    <a:solidFill>
                      <a:srgbClr val="0000FF"/>
                    </a:solidFill>
                  </a:rPr>
                  <a:t> molecules H</a:t>
                </a:r>
                <a:r>
                  <a:rPr lang="en-GB" sz="2800" b="1" baseline="-25000" dirty="0">
                    <a:solidFill>
                      <a:srgbClr val="0000FF"/>
                    </a:solidFill>
                  </a:rPr>
                  <a:t>2</a:t>
                </a:r>
                <a:r>
                  <a:rPr lang="en-GB" sz="2800" b="1" dirty="0">
                    <a:solidFill>
                      <a:srgbClr val="0000FF"/>
                    </a:solidFill>
                  </a:rPr>
                  <a:t>O</a:t>
                </a: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177D832E-E3F5-4968-BD87-5FFB5045762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520" y="5601327"/>
                <a:ext cx="5066323" cy="523220"/>
              </a:xfrm>
              <a:prstGeom prst="rect">
                <a:avLst/>
              </a:prstGeom>
              <a:blipFill>
                <a:blip r:embed="rId6"/>
                <a:stretch>
                  <a:fillRect l="-2527" t="-15116" b="-32558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5B226BB5-C557-423A-9E82-6976B86641FB}"/>
                  </a:ext>
                </a:extLst>
              </p:cNvPr>
              <p:cNvSpPr txBox="1"/>
              <p:nvPr/>
            </p:nvSpPr>
            <p:spPr>
              <a:xfrm>
                <a:off x="1106672" y="1559986"/>
                <a:ext cx="2608406" cy="523220"/>
              </a:xfrm>
              <a:prstGeom prst="rect">
                <a:avLst/>
              </a:prstGeom>
              <a:noFill/>
              <a:ln w="38100">
                <a:solidFill>
                  <a:schemeClr val="accent6">
                    <a:lumMod val="60000"/>
                    <a:lumOff val="4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smtClean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𝒎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𝒏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 × 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𝑴𝑴</m:t>
                      </m:r>
                      <m:r>
                        <a:rPr lang="en-GB" sz="2800" b="1" i="1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sz="2800" b="1" dirty="0">
                  <a:solidFill>
                    <a:srgbClr val="7030A0"/>
                  </a:solidFill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5B226BB5-C557-423A-9E82-6976B86641F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672" y="1559986"/>
                <a:ext cx="2608406" cy="52322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  <a:ln w="38100">
                <a:solidFill>
                  <a:schemeClr val="accent6">
                    <a:lumMod val="60000"/>
                    <a:lumOff val="40000"/>
                  </a:schemeClr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C017A78-23B6-4D07-B806-0632D0FD1359}"/>
              </a:ext>
            </a:extLst>
          </p:cNvPr>
          <p:cNvCxnSpPr>
            <a:stCxn id="17" idx="3"/>
            <a:endCxn id="11" idx="1"/>
          </p:cNvCxnSpPr>
          <p:nvPr/>
        </p:nvCxnSpPr>
        <p:spPr>
          <a:xfrm flipV="1">
            <a:off x="3715078" y="1807695"/>
            <a:ext cx="1061565" cy="13901"/>
          </a:xfrm>
          <a:prstGeom prst="straightConnector1">
            <a:avLst/>
          </a:prstGeom>
          <a:ln w="1270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667CA17-12EE-4C8C-81E6-5BA1A0FE4126}"/>
              </a:ext>
            </a:extLst>
          </p:cNvPr>
          <p:cNvSpPr txBox="1"/>
          <p:nvPr/>
        </p:nvSpPr>
        <p:spPr>
          <a:xfrm>
            <a:off x="7405945" y="1566602"/>
            <a:ext cx="3421129" cy="52322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N  =  n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6.02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 10</a:t>
            </a:r>
            <a:r>
              <a:rPr lang="en-GB" sz="2800" b="1" baseline="30000" dirty="0">
                <a:solidFill>
                  <a:srgbClr val="0000FF"/>
                </a:solidFill>
                <a:cs typeface="Calibri" panose="020F0502020204030204" pitchFamily="34" charset="0"/>
                <a:sym typeface="Symbol" panose="05050102010706020507" pitchFamily="18" charset="2"/>
              </a:rPr>
              <a:t>23</a:t>
            </a:r>
            <a:endParaRPr lang="en-GB" sz="2800" b="1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CF50338-61CF-4BEC-BC1D-4F26BD3FC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4953"/>
            <a:ext cx="10364451" cy="87295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Counting by weight</a:t>
            </a:r>
          </a:p>
        </p:txBody>
      </p:sp>
    </p:spTree>
    <p:extLst>
      <p:ext uri="{BB962C8B-B14F-4D97-AF65-F5344CB8AC3E}">
        <p14:creationId xmlns:p14="http://schemas.microsoft.com/office/powerpoint/2010/main" val="235881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/>
      <p:bldP spid="16" grpId="0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24878A-CC7A-4651-8585-91794F36B19B}"/>
              </a:ext>
            </a:extLst>
          </p:cNvPr>
          <p:cNvSpPr txBox="1"/>
          <p:nvPr/>
        </p:nvSpPr>
        <p:spPr>
          <a:xfrm>
            <a:off x="878954" y="1124744"/>
            <a:ext cx="99371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Practice problem 1</a:t>
            </a:r>
            <a:r>
              <a:rPr lang="en-GB" sz="2800" dirty="0"/>
              <a:t>: </a:t>
            </a:r>
            <a:r>
              <a:rPr lang="en-US" altLang="en-US" sz="2800" dirty="0"/>
              <a:t>How many moles of AlCl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 is equivalent to 3.45 x 10</a:t>
            </a:r>
            <a:r>
              <a:rPr lang="en-US" altLang="en-US" sz="2800" baseline="30000" dirty="0"/>
              <a:t>22</a:t>
            </a:r>
            <a:r>
              <a:rPr lang="en-US" altLang="en-US" sz="2800" dirty="0"/>
              <a:t> AlCl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 "molecules" (formula units)? </a:t>
            </a:r>
          </a:p>
          <a:p>
            <a:endParaRPr lang="en-US" altLang="en-US" sz="2800" dirty="0"/>
          </a:p>
          <a:p>
            <a:endParaRPr lang="en-US" altLang="en-US" sz="2800" dirty="0"/>
          </a:p>
          <a:p>
            <a:endParaRPr lang="en-GB" sz="28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22B57E-E128-47E6-B083-AE42EE3A3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80191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DD160E3-D2B6-4404-BD95-E100DA0F869C}"/>
              </a:ext>
            </a:extLst>
          </p:cNvPr>
          <p:cNvGrpSpPr/>
          <p:nvPr/>
        </p:nvGrpSpPr>
        <p:grpSpPr>
          <a:xfrm>
            <a:off x="814410" y="2339730"/>
            <a:ext cx="2064960" cy="445680"/>
            <a:chOff x="814410" y="2339730"/>
            <a:chExt cx="2064960" cy="445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7EBD94B6-26B2-41D7-9618-3ADF2402A9D4}"/>
                    </a:ext>
                  </a:extLst>
                </p14:cNvPr>
                <p14:cNvContentPartPr/>
                <p14:nvPr/>
              </p14:nvContentPartPr>
              <p14:xfrm>
                <a:off x="814410" y="2339730"/>
                <a:ext cx="317520" cy="44568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7EBD94B6-26B2-41D7-9618-3ADF2402A9D4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805770" y="2330730"/>
                  <a:ext cx="335160" cy="463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F192CE0B-CA5F-4A90-B8EA-C88BEC00AD94}"/>
                    </a:ext>
                  </a:extLst>
                </p14:cNvPr>
                <p14:cNvContentPartPr/>
                <p14:nvPr/>
              </p14:nvContentPartPr>
              <p14:xfrm>
                <a:off x="1328130" y="2510010"/>
                <a:ext cx="145080" cy="15624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F192CE0B-CA5F-4A90-B8EA-C88BEC00AD94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319130" y="2501370"/>
                  <a:ext cx="16272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5A16A73E-8CC0-4707-A48A-9A154F2E2FBD}"/>
                    </a:ext>
                  </a:extLst>
                </p14:cNvPr>
                <p14:cNvContentPartPr/>
                <p14:nvPr/>
              </p14:nvContentPartPr>
              <p14:xfrm>
                <a:off x="1685610" y="2417850"/>
                <a:ext cx="239760" cy="32076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5A16A73E-8CC0-4707-A48A-9A154F2E2FBD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676610" y="2409210"/>
                  <a:ext cx="257400" cy="33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2EDB7BC7-BAD4-4B56-BF51-F3689D1CCFAD}"/>
                    </a:ext>
                  </a:extLst>
                </p14:cNvPr>
                <p14:cNvContentPartPr/>
                <p14:nvPr/>
              </p14:nvContentPartPr>
              <p14:xfrm>
                <a:off x="2013930" y="2750850"/>
                <a:ext cx="1440" cy="360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2EDB7BC7-BAD4-4B56-BF51-F3689D1CCFAD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2005290" y="2741850"/>
                  <a:ext cx="19080" cy="2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3429A818-0E7E-44BF-BDE8-1D7333C66242}"/>
                    </a:ext>
                  </a:extLst>
                </p14:cNvPr>
                <p14:cNvContentPartPr/>
                <p14:nvPr/>
              </p14:nvContentPartPr>
              <p14:xfrm>
                <a:off x="2143890" y="2425770"/>
                <a:ext cx="140400" cy="324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3429A818-0E7E-44BF-BDE8-1D7333C66242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134890" y="2417130"/>
                  <a:ext cx="158040" cy="34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283102CC-90D8-4C0D-9B70-9D0403DAB3A1}"/>
                    </a:ext>
                  </a:extLst>
                </p14:cNvPr>
                <p14:cNvContentPartPr/>
                <p14:nvPr/>
              </p14:nvContentPartPr>
              <p14:xfrm>
                <a:off x="2357370" y="2530170"/>
                <a:ext cx="190080" cy="21636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283102CC-90D8-4C0D-9B70-9D0403DAB3A1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2348370" y="2521530"/>
                  <a:ext cx="207720" cy="23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7F8D1F92-1F22-426C-98C8-C94AFAE5DC7B}"/>
                    </a:ext>
                  </a:extLst>
                </p14:cNvPr>
                <p14:cNvContentPartPr/>
                <p14:nvPr/>
              </p14:nvContentPartPr>
              <p14:xfrm>
                <a:off x="2326410" y="2384730"/>
                <a:ext cx="313200" cy="5040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7F8D1F92-1F22-426C-98C8-C94AFAE5DC7B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2317770" y="2376090"/>
                  <a:ext cx="33084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04762ADC-E778-420F-A8E9-86B2A71AB8C9}"/>
                    </a:ext>
                  </a:extLst>
                </p14:cNvPr>
                <p14:cNvContentPartPr/>
                <p14:nvPr/>
              </p14:nvContentPartPr>
              <p14:xfrm>
                <a:off x="2669130" y="2501010"/>
                <a:ext cx="210240" cy="20664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04762ADC-E778-420F-A8E9-86B2A71AB8C9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2660130" y="2492010"/>
                  <a:ext cx="227880" cy="224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7549976-38E0-49D8-A796-66C81E17BA26}"/>
              </a:ext>
            </a:extLst>
          </p:cNvPr>
          <p:cNvGrpSpPr/>
          <p:nvPr/>
        </p:nvGrpSpPr>
        <p:grpSpPr>
          <a:xfrm>
            <a:off x="3116610" y="2283930"/>
            <a:ext cx="945720" cy="435960"/>
            <a:chOff x="3116610" y="2283930"/>
            <a:chExt cx="945720" cy="435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976794F6-A785-47FE-A1ED-D8F5A21E4FAE}"/>
                    </a:ext>
                  </a:extLst>
                </p14:cNvPr>
                <p14:cNvContentPartPr/>
                <p14:nvPr/>
              </p14:nvContentPartPr>
              <p14:xfrm>
                <a:off x="3116610" y="2395170"/>
                <a:ext cx="156240" cy="32472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976794F6-A785-47FE-A1ED-D8F5A21E4FAE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107970" y="2386170"/>
                  <a:ext cx="173880" cy="34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B987157C-E550-4B17-AD04-93462F9B6595}"/>
                    </a:ext>
                  </a:extLst>
                </p14:cNvPr>
                <p14:cNvContentPartPr/>
                <p14:nvPr/>
              </p14:nvContentPartPr>
              <p14:xfrm>
                <a:off x="3299490" y="2449890"/>
                <a:ext cx="291960" cy="26388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B987157C-E550-4B17-AD04-93462F9B6595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290850" y="2441250"/>
                  <a:ext cx="309600" cy="28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40A14342-187D-4101-A499-C45027E81C16}"/>
                    </a:ext>
                  </a:extLst>
                </p14:cNvPr>
                <p14:cNvContentPartPr/>
                <p14:nvPr/>
              </p14:nvContentPartPr>
              <p14:xfrm>
                <a:off x="3717450" y="2283930"/>
                <a:ext cx="141840" cy="16488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40A14342-187D-4101-A499-C45027E81C16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3708810" y="2274930"/>
                  <a:ext cx="159480" cy="18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F4CA5625-F43E-4B7A-9FA1-5B3416A797B3}"/>
                    </a:ext>
                  </a:extLst>
                </p14:cNvPr>
                <p14:cNvContentPartPr/>
                <p14:nvPr/>
              </p14:nvContentPartPr>
              <p14:xfrm>
                <a:off x="3862530" y="2323170"/>
                <a:ext cx="199800" cy="14364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F4CA5625-F43E-4B7A-9FA1-5B3416A797B3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3853530" y="2314170"/>
                  <a:ext cx="217440" cy="1612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6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F8AF13ED-CA9A-43B9-81CA-75A739F80EB4}"/>
                  </a:ext>
                </a:extLst>
              </p14:cNvPr>
              <p14:cNvContentPartPr/>
              <p14:nvPr/>
            </p14:nvContentPartPr>
            <p14:xfrm>
              <a:off x="4591530" y="1977210"/>
              <a:ext cx="1785960" cy="6768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F8AF13ED-CA9A-43B9-81CA-75A739F80EB4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4582530" y="1968570"/>
                <a:ext cx="1803600" cy="8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8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6EBD8004-82D7-4A8B-AA38-8BD76F7CD08F}"/>
                  </a:ext>
                </a:extLst>
              </p14:cNvPr>
              <p14:cNvContentPartPr/>
              <p14:nvPr/>
            </p14:nvContentPartPr>
            <p14:xfrm>
              <a:off x="6389370" y="1826730"/>
              <a:ext cx="669600" cy="23508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6EBD8004-82D7-4A8B-AA38-8BD76F7CD08F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6380370" y="1817730"/>
                <a:ext cx="687240" cy="25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6859EEDE-2FCF-4E4E-BB65-D546BCAC65BB}"/>
                  </a:ext>
                </a:extLst>
              </p14:cNvPr>
              <p14:cNvContentPartPr/>
              <p14:nvPr/>
            </p14:nvContentPartPr>
            <p14:xfrm>
              <a:off x="7220970" y="1712610"/>
              <a:ext cx="10800" cy="27684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6859EEDE-2FCF-4E4E-BB65-D546BCAC65BB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7212330" y="1703970"/>
                <a:ext cx="28440" cy="29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EDD525E9-6EA0-46E8-AB1F-521A5A97789C}"/>
                  </a:ext>
                </a:extLst>
              </p14:cNvPr>
              <p14:cNvContentPartPr/>
              <p14:nvPr/>
            </p14:nvContentPartPr>
            <p14:xfrm>
              <a:off x="7220970" y="1708650"/>
              <a:ext cx="199800" cy="4788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EDD525E9-6EA0-46E8-AB1F-521A5A97789C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7212330" y="1700010"/>
                <a:ext cx="217440" cy="6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D009B2EF-F30A-4F3D-85CC-016F8790F3E2}"/>
                  </a:ext>
                </a:extLst>
              </p14:cNvPr>
              <p14:cNvContentPartPr/>
              <p14:nvPr/>
            </p14:nvContentPartPr>
            <p14:xfrm>
              <a:off x="7205130" y="1844010"/>
              <a:ext cx="124920" cy="792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D009B2EF-F30A-4F3D-85CC-016F8790F3E2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7196130" y="1835010"/>
                <a:ext cx="142560" cy="2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480CC64F-D3D6-4892-85D0-E385EF187352}"/>
                  </a:ext>
                </a:extLst>
              </p14:cNvPr>
              <p14:cNvContentPartPr/>
              <p14:nvPr/>
            </p14:nvContentPartPr>
            <p14:xfrm>
              <a:off x="7437690" y="1749690"/>
              <a:ext cx="230400" cy="24192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480CC64F-D3D6-4892-85D0-E385EF187352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7428690" y="1741050"/>
                <a:ext cx="248040" cy="259560"/>
              </a:xfrm>
              <a:prstGeom prst="rect">
                <a:avLst/>
              </a:prstGeom>
            </p:spPr>
          </p:pic>
        </mc:Fallback>
      </mc:AlternateContent>
      <p:grpSp>
        <p:nvGrpSpPr>
          <p:cNvPr id="40" name="Group 39">
            <a:extLst>
              <a:ext uri="{FF2B5EF4-FFF2-40B4-BE49-F238E27FC236}">
                <a16:creationId xmlns:a16="http://schemas.microsoft.com/office/drawing/2014/main" id="{89B90844-F4FD-4929-8638-702FBAAA40C7}"/>
              </a:ext>
            </a:extLst>
          </p:cNvPr>
          <p:cNvGrpSpPr/>
          <p:nvPr/>
        </p:nvGrpSpPr>
        <p:grpSpPr>
          <a:xfrm>
            <a:off x="4706010" y="2431530"/>
            <a:ext cx="539280" cy="357120"/>
            <a:chOff x="4706010" y="2431530"/>
            <a:chExt cx="539280" cy="357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A0AE203D-3FFD-4EC8-B18D-D6DC3C7529BE}"/>
                    </a:ext>
                  </a:extLst>
                </p14:cNvPr>
                <p14:cNvContentPartPr/>
                <p14:nvPr/>
              </p14:nvContentPartPr>
              <p14:xfrm>
                <a:off x="4706010" y="2441970"/>
                <a:ext cx="67320" cy="32004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A0AE203D-3FFD-4EC8-B18D-D6DC3C7529BE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4697370" y="2433330"/>
                  <a:ext cx="84960" cy="33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0AE1D603-0EFD-41BE-9BDA-8D9ED82EE3CE}"/>
                    </a:ext>
                  </a:extLst>
                </p14:cNvPr>
                <p14:cNvContentPartPr/>
                <p14:nvPr/>
              </p14:nvContentPartPr>
              <p14:xfrm>
                <a:off x="4728690" y="2431530"/>
                <a:ext cx="226080" cy="1728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0AE1D603-0EFD-41BE-9BDA-8D9ED82EE3CE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4720050" y="2422530"/>
                  <a:ext cx="24372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58414A01-F784-4C81-8A9D-AA69DC84B65A}"/>
                    </a:ext>
                  </a:extLst>
                </p14:cNvPr>
                <p14:cNvContentPartPr/>
                <p14:nvPr/>
              </p14:nvContentPartPr>
              <p14:xfrm>
                <a:off x="4730490" y="2490210"/>
                <a:ext cx="514800" cy="29844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58414A01-F784-4C81-8A9D-AA69DC84B65A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4721490" y="2481570"/>
                  <a:ext cx="532440" cy="316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0E2207DD-1FF0-4001-A4BE-1C2FA4EF09A5}"/>
              </a:ext>
            </a:extLst>
          </p:cNvPr>
          <p:cNvGrpSpPr/>
          <p:nvPr/>
        </p:nvGrpSpPr>
        <p:grpSpPr>
          <a:xfrm>
            <a:off x="5656770" y="2440170"/>
            <a:ext cx="262440" cy="447120"/>
            <a:chOff x="5656770" y="2440170"/>
            <a:chExt cx="262440" cy="447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21B87011-3DF8-4B8A-9C21-87043633A404}"/>
                    </a:ext>
                  </a:extLst>
                </p14:cNvPr>
                <p14:cNvContentPartPr/>
                <p14:nvPr/>
              </p14:nvContentPartPr>
              <p14:xfrm>
                <a:off x="5656770" y="2580570"/>
                <a:ext cx="124920" cy="14976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21B87011-3DF8-4B8A-9C21-87043633A404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5647770" y="2571570"/>
                  <a:ext cx="142560" cy="16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411F50CF-149D-418D-9814-37EBD52CDDB1}"/>
                    </a:ext>
                  </a:extLst>
                </p14:cNvPr>
                <p14:cNvContentPartPr/>
                <p14:nvPr/>
              </p14:nvContentPartPr>
              <p14:xfrm>
                <a:off x="5764410" y="2440170"/>
                <a:ext cx="154800" cy="44712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411F50CF-149D-418D-9814-37EBD52CDDB1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5755410" y="2431530"/>
                  <a:ext cx="172440" cy="464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38886347-D3AD-4E4C-BC7D-CE021E86A899}"/>
                  </a:ext>
                </a:extLst>
              </p14:cNvPr>
              <p14:cNvContentPartPr/>
              <p14:nvPr/>
            </p14:nvContentPartPr>
            <p14:xfrm>
              <a:off x="5802930" y="2768130"/>
              <a:ext cx="143640" cy="9360"/>
            </p14:xfrm>
          </p:contentPart>
        </mc:Choice>
        <mc:Fallback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38886347-D3AD-4E4C-BC7D-CE021E86A899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5793930" y="2759490"/>
                <a:ext cx="161280" cy="2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DC9FEE71-6379-4745-995A-76E37B9BF401}"/>
                  </a:ext>
                </a:extLst>
              </p14:cNvPr>
              <p14:cNvContentPartPr/>
              <p14:nvPr/>
            </p14:nvContentPartPr>
            <p14:xfrm>
              <a:off x="6288210" y="2513250"/>
              <a:ext cx="214560" cy="264240"/>
            </p14:xfrm>
          </p:contentPart>
        </mc:Choice>
        <mc:Fallback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DC9FEE71-6379-4745-995A-76E37B9BF401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6279210" y="2504610"/>
                <a:ext cx="232200" cy="28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5E3FA057-3632-42F3-9ABD-6AB49CAFF61E}"/>
                  </a:ext>
                </a:extLst>
              </p14:cNvPr>
              <p14:cNvContentPartPr/>
              <p14:nvPr/>
            </p14:nvContentPartPr>
            <p14:xfrm>
              <a:off x="6328170" y="2551410"/>
              <a:ext cx="244800" cy="229320"/>
            </p14:xfrm>
          </p:contentPart>
        </mc:Choice>
        <mc:Fallback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5E3FA057-3632-42F3-9ABD-6AB49CAFF61E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6319170" y="2542770"/>
                <a:ext cx="262440" cy="246960"/>
              </a:xfrm>
              <a:prstGeom prst="rect">
                <a:avLst/>
              </a:prstGeom>
            </p:spPr>
          </p:pic>
        </mc:Fallback>
      </mc:AlternateContent>
      <p:grpSp>
        <p:nvGrpSpPr>
          <p:cNvPr id="55" name="Group 54">
            <a:extLst>
              <a:ext uri="{FF2B5EF4-FFF2-40B4-BE49-F238E27FC236}">
                <a16:creationId xmlns:a16="http://schemas.microsoft.com/office/drawing/2014/main" id="{98E4741D-2ABE-4442-97CC-B52FEFA271AB}"/>
              </a:ext>
            </a:extLst>
          </p:cNvPr>
          <p:cNvGrpSpPr/>
          <p:nvPr/>
        </p:nvGrpSpPr>
        <p:grpSpPr>
          <a:xfrm>
            <a:off x="820530" y="3089970"/>
            <a:ext cx="946800" cy="347040"/>
            <a:chOff x="820530" y="3089970"/>
            <a:chExt cx="946800" cy="347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38313D26-0D89-46BF-A03F-1699A8674A3A}"/>
                    </a:ext>
                  </a:extLst>
                </p14:cNvPr>
                <p14:cNvContentPartPr/>
                <p14:nvPr/>
              </p14:nvContentPartPr>
              <p14:xfrm>
                <a:off x="820530" y="3089970"/>
                <a:ext cx="106200" cy="32688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38313D26-0D89-46BF-A03F-1699A8674A3A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811890" y="3080970"/>
                  <a:ext cx="123840" cy="34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EA131769-2AC7-4076-B4DF-0780B3E49708}"/>
                    </a:ext>
                  </a:extLst>
                </p14:cNvPr>
                <p14:cNvContentPartPr/>
                <p14:nvPr/>
              </p14:nvContentPartPr>
              <p14:xfrm>
                <a:off x="1099170" y="3218490"/>
                <a:ext cx="299160" cy="20808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EA131769-2AC7-4076-B4DF-0780B3E49708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1090170" y="3209850"/>
                  <a:ext cx="316800" cy="22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133A1A3E-7F81-40F8-B96F-0A52D0AA7030}"/>
                    </a:ext>
                  </a:extLst>
                </p14:cNvPr>
                <p14:cNvContentPartPr/>
                <p14:nvPr/>
              </p14:nvContentPartPr>
              <p14:xfrm>
                <a:off x="1487250" y="3280770"/>
                <a:ext cx="159120" cy="15624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133A1A3E-7F81-40F8-B96F-0A52D0AA7030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1478250" y="3272130"/>
                  <a:ext cx="17676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FC34EF16-92DC-474D-B54C-E4EBA7ED2D13}"/>
                    </a:ext>
                  </a:extLst>
                </p14:cNvPr>
                <p14:cNvContentPartPr/>
                <p14:nvPr/>
              </p14:nvContentPartPr>
              <p14:xfrm>
                <a:off x="1704690" y="3187890"/>
                <a:ext cx="62640" cy="20628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FC34EF16-92DC-474D-B54C-E4EBA7ED2D13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1695690" y="3178890"/>
                  <a:ext cx="80280" cy="2239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62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08F2EE9B-744D-49E8-8946-70627D30CF94}"/>
                  </a:ext>
                </a:extLst>
              </p14:cNvPr>
              <p14:cNvContentPartPr/>
              <p14:nvPr/>
            </p14:nvContentPartPr>
            <p14:xfrm>
              <a:off x="2186730" y="3272130"/>
              <a:ext cx="254880" cy="10800"/>
            </p14:xfrm>
          </p:contentPart>
        </mc:Choice>
        <mc:Fallback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08F2EE9B-744D-49E8-8946-70627D30CF94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2178090" y="3263130"/>
                <a:ext cx="272520" cy="28440"/>
              </a:xfrm>
              <a:prstGeom prst="rect">
                <a:avLst/>
              </a:prstGeom>
            </p:spPr>
          </p:pic>
        </mc:Fallback>
      </mc:AlternateContent>
      <p:grpSp>
        <p:nvGrpSpPr>
          <p:cNvPr id="60" name="Group 59">
            <a:extLst>
              <a:ext uri="{FF2B5EF4-FFF2-40B4-BE49-F238E27FC236}">
                <a16:creationId xmlns:a16="http://schemas.microsoft.com/office/drawing/2014/main" id="{B5354021-F972-4E17-A21D-1BA9E2333B43}"/>
              </a:ext>
            </a:extLst>
          </p:cNvPr>
          <p:cNvGrpSpPr/>
          <p:nvPr/>
        </p:nvGrpSpPr>
        <p:grpSpPr>
          <a:xfrm>
            <a:off x="2987370" y="3136410"/>
            <a:ext cx="552240" cy="482400"/>
            <a:chOff x="2987370" y="3136410"/>
            <a:chExt cx="552240" cy="482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72ABA00C-2468-43FF-98D9-5CED10F40230}"/>
                    </a:ext>
                  </a:extLst>
                </p14:cNvPr>
                <p14:cNvContentPartPr/>
                <p14:nvPr/>
              </p14:nvContentPartPr>
              <p14:xfrm>
                <a:off x="2987370" y="3136410"/>
                <a:ext cx="281880" cy="28728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72ABA00C-2468-43FF-98D9-5CED10F40230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2978730" y="3127770"/>
                  <a:ext cx="299520" cy="30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B9E3EEF9-CB8B-45C5-9647-05F7533BE142}"/>
                    </a:ext>
                  </a:extLst>
                </p14:cNvPr>
                <p14:cNvContentPartPr/>
                <p14:nvPr/>
              </p14:nvContentPartPr>
              <p14:xfrm>
                <a:off x="3329730" y="3289050"/>
                <a:ext cx="209880" cy="32976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B9E3EEF9-CB8B-45C5-9647-05F7533BE142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3321090" y="3280410"/>
                  <a:ext cx="227520" cy="34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55386EB6-A382-46AF-A2E4-CE7761296F32}"/>
                    </a:ext>
                  </a:extLst>
                </p14:cNvPr>
                <p14:cNvContentPartPr/>
                <p14:nvPr/>
              </p14:nvContentPartPr>
              <p14:xfrm>
                <a:off x="3363930" y="3475890"/>
                <a:ext cx="83520" cy="288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55386EB6-A382-46AF-A2E4-CE7761296F32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3355290" y="3467250"/>
                  <a:ext cx="101160" cy="20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5A967678-46A0-4B9A-89E9-E379A0268BA8}"/>
              </a:ext>
            </a:extLst>
          </p:cNvPr>
          <p:cNvGrpSpPr/>
          <p:nvPr/>
        </p:nvGrpSpPr>
        <p:grpSpPr>
          <a:xfrm>
            <a:off x="4194450" y="3132810"/>
            <a:ext cx="590760" cy="352440"/>
            <a:chOff x="4194450" y="3132810"/>
            <a:chExt cx="590760" cy="352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5D844604-748B-413A-872D-3C910AC3225C}"/>
                    </a:ext>
                  </a:extLst>
                </p14:cNvPr>
                <p14:cNvContentPartPr/>
                <p14:nvPr/>
              </p14:nvContentPartPr>
              <p14:xfrm>
                <a:off x="4250970" y="3209850"/>
                <a:ext cx="49320" cy="27216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5D844604-748B-413A-872D-3C910AC3225C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4241970" y="3200850"/>
                  <a:ext cx="66960" cy="28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20190CE1-EFB5-49D1-B0B7-E5BC1B2604E8}"/>
                    </a:ext>
                  </a:extLst>
                </p14:cNvPr>
                <p14:cNvContentPartPr/>
                <p14:nvPr/>
              </p14:nvContentPartPr>
              <p14:xfrm>
                <a:off x="4240530" y="3132810"/>
                <a:ext cx="241200" cy="2844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20190CE1-EFB5-49D1-B0B7-E5BC1B2604E8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4231530" y="3124170"/>
                  <a:ext cx="25884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8970B8BC-BEF4-450F-91B8-F51A176FBE27}"/>
                    </a:ext>
                  </a:extLst>
                </p14:cNvPr>
                <p14:cNvContentPartPr/>
                <p14:nvPr/>
              </p14:nvContentPartPr>
              <p14:xfrm>
                <a:off x="4194450" y="3307410"/>
                <a:ext cx="211680" cy="2700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8970B8BC-BEF4-450F-91B8-F51A176FBE27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4185450" y="3298770"/>
                  <a:ext cx="22932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4600008D-7612-4C8B-ADBC-2535682A156F}"/>
                    </a:ext>
                  </a:extLst>
                </p14:cNvPr>
                <p14:cNvContentPartPr/>
                <p14:nvPr/>
              </p14:nvContentPartPr>
              <p14:xfrm>
                <a:off x="4511250" y="3186090"/>
                <a:ext cx="273960" cy="29916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4600008D-7612-4C8B-ADBC-2535682A156F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4502610" y="3177450"/>
                  <a:ext cx="291600" cy="316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F192B072-3D38-4AA7-BC72-E23BAD5CB548}"/>
              </a:ext>
            </a:extLst>
          </p:cNvPr>
          <p:cNvGrpSpPr/>
          <p:nvPr/>
        </p:nvGrpSpPr>
        <p:grpSpPr>
          <a:xfrm>
            <a:off x="7931250" y="3134610"/>
            <a:ext cx="686160" cy="281520"/>
            <a:chOff x="7931250" y="3134610"/>
            <a:chExt cx="686160" cy="281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A0CAE6C5-7FD6-48CC-BDFF-8B2B292F9AE4}"/>
                    </a:ext>
                  </a:extLst>
                </p14:cNvPr>
                <p14:cNvContentPartPr/>
                <p14:nvPr/>
              </p14:nvContentPartPr>
              <p14:xfrm>
                <a:off x="7931250" y="3136410"/>
                <a:ext cx="361800" cy="27972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A0CAE6C5-7FD6-48CC-BDFF-8B2B292F9AE4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7922250" y="3127770"/>
                  <a:ext cx="379440" cy="29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A21D7FA6-7F88-40B4-A306-51A5A0FB1C7B}"/>
                    </a:ext>
                  </a:extLst>
                </p14:cNvPr>
                <p14:cNvContentPartPr/>
                <p14:nvPr/>
              </p14:nvContentPartPr>
              <p14:xfrm>
                <a:off x="8435250" y="3134610"/>
                <a:ext cx="165240" cy="2592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A21D7FA6-7F88-40B4-A306-51A5A0FB1C7B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8426610" y="3125610"/>
                  <a:ext cx="18288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ED123812-FE16-42D1-B8EF-3BA22A1E7471}"/>
                    </a:ext>
                  </a:extLst>
                </p14:cNvPr>
                <p14:cNvContentPartPr/>
                <p14:nvPr/>
              </p14:nvContentPartPr>
              <p14:xfrm>
                <a:off x="8472330" y="3241530"/>
                <a:ext cx="145080" cy="1800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ED123812-FE16-42D1-B8EF-3BA22A1E7471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8463690" y="3232890"/>
                  <a:ext cx="162720" cy="356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84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3353267F-224C-4A79-AA4A-BF0B00E766F1}"/>
                  </a:ext>
                </a:extLst>
              </p14:cNvPr>
              <p14:cNvContentPartPr/>
              <p14:nvPr/>
            </p14:nvContentPartPr>
            <p14:xfrm>
              <a:off x="9105570" y="2852730"/>
              <a:ext cx="210240" cy="297720"/>
            </p14:xfrm>
          </p:contentPart>
        </mc:Choice>
        <mc:Fallback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3353267F-224C-4A79-AA4A-BF0B00E766F1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9096570" y="2844090"/>
                <a:ext cx="227880" cy="31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6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B260726D-5529-450C-AD58-40C1E7CAC94B}"/>
                  </a:ext>
                </a:extLst>
              </p14:cNvPr>
              <p14:cNvContentPartPr/>
              <p14:nvPr/>
            </p14:nvContentPartPr>
            <p14:xfrm>
              <a:off x="9207450" y="3351690"/>
              <a:ext cx="21600" cy="28080"/>
            </p14:xfrm>
          </p:contentPart>
        </mc:Choice>
        <mc:Fallback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B260726D-5529-450C-AD58-40C1E7CAC94B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9198810" y="3342690"/>
                <a:ext cx="39240" cy="45720"/>
              </a:xfrm>
              <a:prstGeom prst="rect">
                <a:avLst/>
              </a:prstGeom>
            </p:spPr>
          </p:pic>
        </mc:Fallback>
      </mc:AlternateContent>
      <p:grpSp>
        <p:nvGrpSpPr>
          <p:cNvPr id="76" name="Group 75">
            <a:extLst>
              <a:ext uri="{FF2B5EF4-FFF2-40B4-BE49-F238E27FC236}">
                <a16:creationId xmlns:a16="http://schemas.microsoft.com/office/drawing/2014/main" id="{10F6CDCA-A268-4B70-BF91-08B3FA7C967C}"/>
              </a:ext>
            </a:extLst>
          </p:cNvPr>
          <p:cNvGrpSpPr/>
          <p:nvPr/>
        </p:nvGrpSpPr>
        <p:grpSpPr>
          <a:xfrm>
            <a:off x="7980210" y="2234970"/>
            <a:ext cx="799560" cy="514080"/>
            <a:chOff x="7980210" y="2234970"/>
            <a:chExt cx="799560" cy="514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6A84778A-C9D2-4A01-8CFC-74FF6FE4924B}"/>
                    </a:ext>
                  </a:extLst>
                </p14:cNvPr>
                <p14:cNvContentPartPr/>
                <p14:nvPr/>
              </p14:nvContentPartPr>
              <p14:xfrm>
                <a:off x="7980210" y="2234970"/>
                <a:ext cx="296280" cy="51408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6A84778A-C9D2-4A01-8CFC-74FF6FE4924B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7971210" y="2226330"/>
                  <a:ext cx="313920" cy="53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EEB38D2D-6C9A-47D8-9425-496ABF297612}"/>
                    </a:ext>
                  </a:extLst>
                </p14:cNvPr>
                <p14:cNvContentPartPr/>
                <p14:nvPr/>
              </p14:nvContentPartPr>
              <p14:xfrm>
                <a:off x="8519130" y="2459970"/>
                <a:ext cx="199800" cy="2052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EEB38D2D-6C9A-47D8-9425-496ABF297612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8510130" y="2450970"/>
                  <a:ext cx="21744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30530EAB-55FC-4731-836A-EDFED4631138}"/>
                    </a:ext>
                  </a:extLst>
                </p14:cNvPr>
                <p14:cNvContentPartPr/>
                <p14:nvPr/>
              </p14:nvContentPartPr>
              <p14:xfrm>
                <a:off x="8576730" y="2569050"/>
                <a:ext cx="203040" cy="4176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30530EAB-55FC-4731-836A-EDFED4631138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8567730" y="2560050"/>
                  <a:ext cx="220680" cy="59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4" name="Group 83">
            <a:extLst>
              <a:ext uri="{FF2B5EF4-FFF2-40B4-BE49-F238E27FC236}">
                <a16:creationId xmlns:a16="http://schemas.microsoft.com/office/drawing/2014/main" id="{1CFBCD6A-9136-4603-A0CB-4EDDC5DE8911}"/>
              </a:ext>
            </a:extLst>
          </p:cNvPr>
          <p:cNvGrpSpPr/>
          <p:nvPr/>
        </p:nvGrpSpPr>
        <p:grpSpPr>
          <a:xfrm>
            <a:off x="9135810" y="2488770"/>
            <a:ext cx="591840" cy="264960"/>
            <a:chOff x="9135810" y="2488770"/>
            <a:chExt cx="591840" cy="264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78A6DEC9-9139-4623-98E6-B62CD7E8BAF3}"/>
                    </a:ext>
                  </a:extLst>
                </p14:cNvPr>
                <p14:cNvContentPartPr/>
                <p14:nvPr/>
              </p14:nvContentPartPr>
              <p14:xfrm>
                <a:off x="9135810" y="2488770"/>
                <a:ext cx="293760" cy="26496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78A6DEC9-9139-4623-98E6-B62CD7E8BAF3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9127170" y="2480130"/>
                  <a:ext cx="311400" cy="28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127D0EAE-A306-4F86-AF39-F5A5AD841EAE}"/>
                    </a:ext>
                  </a:extLst>
                </p14:cNvPr>
                <p14:cNvContentPartPr/>
                <p14:nvPr/>
              </p14:nvContentPartPr>
              <p14:xfrm>
                <a:off x="9630090" y="2548530"/>
                <a:ext cx="76320" cy="9540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127D0EAE-A306-4F86-AF39-F5A5AD841EAE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9621450" y="2539530"/>
                  <a:ext cx="93960" cy="11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0AA7630D-C095-4631-9A21-9A37A31139E9}"/>
                    </a:ext>
                  </a:extLst>
                </p14:cNvPr>
                <p14:cNvContentPartPr/>
                <p14:nvPr/>
              </p14:nvContentPartPr>
              <p14:xfrm>
                <a:off x="9617130" y="2556450"/>
                <a:ext cx="110520" cy="10368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0AA7630D-C095-4631-9A21-9A37A31139E9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9608490" y="2547810"/>
                  <a:ext cx="128160" cy="121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0C43DF24-E718-4DD2-9CD4-82D518C96E76}"/>
              </a:ext>
            </a:extLst>
          </p:cNvPr>
          <p:cNvGrpSpPr/>
          <p:nvPr/>
        </p:nvGrpSpPr>
        <p:grpSpPr>
          <a:xfrm>
            <a:off x="10010610" y="2245050"/>
            <a:ext cx="517320" cy="629280"/>
            <a:chOff x="10010610" y="2245050"/>
            <a:chExt cx="517320" cy="629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521500D4-7FE2-46CB-948B-1022147185E8}"/>
                    </a:ext>
                  </a:extLst>
                </p14:cNvPr>
                <p14:cNvContentPartPr/>
                <p14:nvPr/>
              </p14:nvContentPartPr>
              <p14:xfrm>
                <a:off x="10011330" y="2426850"/>
                <a:ext cx="72000" cy="29916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521500D4-7FE2-46CB-948B-1022147185E8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10002330" y="2417850"/>
                  <a:ext cx="89640" cy="31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03433C31-F58C-48C0-8A65-00DF3080EDD8}"/>
                    </a:ext>
                  </a:extLst>
                </p14:cNvPr>
                <p14:cNvContentPartPr/>
                <p14:nvPr/>
              </p14:nvContentPartPr>
              <p14:xfrm>
                <a:off x="10010610" y="2245050"/>
                <a:ext cx="389880" cy="50364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03433C31-F58C-48C0-8A65-00DF3080EDD8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10001610" y="2236050"/>
                  <a:ext cx="407520" cy="52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99263F8E-E48C-4C70-BE07-B2CE4B64D8C4}"/>
                    </a:ext>
                  </a:extLst>
                </p14:cNvPr>
                <p14:cNvContentPartPr/>
                <p14:nvPr/>
              </p14:nvContentPartPr>
              <p14:xfrm>
                <a:off x="10365570" y="2632050"/>
                <a:ext cx="162360" cy="24228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99263F8E-E48C-4C70-BE07-B2CE4B64D8C4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10356570" y="2623410"/>
                  <a:ext cx="180000" cy="25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CD9C80DF-85B8-457D-92FC-18554475EA38}"/>
                    </a:ext>
                  </a:extLst>
                </p14:cNvPr>
                <p14:cNvContentPartPr/>
                <p14:nvPr/>
              </p14:nvContentPartPr>
              <p14:xfrm>
                <a:off x="10368450" y="2772450"/>
                <a:ext cx="142200" cy="1980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CD9C80DF-85B8-457D-92FC-18554475EA38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10359450" y="2763450"/>
                  <a:ext cx="159840" cy="37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A59CD768-6166-48F2-ABFB-8C4E36919E77}"/>
              </a:ext>
            </a:extLst>
          </p:cNvPr>
          <p:cNvGrpSpPr/>
          <p:nvPr/>
        </p:nvGrpSpPr>
        <p:grpSpPr>
          <a:xfrm>
            <a:off x="10249650" y="1603890"/>
            <a:ext cx="1592280" cy="703440"/>
            <a:chOff x="10249650" y="1603890"/>
            <a:chExt cx="1592280" cy="703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5227917C-8C44-4181-9A0A-8136E9F486EF}"/>
                    </a:ext>
                  </a:extLst>
                </p14:cNvPr>
                <p14:cNvContentPartPr/>
                <p14:nvPr/>
              </p14:nvContentPartPr>
              <p14:xfrm>
                <a:off x="10249650" y="1850850"/>
                <a:ext cx="250200" cy="22968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5227917C-8C44-4181-9A0A-8136E9F486EF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10240650" y="1841850"/>
                  <a:ext cx="26784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8BF50729-C830-4B29-9C8C-50B09C37C089}"/>
                    </a:ext>
                  </a:extLst>
                </p14:cNvPr>
                <p14:cNvContentPartPr/>
                <p14:nvPr/>
              </p14:nvContentPartPr>
              <p14:xfrm>
                <a:off x="10385010" y="1818450"/>
                <a:ext cx="146160" cy="16704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8BF50729-C830-4B29-9C8C-50B09C37C089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10376010" y="1809450"/>
                  <a:ext cx="163800" cy="18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8DB04F79-4B28-46FC-A7BF-F8A33CED53BD}"/>
                    </a:ext>
                  </a:extLst>
                </p14:cNvPr>
                <p14:cNvContentPartPr/>
                <p14:nvPr/>
              </p14:nvContentPartPr>
              <p14:xfrm>
                <a:off x="10651410" y="1603890"/>
                <a:ext cx="185040" cy="22680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8DB04F79-4B28-46FC-A7BF-F8A33CED53BD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10642410" y="1595250"/>
                  <a:ext cx="202680" cy="24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C80E06D3-C63D-40C1-BDB1-D25E754A7758}"/>
                    </a:ext>
                  </a:extLst>
                </p14:cNvPr>
                <p14:cNvContentPartPr/>
                <p14:nvPr/>
              </p14:nvContentPartPr>
              <p14:xfrm>
                <a:off x="10654290" y="1669050"/>
                <a:ext cx="338040" cy="12816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C80E06D3-C63D-40C1-BDB1-D25E754A7758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10645650" y="1660410"/>
                  <a:ext cx="355680" cy="14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08E253E3-D010-4BC2-B9CC-6231210EC357}"/>
                    </a:ext>
                  </a:extLst>
                </p14:cNvPr>
                <p14:cNvContentPartPr/>
                <p14:nvPr/>
              </p14:nvContentPartPr>
              <p14:xfrm>
                <a:off x="11032290" y="1698570"/>
                <a:ext cx="85320" cy="11124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08E253E3-D010-4BC2-B9CC-6231210EC357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11023290" y="1689570"/>
                  <a:ext cx="102960" cy="12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4144A3AE-256A-45E8-9A82-74CE7D79B4B1}"/>
                    </a:ext>
                  </a:extLst>
                </p14:cNvPr>
                <p14:cNvContentPartPr/>
                <p14:nvPr/>
              </p14:nvContentPartPr>
              <p14:xfrm>
                <a:off x="11115090" y="1681650"/>
                <a:ext cx="130320" cy="12456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4144A3AE-256A-45E8-9A82-74CE7D79B4B1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11106090" y="1672650"/>
                  <a:ext cx="147960" cy="14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C35E9EB9-CB59-46C6-8BDC-74A3D69F30D9}"/>
                    </a:ext>
                  </a:extLst>
                </p14:cNvPr>
                <p14:cNvContentPartPr/>
                <p14:nvPr/>
              </p14:nvContentPartPr>
              <p14:xfrm>
                <a:off x="11175210" y="1692090"/>
                <a:ext cx="345600" cy="30780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C35E9EB9-CB59-46C6-8BDC-74A3D69F30D9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11166570" y="1683090"/>
                  <a:ext cx="363240" cy="32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58EF1B20-D1F9-463C-ACAC-06FB698B54ED}"/>
                    </a:ext>
                  </a:extLst>
                </p14:cNvPr>
                <p14:cNvContentPartPr/>
                <p14:nvPr/>
              </p14:nvContentPartPr>
              <p14:xfrm>
                <a:off x="11496690" y="1637010"/>
                <a:ext cx="186120" cy="20880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58EF1B20-D1F9-463C-ACAC-06FB698B54ED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11487690" y="1628370"/>
                  <a:ext cx="203760" cy="22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E64D992F-B94D-4CDB-808E-1E70F6053116}"/>
                    </a:ext>
                  </a:extLst>
                </p14:cNvPr>
                <p14:cNvContentPartPr/>
                <p14:nvPr/>
              </p14:nvContentPartPr>
              <p14:xfrm>
                <a:off x="11536650" y="1758690"/>
                <a:ext cx="174960" cy="14328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E64D992F-B94D-4CDB-808E-1E70F6053116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11528010" y="1749690"/>
                  <a:ext cx="192600" cy="16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D8CDF819-0988-4C30-8FF7-EB19258AD295}"/>
                    </a:ext>
                  </a:extLst>
                </p14:cNvPr>
                <p14:cNvContentPartPr/>
                <p14:nvPr/>
              </p14:nvContentPartPr>
              <p14:xfrm>
                <a:off x="11738970" y="1609650"/>
                <a:ext cx="25920" cy="11160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D8CDF819-0988-4C30-8FF7-EB19258AD295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11730330" y="1600650"/>
                  <a:ext cx="43560" cy="12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E802AE59-46FA-4E4D-8556-D9128A3D3118}"/>
                    </a:ext>
                  </a:extLst>
                </p14:cNvPr>
                <p14:cNvContentPartPr/>
                <p14:nvPr/>
              </p14:nvContentPartPr>
              <p14:xfrm>
                <a:off x="11764530" y="1764090"/>
                <a:ext cx="67320" cy="17892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E802AE59-46FA-4E4D-8556-D9128A3D3118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11755530" y="1755090"/>
                  <a:ext cx="8496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70D7F1CC-7C24-4C83-92A9-60E4E9A15678}"/>
                    </a:ext>
                  </a:extLst>
                </p14:cNvPr>
                <p14:cNvContentPartPr/>
                <p14:nvPr/>
              </p14:nvContentPartPr>
              <p14:xfrm>
                <a:off x="10931130" y="2022210"/>
                <a:ext cx="444960" cy="22824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70D7F1CC-7C24-4C83-92A9-60E4E9A15678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10922490" y="2013210"/>
                  <a:ext cx="462600" cy="24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B56F52F4-8414-4110-B5D3-967869447D05}"/>
                    </a:ext>
                  </a:extLst>
                </p14:cNvPr>
                <p14:cNvContentPartPr/>
                <p14:nvPr/>
              </p14:nvContentPartPr>
              <p14:xfrm>
                <a:off x="11377170" y="2102850"/>
                <a:ext cx="174600" cy="13896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B56F52F4-8414-4110-B5D3-967869447D05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11368530" y="2093850"/>
                  <a:ext cx="192240" cy="15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85EDE5CC-D850-47E2-80CC-9D8AA4764886}"/>
                    </a:ext>
                  </a:extLst>
                </p14:cNvPr>
                <p14:cNvContentPartPr/>
                <p14:nvPr/>
              </p14:nvContentPartPr>
              <p14:xfrm>
                <a:off x="11584170" y="2116170"/>
                <a:ext cx="257760" cy="19116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85EDE5CC-D850-47E2-80CC-9D8AA4764886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11575530" y="2107530"/>
                  <a:ext cx="275400" cy="2088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36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C70E3024-50D0-4DF2-9C8C-6B38F690988B}"/>
                  </a:ext>
                </a:extLst>
              </p14:cNvPr>
              <p14:cNvContentPartPr/>
              <p14:nvPr/>
            </p14:nvContentPartPr>
            <p14:xfrm>
              <a:off x="1235610" y="4252050"/>
              <a:ext cx="368280" cy="265320"/>
            </p14:xfrm>
          </p:contentPart>
        </mc:Choice>
        <mc:Fallback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C70E3024-50D0-4DF2-9C8C-6B38F690988B}"/>
                  </a:ext>
                </a:extLst>
              </p:cNvPr>
              <p:cNvPicPr/>
              <p:nvPr/>
            </p:nvPicPr>
            <p:blipFill>
              <a:blip r:embed="rId137"/>
              <a:stretch>
                <a:fillRect/>
              </a:stretch>
            </p:blipFill>
            <p:spPr>
              <a:xfrm>
                <a:off x="1226610" y="4243050"/>
                <a:ext cx="385920" cy="282960"/>
              </a:xfrm>
              <a:prstGeom prst="rect">
                <a:avLst/>
              </a:prstGeom>
            </p:spPr>
          </p:pic>
        </mc:Fallback>
      </mc:AlternateContent>
      <p:grpSp>
        <p:nvGrpSpPr>
          <p:cNvPr id="106" name="Group 105">
            <a:extLst>
              <a:ext uri="{FF2B5EF4-FFF2-40B4-BE49-F238E27FC236}">
                <a16:creationId xmlns:a16="http://schemas.microsoft.com/office/drawing/2014/main" id="{4CAFD681-276A-4D6C-9641-1DED44B06C82}"/>
              </a:ext>
            </a:extLst>
          </p:cNvPr>
          <p:cNvGrpSpPr/>
          <p:nvPr/>
        </p:nvGrpSpPr>
        <p:grpSpPr>
          <a:xfrm>
            <a:off x="1868850" y="4171410"/>
            <a:ext cx="175680" cy="129960"/>
            <a:chOff x="1868850" y="4171410"/>
            <a:chExt cx="175680" cy="129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44E241AB-2FC3-4541-B8D9-9842551DA5BD}"/>
                    </a:ext>
                  </a:extLst>
                </p14:cNvPr>
                <p14:cNvContentPartPr/>
                <p14:nvPr/>
              </p14:nvContentPartPr>
              <p14:xfrm>
                <a:off x="1868850" y="4171410"/>
                <a:ext cx="155880" cy="2448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44E241AB-2FC3-4541-B8D9-9842551DA5BD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1860210" y="4162410"/>
                  <a:ext cx="173520" cy="4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90932BC1-D989-4D94-BCB0-92921539765A}"/>
                    </a:ext>
                  </a:extLst>
                </p14:cNvPr>
                <p14:cNvContentPartPr/>
                <p14:nvPr/>
              </p14:nvContentPartPr>
              <p14:xfrm>
                <a:off x="1898370" y="4265370"/>
                <a:ext cx="146160" cy="3600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90932BC1-D989-4D94-BCB0-92921539765A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1889370" y="4256730"/>
                  <a:ext cx="163800" cy="53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66689AE7-4864-4A51-9AAA-4579C3E010D0}"/>
              </a:ext>
            </a:extLst>
          </p:cNvPr>
          <p:cNvGrpSpPr/>
          <p:nvPr/>
        </p:nvGrpSpPr>
        <p:grpSpPr>
          <a:xfrm>
            <a:off x="2258730" y="3744450"/>
            <a:ext cx="938880" cy="963360"/>
            <a:chOff x="2258730" y="3744450"/>
            <a:chExt cx="938880" cy="963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8D889BAC-189B-4F3C-B1C2-FBA507BB4766}"/>
                    </a:ext>
                  </a:extLst>
                </p14:cNvPr>
                <p14:cNvContentPartPr/>
                <p14:nvPr/>
              </p14:nvContentPartPr>
              <p14:xfrm>
                <a:off x="2426490" y="3744450"/>
                <a:ext cx="248760" cy="33480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8D889BAC-189B-4F3C-B1C2-FBA507BB4766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2417850" y="3735450"/>
                  <a:ext cx="266400" cy="35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28AF5CBB-446C-4E99-A675-EA4028685415}"/>
                    </a:ext>
                  </a:extLst>
                </p14:cNvPr>
                <p14:cNvContentPartPr/>
                <p14:nvPr/>
              </p14:nvContentPartPr>
              <p14:xfrm>
                <a:off x="2258730" y="4189050"/>
                <a:ext cx="621360" cy="1872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28AF5CBB-446C-4E99-A675-EA4028685415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2249730" y="4180410"/>
                  <a:ext cx="63900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7A6AE51C-2E51-44F0-A2C6-BAB69CD1FAFA}"/>
                    </a:ext>
                  </a:extLst>
                </p14:cNvPr>
                <p14:cNvContentPartPr/>
                <p14:nvPr/>
              </p14:nvContentPartPr>
              <p14:xfrm>
                <a:off x="2315250" y="4319730"/>
                <a:ext cx="231840" cy="29916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7A6AE51C-2E51-44F0-A2C6-BAB69CD1FAFA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2306250" y="4311090"/>
                  <a:ext cx="249480" cy="31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C7E02953-D687-4091-B39A-02E26BD5A632}"/>
                    </a:ext>
                  </a:extLst>
                </p14:cNvPr>
                <p14:cNvContentPartPr/>
                <p14:nvPr/>
              </p14:nvContentPartPr>
              <p14:xfrm>
                <a:off x="2625570" y="4514130"/>
                <a:ext cx="113400" cy="19368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C7E02953-D687-4091-B39A-02E26BD5A632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2616930" y="4505130"/>
                  <a:ext cx="13104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4FD3323B-0E66-47A0-92C2-B1D44FC9A901}"/>
                    </a:ext>
                  </a:extLst>
                </p14:cNvPr>
                <p14:cNvContentPartPr/>
                <p14:nvPr/>
              </p14:nvContentPartPr>
              <p14:xfrm>
                <a:off x="2592810" y="4637250"/>
                <a:ext cx="137880" cy="2556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4FD3323B-0E66-47A0-92C2-B1D44FC9A901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2583810" y="4628250"/>
                  <a:ext cx="15552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8AD8684F-95F4-4365-B444-592F30F21132}"/>
                    </a:ext>
                  </a:extLst>
                </p14:cNvPr>
                <p14:cNvContentPartPr/>
                <p14:nvPr/>
              </p14:nvContentPartPr>
              <p14:xfrm>
                <a:off x="3047130" y="4160970"/>
                <a:ext cx="150480" cy="12852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8AD8684F-95F4-4365-B444-592F30F21132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3038130" y="4152330"/>
                  <a:ext cx="168120" cy="146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BEF37EB6-1615-435A-BE2C-D91D95774990}"/>
              </a:ext>
            </a:extLst>
          </p:cNvPr>
          <p:cNvGrpSpPr/>
          <p:nvPr/>
        </p:nvGrpSpPr>
        <p:grpSpPr>
          <a:xfrm>
            <a:off x="3807450" y="3803850"/>
            <a:ext cx="2363400" cy="870120"/>
            <a:chOff x="3807450" y="3803850"/>
            <a:chExt cx="2363400" cy="870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008A24A0-B363-4B47-98CA-A3CE8376D7FE}"/>
                    </a:ext>
                  </a:extLst>
                </p14:cNvPr>
                <p14:cNvContentPartPr/>
                <p14:nvPr/>
              </p14:nvContentPartPr>
              <p14:xfrm>
                <a:off x="3828330" y="3874410"/>
                <a:ext cx="265320" cy="30132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008A24A0-B363-4B47-98CA-A3CE8376D7FE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3819330" y="3865410"/>
                  <a:ext cx="282960" cy="31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423FBD36-3A94-4D64-B9AC-CEE572C99F66}"/>
                    </a:ext>
                  </a:extLst>
                </p14:cNvPr>
                <p14:cNvContentPartPr/>
                <p14:nvPr/>
              </p14:nvContentPartPr>
              <p14:xfrm>
                <a:off x="4180770" y="4125330"/>
                <a:ext cx="15480" cy="1656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423FBD36-3A94-4D64-B9AC-CEE572C99F66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4172130" y="4116690"/>
                  <a:ext cx="33120" cy="3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7B2B989A-0711-4E3D-A9E4-0197CE9DA1D0}"/>
                    </a:ext>
                  </a:extLst>
                </p14:cNvPr>
                <p14:cNvContentPartPr/>
                <p14:nvPr/>
              </p14:nvContentPartPr>
              <p14:xfrm>
                <a:off x="4358250" y="3887730"/>
                <a:ext cx="158760" cy="31608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7B2B989A-0711-4E3D-A9E4-0197CE9DA1D0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4349610" y="3879090"/>
                  <a:ext cx="176400" cy="33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F3BAC229-A111-442E-8F84-C7DD81C0DB86}"/>
                    </a:ext>
                  </a:extLst>
                </p14:cNvPr>
                <p14:cNvContentPartPr/>
                <p14:nvPr/>
              </p14:nvContentPartPr>
              <p14:xfrm>
                <a:off x="4606650" y="3974490"/>
                <a:ext cx="161280" cy="18576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F3BAC229-A111-442E-8F84-C7DD81C0DB86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4597650" y="3965850"/>
                  <a:ext cx="17892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7A367BD0-8B7F-476C-831B-1502506BFD0A}"/>
                    </a:ext>
                  </a:extLst>
                </p14:cNvPr>
                <p14:cNvContentPartPr/>
                <p14:nvPr/>
              </p14:nvContentPartPr>
              <p14:xfrm>
                <a:off x="4571010" y="3885930"/>
                <a:ext cx="324720" cy="6480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7A367BD0-8B7F-476C-831B-1502506BFD0A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4562010" y="3877290"/>
                  <a:ext cx="342360" cy="8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F805865C-AB0E-4633-B918-CEFCB6383980}"/>
                    </a:ext>
                  </a:extLst>
                </p14:cNvPr>
                <p14:cNvContentPartPr/>
                <p14:nvPr/>
              </p14:nvContentPartPr>
              <p14:xfrm>
                <a:off x="4984650" y="3970530"/>
                <a:ext cx="161280" cy="12456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F805865C-AB0E-4633-B918-CEFCB6383980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4975650" y="3961890"/>
                  <a:ext cx="178920" cy="14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7ADC4D5A-9174-4A4A-8D06-FAD5262D64CB}"/>
                    </a:ext>
                  </a:extLst>
                </p14:cNvPr>
                <p14:cNvContentPartPr/>
                <p14:nvPr/>
              </p14:nvContentPartPr>
              <p14:xfrm>
                <a:off x="5249610" y="3887010"/>
                <a:ext cx="165600" cy="26532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7ADC4D5A-9174-4A4A-8D06-FAD5262D64CB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5240610" y="3878370"/>
                  <a:ext cx="183240" cy="28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D044D4F0-FF65-4404-9C24-7A999A43FD92}"/>
                    </a:ext>
                  </a:extLst>
                </p14:cNvPr>
                <p14:cNvContentPartPr/>
                <p14:nvPr/>
              </p14:nvContentPartPr>
              <p14:xfrm>
                <a:off x="5508090" y="3896010"/>
                <a:ext cx="213480" cy="24012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D044D4F0-FF65-4404-9C24-7A999A43FD92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5499450" y="3887010"/>
                  <a:ext cx="231120" cy="25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EB217DEA-61B9-406B-86B1-9A833EFD2C6E}"/>
                    </a:ext>
                  </a:extLst>
                </p14:cNvPr>
                <p14:cNvContentPartPr/>
                <p14:nvPr/>
              </p14:nvContentPartPr>
              <p14:xfrm>
                <a:off x="5783850" y="3803850"/>
                <a:ext cx="107640" cy="14472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EB217DEA-61B9-406B-86B1-9A833EFD2C6E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5774850" y="3795210"/>
                  <a:ext cx="125280" cy="16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B2BA4F03-D976-4D5F-B83C-A999C502051F}"/>
                    </a:ext>
                  </a:extLst>
                </p14:cNvPr>
                <p14:cNvContentPartPr/>
                <p14:nvPr/>
              </p14:nvContentPartPr>
              <p14:xfrm>
                <a:off x="5953050" y="3809970"/>
                <a:ext cx="128520" cy="13284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B2BA4F03-D976-4D5F-B83C-A999C502051F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5944410" y="3800970"/>
                  <a:ext cx="146160" cy="15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4B61A8FA-D9CB-40C2-9ADA-B1761525A4C2}"/>
                    </a:ext>
                  </a:extLst>
                </p14:cNvPr>
                <p14:cNvContentPartPr/>
                <p14:nvPr/>
              </p14:nvContentPartPr>
              <p14:xfrm>
                <a:off x="3807450" y="4207770"/>
                <a:ext cx="2363400" cy="7524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4B61A8FA-D9CB-40C2-9ADA-B1761525A4C2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3798450" y="4198770"/>
                  <a:ext cx="2381040" cy="9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CF6832F8-CC33-49A2-A40C-D5F4E5E22FEF}"/>
                    </a:ext>
                  </a:extLst>
                </p14:cNvPr>
                <p14:cNvContentPartPr/>
                <p14:nvPr/>
              </p14:nvContentPartPr>
              <p14:xfrm>
                <a:off x="3943530" y="4396410"/>
                <a:ext cx="227160" cy="25452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CF6832F8-CC33-49A2-A40C-D5F4E5E22FEF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3934530" y="4387410"/>
                  <a:ext cx="24480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A43217F5-CAF5-47CD-BE6D-DC55DA67D098}"/>
                    </a:ext>
                  </a:extLst>
                </p14:cNvPr>
                <p14:cNvContentPartPr/>
                <p14:nvPr/>
              </p14:nvContentPartPr>
              <p14:xfrm>
                <a:off x="4248090" y="4622490"/>
                <a:ext cx="7920" cy="1224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A43217F5-CAF5-47CD-BE6D-DC55DA67D098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4239090" y="4613850"/>
                  <a:ext cx="2556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D9C42CA8-523E-41F7-B97A-55E575414E9D}"/>
                    </a:ext>
                  </a:extLst>
                </p14:cNvPr>
                <p14:cNvContentPartPr/>
                <p14:nvPr/>
              </p14:nvContentPartPr>
              <p14:xfrm>
                <a:off x="4369410" y="4398930"/>
                <a:ext cx="248040" cy="21780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D9C42CA8-523E-41F7-B97A-55E575414E9D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4360770" y="4390290"/>
                  <a:ext cx="265680" cy="23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9FCE1CFF-809C-43C0-8640-958EF6A474E2}"/>
                    </a:ext>
                  </a:extLst>
                </p14:cNvPr>
                <p14:cNvContentPartPr/>
                <p14:nvPr/>
              </p14:nvContentPartPr>
              <p14:xfrm>
                <a:off x="4675050" y="4412250"/>
                <a:ext cx="186840" cy="26172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9FCE1CFF-809C-43C0-8640-958EF6A474E2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4666410" y="4403610"/>
                  <a:ext cx="204480" cy="27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D1CB69B0-3397-449D-BC50-232A7C799433}"/>
                    </a:ext>
                  </a:extLst>
                </p14:cNvPr>
                <p14:cNvContentPartPr/>
                <p14:nvPr/>
              </p14:nvContentPartPr>
              <p14:xfrm>
                <a:off x="5021730" y="4479930"/>
                <a:ext cx="116640" cy="11916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D1CB69B0-3397-449D-BC50-232A7C799433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5012730" y="4470930"/>
                  <a:ext cx="134280" cy="13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1A177FBA-2E08-4576-848A-745FE3999FC9}"/>
                    </a:ext>
                  </a:extLst>
                </p14:cNvPr>
                <p14:cNvContentPartPr/>
                <p14:nvPr/>
              </p14:nvContentPartPr>
              <p14:xfrm>
                <a:off x="5341050" y="4420170"/>
                <a:ext cx="349560" cy="21348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1A177FBA-2E08-4576-848A-745FE3999FC9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5332050" y="4411530"/>
                  <a:ext cx="367200" cy="23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3531754B-88A1-49F1-8C59-EF726FC3A37C}"/>
                    </a:ext>
                  </a:extLst>
                </p14:cNvPr>
                <p14:cNvContentPartPr/>
                <p14:nvPr/>
              </p14:nvContentPartPr>
              <p14:xfrm>
                <a:off x="5781330" y="4362930"/>
                <a:ext cx="282240" cy="14364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3531754B-88A1-49F1-8C59-EF726FC3A37C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5772330" y="4354290"/>
                  <a:ext cx="299880" cy="161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BC7B72E1-7FF4-45BD-8767-1CABC425FF74}"/>
              </a:ext>
            </a:extLst>
          </p:cNvPr>
          <p:cNvGrpSpPr/>
          <p:nvPr/>
        </p:nvGrpSpPr>
        <p:grpSpPr>
          <a:xfrm>
            <a:off x="6493410" y="4202010"/>
            <a:ext cx="176040" cy="109080"/>
            <a:chOff x="6493410" y="4202010"/>
            <a:chExt cx="176040" cy="109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3C02EC66-34F1-49DE-9777-A26A0C84FF18}"/>
                    </a:ext>
                  </a:extLst>
                </p14:cNvPr>
                <p14:cNvContentPartPr/>
                <p14:nvPr/>
              </p14:nvContentPartPr>
              <p14:xfrm>
                <a:off x="6493410" y="4202010"/>
                <a:ext cx="176040" cy="1872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3C02EC66-34F1-49DE-9777-A26A0C84FF18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6484770" y="4193010"/>
                  <a:ext cx="19368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C80988B0-78C8-4CED-9941-25D5C7FA3E16}"/>
                    </a:ext>
                  </a:extLst>
                </p14:cNvPr>
                <p14:cNvContentPartPr/>
                <p14:nvPr/>
              </p14:nvContentPartPr>
              <p14:xfrm>
                <a:off x="6507090" y="4300290"/>
                <a:ext cx="141480" cy="1080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C80988B0-78C8-4CED-9941-25D5C7FA3E16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6498090" y="4291290"/>
                  <a:ext cx="159120" cy="28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7FF1FBB5-5B2B-4425-8143-4684CA655236}"/>
              </a:ext>
            </a:extLst>
          </p:cNvPr>
          <p:cNvGrpSpPr/>
          <p:nvPr/>
        </p:nvGrpSpPr>
        <p:grpSpPr>
          <a:xfrm>
            <a:off x="188370" y="5270850"/>
            <a:ext cx="672840" cy="387720"/>
            <a:chOff x="188370" y="5270850"/>
            <a:chExt cx="672840" cy="387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A2860CD8-81E9-477C-87AC-B31AC92C0659}"/>
                    </a:ext>
                  </a:extLst>
                </p14:cNvPr>
                <p14:cNvContentPartPr/>
                <p14:nvPr/>
              </p14:nvContentPartPr>
              <p14:xfrm>
                <a:off x="188370" y="5337810"/>
                <a:ext cx="273600" cy="28872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A2860CD8-81E9-477C-87AC-B31AC92C0659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179370" y="5328810"/>
                  <a:ext cx="291240" cy="30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241A19AF-3111-42D7-BA70-A5547B99A56D}"/>
                    </a:ext>
                  </a:extLst>
                </p14:cNvPr>
                <p14:cNvContentPartPr/>
                <p14:nvPr/>
              </p14:nvContentPartPr>
              <p14:xfrm>
                <a:off x="555930" y="5356890"/>
                <a:ext cx="41760" cy="27180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241A19AF-3111-42D7-BA70-A5547B99A56D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547290" y="5347890"/>
                  <a:ext cx="59400" cy="28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0D70E238-9205-4743-9250-5CAC4E1F91A6}"/>
                    </a:ext>
                  </a:extLst>
                </p14:cNvPr>
                <p14:cNvContentPartPr/>
                <p14:nvPr/>
              </p14:nvContentPartPr>
              <p14:xfrm>
                <a:off x="531090" y="5270850"/>
                <a:ext cx="330120" cy="38772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0D70E238-9205-4743-9250-5CAC4E1F91A6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522090" y="5261850"/>
                  <a:ext cx="347760" cy="405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7FF295EA-E447-4ED9-B675-FFB58B2ECFA9}"/>
              </a:ext>
            </a:extLst>
          </p:cNvPr>
          <p:cNvGrpSpPr/>
          <p:nvPr/>
        </p:nvGrpSpPr>
        <p:grpSpPr>
          <a:xfrm>
            <a:off x="1102050" y="5356890"/>
            <a:ext cx="49680" cy="203040"/>
            <a:chOff x="1102050" y="5356890"/>
            <a:chExt cx="49680" cy="203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AC4C2A50-DA5A-471A-A749-01A2E95A382E}"/>
                    </a:ext>
                  </a:extLst>
                </p14:cNvPr>
                <p14:cNvContentPartPr/>
                <p14:nvPr/>
              </p14:nvContentPartPr>
              <p14:xfrm>
                <a:off x="1102050" y="5356890"/>
                <a:ext cx="14040" cy="4932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AC4C2A50-DA5A-471A-A749-01A2E95A382E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1093410" y="5347890"/>
                  <a:ext cx="31680" cy="6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AFD2FCCC-A15A-43B7-9235-2743BBFCD0ED}"/>
                    </a:ext>
                  </a:extLst>
                </p14:cNvPr>
                <p14:cNvContentPartPr/>
                <p14:nvPr/>
              </p14:nvContentPartPr>
              <p14:xfrm>
                <a:off x="1116810" y="5506650"/>
                <a:ext cx="34920" cy="5328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AFD2FCCC-A15A-43B7-9235-2743BBFCD0ED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1107810" y="5497650"/>
                  <a:ext cx="52560" cy="70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2" name="Group 161">
            <a:extLst>
              <a:ext uri="{FF2B5EF4-FFF2-40B4-BE49-F238E27FC236}">
                <a16:creationId xmlns:a16="http://schemas.microsoft.com/office/drawing/2014/main" id="{2CEE7959-FBDC-4E1D-8B0E-2819AB0AE40D}"/>
              </a:ext>
            </a:extLst>
          </p:cNvPr>
          <p:cNvGrpSpPr/>
          <p:nvPr/>
        </p:nvGrpSpPr>
        <p:grpSpPr>
          <a:xfrm>
            <a:off x="1765530" y="5104890"/>
            <a:ext cx="2308680" cy="498240"/>
            <a:chOff x="1765530" y="5104890"/>
            <a:chExt cx="2308680" cy="498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137AD697-1277-410B-88E6-61D0904E501A}"/>
                    </a:ext>
                  </a:extLst>
                </p14:cNvPr>
                <p14:cNvContentPartPr/>
                <p14:nvPr/>
              </p14:nvContentPartPr>
              <p14:xfrm>
                <a:off x="1765530" y="5234490"/>
                <a:ext cx="266040" cy="36864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137AD697-1277-410B-88E6-61D0904E501A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1756890" y="5225490"/>
                  <a:ext cx="283680" cy="38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5F6BC605-0128-413A-9AA0-C35373E5A3EE}"/>
                    </a:ext>
                  </a:extLst>
                </p14:cNvPr>
                <p14:cNvContentPartPr/>
                <p14:nvPr/>
              </p14:nvContentPartPr>
              <p14:xfrm>
                <a:off x="2177730" y="5554170"/>
                <a:ext cx="5040" cy="2304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5F6BC605-0128-413A-9AA0-C35373E5A3EE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2169090" y="5545170"/>
                  <a:ext cx="2268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F13E4246-3AF7-4BE5-928F-C7C5E9B53F90}"/>
                    </a:ext>
                  </a:extLst>
                </p14:cNvPr>
                <p14:cNvContentPartPr/>
                <p14:nvPr/>
              </p14:nvContentPartPr>
              <p14:xfrm>
                <a:off x="2249010" y="5256090"/>
                <a:ext cx="194040" cy="33228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F13E4246-3AF7-4BE5-928F-C7C5E9B53F90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2240370" y="5247450"/>
                  <a:ext cx="211680" cy="34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66D6F186-479C-48FD-9077-C7BB6274C944}"/>
                    </a:ext>
                  </a:extLst>
                </p14:cNvPr>
                <p14:cNvContentPartPr/>
                <p14:nvPr/>
              </p14:nvContentPartPr>
              <p14:xfrm>
                <a:off x="2517570" y="5327730"/>
                <a:ext cx="201960" cy="23184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66D6F186-479C-48FD-9077-C7BB6274C944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2508570" y="5318730"/>
                  <a:ext cx="219600" cy="24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2B06406C-F1ED-4C81-84F3-835B184F3F90}"/>
                    </a:ext>
                  </a:extLst>
                </p14:cNvPr>
                <p14:cNvContentPartPr/>
                <p14:nvPr/>
              </p14:nvContentPartPr>
              <p14:xfrm>
                <a:off x="2455290" y="5292810"/>
                <a:ext cx="315000" cy="3096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2B06406C-F1ED-4C81-84F3-835B184F3F90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2446290" y="5284170"/>
                  <a:ext cx="332640" cy="4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455D1D33-F791-474F-90BD-83F77C5645BA}"/>
                    </a:ext>
                  </a:extLst>
                </p14:cNvPr>
                <p14:cNvContentPartPr/>
                <p14:nvPr/>
              </p14:nvContentPartPr>
              <p14:xfrm>
                <a:off x="2947410" y="5346090"/>
                <a:ext cx="132120" cy="11520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455D1D33-F791-474F-90BD-83F77C5645BA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2938770" y="5337450"/>
                  <a:ext cx="149760" cy="13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C2978F22-F22C-4131-88F1-24018AC7FA5E}"/>
                    </a:ext>
                  </a:extLst>
                </p14:cNvPr>
                <p14:cNvContentPartPr/>
                <p14:nvPr/>
              </p14:nvContentPartPr>
              <p14:xfrm>
                <a:off x="2939490" y="5257890"/>
                <a:ext cx="328320" cy="27396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C2978F22-F22C-4131-88F1-24018AC7FA5E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2930490" y="5248890"/>
                  <a:ext cx="345960" cy="29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29FBB11D-F5BA-44FD-ADB6-208ADF586140}"/>
                    </a:ext>
                  </a:extLst>
                </p14:cNvPr>
                <p14:cNvContentPartPr/>
                <p14:nvPr/>
              </p14:nvContentPartPr>
              <p14:xfrm>
                <a:off x="3368250" y="5278770"/>
                <a:ext cx="280080" cy="24696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29FBB11D-F5BA-44FD-ADB6-208ADF586140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3359610" y="5270130"/>
                  <a:ext cx="29772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5D720303-DB8F-417D-A070-5AC403CA8A34}"/>
                    </a:ext>
                  </a:extLst>
                </p14:cNvPr>
                <p14:cNvContentPartPr/>
                <p14:nvPr/>
              </p14:nvContentPartPr>
              <p14:xfrm>
                <a:off x="3161610" y="5109570"/>
                <a:ext cx="769680" cy="35460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5D720303-DB8F-417D-A070-5AC403CA8A34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3152970" y="5100930"/>
                  <a:ext cx="787320" cy="37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BA44C318-665E-4555-84A9-96C1C7DA3702}"/>
                    </a:ext>
                  </a:extLst>
                </p14:cNvPr>
                <p14:cNvContentPartPr/>
                <p14:nvPr/>
              </p14:nvContentPartPr>
              <p14:xfrm>
                <a:off x="3963330" y="5104890"/>
                <a:ext cx="110880" cy="16920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BA44C318-665E-4555-84A9-96C1C7DA3702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3954330" y="5095890"/>
                  <a:ext cx="128520" cy="186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24">
            <p14:nvContentPartPr>
              <p14:cNvPr id="163" name="Ink 162">
                <a:extLst>
                  <a:ext uri="{FF2B5EF4-FFF2-40B4-BE49-F238E27FC236}">
                    <a16:creationId xmlns:a16="http://schemas.microsoft.com/office/drawing/2014/main" id="{2A7FAFCA-69F3-4866-B5F4-D2DD92D60EDF}"/>
                  </a:ext>
                </a:extLst>
              </p14:cNvPr>
              <p14:cNvContentPartPr/>
              <p14:nvPr/>
            </p14:nvContentPartPr>
            <p14:xfrm>
              <a:off x="4453290" y="5222970"/>
              <a:ext cx="2162520" cy="109080"/>
            </p14:xfrm>
          </p:contentPart>
        </mc:Choice>
        <mc:Fallback>
          <p:pic>
            <p:nvPicPr>
              <p:cNvPr id="163" name="Ink 162">
                <a:extLst>
                  <a:ext uri="{FF2B5EF4-FFF2-40B4-BE49-F238E27FC236}">
                    <a16:creationId xmlns:a16="http://schemas.microsoft.com/office/drawing/2014/main" id="{2A7FAFCA-69F3-4866-B5F4-D2DD92D60EDF}"/>
                  </a:ext>
                </a:extLst>
              </p:cNvPr>
              <p:cNvPicPr/>
              <p:nvPr/>
            </p:nvPicPr>
            <p:blipFill>
              <a:blip r:embed="rId225"/>
              <a:stretch>
                <a:fillRect/>
              </a:stretch>
            </p:blipFill>
            <p:spPr>
              <a:xfrm>
                <a:off x="4444290" y="5214330"/>
                <a:ext cx="2180160" cy="126720"/>
              </a:xfrm>
              <a:prstGeom prst="rect">
                <a:avLst/>
              </a:prstGeom>
            </p:spPr>
          </p:pic>
        </mc:Fallback>
      </mc:AlternateContent>
      <p:grpSp>
        <p:nvGrpSpPr>
          <p:cNvPr id="177" name="Group 176">
            <a:extLst>
              <a:ext uri="{FF2B5EF4-FFF2-40B4-BE49-F238E27FC236}">
                <a16:creationId xmlns:a16="http://schemas.microsoft.com/office/drawing/2014/main" id="{B1F4656F-CF6D-4033-8DEA-AFED062AEF53}"/>
              </a:ext>
            </a:extLst>
          </p:cNvPr>
          <p:cNvGrpSpPr/>
          <p:nvPr/>
        </p:nvGrpSpPr>
        <p:grpSpPr>
          <a:xfrm>
            <a:off x="4877370" y="4901130"/>
            <a:ext cx="1222200" cy="288360"/>
            <a:chOff x="4877370" y="4901130"/>
            <a:chExt cx="1222200" cy="288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9714EBDC-39D1-4322-8273-9894C7EF574A}"/>
                    </a:ext>
                  </a:extLst>
                </p14:cNvPr>
                <p14:cNvContentPartPr/>
                <p14:nvPr/>
              </p14:nvContentPartPr>
              <p14:xfrm>
                <a:off x="4877370" y="4901130"/>
                <a:ext cx="189000" cy="28836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9714EBDC-39D1-4322-8273-9894C7EF574A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4868730" y="4892130"/>
                  <a:ext cx="206640" cy="30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C1C29656-204D-4BDA-829A-664440688494}"/>
                    </a:ext>
                  </a:extLst>
                </p14:cNvPr>
                <p14:cNvContentPartPr/>
                <p14:nvPr/>
              </p14:nvContentPartPr>
              <p14:xfrm>
                <a:off x="5291010" y="5022450"/>
                <a:ext cx="343800" cy="16524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C1C29656-204D-4BDA-829A-664440688494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5282370" y="5013810"/>
                  <a:ext cx="361440" cy="18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A9CA3BC7-13CA-468C-A154-8F6A56FF6C75}"/>
                    </a:ext>
                  </a:extLst>
                </p14:cNvPr>
                <p14:cNvContentPartPr/>
                <p14:nvPr/>
              </p14:nvContentPartPr>
              <p14:xfrm>
                <a:off x="5700330" y="5036490"/>
                <a:ext cx="153360" cy="11952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A9CA3BC7-13CA-468C-A154-8F6A56FF6C75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5691330" y="5027490"/>
                  <a:ext cx="17100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D54DF1F5-4C80-4AEA-864E-9381BBAB0A75}"/>
                    </a:ext>
                  </a:extLst>
                </p14:cNvPr>
                <p14:cNvContentPartPr/>
                <p14:nvPr/>
              </p14:nvContentPartPr>
              <p14:xfrm>
                <a:off x="5894010" y="4970610"/>
                <a:ext cx="205560" cy="18000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D54DF1F5-4C80-4AEA-864E-9381BBAB0A75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5885010" y="4961970"/>
                  <a:ext cx="223200" cy="197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1" name="Group 190">
            <a:extLst>
              <a:ext uri="{FF2B5EF4-FFF2-40B4-BE49-F238E27FC236}">
                <a16:creationId xmlns:a16="http://schemas.microsoft.com/office/drawing/2014/main" id="{69F789FE-057F-45EA-9B30-FB661ABF1BE8}"/>
              </a:ext>
            </a:extLst>
          </p:cNvPr>
          <p:cNvGrpSpPr/>
          <p:nvPr/>
        </p:nvGrpSpPr>
        <p:grpSpPr>
          <a:xfrm>
            <a:off x="2697030" y="5660370"/>
            <a:ext cx="563760" cy="232560"/>
            <a:chOff x="2697030" y="5660370"/>
            <a:chExt cx="563760" cy="232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7AEE4CE7-F742-4975-903C-60919CE883DD}"/>
                    </a:ext>
                  </a:extLst>
                </p14:cNvPr>
                <p14:cNvContentPartPr/>
                <p14:nvPr/>
              </p14:nvContentPartPr>
              <p14:xfrm>
                <a:off x="2815650" y="5674410"/>
                <a:ext cx="8280" cy="21456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7AEE4CE7-F742-4975-903C-60919CE883DD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2807010" y="5665410"/>
                  <a:ext cx="25920" cy="23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58365B50-CAFD-4BE5-8B19-E1495BBEFD60}"/>
                    </a:ext>
                  </a:extLst>
                </p14:cNvPr>
                <p14:cNvContentPartPr/>
                <p14:nvPr/>
              </p14:nvContentPartPr>
              <p14:xfrm>
                <a:off x="2786850" y="5660370"/>
                <a:ext cx="173160" cy="14112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58365B50-CAFD-4BE5-8B19-E1495BBEFD60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2777850" y="5651730"/>
                  <a:ext cx="190800" cy="15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0D280351-BF4E-414D-BA8F-DD29C08769A8}"/>
                    </a:ext>
                  </a:extLst>
                </p14:cNvPr>
                <p14:cNvContentPartPr/>
                <p14:nvPr/>
              </p14:nvContentPartPr>
              <p14:xfrm>
                <a:off x="3025530" y="5707170"/>
                <a:ext cx="192240" cy="16416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0D280351-BF4E-414D-BA8F-DD29C08769A8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3016530" y="5698530"/>
                  <a:ext cx="209880" cy="18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67411295-318D-43CF-A06B-5F57DD96BAB2}"/>
                    </a:ext>
                  </a:extLst>
                </p14:cNvPr>
                <p14:cNvContentPartPr/>
                <p14:nvPr/>
              </p14:nvContentPartPr>
              <p14:xfrm>
                <a:off x="2697030" y="5687370"/>
                <a:ext cx="563760" cy="20556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67411295-318D-43CF-A06B-5F57DD96BAB2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2688030" y="5678370"/>
                  <a:ext cx="581400" cy="223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0" name="Group 189">
            <a:extLst>
              <a:ext uri="{FF2B5EF4-FFF2-40B4-BE49-F238E27FC236}">
                <a16:creationId xmlns:a16="http://schemas.microsoft.com/office/drawing/2014/main" id="{E96E0ED1-FEAD-415C-A8FE-8F298F749D31}"/>
              </a:ext>
            </a:extLst>
          </p:cNvPr>
          <p:cNvGrpSpPr/>
          <p:nvPr/>
        </p:nvGrpSpPr>
        <p:grpSpPr>
          <a:xfrm>
            <a:off x="4505490" y="5376690"/>
            <a:ext cx="2511180" cy="351000"/>
            <a:chOff x="4505490" y="5376690"/>
            <a:chExt cx="2511180" cy="351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DFE6B311-1566-4F79-9592-E48AA89EA4F5}"/>
                    </a:ext>
                  </a:extLst>
                </p14:cNvPr>
                <p14:cNvContentPartPr/>
                <p14:nvPr/>
              </p14:nvContentPartPr>
              <p14:xfrm>
                <a:off x="4505490" y="5414850"/>
                <a:ext cx="287640" cy="26424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DFE6B311-1566-4F79-9592-E48AA89EA4F5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4496490" y="5406210"/>
                  <a:ext cx="305280" cy="28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209FF1B9-6E5D-4D41-A710-260CE0B7EFFB}"/>
                    </a:ext>
                  </a:extLst>
                </p14:cNvPr>
                <p14:cNvContentPartPr/>
                <p14:nvPr/>
              </p14:nvContentPartPr>
              <p14:xfrm>
                <a:off x="4805370" y="5655690"/>
                <a:ext cx="14400" cy="2052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209FF1B9-6E5D-4D41-A710-260CE0B7EFFB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4796370" y="5647050"/>
                  <a:ext cx="3204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12FD115A-F2E7-4CA9-836D-A8E618530631}"/>
                    </a:ext>
                  </a:extLst>
                </p14:cNvPr>
                <p14:cNvContentPartPr/>
                <p14:nvPr/>
              </p14:nvContentPartPr>
              <p14:xfrm>
                <a:off x="4905450" y="5430690"/>
                <a:ext cx="190800" cy="20196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12FD115A-F2E7-4CA9-836D-A8E618530631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4896810" y="5421690"/>
                  <a:ext cx="208440" cy="21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362F264D-0360-443C-B4CB-FA3AC9701A66}"/>
                    </a:ext>
                  </a:extLst>
                </p14:cNvPr>
                <p14:cNvContentPartPr/>
                <p14:nvPr/>
              </p14:nvContentPartPr>
              <p14:xfrm>
                <a:off x="5134410" y="5452650"/>
                <a:ext cx="178200" cy="21924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362F264D-0360-443C-B4CB-FA3AC9701A66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5125770" y="5444010"/>
                  <a:ext cx="195840" cy="23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A371A8B7-81BB-4478-A837-91C93CE9AEF2}"/>
                    </a:ext>
                  </a:extLst>
                </p14:cNvPr>
                <p14:cNvContentPartPr/>
                <p14:nvPr/>
              </p14:nvContentPartPr>
              <p14:xfrm>
                <a:off x="5435370" y="5516010"/>
                <a:ext cx="41400" cy="2232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A371A8B7-81BB-4478-A837-91C93CE9AEF2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5426370" y="5507010"/>
                  <a:ext cx="59040" cy="3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B79C70EC-101E-48E9-AF2D-34CD346FB3AB}"/>
                    </a:ext>
                  </a:extLst>
                </p14:cNvPr>
                <p14:cNvContentPartPr/>
                <p14:nvPr/>
              </p14:nvContentPartPr>
              <p14:xfrm>
                <a:off x="5546970" y="5420610"/>
                <a:ext cx="153360" cy="20916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B79C70EC-101E-48E9-AF2D-34CD346FB3AB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5537970" y="5411610"/>
                  <a:ext cx="171000" cy="22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91F63736-448F-4E4B-8E30-A06F4E04C93D}"/>
                    </a:ext>
                  </a:extLst>
                </p14:cNvPr>
                <p14:cNvContentPartPr/>
                <p14:nvPr/>
              </p14:nvContentPartPr>
              <p14:xfrm>
                <a:off x="5733090" y="5413770"/>
                <a:ext cx="243720" cy="20628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91F63736-448F-4E4B-8E30-A06F4E04C93D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5724450" y="5405130"/>
                  <a:ext cx="261360" cy="22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A8C4E2F8-B020-45F3-934C-33E7D959FAAE}"/>
                    </a:ext>
                  </a:extLst>
                </p14:cNvPr>
                <p14:cNvContentPartPr/>
                <p14:nvPr/>
              </p14:nvContentPartPr>
              <p14:xfrm>
                <a:off x="6006690" y="5382090"/>
                <a:ext cx="104400" cy="13644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A8C4E2F8-B020-45F3-934C-33E7D959FAAE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5997690" y="5373450"/>
                  <a:ext cx="12204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690A3EB4-945F-4B00-AB1D-1440614308C4}"/>
                    </a:ext>
                  </a:extLst>
                </p14:cNvPr>
                <p14:cNvContentPartPr/>
                <p14:nvPr/>
              </p14:nvContentPartPr>
              <p14:xfrm>
                <a:off x="6165090" y="5376690"/>
                <a:ext cx="151920" cy="13140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690A3EB4-945F-4B00-AB1D-1440614308C4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6156090" y="5367690"/>
                  <a:ext cx="169560" cy="14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C55DB97F-68C5-4B86-ABBC-C461C0E908CF}"/>
                    </a:ext>
                  </a:extLst>
                </p14:cNvPr>
                <p14:cNvContentPartPr/>
                <p14:nvPr/>
              </p14:nvContentPartPr>
              <p14:xfrm>
                <a:off x="6468210" y="5451210"/>
                <a:ext cx="29880" cy="22716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C55DB97F-68C5-4B86-ABBC-C461C0E908CF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6459570" y="5442570"/>
                  <a:ext cx="47520" cy="24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4D558383-580F-4ED4-8616-3E64319AF3D5}"/>
                    </a:ext>
                  </a:extLst>
                </p14:cNvPr>
                <p14:cNvContentPartPr/>
                <p14:nvPr/>
              </p14:nvContentPartPr>
              <p14:xfrm>
                <a:off x="6452010" y="5404770"/>
                <a:ext cx="224280" cy="15480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4D558383-580F-4ED4-8616-3E64319AF3D5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6443010" y="5395770"/>
                  <a:ext cx="241920" cy="17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A7AE4EBA-2541-4D32-8A3D-401C2A5B0ECC}"/>
                    </a:ext>
                  </a:extLst>
                </p14:cNvPr>
                <p14:cNvContentPartPr/>
                <p14:nvPr/>
              </p14:nvContentPartPr>
              <p14:xfrm>
                <a:off x="6746130" y="5466330"/>
                <a:ext cx="252000" cy="21780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A7AE4EBA-2541-4D32-8A3D-401C2A5B0ECC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6737490" y="5457690"/>
                  <a:ext cx="269640" cy="23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9EB75CB2-2AB7-4D92-BC3E-4D19FE592F70}"/>
                    </a:ext>
                  </a:extLst>
                </p14:cNvPr>
                <p14:cNvContentPartPr/>
                <p14:nvPr/>
              </p14:nvContentPartPr>
              <p14:xfrm>
                <a:off x="6353910" y="5413770"/>
                <a:ext cx="662760" cy="31392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9EB75CB2-2AB7-4D92-BC3E-4D19FE592F70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6345270" y="5405130"/>
                  <a:ext cx="680400" cy="331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3" name="Group 192">
            <a:extLst>
              <a:ext uri="{FF2B5EF4-FFF2-40B4-BE49-F238E27FC236}">
                <a16:creationId xmlns:a16="http://schemas.microsoft.com/office/drawing/2014/main" id="{E1C33301-D41F-40BE-8442-9F3D3AA2B51B}"/>
              </a:ext>
            </a:extLst>
          </p:cNvPr>
          <p:cNvGrpSpPr/>
          <p:nvPr/>
        </p:nvGrpSpPr>
        <p:grpSpPr>
          <a:xfrm>
            <a:off x="7569990" y="5194530"/>
            <a:ext cx="188280" cy="114840"/>
            <a:chOff x="7569990" y="5194530"/>
            <a:chExt cx="188280" cy="114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8F4FDC8B-0AA4-45CF-A690-A3E28E44A1B0}"/>
                    </a:ext>
                  </a:extLst>
                </p14:cNvPr>
                <p14:cNvContentPartPr/>
                <p14:nvPr/>
              </p14:nvContentPartPr>
              <p14:xfrm>
                <a:off x="7569990" y="5194530"/>
                <a:ext cx="188280" cy="1584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8F4FDC8B-0AA4-45CF-A690-A3E28E44A1B0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7560990" y="5185890"/>
                  <a:ext cx="205920" cy="3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FD671FF4-F60D-4912-84EF-5E1C435D9097}"/>
                    </a:ext>
                  </a:extLst>
                </p14:cNvPr>
                <p14:cNvContentPartPr/>
                <p14:nvPr/>
              </p14:nvContentPartPr>
              <p14:xfrm>
                <a:off x="7590870" y="5290650"/>
                <a:ext cx="102960" cy="1872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FD671FF4-F60D-4912-84EF-5E1C435D9097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7582230" y="5282010"/>
                  <a:ext cx="120600" cy="36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5" name="Group 204">
            <a:extLst>
              <a:ext uri="{FF2B5EF4-FFF2-40B4-BE49-F238E27FC236}">
                <a16:creationId xmlns:a16="http://schemas.microsoft.com/office/drawing/2014/main" id="{98984C71-C7B4-4F37-B1F7-1AF9B91F16FA}"/>
              </a:ext>
            </a:extLst>
          </p:cNvPr>
          <p:cNvGrpSpPr/>
          <p:nvPr/>
        </p:nvGrpSpPr>
        <p:grpSpPr>
          <a:xfrm>
            <a:off x="7070670" y="3947130"/>
            <a:ext cx="1517400" cy="428760"/>
            <a:chOff x="7070670" y="3947130"/>
            <a:chExt cx="1517400" cy="428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A9B6905F-F893-4B58-B623-CA42DD6F38B9}"/>
                    </a:ext>
                  </a:extLst>
                </p14:cNvPr>
                <p14:cNvContentPartPr/>
                <p14:nvPr/>
              </p14:nvContentPartPr>
              <p14:xfrm>
                <a:off x="7070670" y="4047570"/>
                <a:ext cx="298800" cy="28188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A9B6905F-F893-4B58-B623-CA42DD6F38B9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7061670" y="4038570"/>
                  <a:ext cx="316440" cy="29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29FE3DB8-6352-4F5B-8585-9923994D6253}"/>
                    </a:ext>
                  </a:extLst>
                </p14:cNvPr>
                <p14:cNvContentPartPr/>
                <p14:nvPr/>
              </p14:nvContentPartPr>
              <p14:xfrm>
                <a:off x="7492950" y="4329090"/>
                <a:ext cx="1800" cy="684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29FE3DB8-6352-4F5B-8585-9923994D6253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7483950" y="4320450"/>
                  <a:ext cx="19440" cy="2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006B010A-4B0A-430B-95D2-5E7B156AF9ED}"/>
                    </a:ext>
                  </a:extLst>
                </p14:cNvPr>
                <p14:cNvContentPartPr/>
                <p14:nvPr/>
              </p14:nvContentPartPr>
              <p14:xfrm>
                <a:off x="7443990" y="4311810"/>
                <a:ext cx="23760" cy="6408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006B010A-4B0A-430B-95D2-5E7B156AF9ED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7434990" y="4302810"/>
                  <a:ext cx="41400" cy="8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84632F0C-0C43-4FA1-8213-EC5A62DDC924}"/>
                    </a:ext>
                  </a:extLst>
                </p14:cNvPr>
                <p14:cNvContentPartPr/>
                <p14:nvPr/>
              </p14:nvContentPartPr>
              <p14:xfrm>
                <a:off x="7674030" y="3966930"/>
                <a:ext cx="326520" cy="30960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84632F0C-0C43-4FA1-8213-EC5A62DDC924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7665390" y="3958290"/>
                  <a:ext cx="344160" cy="32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8252D3A2-5C6E-4C8E-AE1C-181215A83B05}"/>
                    </a:ext>
                  </a:extLst>
                </p14:cNvPr>
                <p14:cNvContentPartPr/>
                <p14:nvPr/>
              </p14:nvContentPartPr>
              <p14:xfrm>
                <a:off x="8055270" y="4007610"/>
                <a:ext cx="231840" cy="24984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8252D3A2-5C6E-4C8E-AE1C-181215A83B05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8046630" y="3998970"/>
                  <a:ext cx="249480" cy="26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5F50E3E9-8339-4764-8A32-1D9801CD61F6}"/>
                    </a:ext>
                  </a:extLst>
                </p14:cNvPr>
                <p14:cNvContentPartPr/>
                <p14:nvPr/>
              </p14:nvContentPartPr>
              <p14:xfrm>
                <a:off x="8083350" y="3974490"/>
                <a:ext cx="238680" cy="4644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5F50E3E9-8339-4764-8A32-1D9801CD61F6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8074350" y="3965850"/>
                  <a:ext cx="256320" cy="6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05FF6C25-3A8B-41C1-872A-85BE5E4642CA}"/>
                    </a:ext>
                  </a:extLst>
                </p14:cNvPr>
                <p14:cNvContentPartPr/>
                <p14:nvPr/>
              </p14:nvContentPartPr>
              <p14:xfrm>
                <a:off x="8389710" y="3947130"/>
                <a:ext cx="198360" cy="406080"/>
              </p14:xfrm>
            </p:contentPart>
          </mc:Choice>
          <mc:Fallback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05FF6C25-3A8B-41C1-872A-85BE5E4642CA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8381070" y="3938130"/>
                  <a:ext cx="216000" cy="42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296C3E50-CA8A-4754-826B-CBD69FCA5DBC}"/>
                    </a:ext>
                  </a:extLst>
                </p14:cNvPr>
                <p14:cNvContentPartPr/>
                <p14:nvPr/>
              </p14:nvContentPartPr>
              <p14:xfrm>
                <a:off x="8351190" y="4198050"/>
                <a:ext cx="185040" cy="17280"/>
              </p14:xfrm>
            </p:contentPart>
          </mc:Choice>
          <mc:Fallback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296C3E50-CA8A-4754-826B-CBD69FCA5DBC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8342190" y="4189050"/>
                  <a:ext cx="202680" cy="34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9" name="Group 208">
            <a:extLst>
              <a:ext uri="{FF2B5EF4-FFF2-40B4-BE49-F238E27FC236}">
                <a16:creationId xmlns:a16="http://schemas.microsoft.com/office/drawing/2014/main" id="{7EF4B20B-6CFA-4351-BA31-C243DC3447CB}"/>
              </a:ext>
            </a:extLst>
          </p:cNvPr>
          <p:cNvGrpSpPr/>
          <p:nvPr/>
        </p:nvGrpSpPr>
        <p:grpSpPr>
          <a:xfrm>
            <a:off x="8963190" y="4047210"/>
            <a:ext cx="651960" cy="294120"/>
            <a:chOff x="8963190" y="4047210"/>
            <a:chExt cx="651960" cy="294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F4DB7FE4-96E4-45A3-A3AC-BECD24C5C2D4}"/>
                    </a:ext>
                  </a:extLst>
                </p14:cNvPr>
                <p14:cNvContentPartPr/>
                <p14:nvPr/>
              </p14:nvContentPartPr>
              <p14:xfrm>
                <a:off x="8963190" y="4148730"/>
                <a:ext cx="349560" cy="18936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F4DB7FE4-96E4-45A3-A3AC-BECD24C5C2D4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8954550" y="4139730"/>
                  <a:ext cx="367200" cy="20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6122C692-2120-45A2-83D7-375E80CEC14D}"/>
                    </a:ext>
                  </a:extLst>
                </p14:cNvPr>
                <p14:cNvContentPartPr/>
                <p14:nvPr/>
              </p14:nvContentPartPr>
              <p14:xfrm>
                <a:off x="9375750" y="4205610"/>
                <a:ext cx="112320" cy="13572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6122C692-2120-45A2-83D7-375E80CEC14D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9367110" y="4196970"/>
                  <a:ext cx="129960" cy="15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37C22EBC-361F-4038-9B08-BD7AC3ECCF8B}"/>
                    </a:ext>
                  </a:extLst>
                </p14:cNvPr>
                <p14:cNvContentPartPr/>
                <p14:nvPr/>
              </p14:nvContentPartPr>
              <p14:xfrm>
                <a:off x="9552150" y="4047210"/>
                <a:ext cx="63000" cy="28872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37C22EBC-361F-4038-9B08-BD7AC3ECCF8B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9543150" y="4038570"/>
                  <a:ext cx="80640" cy="306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CBEDE552-EDC4-40AE-B763-3684329ADF0C}"/>
              </a:ext>
            </a:extLst>
          </p:cNvPr>
          <p:cNvGrpSpPr/>
          <p:nvPr/>
        </p:nvGrpSpPr>
        <p:grpSpPr>
          <a:xfrm>
            <a:off x="10092150" y="4005090"/>
            <a:ext cx="1005120" cy="450360"/>
            <a:chOff x="10092150" y="4005090"/>
            <a:chExt cx="1005120" cy="450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46A18048-5018-431B-9E23-F65A2663DD5D}"/>
                    </a:ext>
                  </a:extLst>
                </p14:cNvPr>
                <p14:cNvContentPartPr/>
                <p14:nvPr/>
              </p14:nvContentPartPr>
              <p14:xfrm>
                <a:off x="10092150" y="4005090"/>
                <a:ext cx="265320" cy="29232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46A18048-5018-431B-9E23-F65A2663DD5D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10083510" y="3996450"/>
                  <a:ext cx="282960" cy="30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78DDD590-F550-4A95-AEE2-6433923AA66A}"/>
                    </a:ext>
                  </a:extLst>
                </p14:cNvPr>
                <p14:cNvContentPartPr/>
                <p14:nvPr/>
              </p14:nvContentPartPr>
              <p14:xfrm>
                <a:off x="10102950" y="4195530"/>
                <a:ext cx="220680" cy="1764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78DDD590-F550-4A95-AEE2-6433923AA66A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10093950" y="4186530"/>
                  <a:ext cx="238320" cy="3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F1E1ACE6-155A-431F-8D0A-9FB37173D9A0}"/>
                    </a:ext>
                  </a:extLst>
                </p14:cNvPr>
                <p14:cNvContentPartPr/>
                <p14:nvPr/>
              </p14:nvContentPartPr>
              <p14:xfrm>
                <a:off x="10429110" y="4022370"/>
                <a:ext cx="46080" cy="29124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F1E1ACE6-155A-431F-8D0A-9FB37173D9A0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10420110" y="4013730"/>
                  <a:ext cx="63720" cy="30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124D335E-31F8-4FE2-BD84-32E1D0975F55}"/>
                    </a:ext>
                  </a:extLst>
                </p14:cNvPr>
                <p14:cNvContentPartPr/>
                <p14:nvPr/>
              </p14:nvContentPartPr>
              <p14:xfrm>
                <a:off x="10617390" y="4014090"/>
                <a:ext cx="272520" cy="28296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124D335E-31F8-4FE2-BD84-32E1D0975F55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10608750" y="4005090"/>
                  <a:ext cx="290160" cy="30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39289C56-4E11-42FF-9445-36FA2256E330}"/>
                    </a:ext>
                  </a:extLst>
                </p14:cNvPr>
                <p14:cNvContentPartPr/>
                <p14:nvPr/>
              </p14:nvContentPartPr>
              <p14:xfrm>
                <a:off x="10928790" y="4188330"/>
                <a:ext cx="168480" cy="26712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39289C56-4E11-42FF-9445-36FA2256E330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10919790" y="4179330"/>
                  <a:ext cx="186120" cy="284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04">
            <p14:nvContentPartPr>
              <p14:cNvPr id="217" name="Ink 216">
                <a:extLst>
                  <a:ext uri="{FF2B5EF4-FFF2-40B4-BE49-F238E27FC236}">
                    <a16:creationId xmlns:a16="http://schemas.microsoft.com/office/drawing/2014/main" id="{194A8D8B-1631-43A2-A6A4-4115CA3F06B3}"/>
                  </a:ext>
                </a:extLst>
              </p14:cNvPr>
              <p14:cNvContentPartPr/>
              <p14:nvPr/>
            </p14:nvContentPartPr>
            <p14:xfrm>
              <a:off x="7969950" y="5094090"/>
              <a:ext cx="299520" cy="351360"/>
            </p14:xfrm>
          </p:contentPart>
        </mc:Choice>
        <mc:Fallback>
          <p:pic>
            <p:nvPicPr>
              <p:cNvPr id="217" name="Ink 216">
                <a:extLst>
                  <a:ext uri="{FF2B5EF4-FFF2-40B4-BE49-F238E27FC236}">
                    <a16:creationId xmlns:a16="http://schemas.microsoft.com/office/drawing/2014/main" id="{194A8D8B-1631-43A2-A6A4-4115CA3F06B3}"/>
                  </a:ext>
                </a:extLst>
              </p:cNvPr>
              <p:cNvPicPr/>
              <p:nvPr/>
            </p:nvPicPr>
            <p:blipFill>
              <a:blip r:embed="rId305"/>
              <a:stretch>
                <a:fillRect/>
              </a:stretch>
            </p:blipFill>
            <p:spPr>
              <a:xfrm>
                <a:off x="7961310" y="5085450"/>
                <a:ext cx="317160" cy="369000"/>
              </a:xfrm>
              <a:prstGeom prst="rect">
                <a:avLst/>
              </a:prstGeom>
            </p:spPr>
          </p:pic>
        </mc:Fallback>
      </mc:AlternateContent>
      <p:grpSp>
        <p:nvGrpSpPr>
          <p:cNvPr id="234" name="Group 233">
            <a:extLst>
              <a:ext uri="{FF2B5EF4-FFF2-40B4-BE49-F238E27FC236}">
                <a16:creationId xmlns:a16="http://schemas.microsoft.com/office/drawing/2014/main" id="{26601E24-46F4-40CD-A6B3-DF4C03CDC289}"/>
              </a:ext>
            </a:extLst>
          </p:cNvPr>
          <p:cNvGrpSpPr/>
          <p:nvPr/>
        </p:nvGrpSpPr>
        <p:grpSpPr>
          <a:xfrm>
            <a:off x="8354070" y="5098050"/>
            <a:ext cx="1722240" cy="350280"/>
            <a:chOff x="8354070" y="5098050"/>
            <a:chExt cx="1722240" cy="350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CA7C0EC8-CE40-4257-8944-D99DC6D36A40}"/>
                    </a:ext>
                  </a:extLst>
                </p14:cNvPr>
                <p14:cNvContentPartPr/>
                <p14:nvPr/>
              </p14:nvContentPartPr>
              <p14:xfrm>
                <a:off x="8354070" y="5401890"/>
                <a:ext cx="45360" cy="4176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CA7C0EC8-CE40-4257-8944-D99DC6D36A40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8345430" y="5392890"/>
                  <a:ext cx="63000" cy="5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224" name="Ink 223">
                  <a:extLst>
                    <a:ext uri="{FF2B5EF4-FFF2-40B4-BE49-F238E27FC236}">
                      <a16:creationId xmlns:a16="http://schemas.microsoft.com/office/drawing/2014/main" id="{765E658E-79EF-4F94-9075-E73ABFB5CF6A}"/>
                    </a:ext>
                  </a:extLst>
                </p14:cNvPr>
                <p14:cNvContentPartPr/>
                <p14:nvPr/>
              </p14:nvContentPartPr>
              <p14:xfrm>
                <a:off x="8538750" y="5098050"/>
                <a:ext cx="243000" cy="339480"/>
              </p14:xfrm>
            </p:contentPart>
          </mc:Choice>
          <mc:Fallback>
            <p:pic>
              <p:nvPicPr>
                <p:cNvPr id="224" name="Ink 223">
                  <a:extLst>
                    <a:ext uri="{FF2B5EF4-FFF2-40B4-BE49-F238E27FC236}">
                      <a16:creationId xmlns:a16="http://schemas.microsoft.com/office/drawing/2014/main" id="{765E658E-79EF-4F94-9075-E73ABFB5CF6A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8530110" y="5089410"/>
                  <a:ext cx="260640" cy="35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86C88E6C-92E0-40AE-B83E-9C7A8BCBD51E}"/>
                    </a:ext>
                  </a:extLst>
                </p14:cNvPr>
                <p14:cNvContentPartPr/>
                <p14:nvPr/>
              </p14:nvContentPartPr>
              <p14:xfrm>
                <a:off x="8799390" y="5163570"/>
                <a:ext cx="190080" cy="27432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86C88E6C-92E0-40AE-B83E-9C7A8BCBD51E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8790390" y="5154930"/>
                  <a:ext cx="207720" cy="29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226" name="Ink 225">
                  <a:extLst>
                    <a:ext uri="{FF2B5EF4-FFF2-40B4-BE49-F238E27FC236}">
                      <a16:creationId xmlns:a16="http://schemas.microsoft.com/office/drawing/2014/main" id="{80EA8427-0359-4064-BE08-79BA05773829}"/>
                    </a:ext>
                  </a:extLst>
                </p14:cNvPr>
                <p14:cNvContentPartPr/>
                <p14:nvPr/>
              </p14:nvContentPartPr>
              <p14:xfrm>
                <a:off x="8833590" y="5105250"/>
                <a:ext cx="457560" cy="340200"/>
              </p14:xfrm>
            </p:contentPart>
          </mc:Choice>
          <mc:Fallback>
            <p:pic>
              <p:nvPicPr>
                <p:cNvPr id="226" name="Ink 225">
                  <a:extLst>
                    <a:ext uri="{FF2B5EF4-FFF2-40B4-BE49-F238E27FC236}">
                      <a16:creationId xmlns:a16="http://schemas.microsoft.com/office/drawing/2014/main" id="{80EA8427-0359-4064-BE08-79BA05773829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8824950" y="5096610"/>
                  <a:ext cx="475200" cy="35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227" name="Ink 226">
                  <a:extLst>
                    <a:ext uri="{FF2B5EF4-FFF2-40B4-BE49-F238E27FC236}">
                      <a16:creationId xmlns:a16="http://schemas.microsoft.com/office/drawing/2014/main" id="{488A2906-FF3B-49C4-9441-8B4CE976379A}"/>
                    </a:ext>
                  </a:extLst>
                </p14:cNvPr>
                <p14:cNvContentPartPr/>
                <p14:nvPr/>
              </p14:nvContentPartPr>
              <p14:xfrm>
                <a:off x="9093870" y="5311530"/>
                <a:ext cx="128520" cy="5760"/>
              </p14:xfrm>
            </p:contentPart>
          </mc:Choice>
          <mc:Fallback>
            <p:pic>
              <p:nvPicPr>
                <p:cNvPr id="227" name="Ink 226">
                  <a:extLst>
                    <a:ext uri="{FF2B5EF4-FFF2-40B4-BE49-F238E27FC236}">
                      <a16:creationId xmlns:a16="http://schemas.microsoft.com/office/drawing/2014/main" id="{488A2906-FF3B-49C4-9441-8B4CE976379A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9084870" y="5302890"/>
                  <a:ext cx="146160" cy="2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D3A9E049-1066-4DF5-B31C-4E0DA8EBC0C1}"/>
                    </a:ext>
                  </a:extLst>
                </p14:cNvPr>
                <p14:cNvContentPartPr/>
                <p14:nvPr/>
              </p14:nvContentPartPr>
              <p14:xfrm>
                <a:off x="9495270" y="5148090"/>
                <a:ext cx="581040" cy="30024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D3A9E049-1066-4DF5-B31C-4E0DA8EBC0C1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9486270" y="5139090"/>
                  <a:ext cx="598680" cy="317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37" name="Group 236">
            <a:extLst>
              <a:ext uri="{FF2B5EF4-FFF2-40B4-BE49-F238E27FC236}">
                <a16:creationId xmlns:a16="http://schemas.microsoft.com/office/drawing/2014/main" id="{4CB98B97-6EE4-4E9B-8697-DA441A2F3ED4}"/>
              </a:ext>
            </a:extLst>
          </p:cNvPr>
          <p:cNvGrpSpPr/>
          <p:nvPr/>
        </p:nvGrpSpPr>
        <p:grpSpPr>
          <a:xfrm>
            <a:off x="10340910" y="5107050"/>
            <a:ext cx="918360" cy="547920"/>
            <a:chOff x="10340910" y="5107050"/>
            <a:chExt cx="918360" cy="547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471A1AD2-677B-413B-8A88-9EAE45E616A7}"/>
                    </a:ext>
                  </a:extLst>
                </p14:cNvPr>
                <p14:cNvContentPartPr/>
                <p14:nvPr/>
              </p14:nvContentPartPr>
              <p14:xfrm>
                <a:off x="10340910" y="5107050"/>
                <a:ext cx="263520" cy="34956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471A1AD2-677B-413B-8A88-9EAE45E616A7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10331910" y="5098050"/>
                  <a:ext cx="281160" cy="36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231" name="Ink 230">
                  <a:extLst>
                    <a:ext uri="{FF2B5EF4-FFF2-40B4-BE49-F238E27FC236}">
                      <a16:creationId xmlns:a16="http://schemas.microsoft.com/office/drawing/2014/main" id="{17C00695-60E8-4E7C-8702-21710C88967F}"/>
                    </a:ext>
                  </a:extLst>
                </p14:cNvPr>
                <p14:cNvContentPartPr/>
                <p14:nvPr/>
              </p14:nvContentPartPr>
              <p14:xfrm>
                <a:off x="10346670" y="5162490"/>
                <a:ext cx="439560" cy="244440"/>
              </p14:xfrm>
            </p:contentPart>
          </mc:Choice>
          <mc:Fallback>
            <p:pic>
              <p:nvPicPr>
                <p:cNvPr id="231" name="Ink 230">
                  <a:extLst>
                    <a:ext uri="{FF2B5EF4-FFF2-40B4-BE49-F238E27FC236}">
                      <a16:creationId xmlns:a16="http://schemas.microsoft.com/office/drawing/2014/main" id="{17C00695-60E8-4E7C-8702-21710C88967F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10338030" y="5153850"/>
                  <a:ext cx="457200" cy="26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232" name="Ink 231">
                  <a:extLst>
                    <a:ext uri="{FF2B5EF4-FFF2-40B4-BE49-F238E27FC236}">
                      <a16:creationId xmlns:a16="http://schemas.microsoft.com/office/drawing/2014/main" id="{2A969337-2274-42FF-8868-43AD9667CFB4}"/>
                    </a:ext>
                  </a:extLst>
                </p14:cNvPr>
                <p14:cNvContentPartPr/>
                <p14:nvPr/>
              </p14:nvContentPartPr>
              <p14:xfrm>
                <a:off x="10846350" y="5137290"/>
                <a:ext cx="325440" cy="299880"/>
              </p14:xfrm>
            </p:contentPart>
          </mc:Choice>
          <mc:Fallback>
            <p:pic>
              <p:nvPicPr>
                <p:cNvPr id="232" name="Ink 231">
                  <a:extLst>
                    <a:ext uri="{FF2B5EF4-FFF2-40B4-BE49-F238E27FC236}">
                      <a16:creationId xmlns:a16="http://schemas.microsoft.com/office/drawing/2014/main" id="{2A969337-2274-42FF-8868-43AD9667CFB4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10837350" y="5128650"/>
                  <a:ext cx="343080" cy="31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FE12B9EE-C19C-44ED-8D96-F02D205CAB76}"/>
                    </a:ext>
                  </a:extLst>
                </p14:cNvPr>
                <p14:cNvContentPartPr/>
                <p14:nvPr/>
              </p14:nvContentPartPr>
              <p14:xfrm>
                <a:off x="11136870" y="5414850"/>
                <a:ext cx="122400" cy="240120"/>
              </p14:xfrm>
            </p:contentPart>
          </mc:Choice>
          <mc:Fallback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FE12B9EE-C19C-44ED-8D96-F02D205CAB76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11128230" y="5405850"/>
                  <a:ext cx="140040" cy="25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6">
              <p14:nvContentPartPr>
                <p14:cNvPr id="236" name="Ink 235">
                  <a:extLst>
                    <a:ext uri="{FF2B5EF4-FFF2-40B4-BE49-F238E27FC236}">
                      <a16:creationId xmlns:a16="http://schemas.microsoft.com/office/drawing/2014/main" id="{9143A558-6894-4AC6-A7E4-3A2D0C4E814E}"/>
                    </a:ext>
                  </a:extLst>
                </p14:cNvPr>
                <p14:cNvContentPartPr/>
                <p14:nvPr/>
              </p14:nvContentPartPr>
              <p14:xfrm>
                <a:off x="11151990" y="5409810"/>
                <a:ext cx="63000" cy="11880"/>
              </p14:xfrm>
            </p:contentPart>
          </mc:Choice>
          <mc:Fallback>
            <p:pic>
              <p:nvPicPr>
                <p:cNvPr id="236" name="Ink 235">
                  <a:extLst>
                    <a:ext uri="{FF2B5EF4-FFF2-40B4-BE49-F238E27FC236}">
                      <a16:creationId xmlns:a16="http://schemas.microsoft.com/office/drawing/2014/main" id="{9143A558-6894-4AC6-A7E4-3A2D0C4E814E}"/>
                    </a:ext>
                  </a:extLst>
                </p:cNvPr>
                <p:cNvPicPr/>
                <p:nvPr/>
              </p:nvPicPr>
              <p:blipFill>
                <a:blip r:embed="rId327"/>
                <a:stretch>
                  <a:fillRect/>
                </a:stretch>
              </p:blipFill>
              <p:spPr>
                <a:xfrm>
                  <a:off x="11142990" y="5401170"/>
                  <a:ext cx="80640" cy="2952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411663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24878A-CC7A-4651-8585-91794F36B19B}"/>
              </a:ext>
            </a:extLst>
          </p:cNvPr>
          <p:cNvSpPr txBox="1"/>
          <p:nvPr/>
        </p:nvSpPr>
        <p:spPr>
          <a:xfrm>
            <a:off x="878954" y="1124744"/>
            <a:ext cx="99371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Practice problem 2</a:t>
            </a:r>
            <a:r>
              <a:rPr lang="en-GB" sz="2800" dirty="0"/>
              <a:t>: </a:t>
            </a:r>
            <a:r>
              <a:rPr lang="en-US" altLang="en-US" sz="2800" dirty="0"/>
              <a:t>How many moles of H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PO</a:t>
            </a:r>
            <a:r>
              <a:rPr lang="en-US" altLang="en-US" sz="2800" baseline="-30000" dirty="0"/>
              <a:t>4</a:t>
            </a:r>
            <a:r>
              <a:rPr lang="en-US" altLang="en-US" sz="2800" dirty="0"/>
              <a:t> are contained in 0.352 grams of H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PO</a:t>
            </a:r>
            <a:r>
              <a:rPr lang="en-US" altLang="en-US" sz="2800" baseline="-30000" dirty="0"/>
              <a:t>4</a:t>
            </a:r>
            <a:r>
              <a:rPr lang="en-US" altLang="en-US" sz="2800" dirty="0"/>
              <a:t>. </a:t>
            </a:r>
          </a:p>
          <a:p>
            <a:endParaRPr lang="en-US" altLang="en-US" sz="2800" dirty="0"/>
          </a:p>
          <a:p>
            <a:endParaRPr lang="en-US" altLang="en-US" sz="2800" dirty="0"/>
          </a:p>
          <a:p>
            <a:endParaRPr lang="en-GB" sz="28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22B57E-E128-47E6-B083-AE42EE3A3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80191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0355A47-E67F-46BC-A446-BD52E66C8343}"/>
              </a:ext>
            </a:extLst>
          </p:cNvPr>
          <p:cNvGrpSpPr/>
          <p:nvPr/>
        </p:nvGrpSpPr>
        <p:grpSpPr>
          <a:xfrm>
            <a:off x="1659510" y="2129490"/>
            <a:ext cx="392040" cy="254880"/>
            <a:chOff x="1659510" y="2129490"/>
            <a:chExt cx="392040" cy="254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1DA977B7-0FFD-4ABA-A957-39DF70DF5F4A}"/>
                    </a:ext>
                  </a:extLst>
                </p14:cNvPr>
                <p14:cNvContentPartPr/>
                <p14:nvPr/>
              </p14:nvContentPartPr>
              <p14:xfrm>
                <a:off x="1781910" y="2188890"/>
                <a:ext cx="31320" cy="18576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1DA977B7-0FFD-4ABA-A957-39DF70DF5F4A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772910" y="2180250"/>
                  <a:ext cx="4896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DF4D112E-E080-4131-8542-D54AB58898EB}"/>
                    </a:ext>
                  </a:extLst>
                </p14:cNvPr>
                <p14:cNvContentPartPr/>
                <p14:nvPr/>
              </p14:nvContentPartPr>
              <p14:xfrm>
                <a:off x="1659510" y="2129490"/>
                <a:ext cx="253080" cy="4932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DF4D112E-E080-4131-8542-D54AB58898EB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650510" y="2120490"/>
                  <a:ext cx="270720" cy="6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05E94ED1-58A5-4298-8C43-16EB9E4422AE}"/>
                    </a:ext>
                  </a:extLst>
                </p14:cNvPr>
                <p14:cNvContentPartPr/>
                <p14:nvPr/>
              </p14:nvContentPartPr>
              <p14:xfrm>
                <a:off x="1900350" y="2288250"/>
                <a:ext cx="151200" cy="9612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05E94ED1-58A5-4298-8C43-16EB9E4422AE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891350" y="2279250"/>
                  <a:ext cx="168840" cy="113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A612AB8-8A73-4C71-B916-569773A23544}"/>
              </a:ext>
            </a:extLst>
          </p:cNvPr>
          <p:cNvGrpSpPr/>
          <p:nvPr/>
        </p:nvGrpSpPr>
        <p:grpSpPr>
          <a:xfrm>
            <a:off x="2419470" y="2212650"/>
            <a:ext cx="908280" cy="202320"/>
            <a:chOff x="2419470" y="2212650"/>
            <a:chExt cx="908280" cy="202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C919FC56-B9B6-45AF-8EA4-9A2F8C797FF0}"/>
                    </a:ext>
                  </a:extLst>
                </p14:cNvPr>
                <p14:cNvContentPartPr/>
                <p14:nvPr/>
              </p14:nvContentPartPr>
              <p14:xfrm>
                <a:off x="2419470" y="2212650"/>
                <a:ext cx="484920" cy="18540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C919FC56-B9B6-45AF-8EA4-9A2F8C797FF0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2410830" y="2203650"/>
                  <a:ext cx="502560" cy="20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785F6019-66D5-40EF-91E2-65D924E1A198}"/>
                    </a:ext>
                  </a:extLst>
                </p14:cNvPr>
                <p14:cNvContentPartPr/>
                <p14:nvPr/>
              </p14:nvContentPartPr>
              <p14:xfrm>
                <a:off x="2944350" y="2215530"/>
                <a:ext cx="383400" cy="19944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785F6019-66D5-40EF-91E2-65D924E1A198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2935350" y="2206530"/>
                  <a:ext cx="401040" cy="217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A724BD8-748D-40D2-8CE4-46B4CA30B33E}"/>
              </a:ext>
            </a:extLst>
          </p:cNvPr>
          <p:cNvGrpSpPr/>
          <p:nvPr/>
        </p:nvGrpSpPr>
        <p:grpSpPr>
          <a:xfrm>
            <a:off x="3806910" y="2249730"/>
            <a:ext cx="929880" cy="369360"/>
            <a:chOff x="3806910" y="2249730"/>
            <a:chExt cx="929880" cy="369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8D888C78-DA3E-46E7-8647-6185C7E53089}"/>
                    </a:ext>
                  </a:extLst>
                </p14:cNvPr>
                <p14:cNvContentPartPr/>
                <p14:nvPr/>
              </p14:nvContentPartPr>
              <p14:xfrm>
                <a:off x="3806910" y="2249730"/>
                <a:ext cx="150840" cy="15012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8D888C78-DA3E-46E7-8647-6185C7E53089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797910" y="2241090"/>
                  <a:ext cx="168480" cy="16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201FEB1F-71EB-4905-B061-4437996B4AC4}"/>
                    </a:ext>
                  </a:extLst>
                </p14:cNvPr>
                <p14:cNvContentPartPr/>
                <p14:nvPr/>
              </p14:nvContentPartPr>
              <p14:xfrm>
                <a:off x="3854790" y="2277090"/>
                <a:ext cx="379440" cy="34200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201FEB1F-71EB-4905-B061-4437996B4AC4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846150" y="2268450"/>
                  <a:ext cx="397080" cy="35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DA03E545-6685-47FE-8983-0E1C946EA816}"/>
                    </a:ext>
                  </a:extLst>
                </p14:cNvPr>
                <p14:cNvContentPartPr/>
                <p14:nvPr/>
              </p14:nvContentPartPr>
              <p14:xfrm>
                <a:off x="4261950" y="2301210"/>
                <a:ext cx="339840" cy="10152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DA03E545-6685-47FE-8983-0E1C946EA816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4252950" y="2292210"/>
                  <a:ext cx="357480" cy="11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CE99B254-B997-4B31-A396-184F6B652FC1}"/>
                    </a:ext>
                  </a:extLst>
                </p14:cNvPr>
                <p14:cNvContentPartPr/>
                <p14:nvPr/>
              </p14:nvContentPartPr>
              <p14:xfrm>
                <a:off x="4631310" y="2253690"/>
                <a:ext cx="105480" cy="12132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CE99B254-B997-4B31-A396-184F6B652FC1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4622310" y="2244690"/>
                  <a:ext cx="123120" cy="138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674B583-0176-4399-8609-E100D0925212}"/>
                  </a:ext>
                </a:extLst>
              </p14:cNvPr>
              <p14:cNvContentPartPr/>
              <p14:nvPr/>
            </p14:nvContentPartPr>
            <p14:xfrm>
              <a:off x="5080590" y="2123730"/>
              <a:ext cx="235080" cy="22644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674B583-0176-4399-8609-E100D0925212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5071950" y="2115090"/>
                <a:ext cx="252720" cy="24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D4B937B5-905F-4DF2-AA41-186B01853B68}"/>
                  </a:ext>
                </a:extLst>
              </p14:cNvPr>
              <p14:cNvContentPartPr/>
              <p14:nvPr/>
            </p14:nvContentPartPr>
            <p14:xfrm>
              <a:off x="5620590" y="2179890"/>
              <a:ext cx="417960" cy="18324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D4B937B5-905F-4DF2-AA41-186B01853B68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5611590" y="2170890"/>
                <a:ext cx="435600" cy="20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B06A1B14-6833-4E4C-8ACD-EC55AC3B185F}"/>
                  </a:ext>
                </a:extLst>
              </p14:cNvPr>
              <p14:cNvContentPartPr/>
              <p14:nvPr/>
            </p14:nvContentPartPr>
            <p14:xfrm>
              <a:off x="6063030" y="2138490"/>
              <a:ext cx="236160" cy="21060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B06A1B14-6833-4E4C-8ACD-EC55AC3B185F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6054390" y="2129490"/>
                <a:ext cx="253800" cy="22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8683A860-FDA3-4111-9A6F-98088C9F3476}"/>
                  </a:ext>
                </a:extLst>
              </p14:cNvPr>
              <p14:cNvContentPartPr/>
              <p14:nvPr/>
            </p14:nvContentPartPr>
            <p14:xfrm>
              <a:off x="6352830" y="2222010"/>
              <a:ext cx="134280" cy="15048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8683A860-FDA3-4111-9A6F-98088C9F3476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343830" y="2213010"/>
                <a:ext cx="151920" cy="168120"/>
              </a:xfrm>
              <a:prstGeom prst="rect">
                <a:avLst/>
              </a:prstGeom>
            </p:spPr>
          </p:pic>
        </mc:Fallback>
      </mc:AlternateContent>
      <p:grpSp>
        <p:nvGrpSpPr>
          <p:cNvPr id="31" name="Group 30">
            <a:extLst>
              <a:ext uri="{FF2B5EF4-FFF2-40B4-BE49-F238E27FC236}">
                <a16:creationId xmlns:a16="http://schemas.microsoft.com/office/drawing/2014/main" id="{52B3ACF8-5AF9-44EE-95E0-41EF0673C250}"/>
              </a:ext>
            </a:extLst>
          </p:cNvPr>
          <p:cNvGrpSpPr/>
          <p:nvPr/>
        </p:nvGrpSpPr>
        <p:grpSpPr>
          <a:xfrm>
            <a:off x="6901830" y="2209050"/>
            <a:ext cx="397800" cy="178920"/>
            <a:chOff x="6901830" y="2209050"/>
            <a:chExt cx="397800" cy="178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C0A00B56-B436-417F-A0C5-9D0480E70C90}"/>
                    </a:ext>
                  </a:extLst>
                </p14:cNvPr>
                <p14:cNvContentPartPr/>
                <p14:nvPr/>
              </p14:nvContentPartPr>
              <p14:xfrm>
                <a:off x="6901830" y="2209050"/>
                <a:ext cx="202680" cy="17892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C0A00B56-B436-417F-A0C5-9D0480E70C90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6893190" y="2200050"/>
                  <a:ext cx="22032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7AC0D5E2-A61F-49A0-8EC2-F472F0285735}"/>
                    </a:ext>
                  </a:extLst>
                </p14:cNvPr>
                <p14:cNvContentPartPr/>
                <p14:nvPr/>
              </p14:nvContentPartPr>
              <p14:xfrm>
                <a:off x="7136910" y="2244330"/>
                <a:ext cx="162720" cy="14220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7AC0D5E2-A61F-49A0-8EC2-F472F0285735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7127910" y="2235690"/>
                  <a:ext cx="180360" cy="159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99061A0-806A-4516-8589-16F3C3FE0331}"/>
              </a:ext>
            </a:extLst>
          </p:cNvPr>
          <p:cNvGrpSpPr/>
          <p:nvPr/>
        </p:nvGrpSpPr>
        <p:grpSpPr>
          <a:xfrm>
            <a:off x="7572150" y="2118690"/>
            <a:ext cx="700560" cy="253440"/>
            <a:chOff x="7572150" y="2118690"/>
            <a:chExt cx="700560" cy="253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A0F764FA-097D-4720-BEC7-75E8E79722A5}"/>
                    </a:ext>
                  </a:extLst>
                </p14:cNvPr>
                <p14:cNvContentPartPr/>
                <p14:nvPr/>
              </p14:nvContentPartPr>
              <p14:xfrm>
                <a:off x="7572150" y="2197890"/>
                <a:ext cx="135360" cy="16560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A0F764FA-097D-4720-BEC7-75E8E79722A5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7563150" y="2189250"/>
                  <a:ext cx="153000" cy="18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206A7ACD-33EC-4684-B362-0A0C53A78E7A}"/>
                    </a:ext>
                  </a:extLst>
                </p14:cNvPr>
                <p14:cNvContentPartPr/>
                <p14:nvPr/>
              </p14:nvContentPartPr>
              <p14:xfrm>
                <a:off x="7762230" y="2209770"/>
                <a:ext cx="106920" cy="12960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206A7ACD-33EC-4684-B362-0A0C53A78E7A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7753230" y="2201130"/>
                  <a:ext cx="124560" cy="14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2BFFF390-81C4-4D93-993C-D99DADB5BF81}"/>
                    </a:ext>
                  </a:extLst>
                </p14:cNvPr>
                <p14:cNvContentPartPr/>
                <p14:nvPr/>
              </p14:nvContentPartPr>
              <p14:xfrm>
                <a:off x="7922430" y="2118690"/>
                <a:ext cx="350280" cy="25344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2BFFF390-81C4-4D93-993C-D99DADB5BF81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7913790" y="2110050"/>
                  <a:ext cx="367920" cy="271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88FE41E-61F1-4597-90D7-E65158017314}"/>
              </a:ext>
            </a:extLst>
          </p:cNvPr>
          <p:cNvGrpSpPr/>
          <p:nvPr/>
        </p:nvGrpSpPr>
        <p:grpSpPr>
          <a:xfrm>
            <a:off x="8768790" y="2049570"/>
            <a:ext cx="582840" cy="299160"/>
            <a:chOff x="8768790" y="2049570"/>
            <a:chExt cx="582840" cy="299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30544A94-B452-4B53-96CC-53F96CE203BF}"/>
                    </a:ext>
                  </a:extLst>
                </p14:cNvPr>
                <p14:cNvContentPartPr/>
                <p14:nvPr/>
              </p14:nvContentPartPr>
              <p14:xfrm>
                <a:off x="8768790" y="2061810"/>
                <a:ext cx="262800" cy="28692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30544A94-B452-4B53-96CC-53F96CE203BF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8760150" y="2053170"/>
                  <a:ext cx="280440" cy="30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BCA6AC28-7B4A-43F0-949E-4C4DB7E3B7DE}"/>
                    </a:ext>
                  </a:extLst>
                </p14:cNvPr>
                <p14:cNvContentPartPr/>
                <p14:nvPr/>
              </p14:nvContentPartPr>
              <p14:xfrm>
                <a:off x="9148950" y="2049570"/>
                <a:ext cx="202680" cy="29232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BCA6AC28-7B4A-43F0-949E-4C4DB7E3B7DE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9140310" y="2040930"/>
                  <a:ext cx="220320" cy="309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71910FE-06CC-44C8-82EB-B0906CCDF409}"/>
              </a:ext>
            </a:extLst>
          </p:cNvPr>
          <p:cNvGrpSpPr/>
          <p:nvPr/>
        </p:nvGrpSpPr>
        <p:grpSpPr>
          <a:xfrm>
            <a:off x="9616230" y="2071170"/>
            <a:ext cx="274320" cy="341640"/>
            <a:chOff x="9616230" y="2071170"/>
            <a:chExt cx="274320" cy="341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3C02B0D2-A37A-4DCC-A06B-8A867F67B5C1}"/>
                    </a:ext>
                  </a:extLst>
                </p14:cNvPr>
                <p14:cNvContentPartPr/>
                <p14:nvPr/>
              </p14:nvContentPartPr>
              <p14:xfrm>
                <a:off x="9616230" y="2212290"/>
                <a:ext cx="121320" cy="11340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3C02B0D2-A37A-4DCC-A06B-8A867F67B5C1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9607230" y="2203650"/>
                  <a:ext cx="138960" cy="13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F242E372-95E4-4DB2-8353-EA08B7DFB192}"/>
                    </a:ext>
                  </a:extLst>
                </p14:cNvPr>
                <p14:cNvContentPartPr/>
                <p14:nvPr/>
              </p14:nvContentPartPr>
              <p14:xfrm>
                <a:off x="9763470" y="2071170"/>
                <a:ext cx="127080" cy="34164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F242E372-95E4-4DB2-8353-EA08B7DFB192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9754470" y="2062170"/>
                  <a:ext cx="144720" cy="359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41A7290-F09E-4673-952D-32B18B8DC018}"/>
              </a:ext>
            </a:extLst>
          </p:cNvPr>
          <p:cNvGrpSpPr/>
          <p:nvPr/>
        </p:nvGrpSpPr>
        <p:grpSpPr>
          <a:xfrm>
            <a:off x="10208430" y="2063250"/>
            <a:ext cx="856080" cy="366840"/>
            <a:chOff x="10208430" y="2063250"/>
            <a:chExt cx="856080" cy="366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74A06BD9-69B2-4752-ADE2-EFA7856C73E4}"/>
                    </a:ext>
                  </a:extLst>
                </p14:cNvPr>
                <p14:cNvContentPartPr/>
                <p14:nvPr/>
              </p14:nvContentPartPr>
              <p14:xfrm>
                <a:off x="10208430" y="2085930"/>
                <a:ext cx="296640" cy="30816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74A06BD9-69B2-4752-ADE2-EFA7856C73E4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10199790" y="2076930"/>
                  <a:ext cx="314280" cy="32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35C4218A-5CD4-4F8B-9000-38D7F0671EA5}"/>
                    </a:ext>
                  </a:extLst>
                </p14:cNvPr>
                <p14:cNvContentPartPr/>
                <p14:nvPr/>
              </p14:nvContentPartPr>
              <p14:xfrm>
                <a:off x="10556550" y="2063250"/>
                <a:ext cx="212760" cy="26424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35C4218A-5CD4-4F8B-9000-38D7F0671EA5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10547910" y="2054610"/>
                  <a:ext cx="230400" cy="28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618A8695-E428-4D44-B732-F8D7768444E3}"/>
                    </a:ext>
                  </a:extLst>
                </p14:cNvPr>
                <p14:cNvContentPartPr/>
                <p14:nvPr/>
              </p14:nvContentPartPr>
              <p14:xfrm>
                <a:off x="10760310" y="2111130"/>
                <a:ext cx="211320" cy="21024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618A8695-E428-4D44-B732-F8D7768444E3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10751310" y="2102130"/>
                  <a:ext cx="228960" cy="22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D9A9E1A2-1F2D-4D4A-B964-29372C7CEF83}"/>
                    </a:ext>
                  </a:extLst>
                </p14:cNvPr>
                <p14:cNvContentPartPr/>
                <p14:nvPr/>
              </p14:nvContentPartPr>
              <p14:xfrm>
                <a:off x="11001510" y="2227050"/>
                <a:ext cx="63000" cy="20304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D9A9E1A2-1F2D-4D4A-B964-29372C7CEF83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10992510" y="2218050"/>
                  <a:ext cx="80640" cy="220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98A77F0B-0DFF-4195-A0FE-599C480B577D}"/>
              </a:ext>
            </a:extLst>
          </p:cNvPr>
          <p:cNvGrpSpPr/>
          <p:nvPr/>
        </p:nvGrpSpPr>
        <p:grpSpPr>
          <a:xfrm>
            <a:off x="1767510" y="2606490"/>
            <a:ext cx="1234080" cy="338400"/>
            <a:chOff x="1767510" y="2606490"/>
            <a:chExt cx="1234080" cy="338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CAA8D71E-DABF-4533-A7D7-FBB0A1F21382}"/>
                    </a:ext>
                  </a:extLst>
                </p14:cNvPr>
                <p14:cNvContentPartPr/>
                <p14:nvPr/>
              </p14:nvContentPartPr>
              <p14:xfrm>
                <a:off x="1767510" y="2606490"/>
                <a:ext cx="143640" cy="30888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CAA8D71E-DABF-4533-A7D7-FBB0A1F21382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1758510" y="2597850"/>
                  <a:ext cx="161280" cy="32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7A7EB3B7-A6E6-4B9B-A68C-6FB232627A46}"/>
                    </a:ext>
                  </a:extLst>
                </p14:cNvPr>
                <p14:cNvContentPartPr/>
                <p14:nvPr/>
              </p14:nvContentPartPr>
              <p14:xfrm>
                <a:off x="1968030" y="2734650"/>
                <a:ext cx="139320" cy="15408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7A7EB3B7-A6E6-4B9B-A68C-6FB232627A46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1959390" y="2725650"/>
                  <a:ext cx="156960" cy="17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6A1ACF4B-BDCF-4899-A8ED-D4F8C688AC20}"/>
                    </a:ext>
                  </a:extLst>
                </p14:cNvPr>
                <p14:cNvContentPartPr/>
                <p14:nvPr/>
              </p14:nvContentPartPr>
              <p14:xfrm>
                <a:off x="2174670" y="2769210"/>
                <a:ext cx="205560" cy="13608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6A1ACF4B-BDCF-4899-A8ED-D4F8C688AC20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2166030" y="2760570"/>
                  <a:ext cx="223200" cy="15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C077D9AC-22B2-44AC-B396-D329A0B5BAEB}"/>
                    </a:ext>
                  </a:extLst>
                </p14:cNvPr>
                <p14:cNvContentPartPr/>
                <p14:nvPr/>
              </p14:nvContentPartPr>
              <p14:xfrm>
                <a:off x="2383830" y="2815650"/>
                <a:ext cx="321840" cy="12024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C077D9AC-22B2-44AC-B396-D329A0B5BAEB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2375190" y="2806650"/>
                  <a:ext cx="339480" cy="13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247FEA0D-4134-47D4-A1DB-8391781F138A}"/>
                    </a:ext>
                  </a:extLst>
                </p14:cNvPr>
                <p14:cNvContentPartPr/>
                <p14:nvPr/>
              </p14:nvContentPartPr>
              <p14:xfrm>
                <a:off x="2718630" y="2801250"/>
                <a:ext cx="282960" cy="14364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247FEA0D-4134-47D4-A1DB-8391781F138A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2709990" y="2792610"/>
                  <a:ext cx="300600" cy="1612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64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8FA6DB20-4339-4D8F-A0B3-E14296B6F124}"/>
                  </a:ext>
                </a:extLst>
              </p14:cNvPr>
              <p14:cNvContentPartPr/>
              <p14:nvPr/>
            </p14:nvContentPartPr>
            <p14:xfrm>
              <a:off x="3798990" y="2760930"/>
              <a:ext cx="360360" cy="19008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8FA6DB20-4339-4D8F-A0B3-E14296B6F124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3790350" y="2751930"/>
                <a:ext cx="378000" cy="207720"/>
              </a:xfrm>
              <a:prstGeom prst="rect">
                <a:avLst/>
              </a:prstGeom>
            </p:spPr>
          </p:pic>
        </mc:Fallback>
      </mc:AlternateContent>
      <p:grpSp>
        <p:nvGrpSpPr>
          <p:cNvPr id="52" name="Group 51">
            <a:extLst>
              <a:ext uri="{FF2B5EF4-FFF2-40B4-BE49-F238E27FC236}">
                <a16:creationId xmlns:a16="http://schemas.microsoft.com/office/drawing/2014/main" id="{5E4326BC-0966-4212-8172-CE7A5060D31B}"/>
              </a:ext>
            </a:extLst>
          </p:cNvPr>
          <p:cNvGrpSpPr/>
          <p:nvPr/>
        </p:nvGrpSpPr>
        <p:grpSpPr>
          <a:xfrm>
            <a:off x="4580190" y="2760210"/>
            <a:ext cx="203040" cy="75600"/>
            <a:chOff x="4580190" y="2760210"/>
            <a:chExt cx="203040" cy="75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C4B9DFF9-CDA6-40ED-B430-54DD3ABCE7F1}"/>
                    </a:ext>
                  </a:extLst>
                </p14:cNvPr>
                <p14:cNvContentPartPr/>
                <p14:nvPr/>
              </p14:nvContentPartPr>
              <p14:xfrm>
                <a:off x="4580190" y="2760210"/>
                <a:ext cx="167040" cy="1332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C4B9DFF9-CDA6-40ED-B430-54DD3ABCE7F1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4571550" y="2751570"/>
                  <a:ext cx="184680" cy="3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13592565-72AF-48AC-AA79-72A9C02DADC6}"/>
                    </a:ext>
                  </a:extLst>
                </p14:cNvPr>
                <p14:cNvContentPartPr/>
                <p14:nvPr/>
              </p14:nvContentPartPr>
              <p14:xfrm>
                <a:off x="4628070" y="2828970"/>
                <a:ext cx="155160" cy="684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13592565-72AF-48AC-AA79-72A9C02DADC6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4619070" y="2819970"/>
                  <a:ext cx="172800" cy="24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88CAF8BF-35C8-4965-A9D5-D68660D19FE0}"/>
              </a:ext>
            </a:extLst>
          </p:cNvPr>
          <p:cNvGrpSpPr/>
          <p:nvPr/>
        </p:nvGrpSpPr>
        <p:grpSpPr>
          <a:xfrm>
            <a:off x="5142870" y="2654370"/>
            <a:ext cx="1411560" cy="306000"/>
            <a:chOff x="5142870" y="2654370"/>
            <a:chExt cx="1411560" cy="306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B0810815-8320-49CF-B96C-3C66F55291E3}"/>
                    </a:ext>
                  </a:extLst>
                </p14:cNvPr>
                <p14:cNvContentPartPr/>
                <p14:nvPr/>
              </p14:nvContentPartPr>
              <p14:xfrm>
                <a:off x="5142870" y="2654370"/>
                <a:ext cx="241560" cy="24516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B0810815-8320-49CF-B96C-3C66F55291E3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5133870" y="2645370"/>
                  <a:ext cx="259200" cy="26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C2E4266A-7C02-4194-9BEE-3A0E90F6382D}"/>
                    </a:ext>
                  </a:extLst>
                </p14:cNvPr>
                <p14:cNvContentPartPr/>
                <p14:nvPr/>
              </p14:nvContentPartPr>
              <p14:xfrm>
                <a:off x="5466150" y="2687850"/>
                <a:ext cx="251280" cy="27252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C2E4266A-7C02-4194-9BEE-3A0E90F6382D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5457150" y="2679210"/>
                  <a:ext cx="268920" cy="29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FB395745-BAEF-4EC7-95A6-94F1169BECBD}"/>
                    </a:ext>
                  </a:extLst>
                </p14:cNvPr>
                <p14:cNvContentPartPr/>
                <p14:nvPr/>
              </p14:nvContentPartPr>
              <p14:xfrm>
                <a:off x="5921550" y="2762730"/>
                <a:ext cx="156600" cy="13644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FB395745-BAEF-4EC7-95A6-94F1169BECBD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5912550" y="2754090"/>
                  <a:ext cx="17424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00EBF8E2-9BBE-41BE-9FF1-29B2F011C848}"/>
                    </a:ext>
                  </a:extLst>
                </p14:cNvPr>
                <p14:cNvContentPartPr/>
                <p14:nvPr/>
              </p14:nvContentPartPr>
              <p14:xfrm>
                <a:off x="6252750" y="2769210"/>
                <a:ext cx="301680" cy="15840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00EBF8E2-9BBE-41BE-9FF1-29B2F011C848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6243750" y="2760570"/>
                  <a:ext cx="319320" cy="176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F6FFE288-C735-4654-AC34-B57CFB56666F}"/>
              </a:ext>
            </a:extLst>
          </p:cNvPr>
          <p:cNvGrpSpPr/>
          <p:nvPr/>
        </p:nvGrpSpPr>
        <p:grpSpPr>
          <a:xfrm>
            <a:off x="7102710" y="2756250"/>
            <a:ext cx="429120" cy="272880"/>
            <a:chOff x="7102710" y="2756250"/>
            <a:chExt cx="429120" cy="272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54F33FD8-FF7F-43BF-A2A3-A07AF9B603B5}"/>
                    </a:ext>
                  </a:extLst>
                </p14:cNvPr>
                <p14:cNvContentPartPr/>
                <p14:nvPr/>
              </p14:nvContentPartPr>
              <p14:xfrm>
                <a:off x="7102710" y="2820690"/>
                <a:ext cx="225360" cy="504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54F33FD8-FF7F-43BF-A2A3-A07AF9B603B5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7094070" y="2811690"/>
                  <a:ext cx="243000" cy="2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1143C036-9FF1-4300-90FA-E9DF0987A900}"/>
                    </a:ext>
                  </a:extLst>
                </p14:cNvPr>
                <p14:cNvContentPartPr/>
                <p14:nvPr/>
              </p14:nvContentPartPr>
              <p14:xfrm>
                <a:off x="7110270" y="2908530"/>
                <a:ext cx="199800" cy="2304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1143C036-9FF1-4300-90FA-E9DF0987A900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7101270" y="2899530"/>
                  <a:ext cx="21744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9CEF8C5E-8408-45CD-BBF7-C1FFE60CFA9C}"/>
                    </a:ext>
                  </a:extLst>
                </p14:cNvPr>
                <p14:cNvContentPartPr/>
                <p14:nvPr/>
              </p14:nvContentPartPr>
              <p14:xfrm>
                <a:off x="7293150" y="2756250"/>
                <a:ext cx="238680" cy="27288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9CEF8C5E-8408-45CD-BBF7-C1FFE60CFA9C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7284150" y="2747610"/>
                  <a:ext cx="256320" cy="290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84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D18AC30C-080E-4B08-BB99-5FD3E156D1F7}"/>
                  </a:ext>
                </a:extLst>
              </p14:cNvPr>
              <p14:cNvContentPartPr/>
              <p14:nvPr/>
            </p14:nvContentPartPr>
            <p14:xfrm>
              <a:off x="8203950" y="2778930"/>
              <a:ext cx="250200" cy="183960"/>
            </p14:xfrm>
          </p:contentPart>
        </mc:Choice>
        <mc:Fallback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D18AC30C-080E-4B08-BB99-5FD3E156D1F7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8194950" y="2770290"/>
                <a:ext cx="267840" cy="201600"/>
              </a:xfrm>
              <a:prstGeom prst="rect">
                <a:avLst/>
              </a:prstGeom>
            </p:spPr>
          </p:pic>
        </mc:Fallback>
      </mc:AlternateContent>
      <p:grpSp>
        <p:nvGrpSpPr>
          <p:cNvPr id="63" name="Group 62">
            <a:extLst>
              <a:ext uri="{FF2B5EF4-FFF2-40B4-BE49-F238E27FC236}">
                <a16:creationId xmlns:a16="http://schemas.microsoft.com/office/drawing/2014/main" id="{EFFD7B59-5A17-47F6-BE15-4C444A2B0495}"/>
              </a:ext>
            </a:extLst>
          </p:cNvPr>
          <p:cNvGrpSpPr/>
          <p:nvPr/>
        </p:nvGrpSpPr>
        <p:grpSpPr>
          <a:xfrm>
            <a:off x="8828910" y="2717730"/>
            <a:ext cx="153360" cy="88920"/>
            <a:chOff x="8828910" y="2717730"/>
            <a:chExt cx="153360" cy="88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2E573880-C0DD-4C66-A917-6F24E1ADB40B}"/>
                    </a:ext>
                  </a:extLst>
                </p14:cNvPr>
                <p14:cNvContentPartPr/>
                <p14:nvPr/>
              </p14:nvContentPartPr>
              <p14:xfrm>
                <a:off x="8828910" y="2717730"/>
                <a:ext cx="145440" cy="2376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2E573880-C0DD-4C66-A917-6F24E1ADB40B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8819910" y="2709090"/>
                  <a:ext cx="163080" cy="4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813E244C-D38D-49A2-9C31-8DEE9186E3B0}"/>
                    </a:ext>
                  </a:extLst>
                </p14:cNvPr>
                <p14:cNvContentPartPr/>
                <p14:nvPr/>
              </p14:nvContentPartPr>
              <p14:xfrm>
                <a:off x="8885430" y="2801250"/>
                <a:ext cx="96840" cy="540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813E244C-D38D-49A2-9C31-8DEE9186E3B0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8876790" y="2792610"/>
                  <a:ext cx="114480" cy="23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C5DDFC71-1DE5-4430-8CD8-30017F7894F4}"/>
              </a:ext>
            </a:extLst>
          </p:cNvPr>
          <p:cNvGrpSpPr/>
          <p:nvPr/>
        </p:nvGrpSpPr>
        <p:grpSpPr>
          <a:xfrm>
            <a:off x="9320310" y="2617650"/>
            <a:ext cx="565200" cy="533160"/>
            <a:chOff x="9320310" y="2617650"/>
            <a:chExt cx="565200" cy="533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5D89F58E-3C41-4F72-819A-909451145306}"/>
                    </a:ext>
                  </a:extLst>
                </p14:cNvPr>
                <p14:cNvContentPartPr/>
                <p14:nvPr/>
              </p14:nvContentPartPr>
              <p14:xfrm>
                <a:off x="9364590" y="2617650"/>
                <a:ext cx="330840" cy="14796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5D89F58E-3C41-4F72-819A-909451145306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9355950" y="2608650"/>
                  <a:ext cx="348480" cy="16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6FFE89A3-92F4-4918-A6DF-FFDB477154B6}"/>
                    </a:ext>
                  </a:extLst>
                </p14:cNvPr>
                <p14:cNvContentPartPr/>
                <p14:nvPr/>
              </p14:nvContentPartPr>
              <p14:xfrm>
                <a:off x="9320310" y="2818170"/>
                <a:ext cx="565200" cy="3636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6FFE89A3-92F4-4918-A6DF-FFDB477154B6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9311310" y="2809170"/>
                  <a:ext cx="58284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1FB986F3-45FF-4F44-91C2-9DC1FD6E8DB0}"/>
                    </a:ext>
                  </a:extLst>
                </p14:cNvPr>
                <p14:cNvContentPartPr/>
                <p14:nvPr/>
              </p14:nvContentPartPr>
              <p14:xfrm>
                <a:off x="9390150" y="2949570"/>
                <a:ext cx="156960" cy="18900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1FB986F3-45FF-4F44-91C2-9DC1FD6E8DB0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9381150" y="2940930"/>
                  <a:ext cx="174600" cy="20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FDAFE5A5-28C7-4143-A0A9-EF994FCCAE90}"/>
                    </a:ext>
                  </a:extLst>
                </p14:cNvPr>
                <p14:cNvContentPartPr/>
                <p14:nvPr/>
              </p14:nvContentPartPr>
              <p14:xfrm>
                <a:off x="9652230" y="2969010"/>
                <a:ext cx="181080" cy="18180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FDAFE5A5-28C7-4143-A0A9-EF994FCCAE90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9643230" y="2960370"/>
                  <a:ext cx="198720" cy="199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8F961CE-D55C-4B4F-B218-A01E7014243D}"/>
              </a:ext>
            </a:extLst>
          </p:cNvPr>
          <p:cNvGrpSpPr/>
          <p:nvPr/>
        </p:nvGrpSpPr>
        <p:grpSpPr>
          <a:xfrm>
            <a:off x="1703790" y="3358530"/>
            <a:ext cx="2028600" cy="678600"/>
            <a:chOff x="1703790" y="3358530"/>
            <a:chExt cx="2028600" cy="678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AFF3208E-050B-456C-BD9C-64C860DD3569}"/>
                    </a:ext>
                  </a:extLst>
                </p14:cNvPr>
                <p14:cNvContentPartPr/>
                <p14:nvPr/>
              </p14:nvContentPartPr>
              <p14:xfrm>
                <a:off x="1703790" y="3358530"/>
                <a:ext cx="248760" cy="38196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AFF3208E-050B-456C-BD9C-64C860DD3569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1695150" y="3349890"/>
                  <a:ext cx="266400" cy="39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F8DCB194-4D05-48ED-8D55-A874BAB46BA9}"/>
                    </a:ext>
                  </a:extLst>
                </p14:cNvPr>
                <p14:cNvContentPartPr/>
                <p14:nvPr/>
              </p14:nvContentPartPr>
              <p14:xfrm>
                <a:off x="2060910" y="3396330"/>
                <a:ext cx="225360" cy="37332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F8DCB194-4D05-48ED-8D55-A874BAB46BA9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2052270" y="3387690"/>
                  <a:ext cx="243000" cy="39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0C968DCA-A9A2-412E-9EFC-AE6C9439B631}"/>
                    </a:ext>
                  </a:extLst>
                </p14:cNvPr>
                <p14:cNvContentPartPr/>
                <p14:nvPr/>
              </p14:nvContentPartPr>
              <p14:xfrm>
                <a:off x="2463030" y="3678210"/>
                <a:ext cx="40320" cy="21204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0C968DCA-A9A2-412E-9EFC-AE6C9439B631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2454390" y="3669210"/>
                  <a:ext cx="57960" cy="22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CD1D2FE6-8E81-4F09-82B0-EC8B70888934}"/>
                    </a:ext>
                  </a:extLst>
                </p14:cNvPr>
                <p14:cNvContentPartPr/>
                <p14:nvPr/>
              </p14:nvContentPartPr>
              <p14:xfrm>
                <a:off x="2454030" y="3702330"/>
                <a:ext cx="273960" cy="30636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CD1D2FE6-8E81-4F09-82B0-EC8B70888934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445390" y="3693330"/>
                  <a:ext cx="291600" cy="32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FAA2E7F3-AD58-46F4-B3CB-126B040BDC76}"/>
                    </a:ext>
                  </a:extLst>
                </p14:cNvPr>
                <p14:cNvContentPartPr/>
                <p14:nvPr/>
              </p14:nvContentPartPr>
              <p14:xfrm>
                <a:off x="2825550" y="3744450"/>
                <a:ext cx="39240" cy="17352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FAA2E7F3-AD58-46F4-B3CB-126B040BDC76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2816550" y="3735450"/>
                  <a:ext cx="56880" cy="19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D13630E3-0543-49D5-B7FE-353FF3B7CD15}"/>
                    </a:ext>
                  </a:extLst>
                </p14:cNvPr>
                <p14:cNvContentPartPr/>
                <p14:nvPr/>
              </p14:nvContentPartPr>
              <p14:xfrm>
                <a:off x="2741670" y="3700890"/>
                <a:ext cx="323640" cy="20448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D13630E3-0543-49D5-B7FE-353FF3B7CD15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2733030" y="3691890"/>
                  <a:ext cx="341280" cy="22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8B9A4689-3E50-45CA-84D6-46C2882B437C}"/>
                    </a:ext>
                  </a:extLst>
                </p14:cNvPr>
                <p14:cNvContentPartPr/>
                <p14:nvPr/>
              </p14:nvContentPartPr>
              <p14:xfrm>
                <a:off x="3108510" y="3553650"/>
                <a:ext cx="597240" cy="48348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8B9A4689-3E50-45CA-84D6-46C2882B437C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3099870" y="3544650"/>
                  <a:ext cx="614880" cy="50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3F274857-4AA0-4B24-97DB-001AC47D1315}"/>
                    </a:ext>
                  </a:extLst>
                </p14:cNvPr>
                <p14:cNvContentPartPr/>
                <p14:nvPr/>
              </p14:nvContentPartPr>
              <p14:xfrm>
                <a:off x="3620430" y="3679650"/>
                <a:ext cx="111960" cy="1584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3F274857-4AA0-4B24-97DB-001AC47D1315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3611430" y="3671010"/>
                  <a:ext cx="129600" cy="33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4CBEE67D-F5E0-4DA3-82E0-51BE500FD594}"/>
              </a:ext>
            </a:extLst>
          </p:cNvPr>
          <p:cNvGrpSpPr/>
          <p:nvPr/>
        </p:nvGrpSpPr>
        <p:grpSpPr>
          <a:xfrm>
            <a:off x="4164390" y="3465090"/>
            <a:ext cx="1207080" cy="335880"/>
            <a:chOff x="4164390" y="3465090"/>
            <a:chExt cx="1207080" cy="335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9482CD76-1146-4288-97A0-DE2772A4C9E9}"/>
                    </a:ext>
                  </a:extLst>
                </p14:cNvPr>
                <p14:cNvContentPartPr/>
                <p14:nvPr/>
              </p14:nvContentPartPr>
              <p14:xfrm>
                <a:off x="4164390" y="3465090"/>
                <a:ext cx="246600" cy="33588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9482CD76-1146-4288-97A0-DE2772A4C9E9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4155390" y="3456090"/>
                  <a:ext cx="264240" cy="35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66A284CD-88A6-40A5-BB9F-9B3E8E7571F0}"/>
                    </a:ext>
                  </a:extLst>
                </p14:cNvPr>
                <p14:cNvContentPartPr/>
                <p14:nvPr/>
              </p14:nvContentPartPr>
              <p14:xfrm>
                <a:off x="4509270" y="3570930"/>
                <a:ext cx="177120" cy="18972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66A284CD-88A6-40A5-BB9F-9B3E8E7571F0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4500270" y="3562290"/>
                  <a:ext cx="194760" cy="20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D63F36E8-559C-434A-98D3-8763210A85A3}"/>
                    </a:ext>
                  </a:extLst>
                </p14:cNvPr>
                <p14:cNvContentPartPr/>
                <p14:nvPr/>
              </p14:nvContentPartPr>
              <p14:xfrm>
                <a:off x="4792590" y="3501450"/>
                <a:ext cx="255240" cy="26712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D63F36E8-559C-434A-98D3-8763210A85A3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4783590" y="3492810"/>
                  <a:ext cx="272880" cy="28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95BC2024-CD93-4EFB-921E-7D379D087227}"/>
                    </a:ext>
                  </a:extLst>
                </p14:cNvPr>
                <p14:cNvContentPartPr/>
                <p14:nvPr/>
              </p14:nvContentPartPr>
              <p14:xfrm>
                <a:off x="5142870" y="3491010"/>
                <a:ext cx="228600" cy="27756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95BC2024-CD93-4EFB-921E-7D379D087227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5133870" y="3482010"/>
                  <a:ext cx="246240" cy="295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4" name="Group 83">
            <a:extLst>
              <a:ext uri="{FF2B5EF4-FFF2-40B4-BE49-F238E27FC236}">
                <a16:creationId xmlns:a16="http://schemas.microsoft.com/office/drawing/2014/main" id="{AA1A9C06-DD1D-4C92-9447-9920C3C3F429}"/>
              </a:ext>
            </a:extLst>
          </p:cNvPr>
          <p:cNvGrpSpPr/>
          <p:nvPr/>
        </p:nvGrpSpPr>
        <p:grpSpPr>
          <a:xfrm>
            <a:off x="5615910" y="3565890"/>
            <a:ext cx="173880" cy="108360"/>
            <a:chOff x="5615910" y="3565890"/>
            <a:chExt cx="173880" cy="108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892EF884-8B1F-456C-ACE8-09F2E5CE743B}"/>
                    </a:ext>
                  </a:extLst>
                </p14:cNvPr>
                <p14:cNvContentPartPr/>
                <p14:nvPr/>
              </p14:nvContentPartPr>
              <p14:xfrm>
                <a:off x="5615910" y="3642570"/>
                <a:ext cx="173880" cy="1332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892EF884-8B1F-456C-ACE8-09F2E5CE743B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5607270" y="3633930"/>
                  <a:ext cx="191520" cy="3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102E3150-F72C-4E42-8091-CFC65487B183}"/>
                    </a:ext>
                  </a:extLst>
                </p14:cNvPr>
                <p14:cNvContentPartPr/>
                <p14:nvPr/>
              </p14:nvContentPartPr>
              <p14:xfrm>
                <a:off x="5668110" y="3565890"/>
                <a:ext cx="16920" cy="10836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102E3150-F72C-4E42-8091-CFC65487B183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5659110" y="3557250"/>
                  <a:ext cx="34560" cy="126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8107911D-2D21-4AB3-BB22-0FCF42075C8E}"/>
              </a:ext>
            </a:extLst>
          </p:cNvPr>
          <p:cNvGrpSpPr/>
          <p:nvPr/>
        </p:nvGrpSpPr>
        <p:grpSpPr>
          <a:xfrm>
            <a:off x="5925510" y="3521970"/>
            <a:ext cx="2704680" cy="303480"/>
            <a:chOff x="5925510" y="3521970"/>
            <a:chExt cx="2704680" cy="303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574B8372-3B1C-42D6-AC71-6ACE064A0591}"/>
                    </a:ext>
                  </a:extLst>
                </p14:cNvPr>
                <p14:cNvContentPartPr/>
                <p14:nvPr/>
              </p14:nvContentPartPr>
              <p14:xfrm>
                <a:off x="5925510" y="3525210"/>
                <a:ext cx="156960" cy="28476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574B8372-3B1C-42D6-AC71-6ACE064A0591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5916510" y="3516210"/>
                  <a:ext cx="174600" cy="30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46462CAA-8F1B-4C98-B42D-548C70EBE378}"/>
                    </a:ext>
                  </a:extLst>
                </p14:cNvPr>
                <p14:cNvContentPartPr/>
                <p14:nvPr/>
              </p14:nvContentPartPr>
              <p14:xfrm>
                <a:off x="6138270" y="3548610"/>
                <a:ext cx="174600" cy="24372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46462CAA-8F1B-4C98-B42D-548C70EBE378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6129270" y="3539610"/>
                  <a:ext cx="192240" cy="26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D19A8E80-E367-4E64-9132-5424681D6745}"/>
                    </a:ext>
                  </a:extLst>
                </p14:cNvPr>
                <p14:cNvContentPartPr/>
                <p14:nvPr/>
              </p14:nvContentPartPr>
              <p14:xfrm>
                <a:off x="6396030" y="3560130"/>
                <a:ext cx="450000" cy="22536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D19A8E80-E367-4E64-9132-5424681D6745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6387390" y="3551490"/>
                  <a:ext cx="467640" cy="24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AFF4C3C7-0AF4-4C5B-9458-B49D5C1974E4}"/>
                    </a:ext>
                  </a:extLst>
                </p14:cNvPr>
                <p14:cNvContentPartPr/>
                <p14:nvPr/>
              </p14:nvContentPartPr>
              <p14:xfrm>
                <a:off x="6794910" y="3587130"/>
                <a:ext cx="9720" cy="14148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AFF4C3C7-0AF4-4C5B-9458-B49D5C1974E4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6785910" y="3578130"/>
                  <a:ext cx="27360" cy="15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36405486-D10E-4D53-96C4-8F2A51132480}"/>
                    </a:ext>
                  </a:extLst>
                </p14:cNvPr>
                <p14:cNvContentPartPr/>
                <p14:nvPr/>
              </p14:nvContentPartPr>
              <p14:xfrm>
                <a:off x="6988590" y="3521970"/>
                <a:ext cx="174240" cy="29880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36405486-D10E-4D53-96C4-8F2A51132480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6979590" y="3512970"/>
                  <a:ext cx="191880" cy="31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4CCF97C7-EB75-4119-9748-BB79CD95EFEB}"/>
                    </a:ext>
                  </a:extLst>
                </p14:cNvPr>
                <p14:cNvContentPartPr/>
                <p14:nvPr/>
              </p14:nvContentPartPr>
              <p14:xfrm>
                <a:off x="7221870" y="3662010"/>
                <a:ext cx="196560" cy="11448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4CCF97C7-EB75-4119-9748-BB79CD95EFEB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7213230" y="3653370"/>
                  <a:ext cx="214200" cy="13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74675F01-99D7-433D-BDC3-23B8EA7EEA6A}"/>
                    </a:ext>
                  </a:extLst>
                </p14:cNvPr>
                <p14:cNvContentPartPr/>
                <p14:nvPr/>
              </p14:nvContentPartPr>
              <p14:xfrm>
                <a:off x="7477830" y="3577410"/>
                <a:ext cx="146160" cy="21672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74675F01-99D7-433D-BDC3-23B8EA7EEA6A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7468830" y="3568770"/>
                  <a:ext cx="163800" cy="23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1F0AD8BD-19EF-4E3E-A8BA-68D4D5A89A95}"/>
                    </a:ext>
                  </a:extLst>
                </p14:cNvPr>
                <p14:cNvContentPartPr/>
                <p14:nvPr/>
              </p14:nvContentPartPr>
              <p14:xfrm>
                <a:off x="7629390" y="3583530"/>
                <a:ext cx="294840" cy="24192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1F0AD8BD-19EF-4E3E-A8BA-68D4D5A89A95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7620750" y="3574530"/>
                  <a:ext cx="312480" cy="25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A075D23B-2377-4D6A-A4CC-FC9191C1A25B}"/>
                    </a:ext>
                  </a:extLst>
                </p14:cNvPr>
                <p14:cNvContentPartPr/>
                <p14:nvPr/>
              </p14:nvContentPartPr>
              <p14:xfrm>
                <a:off x="7969230" y="3583530"/>
                <a:ext cx="660960" cy="23364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A075D23B-2377-4D6A-A4CC-FC9191C1A25B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7960230" y="3574530"/>
                  <a:ext cx="678600" cy="25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C4E51870-C737-4088-9DC0-A5CD554CFB2A}"/>
                    </a:ext>
                  </a:extLst>
                </p14:cNvPr>
                <p14:cNvContentPartPr/>
                <p14:nvPr/>
              </p14:nvContentPartPr>
              <p14:xfrm>
                <a:off x="8507430" y="3736170"/>
                <a:ext cx="109080" cy="2448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C4E51870-C737-4088-9DC0-A5CD554CFB2A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8498430" y="3727530"/>
                  <a:ext cx="126720" cy="42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A42078BC-BDF5-46FA-8FE9-4A9704274B10}"/>
              </a:ext>
            </a:extLst>
          </p:cNvPr>
          <p:cNvGrpSpPr/>
          <p:nvPr/>
        </p:nvGrpSpPr>
        <p:grpSpPr>
          <a:xfrm>
            <a:off x="8974710" y="3479850"/>
            <a:ext cx="1899360" cy="489600"/>
            <a:chOff x="8974710" y="3479850"/>
            <a:chExt cx="1899360" cy="489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0BA790A3-F9D1-4FF8-B905-10A0D3356E41}"/>
                    </a:ext>
                  </a:extLst>
                </p14:cNvPr>
                <p14:cNvContentPartPr/>
                <p14:nvPr/>
              </p14:nvContentPartPr>
              <p14:xfrm>
                <a:off x="8974710" y="3487410"/>
                <a:ext cx="203040" cy="17856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0BA790A3-F9D1-4FF8-B905-10A0D3356E41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8965710" y="3478410"/>
                  <a:ext cx="220680" cy="19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FA8C1871-09A1-4E49-B214-0E65CA02A81C}"/>
                    </a:ext>
                  </a:extLst>
                </p14:cNvPr>
                <p14:cNvContentPartPr/>
                <p14:nvPr/>
              </p14:nvContentPartPr>
              <p14:xfrm>
                <a:off x="9009270" y="3591090"/>
                <a:ext cx="159480" cy="22896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FA8C1871-09A1-4E49-B214-0E65CA02A81C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9000270" y="3582090"/>
                  <a:ext cx="177120" cy="24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08C94943-B63E-46A5-9F6C-2E43D256C464}"/>
                    </a:ext>
                  </a:extLst>
                </p14:cNvPr>
                <p14:cNvContentPartPr/>
                <p14:nvPr/>
              </p14:nvContentPartPr>
              <p14:xfrm>
                <a:off x="9261270" y="3479850"/>
                <a:ext cx="278280" cy="34200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08C94943-B63E-46A5-9F6C-2E43D256C464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9252270" y="3471210"/>
                  <a:ext cx="295920" cy="35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76578EE4-4EF1-4423-9D23-B986CD60DDA8}"/>
                    </a:ext>
                  </a:extLst>
                </p14:cNvPr>
                <p14:cNvContentPartPr/>
                <p14:nvPr/>
              </p14:nvContentPartPr>
              <p14:xfrm>
                <a:off x="9617310" y="3528810"/>
                <a:ext cx="221760" cy="26208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76578EE4-4EF1-4423-9D23-B986CD60DDA8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9608670" y="3519810"/>
                  <a:ext cx="239400" cy="27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7AADFC86-946B-47D6-AEA6-F71FAF8BCA8C}"/>
                    </a:ext>
                  </a:extLst>
                </p14:cNvPr>
                <p14:cNvContentPartPr/>
                <p14:nvPr/>
              </p14:nvContentPartPr>
              <p14:xfrm>
                <a:off x="9864630" y="3653730"/>
                <a:ext cx="145080" cy="31572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7AADFC86-946B-47D6-AEA6-F71FAF8BCA8C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9855630" y="3644730"/>
                  <a:ext cx="162720" cy="33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37CD13EB-C642-42A8-9731-0033A41C7AEC}"/>
                    </a:ext>
                  </a:extLst>
                </p14:cNvPr>
                <p14:cNvContentPartPr/>
                <p14:nvPr/>
              </p14:nvContentPartPr>
              <p14:xfrm>
                <a:off x="10139670" y="3501090"/>
                <a:ext cx="43560" cy="30528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37CD13EB-C642-42A8-9731-0033A41C7AEC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10131030" y="3492090"/>
                  <a:ext cx="61200" cy="32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A816C92B-2E39-4A6E-8EBD-89DE636A806F}"/>
                    </a:ext>
                  </a:extLst>
                </p14:cNvPr>
                <p14:cNvContentPartPr/>
                <p14:nvPr/>
              </p14:nvContentPartPr>
              <p14:xfrm>
                <a:off x="10250190" y="3662010"/>
                <a:ext cx="463680" cy="14832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A816C92B-2E39-4A6E-8EBD-89DE636A806F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10241190" y="3653370"/>
                  <a:ext cx="481320" cy="16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03AB6139-5914-4ECE-A5EF-99B98433C103}"/>
                    </a:ext>
                  </a:extLst>
                </p14:cNvPr>
                <p14:cNvContentPartPr/>
                <p14:nvPr/>
              </p14:nvContentPartPr>
              <p14:xfrm>
                <a:off x="10758870" y="3574890"/>
                <a:ext cx="115200" cy="30996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03AB6139-5914-4ECE-A5EF-99B98433C103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10749870" y="3566250"/>
                  <a:ext cx="132840" cy="327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5723D0B1-215C-4EE2-8D27-F69BD3F9A512}"/>
              </a:ext>
            </a:extLst>
          </p:cNvPr>
          <p:cNvGrpSpPr/>
          <p:nvPr/>
        </p:nvGrpSpPr>
        <p:grpSpPr>
          <a:xfrm>
            <a:off x="2342430" y="4511250"/>
            <a:ext cx="614880" cy="249840"/>
            <a:chOff x="2342430" y="4511250"/>
            <a:chExt cx="614880" cy="249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E0D8D1EB-A6E2-43A9-A1E7-67870CBB1516}"/>
                    </a:ext>
                  </a:extLst>
                </p14:cNvPr>
                <p14:cNvContentPartPr/>
                <p14:nvPr/>
              </p14:nvContentPartPr>
              <p14:xfrm>
                <a:off x="2342430" y="4546890"/>
                <a:ext cx="294840" cy="21420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E0D8D1EB-A6E2-43A9-A1E7-67870CBB1516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2333430" y="4538250"/>
                  <a:ext cx="312480" cy="23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9AAB6CA3-A4BC-441F-9E68-DCC5693306CA}"/>
                    </a:ext>
                  </a:extLst>
                </p14:cNvPr>
                <p14:cNvContentPartPr/>
                <p14:nvPr/>
              </p14:nvContentPartPr>
              <p14:xfrm>
                <a:off x="2848230" y="4511250"/>
                <a:ext cx="109080" cy="11016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9AAB6CA3-A4BC-441F-9E68-DCC5693306CA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2839230" y="4502610"/>
                  <a:ext cx="126720" cy="127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6A894706-43A0-4560-98CA-2819302D3E74}"/>
              </a:ext>
            </a:extLst>
          </p:cNvPr>
          <p:cNvGrpSpPr/>
          <p:nvPr/>
        </p:nvGrpSpPr>
        <p:grpSpPr>
          <a:xfrm>
            <a:off x="3218670" y="4172850"/>
            <a:ext cx="1963440" cy="872280"/>
            <a:chOff x="3218670" y="4172850"/>
            <a:chExt cx="1963440" cy="872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A3440538-3144-4979-BD48-380B915F6E21}"/>
                    </a:ext>
                  </a:extLst>
                </p14:cNvPr>
                <p14:cNvContentPartPr/>
                <p14:nvPr/>
              </p14:nvContentPartPr>
              <p14:xfrm>
                <a:off x="3391470" y="4214610"/>
                <a:ext cx="196200" cy="17676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A3440538-3144-4979-BD48-380B915F6E21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3382830" y="4205610"/>
                  <a:ext cx="213840" cy="19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E8515CFE-0BC7-4BCB-A304-04518D87CFBD}"/>
                    </a:ext>
                  </a:extLst>
                </p14:cNvPr>
                <p14:cNvContentPartPr/>
                <p14:nvPr/>
              </p14:nvContentPartPr>
              <p14:xfrm>
                <a:off x="3668670" y="4368690"/>
                <a:ext cx="12960" cy="4248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E8515CFE-0BC7-4BCB-A304-04518D87CFBD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3660030" y="4360050"/>
                  <a:ext cx="30600" cy="6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88005395-A337-4551-8B91-1A0A734B9CB2}"/>
                    </a:ext>
                  </a:extLst>
                </p14:cNvPr>
                <p14:cNvContentPartPr/>
                <p14:nvPr/>
              </p14:nvContentPartPr>
              <p14:xfrm>
                <a:off x="3821670" y="4181490"/>
                <a:ext cx="151560" cy="22644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88005395-A337-4551-8B91-1A0A734B9CB2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3812670" y="4172490"/>
                  <a:ext cx="169200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5DF380C8-F51A-4CB9-A485-EFFCFE6854C2}"/>
                    </a:ext>
                  </a:extLst>
                </p14:cNvPr>
                <p14:cNvContentPartPr/>
                <p14:nvPr/>
              </p14:nvContentPartPr>
              <p14:xfrm>
                <a:off x="4025430" y="4185450"/>
                <a:ext cx="146160" cy="23148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5DF380C8-F51A-4CB9-A485-EFFCFE6854C2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4016790" y="4176450"/>
                  <a:ext cx="163800" cy="24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62F1998F-AAF0-4FFA-9800-FA3B0C10C943}"/>
                    </a:ext>
                  </a:extLst>
                </p14:cNvPr>
                <p14:cNvContentPartPr/>
                <p14:nvPr/>
              </p14:nvContentPartPr>
              <p14:xfrm>
                <a:off x="4021110" y="4172850"/>
                <a:ext cx="180000" cy="2376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62F1998F-AAF0-4FFA-9800-FA3B0C10C943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4012470" y="4164210"/>
                  <a:ext cx="197640" cy="4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80C45DC7-643A-480F-AB2D-A91A20CE0B01}"/>
                    </a:ext>
                  </a:extLst>
                </p14:cNvPr>
                <p14:cNvContentPartPr/>
                <p14:nvPr/>
              </p14:nvContentPartPr>
              <p14:xfrm>
                <a:off x="4270950" y="4202730"/>
                <a:ext cx="160920" cy="22968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80C45DC7-643A-480F-AB2D-A91A20CE0B01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4262310" y="4194090"/>
                  <a:ext cx="17856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6A91535E-BB02-4C84-BB12-37ED226D1104}"/>
                    </a:ext>
                  </a:extLst>
                </p14:cNvPr>
                <p14:cNvContentPartPr/>
                <p14:nvPr/>
              </p14:nvContentPartPr>
              <p14:xfrm>
                <a:off x="4566870" y="4252410"/>
                <a:ext cx="137520" cy="12636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6A91535E-BB02-4C84-BB12-37ED226D1104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4557870" y="4243410"/>
                  <a:ext cx="155160" cy="14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CA49E162-1720-4E87-B890-78EA2A7CF000}"/>
                    </a:ext>
                  </a:extLst>
                </p14:cNvPr>
                <p14:cNvContentPartPr/>
                <p14:nvPr/>
              </p14:nvContentPartPr>
              <p14:xfrm>
                <a:off x="4641750" y="4343850"/>
                <a:ext cx="90720" cy="22068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CA49E162-1720-4E87-B890-78EA2A7CF000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4633110" y="4334850"/>
                  <a:ext cx="108360" cy="23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5EE02A2D-5DC4-4F25-B52D-2D6FE5AA2955}"/>
                    </a:ext>
                  </a:extLst>
                </p14:cNvPr>
                <p14:cNvContentPartPr/>
                <p14:nvPr/>
              </p14:nvContentPartPr>
              <p14:xfrm>
                <a:off x="3218670" y="4541130"/>
                <a:ext cx="1672920" cy="3168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5EE02A2D-5DC4-4F25-B52D-2D6FE5AA2955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3210030" y="4532490"/>
                  <a:ext cx="169056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6B3D1C3D-0E11-4C12-BBFE-FDFB487924F7}"/>
                    </a:ext>
                  </a:extLst>
                </p14:cNvPr>
                <p14:cNvContentPartPr/>
                <p14:nvPr/>
              </p14:nvContentPartPr>
              <p14:xfrm>
                <a:off x="3522870" y="4618530"/>
                <a:ext cx="174600" cy="11952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6B3D1C3D-0E11-4C12-BBFE-FDFB487924F7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3514230" y="4609890"/>
                  <a:ext cx="19224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D18BD21C-98A6-4E31-A133-56CB1B3CAA10}"/>
                    </a:ext>
                  </a:extLst>
                </p14:cNvPr>
                <p14:cNvContentPartPr/>
                <p14:nvPr/>
              </p14:nvContentPartPr>
              <p14:xfrm>
                <a:off x="3531150" y="4618890"/>
                <a:ext cx="879120" cy="23364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D18BD21C-98A6-4E31-A133-56CB1B3CAA10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3522510" y="4609890"/>
                  <a:ext cx="896760" cy="25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2F8DA5DA-24CD-42ED-8615-2E1AE819738C}"/>
                    </a:ext>
                  </a:extLst>
                </p14:cNvPr>
                <p14:cNvContentPartPr/>
                <p14:nvPr/>
              </p14:nvContentPartPr>
              <p14:xfrm>
                <a:off x="4271670" y="4681170"/>
                <a:ext cx="250920" cy="36396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2F8DA5DA-24CD-42ED-8615-2E1AE819738C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4263030" y="4672530"/>
                  <a:ext cx="268560" cy="38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676BD900-1E67-406F-9640-5783833C1440}"/>
                    </a:ext>
                  </a:extLst>
                </p14:cNvPr>
                <p14:cNvContentPartPr/>
                <p14:nvPr/>
              </p14:nvContentPartPr>
              <p14:xfrm>
                <a:off x="4562190" y="4758930"/>
                <a:ext cx="252360" cy="12060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676BD900-1E67-406F-9640-5783833C1440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4553550" y="4749930"/>
                  <a:ext cx="270000" cy="13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320AD141-AF3D-4153-83FC-35CEACB9557E}"/>
                    </a:ext>
                  </a:extLst>
                </p14:cNvPr>
                <p14:cNvContentPartPr/>
                <p14:nvPr/>
              </p14:nvContentPartPr>
              <p14:xfrm>
                <a:off x="4839390" y="4633290"/>
                <a:ext cx="178200" cy="24120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320AD141-AF3D-4153-83FC-35CEACB9557E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4830390" y="4624290"/>
                  <a:ext cx="195840" cy="25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7780A0ED-3D95-4D25-905F-8C9BAA63DA4A}"/>
                    </a:ext>
                  </a:extLst>
                </p14:cNvPr>
                <p14:cNvContentPartPr/>
                <p14:nvPr/>
              </p14:nvContentPartPr>
              <p14:xfrm>
                <a:off x="4821030" y="4597650"/>
                <a:ext cx="361080" cy="1692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7780A0ED-3D95-4D25-905F-8C9BAA63DA4A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4812390" y="4588650"/>
                  <a:ext cx="378720" cy="345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96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4C1F3260-927E-4AAD-864A-0B9FF269F7DE}"/>
                  </a:ext>
                </a:extLst>
              </p14:cNvPr>
              <p14:cNvContentPartPr/>
              <p14:nvPr/>
            </p14:nvContentPartPr>
            <p14:xfrm>
              <a:off x="5500350" y="4569210"/>
              <a:ext cx="132480" cy="98640"/>
            </p14:xfrm>
          </p:contentPart>
        </mc:Choice>
        <mc:Fallback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4C1F3260-927E-4AAD-864A-0B9FF269F7DE}"/>
                  </a:ext>
                </a:extLst>
              </p:cNvPr>
              <p:cNvPicPr/>
              <p:nvPr/>
            </p:nvPicPr>
            <p:blipFill>
              <a:blip r:embed="rId197"/>
              <a:stretch>
                <a:fillRect/>
              </a:stretch>
            </p:blipFill>
            <p:spPr>
              <a:xfrm>
                <a:off x="5491350" y="4560570"/>
                <a:ext cx="150120" cy="116280"/>
              </a:xfrm>
              <a:prstGeom prst="rect">
                <a:avLst/>
              </a:prstGeom>
            </p:spPr>
          </p:pic>
        </mc:Fallback>
      </mc:AlternateContent>
      <p:grpSp>
        <p:nvGrpSpPr>
          <p:cNvPr id="151" name="Group 150">
            <a:extLst>
              <a:ext uri="{FF2B5EF4-FFF2-40B4-BE49-F238E27FC236}">
                <a16:creationId xmlns:a16="http://schemas.microsoft.com/office/drawing/2014/main" id="{743EFFDA-09B0-46FB-9EC8-9E1B63881224}"/>
              </a:ext>
            </a:extLst>
          </p:cNvPr>
          <p:cNvGrpSpPr/>
          <p:nvPr/>
        </p:nvGrpSpPr>
        <p:grpSpPr>
          <a:xfrm>
            <a:off x="5974830" y="4389570"/>
            <a:ext cx="2158920" cy="405360"/>
            <a:chOff x="5974830" y="4389570"/>
            <a:chExt cx="2158920" cy="405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DF4E2AED-2A65-4AE8-BB40-9EA1F0B70986}"/>
                    </a:ext>
                  </a:extLst>
                </p14:cNvPr>
                <p14:cNvContentPartPr/>
                <p14:nvPr/>
              </p14:nvContentPartPr>
              <p14:xfrm>
                <a:off x="5974830" y="4453290"/>
                <a:ext cx="238680" cy="32220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DF4E2AED-2A65-4AE8-BB40-9EA1F0B70986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5965830" y="4444290"/>
                  <a:ext cx="256320" cy="33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CC1E7E72-1893-431A-8674-56D232C91053}"/>
                    </a:ext>
                  </a:extLst>
                </p14:cNvPr>
                <p14:cNvContentPartPr/>
                <p14:nvPr/>
              </p14:nvContentPartPr>
              <p14:xfrm>
                <a:off x="6288030" y="4759290"/>
                <a:ext cx="27000" cy="1152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CC1E7E72-1893-431A-8674-56D232C91053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6279390" y="4750650"/>
                  <a:ext cx="4464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871944F7-8BFE-424C-8BA2-0002923040F6}"/>
                    </a:ext>
                  </a:extLst>
                </p14:cNvPr>
                <p14:cNvContentPartPr/>
                <p14:nvPr/>
              </p14:nvContentPartPr>
              <p14:xfrm>
                <a:off x="6403590" y="4439250"/>
                <a:ext cx="330480" cy="31572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871944F7-8BFE-424C-8BA2-0002923040F6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6394950" y="4430610"/>
                  <a:ext cx="348120" cy="33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6CE56546-757D-48AF-BBB3-A160533664BF}"/>
                    </a:ext>
                  </a:extLst>
                </p14:cNvPr>
                <p14:cNvContentPartPr/>
                <p14:nvPr/>
              </p14:nvContentPartPr>
              <p14:xfrm>
                <a:off x="6880950" y="4622490"/>
                <a:ext cx="95400" cy="10872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6CE56546-757D-48AF-BBB3-A160533664BF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6871950" y="4613850"/>
                  <a:ext cx="113040" cy="12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A0135793-1745-4DE7-9BC9-9AC6C6E0AF0A}"/>
                    </a:ext>
                  </a:extLst>
                </p14:cNvPr>
                <p14:cNvContentPartPr/>
                <p14:nvPr/>
              </p14:nvContentPartPr>
              <p14:xfrm>
                <a:off x="6811110" y="4515930"/>
                <a:ext cx="558000" cy="26928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A0135793-1745-4DE7-9BC9-9AC6C6E0AF0A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6802470" y="4506930"/>
                  <a:ext cx="575640" cy="28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F2F025C2-8DA7-429C-B278-301216DB0144}"/>
                    </a:ext>
                  </a:extLst>
                </p14:cNvPr>
                <p14:cNvContentPartPr/>
                <p14:nvPr/>
              </p14:nvContentPartPr>
              <p14:xfrm>
                <a:off x="7446150" y="4556970"/>
                <a:ext cx="232560" cy="23796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F2F025C2-8DA7-429C-B278-301216DB0144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7437510" y="4547970"/>
                  <a:ext cx="250200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66A12C34-EEF4-4020-8E48-F74EF155D0F5}"/>
                    </a:ext>
                  </a:extLst>
                </p14:cNvPr>
                <p14:cNvContentPartPr/>
                <p14:nvPr/>
              </p14:nvContentPartPr>
              <p14:xfrm>
                <a:off x="7779870" y="4473450"/>
                <a:ext cx="145800" cy="2124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66A12C34-EEF4-4020-8E48-F74EF155D0F5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7771230" y="4464450"/>
                  <a:ext cx="16344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5C963716-D904-47F2-AC8C-7C2DD5CC60EA}"/>
                    </a:ext>
                  </a:extLst>
                </p14:cNvPr>
                <p14:cNvContentPartPr/>
                <p14:nvPr/>
              </p14:nvContentPartPr>
              <p14:xfrm>
                <a:off x="7987950" y="4389570"/>
                <a:ext cx="145800" cy="19656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5C963716-D904-47F2-AC8C-7C2DD5CC60EA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7979310" y="4380570"/>
                  <a:ext cx="163440" cy="214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0" name="Group 149">
            <a:extLst>
              <a:ext uri="{FF2B5EF4-FFF2-40B4-BE49-F238E27FC236}">
                <a16:creationId xmlns:a16="http://schemas.microsoft.com/office/drawing/2014/main" id="{692D417B-7472-4E4E-AA08-77B8C81A8C4D}"/>
              </a:ext>
            </a:extLst>
          </p:cNvPr>
          <p:cNvGrpSpPr/>
          <p:nvPr/>
        </p:nvGrpSpPr>
        <p:grpSpPr>
          <a:xfrm>
            <a:off x="8476470" y="4566330"/>
            <a:ext cx="668160" cy="217080"/>
            <a:chOff x="8476470" y="4566330"/>
            <a:chExt cx="668160" cy="217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7141F270-843E-4260-9B6D-2F723BE63253}"/>
                    </a:ext>
                  </a:extLst>
                </p14:cNvPr>
                <p14:cNvContentPartPr/>
                <p14:nvPr/>
              </p14:nvContentPartPr>
              <p14:xfrm>
                <a:off x="8476470" y="4607010"/>
                <a:ext cx="311400" cy="17064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7141F270-843E-4260-9B6D-2F723BE63253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8467470" y="4598370"/>
                  <a:ext cx="329040" cy="18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D3586F11-7305-4BC6-A0D6-4859A6A494B0}"/>
                    </a:ext>
                  </a:extLst>
                </p14:cNvPr>
                <p14:cNvContentPartPr/>
                <p14:nvPr/>
              </p14:nvContentPartPr>
              <p14:xfrm>
                <a:off x="8808390" y="4566330"/>
                <a:ext cx="336240" cy="21708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D3586F11-7305-4BC6-A0D6-4859A6A494B0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8799390" y="4557330"/>
                  <a:ext cx="353880" cy="234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3" name="Group 152">
            <a:extLst>
              <a:ext uri="{FF2B5EF4-FFF2-40B4-BE49-F238E27FC236}">
                <a16:creationId xmlns:a16="http://schemas.microsoft.com/office/drawing/2014/main" id="{636ED1F1-735F-4F4F-9325-C1EF012452D8}"/>
              </a:ext>
            </a:extLst>
          </p:cNvPr>
          <p:cNvGrpSpPr/>
          <p:nvPr/>
        </p:nvGrpSpPr>
        <p:grpSpPr>
          <a:xfrm>
            <a:off x="9612990" y="4478850"/>
            <a:ext cx="1017720" cy="360000"/>
            <a:chOff x="9612990" y="4478850"/>
            <a:chExt cx="1017720" cy="360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DEE542B0-D440-4FFA-9E57-4D9D528AD89F}"/>
                    </a:ext>
                  </a:extLst>
                </p14:cNvPr>
                <p14:cNvContentPartPr/>
                <p14:nvPr/>
              </p14:nvContentPartPr>
              <p14:xfrm>
                <a:off x="9612990" y="4481010"/>
                <a:ext cx="102960" cy="23292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DEE542B0-D440-4FFA-9E57-4D9D528AD89F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9604350" y="4472370"/>
                  <a:ext cx="120600" cy="25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FC448E93-222E-41AA-9424-80F5722C75EC}"/>
                    </a:ext>
                  </a:extLst>
                </p14:cNvPr>
                <p14:cNvContentPartPr/>
                <p14:nvPr/>
              </p14:nvContentPartPr>
              <p14:xfrm>
                <a:off x="9660510" y="4478850"/>
                <a:ext cx="351720" cy="31968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FC448E93-222E-41AA-9424-80F5722C75EC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9651870" y="4469850"/>
                  <a:ext cx="369360" cy="33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D7998B41-E0DA-4345-9FC5-CE9F0F0C871C}"/>
                    </a:ext>
                  </a:extLst>
                </p14:cNvPr>
                <p14:cNvContentPartPr/>
                <p14:nvPr/>
              </p14:nvContentPartPr>
              <p14:xfrm>
                <a:off x="10105110" y="4481010"/>
                <a:ext cx="265320" cy="29016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D7998B41-E0DA-4345-9FC5-CE9F0F0C871C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10096110" y="4472010"/>
                  <a:ext cx="282960" cy="30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64F1E84E-DE5A-4078-909F-C773ADBD5380}"/>
                    </a:ext>
                  </a:extLst>
                </p14:cNvPr>
                <p14:cNvContentPartPr/>
                <p14:nvPr/>
              </p14:nvContentPartPr>
              <p14:xfrm>
                <a:off x="10308150" y="4512690"/>
                <a:ext cx="322560" cy="32616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64F1E84E-DE5A-4078-909F-C773ADBD5380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10299510" y="4504050"/>
                  <a:ext cx="340200" cy="343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0" name="Group 159">
            <a:extLst>
              <a:ext uri="{FF2B5EF4-FFF2-40B4-BE49-F238E27FC236}">
                <a16:creationId xmlns:a16="http://schemas.microsoft.com/office/drawing/2014/main" id="{2496C653-D8B5-4EBD-8EC2-497388333832}"/>
              </a:ext>
            </a:extLst>
          </p:cNvPr>
          <p:cNvGrpSpPr/>
          <p:nvPr/>
        </p:nvGrpSpPr>
        <p:grpSpPr>
          <a:xfrm>
            <a:off x="526590" y="5310450"/>
            <a:ext cx="808560" cy="360360"/>
            <a:chOff x="526590" y="5310450"/>
            <a:chExt cx="808560" cy="360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22D4BF30-4A71-4A95-BFE1-701DD9BC0936}"/>
                    </a:ext>
                  </a:extLst>
                </p14:cNvPr>
                <p14:cNvContentPartPr/>
                <p14:nvPr/>
              </p14:nvContentPartPr>
              <p14:xfrm>
                <a:off x="526590" y="5310450"/>
                <a:ext cx="228240" cy="29880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22D4BF30-4A71-4A95-BFE1-701DD9BC0936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517950" y="5301450"/>
                  <a:ext cx="245880" cy="31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3CADDC11-0BBA-463B-9AE6-5C043DC6F588}"/>
                    </a:ext>
                  </a:extLst>
                </p14:cNvPr>
                <p14:cNvContentPartPr/>
                <p14:nvPr/>
              </p14:nvContentPartPr>
              <p14:xfrm>
                <a:off x="846990" y="5312970"/>
                <a:ext cx="248400" cy="35784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3CADDC11-0BBA-463B-9AE6-5C043DC6F588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837990" y="5303970"/>
                  <a:ext cx="266040" cy="37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4748E8BA-A242-472A-9A12-8CB8EA6A1504}"/>
                    </a:ext>
                  </a:extLst>
                </p14:cNvPr>
                <p14:cNvContentPartPr/>
                <p14:nvPr/>
              </p14:nvContentPartPr>
              <p14:xfrm>
                <a:off x="1260270" y="5416290"/>
                <a:ext cx="6480" cy="4536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4748E8BA-A242-472A-9A12-8CB8EA6A1504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1251270" y="5407650"/>
                  <a:ext cx="2412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19FAC7E9-A310-4491-885B-0F6E97968CA4}"/>
                    </a:ext>
                  </a:extLst>
                </p14:cNvPr>
                <p14:cNvContentPartPr/>
                <p14:nvPr/>
              </p14:nvContentPartPr>
              <p14:xfrm>
                <a:off x="1318230" y="5528610"/>
                <a:ext cx="16920" cy="5760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19FAC7E9-A310-4491-885B-0F6E97968CA4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1309590" y="5519610"/>
                  <a:ext cx="34560" cy="75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4" name="Group 173">
            <a:extLst>
              <a:ext uri="{FF2B5EF4-FFF2-40B4-BE49-F238E27FC236}">
                <a16:creationId xmlns:a16="http://schemas.microsoft.com/office/drawing/2014/main" id="{8D3A87B1-3871-480F-895E-0ED1EFD9B22E}"/>
              </a:ext>
            </a:extLst>
          </p:cNvPr>
          <p:cNvGrpSpPr/>
          <p:nvPr/>
        </p:nvGrpSpPr>
        <p:grpSpPr>
          <a:xfrm>
            <a:off x="4349430" y="5044770"/>
            <a:ext cx="1848600" cy="334800"/>
            <a:chOff x="4349430" y="5044770"/>
            <a:chExt cx="1848600" cy="334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4961B359-D407-4748-8BC6-1B0FE617DBBC}"/>
                    </a:ext>
                  </a:extLst>
                </p14:cNvPr>
                <p14:cNvContentPartPr/>
                <p14:nvPr/>
              </p14:nvContentPartPr>
              <p14:xfrm>
                <a:off x="4349430" y="5288130"/>
                <a:ext cx="1848600" cy="9144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4961B359-D407-4748-8BC6-1B0FE617DBBC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4340790" y="5279490"/>
                  <a:ext cx="1866240" cy="10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9A2D556E-E428-45CC-BBAE-6166C2F018D2}"/>
                    </a:ext>
                  </a:extLst>
                </p14:cNvPr>
                <p14:cNvContentPartPr/>
                <p14:nvPr/>
              </p14:nvContentPartPr>
              <p14:xfrm>
                <a:off x="4751550" y="5044770"/>
                <a:ext cx="222120" cy="24084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9A2D556E-E428-45CC-BBAE-6166C2F018D2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4742910" y="5035770"/>
                  <a:ext cx="239760" cy="25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EFB031AB-AC48-4F5C-8AED-832647FF57E4}"/>
                    </a:ext>
                  </a:extLst>
                </p14:cNvPr>
                <p14:cNvContentPartPr/>
                <p14:nvPr/>
              </p14:nvContentPartPr>
              <p14:xfrm>
                <a:off x="5087790" y="5134410"/>
                <a:ext cx="520200" cy="13176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EFB031AB-AC48-4F5C-8AED-832647FF57E4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5078790" y="5125410"/>
                  <a:ext cx="537840" cy="14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14E940EA-CCAB-4D31-992C-2633C14A2ED0}"/>
                    </a:ext>
                  </a:extLst>
                </p14:cNvPr>
                <p14:cNvContentPartPr/>
                <p14:nvPr/>
              </p14:nvContentPartPr>
              <p14:xfrm>
                <a:off x="5693670" y="5092290"/>
                <a:ext cx="77400" cy="20520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14E940EA-CCAB-4D31-992C-2633C14A2ED0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5684670" y="5083650"/>
                  <a:ext cx="95040" cy="222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5" name="Group 184">
            <a:extLst>
              <a:ext uri="{FF2B5EF4-FFF2-40B4-BE49-F238E27FC236}">
                <a16:creationId xmlns:a16="http://schemas.microsoft.com/office/drawing/2014/main" id="{48286367-0FE4-4F0E-926E-7D9E48D070CA}"/>
              </a:ext>
            </a:extLst>
          </p:cNvPr>
          <p:cNvGrpSpPr/>
          <p:nvPr/>
        </p:nvGrpSpPr>
        <p:grpSpPr>
          <a:xfrm>
            <a:off x="4612950" y="5394330"/>
            <a:ext cx="1561680" cy="544680"/>
            <a:chOff x="4612950" y="5394330"/>
            <a:chExt cx="1561680" cy="544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640D00E6-29E7-48D9-9F0A-77F8ED970B89}"/>
                    </a:ext>
                  </a:extLst>
                </p14:cNvPr>
                <p14:cNvContentPartPr/>
                <p14:nvPr/>
              </p14:nvContentPartPr>
              <p14:xfrm>
                <a:off x="4632030" y="5394330"/>
                <a:ext cx="212040" cy="14724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640D00E6-29E7-48D9-9F0A-77F8ED970B89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4623390" y="5385330"/>
                  <a:ext cx="229680" cy="16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3B5C933A-79B3-475A-B3D9-239882042B35}"/>
                    </a:ext>
                  </a:extLst>
                </p14:cNvPr>
                <p14:cNvContentPartPr/>
                <p14:nvPr/>
              </p14:nvContentPartPr>
              <p14:xfrm>
                <a:off x="4612950" y="5487930"/>
                <a:ext cx="204840" cy="185400"/>
              </p14:xfrm>
            </p:contentPart>
          </mc:Choice>
          <mc:Fallback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3B5C933A-79B3-475A-B3D9-239882042B35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4603950" y="5479290"/>
                  <a:ext cx="222480" cy="20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C006103F-19D2-42D9-AD5E-1F1DA466218D}"/>
                    </a:ext>
                  </a:extLst>
                </p14:cNvPr>
                <p14:cNvContentPartPr/>
                <p14:nvPr/>
              </p14:nvContentPartPr>
              <p14:xfrm>
                <a:off x="4846590" y="5420250"/>
                <a:ext cx="283320" cy="25092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C006103F-19D2-42D9-AD5E-1F1DA466218D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4837950" y="5411610"/>
                  <a:ext cx="300960" cy="26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26E10C7B-9742-4FA5-BE1B-5D594EB5E3AF}"/>
                    </a:ext>
                  </a:extLst>
                </p14:cNvPr>
                <p14:cNvContentPartPr/>
                <p14:nvPr/>
              </p14:nvContentPartPr>
              <p14:xfrm>
                <a:off x="5249790" y="5422770"/>
                <a:ext cx="226080" cy="23040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26E10C7B-9742-4FA5-BE1B-5D594EB5E3AF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5241150" y="5413770"/>
                  <a:ext cx="243720" cy="24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31A092A0-76E2-4E1E-BD54-94132062B9CA}"/>
                    </a:ext>
                  </a:extLst>
                </p14:cNvPr>
                <p14:cNvContentPartPr/>
                <p14:nvPr/>
              </p14:nvContentPartPr>
              <p14:xfrm>
                <a:off x="5600070" y="5489010"/>
                <a:ext cx="185040" cy="15480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31A092A0-76E2-4E1E-BD54-94132062B9CA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5591070" y="5480010"/>
                  <a:ext cx="202680" cy="17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C520271E-476C-4A59-A2A7-7807E6037C82}"/>
                    </a:ext>
                  </a:extLst>
                </p14:cNvPr>
                <p14:cNvContentPartPr/>
                <p14:nvPr/>
              </p14:nvContentPartPr>
              <p14:xfrm>
                <a:off x="5668110" y="5559570"/>
                <a:ext cx="151920" cy="37944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C520271E-476C-4A59-A2A7-7807E6037C82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5659470" y="5550570"/>
                  <a:ext cx="169560" cy="39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12E39646-5E90-4BDB-AE7F-69FBCFFFA586}"/>
                    </a:ext>
                  </a:extLst>
                </p14:cNvPr>
                <p14:cNvContentPartPr/>
                <p14:nvPr/>
              </p14:nvContentPartPr>
              <p14:xfrm>
                <a:off x="5313870" y="5489010"/>
                <a:ext cx="860760" cy="42912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12E39646-5E90-4BDB-AE7F-69FBCFFFA586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5305230" y="5480010"/>
                  <a:ext cx="878400" cy="446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4" name="Group 183">
            <a:extLst>
              <a:ext uri="{FF2B5EF4-FFF2-40B4-BE49-F238E27FC236}">
                <a16:creationId xmlns:a16="http://schemas.microsoft.com/office/drawing/2014/main" id="{895BC4D1-D3FC-4E06-9E66-D8E99E16C296}"/>
              </a:ext>
            </a:extLst>
          </p:cNvPr>
          <p:cNvGrpSpPr/>
          <p:nvPr/>
        </p:nvGrpSpPr>
        <p:grpSpPr>
          <a:xfrm>
            <a:off x="2116350" y="5257530"/>
            <a:ext cx="2009160" cy="508320"/>
            <a:chOff x="2116350" y="5257530"/>
            <a:chExt cx="2009160" cy="508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F988CE13-0D4A-4EBE-9E7D-AA9AE79B06AA}"/>
                    </a:ext>
                  </a:extLst>
                </p14:cNvPr>
                <p14:cNvContentPartPr/>
                <p14:nvPr/>
              </p14:nvContentPartPr>
              <p14:xfrm>
                <a:off x="2116350" y="5262570"/>
                <a:ext cx="208440" cy="25920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F988CE13-0D4A-4EBE-9E7D-AA9AE79B06AA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2107710" y="5253570"/>
                  <a:ext cx="226080" cy="27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FBD65E51-4283-4783-972D-670016594499}"/>
                    </a:ext>
                  </a:extLst>
                </p14:cNvPr>
                <p14:cNvContentPartPr/>
                <p14:nvPr/>
              </p14:nvContentPartPr>
              <p14:xfrm>
                <a:off x="2427030" y="5508810"/>
                <a:ext cx="7920" cy="4788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FBD65E51-4283-4783-972D-670016594499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2418030" y="5500170"/>
                  <a:ext cx="25560" cy="6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2376776D-5061-45F9-8C01-974E7ED538C8}"/>
                    </a:ext>
                  </a:extLst>
                </p14:cNvPr>
                <p14:cNvContentPartPr/>
                <p14:nvPr/>
              </p14:nvContentPartPr>
              <p14:xfrm>
                <a:off x="2558070" y="5257530"/>
                <a:ext cx="274320" cy="30132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2376776D-5061-45F9-8C01-974E7ED538C8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2549070" y="5248890"/>
                  <a:ext cx="291960" cy="31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49E88673-34D8-4B24-A034-38D187028E2A}"/>
                    </a:ext>
                  </a:extLst>
                </p14:cNvPr>
                <p14:cNvContentPartPr/>
                <p14:nvPr/>
              </p14:nvContentPartPr>
              <p14:xfrm>
                <a:off x="2902950" y="5302530"/>
                <a:ext cx="242280" cy="18468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49E88673-34D8-4B24-A034-38D187028E2A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2894310" y="5293890"/>
                  <a:ext cx="259920" cy="20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0BDAAC32-B588-4D0A-809C-E21B3197D17F}"/>
                    </a:ext>
                  </a:extLst>
                </p14:cNvPr>
                <p14:cNvContentPartPr/>
                <p14:nvPr/>
              </p14:nvContentPartPr>
              <p14:xfrm>
                <a:off x="2857230" y="5274810"/>
                <a:ext cx="311400" cy="3204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0BDAAC32-B588-4D0A-809C-E21B3197D17F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2848230" y="5266170"/>
                  <a:ext cx="32904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B4A8AE2B-F2A1-4453-896A-448B60DE93E1}"/>
                    </a:ext>
                  </a:extLst>
                </p14:cNvPr>
                <p14:cNvContentPartPr/>
                <p14:nvPr/>
              </p14:nvContentPartPr>
              <p14:xfrm>
                <a:off x="3216870" y="5289570"/>
                <a:ext cx="221040" cy="25920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B4A8AE2B-F2A1-4453-896A-448B60DE93E1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3208230" y="5280930"/>
                  <a:ext cx="238680" cy="27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47029A34-FFB2-40FC-94B3-B41457E3004E}"/>
                    </a:ext>
                  </a:extLst>
                </p14:cNvPr>
                <p14:cNvContentPartPr/>
                <p14:nvPr/>
              </p14:nvContentPartPr>
              <p14:xfrm>
                <a:off x="3666510" y="5352930"/>
                <a:ext cx="164880" cy="15732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47029A34-FFB2-40FC-94B3-B41457E3004E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3657510" y="5343930"/>
                  <a:ext cx="182520" cy="17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4333C43B-4570-4AFF-905C-030CA3188AAE}"/>
                    </a:ext>
                  </a:extLst>
                </p14:cNvPr>
                <p14:cNvContentPartPr/>
                <p14:nvPr/>
              </p14:nvContentPartPr>
              <p14:xfrm>
                <a:off x="3739950" y="5446890"/>
                <a:ext cx="190080" cy="28656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4333C43B-4570-4AFF-905C-030CA3188AAE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3731310" y="5438250"/>
                  <a:ext cx="207720" cy="30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FDBDD179-9D1A-4BBD-BC06-25C51E1B85C0}"/>
                    </a:ext>
                  </a:extLst>
                </p14:cNvPr>
                <p14:cNvContentPartPr/>
                <p14:nvPr/>
              </p14:nvContentPartPr>
              <p14:xfrm>
                <a:off x="3419550" y="5331690"/>
                <a:ext cx="705960" cy="43416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FDBDD179-9D1A-4BBD-BC06-25C51E1B85C0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3410910" y="5323050"/>
                  <a:ext cx="723600" cy="451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7" name="Group 196">
            <a:extLst>
              <a:ext uri="{FF2B5EF4-FFF2-40B4-BE49-F238E27FC236}">
                <a16:creationId xmlns:a16="http://schemas.microsoft.com/office/drawing/2014/main" id="{BBC4460E-2BA8-4D0B-B3AF-E843257CCEF4}"/>
              </a:ext>
            </a:extLst>
          </p:cNvPr>
          <p:cNvGrpSpPr/>
          <p:nvPr/>
        </p:nvGrpSpPr>
        <p:grpSpPr>
          <a:xfrm>
            <a:off x="6680070" y="5272290"/>
            <a:ext cx="231120" cy="115560"/>
            <a:chOff x="6680070" y="5272290"/>
            <a:chExt cx="231120" cy="115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A173EDE2-7D60-4E08-952D-67FBF0A66451}"/>
                    </a:ext>
                  </a:extLst>
                </p14:cNvPr>
                <p14:cNvContentPartPr/>
                <p14:nvPr/>
              </p14:nvContentPartPr>
              <p14:xfrm>
                <a:off x="6700950" y="5272290"/>
                <a:ext cx="210240" cy="2016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A173EDE2-7D60-4E08-952D-67FBF0A66451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6692310" y="5263290"/>
                  <a:ext cx="227880" cy="3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AAEA0B6C-5933-4A21-9CA5-6D09BE8CF65F}"/>
                    </a:ext>
                  </a:extLst>
                </p14:cNvPr>
                <p14:cNvContentPartPr/>
                <p14:nvPr/>
              </p14:nvContentPartPr>
              <p14:xfrm>
                <a:off x="6680070" y="5373810"/>
                <a:ext cx="116640" cy="1404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AAEA0B6C-5933-4A21-9CA5-6D09BE8CF65F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6671430" y="5364810"/>
                  <a:ext cx="134280" cy="31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0F804442-CFCB-4225-BC4A-5E1239ACC9F3}"/>
              </a:ext>
            </a:extLst>
          </p:cNvPr>
          <p:cNvGrpSpPr/>
          <p:nvPr/>
        </p:nvGrpSpPr>
        <p:grpSpPr>
          <a:xfrm>
            <a:off x="7290630" y="5042250"/>
            <a:ext cx="1916280" cy="444600"/>
            <a:chOff x="7290630" y="5042250"/>
            <a:chExt cx="1916280" cy="444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9DE72AC1-9E59-4D4E-892D-A8BBD1CB6B27}"/>
                    </a:ext>
                  </a:extLst>
                </p14:cNvPr>
                <p14:cNvContentPartPr/>
                <p14:nvPr/>
              </p14:nvContentPartPr>
              <p14:xfrm>
                <a:off x="7290630" y="5139810"/>
                <a:ext cx="309240" cy="33552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9DE72AC1-9E59-4D4E-892D-A8BBD1CB6B27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7281990" y="5131170"/>
                  <a:ext cx="326880" cy="35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4B24F3C6-449B-4ED6-9D24-5F90F8218E4C}"/>
                    </a:ext>
                  </a:extLst>
                </p14:cNvPr>
                <p14:cNvContentPartPr/>
                <p14:nvPr/>
              </p14:nvContentPartPr>
              <p14:xfrm>
                <a:off x="7708590" y="5450490"/>
                <a:ext cx="14040" cy="3636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4B24F3C6-449B-4ED6-9D24-5F90F8218E4C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7699950" y="5441490"/>
                  <a:ext cx="3168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E65C3AFB-C981-4F89-91A9-4776F4068404}"/>
                    </a:ext>
                  </a:extLst>
                </p14:cNvPr>
                <p14:cNvContentPartPr/>
                <p14:nvPr/>
              </p14:nvContentPartPr>
              <p14:xfrm>
                <a:off x="7800030" y="5162490"/>
                <a:ext cx="399960" cy="31860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E65C3AFB-C981-4F89-91A9-4776F4068404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7791030" y="5153850"/>
                  <a:ext cx="417600" cy="33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D3AD4297-1656-4701-A86F-203566DF16EC}"/>
                    </a:ext>
                  </a:extLst>
                </p14:cNvPr>
                <p14:cNvContentPartPr/>
                <p14:nvPr/>
              </p14:nvContentPartPr>
              <p14:xfrm>
                <a:off x="8260470" y="5150970"/>
                <a:ext cx="589320" cy="32004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D3AD4297-1656-4701-A86F-203566DF16EC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8251830" y="5141970"/>
                  <a:ext cx="606960" cy="33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F9199FEA-05DD-4577-940E-F160135F6C09}"/>
                    </a:ext>
                  </a:extLst>
                </p14:cNvPr>
                <p14:cNvContentPartPr/>
                <p14:nvPr/>
              </p14:nvContentPartPr>
              <p14:xfrm>
                <a:off x="8113230" y="5302890"/>
                <a:ext cx="102960" cy="9972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F9199FEA-05DD-4577-940E-F160135F6C09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8104590" y="5294250"/>
                  <a:ext cx="120600" cy="11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C2D7861A-CAA5-4079-BFD9-D58ECA4F8024}"/>
                    </a:ext>
                  </a:extLst>
                </p14:cNvPr>
                <p14:cNvContentPartPr/>
                <p14:nvPr/>
              </p14:nvContentPartPr>
              <p14:xfrm>
                <a:off x="8083350" y="5273730"/>
                <a:ext cx="197280" cy="16956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C2D7861A-CAA5-4079-BFD9-D58ECA4F8024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8074350" y="5264730"/>
                  <a:ext cx="214920" cy="18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39AC06FD-284A-4D29-A3EF-C3754E4C11E9}"/>
                    </a:ext>
                  </a:extLst>
                </p14:cNvPr>
                <p14:cNvContentPartPr/>
                <p14:nvPr/>
              </p14:nvContentPartPr>
              <p14:xfrm>
                <a:off x="8863470" y="5106690"/>
                <a:ext cx="159480" cy="1512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39AC06FD-284A-4D29-A3EF-C3754E4C11E9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8854470" y="5098050"/>
                  <a:ext cx="177120" cy="3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6A56E48D-4393-40A9-8CEA-6F1466A5E705}"/>
                    </a:ext>
                  </a:extLst>
                </p14:cNvPr>
                <p14:cNvContentPartPr/>
                <p14:nvPr/>
              </p14:nvContentPartPr>
              <p14:xfrm>
                <a:off x="8550630" y="5042250"/>
                <a:ext cx="656280" cy="27396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6A56E48D-4393-40A9-8CEA-6F1466A5E705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8541630" y="5033250"/>
                  <a:ext cx="673920" cy="291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6" name="Group 205">
            <a:extLst>
              <a:ext uri="{FF2B5EF4-FFF2-40B4-BE49-F238E27FC236}">
                <a16:creationId xmlns:a16="http://schemas.microsoft.com/office/drawing/2014/main" id="{227D42F8-9973-4ACF-9958-252D1E8CBADC}"/>
              </a:ext>
            </a:extLst>
          </p:cNvPr>
          <p:cNvGrpSpPr/>
          <p:nvPr/>
        </p:nvGrpSpPr>
        <p:grpSpPr>
          <a:xfrm>
            <a:off x="9493470" y="5122530"/>
            <a:ext cx="1593000" cy="535320"/>
            <a:chOff x="9493470" y="5122530"/>
            <a:chExt cx="1593000" cy="535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3991F061-166E-49E8-8E8A-5DD23679DE98}"/>
                    </a:ext>
                  </a:extLst>
                </p14:cNvPr>
                <p14:cNvContentPartPr/>
                <p14:nvPr/>
              </p14:nvContentPartPr>
              <p14:xfrm>
                <a:off x="9493470" y="5216130"/>
                <a:ext cx="275400" cy="18720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3991F061-166E-49E8-8E8A-5DD23679DE98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9484470" y="5207490"/>
                  <a:ext cx="293040" cy="20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76CE3D55-3180-42CE-8D74-ACEB8F508EE0}"/>
                    </a:ext>
                  </a:extLst>
                </p14:cNvPr>
                <p14:cNvContentPartPr/>
                <p14:nvPr/>
              </p14:nvContentPartPr>
              <p14:xfrm>
                <a:off x="9818550" y="5230890"/>
                <a:ext cx="143280" cy="16236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76CE3D55-3180-42CE-8D74-ACEB8F508EE0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9809550" y="5221890"/>
                  <a:ext cx="160920" cy="18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FB6645EE-A75D-495C-9DDC-E856F4E031B6}"/>
                    </a:ext>
                  </a:extLst>
                </p14:cNvPr>
                <p14:cNvContentPartPr/>
                <p14:nvPr/>
              </p14:nvContentPartPr>
              <p14:xfrm>
                <a:off x="10018710" y="5122530"/>
                <a:ext cx="363240" cy="29268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FB6645EE-A75D-495C-9DDC-E856F4E031B6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10009710" y="5113530"/>
                  <a:ext cx="380880" cy="31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F5E89ECE-B2A9-4B60-A582-C2CCAFFBB9A2}"/>
                    </a:ext>
                  </a:extLst>
                </p14:cNvPr>
                <p14:cNvContentPartPr/>
                <p14:nvPr/>
              </p14:nvContentPartPr>
              <p14:xfrm>
                <a:off x="10281510" y="5175810"/>
                <a:ext cx="264600" cy="23112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F5E89ECE-B2A9-4B60-A582-C2CCAFFBB9A2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10272870" y="5167170"/>
                  <a:ext cx="282240" cy="24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447DDF2B-E103-434F-B596-2509DD9EB0B7}"/>
                    </a:ext>
                  </a:extLst>
                </p14:cNvPr>
                <p14:cNvContentPartPr/>
                <p14:nvPr/>
              </p14:nvContentPartPr>
              <p14:xfrm>
                <a:off x="10452510" y="5399370"/>
                <a:ext cx="100080" cy="193320"/>
              </p14:xfrm>
            </p:contentPart>
          </mc:Choice>
          <mc:Fallback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447DDF2B-E103-434F-B596-2509DD9EB0B7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10443510" y="5390370"/>
                  <a:ext cx="117720" cy="21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4D567812-E34B-4AD0-9085-0EA8DF5E440A}"/>
                    </a:ext>
                  </a:extLst>
                </p14:cNvPr>
                <p14:cNvContentPartPr/>
                <p14:nvPr/>
              </p14:nvContentPartPr>
              <p14:xfrm>
                <a:off x="10610910" y="5167890"/>
                <a:ext cx="293760" cy="31356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4D567812-E34B-4AD0-9085-0EA8DF5E440A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10602270" y="5158890"/>
                  <a:ext cx="311400" cy="33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28A34C2C-AABB-453F-B3FD-06A0C1E628EA}"/>
                    </a:ext>
                  </a:extLst>
                </p14:cNvPr>
                <p14:cNvContentPartPr/>
                <p14:nvPr/>
              </p14:nvContentPartPr>
              <p14:xfrm>
                <a:off x="10835550" y="5221170"/>
                <a:ext cx="186120" cy="232200"/>
              </p14:xfrm>
            </p:contentPart>
          </mc:Choice>
          <mc:Fallback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28A34C2C-AABB-453F-B3FD-06A0C1E628EA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10826910" y="5212170"/>
                  <a:ext cx="203760" cy="24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F3EF00F1-B09A-44DB-9100-EDE41A5AD8C0}"/>
                    </a:ext>
                  </a:extLst>
                </p14:cNvPr>
                <p14:cNvContentPartPr/>
                <p14:nvPr/>
              </p14:nvContentPartPr>
              <p14:xfrm>
                <a:off x="10978830" y="5444010"/>
                <a:ext cx="107640" cy="213840"/>
              </p14:xfrm>
            </p:contentPart>
          </mc:Choice>
          <mc:Fallback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F3EF00F1-B09A-44DB-9100-EDE41A5AD8C0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10970190" y="5435010"/>
                  <a:ext cx="125280" cy="2314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1191967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24878A-CC7A-4651-8585-91794F36B19B}"/>
              </a:ext>
            </a:extLst>
          </p:cNvPr>
          <p:cNvSpPr txBox="1"/>
          <p:nvPr/>
        </p:nvSpPr>
        <p:spPr>
          <a:xfrm>
            <a:off x="878954" y="1124744"/>
            <a:ext cx="9937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hangingPunct="0"/>
            <a:r>
              <a:rPr lang="en-GB" sz="2800" b="1" dirty="0"/>
              <a:t>Practice problem 3</a:t>
            </a:r>
            <a:r>
              <a:rPr lang="en-GB" sz="2800" dirty="0"/>
              <a:t>: </a:t>
            </a:r>
            <a:r>
              <a:rPr lang="en-US" altLang="en-US" sz="2800" dirty="0"/>
              <a:t>How many grams  of C</a:t>
            </a:r>
            <a:r>
              <a:rPr lang="en-US" altLang="en-US" sz="2800" baseline="-30000" dirty="0"/>
              <a:t>7</a:t>
            </a:r>
            <a:r>
              <a:rPr lang="en-US" altLang="en-US" sz="2800" dirty="0"/>
              <a:t>H</a:t>
            </a:r>
            <a:r>
              <a:rPr lang="en-US" altLang="en-US" sz="2800" baseline="-30000" dirty="0"/>
              <a:t>11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 are contained in 4.45 moles of C</a:t>
            </a:r>
            <a:r>
              <a:rPr lang="en-US" altLang="en-US" sz="2800" baseline="-30000" dirty="0"/>
              <a:t>7</a:t>
            </a:r>
            <a:r>
              <a:rPr lang="en-US" altLang="en-US" sz="2800" dirty="0"/>
              <a:t>H</a:t>
            </a:r>
            <a:r>
              <a:rPr lang="en-US" altLang="en-US" sz="2800" baseline="-30000" dirty="0"/>
              <a:t>11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?</a:t>
            </a:r>
          </a:p>
          <a:p>
            <a:endParaRPr lang="en-GB" sz="28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22B57E-E128-47E6-B083-AE42EE3A3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80191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3B8AB23-C887-459A-A049-6E4D95524886}"/>
              </a:ext>
            </a:extLst>
          </p:cNvPr>
          <p:cNvGrpSpPr/>
          <p:nvPr/>
        </p:nvGrpSpPr>
        <p:grpSpPr>
          <a:xfrm>
            <a:off x="5316390" y="1696770"/>
            <a:ext cx="1737720" cy="520200"/>
            <a:chOff x="5316390" y="1696770"/>
            <a:chExt cx="1737720" cy="520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0D2E4206-9917-421D-BEC3-F0A7105E258A}"/>
                    </a:ext>
                  </a:extLst>
                </p14:cNvPr>
                <p14:cNvContentPartPr/>
                <p14:nvPr/>
              </p14:nvContentPartPr>
              <p14:xfrm>
                <a:off x="5316390" y="1696770"/>
                <a:ext cx="243360" cy="29124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0D2E4206-9917-421D-BEC3-F0A7105E258A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307390" y="1687770"/>
                  <a:ext cx="261000" cy="30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5D369862-3044-4E8D-906E-F64FA8F2652D}"/>
                    </a:ext>
                  </a:extLst>
                </p14:cNvPr>
                <p14:cNvContentPartPr/>
                <p14:nvPr/>
              </p14:nvContentPartPr>
              <p14:xfrm>
                <a:off x="5647590" y="1720890"/>
                <a:ext cx="233640" cy="29916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5D369862-3044-4E8D-906E-F64FA8F2652D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638590" y="1711890"/>
                  <a:ext cx="251280" cy="31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3F0E3C5D-9084-4F7B-B1E8-607B1A59AA85}"/>
                    </a:ext>
                  </a:extLst>
                </p14:cNvPr>
                <p14:cNvContentPartPr/>
                <p14:nvPr/>
              </p14:nvContentPartPr>
              <p14:xfrm>
                <a:off x="5989230" y="1912050"/>
                <a:ext cx="158400" cy="16272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3F0E3C5D-9084-4F7B-B1E8-607B1A59AA85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980590" y="1903050"/>
                  <a:ext cx="176040" cy="18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C870107D-9B2C-40BB-A744-E9FCFD4C6FAC}"/>
                    </a:ext>
                  </a:extLst>
                </p14:cNvPr>
                <p14:cNvContentPartPr/>
                <p14:nvPr/>
              </p14:nvContentPartPr>
              <p14:xfrm>
                <a:off x="6166710" y="1953810"/>
                <a:ext cx="138600" cy="16920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C870107D-9B2C-40BB-A744-E9FCFD4C6FAC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6158070" y="1945170"/>
                  <a:ext cx="156240" cy="18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32E861B4-30F6-43D1-BB41-328D52E78CF1}"/>
                    </a:ext>
                  </a:extLst>
                </p14:cNvPr>
                <p14:cNvContentPartPr/>
                <p14:nvPr/>
              </p14:nvContentPartPr>
              <p14:xfrm>
                <a:off x="6392790" y="1871730"/>
                <a:ext cx="16560" cy="23148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32E861B4-30F6-43D1-BB41-328D52E78CF1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6384150" y="1862730"/>
                  <a:ext cx="34200" cy="24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55A5BC5D-31E5-4A01-AD59-3AEF2889431C}"/>
                    </a:ext>
                  </a:extLst>
                </p14:cNvPr>
                <p14:cNvContentPartPr/>
                <p14:nvPr/>
              </p14:nvContentPartPr>
              <p14:xfrm>
                <a:off x="6370470" y="1949490"/>
                <a:ext cx="189360" cy="17856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55A5BC5D-31E5-4A01-AD59-3AEF2889431C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6361830" y="1940850"/>
                  <a:ext cx="207000" cy="19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5A9DA611-F1BD-4A7D-BC7D-78D2801A5A83}"/>
                    </a:ext>
                  </a:extLst>
                </p14:cNvPr>
                <p14:cNvContentPartPr/>
                <p14:nvPr/>
              </p14:nvContentPartPr>
              <p14:xfrm>
                <a:off x="6637590" y="2020770"/>
                <a:ext cx="57960" cy="12204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5A9DA611-F1BD-4A7D-BC7D-78D2801A5A83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6628590" y="2011770"/>
                  <a:ext cx="75600" cy="13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831BB41E-1F3A-41E9-B39D-E6950778E762}"/>
                    </a:ext>
                  </a:extLst>
                </p14:cNvPr>
                <p14:cNvContentPartPr/>
                <p14:nvPr/>
              </p14:nvContentPartPr>
              <p14:xfrm>
                <a:off x="6763590" y="1904490"/>
                <a:ext cx="187920" cy="24408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831BB41E-1F3A-41E9-B39D-E6950778E762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6754950" y="1895490"/>
                  <a:ext cx="205560" cy="26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637DBEA6-93EE-44AE-B5EA-ED4A33AEA545}"/>
                    </a:ext>
                  </a:extLst>
                </p14:cNvPr>
                <p14:cNvContentPartPr/>
                <p14:nvPr/>
              </p14:nvContentPartPr>
              <p14:xfrm>
                <a:off x="6960150" y="2094930"/>
                <a:ext cx="93960" cy="12204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637DBEA6-93EE-44AE-B5EA-ED4A33AEA545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6951150" y="2085930"/>
                  <a:ext cx="111600" cy="139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B4982BF0-F0F0-436F-A77C-E9B3E527ED0C}"/>
                  </a:ext>
                </a:extLst>
              </p14:cNvPr>
              <p14:cNvContentPartPr/>
              <p14:nvPr/>
            </p14:nvContentPartPr>
            <p14:xfrm>
              <a:off x="7314030" y="1905930"/>
              <a:ext cx="127080" cy="11664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B4982BF0-F0F0-436F-A77C-E9B3E527ED0C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7305390" y="1897290"/>
                <a:ext cx="144720" cy="134280"/>
              </a:xfrm>
              <a:prstGeom prst="rect">
                <a:avLst/>
              </a:prstGeom>
            </p:spPr>
          </p:pic>
        </mc:Fallback>
      </mc:AlternateContent>
      <p:grpSp>
        <p:nvGrpSpPr>
          <p:cNvPr id="30" name="Group 29">
            <a:extLst>
              <a:ext uri="{FF2B5EF4-FFF2-40B4-BE49-F238E27FC236}">
                <a16:creationId xmlns:a16="http://schemas.microsoft.com/office/drawing/2014/main" id="{05558E9E-B1DA-4FC0-8262-A92663978BEC}"/>
              </a:ext>
            </a:extLst>
          </p:cNvPr>
          <p:cNvGrpSpPr/>
          <p:nvPr/>
        </p:nvGrpSpPr>
        <p:grpSpPr>
          <a:xfrm>
            <a:off x="7658190" y="1791810"/>
            <a:ext cx="1135080" cy="313920"/>
            <a:chOff x="7658190" y="1791810"/>
            <a:chExt cx="1135080" cy="313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FBFCD828-4AD3-4C99-B26A-7F7820777582}"/>
                    </a:ext>
                  </a:extLst>
                </p14:cNvPr>
                <p14:cNvContentPartPr/>
                <p14:nvPr/>
              </p14:nvContentPartPr>
              <p14:xfrm>
                <a:off x="7658190" y="1791810"/>
                <a:ext cx="136800" cy="31392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FBFCD828-4AD3-4C99-B26A-7F7820777582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7649550" y="1782810"/>
                  <a:ext cx="154440" cy="33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1403196C-2216-4BF7-B95B-93B4BF4B3857}"/>
                    </a:ext>
                  </a:extLst>
                </p14:cNvPr>
                <p14:cNvContentPartPr/>
                <p14:nvPr/>
              </p14:nvContentPartPr>
              <p14:xfrm>
                <a:off x="7687710" y="1945530"/>
                <a:ext cx="353880" cy="9324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1403196C-2216-4BF7-B95B-93B4BF4B3857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7678710" y="1936890"/>
                  <a:ext cx="371520" cy="11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F368A906-97EA-4C09-8BDB-77603CDA57A9}"/>
                    </a:ext>
                  </a:extLst>
                </p14:cNvPr>
                <p14:cNvContentPartPr/>
                <p14:nvPr/>
              </p14:nvContentPartPr>
              <p14:xfrm>
                <a:off x="7986510" y="1887930"/>
                <a:ext cx="192600" cy="18972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F368A906-97EA-4C09-8BDB-77603CDA57A9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7977870" y="1878930"/>
                  <a:ext cx="210240" cy="20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71DC9877-C187-4E20-B89D-60F3E086E4B5}"/>
                    </a:ext>
                  </a:extLst>
                </p14:cNvPr>
                <p14:cNvContentPartPr/>
                <p14:nvPr/>
              </p14:nvContentPartPr>
              <p14:xfrm>
                <a:off x="8252550" y="1859490"/>
                <a:ext cx="243720" cy="24516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71DC9877-C187-4E20-B89D-60F3E086E4B5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8243910" y="1850490"/>
                  <a:ext cx="261360" cy="26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ED657DA4-3A65-48B7-AC45-1FDD2E6AFA24}"/>
                    </a:ext>
                  </a:extLst>
                </p14:cNvPr>
                <p14:cNvContentPartPr/>
                <p14:nvPr/>
              </p14:nvContentPartPr>
              <p14:xfrm>
                <a:off x="8559990" y="1863810"/>
                <a:ext cx="233280" cy="24084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ED657DA4-3A65-48B7-AC45-1FDD2E6AFA24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8551350" y="1855170"/>
                  <a:ext cx="250920" cy="2584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2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0B59A1FE-FB8E-42BD-A8E9-F10B66470059}"/>
                  </a:ext>
                </a:extLst>
              </p14:cNvPr>
              <p14:cNvContentPartPr/>
              <p14:nvPr/>
            </p14:nvContentPartPr>
            <p14:xfrm>
              <a:off x="8973270" y="1931130"/>
              <a:ext cx="115920" cy="13104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0B59A1FE-FB8E-42BD-A8E9-F10B66470059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8964270" y="1922130"/>
                <a:ext cx="133560" cy="148680"/>
              </a:xfrm>
              <a:prstGeom prst="rect">
                <a:avLst/>
              </a:prstGeom>
            </p:spPr>
          </p:pic>
        </mc:Fallback>
      </mc:AlternateContent>
      <p:grpSp>
        <p:nvGrpSpPr>
          <p:cNvPr id="29" name="Group 28">
            <a:extLst>
              <a:ext uri="{FF2B5EF4-FFF2-40B4-BE49-F238E27FC236}">
                <a16:creationId xmlns:a16="http://schemas.microsoft.com/office/drawing/2014/main" id="{A73DAFCD-FAD8-4167-9B0E-52DE8082F6D2}"/>
              </a:ext>
            </a:extLst>
          </p:cNvPr>
          <p:cNvGrpSpPr/>
          <p:nvPr/>
        </p:nvGrpSpPr>
        <p:grpSpPr>
          <a:xfrm>
            <a:off x="9292950" y="1857690"/>
            <a:ext cx="1075680" cy="271440"/>
            <a:chOff x="9292950" y="1857690"/>
            <a:chExt cx="1075680" cy="271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0A76D759-633D-480E-96B7-28ED1769BF65}"/>
                    </a:ext>
                  </a:extLst>
                </p14:cNvPr>
                <p14:cNvContentPartPr/>
                <p14:nvPr/>
              </p14:nvContentPartPr>
              <p14:xfrm>
                <a:off x="9292950" y="1865250"/>
                <a:ext cx="132840" cy="22176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0A76D759-633D-480E-96B7-28ED1769BF65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9284310" y="1856610"/>
                  <a:ext cx="150480" cy="23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2B907D77-1C48-4C7D-9AA2-A7C00ED416B5}"/>
                    </a:ext>
                  </a:extLst>
                </p14:cNvPr>
                <p14:cNvContentPartPr/>
                <p14:nvPr/>
              </p14:nvContentPartPr>
              <p14:xfrm>
                <a:off x="9453870" y="1857690"/>
                <a:ext cx="330840" cy="23256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2B907D77-1C48-4C7D-9AA2-A7C00ED416B5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9444870" y="1849050"/>
                  <a:ext cx="348480" cy="25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87512A93-BDEB-4FFB-A034-708C47A8D73E}"/>
                    </a:ext>
                  </a:extLst>
                </p14:cNvPr>
                <p14:cNvContentPartPr/>
                <p14:nvPr/>
              </p14:nvContentPartPr>
              <p14:xfrm>
                <a:off x="9733950" y="1935090"/>
                <a:ext cx="56880" cy="8208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87512A93-BDEB-4FFB-A034-708C47A8D73E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9724950" y="1926090"/>
                  <a:ext cx="74520" cy="9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E743ADD9-90B1-470B-95B6-0EB93292190B}"/>
                    </a:ext>
                  </a:extLst>
                </p14:cNvPr>
                <p14:cNvContentPartPr/>
                <p14:nvPr/>
              </p14:nvContentPartPr>
              <p14:xfrm>
                <a:off x="9886950" y="1882890"/>
                <a:ext cx="140040" cy="24048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E743ADD9-90B1-470B-95B6-0EB93292190B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9878310" y="1873890"/>
                  <a:ext cx="157680" cy="25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43C33257-8133-482E-ACAC-A9832D0346B3}"/>
                    </a:ext>
                  </a:extLst>
                </p14:cNvPr>
                <p14:cNvContentPartPr/>
                <p14:nvPr/>
              </p14:nvContentPartPr>
              <p14:xfrm>
                <a:off x="10053630" y="1902330"/>
                <a:ext cx="315000" cy="22680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43C33257-8133-482E-ACAC-A9832D0346B3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10044990" y="1893690"/>
                  <a:ext cx="332640" cy="244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6E937C85-77EF-4F5E-B7DB-F3848A42179E}"/>
              </a:ext>
            </a:extLst>
          </p:cNvPr>
          <p:cNvGrpSpPr/>
          <p:nvPr/>
        </p:nvGrpSpPr>
        <p:grpSpPr>
          <a:xfrm>
            <a:off x="10534590" y="1929690"/>
            <a:ext cx="1585080" cy="263160"/>
            <a:chOff x="10534590" y="1929690"/>
            <a:chExt cx="1585080" cy="263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2EF2CC30-94BB-4B95-8BA9-9225F84166E3}"/>
                    </a:ext>
                  </a:extLst>
                </p14:cNvPr>
                <p14:cNvContentPartPr/>
                <p14:nvPr/>
              </p14:nvContentPartPr>
              <p14:xfrm>
                <a:off x="10534590" y="2009610"/>
                <a:ext cx="193320" cy="900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2EF2CC30-94BB-4B95-8BA9-9225F84166E3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10525590" y="2000610"/>
                  <a:ext cx="210960" cy="2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41B808AC-4CA6-4050-BB37-3B23A435C479}"/>
                    </a:ext>
                  </a:extLst>
                </p14:cNvPr>
                <p14:cNvContentPartPr/>
                <p14:nvPr/>
              </p14:nvContentPartPr>
              <p14:xfrm>
                <a:off x="10637190" y="1929690"/>
                <a:ext cx="14760" cy="11016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41B808AC-4CA6-4050-BB37-3B23A435C47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10628190" y="1920690"/>
                  <a:ext cx="3240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AD8F7CBE-1E34-402E-BC39-4D5F06398E52}"/>
                    </a:ext>
                  </a:extLst>
                </p14:cNvPr>
                <p14:cNvContentPartPr/>
                <p14:nvPr/>
              </p14:nvContentPartPr>
              <p14:xfrm>
                <a:off x="10869390" y="1939770"/>
                <a:ext cx="180000" cy="21852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AD8F7CBE-1E34-402E-BC39-4D5F06398E52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10860390" y="1930770"/>
                  <a:ext cx="197640" cy="23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05932769-6A7A-4B26-ACF9-3D793A411A92}"/>
                    </a:ext>
                  </a:extLst>
                </p14:cNvPr>
                <p14:cNvContentPartPr/>
                <p14:nvPr/>
              </p14:nvContentPartPr>
              <p14:xfrm>
                <a:off x="11150550" y="2047050"/>
                <a:ext cx="71640" cy="4932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05932769-6A7A-4B26-ACF9-3D793A411A92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11141550" y="2038410"/>
                  <a:ext cx="89280" cy="6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0A94C111-05CB-4E5D-8E00-E90D8CA0BB5C}"/>
                    </a:ext>
                  </a:extLst>
                </p14:cNvPr>
                <p14:cNvContentPartPr/>
                <p14:nvPr/>
              </p14:nvContentPartPr>
              <p14:xfrm>
                <a:off x="11123910" y="2053890"/>
                <a:ext cx="87840" cy="3636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0A94C111-05CB-4E5D-8E00-E90D8CA0BB5C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11115270" y="2044890"/>
                  <a:ext cx="10548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12D22CE5-2EA9-4E5E-977D-D29B8CF2D1FB}"/>
                    </a:ext>
                  </a:extLst>
                </p14:cNvPr>
                <p14:cNvContentPartPr/>
                <p14:nvPr/>
              </p14:nvContentPartPr>
              <p14:xfrm>
                <a:off x="11323350" y="1957410"/>
                <a:ext cx="159840" cy="19980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12D22CE5-2EA9-4E5E-977D-D29B8CF2D1FB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11314350" y="1948770"/>
                  <a:ext cx="177480" cy="21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6C9A732C-351F-4A81-8030-328D6268F620}"/>
                    </a:ext>
                  </a:extLst>
                </p14:cNvPr>
                <p14:cNvContentPartPr/>
                <p14:nvPr/>
              </p14:nvContentPartPr>
              <p14:xfrm>
                <a:off x="11527110" y="1993770"/>
                <a:ext cx="202680" cy="19548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6C9A732C-351F-4A81-8030-328D6268F620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11518110" y="1984770"/>
                  <a:ext cx="220320" cy="21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1EDB3F3C-8EB9-45A3-B490-4EBF92C483F3}"/>
                    </a:ext>
                  </a:extLst>
                </p14:cNvPr>
                <p14:cNvContentPartPr/>
                <p14:nvPr/>
              </p14:nvContentPartPr>
              <p14:xfrm>
                <a:off x="11772270" y="2022210"/>
                <a:ext cx="347400" cy="17064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1EDB3F3C-8EB9-45A3-B490-4EBF92C483F3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11763630" y="2013570"/>
                  <a:ext cx="365040" cy="18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274874ED-4B6C-4E14-AFA5-4D4FA7C48280}"/>
                    </a:ext>
                  </a:extLst>
                </p14:cNvPr>
                <p14:cNvContentPartPr/>
                <p14:nvPr/>
              </p14:nvContentPartPr>
              <p14:xfrm>
                <a:off x="12001590" y="2113290"/>
                <a:ext cx="73080" cy="828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274874ED-4B6C-4E14-AFA5-4D4FA7C48280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11992950" y="2104650"/>
                  <a:ext cx="90720" cy="259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62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1657298D-67A1-49E3-8807-A1C067749F0F}"/>
                  </a:ext>
                </a:extLst>
              </p14:cNvPr>
              <p14:cNvContentPartPr/>
              <p14:nvPr/>
            </p14:nvContentPartPr>
            <p14:xfrm>
              <a:off x="7261830" y="2378250"/>
              <a:ext cx="171720" cy="12024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1657298D-67A1-49E3-8807-A1C067749F0F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7253190" y="2369610"/>
                <a:ext cx="189360" cy="137880"/>
              </a:xfrm>
              <a:prstGeom prst="rect">
                <a:avLst/>
              </a:prstGeom>
            </p:spPr>
          </p:pic>
        </mc:Fallback>
      </mc:AlternateContent>
      <p:grpSp>
        <p:nvGrpSpPr>
          <p:cNvPr id="53" name="Group 52">
            <a:extLst>
              <a:ext uri="{FF2B5EF4-FFF2-40B4-BE49-F238E27FC236}">
                <a16:creationId xmlns:a16="http://schemas.microsoft.com/office/drawing/2014/main" id="{5D08E1B0-4639-4F6A-A600-4E68C8C15B52}"/>
              </a:ext>
            </a:extLst>
          </p:cNvPr>
          <p:cNvGrpSpPr/>
          <p:nvPr/>
        </p:nvGrpSpPr>
        <p:grpSpPr>
          <a:xfrm>
            <a:off x="7701030" y="2265930"/>
            <a:ext cx="1158480" cy="289440"/>
            <a:chOff x="7701030" y="2265930"/>
            <a:chExt cx="1158480" cy="289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0EE8D964-D3BC-475B-9812-86834CF43E69}"/>
                    </a:ext>
                  </a:extLst>
                </p14:cNvPr>
                <p14:cNvContentPartPr/>
                <p14:nvPr/>
              </p14:nvContentPartPr>
              <p14:xfrm>
                <a:off x="7701030" y="2265930"/>
                <a:ext cx="120600" cy="27648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0EE8D964-D3BC-475B-9812-86834CF43E69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7692390" y="2257290"/>
                  <a:ext cx="138240" cy="29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7FBBF352-63F2-49F5-B855-64343A8EBD37}"/>
                    </a:ext>
                  </a:extLst>
                </p14:cNvPr>
                <p14:cNvContentPartPr/>
                <p14:nvPr/>
              </p14:nvContentPartPr>
              <p14:xfrm>
                <a:off x="7905510" y="2306970"/>
                <a:ext cx="174960" cy="24840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7FBBF352-63F2-49F5-B855-64343A8EBD37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896870" y="2297970"/>
                  <a:ext cx="192600" cy="26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0141B8FC-8444-411D-AFAF-603EDCF3112B}"/>
                    </a:ext>
                  </a:extLst>
                </p14:cNvPr>
                <p14:cNvContentPartPr/>
                <p14:nvPr/>
              </p14:nvContentPartPr>
              <p14:xfrm>
                <a:off x="8144550" y="2314530"/>
                <a:ext cx="156240" cy="23508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0141B8FC-8444-411D-AFAF-603EDCF3112B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8135910" y="2305890"/>
                  <a:ext cx="173880" cy="25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CEFBCB7F-20F9-49B1-8514-10F4C8CAEA10}"/>
                    </a:ext>
                  </a:extLst>
                </p14:cNvPr>
                <p14:cNvContentPartPr/>
                <p14:nvPr/>
              </p14:nvContentPartPr>
              <p14:xfrm>
                <a:off x="8208270" y="2279250"/>
                <a:ext cx="651240" cy="26892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CEFBCB7F-20F9-49B1-8514-10F4C8CAEA10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199630" y="2270250"/>
                  <a:ext cx="668880" cy="286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EDB4AFA0-A78F-4B37-86FD-0DA316EB38A2}"/>
              </a:ext>
            </a:extLst>
          </p:cNvPr>
          <p:cNvGrpSpPr/>
          <p:nvPr/>
        </p:nvGrpSpPr>
        <p:grpSpPr>
          <a:xfrm>
            <a:off x="9036270" y="2373930"/>
            <a:ext cx="200880" cy="417600"/>
            <a:chOff x="9036270" y="2373930"/>
            <a:chExt cx="200880" cy="417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D00A806A-85C6-4D2C-A8F2-2B93699C0C80}"/>
                    </a:ext>
                  </a:extLst>
                </p14:cNvPr>
                <p14:cNvContentPartPr/>
                <p14:nvPr/>
              </p14:nvContentPartPr>
              <p14:xfrm>
                <a:off x="9036270" y="2373930"/>
                <a:ext cx="185400" cy="16236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D00A806A-85C6-4D2C-A8F2-2B93699C0C80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9027630" y="2365290"/>
                  <a:ext cx="203040" cy="18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77881848-3E4C-47A2-A7A6-5CF388DE30A3}"/>
                    </a:ext>
                  </a:extLst>
                </p14:cNvPr>
                <p14:cNvContentPartPr/>
                <p14:nvPr/>
              </p14:nvContentPartPr>
              <p14:xfrm>
                <a:off x="9088470" y="2486250"/>
                <a:ext cx="148680" cy="30528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77881848-3E4C-47A2-A7A6-5CF388DE30A3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9079470" y="2477610"/>
                  <a:ext cx="166320" cy="322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C69CF159-A23D-455B-A6F0-A3C6C4D34F8F}"/>
              </a:ext>
            </a:extLst>
          </p:cNvPr>
          <p:cNvGrpSpPr/>
          <p:nvPr/>
        </p:nvGrpSpPr>
        <p:grpSpPr>
          <a:xfrm>
            <a:off x="9465750" y="2264850"/>
            <a:ext cx="643320" cy="282960"/>
            <a:chOff x="9465750" y="2264850"/>
            <a:chExt cx="643320" cy="282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136C1443-28E9-4B16-809E-D034B16FD36D}"/>
                    </a:ext>
                  </a:extLst>
                </p14:cNvPr>
                <p14:cNvContentPartPr/>
                <p14:nvPr/>
              </p14:nvContentPartPr>
              <p14:xfrm>
                <a:off x="9465750" y="2264850"/>
                <a:ext cx="51480" cy="26928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136C1443-28E9-4B16-809E-D034B16FD36D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9457110" y="2256210"/>
                  <a:ext cx="69120" cy="28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24CB29BF-1E43-4A04-9D1B-B6CB2664276D}"/>
                    </a:ext>
                  </a:extLst>
                </p14:cNvPr>
                <p14:cNvContentPartPr/>
                <p14:nvPr/>
              </p14:nvContentPartPr>
              <p14:xfrm>
                <a:off x="9555030" y="2393730"/>
                <a:ext cx="197280" cy="13248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24CB29BF-1E43-4A04-9D1B-B6CB2664276D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9546030" y="2385090"/>
                  <a:ext cx="214920" cy="15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318B5A49-CDAB-41CD-885D-605539FE4268}"/>
                    </a:ext>
                  </a:extLst>
                </p14:cNvPr>
                <p14:cNvContentPartPr/>
                <p14:nvPr/>
              </p14:nvContentPartPr>
              <p14:xfrm>
                <a:off x="9794790" y="2335770"/>
                <a:ext cx="314280" cy="21204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318B5A49-CDAB-41CD-885D-605539FE4268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9786150" y="2326770"/>
                  <a:ext cx="331920" cy="229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25EA93DB-2EFA-45A0-B5B8-06470E8FD258}"/>
              </a:ext>
            </a:extLst>
          </p:cNvPr>
          <p:cNvGrpSpPr/>
          <p:nvPr/>
        </p:nvGrpSpPr>
        <p:grpSpPr>
          <a:xfrm>
            <a:off x="1978110" y="2998530"/>
            <a:ext cx="627480" cy="191880"/>
            <a:chOff x="1978110" y="2998530"/>
            <a:chExt cx="627480" cy="191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DB295306-FF3D-4E86-9935-E76E54A910D0}"/>
                    </a:ext>
                  </a:extLst>
                </p14:cNvPr>
                <p14:cNvContentPartPr/>
                <p14:nvPr/>
              </p14:nvContentPartPr>
              <p14:xfrm>
                <a:off x="1978110" y="2998530"/>
                <a:ext cx="277920" cy="19188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DB295306-FF3D-4E86-9935-E76E54A910D0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1969110" y="2989890"/>
                  <a:ext cx="295560" cy="20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E08E9CF7-8FEF-431E-AD7E-64347228AC11}"/>
                    </a:ext>
                  </a:extLst>
                </p14:cNvPr>
                <p14:cNvContentPartPr/>
                <p14:nvPr/>
              </p14:nvContentPartPr>
              <p14:xfrm>
                <a:off x="2475990" y="3003570"/>
                <a:ext cx="129600" cy="1224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E08E9CF7-8FEF-431E-AD7E-64347228AC11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2467350" y="2994930"/>
                  <a:ext cx="14724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8C0D9E3E-71D3-4DFA-989A-6CDB2F3CA65C}"/>
                    </a:ext>
                  </a:extLst>
                </p14:cNvPr>
                <p14:cNvContentPartPr/>
                <p14:nvPr/>
              </p14:nvContentPartPr>
              <p14:xfrm>
                <a:off x="2517750" y="3100410"/>
                <a:ext cx="74880" cy="936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8C0D9E3E-71D3-4DFA-989A-6CDB2F3CA65C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2508750" y="3091410"/>
                  <a:ext cx="92520" cy="27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88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5D7243A7-1BD5-4441-88FA-350AB88AF68D}"/>
                  </a:ext>
                </a:extLst>
              </p14:cNvPr>
              <p14:cNvContentPartPr/>
              <p14:nvPr/>
            </p14:nvContentPartPr>
            <p14:xfrm>
              <a:off x="2837790" y="2961090"/>
              <a:ext cx="246240" cy="21168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5D7243A7-1BD5-4441-88FA-350AB88AF68D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2828790" y="2952450"/>
                <a:ext cx="263880" cy="229320"/>
              </a:xfrm>
              <a:prstGeom prst="rect">
                <a:avLst/>
              </a:prstGeom>
            </p:spPr>
          </p:pic>
        </mc:Fallback>
      </mc:AlternateContent>
      <p:grpSp>
        <p:nvGrpSpPr>
          <p:cNvPr id="65" name="Group 64">
            <a:extLst>
              <a:ext uri="{FF2B5EF4-FFF2-40B4-BE49-F238E27FC236}">
                <a16:creationId xmlns:a16="http://schemas.microsoft.com/office/drawing/2014/main" id="{5B4C7B82-24D4-4133-83E0-255584FFA419}"/>
              </a:ext>
            </a:extLst>
          </p:cNvPr>
          <p:cNvGrpSpPr/>
          <p:nvPr/>
        </p:nvGrpSpPr>
        <p:grpSpPr>
          <a:xfrm>
            <a:off x="3373470" y="2949570"/>
            <a:ext cx="144360" cy="128520"/>
            <a:chOff x="3373470" y="2949570"/>
            <a:chExt cx="144360" cy="128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97A242BB-A7CA-456D-94C6-D1CE41CD6F64}"/>
                    </a:ext>
                  </a:extLst>
                </p14:cNvPr>
                <p14:cNvContentPartPr/>
                <p14:nvPr/>
              </p14:nvContentPartPr>
              <p14:xfrm>
                <a:off x="3373470" y="2960010"/>
                <a:ext cx="117720" cy="7704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97A242BB-A7CA-456D-94C6-D1CE41CD6F64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3364830" y="2951370"/>
                  <a:ext cx="135360" cy="9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98B14AB3-B3BB-425F-95B0-C5415B6DA56C}"/>
                    </a:ext>
                  </a:extLst>
                </p14:cNvPr>
                <p14:cNvContentPartPr/>
                <p14:nvPr/>
              </p14:nvContentPartPr>
              <p14:xfrm>
                <a:off x="3376350" y="2949570"/>
                <a:ext cx="141480" cy="12852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98B14AB3-B3BB-425F-95B0-C5415B6DA56C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367710" y="2940930"/>
                  <a:ext cx="159120" cy="146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33B83AC5-0BD1-4234-8786-C0DB1D68DF97}"/>
              </a:ext>
            </a:extLst>
          </p:cNvPr>
          <p:cNvGrpSpPr/>
          <p:nvPr/>
        </p:nvGrpSpPr>
        <p:grpSpPr>
          <a:xfrm>
            <a:off x="3703950" y="2888730"/>
            <a:ext cx="677520" cy="289800"/>
            <a:chOff x="3703950" y="2888730"/>
            <a:chExt cx="677520" cy="289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0485DB1B-A9E8-49AD-AE19-479A942D977F}"/>
                    </a:ext>
                  </a:extLst>
                </p14:cNvPr>
                <p14:cNvContentPartPr/>
                <p14:nvPr/>
              </p14:nvContentPartPr>
              <p14:xfrm>
                <a:off x="3703950" y="2900610"/>
                <a:ext cx="259200" cy="27792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0485DB1B-A9E8-49AD-AE19-479A942D977F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3695310" y="2891970"/>
                  <a:ext cx="276840" cy="29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969D6919-D051-4E43-A211-A2142B7B3A47}"/>
                    </a:ext>
                  </a:extLst>
                </p14:cNvPr>
                <p14:cNvContentPartPr/>
                <p14:nvPr/>
              </p14:nvContentPartPr>
              <p14:xfrm>
                <a:off x="4125870" y="2888730"/>
                <a:ext cx="255600" cy="28872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969D6919-D051-4E43-A211-A2142B7B3A47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4117230" y="2879730"/>
                  <a:ext cx="273240" cy="306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98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F6A595F0-E6B0-47D9-8F4E-76599280B5E4}"/>
                  </a:ext>
                </a:extLst>
              </p14:cNvPr>
              <p14:cNvContentPartPr/>
              <p14:nvPr/>
            </p14:nvContentPartPr>
            <p14:xfrm>
              <a:off x="4845150" y="2974770"/>
              <a:ext cx="146160" cy="15840"/>
            </p14:xfrm>
          </p:contentPart>
        </mc:Choice>
        <mc:Fallback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F6A595F0-E6B0-47D9-8F4E-76599280B5E4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4836510" y="2965770"/>
                <a:ext cx="163800" cy="3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0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D5228530-3BAB-4F6B-9A3F-167CF913183A}"/>
                  </a:ext>
                </a:extLst>
              </p14:cNvPr>
              <p14:cNvContentPartPr/>
              <p14:nvPr/>
            </p14:nvContentPartPr>
            <p14:xfrm>
              <a:off x="4815630" y="3080250"/>
              <a:ext cx="117720" cy="6840"/>
            </p14:xfrm>
          </p:contentPart>
        </mc:Choice>
        <mc:Fallback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D5228530-3BAB-4F6B-9A3F-167CF913183A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4806990" y="3071610"/>
                <a:ext cx="135360" cy="24480"/>
              </a:xfrm>
              <a:prstGeom prst="rect">
                <a:avLst/>
              </a:prstGeom>
            </p:spPr>
          </p:pic>
        </mc:Fallback>
      </mc:AlternateContent>
      <p:grpSp>
        <p:nvGrpSpPr>
          <p:cNvPr id="78" name="Group 77">
            <a:extLst>
              <a:ext uri="{FF2B5EF4-FFF2-40B4-BE49-F238E27FC236}">
                <a16:creationId xmlns:a16="http://schemas.microsoft.com/office/drawing/2014/main" id="{D11790FD-B299-40D7-A222-7FCC69FECEED}"/>
              </a:ext>
            </a:extLst>
          </p:cNvPr>
          <p:cNvGrpSpPr/>
          <p:nvPr/>
        </p:nvGrpSpPr>
        <p:grpSpPr>
          <a:xfrm>
            <a:off x="7095150" y="3035250"/>
            <a:ext cx="111960" cy="135000"/>
            <a:chOff x="7095150" y="3035250"/>
            <a:chExt cx="111960" cy="135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CB120491-1114-4E2D-8E0D-264E68130E01}"/>
                    </a:ext>
                  </a:extLst>
                </p14:cNvPr>
                <p14:cNvContentPartPr/>
                <p14:nvPr/>
              </p14:nvContentPartPr>
              <p14:xfrm>
                <a:off x="7095150" y="3073770"/>
                <a:ext cx="76680" cy="9648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CB120491-1114-4E2D-8E0D-264E68130E01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7086510" y="3065130"/>
                  <a:ext cx="94320" cy="11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0623B382-C465-405F-A70E-FC1FE62ED5FF}"/>
                    </a:ext>
                  </a:extLst>
                </p14:cNvPr>
                <p14:cNvContentPartPr/>
                <p14:nvPr/>
              </p14:nvContentPartPr>
              <p14:xfrm>
                <a:off x="7128270" y="3035250"/>
                <a:ext cx="78840" cy="13140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0623B382-C465-405F-A70E-FC1FE62ED5FF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7119270" y="3026250"/>
                  <a:ext cx="96480" cy="149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9" name="Group 88">
            <a:extLst>
              <a:ext uri="{FF2B5EF4-FFF2-40B4-BE49-F238E27FC236}">
                <a16:creationId xmlns:a16="http://schemas.microsoft.com/office/drawing/2014/main" id="{A34C7C8C-E90C-4348-A5C8-1C2060058D29}"/>
              </a:ext>
            </a:extLst>
          </p:cNvPr>
          <p:cNvGrpSpPr/>
          <p:nvPr/>
        </p:nvGrpSpPr>
        <p:grpSpPr>
          <a:xfrm>
            <a:off x="7534350" y="2927970"/>
            <a:ext cx="1236960" cy="308160"/>
            <a:chOff x="7534350" y="2927970"/>
            <a:chExt cx="1236960" cy="308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EF02B30F-717C-40B3-A01C-1F4488B0EFB3}"/>
                    </a:ext>
                  </a:extLst>
                </p14:cNvPr>
                <p14:cNvContentPartPr/>
                <p14:nvPr/>
              </p14:nvContentPartPr>
              <p14:xfrm>
                <a:off x="7534350" y="2927970"/>
                <a:ext cx="193680" cy="28152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EF02B30F-717C-40B3-A01C-1F4488B0EFB3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7525710" y="2919330"/>
                  <a:ext cx="211320" cy="29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601FB4BD-970F-4E1F-A665-5ACAD7709252}"/>
                    </a:ext>
                  </a:extLst>
                </p14:cNvPr>
                <p14:cNvContentPartPr/>
                <p14:nvPr/>
              </p14:nvContentPartPr>
              <p14:xfrm>
                <a:off x="7784190" y="2955330"/>
                <a:ext cx="226800" cy="27504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601FB4BD-970F-4E1F-A665-5ACAD7709252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7775550" y="2946690"/>
                  <a:ext cx="244440" cy="29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3D8B1E55-2415-4882-B19F-8AD284BC26B3}"/>
                    </a:ext>
                  </a:extLst>
                </p14:cNvPr>
                <p14:cNvContentPartPr/>
                <p14:nvPr/>
              </p14:nvContentPartPr>
              <p14:xfrm>
                <a:off x="8144190" y="2966130"/>
                <a:ext cx="183240" cy="27000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3D8B1E55-2415-4882-B19F-8AD284BC26B3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135550" y="2957130"/>
                  <a:ext cx="200880" cy="28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71AB0288-66EF-4682-9DCF-E673EB1A65A9}"/>
                    </a:ext>
                  </a:extLst>
                </p14:cNvPr>
                <p14:cNvContentPartPr/>
                <p14:nvPr/>
              </p14:nvContentPartPr>
              <p14:xfrm>
                <a:off x="8159310" y="3152970"/>
                <a:ext cx="290160" cy="5328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71AB0288-66EF-4682-9DCF-E673EB1A65A9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8150670" y="3143970"/>
                  <a:ext cx="307800" cy="7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143A60B2-2151-43C6-96F6-C9B914525370}"/>
                    </a:ext>
                  </a:extLst>
                </p14:cNvPr>
                <p14:cNvContentPartPr/>
                <p14:nvPr/>
              </p14:nvContentPartPr>
              <p14:xfrm>
                <a:off x="8546310" y="2956770"/>
                <a:ext cx="225000" cy="24516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143A60B2-2151-43C6-96F6-C9B914525370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8537670" y="2947770"/>
                  <a:ext cx="242640" cy="262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8" name="Group 87">
            <a:extLst>
              <a:ext uri="{FF2B5EF4-FFF2-40B4-BE49-F238E27FC236}">
                <a16:creationId xmlns:a16="http://schemas.microsoft.com/office/drawing/2014/main" id="{5A3F5FAB-D4FA-4585-828F-EE85586AEDBB}"/>
              </a:ext>
            </a:extLst>
          </p:cNvPr>
          <p:cNvGrpSpPr/>
          <p:nvPr/>
        </p:nvGrpSpPr>
        <p:grpSpPr>
          <a:xfrm>
            <a:off x="9068670" y="2908530"/>
            <a:ext cx="952200" cy="502560"/>
            <a:chOff x="9068670" y="2908530"/>
            <a:chExt cx="952200" cy="502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3118607C-C305-4B0E-92E8-8BE2C736D0C1}"/>
                    </a:ext>
                  </a:extLst>
                </p14:cNvPr>
                <p14:cNvContentPartPr/>
                <p14:nvPr/>
              </p14:nvContentPartPr>
              <p14:xfrm>
                <a:off x="9068670" y="2936970"/>
                <a:ext cx="178920" cy="23868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3118607C-C305-4B0E-92E8-8BE2C736D0C1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9060030" y="2927970"/>
                  <a:ext cx="196560" cy="25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D721CB6F-4F2F-4347-A50B-77A3977E7BCE}"/>
                    </a:ext>
                  </a:extLst>
                </p14:cNvPr>
                <p14:cNvContentPartPr/>
                <p14:nvPr/>
              </p14:nvContentPartPr>
              <p14:xfrm>
                <a:off x="9119070" y="2908530"/>
                <a:ext cx="432000" cy="50256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D721CB6F-4F2F-4347-A50B-77A3977E7BCE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9110070" y="2899530"/>
                  <a:ext cx="449640" cy="52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36DCE0CC-7383-476F-B2C4-4363B53A51A3}"/>
                    </a:ext>
                  </a:extLst>
                </p14:cNvPr>
                <p14:cNvContentPartPr/>
                <p14:nvPr/>
              </p14:nvContentPartPr>
              <p14:xfrm>
                <a:off x="9400230" y="3141090"/>
                <a:ext cx="491400" cy="14580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36DCE0CC-7383-476F-B2C4-4363B53A51A3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9391590" y="3132090"/>
                  <a:ext cx="509040" cy="16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650EC5A3-B66B-40B5-BC00-51281E477814}"/>
                    </a:ext>
                  </a:extLst>
                </p14:cNvPr>
                <p14:cNvContentPartPr/>
                <p14:nvPr/>
              </p14:nvContentPartPr>
              <p14:xfrm>
                <a:off x="9958590" y="3071250"/>
                <a:ext cx="62280" cy="29916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650EC5A3-B66B-40B5-BC00-51281E477814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9949950" y="3062610"/>
                  <a:ext cx="79920" cy="3168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24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4F49B7F8-6C34-427F-BDCF-FAC8E798B25F}"/>
                  </a:ext>
                </a:extLst>
              </p14:cNvPr>
              <p14:cNvContentPartPr/>
              <p14:nvPr/>
            </p14:nvContentPartPr>
            <p14:xfrm>
              <a:off x="9376470" y="3077730"/>
              <a:ext cx="540720" cy="334800"/>
            </p14:xfrm>
          </p:contentPart>
        </mc:Choice>
        <mc:Fallback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4F49B7F8-6C34-427F-BDCF-FAC8E798B25F}"/>
                  </a:ext>
                </a:extLst>
              </p:cNvPr>
              <p:cNvPicPr/>
              <p:nvPr/>
            </p:nvPicPr>
            <p:blipFill>
              <a:blip r:embed="rId125"/>
              <a:stretch>
                <a:fillRect/>
              </a:stretch>
            </p:blipFill>
            <p:spPr>
              <a:xfrm>
                <a:off x="9367470" y="3069090"/>
                <a:ext cx="558360" cy="352440"/>
              </a:xfrm>
              <a:prstGeom prst="rect">
                <a:avLst/>
              </a:prstGeom>
            </p:spPr>
          </p:pic>
        </mc:Fallback>
      </mc:AlternateContent>
      <p:grpSp>
        <p:nvGrpSpPr>
          <p:cNvPr id="92" name="Group 91">
            <a:extLst>
              <a:ext uri="{FF2B5EF4-FFF2-40B4-BE49-F238E27FC236}">
                <a16:creationId xmlns:a16="http://schemas.microsoft.com/office/drawing/2014/main" id="{7B24CDEB-69B2-450F-BFB6-1A1E74E9F308}"/>
              </a:ext>
            </a:extLst>
          </p:cNvPr>
          <p:cNvGrpSpPr/>
          <p:nvPr/>
        </p:nvGrpSpPr>
        <p:grpSpPr>
          <a:xfrm>
            <a:off x="5246910" y="2889090"/>
            <a:ext cx="1607760" cy="525960"/>
            <a:chOff x="5246910" y="2889090"/>
            <a:chExt cx="1607760" cy="525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6987B474-5618-4F1C-9927-BC136AA59AFE}"/>
                    </a:ext>
                  </a:extLst>
                </p14:cNvPr>
                <p14:cNvContentPartPr/>
                <p14:nvPr/>
              </p14:nvContentPartPr>
              <p14:xfrm>
                <a:off x="5246910" y="2889090"/>
                <a:ext cx="171000" cy="31176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6987B474-5618-4F1C-9927-BC136AA59AFE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5237910" y="2880090"/>
                  <a:ext cx="188640" cy="32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ED550140-72A8-45C6-917C-33B581D5AF0F}"/>
                    </a:ext>
                  </a:extLst>
                </p14:cNvPr>
                <p14:cNvContentPartPr/>
                <p14:nvPr/>
              </p14:nvContentPartPr>
              <p14:xfrm>
                <a:off x="5525190" y="3158370"/>
                <a:ext cx="27360" cy="2952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ED550140-72A8-45C6-917C-33B581D5AF0F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5516550" y="3149730"/>
                  <a:ext cx="4500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EFED2305-D354-40E1-B87D-A0338E213F51}"/>
                    </a:ext>
                  </a:extLst>
                </p14:cNvPr>
                <p14:cNvContentPartPr/>
                <p14:nvPr/>
              </p14:nvContentPartPr>
              <p14:xfrm>
                <a:off x="5661630" y="2892330"/>
                <a:ext cx="141120" cy="32688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EFED2305-D354-40E1-B87D-A0338E213F51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5652630" y="2883690"/>
                  <a:ext cx="158760" cy="34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71470F55-E8D1-4D0F-BA4F-C5206A12088B}"/>
                    </a:ext>
                  </a:extLst>
                </p14:cNvPr>
                <p14:cNvContentPartPr/>
                <p14:nvPr/>
              </p14:nvContentPartPr>
              <p14:xfrm>
                <a:off x="5888430" y="3006090"/>
                <a:ext cx="182160" cy="18864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71470F55-E8D1-4D0F-BA4F-C5206A12088B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5879430" y="2997090"/>
                  <a:ext cx="199800" cy="20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ADBE2BD7-48E4-4EFE-9CC2-22A8C5397CB6}"/>
                    </a:ext>
                  </a:extLst>
                </p14:cNvPr>
                <p14:cNvContentPartPr/>
                <p14:nvPr/>
              </p14:nvContentPartPr>
              <p14:xfrm>
                <a:off x="5923710" y="2972970"/>
                <a:ext cx="200520" cy="2448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ADBE2BD7-48E4-4EFE-9CC2-22A8C5397CB6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5914710" y="2964330"/>
                  <a:ext cx="218160" cy="4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2CDBB8E4-7D6F-4788-A52F-A218F59A3218}"/>
                    </a:ext>
                  </a:extLst>
                </p14:cNvPr>
                <p14:cNvContentPartPr/>
                <p14:nvPr/>
              </p14:nvContentPartPr>
              <p14:xfrm>
                <a:off x="6266790" y="3115890"/>
                <a:ext cx="236520" cy="11556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2CDBB8E4-7D6F-4788-A52F-A218F59A3218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6257790" y="3106890"/>
                  <a:ext cx="254160" cy="13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EF640511-CA56-4F95-96AC-04358D0CABCD}"/>
                    </a:ext>
                  </a:extLst>
                </p14:cNvPr>
                <p14:cNvContentPartPr/>
                <p14:nvPr/>
              </p14:nvContentPartPr>
              <p14:xfrm>
                <a:off x="6543270" y="3001050"/>
                <a:ext cx="195120" cy="22608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EF640511-CA56-4F95-96AC-04358D0CABCD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6534630" y="2992410"/>
                  <a:ext cx="212760" cy="24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D3377732-4BAE-4E12-9436-5751C3DF1E34}"/>
                    </a:ext>
                  </a:extLst>
                </p14:cNvPr>
                <p14:cNvContentPartPr/>
                <p14:nvPr/>
              </p14:nvContentPartPr>
              <p14:xfrm>
                <a:off x="6116310" y="2982690"/>
                <a:ext cx="738360" cy="43236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D3377732-4BAE-4E12-9436-5751C3DF1E34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6107310" y="2973690"/>
                  <a:ext cx="756000" cy="450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BD6F61DB-E650-403C-B244-24D4D5C6E756}"/>
              </a:ext>
            </a:extLst>
          </p:cNvPr>
          <p:cNvGrpSpPr/>
          <p:nvPr/>
        </p:nvGrpSpPr>
        <p:grpSpPr>
          <a:xfrm>
            <a:off x="10515150" y="3080250"/>
            <a:ext cx="177480" cy="101160"/>
            <a:chOff x="10515150" y="3080250"/>
            <a:chExt cx="177480" cy="101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8D5D1046-01DC-4DDC-BBD7-3DA70E327565}"/>
                    </a:ext>
                  </a:extLst>
                </p14:cNvPr>
                <p14:cNvContentPartPr/>
                <p14:nvPr/>
              </p14:nvContentPartPr>
              <p14:xfrm>
                <a:off x="10515150" y="3080250"/>
                <a:ext cx="177480" cy="1404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8D5D1046-01DC-4DDC-BBD7-3DA70E327565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10506150" y="3071610"/>
                  <a:ext cx="195120" cy="3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FC49AD24-8BB9-469B-B299-B0F0527AB12F}"/>
                    </a:ext>
                  </a:extLst>
                </p14:cNvPr>
                <p14:cNvContentPartPr/>
                <p14:nvPr/>
              </p14:nvContentPartPr>
              <p14:xfrm>
                <a:off x="10547550" y="3164850"/>
                <a:ext cx="50040" cy="1656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FC49AD24-8BB9-469B-B299-B0F0527AB12F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10538550" y="3156210"/>
                  <a:ext cx="67680" cy="34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76CA8EAA-65E6-4AA3-8ACE-5918FF57EA8E}"/>
              </a:ext>
            </a:extLst>
          </p:cNvPr>
          <p:cNvGrpSpPr/>
          <p:nvPr/>
        </p:nvGrpSpPr>
        <p:grpSpPr>
          <a:xfrm>
            <a:off x="4774230" y="3776490"/>
            <a:ext cx="117720" cy="129240"/>
            <a:chOff x="4774230" y="3776490"/>
            <a:chExt cx="117720" cy="129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E6B7BDBC-E58A-4B9A-AA76-D5F9261748FF}"/>
                    </a:ext>
                  </a:extLst>
                </p14:cNvPr>
                <p14:cNvContentPartPr/>
                <p14:nvPr/>
              </p14:nvContentPartPr>
              <p14:xfrm>
                <a:off x="4774230" y="3776490"/>
                <a:ext cx="117720" cy="5436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E6B7BDBC-E58A-4B9A-AA76-D5F9261748FF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4765230" y="3767490"/>
                  <a:ext cx="13536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4E287C1F-0E2C-497C-8956-59AE3EC33B8C}"/>
                    </a:ext>
                  </a:extLst>
                </p14:cNvPr>
                <p14:cNvContentPartPr/>
                <p14:nvPr/>
              </p14:nvContentPartPr>
              <p14:xfrm>
                <a:off x="4778190" y="3875850"/>
                <a:ext cx="111960" cy="2988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4E287C1F-0E2C-497C-8956-59AE3EC33B8C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4769190" y="3866850"/>
                  <a:ext cx="129600" cy="47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0524D035-6BBE-4292-B8A2-7FCBD093F064}"/>
              </a:ext>
            </a:extLst>
          </p:cNvPr>
          <p:cNvGrpSpPr/>
          <p:nvPr/>
        </p:nvGrpSpPr>
        <p:grpSpPr>
          <a:xfrm>
            <a:off x="5160870" y="3683610"/>
            <a:ext cx="728280" cy="342720"/>
            <a:chOff x="5160870" y="3683610"/>
            <a:chExt cx="728280" cy="342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6C793402-308B-4FC6-8AFC-4D52B1736B59}"/>
                    </a:ext>
                  </a:extLst>
                </p14:cNvPr>
                <p14:cNvContentPartPr/>
                <p14:nvPr/>
              </p14:nvContentPartPr>
              <p14:xfrm>
                <a:off x="5169510" y="3683610"/>
                <a:ext cx="194400" cy="33948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6C793402-308B-4FC6-8AFC-4D52B1736B59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5160870" y="3674970"/>
                  <a:ext cx="212040" cy="35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71033B7B-995C-421C-AEE5-E664AE371038}"/>
                    </a:ext>
                  </a:extLst>
                </p14:cNvPr>
                <p14:cNvContentPartPr/>
                <p14:nvPr/>
              </p14:nvContentPartPr>
              <p14:xfrm>
                <a:off x="5160870" y="3710970"/>
                <a:ext cx="199800" cy="2196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71033B7B-995C-421C-AEE5-E664AE371038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5151870" y="3701970"/>
                  <a:ext cx="21744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8804BD5E-BCF2-437C-AA99-4586DFCC770A}"/>
                    </a:ext>
                  </a:extLst>
                </p14:cNvPr>
                <p14:cNvContentPartPr/>
                <p14:nvPr/>
              </p14:nvContentPartPr>
              <p14:xfrm>
                <a:off x="5431230" y="3707730"/>
                <a:ext cx="209160" cy="31860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8804BD5E-BCF2-437C-AA99-4586DFCC770A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5422230" y="3699090"/>
                  <a:ext cx="226800" cy="33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503BF1F5-1C7C-46BC-B15B-323FBBB1EB8B}"/>
                    </a:ext>
                  </a:extLst>
                </p14:cNvPr>
                <p14:cNvContentPartPr/>
                <p14:nvPr/>
              </p14:nvContentPartPr>
              <p14:xfrm>
                <a:off x="5684670" y="3770010"/>
                <a:ext cx="204480" cy="24624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503BF1F5-1C7C-46BC-B15B-323FBBB1EB8B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5675670" y="3761010"/>
                  <a:ext cx="222120" cy="2638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58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E3CB97BA-AB32-4F94-AF1A-A8EA56A5FDE8}"/>
                  </a:ext>
                </a:extLst>
              </p14:cNvPr>
              <p14:cNvContentPartPr/>
              <p14:nvPr/>
            </p14:nvContentPartPr>
            <p14:xfrm>
              <a:off x="5656590" y="3688290"/>
              <a:ext cx="256320" cy="38160"/>
            </p14:xfrm>
          </p:contentPart>
        </mc:Choice>
        <mc:Fallback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E3CB97BA-AB32-4F94-AF1A-A8EA56A5FDE8}"/>
                  </a:ext>
                </a:extLst>
              </p:cNvPr>
              <p:cNvPicPr/>
              <p:nvPr/>
            </p:nvPicPr>
            <p:blipFill>
              <a:blip r:embed="rId159"/>
              <a:stretch>
                <a:fillRect/>
              </a:stretch>
            </p:blipFill>
            <p:spPr>
              <a:xfrm>
                <a:off x="5647590" y="3679290"/>
                <a:ext cx="273960" cy="5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0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06C95182-E8C4-4D6E-B19A-9057A8687090}"/>
                  </a:ext>
                </a:extLst>
              </p14:cNvPr>
              <p14:cNvContentPartPr/>
              <p14:nvPr/>
            </p14:nvContentPartPr>
            <p14:xfrm>
              <a:off x="6011910" y="3965130"/>
              <a:ext cx="25560" cy="28440"/>
            </p14:xfrm>
          </p:contentPart>
        </mc:Choice>
        <mc:Fallback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06C95182-E8C4-4D6E-B19A-9057A8687090}"/>
                  </a:ext>
                </a:extLst>
              </p:cNvPr>
              <p:cNvPicPr/>
              <p:nvPr/>
            </p:nvPicPr>
            <p:blipFill>
              <a:blip r:embed="rId161"/>
              <a:stretch>
                <a:fillRect/>
              </a:stretch>
            </p:blipFill>
            <p:spPr>
              <a:xfrm>
                <a:off x="6003270" y="3956490"/>
                <a:ext cx="43200" cy="4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2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56B3251A-2C0A-4B66-9796-862DA880E10C}"/>
                  </a:ext>
                </a:extLst>
              </p14:cNvPr>
              <p14:cNvContentPartPr/>
              <p14:nvPr/>
            </p14:nvContentPartPr>
            <p14:xfrm>
              <a:off x="6272550" y="3708810"/>
              <a:ext cx="120240" cy="324000"/>
            </p14:xfrm>
          </p:contentPart>
        </mc:Choice>
        <mc:Fallback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56B3251A-2C0A-4B66-9796-862DA880E10C}"/>
                  </a:ext>
                </a:extLst>
              </p:cNvPr>
              <p:cNvPicPr/>
              <p:nvPr/>
            </p:nvPicPr>
            <p:blipFill>
              <a:blip r:embed="rId163"/>
              <a:stretch>
                <a:fillRect/>
              </a:stretch>
            </p:blipFill>
            <p:spPr>
              <a:xfrm>
                <a:off x="6263550" y="3699810"/>
                <a:ext cx="137880" cy="34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4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BCF11166-E7BB-448D-8B72-E438EBE6CE7F}"/>
                  </a:ext>
                </a:extLst>
              </p14:cNvPr>
              <p14:cNvContentPartPr/>
              <p14:nvPr/>
            </p14:nvContentPartPr>
            <p14:xfrm>
              <a:off x="6510150" y="3766770"/>
              <a:ext cx="222480" cy="26784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BCF11166-E7BB-448D-8B72-E438EBE6CE7F}"/>
                  </a:ext>
                </a:extLst>
              </p:cNvPr>
              <p:cNvPicPr/>
              <p:nvPr/>
            </p:nvPicPr>
            <p:blipFill>
              <a:blip r:embed="rId165"/>
              <a:stretch>
                <a:fillRect/>
              </a:stretch>
            </p:blipFill>
            <p:spPr>
              <a:xfrm>
                <a:off x="6501510" y="3758130"/>
                <a:ext cx="240120" cy="285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54103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3699929E-F9EA-4798-9A73-DE5E121555D9}"/>
              </a:ext>
            </a:extLst>
          </p:cNvPr>
          <p:cNvSpPr txBox="1"/>
          <p:nvPr/>
        </p:nvSpPr>
        <p:spPr>
          <a:xfrm>
            <a:off x="55853" y="4483380"/>
            <a:ext cx="870751" cy="7780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600" b="1" dirty="0">
                <a:solidFill>
                  <a:srgbClr val="0070C0"/>
                </a:solidFill>
                <a:cs typeface="Calibri" panose="020F0502020204030204" pitchFamily="34" charset="0"/>
              </a:rPr>
              <a:t>NaCl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D4B8D1-8D45-4D33-93F1-CB6098B94BD5}"/>
              </a:ext>
            </a:extLst>
          </p:cNvPr>
          <p:cNvSpPr txBox="1"/>
          <p:nvPr/>
        </p:nvSpPr>
        <p:spPr>
          <a:xfrm>
            <a:off x="3282998" y="5634324"/>
            <a:ext cx="920124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dirty="0">
                <a:solidFill>
                  <a:srgbClr val="CC66FF"/>
                </a:solidFill>
                <a:cs typeface="Calibri" panose="020F0502020204030204" pitchFamily="34" charset="0"/>
              </a:rPr>
              <a:t>Brass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B542036-8A22-4812-9406-F632775872AC}"/>
              </a:ext>
            </a:extLst>
          </p:cNvPr>
          <p:cNvSpPr txBox="1"/>
          <p:nvPr/>
        </p:nvSpPr>
        <p:spPr>
          <a:xfrm>
            <a:off x="5962966" y="4436505"/>
            <a:ext cx="1034257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 dirty="0">
                <a:solidFill>
                  <a:srgbClr val="002060"/>
                </a:solidFill>
                <a:cs typeface="Calibri" panose="020F0502020204030204" pitchFamily="34" charset="0"/>
              </a:rPr>
              <a:t>Water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F3C9028-DD37-494F-8B58-D03ED92881E8}"/>
              </a:ext>
            </a:extLst>
          </p:cNvPr>
          <p:cNvGrpSpPr/>
          <p:nvPr/>
        </p:nvGrpSpPr>
        <p:grpSpPr>
          <a:xfrm>
            <a:off x="134058" y="2749208"/>
            <a:ext cx="7008117" cy="1757787"/>
            <a:chOff x="830174" y="712437"/>
            <a:chExt cx="7907090" cy="1757787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0C3B44A-D4EA-47AD-AC85-949470B6E9C4}"/>
                </a:ext>
              </a:extLst>
            </p:cNvPr>
            <p:cNvSpPr txBox="1"/>
            <p:nvPr/>
          </p:nvSpPr>
          <p:spPr>
            <a:xfrm>
              <a:off x="3169665" y="712437"/>
              <a:ext cx="3571612" cy="492443"/>
            </a:xfrm>
            <a:prstGeom prst="rect">
              <a:avLst/>
            </a:prstGeom>
            <a:noFill/>
            <a:ln w="28575">
              <a:solidFill>
                <a:srgbClr val="0070C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2600" b="1" dirty="0">
                  <a:solidFill>
                    <a:srgbClr val="0000FF"/>
                  </a:solidFill>
                  <a:cs typeface="Calibri" panose="020F0502020204030204" pitchFamily="34" charset="0"/>
                </a:rPr>
                <a:t>homogenous mixture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54AF7FCD-C901-4073-BF28-EDE4A09A0EDD}"/>
                </a:ext>
              </a:extLst>
            </p:cNvPr>
            <p:cNvSpPr txBox="1"/>
            <p:nvPr/>
          </p:nvSpPr>
          <p:spPr>
            <a:xfrm>
              <a:off x="830174" y="1977781"/>
              <a:ext cx="1013419" cy="492443"/>
            </a:xfrm>
            <a:prstGeom prst="rect">
              <a:avLst/>
            </a:prstGeom>
            <a:noFill/>
            <a:ln w="28575">
              <a:solidFill>
                <a:srgbClr val="0070C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2600" b="1" dirty="0">
                  <a:solidFill>
                    <a:srgbClr val="0070C0"/>
                  </a:solidFill>
                  <a:cs typeface="Calibri" panose="020F0502020204030204" pitchFamily="34" charset="0"/>
                </a:rPr>
                <a:t>solute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E438940-F789-44B7-AAF6-503B59A6B268}"/>
                </a:ext>
              </a:extLst>
            </p:cNvPr>
            <p:cNvSpPr txBox="1"/>
            <p:nvPr/>
          </p:nvSpPr>
          <p:spPr>
            <a:xfrm>
              <a:off x="3979690" y="1823893"/>
              <a:ext cx="185653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 dirty="0">
                  <a:solidFill>
                    <a:srgbClr val="CC66FF"/>
                  </a:solidFill>
                  <a:cs typeface="Calibri" panose="020F0502020204030204" pitchFamily="34" charset="0"/>
                </a:rPr>
                <a:t>dissolved in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26CCCC0-BB68-4C93-AAB4-6BB35F2E4F78}"/>
                </a:ext>
              </a:extLst>
            </p:cNvPr>
            <p:cNvSpPr txBox="1"/>
            <p:nvPr/>
          </p:nvSpPr>
          <p:spPr>
            <a:xfrm>
              <a:off x="7406791" y="1977781"/>
              <a:ext cx="1330473" cy="492443"/>
            </a:xfrm>
            <a:prstGeom prst="rect">
              <a:avLst/>
            </a:prstGeom>
            <a:noFill/>
            <a:ln w="28575">
              <a:solidFill>
                <a:srgbClr val="00206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2600" b="1" dirty="0">
                  <a:solidFill>
                    <a:srgbClr val="002060"/>
                  </a:solidFill>
                  <a:cs typeface="Calibri" panose="020F0502020204030204" pitchFamily="34" charset="0"/>
                </a:rPr>
                <a:t>solvent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CA863D6E-5B80-4B6C-BB42-61975247B0A0}"/>
                </a:ext>
              </a:extLst>
            </p:cNvPr>
            <p:cNvCxnSpPr>
              <a:cxnSpLocks/>
              <a:stCxn id="6" idx="3"/>
              <a:endCxn id="10" idx="1"/>
            </p:cNvCxnSpPr>
            <p:nvPr/>
          </p:nvCxnSpPr>
          <p:spPr>
            <a:xfrm>
              <a:off x="1843593" y="2224003"/>
              <a:ext cx="5563198" cy="0"/>
            </a:xfrm>
            <a:prstGeom prst="straightConnector1">
              <a:avLst/>
            </a:prstGeom>
            <a:ln w="28575">
              <a:solidFill>
                <a:srgbClr val="CC66FF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D47BB747-989B-4697-90C6-622609390517}"/>
                </a:ext>
              </a:extLst>
            </p:cNvPr>
            <p:cNvCxnSpPr>
              <a:cxnSpLocks/>
              <a:stCxn id="4" idx="1"/>
              <a:endCxn id="6" idx="0"/>
            </p:cNvCxnSpPr>
            <p:nvPr/>
          </p:nvCxnSpPr>
          <p:spPr>
            <a:xfrm flipH="1">
              <a:off x="1336884" y="958659"/>
              <a:ext cx="1832782" cy="1019122"/>
            </a:xfrm>
            <a:prstGeom prst="straightConnector1">
              <a:avLst/>
            </a:prstGeom>
            <a:ln w="28575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BF90C181-EBC0-4E43-9BA5-851D9832E373}"/>
                </a:ext>
              </a:extLst>
            </p:cNvPr>
            <p:cNvCxnSpPr>
              <a:cxnSpLocks/>
              <a:stCxn id="4" idx="3"/>
            </p:cNvCxnSpPr>
            <p:nvPr/>
          </p:nvCxnSpPr>
          <p:spPr>
            <a:xfrm>
              <a:off x="6741277" y="958659"/>
              <a:ext cx="1470956" cy="1001365"/>
            </a:xfrm>
            <a:prstGeom prst="straightConnector1">
              <a:avLst/>
            </a:prstGeom>
            <a:ln w="28575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1DB7966F-1816-485D-A05D-DEABD52B289A}"/>
              </a:ext>
            </a:extLst>
          </p:cNvPr>
          <p:cNvSpPr txBox="1"/>
          <p:nvPr/>
        </p:nvSpPr>
        <p:spPr>
          <a:xfrm>
            <a:off x="335965" y="837533"/>
            <a:ext cx="11668237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600" b="1" dirty="0">
                <a:solidFill>
                  <a:srgbClr val="0000FF"/>
                </a:solidFill>
                <a:cs typeface="Calibri" panose="020F0502020204030204" pitchFamily="34" charset="0"/>
              </a:rPr>
              <a:t>Solution is a homogenous mixture of two or more substances in relative amounts that can be varied continuously up to what is called the limit of solubility</a:t>
            </a:r>
            <a:r>
              <a:rPr lang="en-US" sz="2600" dirty="0">
                <a:solidFill>
                  <a:srgbClr val="0000FF"/>
                </a:solidFill>
                <a:cs typeface="Calibri" panose="020F0502020204030204" pitchFamily="34" charset="0"/>
              </a:rPr>
              <a:t>. The term solution is commonly applied to the liquid state of matter, but solutions of gases and solids are possible.</a:t>
            </a:r>
            <a:endParaRPr lang="en-GB" sz="26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E7E52-FAD4-4484-B442-B80A751E4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71844"/>
            <a:ext cx="10364451" cy="761976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620382-9959-474C-8E98-5F1E925DE81C}"/>
              </a:ext>
            </a:extLst>
          </p:cNvPr>
          <p:cNvSpPr txBox="1"/>
          <p:nvPr/>
        </p:nvSpPr>
        <p:spPr>
          <a:xfrm>
            <a:off x="0" y="4993716"/>
            <a:ext cx="3289170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O</a:t>
            </a:r>
            <a:r>
              <a:rPr lang="en-GB" sz="28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, CO</a:t>
            </a:r>
            <a:r>
              <a:rPr lang="en-GB" sz="28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, H</a:t>
            </a:r>
            <a:r>
              <a:rPr lang="en-GB" sz="2800" b="1" baseline="-25000" dirty="0">
                <a:solidFill>
                  <a:srgbClr val="0070C0"/>
                </a:solidFill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O, </a:t>
            </a:r>
            <a:r>
              <a:rPr lang="en-GB" sz="2800" b="1" dirty="0" err="1">
                <a:solidFill>
                  <a:srgbClr val="0070C0"/>
                </a:solidFill>
                <a:cs typeface="Calibri" panose="020F0502020204030204" pitchFamily="34" charset="0"/>
              </a:rPr>
              <a:t>Ar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, etc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FF0D4A3-592B-493A-A6DD-E03E5E235858}"/>
              </a:ext>
            </a:extLst>
          </p:cNvPr>
          <p:cNvSpPr txBox="1"/>
          <p:nvPr/>
        </p:nvSpPr>
        <p:spPr>
          <a:xfrm>
            <a:off x="0" y="5575840"/>
            <a:ext cx="1712328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Zn, Al, etc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B88A521-6A1D-49D7-9CE8-6E9F1A5BC61C}"/>
              </a:ext>
            </a:extLst>
          </p:cNvPr>
          <p:cNvSpPr txBox="1"/>
          <p:nvPr/>
        </p:nvSpPr>
        <p:spPr>
          <a:xfrm>
            <a:off x="3257471" y="4431227"/>
            <a:ext cx="1659493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dirty="0">
                <a:solidFill>
                  <a:srgbClr val="CC66FF"/>
                </a:solidFill>
                <a:cs typeface="Calibri" panose="020F0502020204030204" pitchFamily="34" charset="0"/>
              </a:rPr>
              <a:t>Salt water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8295F10-DF13-4F6E-8270-266BFB1974CE}"/>
              </a:ext>
            </a:extLst>
          </p:cNvPr>
          <p:cNvSpPr txBox="1"/>
          <p:nvPr/>
        </p:nvSpPr>
        <p:spPr>
          <a:xfrm>
            <a:off x="3244446" y="4993715"/>
            <a:ext cx="1872629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dirty="0">
                <a:solidFill>
                  <a:srgbClr val="CC66FF"/>
                </a:solidFill>
                <a:cs typeface="Calibri" panose="020F0502020204030204" pitchFamily="34" charset="0"/>
              </a:rPr>
              <a:t>Atmosphere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1141131-6576-4D51-B3C4-3968052E8E80}"/>
              </a:ext>
            </a:extLst>
          </p:cNvPr>
          <p:cNvSpPr txBox="1"/>
          <p:nvPr/>
        </p:nvSpPr>
        <p:spPr>
          <a:xfrm>
            <a:off x="6007006" y="4993715"/>
            <a:ext cx="1067921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 dirty="0">
                <a:solidFill>
                  <a:srgbClr val="002060"/>
                </a:solidFill>
                <a:cs typeface="Calibri" panose="020F0502020204030204" pitchFamily="34" charset="0"/>
              </a:rPr>
              <a:t>N</a:t>
            </a:r>
            <a:r>
              <a:rPr lang="en-GB" sz="2800" b="1" baseline="-25000" dirty="0">
                <a:solidFill>
                  <a:srgbClr val="002060"/>
                </a:solidFill>
                <a:cs typeface="Calibri" panose="020F0502020204030204" pitchFamily="34" charset="0"/>
              </a:rPr>
              <a:t>2</a:t>
            </a:r>
            <a:r>
              <a:rPr lang="en-GB" sz="2800" b="1" dirty="0">
                <a:solidFill>
                  <a:srgbClr val="002060"/>
                </a:solidFill>
                <a:cs typeface="Calibri" panose="020F0502020204030204" pitchFamily="34" charset="0"/>
              </a:rPr>
              <a:t> (g)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229037C-5062-424C-B58E-E679381E4746}"/>
              </a:ext>
            </a:extLst>
          </p:cNvPr>
          <p:cNvSpPr txBox="1"/>
          <p:nvPr/>
        </p:nvSpPr>
        <p:spPr>
          <a:xfrm>
            <a:off x="6024976" y="5575840"/>
            <a:ext cx="585417" cy="8308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b="1" dirty="0">
                <a:solidFill>
                  <a:srgbClr val="002060"/>
                </a:solidFill>
                <a:cs typeface="Calibri" panose="020F0502020204030204" pitchFamily="34" charset="0"/>
              </a:rPr>
              <a:t>Cu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6768C34-121F-4784-8BD6-982FEACEE586}"/>
              </a:ext>
            </a:extLst>
          </p:cNvPr>
          <p:cNvSpPr txBox="1"/>
          <p:nvPr/>
        </p:nvSpPr>
        <p:spPr>
          <a:xfrm>
            <a:off x="9336360" y="2749208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</a:rPr>
              <a:t>solution</a:t>
            </a:r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D79539BF-B478-4C06-9FFE-5C9A7329C8E8}"/>
              </a:ext>
            </a:extLst>
          </p:cNvPr>
          <p:cNvSpPr/>
          <p:nvPr/>
        </p:nvSpPr>
        <p:spPr>
          <a:xfrm>
            <a:off x="9954605" y="3249719"/>
            <a:ext cx="72008" cy="83542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6ABFB0F-F71B-48EF-B8E3-4A6044D5D3B4}"/>
              </a:ext>
            </a:extLst>
          </p:cNvPr>
          <p:cNvSpPr txBox="1"/>
          <p:nvPr/>
        </p:nvSpPr>
        <p:spPr>
          <a:xfrm>
            <a:off x="8832304" y="4062431"/>
            <a:ext cx="38691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solute </a:t>
            </a:r>
            <a:r>
              <a:rPr lang="en-GB" sz="2800" b="1" dirty="0">
                <a:solidFill>
                  <a:srgbClr val="CC66FF"/>
                </a:solidFill>
                <a:cs typeface="Calibri" panose="020F0502020204030204" pitchFamily="34" charset="0"/>
              </a:rPr>
              <a:t>+</a:t>
            </a:r>
            <a:r>
              <a:rPr lang="en-GB" sz="2800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sz="2800" b="1" dirty="0">
                <a:solidFill>
                  <a:srgbClr val="002060"/>
                </a:solidFill>
                <a:cs typeface="Calibri" panose="020F0502020204030204" pitchFamily="34" charset="0"/>
              </a:rPr>
              <a:t>solvent</a:t>
            </a:r>
          </a:p>
        </p:txBody>
      </p:sp>
    </p:spTree>
    <p:extLst>
      <p:ext uri="{BB962C8B-B14F-4D97-AF65-F5344CB8AC3E}">
        <p14:creationId xmlns:p14="http://schemas.microsoft.com/office/powerpoint/2010/main" val="375644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B28F28-4518-4E6D-9729-3CBDD5DB87AC}"/>
              </a:ext>
            </a:extLst>
          </p:cNvPr>
          <p:cNvSpPr txBox="1"/>
          <p:nvPr/>
        </p:nvSpPr>
        <p:spPr>
          <a:xfrm>
            <a:off x="10200456" y="234151"/>
            <a:ext cx="1846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Relative amounts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240E9C-1790-4612-BC0F-89E81B58BFD7}"/>
              </a:ext>
            </a:extLst>
          </p:cNvPr>
          <p:cNvSpPr txBox="1"/>
          <p:nvPr/>
        </p:nvSpPr>
        <p:spPr>
          <a:xfrm>
            <a:off x="24404" y="2919378"/>
            <a:ext cx="221883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Mass percent</a:t>
            </a:r>
          </a:p>
          <a:p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(w/w)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54CE06B-F457-42E7-AB96-60619B92BC81}"/>
                  </a:ext>
                </a:extLst>
              </p:cNvPr>
              <p:cNvSpPr txBox="1"/>
              <p:nvPr/>
            </p:nvSpPr>
            <p:spPr>
              <a:xfrm>
                <a:off x="1986682" y="2844537"/>
                <a:ext cx="4445562" cy="8530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solute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solidFill>
                                <a:srgbClr val="CC66FF"/>
                              </a:solidFill>
                              <a:latin typeface="Cambria Math" panose="02040503050406030204" pitchFamily="18" charset="0"/>
                            </a:rPr>
                            <m:t>solution</m:t>
                          </m:r>
                        </m:den>
                      </m:f>
                      <m:r>
                        <a:rPr lang="en-GB" sz="260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60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sz="2600">
                          <a:latin typeface="Cambria Math" panose="02040503050406030204" pitchFamily="18" charset="0"/>
                        </a:rPr>
                        <m:t> 100%=</m:t>
                      </m:r>
                    </m:oMath>
                  </m:oMathPara>
                </a14:m>
                <a:endParaRPr lang="en-GB" sz="2600" dirty="0"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54CE06B-F457-42E7-AB96-60619B92BC8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6682" y="2844537"/>
                <a:ext cx="4445562" cy="853054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B1D768C-B2F2-4B9F-BFA7-CFF90F6D27E6}"/>
                  </a:ext>
                </a:extLst>
              </p:cNvPr>
              <p:cNvSpPr txBox="1"/>
              <p:nvPr/>
            </p:nvSpPr>
            <p:spPr>
              <a:xfrm>
                <a:off x="5991855" y="2844537"/>
                <a:ext cx="6093591" cy="8597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solute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solute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solidFill>
                                <a:srgbClr val="002060"/>
                              </a:solidFill>
                              <a:latin typeface="Cambria Math" panose="02040503050406030204" pitchFamily="18" charset="0"/>
                            </a:rPr>
                            <m:t>solvent</m:t>
                          </m:r>
                        </m:den>
                      </m:f>
                      <m:r>
                        <a:rPr lang="en-GB" sz="260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60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sz="2600">
                          <a:latin typeface="Cambria Math" panose="02040503050406030204" pitchFamily="18" charset="0"/>
                        </a:rPr>
                        <m:t> 100%</m:t>
                      </m:r>
                    </m:oMath>
                  </m:oMathPara>
                </a14:m>
                <a:endParaRPr lang="en-GB" sz="2600" dirty="0"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5B1D768C-B2F2-4B9F-BFA7-CFF90F6D27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1855" y="2844537"/>
                <a:ext cx="6093591" cy="85972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839F27E-0DD4-44CB-908E-55FD51627CF6}"/>
                  </a:ext>
                </a:extLst>
              </p:cNvPr>
              <p:cNvSpPr txBox="1"/>
              <p:nvPr/>
            </p:nvSpPr>
            <p:spPr>
              <a:xfrm>
                <a:off x="2137870" y="4148165"/>
                <a:ext cx="4143185" cy="8530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 smtClean="0">
                              <a:solidFill>
                                <a:srgbClr val="002060"/>
                              </a:solidFill>
                              <a:latin typeface="Cambria Math" panose="02040503050406030204" pitchFamily="18" charset="0"/>
                            </a:rPr>
                            <m:t>solvent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solidFill>
                                <a:srgbClr val="CC66FF"/>
                              </a:solidFill>
                              <a:latin typeface="Cambria Math" panose="02040503050406030204" pitchFamily="18" charset="0"/>
                            </a:rPr>
                            <m:t>solution</m:t>
                          </m:r>
                        </m:den>
                      </m:f>
                      <m:r>
                        <a:rPr lang="en-GB" sz="260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60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sz="2600">
                          <a:latin typeface="Cambria Math" panose="02040503050406030204" pitchFamily="18" charset="0"/>
                        </a:rPr>
                        <m:t> 100%=</m:t>
                      </m:r>
                    </m:oMath>
                  </m:oMathPara>
                </a14:m>
                <a:endParaRPr lang="en-GB" sz="2600" dirty="0"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839F27E-0DD4-44CB-908E-55FD51627CF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7870" y="4148165"/>
                <a:ext cx="4143185" cy="853054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72B9A53-EBCC-47E7-848E-46B89E95928B}"/>
                  </a:ext>
                </a:extLst>
              </p:cNvPr>
              <p:cNvSpPr txBox="1"/>
              <p:nvPr/>
            </p:nvSpPr>
            <p:spPr>
              <a:xfrm>
                <a:off x="5985188" y="4132449"/>
                <a:ext cx="6093591" cy="8597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6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solidFill>
                                <a:srgbClr val="002060"/>
                              </a:solidFill>
                              <a:latin typeface="Cambria Math" panose="02040503050406030204" pitchFamily="18" charset="0"/>
                            </a:rPr>
                            <m:t>solvent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solute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6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600">
                              <a:solidFill>
                                <a:srgbClr val="002060"/>
                              </a:solidFill>
                              <a:latin typeface="Cambria Math" panose="02040503050406030204" pitchFamily="18" charset="0"/>
                            </a:rPr>
                            <m:t>solvent</m:t>
                          </m:r>
                        </m:den>
                      </m:f>
                      <m:r>
                        <a:rPr lang="en-GB" sz="260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60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sz="2600">
                          <a:latin typeface="Cambria Math" panose="02040503050406030204" pitchFamily="18" charset="0"/>
                        </a:rPr>
                        <m:t> 100%</m:t>
                      </m:r>
                    </m:oMath>
                  </m:oMathPara>
                </a14:m>
                <a:endParaRPr lang="en-GB" sz="2600" dirty="0"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72B9A53-EBCC-47E7-848E-46B89E95928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5188" y="4132449"/>
                <a:ext cx="6093591" cy="85972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FE21DFAF-F577-4DC2-8BB9-14EE2A29B26E}"/>
              </a:ext>
            </a:extLst>
          </p:cNvPr>
          <p:cNvSpPr txBox="1"/>
          <p:nvPr/>
        </p:nvSpPr>
        <p:spPr>
          <a:xfrm>
            <a:off x="3935760" y="5965985"/>
            <a:ext cx="4497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law of conservation of mass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7DEA8CA-A7FB-4D5F-81A8-EF66C5781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39826"/>
            <a:ext cx="10364451" cy="826803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concentration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C7F780D-BCC5-4588-9A58-63F59BF70842}"/>
              </a:ext>
            </a:extLst>
          </p:cNvPr>
          <p:cNvSpPr txBox="1"/>
          <p:nvPr/>
        </p:nvSpPr>
        <p:spPr>
          <a:xfrm>
            <a:off x="20468" y="894354"/>
            <a:ext cx="12151063" cy="1724896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b="1" dirty="0">
                <a:solidFill>
                  <a:srgbClr val="0000FF"/>
                </a:solidFill>
                <a:cs typeface="Calibri" panose="020F0502020204030204" pitchFamily="34" charset="0"/>
              </a:rPr>
              <a:t>The concentration</a:t>
            </a:r>
            <a:r>
              <a:rPr lang="en-US" sz="2800" dirty="0">
                <a:solidFill>
                  <a:srgbClr val="0000FF"/>
                </a:solidFill>
                <a:cs typeface="Calibri" panose="020F0502020204030204" pitchFamily="34" charset="0"/>
              </a:rPr>
              <a:t> </a:t>
            </a:r>
            <a:r>
              <a:rPr lang="en-GB" sz="2800" b="0" i="0" dirty="0">
                <a:solidFill>
                  <a:srgbClr val="0000FF"/>
                </a:solidFill>
                <a:effectLst/>
              </a:rPr>
              <a:t>of a substance is </a:t>
            </a:r>
            <a:r>
              <a:rPr lang="en-GB" sz="2800" b="1" i="0" dirty="0">
                <a:solidFill>
                  <a:srgbClr val="0000FF"/>
                </a:solidFill>
                <a:effectLst/>
              </a:rPr>
              <a:t>the quantity of this substance (solute) present in a given quantity of solution. It is a relative amount.</a:t>
            </a:r>
            <a:r>
              <a:rPr lang="en-GB" sz="2800" dirty="0">
                <a:solidFill>
                  <a:srgbClr val="202124"/>
                </a:solidFill>
                <a:latin typeface="arial" panose="020B0604020202020204" pitchFamily="34" charset="0"/>
              </a:rPr>
              <a:t> </a:t>
            </a:r>
            <a:endParaRPr lang="en-US" sz="2600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>
              <a:lnSpc>
                <a:spcPct val="130000"/>
              </a:lnSpc>
            </a:pPr>
            <a:r>
              <a:rPr lang="en-US" sz="2800" dirty="0">
                <a:solidFill>
                  <a:srgbClr val="0000FF"/>
                </a:solidFill>
                <a:cs typeface="Calibri" panose="020F0502020204030204" pitchFamily="34" charset="0"/>
              </a:rPr>
              <a:t>The more concentrated the solution, the more particles it contains in a given </a:t>
            </a:r>
            <a:r>
              <a:rPr lang="en-US" sz="2800" b="1" dirty="0">
                <a:solidFill>
                  <a:srgbClr val="0000FF"/>
                </a:solidFill>
                <a:cs typeface="Calibri" panose="020F0502020204030204" pitchFamily="34" charset="0"/>
              </a:rPr>
              <a:t>quantity</a:t>
            </a:r>
            <a:r>
              <a:rPr lang="en-US" sz="2800" dirty="0">
                <a:solidFill>
                  <a:srgbClr val="0000FF"/>
                </a:solidFill>
                <a:cs typeface="Calibri" panose="020F0502020204030204" pitchFamily="34" charset="0"/>
              </a:rPr>
              <a:t>.</a:t>
            </a:r>
            <a:endParaRPr lang="en-GB" sz="28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9206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E667C-3031-46FA-A954-ADD1D37F2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4624"/>
            <a:ext cx="10364451" cy="873926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32B934-9E0F-485C-B504-9DCD47799A50}"/>
              </a:ext>
            </a:extLst>
          </p:cNvPr>
          <p:cNvSpPr txBox="1"/>
          <p:nvPr/>
        </p:nvSpPr>
        <p:spPr>
          <a:xfrm>
            <a:off x="551384" y="1052736"/>
            <a:ext cx="112332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2.3 g of potassium perchlorate was dissolved in water to prepare 8.4 g of solution. What is the w/w % of the solute in this solution? What is the w/w % of solvent in this solution?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607C382-5F57-4A92-8167-B93F8EB80881}"/>
              </a:ext>
            </a:extLst>
          </p:cNvPr>
          <p:cNvGrpSpPr/>
          <p:nvPr/>
        </p:nvGrpSpPr>
        <p:grpSpPr>
          <a:xfrm>
            <a:off x="780490" y="2690838"/>
            <a:ext cx="902160" cy="169200"/>
            <a:chOff x="780490" y="2690838"/>
            <a:chExt cx="902160" cy="169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1483D86E-3399-422F-823E-6D1D7BA7CD9A}"/>
                    </a:ext>
                  </a:extLst>
                </p14:cNvPr>
                <p14:cNvContentPartPr/>
                <p14:nvPr/>
              </p14:nvContentPartPr>
              <p14:xfrm>
                <a:off x="780490" y="2690838"/>
                <a:ext cx="242280" cy="11592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1483D86E-3399-422F-823E-6D1D7BA7CD9A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771490" y="2682198"/>
                  <a:ext cx="259920" cy="13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3F8189DB-B714-4EBD-91E8-DF58118814C4}"/>
                    </a:ext>
                  </a:extLst>
                </p14:cNvPr>
                <p14:cNvContentPartPr/>
                <p14:nvPr/>
              </p14:nvContentPartPr>
              <p14:xfrm>
                <a:off x="1127530" y="2755638"/>
                <a:ext cx="78480" cy="10044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3F8189DB-B714-4EBD-91E8-DF58118814C4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118530" y="2746998"/>
                  <a:ext cx="96120" cy="11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CA18E74E-4DF1-4E99-ACD8-52A89F758B07}"/>
                    </a:ext>
                  </a:extLst>
                </p14:cNvPr>
                <p14:cNvContentPartPr/>
                <p14:nvPr/>
              </p14:nvContentPartPr>
              <p14:xfrm>
                <a:off x="1215370" y="2783718"/>
                <a:ext cx="66960" cy="6660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CA18E74E-4DF1-4E99-ACD8-52A89F758B07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206370" y="2775078"/>
                  <a:ext cx="8460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41F2EE90-D2A5-42DE-A198-120193ABE557}"/>
                    </a:ext>
                  </a:extLst>
                </p14:cNvPr>
                <p14:cNvContentPartPr/>
                <p14:nvPr/>
              </p14:nvContentPartPr>
              <p14:xfrm>
                <a:off x="1307890" y="2739798"/>
                <a:ext cx="260280" cy="12024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41F2EE90-D2A5-42DE-A198-120193ABE557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299250" y="2730798"/>
                  <a:ext cx="277920" cy="13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C0025C32-BB0E-48E7-847E-EA486A832ED6}"/>
                    </a:ext>
                  </a:extLst>
                </p14:cNvPr>
                <p14:cNvContentPartPr/>
                <p14:nvPr/>
              </p14:nvContentPartPr>
              <p14:xfrm>
                <a:off x="1505890" y="2787678"/>
                <a:ext cx="176760" cy="6876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C0025C32-BB0E-48E7-847E-EA486A832ED6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496890" y="2778678"/>
                  <a:ext cx="194400" cy="86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D717E9-3607-4E09-867A-9C138C8C5124}"/>
              </a:ext>
            </a:extLst>
          </p:cNvPr>
          <p:cNvGrpSpPr/>
          <p:nvPr/>
        </p:nvGrpSpPr>
        <p:grpSpPr>
          <a:xfrm>
            <a:off x="1957330" y="2640438"/>
            <a:ext cx="938880" cy="283320"/>
            <a:chOff x="1957330" y="2640438"/>
            <a:chExt cx="938880" cy="283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36163853-C409-4752-91D1-0F8376BCA4FD}"/>
                    </a:ext>
                  </a:extLst>
                </p14:cNvPr>
                <p14:cNvContentPartPr/>
                <p14:nvPr/>
              </p14:nvContentPartPr>
              <p14:xfrm>
                <a:off x="1957330" y="2698398"/>
                <a:ext cx="99360" cy="1440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36163853-C409-4752-91D1-0F8376BCA4FD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948690" y="2689398"/>
                  <a:ext cx="117000" cy="3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16DD26A6-9438-4703-80C6-C6855FC30AF3}"/>
                    </a:ext>
                  </a:extLst>
                </p14:cNvPr>
                <p14:cNvContentPartPr/>
                <p14:nvPr/>
              </p14:nvContentPartPr>
              <p14:xfrm>
                <a:off x="1976410" y="2750238"/>
                <a:ext cx="65160" cy="648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16DD26A6-9438-4703-80C6-C6855FC30AF3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967410" y="2741238"/>
                  <a:ext cx="82800" cy="2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6F8D4045-2009-4F53-84FE-3F14F6636360}"/>
                    </a:ext>
                  </a:extLst>
                </p14:cNvPr>
                <p14:cNvContentPartPr/>
                <p14:nvPr/>
              </p14:nvContentPartPr>
              <p14:xfrm>
                <a:off x="2239570" y="2640438"/>
                <a:ext cx="118800" cy="17532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6F8D4045-2009-4F53-84FE-3F14F6636360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2230570" y="2631798"/>
                  <a:ext cx="136440" cy="19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373A0904-9B9D-4613-B034-5615DBFAA207}"/>
                    </a:ext>
                  </a:extLst>
                </p14:cNvPr>
                <p14:cNvContentPartPr/>
                <p14:nvPr/>
              </p14:nvContentPartPr>
              <p14:xfrm>
                <a:off x="2440090" y="2814678"/>
                <a:ext cx="25920" cy="540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373A0904-9B9D-4613-B034-5615DBFAA207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431090" y="2805678"/>
                  <a:ext cx="43560" cy="2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C6FB8D79-F362-44AD-8ACD-42D8DF357515}"/>
                    </a:ext>
                  </a:extLst>
                </p14:cNvPr>
                <p14:cNvContentPartPr/>
                <p14:nvPr/>
              </p14:nvContentPartPr>
              <p14:xfrm>
                <a:off x="2518930" y="2667798"/>
                <a:ext cx="134640" cy="16524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C6FB8D79-F362-44AD-8ACD-42D8DF357515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509930" y="2658798"/>
                  <a:ext cx="152280" cy="18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3DC6BD42-D2D8-451F-BDB5-A2C67B2F8DAC}"/>
                    </a:ext>
                  </a:extLst>
                </p14:cNvPr>
                <p14:cNvContentPartPr/>
                <p14:nvPr/>
              </p14:nvContentPartPr>
              <p14:xfrm>
                <a:off x="2773090" y="2721798"/>
                <a:ext cx="88920" cy="7488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3DC6BD42-D2D8-451F-BDB5-A2C67B2F8DAC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764090" y="2712798"/>
                  <a:ext cx="10656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074FBDC0-9058-48B4-8895-E41F147F4D63}"/>
                    </a:ext>
                  </a:extLst>
                </p14:cNvPr>
                <p14:cNvContentPartPr/>
                <p14:nvPr/>
              </p14:nvContentPartPr>
              <p14:xfrm>
                <a:off x="2802250" y="2753478"/>
                <a:ext cx="93960" cy="17028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074FBDC0-9058-48B4-8895-E41F147F4D63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2793610" y="2744838"/>
                  <a:ext cx="111600" cy="1879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6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4BBAEA17-3C0D-4ABD-940F-8AC4B7FE8C6F}"/>
                  </a:ext>
                </a:extLst>
              </p14:cNvPr>
              <p14:cNvContentPartPr/>
              <p14:nvPr/>
            </p14:nvContentPartPr>
            <p14:xfrm>
              <a:off x="805330" y="3011238"/>
              <a:ext cx="225000" cy="12816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4BBAEA17-3C0D-4ABD-940F-8AC4B7FE8C6F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796330" y="3002598"/>
                <a:ext cx="242640" cy="145800"/>
              </a:xfrm>
              <a:prstGeom prst="rect">
                <a:avLst/>
              </a:prstGeom>
            </p:spPr>
          </p:pic>
        </mc:Fallback>
      </mc:AlternateContent>
      <p:grpSp>
        <p:nvGrpSpPr>
          <p:cNvPr id="38" name="Group 37">
            <a:extLst>
              <a:ext uri="{FF2B5EF4-FFF2-40B4-BE49-F238E27FC236}">
                <a16:creationId xmlns:a16="http://schemas.microsoft.com/office/drawing/2014/main" id="{F9ACB7D8-6CF8-4C45-880B-D053529D32D2}"/>
              </a:ext>
            </a:extLst>
          </p:cNvPr>
          <p:cNvGrpSpPr/>
          <p:nvPr/>
        </p:nvGrpSpPr>
        <p:grpSpPr>
          <a:xfrm>
            <a:off x="1128250" y="3048678"/>
            <a:ext cx="969120" cy="130680"/>
            <a:chOff x="1128250" y="3048678"/>
            <a:chExt cx="969120" cy="130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6596EE63-D316-4D5F-AB61-95CAE6ADBDBA}"/>
                    </a:ext>
                  </a:extLst>
                </p14:cNvPr>
                <p14:cNvContentPartPr/>
                <p14:nvPr/>
              </p14:nvContentPartPr>
              <p14:xfrm>
                <a:off x="1128250" y="3067758"/>
                <a:ext cx="87120" cy="8352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6596EE63-D316-4D5F-AB61-95CAE6ADBDBA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1119250" y="3058758"/>
                  <a:ext cx="104760" cy="10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422BDA80-32C5-473C-8B0A-A6DA777B79C3}"/>
                    </a:ext>
                  </a:extLst>
                </p14:cNvPr>
                <p14:cNvContentPartPr/>
                <p14:nvPr/>
              </p14:nvContentPartPr>
              <p14:xfrm>
                <a:off x="1239850" y="3076758"/>
                <a:ext cx="69480" cy="5364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422BDA80-32C5-473C-8B0A-A6DA777B79C3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1231210" y="3067758"/>
                  <a:ext cx="87120" cy="7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A7FF7526-6AEB-4E27-A414-2352C87C5031}"/>
                    </a:ext>
                  </a:extLst>
                </p14:cNvPr>
                <p14:cNvContentPartPr/>
                <p14:nvPr/>
              </p14:nvContentPartPr>
              <p14:xfrm>
                <a:off x="1332730" y="3051918"/>
                <a:ext cx="302040" cy="12744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A7FF7526-6AEB-4E27-A414-2352C87C5031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1324090" y="3042918"/>
                  <a:ext cx="319680" cy="14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D6954D98-B18C-41EB-A9E6-70D8B27FE733}"/>
                    </a:ext>
                  </a:extLst>
                </p14:cNvPr>
                <p14:cNvContentPartPr/>
                <p14:nvPr/>
              </p14:nvContentPartPr>
              <p14:xfrm>
                <a:off x="1534690" y="3104838"/>
                <a:ext cx="98280" cy="2232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D6954D98-B18C-41EB-A9E6-70D8B27FE733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1526050" y="3095838"/>
                  <a:ext cx="115920" cy="3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D2CACF51-1BAA-4A88-9296-F2B99B80196E}"/>
                    </a:ext>
                  </a:extLst>
                </p14:cNvPr>
                <p14:cNvContentPartPr/>
                <p14:nvPr/>
              </p14:nvContentPartPr>
              <p14:xfrm>
                <a:off x="1674370" y="3082518"/>
                <a:ext cx="109800" cy="7776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D2CACF51-1BAA-4A88-9296-F2B99B80196E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1665370" y="3073518"/>
                  <a:ext cx="127440" cy="9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9FC07062-7035-49EE-9FBF-59867784831D}"/>
                    </a:ext>
                  </a:extLst>
                </p14:cNvPr>
                <p14:cNvContentPartPr/>
                <p14:nvPr/>
              </p14:nvContentPartPr>
              <p14:xfrm>
                <a:off x="1827730" y="3109158"/>
                <a:ext cx="70200" cy="6192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9FC07062-7035-49EE-9FBF-59867784831D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1819090" y="3100518"/>
                  <a:ext cx="87840" cy="7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E9B781C4-EDFF-448E-B616-A16A327377B2}"/>
                    </a:ext>
                  </a:extLst>
                </p14:cNvPr>
                <p14:cNvContentPartPr/>
                <p14:nvPr/>
              </p14:nvContentPartPr>
              <p14:xfrm>
                <a:off x="2043370" y="3048678"/>
                <a:ext cx="54000" cy="4536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E9B781C4-EDFF-448E-B616-A16A327377B2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2034730" y="3040038"/>
                  <a:ext cx="71640" cy="63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409B1E82-0CC1-4EE7-81FB-31E7077C4218}"/>
              </a:ext>
            </a:extLst>
          </p:cNvPr>
          <p:cNvGrpSpPr/>
          <p:nvPr/>
        </p:nvGrpSpPr>
        <p:grpSpPr>
          <a:xfrm>
            <a:off x="4478770" y="2132478"/>
            <a:ext cx="2241037" cy="185792"/>
            <a:chOff x="4478770" y="2132478"/>
            <a:chExt cx="2241037" cy="185792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BA907AC9-8CCF-4AA4-851F-93B2334DDD0E}"/>
                    </a:ext>
                  </a:extLst>
                </p14:cNvPr>
                <p14:cNvContentPartPr/>
                <p14:nvPr/>
              </p14:nvContentPartPr>
              <p14:xfrm>
                <a:off x="4478770" y="2135718"/>
                <a:ext cx="139320" cy="14688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BA907AC9-8CCF-4AA4-851F-93B2334DDD0E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4469770" y="2127078"/>
                  <a:ext cx="156960" cy="16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6E350C33-23CD-4F05-BD59-76AF68925BED}"/>
                    </a:ext>
                  </a:extLst>
                </p14:cNvPr>
                <p14:cNvContentPartPr/>
                <p14:nvPr/>
              </p14:nvContentPartPr>
              <p14:xfrm>
                <a:off x="4635730" y="2171358"/>
                <a:ext cx="92880" cy="9756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6E350C33-23CD-4F05-BD59-76AF68925BED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4626730" y="2162358"/>
                  <a:ext cx="110520" cy="11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9B3B4C94-1C8B-4932-90EF-7DFBBCD0AE48}"/>
                    </a:ext>
                  </a:extLst>
                </p14:cNvPr>
                <p14:cNvContentPartPr/>
                <p14:nvPr/>
              </p14:nvContentPartPr>
              <p14:xfrm>
                <a:off x="4756690" y="2132478"/>
                <a:ext cx="300960" cy="15912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9B3B4C94-1C8B-4932-90EF-7DFBBCD0AE48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4747690" y="2123478"/>
                  <a:ext cx="31860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D4E74545-C8D6-4634-83E1-A71EC6295A26}"/>
                    </a:ext>
                  </a:extLst>
                </p14:cNvPr>
                <p14:cNvContentPartPr/>
                <p14:nvPr/>
              </p14:nvContentPartPr>
              <p14:xfrm>
                <a:off x="4989970" y="2221398"/>
                <a:ext cx="158760" cy="6588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D4E74545-C8D6-4634-83E1-A71EC6295A26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4981330" y="2212398"/>
                  <a:ext cx="176400" cy="8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ABAC497D-122D-4837-B92F-3FE2DD04C1D8}"/>
                    </a:ext>
                  </a:extLst>
                </p14:cNvPr>
                <p14:cNvContentPartPr/>
                <p14:nvPr/>
              </p14:nvContentPartPr>
              <p14:xfrm>
                <a:off x="5180770" y="2178558"/>
                <a:ext cx="119520" cy="10800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ABAC497D-122D-4837-B92F-3FE2DD04C1D8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5171770" y="2169918"/>
                  <a:ext cx="137160" cy="12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34BBFD20-066D-4B5D-A666-C678B60DA176}"/>
                    </a:ext>
                  </a:extLst>
                </p14:cNvPr>
                <p14:cNvContentPartPr/>
                <p14:nvPr/>
              </p14:nvContentPartPr>
              <p14:xfrm>
                <a:off x="5308210" y="2188278"/>
                <a:ext cx="266760" cy="10440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34BBFD20-066D-4B5D-A666-C678B60DA176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5299210" y="2179278"/>
                  <a:ext cx="284400" cy="12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AC783447-DFC2-4A58-8BFC-28F3F67FA67B}"/>
                    </a:ext>
                  </a:extLst>
                </p14:cNvPr>
                <p14:cNvContentPartPr/>
                <p14:nvPr/>
              </p14:nvContentPartPr>
              <p14:xfrm>
                <a:off x="5503690" y="2246238"/>
                <a:ext cx="67320" cy="180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AC783447-DFC2-4A58-8BFC-28F3F67FA67B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5495050" y="2237598"/>
                  <a:ext cx="84960" cy="1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41B0316E-149A-4238-9137-8AC7EC4EB2D3}"/>
                    </a:ext>
                  </a:extLst>
                </p14:cNvPr>
                <p14:cNvContentPartPr/>
                <p14:nvPr/>
              </p14:nvContentPartPr>
              <p14:xfrm>
                <a:off x="5717890" y="2189358"/>
                <a:ext cx="124560" cy="10440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41B0316E-149A-4238-9137-8AC7EC4EB2D3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5708890" y="2180718"/>
                  <a:ext cx="142200" cy="12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C4D0FAEE-A0D6-487D-99C0-C8AC82698B30}"/>
                    </a:ext>
                  </a:extLst>
                </p14:cNvPr>
                <p14:cNvContentPartPr/>
                <p14:nvPr/>
              </p14:nvContentPartPr>
              <p14:xfrm>
                <a:off x="5843170" y="2197998"/>
                <a:ext cx="106200" cy="8820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C4D0FAEE-A0D6-487D-99C0-C8AC82698B30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5834170" y="2188998"/>
                  <a:ext cx="123840" cy="10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D60D855E-E9AC-4C80-B3EA-9039B7BF36FE}"/>
                    </a:ext>
                  </a:extLst>
                </p14:cNvPr>
                <p14:cNvContentPartPr/>
                <p14:nvPr/>
              </p14:nvContentPartPr>
              <p14:xfrm>
                <a:off x="5953330" y="2157678"/>
                <a:ext cx="322560" cy="13968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D60D855E-E9AC-4C80-B3EA-9039B7BF36FE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5944690" y="2148678"/>
                  <a:ext cx="340200" cy="15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67FFD8A0-9749-4A13-9149-E74B7C828A21}"/>
                    </a:ext>
                  </a:extLst>
                </p14:cNvPr>
                <p14:cNvContentPartPr/>
                <p14:nvPr/>
              </p14:nvContentPartPr>
              <p14:xfrm>
                <a:off x="6165370" y="2243358"/>
                <a:ext cx="135360" cy="468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67FFD8A0-9749-4A13-9149-E74B7C828A21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6156370" y="2234358"/>
                  <a:ext cx="153000" cy="2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FA42DF92-9A7B-4346-A67D-096123A5F468}"/>
                    </a:ext>
                  </a:extLst>
                </p14:cNvPr>
                <p14:cNvContentPartPr/>
                <p14:nvPr/>
              </p14:nvContentPartPr>
              <p14:xfrm>
                <a:off x="6320207" y="2187230"/>
                <a:ext cx="113760" cy="11016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FA42DF92-9A7B-4346-A67D-096123A5F468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6311207" y="2178590"/>
                  <a:ext cx="13140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95EAEE0B-6417-4CD3-8AC1-67226350B0A3}"/>
                    </a:ext>
                  </a:extLst>
                </p14:cNvPr>
                <p14:cNvContentPartPr/>
                <p14:nvPr/>
              </p14:nvContentPartPr>
              <p14:xfrm>
                <a:off x="6620447" y="2233670"/>
                <a:ext cx="99360" cy="1296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95EAEE0B-6417-4CD3-8AC1-67226350B0A3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6611447" y="2225030"/>
                  <a:ext cx="117000" cy="3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F161DA98-52C3-4CAA-A70D-10931FF27BA8}"/>
                    </a:ext>
                  </a:extLst>
                </p14:cNvPr>
                <p14:cNvContentPartPr/>
                <p14:nvPr/>
              </p14:nvContentPartPr>
              <p14:xfrm>
                <a:off x="6659687" y="2197670"/>
                <a:ext cx="7200" cy="12060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F161DA98-52C3-4CAA-A70D-10931FF27BA8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6650687" y="2188670"/>
                  <a:ext cx="24840" cy="138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56D5EBBC-FAB3-4383-A714-07D1F4D3E351}"/>
              </a:ext>
            </a:extLst>
          </p:cNvPr>
          <p:cNvGrpSpPr/>
          <p:nvPr/>
        </p:nvGrpSpPr>
        <p:grpSpPr>
          <a:xfrm>
            <a:off x="6917807" y="2177870"/>
            <a:ext cx="993240" cy="149760"/>
            <a:chOff x="6917807" y="2177870"/>
            <a:chExt cx="993240" cy="149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BC584370-FE12-44BD-BE05-78694C9330FC}"/>
                    </a:ext>
                  </a:extLst>
                </p14:cNvPr>
                <p14:cNvContentPartPr/>
                <p14:nvPr/>
              </p14:nvContentPartPr>
              <p14:xfrm>
                <a:off x="6917807" y="2217110"/>
                <a:ext cx="151560" cy="10188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BC584370-FE12-44BD-BE05-78694C9330FC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6909167" y="2208470"/>
                  <a:ext cx="169200" cy="11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DFF73524-8195-4466-A790-A1E31A884C82}"/>
                    </a:ext>
                  </a:extLst>
                </p14:cNvPr>
                <p14:cNvContentPartPr/>
                <p14:nvPr/>
              </p14:nvContentPartPr>
              <p14:xfrm>
                <a:off x="7092767" y="2223590"/>
                <a:ext cx="91080" cy="8712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DFF73524-8195-4466-A790-A1E31A884C82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7083767" y="2214590"/>
                  <a:ext cx="108720" cy="10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E5140E21-B512-4CF6-9198-A4B3952BF300}"/>
                    </a:ext>
                  </a:extLst>
                </p14:cNvPr>
                <p14:cNvContentPartPr/>
                <p14:nvPr/>
              </p14:nvContentPartPr>
              <p14:xfrm>
                <a:off x="7241087" y="2177870"/>
                <a:ext cx="21960" cy="13212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E5140E21-B512-4CF6-9198-A4B3952BF300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7232087" y="2169230"/>
                  <a:ext cx="39600" cy="14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64CC61AB-7E09-432D-950A-9A49239C3AC2}"/>
                    </a:ext>
                  </a:extLst>
                </p14:cNvPr>
                <p14:cNvContentPartPr/>
                <p14:nvPr/>
              </p14:nvContentPartPr>
              <p14:xfrm>
                <a:off x="7314167" y="2181110"/>
                <a:ext cx="596880" cy="14652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64CC61AB-7E09-432D-950A-9A49239C3AC2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7305527" y="2172470"/>
                  <a:ext cx="614520" cy="16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AF66F334-3DBA-4972-9393-B84BD8D204C6}"/>
                    </a:ext>
                  </a:extLst>
                </p14:cNvPr>
                <p14:cNvContentPartPr/>
                <p14:nvPr/>
              </p14:nvContentPartPr>
              <p14:xfrm>
                <a:off x="7756967" y="2252750"/>
                <a:ext cx="113040" cy="1224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AF66F334-3DBA-4972-9393-B84BD8D204C6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7748327" y="2244110"/>
                  <a:ext cx="130680" cy="29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00267353-D843-4452-8C5E-E3FBD4A51EB7}"/>
              </a:ext>
            </a:extLst>
          </p:cNvPr>
          <p:cNvGrpSpPr/>
          <p:nvPr/>
        </p:nvGrpSpPr>
        <p:grpSpPr>
          <a:xfrm>
            <a:off x="2252890" y="2984859"/>
            <a:ext cx="541080" cy="292320"/>
            <a:chOff x="2252890" y="2984859"/>
            <a:chExt cx="541080" cy="292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86E7AD68-6931-40A3-ADF6-FB61E7A8BC1F}"/>
                    </a:ext>
                  </a:extLst>
                </p14:cNvPr>
                <p14:cNvContentPartPr/>
                <p14:nvPr/>
              </p14:nvContentPartPr>
              <p14:xfrm>
                <a:off x="2252890" y="2984859"/>
                <a:ext cx="81360" cy="17892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86E7AD68-6931-40A3-ADF6-FB61E7A8BC1F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2244250" y="2976219"/>
                  <a:ext cx="9900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E2AB5D3D-DE0F-43FE-81C5-4C84DCE54D62}"/>
                    </a:ext>
                  </a:extLst>
                </p14:cNvPr>
                <p14:cNvContentPartPr/>
                <p14:nvPr/>
              </p14:nvContentPartPr>
              <p14:xfrm>
                <a:off x="2391130" y="3127419"/>
                <a:ext cx="8640" cy="2556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E2AB5D3D-DE0F-43FE-81C5-4C84DCE54D62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2382490" y="3118419"/>
                  <a:ext cx="2628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DFB1DF45-247F-4408-9A4C-7C84C2810496}"/>
                    </a:ext>
                  </a:extLst>
                </p14:cNvPr>
                <p14:cNvContentPartPr/>
                <p14:nvPr/>
              </p14:nvContentPartPr>
              <p14:xfrm>
                <a:off x="2473930" y="2997099"/>
                <a:ext cx="82440" cy="17712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DFB1DF45-247F-4408-9A4C-7C84C2810496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2464930" y="2988099"/>
                  <a:ext cx="100080" cy="19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3E5404F5-ED96-437F-99C1-95A0F653F770}"/>
                    </a:ext>
                  </a:extLst>
                </p14:cNvPr>
                <p14:cNvContentPartPr/>
                <p14:nvPr/>
              </p14:nvContentPartPr>
              <p14:xfrm>
                <a:off x="2684890" y="3048939"/>
                <a:ext cx="85320" cy="10008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3E5404F5-ED96-437F-99C1-95A0F653F770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2676250" y="3040299"/>
                  <a:ext cx="102960" cy="11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0CAF7D22-567F-42EC-B189-AD037DE29C6A}"/>
                    </a:ext>
                  </a:extLst>
                </p14:cNvPr>
                <p14:cNvContentPartPr/>
                <p14:nvPr/>
              </p14:nvContentPartPr>
              <p14:xfrm>
                <a:off x="2723410" y="3105819"/>
                <a:ext cx="70560" cy="17136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0CAF7D22-567F-42EC-B189-AD037DE29C6A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2714410" y="3097179"/>
                  <a:ext cx="88200" cy="189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BE022D5F-4790-4606-B400-43E83090583B}"/>
              </a:ext>
            </a:extLst>
          </p:cNvPr>
          <p:cNvGrpSpPr/>
          <p:nvPr/>
        </p:nvGrpSpPr>
        <p:grpSpPr>
          <a:xfrm>
            <a:off x="978372" y="3372999"/>
            <a:ext cx="352800" cy="176040"/>
            <a:chOff x="978372" y="3372999"/>
            <a:chExt cx="352800" cy="176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9269CFE5-1033-4D51-A345-790C72F450B2}"/>
                    </a:ext>
                  </a:extLst>
                </p14:cNvPr>
                <p14:cNvContentPartPr/>
                <p14:nvPr/>
              </p14:nvContentPartPr>
              <p14:xfrm>
                <a:off x="1012932" y="3379479"/>
                <a:ext cx="27000" cy="16956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9269CFE5-1033-4D51-A345-790C72F450B2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1003932" y="3370479"/>
                  <a:ext cx="44640" cy="18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BFD1E5E5-A0C4-4220-8AEF-A1B634F2D39D}"/>
                    </a:ext>
                  </a:extLst>
                </p14:cNvPr>
                <p14:cNvContentPartPr/>
                <p14:nvPr/>
              </p14:nvContentPartPr>
              <p14:xfrm>
                <a:off x="993852" y="3372999"/>
                <a:ext cx="111600" cy="3888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BFD1E5E5-A0C4-4220-8AEF-A1B634F2D39D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984852" y="3364359"/>
                  <a:ext cx="129240" cy="5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6B89E865-92C8-4BF1-A9A9-385C61EB7D0D}"/>
                    </a:ext>
                  </a:extLst>
                </p14:cNvPr>
                <p14:cNvContentPartPr/>
                <p14:nvPr/>
              </p14:nvContentPartPr>
              <p14:xfrm>
                <a:off x="978372" y="3473439"/>
                <a:ext cx="104040" cy="1512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6B89E865-92C8-4BF1-A9A9-385C61EB7D0D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969372" y="3464799"/>
                  <a:ext cx="121680" cy="3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D675CD1E-3082-4692-A719-3CFC13E51390}"/>
                    </a:ext>
                  </a:extLst>
                </p14:cNvPr>
                <p14:cNvContentPartPr/>
                <p14:nvPr/>
              </p14:nvContentPartPr>
              <p14:xfrm>
                <a:off x="1125972" y="3450759"/>
                <a:ext cx="205200" cy="9288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D675CD1E-3082-4692-A719-3CFC13E51390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117332" y="3442119"/>
                  <a:ext cx="222840" cy="110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B36CA82B-60EE-4759-816C-A42F1302497A}"/>
              </a:ext>
            </a:extLst>
          </p:cNvPr>
          <p:cNvGrpSpPr/>
          <p:nvPr/>
        </p:nvGrpSpPr>
        <p:grpSpPr>
          <a:xfrm>
            <a:off x="1536732" y="3388839"/>
            <a:ext cx="384840" cy="161640"/>
            <a:chOff x="1536732" y="3388839"/>
            <a:chExt cx="384840" cy="161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2DA57BDD-E38E-4081-A2ED-F61A15997B0D}"/>
                    </a:ext>
                  </a:extLst>
                </p14:cNvPr>
                <p14:cNvContentPartPr/>
                <p14:nvPr/>
              </p14:nvContentPartPr>
              <p14:xfrm>
                <a:off x="1539972" y="3388839"/>
                <a:ext cx="28800" cy="14436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2DA57BDD-E38E-4081-A2ED-F61A15997B0D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1530972" y="3379839"/>
                  <a:ext cx="46440" cy="16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53B50769-A475-454F-ACCF-8CF41D6209DC}"/>
                    </a:ext>
                  </a:extLst>
                </p14:cNvPr>
                <p14:cNvContentPartPr/>
                <p14:nvPr/>
              </p14:nvContentPartPr>
              <p14:xfrm>
                <a:off x="1536732" y="3394599"/>
                <a:ext cx="224640" cy="15588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53B50769-A475-454F-ACCF-8CF41D6209DC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1527732" y="3385599"/>
                  <a:ext cx="242280" cy="17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FAD60D36-C930-494F-988C-20644C8EF2AC}"/>
                    </a:ext>
                  </a:extLst>
                </p14:cNvPr>
                <p14:cNvContentPartPr/>
                <p14:nvPr/>
              </p14:nvContentPartPr>
              <p14:xfrm>
                <a:off x="1830492" y="3450759"/>
                <a:ext cx="91080" cy="9288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FAD60D36-C930-494F-988C-20644C8EF2AC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1821492" y="3442119"/>
                  <a:ext cx="108720" cy="110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75BEAF1D-BE51-4F23-94C7-104A3778D922}"/>
              </a:ext>
            </a:extLst>
          </p:cNvPr>
          <p:cNvGrpSpPr/>
          <p:nvPr/>
        </p:nvGrpSpPr>
        <p:grpSpPr>
          <a:xfrm>
            <a:off x="2141892" y="3375159"/>
            <a:ext cx="893160" cy="170280"/>
            <a:chOff x="2141892" y="3375159"/>
            <a:chExt cx="893160" cy="170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FFC7DB59-04CB-4616-9448-8F95C0858584}"/>
                    </a:ext>
                  </a:extLst>
                </p14:cNvPr>
                <p14:cNvContentPartPr/>
                <p14:nvPr/>
              </p14:nvContentPartPr>
              <p14:xfrm>
                <a:off x="2198772" y="3480639"/>
                <a:ext cx="360" cy="36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FFC7DB59-04CB-4616-9448-8F95C0858584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189772" y="3471999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F198DA44-0CFC-4D46-8800-F9D4EC19B7B1}"/>
                    </a:ext>
                  </a:extLst>
                </p14:cNvPr>
                <p14:cNvContentPartPr/>
                <p14:nvPr/>
              </p14:nvContentPartPr>
              <p14:xfrm>
                <a:off x="2141892" y="3419079"/>
                <a:ext cx="216360" cy="12564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F198DA44-0CFC-4D46-8800-F9D4EC19B7B1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2132892" y="3410079"/>
                  <a:ext cx="234000" cy="14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3D25ED9E-B661-4EE3-8ADB-33E4878C934C}"/>
                    </a:ext>
                  </a:extLst>
                </p14:cNvPr>
                <p14:cNvContentPartPr/>
                <p14:nvPr/>
              </p14:nvContentPartPr>
              <p14:xfrm>
                <a:off x="2391372" y="3375159"/>
                <a:ext cx="327600" cy="17028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3D25ED9E-B661-4EE3-8ADB-33E4878C934C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2382372" y="3366159"/>
                  <a:ext cx="345240" cy="18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E258F734-702A-4021-83FB-916D1088A3CC}"/>
                    </a:ext>
                  </a:extLst>
                </p14:cNvPr>
                <p14:cNvContentPartPr/>
                <p14:nvPr/>
              </p14:nvContentPartPr>
              <p14:xfrm>
                <a:off x="2652732" y="3419439"/>
                <a:ext cx="219960" cy="10008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E258F734-702A-4021-83FB-916D1088A3CC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2644092" y="3410439"/>
                  <a:ext cx="237600" cy="11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C5E7D5BC-99CC-41AC-8824-6230F85D2F7D}"/>
                    </a:ext>
                  </a:extLst>
                </p14:cNvPr>
                <p14:cNvContentPartPr/>
                <p14:nvPr/>
              </p14:nvContentPartPr>
              <p14:xfrm>
                <a:off x="3024972" y="3431319"/>
                <a:ext cx="10080" cy="1548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C5E7D5BC-99CC-41AC-8824-6230F85D2F7D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3016332" y="3422319"/>
                  <a:ext cx="27720" cy="3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E1A78779-4ED1-4D8B-8262-CE23F07417D1}"/>
                    </a:ext>
                  </a:extLst>
                </p14:cNvPr>
                <p14:cNvContentPartPr/>
                <p14:nvPr/>
              </p14:nvContentPartPr>
              <p14:xfrm>
                <a:off x="3013812" y="3498639"/>
                <a:ext cx="19800" cy="540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E1A78779-4ED1-4D8B-8262-CE23F07417D1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3004812" y="3489999"/>
                  <a:ext cx="37440" cy="23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16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720EFD5A-3CEA-44D6-89E2-F51306224DD4}"/>
                  </a:ext>
                </a:extLst>
              </p14:cNvPr>
              <p14:cNvContentPartPr/>
              <p14:nvPr/>
            </p14:nvContentPartPr>
            <p14:xfrm>
              <a:off x="3280932" y="3401079"/>
              <a:ext cx="141840" cy="108000"/>
            </p14:xfrm>
          </p:contentPart>
        </mc:Choice>
        <mc:Fallback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720EFD5A-3CEA-44D6-89E2-F51306224DD4}"/>
                  </a:ext>
                </a:extLst>
              </p:cNvPr>
              <p:cNvPicPr/>
              <p:nvPr/>
            </p:nvPicPr>
            <p:blipFill>
              <a:blip r:embed="rId117"/>
              <a:stretch>
                <a:fillRect/>
              </a:stretch>
            </p:blipFill>
            <p:spPr>
              <a:xfrm>
                <a:off x="3272292" y="3392079"/>
                <a:ext cx="159480" cy="12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8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FBFC2610-4DC4-43C8-8A28-534B3B5A4D44}"/>
                  </a:ext>
                </a:extLst>
              </p14:cNvPr>
              <p14:cNvContentPartPr/>
              <p14:nvPr/>
            </p14:nvContentPartPr>
            <p14:xfrm>
              <a:off x="3462372" y="3295959"/>
              <a:ext cx="796680" cy="256320"/>
            </p14:xfrm>
          </p:contentPart>
        </mc:Choice>
        <mc:Fallback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FBFC2610-4DC4-43C8-8A28-534B3B5A4D44}"/>
                  </a:ext>
                </a:extLst>
              </p:cNvPr>
              <p:cNvPicPr/>
              <p:nvPr/>
            </p:nvPicPr>
            <p:blipFill>
              <a:blip r:embed="rId119"/>
              <a:stretch>
                <a:fillRect/>
              </a:stretch>
            </p:blipFill>
            <p:spPr>
              <a:xfrm>
                <a:off x="3453372" y="3287319"/>
                <a:ext cx="814320" cy="273960"/>
              </a:xfrm>
              <a:prstGeom prst="rect">
                <a:avLst/>
              </a:prstGeom>
            </p:spPr>
          </p:pic>
        </mc:Fallback>
      </mc:AlternateContent>
      <p:grpSp>
        <p:nvGrpSpPr>
          <p:cNvPr id="108" name="Group 107">
            <a:extLst>
              <a:ext uri="{FF2B5EF4-FFF2-40B4-BE49-F238E27FC236}">
                <a16:creationId xmlns:a16="http://schemas.microsoft.com/office/drawing/2014/main" id="{102839A8-F128-4C1A-B7F3-0A1AB8B914E5}"/>
              </a:ext>
            </a:extLst>
          </p:cNvPr>
          <p:cNvGrpSpPr/>
          <p:nvPr/>
        </p:nvGrpSpPr>
        <p:grpSpPr>
          <a:xfrm>
            <a:off x="4418892" y="3126399"/>
            <a:ext cx="1595160" cy="437400"/>
            <a:chOff x="4418892" y="3126399"/>
            <a:chExt cx="1595160" cy="437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5BD7B716-3B1D-431A-B5ED-D1C4CF04B976}"/>
                    </a:ext>
                  </a:extLst>
                </p14:cNvPr>
                <p14:cNvContentPartPr/>
                <p14:nvPr/>
              </p14:nvContentPartPr>
              <p14:xfrm>
                <a:off x="4460292" y="3126399"/>
                <a:ext cx="203400" cy="11376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5BD7B716-3B1D-431A-B5ED-D1C4CF04B976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4451292" y="3117759"/>
                  <a:ext cx="221040" cy="13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1C1ABD6D-A184-4649-81B0-3E95129234E8}"/>
                    </a:ext>
                  </a:extLst>
                </p14:cNvPr>
                <p14:cNvContentPartPr/>
                <p14:nvPr/>
              </p14:nvContentPartPr>
              <p14:xfrm>
                <a:off x="4740372" y="3169959"/>
                <a:ext cx="67680" cy="8388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1C1ABD6D-A184-4649-81B0-3E95129234E8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4731372" y="3161319"/>
                  <a:ext cx="85320" cy="10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F8B33E23-C6FC-4DFA-8999-85CAA33D1350}"/>
                    </a:ext>
                  </a:extLst>
                </p14:cNvPr>
                <p14:cNvContentPartPr/>
                <p14:nvPr/>
              </p14:nvContentPartPr>
              <p14:xfrm>
                <a:off x="4826772" y="3172839"/>
                <a:ext cx="65880" cy="6192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F8B33E23-C6FC-4DFA-8999-85CAA33D1350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4818132" y="3164199"/>
                  <a:ext cx="83520" cy="7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41501057-7E76-4276-A602-B58F5D985AC5}"/>
                    </a:ext>
                  </a:extLst>
                </p14:cNvPr>
                <p14:cNvContentPartPr/>
                <p14:nvPr/>
              </p14:nvContentPartPr>
              <p14:xfrm>
                <a:off x="4923252" y="3129999"/>
                <a:ext cx="223920" cy="12168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41501057-7E76-4276-A602-B58F5D985AC5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4914252" y="3121359"/>
                  <a:ext cx="241560" cy="13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621622D3-7203-4A33-8672-BBAABB0EF8C5}"/>
                    </a:ext>
                  </a:extLst>
                </p14:cNvPr>
                <p14:cNvContentPartPr/>
                <p14:nvPr/>
              </p14:nvContentPartPr>
              <p14:xfrm>
                <a:off x="5119812" y="3173919"/>
                <a:ext cx="149040" cy="7092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621622D3-7203-4A33-8672-BBAABB0EF8C5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5111172" y="3165279"/>
                  <a:ext cx="166680" cy="8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5653191A-0B3E-4448-B9D9-8B3D8649DC4D}"/>
                    </a:ext>
                  </a:extLst>
                </p14:cNvPr>
                <p14:cNvContentPartPr/>
                <p14:nvPr/>
              </p14:nvContentPartPr>
              <p14:xfrm>
                <a:off x="4418892" y="3306039"/>
                <a:ext cx="909000" cy="1620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5653191A-0B3E-4448-B9D9-8B3D8649DC4D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4409892" y="3297399"/>
                  <a:ext cx="926640" cy="3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5A614036-1032-4135-8C23-49F1703C51A0}"/>
                    </a:ext>
                  </a:extLst>
                </p14:cNvPr>
                <p14:cNvContentPartPr/>
                <p14:nvPr/>
              </p14:nvContentPartPr>
              <p14:xfrm>
                <a:off x="4448052" y="3397119"/>
                <a:ext cx="183960" cy="11016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5A614036-1032-4135-8C23-49F1703C51A0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4439412" y="3388119"/>
                  <a:ext cx="20160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C3F62C68-D8BF-4467-B178-C61BF376C7BF}"/>
                    </a:ext>
                  </a:extLst>
                </p14:cNvPr>
                <p14:cNvContentPartPr/>
                <p14:nvPr/>
              </p14:nvContentPartPr>
              <p14:xfrm>
                <a:off x="4721652" y="3439599"/>
                <a:ext cx="69840" cy="9828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C3F62C68-D8BF-4467-B178-C61BF376C7BF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4712652" y="3430959"/>
                  <a:ext cx="87480" cy="11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861E6C34-9464-4D6F-A07C-B88A0EF8E669}"/>
                    </a:ext>
                  </a:extLst>
                </p14:cNvPr>
                <p14:cNvContentPartPr/>
                <p14:nvPr/>
              </p14:nvContentPartPr>
              <p14:xfrm>
                <a:off x="4799412" y="3465159"/>
                <a:ext cx="70920" cy="6228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861E6C34-9464-4D6F-A07C-B88A0EF8E669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4790412" y="3456519"/>
                  <a:ext cx="88560" cy="7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93419328-5CB1-4973-BD48-9D843E9AADC1}"/>
                    </a:ext>
                  </a:extLst>
                </p14:cNvPr>
                <p14:cNvContentPartPr/>
                <p14:nvPr/>
              </p14:nvContentPartPr>
              <p14:xfrm>
                <a:off x="4893012" y="3433119"/>
                <a:ext cx="216720" cy="11952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93419328-5CB1-4973-BD48-9D843E9AADC1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4884012" y="3424479"/>
                  <a:ext cx="23436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89C91CEC-6645-42B7-A780-47B7FA8AD41A}"/>
                    </a:ext>
                  </a:extLst>
                </p14:cNvPr>
                <p14:cNvContentPartPr/>
                <p14:nvPr/>
              </p14:nvContentPartPr>
              <p14:xfrm>
                <a:off x="5055012" y="3482799"/>
                <a:ext cx="127440" cy="5292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89C91CEC-6645-42B7-A780-47B7FA8AD41A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5046372" y="3474159"/>
                  <a:ext cx="145080" cy="7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662FAB16-A58A-4E43-B9B3-8C05B62A845B}"/>
                    </a:ext>
                  </a:extLst>
                </p14:cNvPr>
                <p14:cNvContentPartPr/>
                <p14:nvPr/>
              </p14:nvContentPartPr>
              <p14:xfrm>
                <a:off x="5209452" y="3433479"/>
                <a:ext cx="2880" cy="972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662FAB16-A58A-4E43-B9B3-8C05B62A845B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5200812" y="3424479"/>
                  <a:ext cx="20520" cy="2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26476CF3-180C-4251-B249-A028A2418742}"/>
                    </a:ext>
                  </a:extLst>
                </p14:cNvPr>
                <p14:cNvContentPartPr/>
                <p14:nvPr/>
              </p14:nvContentPartPr>
              <p14:xfrm>
                <a:off x="5209452" y="3481719"/>
                <a:ext cx="72720" cy="8136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26476CF3-180C-4251-B249-A028A2418742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5200812" y="3473079"/>
                  <a:ext cx="90360" cy="9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23EFE471-FED9-42FB-A245-1A7BA2D13F23}"/>
                    </a:ext>
                  </a:extLst>
                </p14:cNvPr>
                <p14:cNvContentPartPr/>
                <p14:nvPr/>
              </p14:nvContentPartPr>
              <p14:xfrm>
                <a:off x="5301252" y="3504759"/>
                <a:ext cx="57240" cy="5904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23EFE471-FED9-42FB-A245-1A7BA2D13F23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5292252" y="3496119"/>
                  <a:ext cx="74880" cy="7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ACEF449F-6F69-4590-A791-4863F778BBD7}"/>
                    </a:ext>
                  </a:extLst>
                </p14:cNvPr>
                <p14:cNvContentPartPr/>
                <p14:nvPr/>
              </p14:nvContentPartPr>
              <p14:xfrm>
                <a:off x="5411052" y="3307479"/>
                <a:ext cx="41760" cy="5904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ACEF449F-6F69-4590-A791-4863F778BBD7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5402412" y="3298839"/>
                  <a:ext cx="59400" cy="7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4F2F2CB4-0347-436A-A602-6A9D99DEC353}"/>
                    </a:ext>
                  </a:extLst>
                </p14:cNvPr>
                <p14:cNvContentPartPr/>
                <p14:nvPr/>
              </p14:nvContentPartPr>
              <p14:xfrm>
                <a:off x="5404932" y="3304599"/>
                <a:ext cx="163080" cy="13212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4F2F2CB4-0347-436A-A602-6A9D99DEC353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5395932" y="3295599"/>
                  <a:ext cx="180720" cy="14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A58C4C93-A78A-4748-AD3D-C9EE07B49D50}"/>
                    </a:ext>
                  </a:extLst>
                </p14:cNvPr>
                <p14:cNvContentPartPr/>
                <p14:nvPr/>
              </p14:nvContentPartPr>
              <p14:xfrm>
                <a:off x="5610132" y="3311079"/>
                <a:ext cx="218880" cy="13644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A58C4C93-A78A-4748-AD3D-C9EE07B49D50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5601132" y="3302079"/>
                  <a:ext cx="23652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E8207411-EAE2-46FE-AB6D-BBD4388F93DF}"/>
                    </a:ext>
                  </a:extLst>
                </p14:cNvPr>
                <p14:cNvContentPartPr/>
                <p14:nvPr/>
              </p14:nvContentPartPr>
              <p14:xfrm>
                <a:off x="5795532" y="3276159"/>
                <a:ext cx="169560" cy="23472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E8207411-EAE2-46FE-AB6D-BBD4388F93DF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5786892" y="3267159"/>
                  <a:ext cx="187200" cy="25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D8F4F47C-9ACB-4721-B94C-02E4C5E0D1FB}"/>
                    </a:ext>
                  </a:extLst>
                </p14:cNvPr>
                <p14:cNvContentPartPr/>
                <p14:nvPr/>
              </p14:nvContentPartPr>
              <p14:xfrm>
                <a:off x="5877252" y="3381999"/>
                <a:ext cx="136800" cy="7776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D8F4F47C-9ACB-4721-B94C-02E4C5E0D1FB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5868612" y="3372999"/>
                  <a:ext cx="154440" cy="95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53C2E015-D7B3-4829-84B9-D2EC20CBFF31}"/>
              </a:ext>
            </a:extLst>
          </p:cNvPr>
          <p:cNvGrpSpPr/>
          <p:nvPr/>
        </p:nvGrpSpPr>
        <p:grpSpPr>
          <a:xfrm>
            <a:off x="6198459" y="3286499"/>
            <a:ext cx="101880" cy="70200"/>
            <a:chOff x="6198459" y="3286499"/>
            <a:chExt cx="101880" cy="70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11BD0B17-3042-48AB-BC61-0CBD2E46F2C8}"/>
                    </a:ext>
                  </a:extLst>
                </p14:cNvPr>
                <p14:cNvContentPartPr/>
                <p14:nvPr/>
              </p14:nvContentPartPr>
              <p14:xfrm>
                <a:off x="6200259" y="3286499"/>
                <a:ext cx="100080" cy="1152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11BD0B17-3042-48AB-BC61-0CBD2E46F2C8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6191259" y="3277859"/>
                  <a:ext cx="11772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BE37F669-15A4-46FE-B38D-D57F7A70AA04}"/>
                    </a:ext>
                  </a:extLst>
                </p14:cNvPr>
                <p14:cNvContentPartPr/>
                <p14:nvPr/>
              </p14:nvContentPartPr>
              <p14:xfrm>
                <a:off x="6198459" y="3350579"/>
                <a:ext cx="84600" cy="612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BE37F669-15A4-46FE-B38D-D57F7A70AA04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6189819" y="3341579"/>
                  <a:ext cx="102240" cy="23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569A0D9E-CB9D-4E74-89A9-13E8228AD409}"/>
              </a:ext>
            </a:extLst>
          </p:cNvPr>
          <p:cNvGrpSpPr/>
          <p:nvPr/>
        </p:nvGrpSpPr>
        <p:grpSpPr>
          <a:xfrm>
            <a:off x="6545139" y="3121326"/>
            <a:ext cx="1786496" cy="596160"/>
            <a:chOff x="6545139" y="3121326"/>
            <a:chExt cx="1786496" cy="596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6A8E145F-712E-4D65-BE85-15598A01D4E4}"/>
                    </a:ext>
                  </a:extLst>
                </p14:cNvPr>
                <p14:cNvContentPartPr/>
                <p14:nvPr/>
              </p14:nvContentPartPr>
              <p14:xfrm>
                <a:off x="6661779" y="3133139"/>
                <a:ext cx="131760" cy="17136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6A8E145F-712E-4D65-BE85-15598A01D4E4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6653139" y="3124499"/>
                  <a:ext cx="149400" cy="18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8ED2398E-A878-4BEC-9FBF-D3A9E4807226}"/>
                    </a:ext>
                  </a:extLst>
                </p14:cNvPr>
                <p14:cNvContentPartPr/>
                <p14:nvPr/>
              </p14:nvContentPartPr>
              <p14:xfrm>
                <a:off x="6876699" y="3315299"/>
                <a:ext cx="3600" cy="108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8ED2398E-A878-4BEC-9FBF-D3A9E4807226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6868059" y="3306299"/>
                  <a:ext cx="21240" cy="1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B70FCF0A-6CB7-4C9F-B0A3-B3B5D697B94E}"/>
                    </a:ext>
                  </a:extLst>
                </p14:cNvPr>
                <p14:cNvContentPartPr/>
                <p14:nvPr/>
              </p14:nvContentPartPr>
              <p14:xfrm>
                <a:off x="7174779" y="3215939"/>
                <a:ext cx="81360" cy="8496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B70FCF0A-6CB7-4C9F-B0A3-B3B5D697B94E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7165779" y="3207299"/>
                  <a:ext cx="99000" cy="10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80F5D26D-484E-43D5-8664-F1127E78176C}"/>
                    </a:ext>
                  </a:extLst>
                </p14:cNvPr>
                <p14:cNvContentPartPr/>
                <p14:nvPr/>
              </p14:nvContentPartPr>
              <p14:xfrm>
                <a:off x="7233099" y="3270659"/>
                <a:ext cx="59400" cy="12780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80F5D26D-484E-43D5-8664-F1127E78176C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7224099" y="3261659"/>
                  <a:ext cx="77040" cy="14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047F4F1D-2759-4B7C-904E-8655133841B9}"/>
                    </a:ext>
                  </a:extLst>
                </p14:cNvPr>
                <p14:cNvContentPartPr/>
                <p14:nvPr/>
              </p14:nvContentPartPr>
              <p14:xfrm>
                <a:off x="6545139" y="3367499"/>
                <a:ext cx="804240" cy="3636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047F4F1D-2759-4B7C-904E-8655133841B9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6536139" y="3358859"/>
                  <a:ext cx="82188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34951E03-47CC-4370-BD3E-5A61BA190FA6}"/>
                    </a:ext>
                  </a:extLst>
                </p14:cNvPr>
                <p14:cNvContentPartPr/>
                <p14:nvPr/>
              </p14:nvContentPartPr>
              <p14:xfrm>
                <a:off x="6649179" y="3416819"/>
                <a:ext cx="95400" cy="20304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34951E03-47CC-4370-BD3E-5A61BA190FA6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6640539" y="3407819"/>
                  <a:ext cx="113040" cy="22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C290A7FE-18F1-4882-BDCB-025826069DB1}"/>
                    </a:ext>
                  </a:extLst>
                </p14:cNvPr>
                <p14:cNvContentPartPr/>
                <p14:nvPr/>
              </p14:nvContentPartPr>
              <p14:xfrm>
                <a:off x="6893979" y="3587819"/>
                <a:ext cx="6840" cy="1620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C290A7FE-18F1-4882-BDCB-025826069DB1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6884979" y="3579179"/>
                  <a:ext cx="24480" cy="3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74DD8223-4F35-4631-B76E-DC2870A41779}"/>
                    </a:ext>
                  </a:extLst>
                </p14:cNvPr>
                <p14:cNvContentPartPr/>
                <p14:nvPr/>
              </p14:nvContentPartPr>
              <p14:xfrm>
                <a:off x="6944739" y="3446339"/>
                <a:ext cx="87840" cy="13104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74DD8223-4F35-4631-B76E-DC2870A41779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6936099" y="3437339"/>
                  <a:ext cx="105480" cy="14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085B4889-BBDA-4CB9-B721-A71664E3F4C6}"/>
                    </a:ext>
                  </a:extLst>
                </p14:cNvPr>
                <p14:cNvContentPartPr/>
                <p14:nvPr/>
              </p14:nvContentPartPr>
              <p14:xfrm>
                <a:off x="6912155" y="3121326"/>
                <a:ext cx="116640" cy="18144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085B4889-BBDA-4CB9-B721-A71664E3F4C6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6903515" y="3112326"/>
                  <a:ext cx="134280" cy="19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6289628A-446A-493D-9107-6516AE8954BF}"/>
                    </a:ext>
                  </a:extLst>
                </p14:cNvPr>
                <p14:cNvContentPartPr/>
                <p14:nvPr/>
              </p14:nvContentPartPr>
              <p14:xfrm>
                <a:off x="7138235" y="3477726"/>
                <a:ext cx="86040" cy="9144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6289628A-446A-493D-9107-6516AE8954BF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7129595" y="3469086"/>
                  <a:ext cx="103680" cy="10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00E81FE6-C217-4EF3-A420-A5B1191446BD}"/>
                    </a:ext>
                  </a:extLst>
                </p14:cNvPr>
                <p14:cNvContentPartPr/>
                <p14:nvPr/>
              </p14:nvContentPartPr>
              <p14:xfrm>
                <a:off x="7148675" y="3535686"/>
                <a:ext cx="73800" cy="18180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00E81FE6-C217-4EF3-A420-A5B1191446BD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7140035" y="3526686"/>
                  <a:ext cx="91440" cy="19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461D1CDA-A44F-4A77-842C-DC77B523DCA3}"/>
                    </a:ext>
                  </a:extLst>
                </p14:cNvPr>
                <p14:cNvContentPartPr/>
                <p14:nvPr/>
              </p14:nvContentPartPr>
              <p14:xfrm>
                <a:off x="7454675" y="3399606"/>
                <a:ext cx="78120" cy="8676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461D1CDA-A44F-4A77-842C-DC77B523DCA3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7445675" y="3390606"/>
                  <a:ext cx="95760" cy="10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FABC8B40-BD90-4CDB-975F-04CF271D5044}"/>
                    </a:ext>
                  </a:extLst>
                </p14:cNvPr>
                <p14:cNvContentPartPr/>
                <p14:nvPr/>
              </p14:nvContentPartPr>
              <p14:xfrm>
                <a:off x="7707755" y="3364326"/>
                <a:ext cx="75960" cy="15588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FABC8B40-BD90-4CDB-975F-04CF271D5044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7699115" y="3355326"/>
                  <a:ext cx="93600" cy="17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DDD22901-0DBE-4C80-950F-A8C3762A8758}"/>
                    </a:ext>
                  </a:extLst>
                </p14:cNvPr>
                <p14:cNvContentPartPr/>
                <p14:nvPr/>
              </p14:nvContentPartPr>
              <p14:xfrm>
                <a:off x="7813235" y="3372606"/>
                <a:ext cx="125280" cy="14940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DDD22901-0DBE-4C80-950F-A8C3762A8758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7804595" y="3363966"/>
                  <a:ext cx="142920" cy="16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DE43D029-FEE5-49BA-B597-600C9CE2C6F1}"/>
                    </a:ext>
                  </a:extLst>
                </p14:cNvPr>
                <p14:cNvContentPartPr/>
                <p14:nvPr/>
              </p14:nvContentPartPr>
              <p14:xfrm>
                <a:off x="7955075" y="3352806"/>
                <a:ext cx="228600" cy="16776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DE43D029-FEE5-49BA-B597-600C9CE2C6F1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7946075" y="3343806"/>
                  <a:ext cx="246240" cy="18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FA2534D2-AFFA-4A04-87E3-9733980A280F}"/>
                    </a:ext>
                  </a:extLst>
                </p14:cNvPr>
                <p14:cNvContentPartPr/>
                <p14:nvPr/>
              </p14:nvContentPartPr>
              <p14:xfrm>
                <a:off x="8128955" y="3343446"/>
                <a:ext cx="180000" cy="26820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FA2534D2-AFFA-4A04-87E3-9733980A280F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8120315" y="3334446"/>
                  <a:ext cx="197640" cy="28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085DE579-95E5-441B-9E02-275D24F6DDC1}"/>
                    </a:ext>
                  </a:extLst>
                </p14:cNvPr>
                <p14:cNvContentPartPr/>
                <p14:nvPr/>
              </p14:nvContentPartPr>
              <p14:xfrm>
                <a:off x="8223635" y="3452526"/>
                <a:ext cx="108000" cy="11880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085DE579-95E5-441B-9E02-275D24F6DDC1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8214635" y="3443886"/>
                  <a:ext cx="125640" cy="1364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96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7DC1EF9B-8FF3-4177-9A9A-BA96474081AF}"/>
                  </a:ext>
                </a:extLst>
              </p14:cNvPr>
              <p14:cNvContentPartPr/>
              <p14:nvPr/>
            </p14:nvContentPartPr>
            <p14:xfrm>
              <a:off x="8547275" y="3412566"/>
              <a:ext cx="96840" cy="71640"/>
            </p14:xfrm>
          </p:contentPart>
        </mc:Choice>
        <mc:Fallback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7DC1EF9B-8FF3-4177-9A9A-BA96474081AF}"/>
                  </a:ext>
                </a:extLst>
              </p:cNvPr>
              <p:cNvPicPr/>
              <p:nvPr/>
            </p:nvPicPr>
            <p:blipFill>
              <a:blip r:embed="rId197"/>
              <a:stretch>
                <a:fillRect/>
              </a:stretch>
            </p:blipFill>
            <p:spPr>
              <a:xfrm>
                <a:off x="8538635" y="3403566"/>
                <a:ext cx="114480" cy="89280"/>
              </a:xfrm>
              <a:prstGeom prst="rect">
                <a:avLst/>
              </a:prstGeom>
            </p:spPr>
          </p:pic>
        </mc:Fallback>
      </mc:AlternateContent>
      <p:grpSp>
        <p:nvGrpSpPr>
          <p:cNvPr id="146" name="Group 145">
            <a:extLst>
              <a:ext uri="{FF2B5EF4-FFF2-40B4-BE49-F238E27FC236}">
                <a16:creationId xmlns:a16="http://schemas.microsoft.com/office/drawing/2014/main" id="{8D030FF1-A683-4EA7-9AE7-BF851C69E42F}"/>
              </a:ext>
            </a:extLst>
          </p:cNvPr>
          <p:cNvGrpSpPr/>
          <p:nvPr/>
        </p:nvGrpSpPr>
        <p:grpSpPr>
          <a:xfrm>
            <a:off x="8796755" y="3349566"/>
            <a:ext cx="914040" cy="277920"/>
            <a:chOff x="8796755" y="3349566"/>
            <a:chExt cx="914040" cy="277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6F1C167A-B2BA-4F60-A16B-059E3FC98F34}"/>
                    </a:ext>
                  </a:extLst>
                </p14:cNvPr>
                <p14:cNvContentPartPr/>
                <p14:nvPr/>
              </p14:nvContentPartPr>
              <p14:xfrm>
                <a:off x="8796755" y="3349566"/>
                <a:ext cx="149040" cy="18576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6F1C167A-B2BA-4F60-A16B-059E3FC98F34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8788115" y="3340926"/>
                  <a:ext cx="16668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6F44D35A-88BC-476B-B99B-1951A596D22C}"/>
                    </a:ext>
                  </a:extLst>
                </p14:cNvPr>
                <p14:cNvContentPartPr/>
                <p14:nvPr/>
              </p14:nvContentPartPr>
              <p14:xfrm>
                <a:off x="8986835" y="3364686"/>
                <a:ext cx="127800" cy="16992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6F44D35A-88BC-476B-B99B-1951A596D22C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8978195" y="3355686"/>
                  <a:ext cx="145440" cy="18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5DFA19E7-9C96-4CBD-9C34-D7766FA3B470}"/>
                    </a:ext>
                  </a:extLst>
                </p14:cNvPr>
                <p14:cNvContentPartPr/>
                <p14:nvPr/>
              </p14:nvContentPartPr>
              <p14:xfrm>
                <a:off x="9032915" y="3472326"/>
                <a:ext cx="174240" cy="7524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5DFA19E7-9C96-4CBD-9C34-D7766FA3B470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9024275" y="3463326"/>
                  <a:ext cx="191880" cy="9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46EFEFE8-5A22-402D-8B74-8F966A99900B}"/>
                    </a:ext>
                  </a:extLst>
                </p14:cNvPr>
                <p14:cNvContentPartPr/>
                <p14:nvPr/>
              </p14:nvContentPartPr>
              <p14:xfrm>
                <a:off x="9278795" y="3384486"/>
                <a:ext cx="95040" cy="18396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46EFEFE8-5A22-402D-8B74-8F966A99900B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9270155" y="3375486"/>
                  <a:ext cx="112680" cy="20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A81C5FC1-E280-468B-A003-226DB0DD3244}"/>
                    </a:ext>
                  </a:extLst>
                </p14:cNvPr>
                <p14:cNvContentPartPr/>
                <p14:nvPr/>
              </p14:nvContentPartPr>
              <p14:xfrm>
                <a:off x="9468515" y="3414006"/>
                <a:ext cx="360" cy="36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A81C5FC1-E280-468B-A003-226DB0DD3244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9459875" y="3405006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7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D04D9FFD-B0FB-4E42-811A-614B5DF1086E}"/>
                    </a:ext>
                  </a:extLst>
                </p14:cNvPr>
                <p14:cNvContentPartPr/>
                <p14:nvPr/>
              </p14:nvContentPartPr>
              <p14:xfrm>
                <a:off x="9462035" y="3375486"/>
                <a:ext cx="125640" cy="8424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D04D9FFD-B0FB-4E42-811A-614B5DF1086E}"/>
                    </a:ext>
                  </a:extLst>
                </p:cNvPr>
                <p:cNvPicPr/>
                <p:nvPr/>
              </p:nvPicPr>
              <p:blipFill>
                <a:blip r:embed="rId208"/>
                <a:stretch>
                  <a:fillRect/>
                </a:stretch>
              </p:blipFill>
              <p:spPr>
                <a:xfrm>
                  <a:off x="9453035" y="3366486"/>
                  <a:ext cx="143280" cy="10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9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D2983912-BF39-42EF-B588-4532364B3611}"/>
                    </a:ext>
                  </a:extLst>
                </p14:cNvPr>
                <p14:cNvContentPartPr/>
                <p14:nvPr/>
              </p14:nvContentPartPr>
              <p14:xfrm>
                <a:off x="9492995" y="3365766"/>
                <a:ext cx="200160" cy="26172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D2983912-BF39-42EF-B588-4532364B3611}"/>
                    </a:ext>
                  </a:extLst>
                </p:cNvPr>
                <p:cNvPicPr/>
                <p:nvPr/>
              </p:nvPicPr>
              <p:blipFill>
                <a:blip r:embed="rId210"/>
                <a:stretch>
                  <a:fillRect/>
                </a:stretch>
              </p:blipFill>
              <p:spPr>
                <a:xfrm>
                  <a:off x="9483995" y="3356766"/>
                  <a:ext cx="217800" cy="27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1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5490AC1D-576D-4E76-8A9C-67599EDE8C84}"/>
                    </a:ext>
                  </a:extLst>
                </p14:cNvPr>
                <p14:cNvContentPartPr/>
                <p14:nvPr/>
              </p14:nvContentPartPr>
              <p14:xfrm>
                <a:off x="9567155" y="3496446"/>
                <a:ext cx="143640" cy="10224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5490AC1D-576D-4E76-8A9C-67599EDE8C84}"/>
                    </a:ext>
                  </a:extLst>
                </p:cNvPr>
                <p:cNvPicPr/>
                <p:nvPr/>
              </p:nvPicPr>
              <p:blipFill>
                <a:blip r:embed="rId212"/>
                <a:stretch>
                  <a:fillRect/>
                </a:stretch>
              </p:blipFill>
              <p:spPr>
                <a:xfrm>
                  <a:off x="9558155" y="3487806"/>
                  <a:ext cx="161280" cy="119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5" name="Group 154">
            <a:extLst>
              <a:ext uri="{FF2B5EF4-FFF2-40B4-BE49-F238E27FC236}">
                <a16:creationId xmlns:a16="http://schemas.microsoft.com/office/drawing/2014/main" id="{AB7A74CE-09C1-43C7-B1CA-0E898456A5EE}"/>
              </a:ext>
            </a:extLst>
          </p:cNvPr>
          <p:cNvGrpSpPr/>
          <p:nvPr/>
        </p:nvGrpSpPr>
        <p:grpSpPr>
          <a:xfrm>
            <a:off x="981252" y="3932672"/>
            <a:ext cx="343080" cy="193320"/>
            <a:chOff x="981252" y="3932672"/>
            <a:chExt cx="343080" cy="193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3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4ABA7033-A130-4298-99C2-FEA984656705}"/>
                    </a:ext>
                  </a:extLst>
                </p14:cNvPr>
                <p14:cNvContentPartPr/>
                <p14:nvPr/>
              </p14:nvContentPartPr>
              <p14:xfrm>
                <a:off x="1019412" y="3935192"/>
                <a:ext cx="23760" cy="17640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4ABA7033-A130-4298-99C2-FEA984656705}"/>
                    </a:ext>
                  </a:extLst>
                </p:cNvPr>
                <p:cNvPicPr/>
                <p:nvPr/>
              </p:nvPicPr>
              <p:blipFill>
                <a:blip r:embed="rId214"/>
                <a:stretch>
                  <a:fillRect/>
                </a:stretch>
              </p:blipFill>
              <p:spPr>
                <a:xfrm>
                  <a:off x="1010412" y="3926552"/>
                  <a:ext cx="41400" cy="19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5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665E8F4B-8148-4BCC-B5FF-F4489A628D5B}"/>
                    </a:ext>
                  </a:extLst>
                </p14:cNvPr>
                <p14:cNvContentPartPr/>
                <p14:nvPr/>
              </p14:nvContentPartPr>
              <p14:xfrm>
                <a:off x="981252" y="3932672"/>
                <a:ext cx="159840" cy="1440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665E8F4B-8148-4BCC-B5FF-F4489A628D5B}"/>
                    </a:ext>
                  </a:extLst>
                </p:cNvPr>
                <p:cNvPicPr/>
                <p:nvPr/>
              </p:nvPicPr>
              <p:blipFill>
                <a:blip r:embed="rId216"/>
                <a:stretch>
                  <a:fillRect/>
                </a:stretch>
              </p:blipFill>
              <p:spPr>
                <a:xfrm>
                  <a:off x="972252" y="3924032"/>
                  <a:ext cx="177480" cy="3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7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866C1F5C-103E-4A1C-8A4D-BD325CC00CBD}"/>
                    </a:ext>
                  </a:extLst>
                </p14:cNvPr>
                <p14:cNvContentPartPr/>
                <p14:nvPr/>
              </p14:nvContentPartPr>
              <p14:xfrm>
                <a:off x="996372" y="4020872"/>
                <a:ext cx="225360" cy="8856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866C1F5C-103E-4A1C-8A4D-BD325CC00CBD}"/>
                    </a:ext>
                  </a:extLst>
                </p:cNvPr>
                <p:cNvPicPr/>
                <p:nvPr/>
              </p:nvPicPr>
              <p:blipFill>
                <a:blip r:embed="rId218"/>
                <a:stretch>
                  <a:fillRect/>
                </a:stretch>
              </p:blipFill>
              <p:spPr>
                <a:xfrm>
                  <a:off x="987372" y="4012232"/>
                  <a:ext cx="243000" cy="10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9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38FB0639-05F0-4BAE-B1E4-53BB1E75772A}"/>
                    </a:ext>
                  </a:extLst>
                </p14:cNvPr>
                <p14:cNvContentPartPr/>
                <p14:nvPr/>
              </p14:nvContentPartPr>
              <p14:xfrm>
                <a:off x="1256652" y="4032032"/>
                <a:ext cx="67680" cy="9396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38FB0639-05F0-4BAE-B1E4-53BB1E75772A}"/>
                    </a:ext>
                  </a:extLst>
                </p:cNvPr>
                <p:cNvPicPr/>
                <p:nvPr/>
              </p:nvPicPr>
              <p:blipFill>
                <a:blip r:embed="rId220"/>
                <a:stretch>
                  <a:fillRect/>
                </a:stretch>
              </p:blipFill>
              <p:spPr>
                <a:xfrm>
                  <a:off x="1247652" y="4023392"/>
                  <a:ext cx="85320" cy="111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F5A4BD6B-2016-48B1-82D5-31AFE4AB0EA5}"/>
              </a:ext>
            </a:extLst>
          </p:cNvPr>
          <p:cNvGrpSpPr/>
          <p:nvPr/>
        </p:nvGrpSpPr>
        <p:grpSpPr>
          <a:xfrm>
            <a:off x="1547172" y="3935192"/>
            <a:ext cx="318600" cy="176400"/>
            <a:chOff x="1547172" y="3935192"/>
            <a:chExt cx="318600" cy="176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1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170C79A3-5150-4AFF-BDE3-81464ABDCE81}"/>
                    </a:ext>
                  </a:extLst>
                </p14:cNvPr>
                <p14:cNvContentPartPr/>
                <p14:nvPr/>
              </p14:nvContentPartPr>
              <p14:xfrm>
                <a:off x="1547172" y="3935192"/>
                <a:ext cx="55440" cy="16092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170C79A3-5150-4AFF-BDE3-81464ABDCE81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1538532" y="3926552"/>
                  <a:ext cx="73080" cy="17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3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0857DDDA-F05D-4FD8-BD5F-B7F230FD7348}"/>
                    </a:ext>
                  </a:extLst>
                </p14:cNvPr>
                <p14:cNvContentPartPr/>
                <p14:nvPr/>
              </p14:nvContentPartPr>
              <p14:xfrm>
                <a:off x="1561572" y="3948152"/>
                <a:ext cx="196920" cy="14436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0857DDDA-F05D-4FD8-BD5F-B7F230FD7348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1552572" y="3939152"/>
                  <a:ext cx="214560" cy="16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5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27A9A614-30D3-4710-A0E3-553BCEC47DAC}"/>
                    </a:ext>
                  </a:extLst>
                </p14:cNvPr>
                <p14:cNvContentPartPr/>
                <p14:nvPr/>
              </p14:nvContentPartPr>
              <p14:xfrm>
                <a:off x="1795572" y="4014032"/>
                <a:ext cx="70200" cy="9756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27A9A614-30D3-4710-A0E3-553BCEC47DAC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1786572" y="4005392"/>
                  <a:ext cx="87840" cy="115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4" name="Group 163">
            <a:extLst>
              <a:ext uri="{FF2B5EF4-FFF2-40B4-BE49-F238E27FC236}">
                <a16:creationId xmlns:a16="http://schemas.microsoft.com/office/drawing/2014/main" id="{5D43B8AE-DFC1-411B-9DE4-7C5A4A1C554F}"/>
              </a:ext>
            </a:extLst>
          </p:cNvPr>
          <p:cNvGrpSpPr/>
          <p:nvPr/>
        </p:nvGrpSpPr>
        <p:grpSpPr>
          <a:xfrm>
            <a:off x="3163572" y="3961112"/>
            <a:ext cx="20520" cy="103320"/>
            <a:chOff x="3163572" y="3961112"/>
            <a:chExt cx="20520" cy="103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7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653EF61D-C134-40E5-9373-39D316F38D2D}"/>
                    </a:ext>
                  </a:extLst>
                </p14:cNvPr>
                <p14:cNvContentPartPr/>
                <p14:nvPr/>
              </p14:nvContentPartPr>
              <p14:xfrm>
                <a:off x="3163572" y="3961112"/>
                <a:ext cx="16560" cy="2988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653EF61D-C134-40E5-9373-39D316F38D2D}"/>
                    </a:ext>
                  </a:extLst>
                </p:cNvPr>
                <p:cNvPicPr/>
                <p:nvPr/>
              </p:nvPicPr>
              <p:blipFill>
                <a:blip r:embed="rId228"/>
                <a:stretch>
                  <a:fillRect/>
                </a:stretch>
              </p:blipFill>
              <p:spPr>
                <a:xfrm>
                  <a:off x="3154572" y="3952112"/>
                  <a:ext cx="3420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9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367BA3CC-3642-4A54-9E77-550AF406B642}"/>
                    </a:ext>
                  </a:extLst>
                </p14:cNvPr>
                <p14:cNvContentPartPr/>
                <p14:nvPr/>
              </p14:nvContentPartPr>
              <p14:xfrm>
                <a:off x="3166812" y="4050032"/>
                <a:ext cx="17280" cy="1440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367BA3CC-3642-4A54-9E77-550AF406B642}"/>
                    </a:ext>
                  </a:extLst>
                </p:cNvPr>
                <p:cNvPicPr/>
                <p:nvPr/>
              </p:nvPicPr>
              <p:blipFill>
                <a:blip r:embed="rId230"/>
                <a:stretch>
                  <a:fillRect/>
                </a:stretch>
              </p:blipFill>
              <p:spPr>
                <a:xfrm>
                  <a:off x="3157812" y="4041392"/>
                  <a:ext cx="34920" cy="32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1" name="Group 170">
            <a:extLst>
              <a:ext uri="{FF2B5EF4-FFF2-40B4-BE49-F238E27FC236}">
                <a16:creationId xmlns:a16="http://schemas.microsoft.com/office/drawing/2014/main" id="{C72E6C0D-8FFD-4ED4-8854-CA099C5962E0}"/>
              </a:ext>
            </a:extLst>
          </p:cNvPr>
          <p:cNvGrpSpPr/>
          <p:nvPr/>
        </p:nvGrpSpPr>
        <p:grpSpPr>
          <a:xfrm>
            <a:off x="3374532" y="3831512"/>
            <a:ext cx="722160" cy="263880"/>
            <a:chOff x="3374532" y="3831512"/>
            <a:chExt cx="722160" cy="263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1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D6BA7871-C4D8-4943-A7EE-D184AEAB8B82}"/>
                    </a:ext>
                  </a:extLst>
                </p14:cNvPr>
                <p14:cNvContentPartPr/>
                <p14:nvPr/>
              </p14:nvContentPartPr>
              <p14:xfrm>
                <a:off x="3374532" y="3929072"/>
                <a:ext cx="123480" cy="12492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D6BA7871-C4D8-4943-A7EE-D184AEAB8B82}"/>
                    </a:ext>
                  </a:extLst>
                </p:cNvPr>
                <p:cNvPicPr/>
                <p:nvPr/>
              </p:nvPicPr>
              <p:blipFill>
                <a:blip r:embed="rId232"/>
                <a:stretch>
                  <a:fillRect/>
                </a:stretch>
              </p:blipFill>
              <p:spPr>
                <a:xfrm>
                  <a:off x="3365892" y="3920072"/>
                  <a:ext cx="141120" cy="14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3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FDD43D1B-D402-4F12-B953-7EB18458CCC4}"/>
                    </a:ext>
                  </a:extLst>
                </p14:cNvPr>
                <p14:cNvContentPartPr/>
                <p14:nvPr/>
              </p14:nvContentPartPr>
              <p14:xfrm>
                <a:off x="3544092" y="3831512"/>
                <a:ext cx="65880" cy="25668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FDD43D1B-D402-4F12-B953-7EB18458CCC4}"/>
                    </a:ext>
                  </a:extLst>
                </p:cNvPr>
                <p:cNvPicPr/>
                <p:nvPr/>
              </p:nvPicPr>
              <p:blipFill>
                <a:blip r:embed="rId234"/>
                <a:stretch>
                  <a:fillRect/>
                </a:stretch>
              </p:blipFill>
              <p:spPr>
                <a:xfrm>
                  <a:off x="3535092" y="3822512"/>
                  <a:ext cx="83520" cy="27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5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DB27710B-E1DE-4C9A-BD13-54BC0EDD51EB}"/>
                    </a:ext>
                  </a:extLst>
                </p14:cNvPr>
                <p14:cNvContentPartPr/>
                <p14:nvPr/>
              </p14:nvContentPartPr>
              <p14:xfrm>
                <a:off x="3632292" y="3945272"/>
                <a:ext cx="126000" cy="11520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DB27710B-E1DE-4C9A-BD13-54BC0EDD51EB}"/>
                    </a:ext>
                  </a:extLst>
                </p:cNvPr>
                <p:cNvPicPr/>
                <p:nvPr/>
              </p:nvPicPr>
              <p:blipFill>
                <a:blip r:embed="rId236"/>
                <a:stretch>
                  <a:fillRect/>
                </a:stretch>
              </p:blipFill>
              <p:spPr>
                <a:xfrm>
                  <a:off x="3623292" y="3936632"/>
                  <a:ext cx="143640" cy="13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7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793BFDA5-4CE8-44F6-B51A-98CBB575CBE7}"/>
                    </a:ext>
                  </a:extLst>
                </p14:cNvPr>
                <p14:cNvContentPartPr/>
                <p14:nvPr/>
              </p14:nvContentPartPr>
              <p14:xfrm>
                <a:off x="3857652" y="3886592"/>
                <a:ext cx="75960" cy="8640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793BFDA5-4CE8-44F6-B51A-98CBB575CBE7}"/>
                    </a:ext>
                  </a:extLst>
                </p:cNvPr>
                <p:cNvPicPr/>
                <p:nvPr/>
              </p:nvPicPr>
              <p:blipFill>
                <a:blip r:embed="rId238"/>
                <a:stretch>
                  <a:fillRect/>
                </a:stretch>
              </p:blipFill>
              <p:spPr>
                <a:xfrm>
                  <a:off x="3848652" y="3877592"/>
                  <a:ext cx="9360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9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0FED8EA0-04FA-490B-AE5C-285EEEAF68EB}"/>
                    </a:ext>
                  </a:extLst>
                </p14:cNvPr>
                <p14:cNvContentPartPr/>
                <p14:nvPr/>
              </p14:nvContentPartPr>
              <p14:xfrm>
                <a:off x="3913092" y="3867512"/>
                <a:ext cx="183600" cy="22788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0FED8EA0-04FA-490B-AE5C-285EEEAF68EB}"/>
                    </a:ext>
                  </a:extLst>
                </p:cNvPr>
                <p:cNvPicPr/>
                <p:nvPr/>
              </p:nvPicPr>
              <p:blipFill>
                <a:blip r:embed="rId240"/>
                <a:stretch>
                  <a:fillRect/>
                </a:stretch>
              </p:blipFill>
              <p:spPr>
                <a:xfrm>
                  <a:off x="3904092" y="3858512"/>
                  <a:ext cx="201240" cy="245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3" name="Group 182">
            <a:extLst>
              <a:ext uri="{FF2B5EF4-FFF2-40B4-BE49-F238E27FC236}">
                <a16:creationId xmlns:a16="http://schemas.microsoft.com/office/drawing/2014/main" id="{075FF4D6-A8BF-4D5C-A21D-BB7CFF33FDD7}"/>
              </a:ext>
            </a:extLst>
          </p:cNvPr>
          <p:cNvGrpSpPr/>
          <p:nvPr/>
        </p:nvGrpSpPr>
        <p:grpSpPr>
          <a:xfrm>
            <a:off x="2084292" y="3942752"/>
            <a:ext cx="705600" cy="182520"/>
            <a:chOff x="2084292" y="3942752"/>
            <a:chExt cx="705600" cy="182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1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E49A3953-775D-461A-8FF9-B328DE19494E}"/>
                    </a:ext>
                  </a:extLst>
                </p14:cNvPr>
                <p14:cNvContentPartPr/>
                <p14:nvPr/>
              </p14:nvContentPartPr>
              <p14:xfrm>
                <a:off x="2084292" y="3954992"/>
                <a:ext cx="109800" cy="13752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E49A3953-775D-461A-8FF9-B328DE19494E}"/>
                    </a:ext>
                  </a:extLst>
                </p:cNvPr>
                <p:cNvPicPr/>
                <p:nvPr/>
              </p:nvPicPr>
              <p:blipFill>
                <a:blip r:embed="rId242"/>
                <a:stretch>
                  <a:fillRect/>
                </a:stretch>
              </p:blipFill>
              <p:spPr>
                <a:xfrm>
                  <a:off x="2075292" y="3946352"/>
                  <a:ext cx="127440" cy="15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3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3718E308-80D6-4C34-A35D-417E790EADDE}"/>
                    </a:ext>
                  </a:extLst>
                </p14:cNvPr>
                <p14:cNvContentPartPr/>
                <p14:nvPr/>
              </p14:nvContentPartPr>
              <p14:xfrm>
                <a:off x="2234412" y="3973712"/>
                <a:ext cx="83880" cy="10260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3718E308-80D6-4C34-A35D-417E790EADDE}"/>
                    </a:ext>
                  </a:extLst>
                </p:cNvPr>
                <p:cNvPicPr/>
                <p:nvPr/>
              </p:nvPicPr>
              <p:blipFill>
                <a:blip r:embed="rId244"/>
                <a:stretch>
                  <a:fillRect/>
                </a:stretch>
              </p:blipFill>
              <p:spPr>
                <a:xfrm>
                  <a:off x="2225412" y="3964712"/>
                  <a:ext cx="101520" cy="12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5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CCA429F0-B7C2-44C1-A5DE-0C3A77478148}"/>
                    </a:ext>
                  </a:extLst>
                </p14:cNvPr>
                <p14:cNvContentPartPr/>
                <p14:nvPr/>
              </p14:nvContentPartPr>
              <p14:xfrm>
                <a:off x="2350332" y="3942752"/>
                <a:ext cx="5400" cy="15948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CCA429F0-B7C2-44C1-A5DE-0C3A77478148}"/>
                    </a:ext>
                  </a:extLst>
                </p:cNvPr>
                <p:cNvPicPr/>
                <p:nvPr/>
              </p:nvPicPr>
              <p:blipFill>
                <a:blip r:embed="rId246"/>
                <a:stretch>
                  <a:fillRect/>
                </a:stretch>
              </p:blipFill>
              <p:spPr>
                <a:xfrm>
                  <a:off x="2341692" y="3933752"/>
                  <a:ext cx="23040" cy="17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7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1B2FF567-25D6-46C8-A514-C939448A4228}"/>
                    </a:ext>
                  </a:extLst>
                </p14:cNvPr>
                <p14:cNvContentPartPr/>
                <p14:nvPr/>
              </p14:nvContentPartPr>
              <p14:xfrm>
                <a:off x="2400732" y="3967592"/>
                <a:ext cx="338040" cy="15768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1B2FF567-25D6-46C8-A514-C939448A4228}"/>
                    </a:ext>
                  </a:extLst>
                </p:cNvPr>
                <p:cNvPicPr/>
                <p:nvPr/>
              </p:nvPicPr>
              <p:blipFill>
                <a:blip r:embed="rId248"/>
                <a:stretch>
                  <a:fillRect/>
                </a:stretch>
              </p:blipFill>
              <p:spPr>
                <a:xfrm>
                  <a:off x="2392092" y="3958952"/>
                  <a:ext cx="355680" cy="17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9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3B14998D-153D-4960-9D7B-B1CFE079B92D}"/>
                    </a:ext>
                  </a:extLst>
                </p14:cNvPr>
                <p14:cNvContentPartPr/>
                <p14:nvPr/>
              </p14:nvContentPartPr>
              <p14:xfrm>
                <a:off x="2698092" y="4033832"/>
                <a:ext cx="91800" cy="972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3B14998D-153D-4960-9D7B-B1CFE079B92D}"/>
                    </a:ext>
                  </a:extLst>
                </p:cNvPr>
                <p:cNvPicPr/>
                <p:nvPr/>
              </p:nvPicPr>
              <p:blipFill>
                <a:blip r:embed="rId250"/>
                <a:stretch>
                  <a:fillRect/>
                </a:stretch>
              </p:blipFill>
              <p:spPr>
                <a:xfrm>
                  <a:off x="2689092" y="4024832"/>
                  <a:ext cx="109440" cy="27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1" name="Group 210">
            <a:extLst>
              <a:ext uri="{FF2B5EF4-FFF2-40B4-BE49-F238E27FC236}">
                <a16:creationId xmlns:a16="http://schemas.microsoft.com/office/drawing/2014/main" id="{BFF3958B-3153-483E-885F-43AC5E8BA540}"/>
              </a:ext>
            </a:extLst>
          </p:cNvPr>
          <p:cNvGrpSpPr/>
          <p:nvPr/>
        </p:nvGrpSpPr>
        <p:grpSpPr>
          <a:xfrm>
            <a:off x="4291812" y="3795512"/>
            <a:ext cx="1455840" cy="410400"/>
            <a:chOff x="4291812" y="3795512"/>
            <a:chExt cx="1455840" cy="410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1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3A567300-AF9E-498A-9FCA-ADF5E28EADFE}"/>
                    </a:ext>
                  </a:extLst>
                </p14:cNvPr>
                <p14:cNvContentPartPr/>
                <p14:nvPr/>
              </p14:nvContentPartPr>
              <p14:xfrm>
                <a:off x="4291812" y="3900632"/>
                <a:ext cx="68040" cy="5796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3A567300-AF9E-498A-9FCA-ADF5E28EADFE}"/>
                    </a:ext>
                  </a:extLst>
                </p:cNvPr>
                <p:cNvPicPr/>
                <p:nvPr/>
              </p:nvPicPr>
              <p:blipFill>
                <a:blip r:embed="rId252"/>
                <a:stretch>
                  <a:fillRect/>
                </a:stretch>
              </p:blipFill>
              <p:spPr>
                <a:xfrm>
                  <a:off x="4283172" y="3891632"/>
                  <a:ext cx="85680" cy="7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3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3D0776A3-DB80-443B-AF7F-FBC15B13FCC8}"/>
                    </a:ext>
                  </a:extLst>
                </p14:cNvPr>
                <p14:cNvContentPartPr/>
                <p14:nvPr/>
              </p14:nvContentPartPr>
              <p14:xfrm>
                <a:off x="4599972" y="3819992"/>
                <a:ext cx="194760" cy="10476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3D0776A3-DB80-443B-AF7F-FBC15B13FCC8}"/>
                    </a:ext>
                  </a:extLst>
                </p:cNvPr>
                <p:cNvPicPr/>
                <p:nvPr/>
              </p:nvPicPr>
              <p:blipFill>
                <a:blip r:embed="rId254"/>
                <a:stretch>
                  <a:fillRect/>
                </a:stretch>
              </p:blipFill>
              <p:spPr>
                <a:xfrm>
                  <a:off x="4591332" y="3810992"/>
                  <a:ext cx="212400" cy="12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5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C7D0C35B-1C55-4FB4-A83A-BF303C32D63F}"/>
                    </a:ext>
                  </a:extLst>
                </p14:cNvPr>
                <p14:cNvContentPartPr/>
                <p14:nvPr/>
              </p14:nvContentPartPr>
              <p14:xfrm>
                <a:off x="4881492" y="3867152"/>
                <a:ext cx="87480" cy="9108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C7D0C35B-1C55-4FB4-A83A-BF303C32D63F}"/>
                    </a:ext>
                  </a:extLst>
                </p:cNvPr>
                <p:cNvPicPr/>
                <p:nvPr/>
              </p:nvPicPr>
              <p:blipFill>
                <a:blip r:embed="rId256"/>
                <a:stretch>
                  <a:fillRect/>
                </a:stretch>
              </p:blipFill>
              <p:spPr>
                <a:xfrm>
                  <a:off x="4872492" y="3858512"/>
                  <a:ext cx="105120" cy="10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7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142421FA-BCEA-4A4F-85BF-5CD343E75E4C}"/>
                    </a:ext>
                  </a:extLst>
                </p14:cNvPr>
                <p14:cNvContentPartPr/>
                <p14:nvPr/>
              </p14:nvContentPartPr>
              <p14:xfrm>
                <a:off x="4990932" y="3878312"/>
                <a:ext cx="74160" cy="7236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142421FA-BCEA-4A4F-85BF-5CD343E75E4C}"/>
                    </a:ext>
                  </a:extLst>
                </p:cNvPr>
                <p:cNvPicPr/>
                <p:nvPr/>
              </p:nvPicPr>
              <p:blipFill>
                <a:blip r:embed="rId258"/>
                <a:stretch>
                  <a:fillRect/>
                </a:stretch>
              </p:blipFill>
              <p:spPr>
                <a:xfrm>
                  <a:off x="4982292" y="3869672"/>
                  <a:ext cx="91800" cy="9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9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2F2D5522-5BC0-4079-A2E4-2E5347015CF8}"/>
                    </a:ext>
                  </a:extLst>
                </p14:cNvPr>
                <p14:cNvContentPartPr/>
                <p14:nvPr/>
              </p14:nvContentPartPr>
              <p14:xfrm>
                <a:off x="5104332" y="3823592"/>
                <a:ext cx="154080" cy="12564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2F2D5522-5BC0-4079-A2E4-2E5347015CF8}"/>
                    </a:ext>
                  </a:extLst>
                </p:cNvPr>
                <p:cNvPicPr/>
                <p:nvPr/>
              </p:nvPicPr>
              <p:blipFill>
                <a:blip r:embed="rId260"/>
                <a:stretch>
                  <a:fillRect/>
                </a:stretch>
              </p:blipFill>
              <p:spPr>
                <a:xfrm>
                  <a:off x="5095692" y="3814952"/>
                  <a:ext cx="171720" cy="14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1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6ECAA4AD-EFBA-450B-84F7-D18033D1CD67}"/>
                    </a:ext>
                  </a:extLst>
                </p14:cNvPr>
                <p14:cNvContentPartPr/>
                <p14:nvPr/>
              </p14:nvContentPartPr>
              <p14:xfrm>
                <a:off x="5250852" y="3853112"/>
                <a:ext cx="47880" cy="2988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6ECAA4AD-EFBA-450B-84F7-D18033D1CD67}"/>
                    </a:ext>
                  </a:extLst>
                </p:cNvPr>
                <p:cNvPicPr/>
                <p:nvPr/>
              </p:nvPicPr>
              <p:blipFill>
                <a:blip r:embed="rId262"/>
                <a:stretch>
                  <a:fillRect/>
                </a:stretch>
              </p:blipFill>
              <p:spPr>
                <a:xfrm>
                  <a:off x="5242212" y="3844472"/>
                  <a:ext cx="6552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3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04BA0121-78B7-42EB-8FA6-A7A46C51E368}"/>
                    </a:ext>
                  </a:extLst>
                </p14:cNvPr>
                <p14:cNvContentPartPr/>
                <p14:nvPr/>
              </p14:nvContentPartPr>
              <p14:xfrm>
                <a:off x="5233212" y="3795512"/>
                <a:ext cx="419400" cy="16956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04BA0121-78B7-42EB-8FA6-A7A46C51E368}"/>
                    </a:ext>
                  </a:extLst>
                </p:cNvPr>
                <p:cNvPicPr/>
                <p:nvPr/>
              </p:nvPicPr>
              <p:blipFill>
                <a:blip r:embed="rId264"/>
                <a:stretch>
                  <a:fillRect/>
                </a:stretch>
              </p:blipFill>
              <p:spPr>
                <a:xfrm>
                  <a:off x="5224572" y="3786512"/>
                  <a:ext cx="437040" cy="18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5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89DA59C4-4A7F-49BF-86F6-278BD8F7C4D0}"/>
                    </a:ext>
                  </a:extLst>
                </p14:cNvPr>
                <p14:cNvContentPartPr/>
                <p14:nvPr/>
              </p14:nvContentPartPr>
              <p14:xfrm>
                <a:off x="5536692" y="3875432"/>
                <a:ext cx="75600" cy="540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89DA59C4-4A7F-49BF-86F6-278BD8F7C4D0}"/>
                    </a:ext>
                  </a:extLst>
                </p:cNvPr>
                <p:cNvPicPr/>
                <p:nvPr/>
              </p:nvPicPr>
              <p:blipFill>
                <a:blip r:embed="rId266"/>
                <a:stretch>
                  <a:fillRect/>
                </a:stretch>
              </p:blipFill>
              <p:spPr>
                <a:xfrm>
                  <a:off x="5527692" y="3866432"/>
                  <a:ext cx="93240" cy="2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7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A6AB702C-98EB-494C-B5A3-293FCECD0CBB}"/>
                    </a:ext>
                  </a:extLst>
                </p14:cNvPr>
                <p14:cNvContentPartPr/>
                <p14:nvPr/>
              </p14:nvContentPartPr>
              <p14:xfrm>
                <a:off x="4521132" y="3992792"/>
                <a:ext cx="1223280" cy="5652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A6AB702C-98EB-494C-B5A3-293FCECD0CBB}"/>
                    </a:ext>
                  </a:extLst>
                </p:cNvPr>
                <p:cNvPicPr/>
                <p:nvPr/>
              </p:nvPicPr>
              <p:blipFill>
                <a:blip r:embed="rId268"/>
                <a:stretch>
                  <a:fillRect/>
                </a:stretch>
              </p:blipFill>
              <p:spPr>
                <a:xfrm>
                  <a:off x="4512132" y="3983792"/>
                  <a:ext cx="1240920" cy="7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9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1CDEBA38-E9AF-4606-AF97-67B280824659}"/>
                    </a:ext>
                  </a:extLst>
                </p14:cNvPr>
                <p14:cNvContentPartPr/>
                <p14:nvPr/>
              </p14:nvContentPartPr>
              <p14:xfrm>
                <a:off x="4632012" y="4053992"/>
                <a:ext cx="202680" cy="13176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1CDEBA38-E9AF-4606-AF97-67B280824659}"/>
                    </a:ext>
                  </a:extLst>
                </p:cNvPr>
                <p:cNvPicPr/>
                <p:nvPr/>
              </p:nvPicPr>
              <p:blipFill>
                <a:blip r:embed="rId270"/>
                <a:stretch>
                  <a:fillRect/>
                </a:stretch>
              </p:blipFill>
              <p:spPr>
                <a:xfrm>
                  <a:off x="4623012" y="4044992"/>
                  <a:ext cx="220320" cy="14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1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8DD415DF-E401-4056-85A5-4C278AB34EDD}"/>
                    </a:ext>
                  </a:extLst>
                </p14:cNvPr>
                <p14:cNvContentPartPr/>
                <p14:nvPr/>
              </p14:nvContentPartPr>
              <p14:xfrm>
                <a:off x="4944492" y="4100072"/>
                <a:ext cx="78840" cy="9612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8DD415DF-E401-4056-85A5-4C278AB34EDD}"/>
                    </a:ext>
                  </a:extLst>
                </p:cNvPr>
                <p:cNvPicPr/>
                <p:nvPr/>
              </p:nvPicPr>
              <p:blipFill>
                <a:blip r:embed="rId272"/>
                <a:stretch>
                  <a:fillRect/>
                </a:stretch>
              </p:blipFill>
              <p:spPr>
                <a:xfrm>
                  <a:off x="4935852" y="4091072"/>
                  <a:ext cx="96480" cy="11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3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97D20874-A5CC-48AF-B3E1-9B902E7DB9A8}"/>
                    </a:ext>
                  </a:extLst>
                </p14:cNvPr>
                <p14:cNvContentPartPr/>
                <p14:nvPr/>
              </p14:nvContentPartPr>
              <p14:xfrm>
                <a:off x="5069772" y="4105472"/>
                <a:ext cx="66240" cy="8640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97D20874-A5CC-48AF-B3E1-9B902E7DB9A8}"/>
                    </a:ext>
                  </a:extLst>
                </p:cNvPr>
                <p:cNvPicPr/>
                <p:nvPr/>
              </p:nvPicPr>
              <p:blipFill>
                <a:blip r:embed="rId274"/>
                <a:stretch>
                  <a:fillRect/>
                </a:stretch>
              </p:blipFill>
              <p:spPr>
                <a:xfrm>
                  <a:off x="5060772" y="4096472"/>
                  <a:ext cx="8388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5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8D616588-0C7D-4467-B81B-E6F237AD7439}"/>
                    </a:ext>
                  </a:extLst>
                </p14:cNvPr>
                <p14:cNvContentPartPr/>
                <p14:nvPr/>
              </p14:nvContentPartPr>
              <p14:xfrm>
                <a:off x="5142492" y="4074152"/>
                <a:ext cx="250560" cy="13176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8D616588-0C7D-4467-B81B-E6F237AD7439}"/>
                    </a:ext>
                  </a:extLst>
                </p:cNvPr>
                <p:cNvPicPr/>
                <p:nvPr/>
              </p:nvPicPr>
              <p:blipFill>
                <a:blip r:embed="rId276"/>
                <a:stretch>
                  <a:fillRect/>
                </a:stretch>
              </p:blipFill>
              <p:spPr>
                <a:xfrm>
                  <a:off x="5133852" y="4065152"/>
                  <a:ext cx="268200" cy="14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7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FEE04154-83AB-4D6E-89A7-2EE1BA2CB63F}"/>
                    </a:ext>
                  </a:extLst>
                </p14:cNvPr>
                <p14:cNvContentPartPr/>
                <p14:nvPr/>
              </p14:nvContentPartPr>
              <p14:xfrm>
                <a:off x="5339052" y="4089992"/>
                <a:ext cx="187200" cy="11088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FEE04154-83AB-4D6E-89A7-2EE1BA2CB63F}"/>
                    </a:ext>
                  </a:extLst>
                </p:cNvPr>
                <p:cNvPicPr/>
                <p:nvPr/>
              </p:nvPicPr>
              <p:blipFill>
                <a:blip r:embed="rId278"/>
                <a:stretch>
                  <a:fillRect/>
                </a:stretch>
              </p:blipFill>
              <p:spPr>
                <a:xfrm>
                  <a:off x="5330412" y="4080992"/>
                  <a:ext cx="204840" cy="12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9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A070A903-2CA8-4DE7-8E42-D4CBCAB792AC}"/>
                    </a:ext>
                  </a:extLst>
                </p14:cNvPr>
                <p14:cNvContentPartPr/>
                <p14:nvPr/>
              </p14:nvContentPartPr>
              <p14:xfrm>
                <a:off x="5534172" y="4116632"/>
                <a:ext cx="90000" cy="8244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A070A903-2CA8-4DE7-8E42-D4CBCAB792AC}"/>
                    </a:ext>
                  </a:extLst>
                </p:cNvPr>
                <p:cNvPicPr/>
                <p:nvPr/>
              </p:nvPicPr>
              <p:blipFill>
                <a:blip r:embed="rId280"/>
                <a:stretch>
                  <a:fillRect/>
                </a:stretch>
              </p:blipFill>
              <p:spPr>
                <a:xfrm>
                  <a:off x="5525532" y="4107632"/>
                  <a:ext cx="107640" cy="10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1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24A02322-156D-46E6-8576-EBB9817E94F3}"/>
                    </a:ext>
                  </a:extLst>
                </p14:cNvPr>
                <p14:cNvContentPartPr/>
                <p14:nvPr/>
              </p14:nvContentPartPr>
              <p14:xfrm>
                <a:off x="5653332" y="4147232"/>
                <a:ext cx="94320" cy="5004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24A02322-156D-46E6-8576-EBB9817E94F3}"/>
                    </a:ext>
                  </a:extLst>
                </p:cNvPr>
                <p:cNvPicPr/>
                <p:nvPr/>
              </p:nvPicPr>
              <p:blipFill>
                <a:blip r:embed="rId282"/>
                <a:stretch>
                  <a:fillRect/>
                </a:stretch>
              </p:blipFill>
              <p:spPr>
                <a:xfrm>
                  <a:off x="5644332" y="4138592"/>
                  <a:ext cx="111960" cy="67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0" name="Group 209">
            <a:extLst>
              <a:ext uri="{FF2B5EF4-FFF2-40B4-BE49-F238E27FC236}">
                <a16:creationId xmlns:a16="http://schemas.microsoft.com/office/drawing/2014/main" id="{6E2F5054-5A05-49EC-93F6-B102C84EEEC7}"/>
              </a:ext>
            </a:extLst>
          </p:cNvPr>
          <p:cNvGrpSpPr/>
          <p:nvPr/>
        </p:nvGrpSpPr>
        <p:grpSpPr>
          <a:xfrm>
            <a:off x="1752012" y="4452152"/>
            <a:ext cx="1303560" cy="199440"/>
            <a:chOff x="1752012" y="4452152"/>
            <a:chExt cx="1303560" cy="199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3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9990C5F1-3718-483C-BFFA-3DEFCA5B9CF0}"/>
                    </a:ext>
                  </a:extLst>
                </p14:cNvPr>
                <p14:cNvContentPartPr/>
                <p14:nvPr/>
              </p14:nvContentPartPr>
              <p14:xfrm>
                <a:off x="1752012" y="4452152"/>
                <a:ext cx="239040" cy="11628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9990C5F1-3718-483C-BFFA-3DEFCA5B9CF0}"/>
                    </a:ext>
                  </a:extLst>
                </p:cNvPr>
                <p:cNvPicPr/>
                <p:nvPr/>
              </p:nvPicPr>
              <p:blipFill>
                <a:blip r:embed="rId284"/>
                <a:stretch>
                  <a:fillRect/>
                </a:stretch>
              </p:blipFill>
              <p:spPr>
                <a:xfrm>
                  <a:off x="1743012" y="4443512"/>
                  <a:ext cx="256680" cy="13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5">
              <p14:nvContentPartPr>
                <p14:cNvPr id="196" name="Ink 195">
                  <a:extLst>
                    <a:ext uri="{FF2B5EF4-FFF2-40B4-BE49-F238E27FC236}">
                      <a16:creationId xmlns:a16="http://schemas.microsoft.com/office/drawing/2014/main" id="{1C3DE401-BC52-4A3A-BE82-0FCA61342AE4}"/>
                    </a:ext>
                  </a:extLst>
                </p14:cNvPr>
                <p14:cNvContentPartPr/>
                <p14:nvPr/>
              </p14:nvContentPartPr>
              <p14:xfrm>
                <a:off x="2102292" y="4537112"/>
                <a:ext cx="105120" cy="107640"/>
              </p14:xfrm>
            </p:contentPart>
          </mc:Choice>
          <mc:Fallback>
            <p:pic>
              <p:nvPicPr>
                <p:cNvPr id="196" name="Ink 195">
                  <a:extLst>
                    <a:ext uri="{FF2B5EF4-FFF2-40B4-BE49-F238E27FC236}">
                      <a16:creationId xmlns:a16="http://schemas.microsoft.com/office/drawing/2014/main" id="{1C3DE401-BC52-4A3A-BE82-0FCA61342AE4}"/>
                    </a:ext>
                  </a:extLst>
                </p:cNvPr>
                <p:cNvPicPr/>
                <p:nvPr/>
              </p:nvPicPr>
              <p:blipFill>
                <a:blip r:embed="rId286"/>
                <a:stretch>
                  <a:fillRect/>
                </a:stretch>
              </p:blipFill>
              <p:spPr>
                <a:xfrm>
                  <a:off x="2093292" y="4528472"/>
                  <a:ext cx="122760" cy="12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7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9399F8A1-100F-4CD2-835E-08E6EC2AB432}"/>
                    </a:ext>
                  </a:extLst>
                </p14:cNvPr>
                <p14:cNvContentPartPr/>
                <p14:nvPr/>
              </p14:nvContentPartPr>
              <p14:xfrm>
                <a:off x="2224692" y="4550432"/>
                <a:ext cx="93960" cy="8640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9399F8A1-100F-4CD2-835E-08E6EC2AB432}"/>
                    </a:ext>
                  </a:extLst>
                </p:cNvPr>
                <p:cNvPicPr/>
                <p:nvPr/>
              </p:nvPicPr>
              <p:blipFill>
                <a:blip r:embed="rId288"/>
                <a:stretch>
                  <a:fillRect/>
                </a:stretch>
              </p:blipFill>
              <p:spPr>
                <a:xfrm>
                  <a:off x="2215692" y="4541432"/>
                  <a:ext cx="11160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9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69D65D8F-1034-459B-8AB8-4B6308C64A5D}"/>
                    </a:ext>
                  </a:extLst>
                </p14:cNvPr>
                <p14:cNvContentPartPr/>
                <p14:nvPr/>
              </p14:nvContentPartPr>
              <p14:xfrm>
                <a:off x="2351052" y="4523432"/>
                <a:ext cx="13320" cy="12744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69D65D8F-1034-459B-8AB8-4B6308C64A5D}"/>
                    </a:ext>
                  </a:extLst>
                </p:cNvPr>
                <p:cNvPicPr/>
                <p:nvPr/>
              </p:nvPicPr>
              <p:blipFill>
                <a:blip r:embed="rId290"/>
                <a:stretch>
                  <a:fillRect/>
                </a:stretch>
              </p:blipFill>
              <p:spPr>
                <a:xfrm>
                  <a:off x="2342052" y="4514792"/>
                  <a:ext cx="30960" cy="14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1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91D36AD7-E0B6-4509-9EA6-0F1B7357483E}"/>
                    </a:ext>
                  </a:extLst>
                </p14:cNvPr>
                <p14:cNvContentPartPr/>
                <p14:nvPr/>
              </p14:nvContentPartPr>
              <p14:xfrm>
                <a:off x="2423412" y="4506512"/>
                <a:ext cx="444240" cy="14508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91D36AD7-E0B6-4509-9EA6-0F1B7357483E}"/>
                    </a:ext>
                  </a:extLst>
                </p:cNvPr>
                <p:cNvPicPr/>
                <p:nvPr/>
              </p:nvPicPr>
              <p:blipFill>
                <a:blip r:embed="rId292"/>
                <a:stretch>
                  <a:fillRect/>
                </a:stretch>
              </p:blipFill>
              <p:spPr>
                <a:xfrm>
                  <a:off x="2414412" y="4497872"/>
                  <a:ext cx="461880" cy="16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3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591328FA-097D-4C3E-B829-3210C9EA13B0}"/>
                    </a:ext>
                  </a:extLst>
                </p14:cNvPr>
                <p14:cNvContentPartPr/>
                <p14:nvPr/>
              </p14:nvContentPartPr>
              <p14:xfrm>
                <a:off x="2739132" y="4559072"/>
                <a:ext cx="115560" cy="2088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591328FA-097D-4C3E-B829-3210C9EA13B0}"/>
                    </a:ext>
                  </a:extLst>
                </p:cNvPr>
                <p:cNvPicPr/>
                <p:nvPr/>
              </p:nvPicPr>
              <p:blipFill>
                <a:blip r:embed="rId294"/>
                <a:stretch>
                  <a:fillRect/>
                </a:stretch>
              </p:blipFill>
              <p:spPr>
                <a:xfrm>
                  <a:off x="2730132" y="4550432"/>
                  <a:ext cx="13320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5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80D926A6-C61B-4DD5-BC1A-1DA98900711C}"/>
                    </a:ext>
                  </a:extLst>
                </p14:cNvPr>
                <p14:cNvContentPartPr/>
                <p14:nvPr/>
              </p14:nvContentPartPr>
              <p14:xfrm>
                <a:off x="2966652" y="4515512"/>
                <a:ext cx="88920" cy="7452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80D926A6-C61B-4DD5-BC1A-1DA98900711C}"/>
                    </a:ext>
                  </a:extLst>
                </p:cNvPr>
                <p:cNvPicPr/>
                <p:nvPr/>
              </p:nvPicPr>
              <p:blipFill>
                <a:blip r:embed="rId296"/>
                <a:stretch>
                  <a:fillRect/>
                </a:stretch>
              </p:blipFill>
              <p:spPr>
                <a:xfrm>
                  <a:off x="2957652" y="4506872"/>
                  <a:ext cx="106560" cy="92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F8F988C5-F66E-4354-B2B4-17526B7FA471}"/>
              </a:ext>
            </a:extLst>
          </p:cNvPr>
          <p:cNvGrpSpPr/>
          <p:nvPr/>
        </p:nvGrpSpPr>
        <p:grpSpPr>
          <a:xfrm>
            <a:off x="3313692" y="4490672"/>
            <a:ext cx="2449440" cy="213480"/>
            <a:chOff x="3313692" y="4490672"/>
            <a:chExt cx="2449440" cy="213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97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49BBF66F-07BD-4D64-BCE2-E7026FE974CE}"/>
                    </a:ext>
                  </a:extLst>
                </p14:cNvPr>
                <p14:cNvContentPartPr/>
                <p14:nvPr/>
              </p14:nvContentPartPr>
              <p14:xfrm>
                <a:off x="3313692" y="4490672"/>
                <a:ext cx="190080" cy="143640"/>
              </p14:xfrm>
            </p:contentPart>
          </mc:Choice>
          <mc:Fallback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49BBF66F-07BD-4D64-BCE2-E7026FE974CE}"/>
                    </a:ext>
                  </a:extLst>
                </p:cNvPr>
                <p:cNvPicPr/>
                <p:nvPr/>
              </p:nvPicPr>
              <p:blipFill>
                <a:blip r:embed="rId298"/>
                <a:stretch>
                  <a:fillRect/>
                </a:stretch>
              </p:blipFill>
              <p:spPr>
                <a:xfrm>
                  <a:off x="3304692" y="4481672"/>
                  <a:ext cx="207720" cy="16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9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FCA05E6F-B1FA-43AF-A0C2-559B2DE36879}"/>
                    </a:ext>
                  </a:extLst>
                </p14:cNvPr>
                <p14:cNvContentPartPr/>
                <p14:nvPr/>
              </p14:nvContentPartPr>
              <p14:xfrm>
                <a:off x="3559932" y="4568792"/>
                <a:ext cx="71280" cy="10728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FCA05E6F-B1FA-43AF-A0C2-559B2DE36879}"/>
                    </a:ext>
                  </a:extLst>
                </p:cNvPr>
                <p:cNvPicPr/>
                <p:nvPr/>
              </p:nvPicPr>
              <p:blipFill>
                <a:blip r:embed="rId300"/>
                <a:stretch>
                  <a:fillRect/>
                </a:stretch>
              </p:blipFill>
              <p:spPr>
                <a:xfrm>
                  <a:off x="3551292" y="4559792"/>
                  <a:ext cx="88920" cy="12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1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AC2B36A6-87C9-4A4D-A290-8A076F6D1744}"/>
                    </a:ext>
                  </a:extLst>
                </p14:cNvPr>
                <p14:cNvContentPartPr/>
                <p14:nvPr/>
              </p14:nvContentPartPr>
              <p14:xfrm>
                <a:off x="3675132" y="4578152"/>
                <a:ext cx="58680" cy="91800"/>
              </p14:xfrm>
            </p:contentPart>
          </mc:Choice>
          <mc:Fallback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AC2B36A6-87C9-4A4D-A290-8A076F6D1744}"/>
                    </a:ext>
                  </a:extLst>
                </p:cNvPr>
                <p:cNvPicPr/>
                <p:nvPr/>
              </p:nvPicPr>
              <p:blipFill>
                <a:blip r:embed="rId302"/>
                <a:stretch>
                  <a:fillRect/>
                </a:stretch>
              </p:blipFill>
              <p:spPr>
                <a:xfrm>
                  <a:off x="3666132" y="4569512"/>
                  <a:ext cx="76320" cy="10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3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48CB6DBE-DD43-4206-8B2A-7780E54FE870}"/>
                    </a:ext>
                  </a:extLst>
                </p14:cNvPr>
                <p14:cNvContentPartPr/>
                <p14:nvPr/>
              </p14:nvContentPartPr>
              <p14:xfrm>
                <a:off x="3770532" y="4559432"/>
                <a:ext cx="248760" cy="135720"/>
              </p14:xfrm>
            </p:contentPart>
          </mc:Choice>
          <mc:Fallback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48CB6DBE-DD43-4206-8B2A-7780E54FE870}"/>
                    </a:ext>
                  </a:extLst>
                </p:cNvPr>
                <p:cNvPicPr/>
                <p:nvPr/>
              </p:nvPicPr>
              <p:blipFill>
                <a:blip r:embed="rId304"/>
                <a:stretch>
                  <a:fillRect/>
                </a:stretch>
              </p:blipFill>
              <p:spPr>
                <a:xfrm>
                  <a:off x="3761892" y="4550792"/>
                  <a:ext cx="266400" cy="15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5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150E0C08-B504-4BE3-9B5C-71AE954638ED}"/>
                    </a:ext>
                  </a:extLst>
                </p14:cNvPr>
                <p14:cNvContentPartPr/>
                <p14:nvPr/>
              </p14:nvContentPartPr>
              <p14:xfrm>
                <a:off x="3935772" y="4629632"/>
                <a:ext cx="173520" cy="6228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150E0C08-B504-4BE3-9B5C-71AE954638ED}"/>
                    </a:ext>
                  </a:extLst>
                </p:cNvPr>
                <p:cNvPicPr/>
                <p:nvPr/>
              </p:nvPicPr>
              <p:blipFill>
                <a:blip r:embed="rId306"/>
                <a:stretch>
                  <a:fillRect/>
                </a:stretch>
              </p:blipFill>
              <p:spPr>
                <a:xfrm>
                  <a:off x="3926772" y="4620992"/>
                  <a:ext cx="191160" cy="7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7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B27A8B12-BFDB-49B9-8DF2-5F0AEFF1FE14}"/>
                    </a:ext>
                  </a:extLst>
                </p14:cNvPr>
                <p14:cNvContentPartPr/>
                <p14:nvPr/>
              </p14:nvContentPartPr>
              <p14:xfrm>
                <a:off x="4112172" y="4595792"/>
                <a:ext cx="201960" cy="10836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B27A8B12-BFDB-49B9-8DF2-5F0AEFF1FE14}"/>
                    </a:ext>
                  </a:extLst>
                </p:cNvPr>
                <p:cNvPicPr/>
                <p:nvPr/>
              </p:nvPicPr>
              <p:blipFill>
                <a:blip r:embed="rId308"/>
                <a:stretch>
                  <a:fillRect/>
                </a:stretch>
              </p:blipFill>
              <p:spPr>
                <a:xfrm>
                  <a:off x="4103172" y="4586792"/>
                  <a:ext cx="2196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9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6694E02B-3703-452F-A5DF-A872D43A9B5C}"/>
                    </a:ext>
                  </a:extLst>
                </p14:cNvPr>
                <p14:cNvContentPartPr/>
                <p14:nvPr/>
              </p14:nvContentPartPr>
              <p14:xfrm>
                <a:off x="4425372" y="4594352"/>
                <a:ext cx="126000" cy="540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6694E02B-3703-452F-A5DF-A872D43A9B5C}"/>
                    </a:ext>
                  </a:extLst>
                </p:cNvPr>
                <p:cNvPicPr/>
                <p:nvPr/>
              </p:nvPicPr>
              <p:blipFill>
                <a:blip r:embed="rId310"/>
                <a:stretch>
                  <a:fillRect/>
                </a:stretch>
              </p:blipFill>
              <p:spPr>
                <a:xfrm>
                  <a:off x="4416732" y="4585352"/>
                  <a:ext cx="143640" cy="2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1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1E391BA3-1E98-45B4-A4F1-CEBB76C8FE01}"/>
                    </a:ext>
                  </a:extLst>
                </p14:cNvPr>
                <p14:cNvContentPartPr/>
                <p14:nvPr/>
              </p14:nvContentPartPr>
              <p14:xfrm>
                <a:off x="4654692" y="4579592"/>
                <a:ext cx="254880" cy="9036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1E391BA3-1E98-45B4-A4F1-CEBB76C8FE01}"/>
                    </a:ext>
                  </a:extLst>
                </p:cNvPr>
                <p:cNvPicPr/>
                <p:nvPr/>
              </p:nvPicPr>
              <p:blipFill>
                <a:blip r:embed="rId312"/>
                <a:stretch>
                  <a:fillRect/>
                </a:stretch>
              </p:blipFill>
              <p:spPr>
                <a:xfrm>
                  <a:off x="4646052" y="4570952"/>
                  <a:ext cx="27252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3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8957B894-A50B-433E-9B3F-86974CD41818}"/>
                    </a:ext>
                  </a:extLst>
                </p14:cNvPr>
                <p14:cNvContentPartPr/>
                <p14:nvPr/>
              </p14:nvContentPartPr>
              <p14:xfrm>
                <a:off x="4968252" y="4601552"/>
                <a:ext cx="94320" cy="10044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8957B894-A50B-433E-9B3F-86974CD41818}"/>
                    </a:ext>
                  </a:extLst>
                </p:cNvPr>
                <p:cNvPicPr/>
                <p:nvPr/>
              </p:nvPicPr>
              <p:blipFill>
                <a:blip r:embed="rId314"/>
                <a:stretch>
                  <a:fillRect/>
                </a:stretch>
              </p:blipFill>
              <p:spPr>
                <a:xfrm>
                  <a:off x="4959612" y="4592912"/>
                  <a:ext cx="111960" cy="11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5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F9A4C640-93F8-43A1-8ADC-02E6D2478ECA}"/>
                    </a:ext>
                  </a:extLst>
                </p14:cNvPr>
                <p14:cNvContentPartPr/>
                <p14:nvPr/>
              </p14:nvContentPartPr>
              <p14:xfrm>
                <a:off x="5094612" y="4614152"/>
                <a:ext cx="69840" cy="8064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F9A4C640-93F8-43A1-8ADC-02E6D2478ECA}"/>
                    </a:ext>
                  </a:extLst>
                </p:cNvPr>
                <p:cNvPicPr/>
                <p:nvPr/>
              </p:nvPicPr>
              <p:blipFill>
                <a:blip r:embed="rId316"/>
                <a:stretch>
                  <a:fillRect/>
                </a:stretch>
              </p:blipFill>
              <p:spPr>
                <a:xfrm>
                  <a:off x="5085612" y="4605512"/>
                  <a:ext cx="87480" cy="9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7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45642C47-9697-4855-BBEE-F1F5D2F49ADC}"/>
                    </a:ext>
                  </a:extLst>
                </p14:cNvPr>
                <p14:cNvContentPartPr/>
                <p14:nvPr/>
              </p14:nvContentPartPr>
              <p14:xfrm>
                <a:off x="5191092" y="4564832"/>
                <a:ext cx="270000" cy="139320"/>
              </p14:xfrm>
            </p:contentPart>
          </mc:Choice>
          <mc:Fallback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45642C47-9697-4855-BBEE-F1F5D2F49ADC}"/>
                    </a:ext>
                  </a:extLst>
                </p:cNvPr>
                <p:cNvPicPr/>
                <p:nvPr/>
              </p:nvPicPr>
              <p:blipFill>
                <a:blip r:embed="rId318"/>
                <a:stretch>
                  <a:fillRect/>
                </a:stretch>
              </p:blipFill>
              <p:spPr>
                <a:xfrm>
                  <a:off x="5182092" y="4556192"/>
                  <a:ext cx="287640" cy="15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9">
              <p14:nvContentPartPr>
                <p14:cNvPr id="217" name="Ink 216">
                  <a:extLst>
                    <a:ext uri="{FF2B5EF4-FFF2-40B4-BE49-F238E27FC236}">
                      <a16:creationId xmlns:a16="http://schemas.microsoft.com/office/drawing/2014/main" id="{A9E5B62C-8DB2-4B62-B26E-B0B9A09D2ADD}"/>
                    </a:ext>
                  </a:extLst>
                </p14:cNvPr>
                <p14:cNvContentPartPr/>
                <p14:nvPr/>
              </p14:nvContentPartPr>
              <p14:xfrm>
                <a:off x="5389452" y="4599392"/>
                <a:ext cx="373680" cy="104400"/>
              </p14:xfrm>
            </p:contentPart>
          </mc:Choice>
          <mc:Fallback>
            <p:pic>
              <p:nvPicPr>
                <p:cNvPr id="217" name="Ink 216">
                  <a:extLst>
                    <a:ext uri="{FF2B5EF4-FFF2-40B4-BE49-F238E27FC236}">
                      <a16:creationId xmlns:a16="http://schemas.microsoft.com/office/drawing/2014/main" id="{A9E5B62C-8DB2-4B62-B26E-B0B9A09D2ADD}"/>
                    </a:ext>
                  </a:extLst>
                </p:cNvPr>
                <p:cNvPicPr/>
                <p:nvPr/>
              </p:nvPicPr>
              <p:blipFill>
                <a:blip r:embed="rId320"/>
                <a:stretch>
                  <a:fillRect/>
                </a:stretch>
              </p:blipFill>
              <p:spPr>
                <a:xfrm>
                  <a:off x="5380452" y="4590392"/>
                  <a:ext cx="391320" cy="12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1">
              <p14:nvContentPartPr>
                <p14:cNvPr id="218" name="Ink 217">
                  <a:extLst>
                    <a:ext uri="{FF2B5EF4-FFF2-40B4-BE49-F238E27FC236}">
                      <a16:creationId xmlns:a16="http://schemas.microsoft.com/office/drawing/2014/main" id="{331E061F-8E34-4C9A-9CF6-B99421482DEF}"/>
                    </a:ext>
                  </a:extLst>
                </p14:cNvPr>
                <p14:cNvContentPartPr/>
                <p14:nvPr/>
              </p14:nvContentPartPr>
              <p14:xfrm>
                <a:off x="5706612" y="4653032"/>
                <a:ext cx="54720" cy="8280"/>
              </p14:xfrm>
            </p:contentPart>
          </mc:Choice>
          <mc:Fallback>
            <p:pic>
              <p:nvPicPr>
                <p:cNvPr id="218" name="Ink 217">
                  <a:extLst>
                    <a:ext uri="{FF2B5EF4-FFF2-40B4-BE49-F238E27FC236}">
                      <a16:creationId xmlns:a16="http://schemas.microsoft.com/office/drawing/2014/main" id="{331E061F-8E34-4C9A-9CF6-B99421482DEF}"/>
                    </a:ext>
                  </a:extLst>
                </p:cNvPr>
                <p:cNvPicPr/>
                <p:nvPr/>
              </p:nvPicPr>
              <p:blipFill>
                <a:blip r:embed="rId322"/>
                <a:stretch>
                  <a:fillRect/>
                </a:stretch>
              </p:blipFill>
              <p:spPr>
                <a:xfrm>
                  <a:off x="5697972" y="4644392"/>
                  <a:ext cx="72360" cy="25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31" name="Group 230">
            <a:extLst>
              <a:ext uri="{FF2B5EF4-FFF2-40B4-BE49-F238E27FC236}">
                <a16:creationId xmlns:a16="http://schemas.microsoft.com/office/drawing/2014/main" id="{D1B2567F-856E-4D2A-90A8-C1963BCDB776}"/>
              </a:ext>
            </a:extLst>
          </p:cNvPr>
          <p:cNvGrpSpPr/>
          <p:nvPr/>
        </p:nvGrpSpPr>
        <p:grpSpPr>
          <a:xfrm>
            <a:off x="6118464" y="4469935"/>
            <a:ext cx="1832760" cy="371880"/>
            <a:chOff x="6118464" y="4469935"/>
            <a:chExt cx="1832760" cy="371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3">
              <p14:nvContentPartPr>
                <p14:cNvPr id="220" name="Ink 219">
                  <a:extLst>
                    <a:ext uri="{FF2B5EF4-FFF2-40B4-BE49-F238E27FC236}">
                      <a16:creationId xmlns:a16="http://schemas.microsoft.com/office/drawing/2014/main" id="{48C24438-5D76-4CD1-828A-7F7D8B74E90B}"/>
                    </a:ext>
                  </a:extLst>
                </p14:cNvPr>
                <p14:cNvContentPartPr/>
                <p14:nvPr/>
              </p14:nvContentPartPr>
              <p14:xfrm>
                <a:off x="6118464" y="4469935"/>
                <a:ext cx="92520" cy="187200"/>
              </p14:xfrm>
            </p:contentPart>
          </mc:Choice>
          <mc:Fallback>
            <p:pic>
              <p:nvPicPr>
                <p:cNvPr id="220" name="Ink 219">
                  <a:extLst>
                    <a:ext uri="{FF2B5EF4-FFF2-40B4-BE49-F238E27FC236}">
                      <a16:creationId xmlns:a16="http://schemas.microsoft.com/office/drawing/2014/main" id="{48C24438-5D76-4CD1-828A-7F7D8B74E90B}"/>
                    </a:ext>
                  </a:extLst>
                </p:cNvPr>
                <p:cNvPicPr/>
                <p:nvPr/>
              </p:nvPicPr>
              <p:blipFill>
                <a:blip r:embed="rId324"/>
                <a:stretch>
                  <a:fillRect/>
                </a:stretch>
              </p:blipFill>
              <p:spPr>
                <a:xfrm>
                  <a:off x="6109464" y="4460935"/>
                  <a:ext cx="110160" cy="20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5">
              <p14:nvContentPartPr>
                <p14:cNvPr id="221" name="Ink 220">
                  <a:extLst>
                    <a:ext uri="{FF2B5EF4-FFF2-40B4-BE49-F238E27FC236}">
                      <a16:creationId xmlns:a16="http://schemas.microsoft.com/office/drawing/2014/main" id="{F3A4D533-628B-4343-A429-BDF3A776C836}"/>
                    </a:ext>
                  </a:extLst>
                </p14:cNvPr>
                <p14:cNvContentPartPr/>
                <p14:nvPr/>
              </p14:nvContentPartPr>
              <p14:xfrm>
                <a:off x="6273984" y="4663255"/>
                <a:ext cx="2160" cy="23400"/>
              </p14:xfrm>
            </p:contentPart>
          </mc:Choice>
          <mc:Fallback>
            <p:pic>
              <p:nvPicPr>
                <p:cNvPr id="221" name="Ink 220">
                  <a:extLst>
                    <a:ext uri="{FF2B5EF4-FFF2-40B4-BE49-F238E27FC236}">
                      <a16:creationId xmlns:a16="http://schemas.microsoft.com/office/drawing/2014/main" id="{F3A4D533-628B-4343-A429-BDF3A776C836}"/>
                    </a:ext>
                  </a:extLst>
                </p:cNvPr>
                <p:cNvPicPr/>
                <p:nvPr/>
              </p:nvPicPr>
              <p:blipFill>
                <a:blip r:embed="rId326"/>
                <a:stretch>
                  <a:fillRect/>
                </a:stretch>
              </p:blipFill>
              <p:spPr>
                <a:xfrm>
                  <a:off x="6264984" y="4654255"/>
                  <a:ext cx="19800" cy="4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7">
              <p14:nvContentPartPr>
                <p14:cNvPr id="222" name="Ink 221">
                  <a:extLst>
                    <a:ext uri="{FF2B5EF4-FFF2-40B4-BE49-F238E27FC236}">
                      <a16:creationId xmlns:a16="http://schemas.microsoft.com/office/drawing/2014/main" id="{5682C758-3B87-425E-94FC-8F3CF8AD8DA8}"/>
                    </a:ext>
                  </a:extLst>
                </p14:cNvPr>
                <p14:cNvContentPartPr/>
                <p14:nvPr/>
              </p14:nvContentPartPr>
              <p14:xfrm>
                <a:off x="6334464" y="4510255"/>
                <a:ext cx="109800" cy="158760"/>
              </p14:xfrm>
            </p:contentPart>
          </mc:Choice>
          <mc:Fallback>
            <p:pic>
              <p:nvPicPr>
                <p:cNvPr id="222" name="Ink 221">
                  <a:extLst>
                    <a:ext uri="{FF2B5EF4-FFF2-40B4-BE49-F238E27FC236}">
                      <a16:creationId xmlns:a16="http://schemas.microsoft.com/office/drawing/2014/main" id="{5682C758-3B87-425E-94FC-8F3CF8AD8DA8}"/>
                    </a:ext>
                  </a:extLst>
                </p:cNvPr>
                <p:cNvPicPr/>
                <p:nvPr/>
              </p:nvPicPr>
              <p:blipFill>
                <a:blip r:embed="rId328"/>
                <a:stretch>
                  <a:fillRect/>
                </a:stretch>
              </p:blipFill>
              <p:spPr>
                <a:xfrm>
                  <a:off x="6325464" y="4501255"/>
                  <a:ext cx="127440" cy="17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9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FFF99F8D-04D7-4ECA-B1EC-EF7071BFD9C1}"/>
                    </a:ext>
                  </a:extLst>
                </p14:cNvPr>
                <p14:cNvContentPartPr/>
                <p14:nvPr/>
              </p14:nvContentPartPr>
              <p14:xfrm>
                <a:off x="6528144" y="4561735"/>
                <a:ext cx="109800" cy="10368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FFF99F8D-04D7-4ECA-B1EC-EF7071BFD9C1}"/>
                    </a:ext>
                  </a:extLst>
                </p:cNvPr>
                <p:cNvPicPr/>
                <p:nvPr/>
              </p:nvPicPr>
              <p:blipFill>
                <a:blip r:embed="rId330"/>
                <a:stretch>
                  <a:fillRect/>
                </a:stretch>
              </p:blipFill>
              <p:spPr>
                <a:xfrm>
                  <a:off x="6519144" y="4552735"/>
                  <a:ext cx="127440" cy="12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1">
              <p14:nvContentPartPr>
                <p14:cNvPr id="224" name="Ink 223">
                  <a:extLst>
                    <a:ext uri="{FF2B5EF4-FFF2-40B4-BE49-F238E27FC236}">
                      <a16:creationId xmlns:a16="http://schemas.microsoft.com/office/drawing/2014/main" id="{EF2EC46F-EB01-4EE4-945B-6BDC63D1E3F0}"/>
                    </a:ext>
                  </a:extLst>
                </p14:cNvPr>
                <p14:cNvContentPartPr/>
                <p14:nvPr/>
              </p14:nvContentPartPr>
              <p14:xfrm>
                <a:off x="6611304" y="4644175"/>
                <a:ext cx="68040" cy="197640"/>
              </p14:xfrm>
            </p:contentPart>
          </mc:Choice>
          <mc:Fallback>
            <p:pic>
              <p:nvPicPr>
                <p:cNvPr id="224" name="Ink 223">
                  <a:extLst>
                    <a:ext uri="{FF2B5EF4-FFF2-40B4-BE49-F238E27FC236}">
                      <a16:creationId xmlns:a16="http://schemas.microsoft.com/office/drawing/2014/main" id="{EF2EC46F-EB01-4EE4-945B-6BDC63D1E3F0}"/>
                    </a:ext>
                  </a:extLst>
                </p:cNvPr>
                <p:cNvPicPr/>
                <p:nvPr/>
              </p:nvPicPr>
              <p:blipFill>
                <a:blip r:embed="rId332"/>
                <a:stretch>
                  <a:fillRect/>
                </a:stretch>
              </p:blipFill>
              <p:spPr>
                <a:xfrm>
                  <a:off x="6602664" y="4635175"/>
                  <a:ext cx="8568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3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B68D35B8-97B0-4599-B32A-4BC800E3D5A7}"/>
                    </a:ext>
                  </a:extLst>
                </p14:cNvPr>
                <p14:cNvContentPartPr/>
                <p14:nvPr/>
              </p14:nvContentPartPr>
              <p14:xfrm>
                <a:off x="6838824" y="4591255"/>
                <a:ext cx="117360" cy="1260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B68D35B8-97B0-4599-B32A-4BC800E3D5A7}"/>
                    </a:ext>
                  </a:extLst>
                </p:cNvPr>
                <p:cNvPicPr/>
                <p:nvPr/>
              </p:nvPicPr>
              <p:blipFill>
                <a:blip r:embed="rId334"/>
                <a:stretch>
                  <a:fillRect/>
                </a:stretch>
              </p:blipFill>
              <p:spPr>
                <a:xfrm>
                  <a:off x="6830184" y="4582255"/>
                  <a:ext cx="135000" cy="3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5">
              <p14:nvContentPartPr>
                <p14:cNvPr id="226" name="Ink 225">
                  <a:extLst>
                    <a:ext uri="{FF2B5EF4-FFF2-40B4-BE49-F238E27FC236}">
                      <a16:creationId xmlns:a16="http://schemas.microsoft.com/office/drawing/2014/main" id="{91A63ED8-7CC8-49EB-916F-0FA158360DD6}"/>
                    </a:ext>
                  </a:extLst>
                </p14:cNvPr>
                <p14:cNvContentPartPr/>
                <p14:nvPr/>
              </p14:nvContentPartPr>
              <p14:xfrm>
                <a:off x="7134024" y="4479655"/>
                <a:ext cx="105120" cy="178560"/>
              </p14:xfrm>
            </p:contentPart>
          </mc:Choice>
          <mc:Fallback>
            <p:pic>
              <p:nvPicPr>
                <p:cNvPr id="226" name="Ink 225">
                  <a:extLst>
                    <a:ext uri="{FF2B5EF4-FFF2-40B4-BE49-F238E27FC236}">
                      <a16:creationId xmlns:a16="http://schemas.microsoft.com/office/drawing/2014/main" id="{91A63ED8-7CC8-49EB-916F-0FA158360DD6}"/>
                    </a:ext>
                  </a:extLst>
                </p:cNvPr>
                <p:cNvPicPr/>
                <p:nvPr/>
              </p:nvPicPr>
              <p:blipFill>
                <a:blip r:embed="rId336"/>
                <a:stretch>
                  <a:fillRect/>
                </a:stretch>
              </p:blipFill>
              <p:spPr>
                <a:xfrm>
                  <a:off x="7125024" y="4470655"/>
                  <a:ext cx="122760" cy="19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7">
              <p14:nvContentPartPr>
                <p14:cNvPr id="227" name="Ink 226">
                  <a:extLst>
                    <a:ext uri="{FF2B5EF4-FFF2-40B4-BE49-F238E27FC236}">
                      <a16:creationId xmlns:a16="http://schemas.microsoft.com/office/drawing/2014/main" id="{B7DF1A8E-57B2-4BDB-B888-89B79E8BC24A}"/>
                    </a:ext>
                  </a:extLst>
                </p14:cNvPr>
                <p14:cNvContentPartPr/>
                <p14:nvPr/>
              </p14:nvContentPartPr>
              <p14:xfrm>
                <a:off x="7329504" y="4662175"/>
                <a:ext cx="13320" cy="4320"/>
              </p14:xfrm>
            </p:contentPart>
          </mc:Choice>
          <mc:Fallback>
            <p:pic>
              <p:nvPicPr>
                <p:cNvPr id="227" name="Ink 226">
                  <a:extLst>
                    <a:ext uri="{FF2B5EF4-FFF2-40B4-BE49-F238E27FC236}">
                      <a16:creationId xmlns:a16="http://schemas.microsoft.com/office/drawing/2014/main" id="{B7DF1A8E-57B2-4BDB-B888-89B79E8BC24A}"/>
                    </a:ext>
                  </a:extLst>
                </p:cNvPr>
                <p:cNvPicPr/>
                <p:nvPr/>
              </p:nvPicPr>
              <p:blipFill>
                <a:blip r:embed="rId338"/>
                <a:stretch>
                  <a:fillRect/>
                </a:stretch>
              </p:blipFill>
              <p:spPr>
                <a:xfrm>
                  <a:off x="7320504" y="4653535"/>
                  <a:ext cx="30960" cy="2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9">
              <p14:nvContentPartPr>
                <p14:cNvPr id="228" name="Ink 227">
                  <a:extLst>
                    <a:ext uri="{FF2B5EF4-FFF2-40B4-BE49-F238E27FC236}">
                      <a16:creationId xmlns:a16="http://schemas.microsoft.com/office/drawing/2014/main" id="{AD83263D-71F8-4849-BEFE-AD89BDEA660C}"/>
                    </a:ext>
                  </a:extLst>
                </p14:cNvPr>
                <p14:cNvContentPartPr/>
                <p14:nvPr/>
              </p14:nvContentPartPr>
              <p14:xfrm>
                <a:off x="7374144" y="4521055"/>
                <a:ext cx="285480" cy="153000"/>
              </p14:xfrm>
            </p:contentPart>
          </mc:Choice>
          <mc:Fallback>
            <p:pic>
              <p:nvPicPr>
                <p:cNvPr id="228" name="Ink 227">
                  <a:extLst>
                    <a:ext uri="{FF2B5EF4-FFF2-40B4-BE49-F238E27FC236}">
                      <a16:creationId xmlns:a16="http://schemas.microsoft.com/office/drawing/2014/main" id="{AD83263D-71F8-4849-BEFE-AD89BDEA660C}"/>
                    </a:ext>
                  </a:extLst>
                </p:cNvPr>
                <p:cNvPicPr/>
                <p:nvPr/>
              </p:nvPicPr>
              <p:blipFill>
                <a:blip r:embed="rId340"/>
                <a:stretch>
                  <a:fillRect/>
                </a:stretch>
              </p:blipFill>
              <p:spPr>
                <a:xfrm>
                  <a:off x="7365144" y="4512055"/>
                  <a:ext cx="303120" cy="17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1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773A648D-32C1-45BF-8D20-36286B428FEB}"/>
                    </a:ext>
                  </a:extLst>
                </p14:cNvPr>
                <p14:cNvContentPartPr/>
                <p14:nvPr/>
              </p14:nvContentPartPr>
              <p14:xfrm>
                <a:off x="7616064" y="4578655"/>
                <a:ext cx="335160" cy="23616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773A648D-32C1-45BF-8D20-36286B428FEB}"/>
                    </a:ext>
                  </a:extLst>
                </p:cNvPr>
                <p:cNvPicPr/>
                <p:nvPr/>
              </p:nvPicPr>
              <p:blipFill>
                <a:blip r:embed="rId342"/>
                <a:stretch>
                  <a:fillRect/>
                </a:stretch>
              </p:blipFill>
              <p:spPr>
                <a:xfrm>
                  <a:off x="7607424" y="4570015"/>
                  <a:ext cx="352800" cy="25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3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2DF9D85D-94D8-4184-A60C-692E4F7E062B}"/>
                    </a:ext>
                  </a:extLst>
                </p14:cNvPr>
                <p14:cNvContentPartPr/>
                <p14:nvPr/>
              </p14:nvContentPartPr>
              <p14:xfrm>
                <a:off x="7891824" y="4626175"/>
                <a:ext cx="56880" cy="432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2DF9D85D-94D8-4184-A60C-692E4F7E062B}"/>
                    </a:ext>
                  </a:extLst>
                </p:cNvPr>
                <p:cNvPicPr/>
                <p:nvPr/>
              </p:nvPicPr>
              <p:blipFill>
                <a:blip r:embed="rId344"/>
                <a:stretch>
                  <a:fillRect/>
                </a:stretch>
              </p:blipFill>
              <p:spPr>
                <a:xfrm>
                  <a:off x="7883184" y="4617175"/>
                  <a:ext cx="74520" cy="21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45" name="Group 244">
            <a:extLst>
              <a:ext uri="{FF2B5EF4-FFF2-40B4-BE49-F238E27FC236}">
                <a16:creationId xmlns:a16="http://schemas.microsoft.com/office/drawing/2014/main" id="{12583729-2A82-4EFC-BFD1-BB2EE3F92C7F}"/>
              </a:ext>
            </a:extLst>
          </p:cNvPr>
          <p:cNvGrpSpPr/>
          <p:nvPr/>
        </p:nvGrpSpPr>
        <p:grpSpPr>
          <a:xfrm>
            <a:off x="8134104" y="4484335"/>
            <a:ext cx="643680" cy="372600"/>
            <a:chOff x="8134104" y="4484335"/>
            <a:chExt cx="643680" cy="372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45">
              <p14:nvContentPartPr>
                <p14:cNvPr id="232" name="Ink 231">
                  <a:extLst>
                    <a:ext uri="{FF2B5EF4-FFF2-40B4-BE49-F238E27FC236}">
                      <a16:creationId xmlns:a16="http://schemas.microsoft.com/office/drawing/2014/main" id="{317C6D3C-A270-49CE-8D68-11D227567E8A}"/>
                    </a:ext>
                  </a:extLst>
                </p14:cNvPr>
                <p14:cNvContentPartPr/>
                <p14:nvPr/>
              </p14:nvContentPartPr>
              <p14:xfrm>
                <a:off x="8134104" y="4484335"/>
                <a:ext cx="191880" cy="213840"/>
              </p14:xfrm>
            </p:contentPart>
          </mc:Choice>
          <mc:Fallback>
            <p:pic>
              <p:nvPicPr>
                <p:cNvPr id="232" name="Ink 231">
                  <a:extLst>
                    <a:ext uri="{FF2B5EF4-FFF2-40B4-BE49-F238E27FC236}">
                      <a16:creationId xmlns:a16="http://schemas.microsoft.com/office/drawing/2014/main" id="{317C6D3C-A270-49CE-8D68-11D227567E8A}"/>
                    </a:ext>
                  </a:extLst>
                </p:cNvPr>
                <p:cNvPicPr/>
                <p:nvPr/>
              </p:nvPicPr>
              <p:blipFill>
                <a:blip r:embed="rId346"/>
                <a:stretch>
                  <a:fillRect/>
                </a:stretch>
              </p:blipFill>
              <p:spPr>
                <a:xfrm>
                  <a:off x="8125464" y="4475695"/>
                  <a:ext cx="209520" cy="23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7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DA58285F-E8B8-4A84-8FC9-CDCC10CA0398}"/>
                    </a:ext>
                  </a:extLst>
                </p14:cNvPr>
                <p14:cNvContentPartPr/>
                <p14:nvPr/>
              </p14:nvContentPartPr>
              <p14:xfrm>
                <a:off x="8346864" y="4534735"/>
                <a:ext cx="197280" cy="16776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DA58285F-E8B8-4A84-8FC9-CDCC10CA0398}"/>
                    </a:ext>
                  </a:extLst>
                </p:cNvPr>
                <p:cNvPicPr/>
                <p:nvPr/>
              </p:nvPicPr>
              <p:blipFill>
                <a:blip r:embed="rId348"/>
                <a:stretch>
                  <a:fillRect/>
                </a:stretch>
              </p:blipFill>
              <p:spPr>
                <a:xfrm>
                  <a:off x="8337864" y="4526095"/>
                  <a:ext cx="214920" cy="18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9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9BEBA0F8-C68E-46E5-BBFE-3582BDF31BB2}"/>
                    </a:ext>
                  </a:extLst>
                </p14:cNvPr>
                <p14:cNvContentPartPr/>
                <p14:nvPr/>
              </p14:nvContentPartPr>
              <p14:xfrm>
                <a:off x="8652504" y="4609975"/>
                <a:ext cx="100800" cy="99000"/>
              </p14:xfrm>
            </p:contentPart>
          </mc:Choice>
          <mc:Fallback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9BEBA0F8-C68E-46E5-BBFE-3582BDF31BB2}"/>
                    </a:ext>
                  </a:extLst>
                </p:cNvPr>
                <p:cNvPicPr/>
                <p:nvPr/>
              </p:nvPicPr>
              <p:blipFill>
                <a:blip r:embed="rId350"/>
                <a:stretch>
                  <a:fillRect/>
                </a:stretch>
              </p:blipFill>
              <p:spPr>
                <a:xfrm>
                  <a:off x="8643864" y="4600975"/>
                  <a:ext cx="118440" cy="11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1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3D16A61D-622A-4F28-973C-5D10B55FA3A4}"/>
                    </a:ext>
                  </a:extLst>
                </p14:cNvPr>
                <p14:cNvContentPartPr/>
                <p14:nvPr/>
              </p14:nvContentPartPr>
              <p14:xfrm>
                <a:off x="8685984" y="4665055"/>
                <a:ext cx="91800" cy="191880"/>
              </p14:xfrm>
            </p:contentPart>
          </mc:Choice>
          <mc:Fallback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3D16A61D-622A-4F28-973C-5D10B55FA3A4}"/>
                    </a:ext>
                  </a:extLst>
                </p:cNvPr>
                <p:cNvPicPr/>
                <p:nvPr/>
              </p:nvPicPr>
              <p:blipFill>
                <a:blip r:embed="rId352"/>
                <a:stretch>
                  <a:fillRect/>
                </a:stretch>
              </p:blipFill>
              <p:spPr>
                <a:xfrm>
                  <a:off x="8676984" y="4656055"/>
                  <a:ext cx="109440" cy="209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44" name="Group 243">
            <a:extLst>
              <a:ext uri="{FF2B5EF4-FFF2-40B4-BE49-F238E27FC236}">
                <a16:creationId xmlns:a16="http://schemas.microsoft.com/office/drawing/2014/main" id="{CDBEBEA1-0A47-47FD-8FE6-183E55EFF980}"/>
              </a:ext>
            </a:extLst>
          </p:cNvPr>
          <p:cNvGrpSpPr/>
          <p:nvPr/>
        </p:nvGrpSpPr>
        <p:grpSpPr>
          <a:xfrm>
            <a:off x="5857104" y="3936415"/>
            <a:ext cx="762840" cy="295560"/>
            <a:chOff x="5857104" y="3936415"/>
            <a:chExt cx="762840" cy="295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53">
              <p14:nvContentPartPr>
                <p14:cNvPr id="236" name="Ink 235">
                  <a:extLst>
                    <a:ext uri="{FF2B5EF4-FFF2-40B4-BE49-F238E27FC236}">
                      <a16:creationId xmlns:a16="http://schemas.microsoft.com/office/drawing/2014/main" id="{63209A5B-41D2-4AA4-8878-E45630371DCD}"/>
                    </a:ext>
                  </a:extLst>
                </p14:cNvPr>
                <p14:cNvContentPartPr/>
                <p14:nvPr/>
              </p14:nvContentPartPr>
              <p14:xfrm>
                <a:off x="5876184" y="4046575"/>
                <a:ext cx="30240" cy="29160"/>
              </p14:xfrm>
            </p:contentPart>
          </mc:Choice>
          <mc:Fallback>
            <p:pic>
              <p:nvPicPr>
                <p:cNvPr id="236" name="Ink 235">
                  <a:extLst>
                    <a:ext uri="{FF2B5EF4-FFF2-40B4-BE49-F238E27FC236}">
                      <a16:creationId xmlns:a16="http://schemas.microsoft.com/office/drawing/2014/main" id="{63209A5B-41D2-4AA4-8878-E45630371DCD}"/>
                    </a:ext>
                  </a:extLst>
                </p:cNvPr>
                <p:cNvPicPr/>
                <p:nvPr/>
              </p:nvPicPr>
              <p:blipFill>
                <a:blip r:embed="rId354"/>
                <a:stretch>
                  <a:fillRect/>
                </a:stretch>
              </p:blipFill>
              <p:spPr>
                <a:xfrm>
                  <a:off x="5867544" y="4037575"/>
                  <a:ext cx="47880" cy="4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5">
              <p14:nvContentPartPr>
                <p14:cNvPr id="237" name="Ink 236">
                  <a:extLst>
                    <a:ext uri="{FF2B5EF4-FFF2-40B4-BE49-F238E27FC236}">
                      <a16:creationId xmlns:a16="http://schemas.microsoft.com/office/drawing/2014/main" id="{6B1AF2E7-845C-4AB2-A872-B610BACF49E5}"/>
                    </a:ext>
                  </a:extLst>
                </p14:cNvPr>
                <p14:cNvContentPartPr/>
                <p14:nvPr/>
              </p14:nvContentPartPr>
              <p14:xfrm>
                <a:off x="6031704" y="3936415"/>
                <a:ext cx="50040" cy="216720"/>
              </p14:xfrm>
            </p:contentPart>
          </mc:Choice>
          <mc:Fallback>
            <p:pic>
              <p:nvPicPr>
                <p:cNvPr id="237" name="Ink 236">
                  <a:extLst>
                    <a:ext uri="{FF2B5EF4-FFF2-40B4-BE49-F238E27FC236}">
                      <a16:creationId xmlns:a16="http://schemas.microsoft.com/office/drawing/2014/main" id="{6B1AF2E7-845C-4AB2-A872-B610BACF49E5}"/>
                    </a:ext>
                  </a:extLst>
                </p:cNvPr>
                <p:cNvPicPr/>
                <p:nvPr/>
              </p:nvPicPr>
              <p:blipFill>
                <a:blip r:embed="rId356"/>
                <a:stretch>
                  <a:fillRect/>
                </a:stretch>
              </p:blipFill>
              <p:spPr>
                <a:xfrm>
                  <a:off x="6023064" y="3927415"/>
                  <a:ext cx="67680" cy="23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7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7A03AA76-F126-42B8-9FCB-0F16C364E4AD}"/>
                    </a:ext>
                  </a:extLst>
                </p14:cNvPr>
                <p14:cNvContentPartPr/>
                <p14:nvPr/>
              </p14:nvContentPartPr>
              <p14:xfrm>
                <a:off x="6129984" y="4009495"/>
                <a:ext cx="126720" cy="12456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7A03AA76-F126-42B8-9FCB-0F16C364E4AD}"/>
                    </a:ext>
                  </a:extLst>
                </p:cNvPr>
                <p:cNvPicPr/>
                <p:nvPr/>
              </p:nvPicPr>
              <p:blipFill>
                <a:blip r:embed="rId358"/>
                <a:stretch>
                  <a:fillRect/>
                </a:stretch>
              </p:blipFill>
              <p:spPr>
                <a:xfrm>
                  <a:off x="6120984" y="4000495"/>
                  <a:ext cx="144360" cy="14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9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AD9BE18F-2B29-4EE6-8E48-57B5709CE248}"/>
                    </a:ext>
                  </a:extLst>
                </p14:cNvPr>
                <p14:cNvContentPartPr/>
                <p14:nvPr/>
              </p14:nvContentPartPr>
              <p14:xfrm>
                <a:off x="6278664" y="4008055"/>
                <a:ext cx="88920" cy="137520"/>
              </p14:xfrm>
            </p:contentPart>
          </mc:Choice>
          <mc:Fallback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AD9BE18F-2B29-4EE6-8E48-57B5709CE248}"/>
                    </a:ext>
                  </a:extLst>
                </p:cNvPr>
                <p:cNvPicPr/>
                <p:nvPr/>
              </p:nvPicPr>
              <p:blipFill>
                <a:blip r:embed="rId360"/>
                <a:stretch>
                  <a:fillRect/>
                </a:stretch>
              </p:blipFill>
              <p:spPr>
                <a:xfrm>
                  <a:off x="6269664" y="3999415"/>
                  <a:ext cx="106560" cy="15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1">
              <p14:nvContentPartPr>
                <p14:cNvPr id="240" name="Ink 239">
                  <a:extLst>
                    <a:ext uri="{FF2B5EF4-FFF2-40B4-BE49-F238E27FC236}">
                      <a16:creationId xmlns:a16="http://schemas.microsoft.com/office/drawing/2014/main" id="{D459ADC9-B546-411A-8FEF-A7516A6F4E86}"/>
                    </a:ext>
                  </a:extLst>
                </p14:cNvPr>
                <p14:cNvContentPartPr/>
                <p14:nvPr/>
              </p14:nvContentPartPr>
              <p14:xfrm>
                <a:off x="5857104" y="4024615"/>
                <a:ext cx="104040" cy="94680"/>
              </p14:xfrm>
            </p:contentPart>
          </mc:Choice>
          <mc:Fallback>
            <p:pic>
              <p:nvPicPr>
                <p:cNvPr id="240" name="Ink 239">
                  <a:extLst>
                    <a:ext uri="{FF2B5EF4-FFF2-40B4-BE49-F238E27FC236}">
                      <a16:creationId xmlns:a16="http://schemas.microsoft.com/office/drawing/2014/main" id="{D459ADC9-B546-411A-8FEF-A7516A6F4E86}"/>
                    </a:ext>
                  </a:extLst>
                </p:cNvPr>
                <p:cNvPicPr/>
                <p:nvPr/>
              </p:nvPicPr>
              <p:blipFill>
                <a:blip r:embed="rId362"/>
                <a:stretch>
                  <a:fillRect/>
                </a:stretch>
              </p:blipFill>
              <p:spPr>
                <a:xfrm>
                  <a:off x="5848104" y="4015975"/>
                  <a:ext cx="121680" cy="11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3">
              <p14:nvContentPartPr>
                <p14:cNvPr id="241" name="Ink 240">
                  <a:extLst>
                    <a:ext uri="{FF2B5EF4-FFF2-40B4-BE49-F238E27FC236}">
                      <a16:creationId xmlns:a16="http://schemas.microsoft.com/office/drawing/2014/main" id="{87AD218C-1F5E-47D7-8334-5C0C4A9E919D}"/>
                    </a:ext>
                  </a:extLst>
                </p14:cNvPr>
                <p14:cNvContentPartPr/>
                <p14:nvPr/>
              </p14:nvContentPartPr>
              <p14:xfrm>
                <a:off x="6403944" y="3976375"/>
                <a:ext cx="99360" cy="82440"/>
              </p14:xfrm>
            </p:contentPart>
          </mc:Choice>
          <mc:Fallback>
            <p:pic>
              <p:nvPicPr>
                <p:cNvPr id="241" name="Ink 240">
                  <a:extLst>
                    <a:ext uri="{FF2B5EF4-FFF2-40B4-BE49-F238E27FC236}">
                      <a16:creationId xmlns:a16="http://schemas.microsoft.com/office/drawing/2014/main" id="{87AD218C-1F5E-47D7-8334-5C0C4A9E919D}"/>
                    </a:ext>
                  </a:extLst>
                </p:cNvPr>
                <p:cNvPicPr/>
                <p:nvPr/>
              </p:nvPicPr>
              <p:blipFill>
                <a:blip r:embed="rId364"/>
                <a:stretch>
                  <a:fillRect/>
                </a:stretch>
              </p:blipFill>
              <p:spPr>
                <a:xfrm>
                  <a:off x="6394944" y="3967375"/>
                  <a:ext cx="117000" cy="10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5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A120C80D-BBB1-4834-BE72-9989E96B7F98}"/>
                    </a:ext>
                  </a:extLst>
                </p14:cNvPr>
                <p14:cNvContentPartPr/>
                <p14:nvPr/>
              </p14:nvContentPartPr>
              <p14:xfrm>
                <a:off x="6400344" y="3941815"/>
                <a:ext cx="219600" cy="290160"/>
              </p14:xfrm>
            </p:contentPart>
          </mc:Choice>
          <mc:Fallback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A120C80D-BBB1-4834-BE72-9989E96B7F98}"/>
                    </a:ext>
                  </a:extLst>
                </p:cNvPr>
                <p:cNvPicPr/>
                <p:nvPr/>
              </p:nvPicPr>
              <p:blipFill>
                <a:blip r:embed="rId366"/>
                <a:stretch>
                  <a:fillRect/>
                </a:stretch>
              </p:blipFill>
              <p:spPr>
                <a:xfrm>
                  <a:off x="6391344" y="3933175"/>
                  <a:ext cx="237240" cy="3078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67">
            <p14:nvContentPartPr>
              <p14:cNvPr id="243" name="Ink 242">
                <a:extLst>
                  <a:ext uri="{FF2B5EF4-FFF2-40B4-BE49-F238E27FC236}">
                    <a16:creationId xmlns:a16="http://schemas.microsoft.com/office/drawing/2014/main" id="{D72B3691-F8D3-460E-AE73-0A4D62B5E889}"/>
                  </a:ext>
                </a:extLst>
              </p14:cNvPr>
              <p14:cNvContentPartPr/>
              <p14:nvPr/>
            </p14:nvContentPartPr>
            <p14:xfrm>
              <a:off x="6866904" y="4024255"/>
              <a:ext cx="92160" cy="74880"/>
            </p14:xfrm>
          </p:contentPart>
        </mc:Choice>
        <mc:Fallback>
          <p:pic>
            <p:nvPicPr>
              <p:cNvPr id="243" name="Ink 242">
                <a:extLst>
                  <a:ext uri="{FF2B5EF4-FFF2-40B4-BE49-F238E27FC236}">
                    <a16:creationId xmlns:a16="http://schemas.microsoft.com/office/drawing/2014/main" id="{D72B3691-F8D3-460E-AE73-0A4D62B5E889}"/>
                  </a:ext>
                </a:extLst>
              </p:cNvPr>
              <p:cNvPicPr/>
              <p:nvPr/>
            </p:nvPicPr>
            <p:blipFill>
              <a:blip r:embed="rId368"/>
              <a:stretch>
                <a:fillRect/>
              </a:stretch>
            </p:blipFill>
            <p:spPr>
              <a:xfrm>
                <a:off x="6858264" y="4015615"/>
                <a:ext cx="109800" cy="9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9">
            <p14:nvContentPartPr>
              <p14:cNvPr id="259" name="Ink 258">
                <a:extLst>
                  <a:ext uri="{FF2B5EF4-FFF2-40B4-BE49-F238E27FC236}">
                    <a16:creationId xmlns:a16="http://schemas.microsoft.com/office/drawing/2014/main" id="{0404DBA4-6624-4BA5-B5C9-89780D8A6967}"/>
                  </a:ext>
                </a:extLst>
              </p14:cNvPr>
              <p14:cNvContentPartPr/>
              <p14:nvPr/>
            </p14:nvContentPartPr>
            <p14:xfrm>
              <a:off x="8253624" y="3954055"/>
              <a:ext cx="885960" cy="249480"/>
            </p14:xfrm>
          </p:contentPart>
        </mc:Choice>
        <mc:Fallback>
          <p:pic>
            <p:nvPicPr>
              <p:cNvPr id="259" name="Ink 258">
                <a:extLst>
                  <a:ext uri="{FF2B5EF4-FFF2-40B4-BE49-F238E27FC236}">
                    <a16:creationId xmlns:a16="http://schemas.microsoft.com/office/drawing/2014/main" id="{0404DBA4-6624-4BA5-B5C9-89780D8A6967}"/>
                  </a:ext>
                </a:extLst>
              </p:cNvPr>
              <p:cNvPicPr/>
              <p:nvPr/>
            </p:nvPicPr>
            <p:blipFill>
              <a:blip r:embed="rId370"/>
              <a:stretch>
                <a:fillRect/>
              </a:stretch>
            </p:blipFill>
            <p:spPr>
              <a:xfrm>
                <a:off x="8244624" y="3945055"/>
                <a:ext cx="903600" cy="26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1">
            <p14:nvContentPartPr>
              <p14:cNvPr id="246" name="Ink 245">
                <a:extLst>
                  <a:ext uri="{FF2B5EF4-FFF2-40B4-BE49-F238E27FC236}">
                    <a16:creationId xmlns:a16="http://schemas.microsoft.com/office/drawing/2014/main" id="{CAF141A7-A922-443A-A229-81799BD3DC4E}"/>
                  </a:ext>
                </a:extLst>
              </p14:cNvPr>
              <p14:cNvContentPartPr/>
              <p14:nvPr/>
            </p14:nvContentPartPr>
            <p14:xfrm>
              <a:off x="7304304" y="3796735"/>
              <a:ext cx="145080" cy="180720"/>
            </p14:xfrm>
          </p:contentPart>
        </mc:Choice>
        <mc:Fallback>
          <p:pic>
            <p:nvPicPr>
              <p:cNvPr id="246" name="Ink 245">
                <a:extLst>
                  <a:ext uri="{FF2B5EF4-FFF2-40B4-BE49-F238E27FC236}">
                    <a16:creationId xmlns:a16="http://schemas.microsoft.com/office/drawing/2014/main" id="{CAF141A7-A922-443A-A229-81799BD3DC4E}"/>
                  </a:ext>
                </a:extLst>
              </p:cNvPr>
              <p:cNvPicPr/>
              <p:nvPr/>
            </p:nvPicPr>
            <p:blipFill>
              <a:blip r:embed="rId372"/>
              <a:stretch>
                <a:fillRect/>
              </a:stretch>
            </p:blipFill>
            <p:spPr>
              <a:xfrm>
                <a:off x="7295664" y="3787735"/>
                <a:ext cx="162720" cy="19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3">
            <p14:nvContentPartPr>
              <p14:cNvPr id="247" name="Ink 246">
                <a:extLst>
                  <a:ext uri="{FF2B5EF4-FFF2-40B4-BE49-F238E27FC236}">
                    <a16:creationId xmlns:a16="http://schemas.microsoft.com/office/drawing/2014/main" id="{9FE727DB-339F-477C-B4B7-F89B249DE9EC}"/>
                  </a:ext>
                </a:extLst>
              </p14:cNvPr>
              <p14:cNvContentPartPr/>
              <p14:nvPr/>
            </p14:nvContentPartPr>
            <p14:xfrm>
              <a:off x="7474224" y="3982135"/>
              <a:ext cx="12240" cy="12600"/>
            </p14:xfrm>
          </p:contentPart>
        </mc:Choice>
        <mc:Fallback>
          <p:pic>
            <p:nvPicPr>
              <p:cNvPr id="247" name="Ink 246">
                <a:extLst>
                  <a:ext uri="{FF2B5EF4-FFF2-40B4-BE49-F238E27FC236}">
                    <a16:creationId xmlns:a16="http://schemas.microsoft.com/office/drawing/2014/main" id="{9FE727DB-339F-477C-B4B7-F89B249DE9EC}"/>
                  </a:ext>
                </a:extLst>
              </p:cNvPr>
              <p:cNvPicPr/>
              <p:nvPr/>
            </p:nvPicPr>
            <p:blipFill>
              <a:blip r:embed="rId374"/>
              <a:stretch>
                <a:fillRect/>
              </a:stretch>
            </p:blipFill>
            <p:spPr>
              <a:xfrm>
                <a:off x="7465584" y="3973495"/>
                <a:ext cx="29880" cy="3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5">
            <p14:nvContentPartPr>
              <p14:cNvPr id="248" name="Ink 247">
                <a:extLst>
                  <a:ext uri="{FF2B5EF4-FFF2-40B4-BE49-F238E27FC236}">
                    <a16:creationId xmlns:a16="http://schemas.microsoft.com/office/drawing/2014/main" id="{060E4FBB-400E-442D-86A7-54E5BA331686}"/>
                  </a:ext>
                </a:extLst>
              </p14:cNvPr>
              <p14:cNvContentPartPr/>
              <p14:nvPr/>
            </p14:nvContentPartPr>
            <p14:xfrm>
              <a:off x="7598784" y="3806095"/>
              <a:ext cx="278280" cy="155160"/>
            </p14:xfrm>
          </p:contentPart>
        </mc:Choice>
        <mc:Fallback>
          <p:pic>
            <p:nvPicPr>
              <p:cNvPr id="248" name="Ink 247">
                <a:extLst>
                  <a:ext uri="{FF2B5EF4-FFF2-40B4-BE49-F238E27FC236}">
                    <a16:creationId xmlns:a16="http://schemas.microsoft.com/office/drawing/2014/main" id="{060E4FBB-400E-442D-86A7-54E5BA331686}"/>
                  </a:ext>
                </a:extLst>
              </p:cNvPr>
              <p:cNvPicPr/>
              <p:nvPr/>
            </p:nvPicPr>
            <p:blipFill>
              <a:blip r:embed="rId376"/>
              <a:stretch>
                <a:fillRect/>
              </a:stretch>
            </p:blipFill>
            <p:spPr>
              <a:xfrm>
                <a:off x="7589784" y="3797095"/>
                <a:ext cx="295920" cy="17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7">
            <p14:nvContentPartPr>
              <p14:cNvPr id="249" name="Ink 248">
                <a:extLst>
                  <a:ext uri="{FF2B5EF4-FFF2-40B4-BE49-F238E27FC236}">
                    <a16:creationId xmlns:a16="http://schemas.microsoft.com/office/drawing/2014/main" id="{3FA13BD7-9A8A-4CA9-A5C5-BD20A7B44761}"/>
                  </a:ext>
                </a:extLst>
              </p14:cNvPr>
              <p14:cNvContentPartPr/>
              <p14:nvPr/>
            </p14:nvContentPartPr>
            <p14:xfrm>
              <a:off x="7826664" y="3894655"/>
              <a:ext cx="66240" cy="137160"/>
            </p14:xfrm>
          </p:contentPart>
        </mc:Choice>
        <mc:Fallback>
          <p:pic>
            <p:nvPicPr>
              <p:cNvPr id="249" name="Ink 248">
                <a:extLst>
                  <a:ext uri="{FF2B5EF4-FFF2-40B4-BE49-F238E27FC236}">
                    <a16:creationId xmlns:a16="http://schemas.microsoft.com/office/drawing/2014/main" id="{3FA13BD7-9A8A-4CA9-A5C5-BD20A7B44761}"/>
                  </a:ext>
                </a:extLst>
              </p:cNvPr>
              <p:cNvPicPr/>
              <p:nvPr/>
            </p:nvPicPr>
            <p:blipFill>
              <a:blip r:embed="rId378"/>
              <a:stretch>
                <a:fillRect/>
              </a:stretch>
            </p:blipFill>
            <p:spPr>
              <a:xfrm>
                <a:off x="7818024" y="3885655"/>
                <a:ext cx="83880" cy="15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9">
            <p14:nvContentPartPr>
              <p14:cNvPr id="250" name="Ink 249">
                <a:extLst>
                  <a:ext uri="{FF2B5EF4-FFF2-40B4-BE49-F238E27FC236}">
                    <a16:creationId xmlns:a16="http://schemas.microsoft.com/office/drawing/2014/main" id="{2747B868-832E-49B7-A876-9B671D2A349D}"/>
                  </a:ext>
                </a:extLst>
              </p14:cNvPr>
              <p14:cNvContentPartPr/>
              <p14:nvPr/>
            </p14:nvContentPartPr>
            <p14:xfrm>
              <a:off x="7157784" y="4032175"/>
              <a:ext cx="910080" cy="15120"/>
            </p14:xfrm>
          </p:contentPart>
        </mc:Choice>
        <mc:Fallback>
          <p:pic>
            <p:nvPicPr>
              <p:cNvPr id="250" name="Ink 249">
                <a:extLst>
                  <a:ext uri="{FF2B5EF4-FFF2-40B4-BE49-F238E27FC236}">
                    <a16:creationId xmlns:a16="http://schemas.microsoft.com/office/drawing/2014/main" id="{2747B868-832E-49B7-A876-9B671D2A349D}"/>
                  </a:ext>
                </a:extLst>
              </p:cNvPr>
              <p:cNvPicPr/>
              <p:nvPr/>
            </p:nvPicPr>
            <p:blipFill>
              <a:blip r:embed="rId380"/>
              <a:stretch>
                <a:fillRect/>
              </a:stretch>
            </p:blipFill>
            <p:spPr>
              <a:xfrm>
                <a:off x="7149144" y="4023175"/>
                <a:ext cx="927720" cy="3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1">
            <p14:nvContentPartPr>
              <p14:cNvPr id="252" name="Ink 251">
                <a:extLst>
                  <a:ext uri="{FF2B5EF4-FFF2-40B4-BE49-F238E27FC236}">
                    <a16:creationId xmlns:a16="http://schemas.microsoft.com/office/drawing/2014/main" id="{9DA902AA-6E44-409E-9634-08C818878FE4}"/>
                  </a:ext>
                </a:extLst>
              </p14:cNvPr>
              <p14:cNvContentPartPr/>
              <p14:nvPr/>
            </p14:nvContentPartPr>
            <p14:xfrm>
              <a:off x="7295664" y="4075015"/>
              <a:ext cx="111600" cy="172800"/>
            </p14:xfrm>
          </p:contentPart>
        </mc:Choice>
        <mc:Fallback>
          <p:pic>
            <p:nvPicPr>
              <p:cNvPr id="252" name="Ink 251">
                <a:extLst>
                  <a:ext uri="{FF2B5EF4-FFF2-40B4-BE49-F238E27FC236}">
                    <a16:creationId xmlns:a16="http://schemas.microsoft.com/office/drawing/2014/main" id="{9DA902AA-6E44-409E-9634-08C818878FE4}"/>
                  </a:ext>
                </a:extLst>
              </p:cNvPr>
              <p:cNvPicPr/>
              <p:nvPr/>
            </p:nvPicPr>
            <p:blipFill>
              <a:blip r:embed="rId382"/>
              <a:stretch>
                <a:fillRect/>
              </a:stretch>
            </p:blipFill>
            <p:spPr>
              <a:xfrm>
                <a:off x="7287024" y="4066015"/>
                <a:ext cx="129240" cy="19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3">
            <p14:nvContentPartPr>
              <p14:cNvPr id="253" name="Ink 252">
                <a:extLst>
                  <a:ext uri="{FF2B5EF4-FFF2-40B4-BE49-F238E27FC236}">
                    <a16:creationId xmlns:a16="http://schemas.microsoft.com/office/drawing/2014/main" id="{45021F0B-57A9-4E48-BFEE-AB877228E7C5}"/>
                  </a:ext>
                </a:extLst>
              </p14:cNvPr>
              <p14:cNvContentPartPr/>
              <p14:nvPr/>
            </p14:nvContentPartPr>
            <p14:xfrm>
              <a:off x="7508784" y="4213255"/>
              <a:ext cx="6840" cy="18360"/>
            </p14:xfrm>
          </p:contentPart>
        </mc:Choice>
        <mc:Fallback>
          <p:pic>
            <p:nvPicPr>
              <p:cNvPr id="253" name="Ink 252">
                <a:extLst>
                  <a:ext uri="{FF2B5EF4-FFF2-40B4-BE49-F238E27FC236}">
                    <a16:creationId xmlns:a16="http://schemas.microsoft.com/office/drawing/2014/main" id="{45021F0B-57A9-4E48-BFEE-AB877228E7C5}"/>
                  </a:ext>
                </a:extLst>
              </p:cNvPr>
              <p:cNvPicPr/>
              <p:nvPr/>
            </p:nvPicPr>
            <p:blipFill>
              <a:blip r:embed="rId384"/>
              <a:stretch>
                <a:fillRect/>
              </a:stretch>
            </p:blipFill>
            <p:spPr>
              <a:xfrm>
                <a:off x="7500144" y="4204255"/>
                <a:ext cx="2448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5">
            <p14:nvContentPartPr>
              <p14:cNvPr id="254" name="Ink 253">
                <a:extLst>
                  <a:ext uri="{FF2B5EF4-FFF2-40B4-BE49-F238E27FC236}">
                    <a16:creationId xmlns:a16="http://schemas.microsoft.com/office/drawing/2014/main" id="{CE78E9FF-BCD0-4BA7-81DB-34A2B5A1E0CE}"/>
                  </a:ext>
                </a:extLst>
              </p14:cNvPr>
              <p14:cNvContentPartPr/>
              <p14:nvPr/>
            </p14:nvContentPartPr>
            <p14:xfrm>
              <a:off x="7560264" y="4098775"/>
              <a:ext cx="258120" cy="137160"/>
            </p14:xfrm>
          </p:contentPart>
        </mc:Choice>
        <mc:Fallback>
          <p:pic>
            <p:nvPicPr>
              <p:cNvPr id="254" name="Ink 253">
                <a:extLst>
                  <a:ext uri="{FF2B5EF4-FFF2-40B4-BE49-F238E27FC236}">
                    <a16:creationId xmlns:a16="http://schemas.microsoft.com/office/drawing/2014/main" id="{CE78E9FF-BCD0-4BA7-81DB-34A2B5A1E0CE}"/>
                  </a:ext>
                </a:extLst>
              </p:cNvPr>
              <p:cNvPicPr/>
              <p:nvPr/>
            </p:nvPicPr>
            <p:blipFill>
              <a:blip r:embed="rId386"/>
              <a:stretch>
                <a:fillRect/>
              </a:stretch>
            </p:blipFill>
            <p:spPr>
              <a:xfrm>
                <a:off x="7551264" y="4090135"/>
                <a:ext cx="275760" cy="15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7">
            <p14:nvContentPartPr>
              <p14:cNvPr id="255" name="Ink 254">
                <a:extLst>
                  <a:ext uri="{FF2B5EF4-FFF2-40B4-BE49-F238E27FC236}">
                    <a16:creationId xmlns:a16="http://schemas.microsoft.com/office/drawing/2014/main" id="{798C5084-E1E5-474B-A2A0-BB7D4E11D7DB}"/>
                  </a:ext>
                </a:extLst>
              </p14:cNvPr>
              <p14:cNvContentPartPr/>
              <p14:nvPr/>
            </p14:nvContentPartPr>
            <p14:xfrm>
              <a:off x="7769064" y="4075015"/>
              <a:ext cx="289800" cy="259920"/>
            </p14:xfrm>
          </p:contentPart>
        </mc:Choice>
        <mc:Fallback>
          <p:pic>
            <p:nvPicPr>
              <p:cNvPr id="255" name="Ink 254">
                <a:extLst>
                  <a:ext uri="{FF2B5EF4-FFF2-40B4-BE49-F238E27FC236}">
                    <a16:creationId xmlns:a16="http://schemas.microsoft.com/office/drawing/2014/main" id="{798C5084-E1E5-474B-A2A0-BB7D4E11D7DB}"/>
                  </a:ext>
                </a:extLst>
              </p:cNvPr>
              <p:cNvPicPr/>
              <p:nvPr/>
            </p:nvPicPr>
            <p:blipFill>
              <a:blip r:embed="rId388"/>
              <a:stretch>
                <a:fillRect/>
              </a:stretch>
            </p:blipFill>
            <p:spPr>
              <a:xfrm>
                <a:off x="7760424" y="4066375"/>
                <a:ext cx="307440" cy="27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9">
            <p14:nvContentPartPr>
              <p14:cNvPr id="257" name="Ink 256">
                <a:extLst>
                  <a:ext uri="{FF2B5EF4-FFF2-40B4-BE49-F238E27FC236}">
                    <a16:creationId xmlns:a16="http://schemas.microsoft.com/office/drawing/2014/main" id="{A9930B3C-A1BB-4A34-B2A9-21520B742BD4}"/>
                  </a:ext>
                </a:extLst>
              </p14:cNvPr>
              <p14:cNvContentPartPr/>
              <p14:nvPr/>
            </p14:nvContentPartPr>
            <p14:xfrm>
              <a:off x="8136264" y="4026055"/>
              <a:ext cx="67680" cy="60120"/>
            </p14:xfrm>
          </p:contentPart>
        </mc:Choice>
        <mc:Fallback>
          <p:pic>
            <p:nvPicPr>
              <p:cNvPr id="257" name="Ink 256">
                <a:extLst>
                  <a:ext uri="{FF2B5EF4-FFF2-40B4-BE49-F238E27FC236}">
                    <a16:creationId xmlns:a16="http://schemas.microsoft.com/office/drawing/2014/main" id="{A9930B3C-A1BB-4A34-B2A9-21520B742BD4}"/>
                  </a:ext>
                </a:extLst>
              </p:cNvPr>
              <p:cNvPicPr/>
              <p:nvPr/>
            </p:nvPicPr>
            <p:blipFill>
              <a:blip r:embed="rId390"/>
              <a:stretch>
                <a:fillRect/>
              </a:stretch>
            </p:blipFill>
            <p:spPr>
              <a:xfrm>
                <a:off x="8127264" y="4017415"/>
                <a:ext cx="85320" cy="7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1">
            <p14:nvContentPartPr>
              <p14:cNvPr id="258" name="Ink 257">
                <a:extLst>
                  <a:ext uri="{FF2B5EF4-FFF2-40B4-BE49-F238E27FC236}">
                    <a16:creationId xmlns:a16="http://schemas.microsoft.com/office/drawing/2014/main" id="{CACC89C1-C82F-4DE5-B934-AB3CC1B699A6}"/>
                  </a:ext>
                </a:extLst>
              </p14:cNvPr>
              <p14:cNvContentPartPr/>
              <p14:nvPr/>
            </p14:nvContentPartPr>
            <p14:xfrm>
              <a:off x="8138784" y="3989695"/>
              <a:ext cx="174240" cy="169560"/>
            </p14:xfrm>
          </p:contentPart>
        </mc:Choice>
        <mc:Fallback>
          <p:pic>
            <p:nvPicPr>
              <p:cNvPr id="258" name="Ink 257">
                <a:extLst>
                  <a:ext uri="{FF2B5EF4-FFF2-40B4-BE49-F238E27FC236}">
                    <a16:creationId xmlns:a16="http://schemas.microsoft.com/office/drawing/2014/main" id="{CACC89C1-C82F-4DE5-B934-AB3CC1B699A6}"/>
                  </a:ext>
                </a:extLst>
              </p:cNvPr>
              <p:cNvPicPr/>
              <p:nvPr/>
            </p:nvPicPr>
            <p:blipFill>
              <a:blip r:embed="rId392"/>
              <a:stretch>
                <a:fillRect/>
              </a:stretch>
            </p:blipFill>
            <p:spPr>
              <a:xfrm>
                <a:off x="8129784" y="3980695"/>
                <a:ext cx="191880" cy="187200"/>
              </a:xfrm>
              <a:prstGeom prst="rect">
                <a:avLst/>
              </a:prstGeom>
            </p:spPr>
          </p:pic>
        </mc:Fallback>
      </mc:AlternateContent>
      <p:grpSp>
        <p:nvGrpSpPr>
          <p:cNvPr id="269" name="Group 268">
            <a:extLst>
              <a:ext uri="{FF2B5EF4-FFF2-40B4-BE49-F238E27FC236}">
                <a16:creationId xmlns:a16="http://schemas.microsoft.com/office/drawing/2014/main" id="{EB8BB80D-8951-467A-96FB-DFDD22F8D7D3}"/>
              </a:ext>
            </a:extLst>
          </p:cNvPr>
          <p:cNvGrpSpPr/>
          <p:nvPr/>
        </p:nvGrpSpPr>
        <p:grpSpPr>
          <a:xfrm>
            <a:off x="9287904" y="3895735"/>
            <a:ext cx="788760" cy="295200"/>
            <a:chOff x="9287904" y="3895735"/>
            <a:chExt cx="788760" cy="295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93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D0E3A7CB-8E76-491C-9A6B-8A83A955A20A}"/>
                    </a:ext>
                  </a:extLst>
                </p14:cNvPr>
                <p14:cNvContentPartPr/>
                <p14:nvPr/>
              </p14:nvContentPartPr>
              <p14:xfrm>
                <a:off x="9291144" y="3941455"/>
                <a:ext cx="92880" cy="22968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D0E3A7CB-8E76-491C-9A6B-8A83A955A20A}"/>
                    </a:ext>
                  </a:extLst>
                </p:cNvPr>
                <p:cNvPicPr/>
                <p:nvPr/>
              </p:nvPicPr>
              <p:blipFill>
                <a:blip r:embed="rId394"/>
                <a:stretch>
                  <a:fillRect/>
                </a:stretch>
              </p:blipFill>
              <p:spPr>
                <a:xfrm>
                  <a:off x="9282504" y="3932455"/>
                  <a:ext cx="11052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5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CC0A9C9C-FAB0-4EEE-A409-6B7D431D6673}"/>
                    </a:ext>
                  </a:extLst>
                </p14:cNvPr>
                <p14:cNvContentPartPr/>
                <p14:nvPr/>
              </p14:nvContentPartPr>
              <p14:xfrm>
                <a:off x="9287904" y="3968455"/>
                <a:ext cx="241200" cy="19800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CC0A9C9C-FAB0-4EEE-A409-6B7D431D6673}"/>
                    </a:ext>
                  </a:extLst>
                </p:cNvPr>
                <p:cNvPicPr/>
                <p:nvPr/>
              </p:nvPicPr>
              <p:blipFill>
                <a:blip r:embed="rId396"/>
                <a:stretch>
                  <a:fillRect/>
                </a:stretch>
              </p:blipFill>
              <p:spPr>
                <a:xfrm>
                  <a:off x="9279264" y="3959455"/>
                  <a:ext cx="258840" cy="21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7">
              <p14:nvContentPartPr>
                <p14:cNvPr id="264" name="Ink 263">
                  <a:extLst>
                    <a:ext uri="{FF2B5EF4-FFF2-40B4-BE49-F238E27FC236}">
                      <a16:creationId xmlns:a16="http://schemas.microsoft.com/office/drawing/2014/main" id="{5A153ED2-AC93-464A-B297-4B2F0AEA503D}"/>
                    </a:ext>
                  </a:extLst>
                </p14:cNvPr>
                <p14:cNvContentPartPr/>
                <p14:nvPr/>
              </p14:nvContentPartPr>
              <p14:xfrm>
                <a:off x="9592104" y="3958735"/>
                <a:ext cx="210960" cy="196920"/>
              </p14:xfrm>
            </p:contentPart>
          </mc:Choice>
          <mc:Fallback>
            <p:pic>
              <p:nvPicPr>
                <p:cNvPr id="264" name="Ink 263">
                  <a:extLst>
                    <a:ext uri="{FF2B5EF4-FFF2-40B4-BE49-F238E27FC236}">
                      <a16:creationId xmlns:a16="http://schemas.microsoft.com/office/drawing/2014/main" id="{5A153ED2-AC93-464A-B297-4B2F0AEA503D}"/>
                    </a:ext>
                  </a:extLst>
                </p:cNvPr>
                <p:cNvPicPr/>
                <p:nvPr/>
              </p:nvPicPr>
              <p:blipFill>
                <a:blip r:embed="rId398"/>
                <a:stretch>
                  <a:fillRect/>
                </a:stretch>
              </p:blipFill>
              <p:spPr>
                <a:xfrm>
                  <a:off x="9583464" y="3949735"/>
                  <a:ext cx="228600" cy="21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9">
              <p14:nvContentPartPr>
                <p14:cNvPr id="266" name="Ink 265">
                  <a:extLst>
                    <a:ext uri="{FF2B5EF4-FFF2-40B4-BE49-F238E27FC236}">
                      <a16:creationId xmlns:a16="http://schemas.microsoft.com/office/drawing/2014/main" id="{40F49BEE-3CA6-4173-BEBF-D46B813C5717}"/>
                    </a:ext>
                  </a:extLst>
                </p14:cNvPr>
                <p14:cNvContentPartPr/>
                <p14:nvPr/>
              </p14:nvContentPartPr>
              <p14:xfrm>
                <a:off x="9853464" y="3911215"/>
                <a:ext cx="96120" cy="79560"/>
              </p14:xfrm>
            </p:contentPart>
          </mc:Choice>
          <mc:Fallback>
            <p:pic>
              <p:nvPicPr>
                <p:cNvPr id="266" name="Ink 265">
                  <a:extLst>
                    <a:ext uri="{FF2B5EF4-FFF2-40B4-BE49-F238E27FC236}">
                      <a16:creationId xmlns:a16="http://schemas.microsoft.com/office/drawing/2014/main" id="{40F49BEE-3CA6-4173-BEBF-D46B813C5717}"/>
                    </a:ext>
                  </a:extLst>
                </p:cNvPr>
                <p:cNvPicPr/>
                <p:nvPr/>
              </p:nvPicPr>
              <p:blipFill>
                <a:blip r:embed="rId400"/>
                <a:stretch>
                  <a:fillRect/>
                </a:stretch>
              </p:blipFill>
              <p:spPr>
                <a:xfrm>
                  <a:off x="9844824" y="3902575"/>
                  <a:ext cx="113760" cy="9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1">
              <p14:nvContentPartPr>
                <p14:cNvPr id="268" name="Ink 267">
                  <a:extLst>
                    <a:ext uri="{FF2B5EF4-FFF2-40B4-BE49-F238E27FC236}">
                      <a16:creationId xmlns:a16="http://schemas.microsoft.com/office/drawing/2014/main" id="{6F924C37-C873-478A-952A-320F4E36D071}"/>
                    </a:ext>
                  </a:extLst>
                </p14:cNvPr>
                <p14:cNvContentPartPr/>
                <p14:nvPr/>
              </p14:nvContentPartPr>
              <p14:xfrm>
                <a:off x="9839424" y="3895735"/>
                <a:ext cx="237240" cy="295200"/>
              </p14:xfrm>
            </p:contentPart>
          </mc:Choice>
          <mc:Fallback>
            <p:pic>
              <p:nvPicPr>
                <p:cNvPr id="268" name="Ink 267">
                  <a:extLst>
                    <a:ext uri="{FF2B5EF4-FFF2-40B4-BE49-F238E27FC236}">
                      <a16:creationId xmlns:a16="http://schemas.microsoft.com/office/drawing/2014/main" id="{6F924C37-C873-478A-952A-320F4E36D071}"/>
                    </a:ext>
                  </a:extLst>
                </p:cNvPr>
                <p:cNvPicPr/>
                <p:nvPr/>
              </p:nvPicPr>
              <p:blipFill>
                <a:blip r:embed="rId402"/>
                <a:stretch>
                  <a:fillRect/>
                </a:stretch>
              </p:blipFill>
              <p:spPr>
                <a:xfrm>
                  <a:off x="9830424" y="3887095"/>
                  <a:ext cx="254880" cy="312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5" name="Group 274">
            <a:extLst>
              <a:ext uri="{FF2B5EF4-FFF2-40B4-BE49-F238E27FC236}">
                <a16:creationId xmlns:a16="http://schemas.microsoft.com/office/drawing/2014/main" id="{EED64CF7-6C68-4010-914A-A46065095AB7}"/>
              </a:ext>
            </a:extLst>
          </p:cNvPr>
          <p:cNvGrpSpPr/>
          <p:nvPr/>
        </p:nvGrpSpPr>
        <p:grpSpPr>
          <a:xfrm>
            <a:off x="994572" y="5250542"/>
            <a:ext cx="437400" cy="203040"/>
            <a:chOff x="994572" y="5250542"/>
            <a:chExt cx="437400" cy="203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03">
              <p14:nvContentPartPr>
                <p14:cNvPr id="270" name="Ink 269">
                  <a:extLst>
                    <a:ext uri="{FF2B5EF4-FFF2-40B4-BE49-F238E27FC236}">
                      <a16:creationId xmlns:a16="http://schemas.microsoft.com/office/drawing/2014/main" id="{E955115C-B1A2-4BC0-9D64-CD86BE89B644}"/>
                    </a:ext>
                  </a:extLst>
                </p14:cNvPr>
                <p14:cNvContentPartPr/>
                <p14:nvPr/>
              </p14:nvContentPartPr>
              <p14:xfrm>
                <a:off x="994572" y="5255222"/>
                <a:ext cx="144360" cy="168480"/>
              </p14:xfrm>
            </p:contentPart>
          </mc:Choice>
          <mc:Fallback>
            <p:pic>
              <p:nvPicPr>
                <p:cNvPr id="270" name="Ink 269">
                  <a:extLst>
                    <a:ext uri="{FF2B5EF4-FFF2-40B4-BE49-F238E27FC236}">
                      <a16:creationId xmlns:a16="http://schemas.microsoft.com/office/drawing/2014/main" id="{E955115C-B1A2-4BC0-9D64-CD86BE89B644}"/>
                    </a:ext>
                  </a:extLst>
                </p:cNvPr>
                <p:cNvPicPr/>
                <p:nvPr/>
              </p:nvPicPr>
              <p:blipFill>
                <a:blip r:embed="rId404"/>
                <a:stretch>
                  <a:fillRect/>
                </a:stretch>
              </p:blipFill>
              <p:spPr>
                <a:xfrm>
                  <a:off x="985572" y="5246222"/>
                  <a:ext cx="16200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5">
              <p14:nvContentPartPr>
                <p14:cNvPr id="271" name="Ink 270">
                  <a:extLst>
                    <a:ext uri="{FF2B5EF4-FFF2-40B4-BE49-F238E27FC236}">
                      <a16:creationId xmlns:a16="http://schemas.microsoft.com/office/drawing/2014/main" id="{4FC94DE6-8074-450A-96FC-61B63570088D}"/>
                    </a:ext>
                  </a:extLst>
                </p14:cNvPr>
                <p14:cNvContentPartPr/>
                <p14:nvPr/>
              </p14:nvContentPartPr>
              <p14:xfrm>
                <a:off x="1178172" y="5296262"/>
                <a:ext cx="15120" cy="157320"/>
              </p14:xfrm>
            </p:contentPart>
          </mc:Choice>
          <mc:Fallback>
            <p:pic>
              <p:nvPicPr>
                <p:cNvPr id="271" name="Ink 270">
                  <a:extLst>
                    <a:ext uri="{FF2B5EF4-FFF2-40B4-BE49-F238E27FC236}">
                      <a16:creationId xmlns:a16="http://schemas.microsoft.com/office/drawing/2014/main" id="{4FC94DE6-8074-450A-96FC-61B63570088D}"/>
                    </a:ext>
                  </a:extLst>
                </p:cNvPr>
                <p:cNvPicPr/>
                <p:nvPr/>
              </p:nvPicPr>
              <p:blipFill>
                <a:blip r:embed="rId406"/>
                <a:stretch>
                  <a:fillRect/>
                </a:stretch>
              </p:blipFill>
              <p:spPr>
                <a:xfrm>
                  <a:off x="1169172" y="5287622"/>
                  <a:ext cx="32760" cy="17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7">
              <p14:nvContentPartPr>
                <p14:cNvPr id="273" name="Ink 272">
                  <a:extLst>
                    <a:ext uri="{FF2B5EF4-FFF2-40B4-BE49-F238E27FC236}">
                      <a16:creationId xmlns:a16="http://schemas.microsoft.com/office/drawing/2014/main" id="{7F6CC973-623F-4E94-8B89-2A9E12C64540}"/>
                    </a:ext>
                  </a:extLst>
                </p14:cNvPr>
                <p14:cNvContentPartPr/>
                <p14:nvPr/>
              </p14:nvContentPartPr>
              <p14:xfrm>
                <a:off x="1143252" y="5250542"/>
                <a:ext cx="172800" cy="182880"/>
              </p14:xfrm>
            </p:contentPart>
          </mc:Choice>
          <mc:Fallback>
            <p:pic>
              <p:nvPicPr>
                <p:cNvPr id="273" name="Ink 272">
                  <a:extLst>
                    <a:ext uri="{FF2B5EF4-FFF2-40B4-BE49-F238E27FC236}">
                      <a16:creationId xmlns:a16="http://schemas.microsoft.com/office/drawing/2014/main" id="{7F6CC973-623F-4E94-8B89-2A9E12C64540}"/>
                    </a:ext>
                  </a:extLst>
                </p:cNvPr>
                <p:cNvPicPr/>
                <p:nvPr/>
              </p:nvPicPr>
              <p:blipFill>
                <a:blip r:embed="rId408"/>
                <a:stretch>
                  <a:fillRect/>
                </a:stretch>
              </p:blipFill>
              <p:spPr>
                <a:xfrm>
                  <a:off x="1134612" y="5241542"/>
                  <a:ext cx="190440" cy="20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9">
              <p14:nvContentPartPr>
                <p14:cNvPr id="274" name="Ink 273">
                  <a:extLst>
                    <a:ext uri="{FF2B5EF4-FFF2-40B4-BE49-F238E27FC236}">
                      <a16:creationId xmlns:a16="http://schemas.microsoft.com/office/drawing/2014/main" id="{BA3A4E27-EFBA-4CB6-97DB-925D8ADCAB01}"/>
                    </a:ext>
                  </a:extLst>
                </p14:cNvPr>
                <p14:cNvContentPartPr/>
                <p14:nvPr/>
              </p14:nvContentPartPr>
              <p14:xfrm>
                <a:off x="1397412" y="5325782"/>
                <a:ext cx="34560" cy="122760"/>
              </p14:xfrm>
            </p:contentPart>
          </mc:Choice>
          <mc:Fallback>
            <p:pic>
              <p:nvPicPr>
                <p:cNvPr id="274" name="Ink 273">
                  <a:extLst>
                    <a:ext uri="{FF2B5EF4-FFF2-40B4-BE49-F238E27FC236}">
                      <a16:creationId xmlns:a16="http://schemas.microsoft.com/office/drawing/2014/main" id="{BA3A4E27-EFBA-4CB6-97DB-925D8ADCAB01}"/>
                    </a:ext>
                  </a:extLst>
                </p:cNvPr>
                <p:cNvPicPr/>
                <p:nvPr/>
              </p:nvPicPr>
              <p:blipFill>
                <a:blip r:embed="rId410"/>
                <a:stretch>
                  <a:fillRect/>
                </a:stretch>
              </p:blipFill>
              <p:spPr>
                <a:xfrm>
                  <a:off x="1388412" y="5316782"/>
                  <a:ext cx="52200" cy="140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87" name="Group 286">
            <a:extLst>
              <a:ext uri="{FF2B5EF4-FFF2-40B4-BE49-F238E27FC236}">
                <a16:creationId xmlns:a16="http://schemas.microsoft.com/office/drawing/2014/main" id="{F99E9220-3189-4023-84AC-4BD32007D14F}"/>
              </a:ext>
            </a:extLst>
          </p:cNvPr>
          <p:cNvGrpSpPr/>
          <p:nvPr/>
        </p:nvGrpSpPr>
        <p:grpSpPr>
          <a:xfrm>
            <a:off x="1800612" y="5223542"/>
            <a:ext cx="744840" cy="273600"/>
            <a:chOff x="1800612" y="5223542"/>
            <a:chExt cx="744840" cy="273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11">
              <p14:nvContentPartPr>
                <p14:cNvPr id="276" name="Ink 275">
                  <a:extLst>
                    <a:ext uri="{FF2B5EF4-FFF2-40B4-BE49-F238E27FC236}">
                      <a16:creationId xmlns:a16="http://schemas.microsoft.com/office/drawing/2014/main" id="{8A519225-3B71-40D9-A649-6057DB7D6A58}"/>
                    </a:ext>
                  </a:extLst>
                </p14:cNvPr>
                <p14:cNvContentPartPr/>
                <p14:nvPr/>
              </p14:nvContentPartPr>
              <p14:xfrm>
                <a:off x="1800612" y="5316422"/>
                <a:ext cx="148320" cy="106560"/>
              </p14:xfrm>
            </p:contentPart>
          </mc:Choice>
          <mc:Fallback>
            <p:pic>
              <p:nvPicPr>
                <p:cNvPr id="276" name="Ink 275">
                  <a:extLst>
                    <a:ext uri="{FF2B5EF4-FFF2-40B4-BE49-F238E27FC236}">
                      <a16:creationId xmlns:a16="http://schemas.microsoft.com/office/drawing/2014/main" id="{8A519225-3B71-40D9-A649-6057DB7D6A58}"/>
                    </a:ext>
                  </a:extLst>
                </p:cNvPr>
                <p:cNvPicPr/>
                <p:nvPr/>
              </p:nvPicPr>
              <p:blipFill>
                <a:blip r:embed="rId412"/>
                <a:stretch>
                  <a:fillRect/>
                </a:stretch>
              </p:blipFill>
              <p:spPr>
                <a:xfrm>
                  <a:off x="1791612" y="5307782"/>
                  <a:ext cx="165960" cy="12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3">
              <p14:nvContentPartPr>
                <p14:cNvPr id="277" name="Ink 276">
                  <a:extLst>
                    <a:ext uri="{FF2B5EF4-FFF2-40B4-BE49-F238E27FC236}">
                      <a16:creationId xmlns:a16="http://schemas.microsoft.com/office/drawing/2014/main" id="{3096CF36-8C8F-451E-96CE-06D13B101EAF}"/>
                    </a:ext>
                  </a:extLst>
                </p14:cNvPr>
                <p14:cNvContentPartPr/>
                <p14:nvPr/>
              </p14:nvContentPartPr>
              <p14:xfrm>
                <a:off x="1969812" y="5260262"/>
                <a:ext cx="69840" cy="236880"/>
              </p14:xfrm>
            </p:contentPart>
          </mc:Choice>
          <mc:Fallback>
            <p:pic>
              <p:nvPicPr>
                <p:cNvPr id="277" name="Ink 276">
                  <a:extLst>
                    <a:ext uri="{FF2B5EF4-FFF2-40B4-BE49-F238E27FC236}">
                      <a16:creationId xmlns:a16="http://schemas.microsoft.com/office/drawing/2014/main" id="{3096CF36-8C8F-451E-96CE-06D13B101EAF}"/>
                    </a:ext>
                  </a:extLst>
                </p:cNvPr>
                <p:cNvPicPr/>
                <p:nvPr/>
              </p:nvPicPr>
              <p:blipFill>
                <a:blip r:embed="rId414"/>
                <a:stretch>
                  <a:fillRect/>
                </a:stretch>
              </p:blipFill>
              <p:spPr>
                <a:xfrm>
                  <a:off x="1960812" y="5251622"/>
                  <a:ext cx="87480" cy="25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5">
              <p14:nvContentPartPr>
                <p14:cNvPr id="278" name="Ink 277">
                  <a:extLst>
                    <a:ext uri="{FF2B5EF4-FFF2-40B4-BE49-F238E27FC236}">
                      <a16:creationId xmlns:a16="http://schemas.microsoft.com/office/drawing/2014/main" id="{BB996E2F-DA74-4B03-94E5-9E246E9CEF03}"/>
                    </a:ext>
                  </a:extLst>
                </p14:cNvPr>
                <p14:cNvContentPartPr/>
                <p14:nvPr/>
              </p14:nvContentPartPr>
              <p14:xfrm>
                <a:off x="2084652" y="5326142"/>
                <a:ext cx="155520" cy="120600"/>
              </p14:xfrm>
            </p:contentPart>
          </mc:Choice>
          <mc:Fallback>
            <p:pic>
              <p:nvPicPr>
                <p:cNvPr id="278" name="Ink 277">
                  <a:extLst>
                    <a:ext uri="{FF2B5EF4-FFF2-40B4-BE49-F238E27FC236}">
                      <a16:creationId xmlns:a16="http://schemas.microsoft.com/office/drawing/2014/main" id="{BB996E2F-DA74-4B03-94E5-9E246E9CEF03}"/>
                    </a:ext>
                  </a:extLst>
                </p:cNvPr>
                <p:cNvPicPr/>
                <p:nvPr/>
              </p:nvPicPr>
              <p:blipFill>
                <a:blip r:embed="rId416"/>
                <a:stretch>
                  <a:fillRect/>
                </a:stretch>
              </p:blipFill>
              <p:spPr>
                <a:xfrm>
                  <a:off x="2076012" y="5317502"/>
                  <a:ext cx="173160" cy="13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7">
              <p14:nvContentPartPr>
                <p14:cNvPr id="280" name="Ink 279">
                  <a:extLst>
                    <a:ext uri="{FF2B5EF4-FFF2-40B4-BE49-F238E27FC236}">
                      <a16:creationId xmlns:a16="http://schemas.microsoft.com/office/drawing/2014/main" id="{07736240-72BA-45C1-A07F-CA57D88BE059}"/>
                    </a:ext>
                  </a:extLst>
                </p14:cNvPr>
                <p14:cNvContentPartPr/>
                <p14:nvPr/>
              </p14:nvContentPartPr>
              <p14:xfrm>
                <a:off x="2367972" y="5268902"/>
                <a:ext cx="81000" cy="55080"/>
              </p14:xfrm>
            </p:contentPart>
          </mc:Choice>
          <mc:Fallback>
            <p:pic>
              <p:nvPicPr>
                <p:cNvPr id="280" name="Ink 279">
                  <a:extLst>
                    <a:ext uri="{FF2B5EF4-FFF2-40B4-BE49-F238E27FC236}">
                      <a16:creationId xmlns:a16="http://schemas.microsoft.com/office/drawing/2014/main" id="{07736240-72BA-45C1-A07F-CA57D88BE059}"/>
                    </a:ext>
                  </a:extLst>
                </p:cNvPr>
                <p:cNvPicPr/>
                <p:nvPr/>
              </p:nvPicPr>
              <p:blipFill>
                <a:blip r:embed="rId418"/>
                <a:stretch>
                  <a:fillRect/>
                </a:stretch>
              </p:blipFill>
              <p:spPr>
                <a:xfrm>
                  <a:off x="2358972" y="5260262"/>
                  <a:ext cx="98640" cy="7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9">
              <p14:nvContentPartPr>
                <p14:cNvPr id="281" name="Ink 280">
                  <a:extLst>
                    <a:ext uri="{FF2B5EF4-FFF2-40B4-BE49-F238E27FC236}">
                      <a16:creationId xmlns:a16="http://schemas.microsoft.com/office/drawing/2014/main" id="{8C227226-17F4-4746-808C-A3CB458D5CCC}"/>
                    </a:ext>
                  </a:extLst>
                </p14:cNvPr>
                <p14:cNvContentPartPr/>
                <p14:nvPr/>
              </p14:nvContentPartPr>
              <p14:xfrm>
                <a:off x="2355732" y="5223542"/>
                <a:ext cx="189720" cy="252720"/>
              </p14:xfrm>
            </p:contentPart>
          </mc:Choice>
          <mc:Fallback>
            <p:pic>
              <p:nvPicPr>
                <p:cNvPr id="281" name="Ink 280">
                  <a:extLst>
                    <a:ext uri="{FF2B5EF4-FFF2-40B4-BE49-F238E27FC236}">
                      <a16:creationId xmlns:a16="http://schemas.microsoft.com/office/drawing/2014/main" id="{8C227226-17F4-4746-808C-A3CB458D5CCC}"/>
                    </a:ext>
                  </a:extLst>
                </p:cNvPr>
                <p:cNvPicPr/>
                <p:nvPr/>
              </p:nvPicPr>
              <p:blipFill>
                <a:blip r:embed="rId420"/>
                <a:stretch>
                  <a:fillRect/>
                </a:stretch>
              </p:blipFill>
              <p:spPr>
                <a:xfrm>
                  <a:off x="2347092" y="5214902"/>
                  <a:ext cx="207360" cy="27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1">
              <p14:nvContentPartPr>
                <p14:cNvPr id="283" name="Ink 282">
                  <a:extLst>
                    <a:ext uri="{FF2B5EF4-FFF2-40B4-BE49-F238E27FC236}">
                      <a16:creationId xmlns:a16="http://schemas.microsoft.com/office/drawing/2014/main" id="{66B3A68D-2A4A-4202-8914-21606F8A6B87}"/>
                    </a:ext>
                  </a:extLst>
                </p14:cNvPr>
                <p14:cNvContentPartPr/>
                <p14:nvPr/>
              </p14:nvContentPartPr>
              <p14:xfrm>
                <a:off x="2465172" y="5336582"/>
                <a:ext cx="75960" cy="85320"/>
              </p14:xfrm>
            </p:contentPart>
          </mc:Choice>
          <mc:Fallback>
            <p:pic>
              <p:nvPicPr>
                <p:cNvPr id="283" name="Ink 282">
                  <a:extLst>
                    <a:ext uri="{FF2B5EF4-FFF2-40B4-BE49-F238E27FC236}">
                      <a16:creationId xmlns:a16="http://schemas.microsoft.com/office/drawing/2014/main" id="{66B3A68D-2A4A-4202-8914-21606F8A6B87}"/>
                    </a:ext>
                  </a:extLst>
                </p:cNvPr>
                <p:cNvPicPr/>
                <p:nvPr/>
              </p:nvPicPr>
              <p:blipFill>
                <a:blip r:embed="rId422"/>
                <a:stretch>
                  <a:fillRect/>
                </a:stretch>
              </p:blipFill>
              <p:spPr>
                <a:xfrm>
                  <a:off x="2456172" y="5327942"/>
                  <a:ext cx="93600" cy="102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92" name="Group 291">
            <a:extLst>
              <a:ext uri="{FF2B5EF4-FFF2-40B4-BE49-F238E27FC236}">
                <a16:creationId xmlns:a16="http://schemas.microsoft.com/office/drawing/2014/main" id="{10E67504-EF74-499B-921F-F98CDA51F87A}"/>
              </a:ext>
            </a:extLst>
          </p:cNvPr>
          <p:cNvGrpSpPr/>
          <p:nvPr/>
        </p:nvGrpSpPr>
        <p:grpSpPr>
          <a:xfrm>
            <a:off x="2816892" y="5272502"/>
            <a:ext cx="1026720" cy="170280"/>
            <a:chOff x="2816892" y="5272502"/>
            <a:chExt cx="1026720" cy="170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23">
              <p14:nvContentPartPr>
                <p14:cNvPr id="284" name="Ink 283">
                  <a:extLst>
                    <a:ext uri="{FF2B5EF4-FFF2-40B4-BE49-F238E27FC236}">
                      <a16:creationId xmlns:a16="http://schemas.microsoft.com/office/drawing/2014/main" id="{3F61FD8F-0C8C-4D41-A000-99DCEE77A31F}"/>
                    </a:ext>
                  </a:extLst>
                </p14:cNvPr>
                <p14:cNvContentPartPr/>
                <p14:nvPr/>
              </p14:nvContentPartPr>
              <p14:xfrm>
                <a:off x="2816892" y="5338742"/>
                <a:ext cx="132480" cy="88200"/>
              </p14:xfrm>
            </p:contentPart>
          </mc:Choice>
          <mc:Fallback>
            <p:pic>
              <p:nvPicPr>
                <p:cNvPr id="284" name="Ink 283">
                  <a:extLst>
                    <a:ext uri="{FF2B5EF4-FFF2-40B4-BE49-F238E27FC236}">
                      <a16:creationId xmlns:a16="http://schemas.microsoft.com/office/drawing/2014/main" id="{3F61FD8F-0C8C-4D41-A000-99DCEE77A31F}"/>
                    </a:ext>
                  </a:extLst>
                </p:cNvPr>
                <p:cNvPicPr/>
                <p:nvPr/>
              </p:nvPicPr>
              <p:blipFill>
                <a:blip r:embed="rId424"/>
                <a:stretch>
                  <a:fillRect/>
                </a:stretch>
              </p:blipFill>
              <p:spPr>
                <a:xfrm>
                  <a:off x="2808252" y="5329742"/>
                  <a:ext cx="150120" cy="10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5">
              <p14:nvContentPartPr>
                <p14:cNvPr id="285" name="Ink 284">
                  <a:extLst>
                    <a:ext uri="{FF2B5EF4-FFF2-40B4-BE49-F238E27FC236}">
                      <a16:creationId xmlns:a16="http://schemas.microsoft.com/office/drawing/2014/main" id="{00746794-9578-4284-B4E5-0E735C403F43}"/>
                    </a:ext>
                  </a:extLst>
                </p14:cNvPr>
                <p14:cNvContentPartPr/>
                <p14:nvPr/>
              </p14:nvContentPartPr>
              <p14:xfrm>
                <a:off x="2961252" y="5325422"/>
                <a:ext cx="117720" cy="86760"/>
              </p14:xfrm>
            </p:contentPart>
          </mc:Choice>
          <mc:Fallback>
            <p:pic>
              <p:nvPicPr>
                <p:cNvPr id="285" name="Ink 284">
                  <a:extLst>
                    <a:ext uri="{FF2B5EF4-FFF2-40B4-BE49-F238E27FC236}">
                      <a16:creationId xmlns:a16="http://schemas.microsoft.com/office/drawing/2014/main" id="{00746794-9578-4284-B4E5-0E735C403F43}"/>
                    </a:ext>
                  </a:extLst>
                </p:cNvPr>
                <p:cNvPicPr/>
                <p:nvPr/>
              </p:nvPicPr>
              <p:blipFill>
                <a:blip r:embed="rId426"/>
                <a:stretch>
                  <a:fillRect/>
                </a:stretch>
              </p:blipFill>
              <p:spPr>
                <a:xfrm>
                  <a:off x="2952252" y="5316782"/>
                  <a:ext cx="135360" cy="10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7">
              <p14:nvContentPartPr>
                <p14:cNvPr id="288" name="Ink 287">
                  <a:extLst>
                    <a:ext uri="{FF2B5EF4-FFF2-40B4-BE49-F238E27FC236}">
                      <a16:creationId xmlns:a16="http://schemas.microsoft.com/office/drawing/2014/main" id="{EAA388BF-8350-4853-9B11-598A9D8D4A56}"/>
                    </a:ext>
                  </a:extLst>
                </p14:cNvPr>
                <p14:cNvContentPartPr/>
                <p14:nvPr/>
              </p14:nvContentPartPr>
              <p14:xfrm>
                <a:off x="3113172" y="5272502"/>
                <a:ext cx="43920" cy="157680"/>
              </p14:xfrm>
            </p:contentPart>
          </mc:Choice>
          <mc:Fallback>
            <p:pic>
              <p:nvPicPr>
                <p:cNvPr id="288" name="Ink 287">
                  <a:extLst>
                    <a:ext uri="{FF2B5EF4-FFF2-40B4-BE49-F238E27FC236}">
                      <a16:creationId xmlns:a16="http://schemas.microsoft.com/office/drawing/2014/main" id="{EAA388BF-8350-4853-9B11-598A9D8D4A56}"/>
                    </a:ext>
                  </a:extLst>
                </p:cNvPr>
                <p:cNvPicPr/>
                <p:nvPr/>
              </p:nvPicPr>
              <p:blipFill>
                <a:blip r:embed="rId428"/>
                <a:stretch>
                  <a:fillRect/>
                </a:stretch>
              </p:blipFill>
              <p:spPr>
                <a:xfrm>
                  <a:off x="3104532" y="5263862"/>
                  <a:ext cx="61560" cy="17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9">
              <p14:nvContentPartPr>
                <p14:cNvPr id="290" name="Ink 289">
                  <a:extLst>
                    <a:ext uri="{FF2B5EF4-FFF2-40B4-BE49-F238E27FC236}">
                      <a16:creationId xmlns:a16="http://schemas.microsoft.com/office/drawing/2014/main" id="{BC84A7DD-9459-44B4-8C44-EE8EE1A381CA}"/>
                    </a:ext>
                  </a:extLst>
                </p14:cNvPr>
                <p14:cNvContentPartPr/>
                <p14:nvPr/>
              </p14:nvContentPartPr>
              <p14:xfrm>
                <a:off x="3220092" y="5297702"/>
                <a:ext cx="430200" cy="145080"/>
              </p14:xfrm>
            </p:contentPart>
          </mc:Choice>
          <mc:Fallback>
            <p:pic>
              <p:nvPicPr>
                <p:cNvPr id="290" name="Ink 289">
                  <a:extLst>
                    <a:ext uri="{FF2B5EF4-FFF2-40B4-BE49-F238E27FC236}">
                      <a16:creationId xmlns:a16="http://schemas.microsoft.com/office/drawing/2014/main" id="{BC84A7DD-9459-44B4-8C44-EE8EE1A381CA}"/>
                    </a:ext>
                  </a:extLst>
                </p:cNvPr>
                <p:cNvPicPr/>
                <p:nvPr/>
              </p:nvPicPr>
              <p:blipFill>
                <a:blip r:embed="rId430"/>
                <a:stretch>
                  <a:fillRect/>
                </a:stretch>
              </p:blipFill>
              <p:spPr>
                <a:xfrm>
                  <a:off x="3211452" y="5288702"/>
                  <a:ext cx="447840" cy="16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1">
              <p14:nvContentPartPr>
                <p14:cNvPr id="291" name="Ink 290">
                  <a:extLst>
                    <a:ext uri="{FF2B5EF4-FFF2-40B4-BE49-F238E27FC236}">
                      <a16:creationId xmlns:a16="http://schemas.microsoft.com/office/drawing/2014/main" id="{19BA35BB-1A8D-4160-AC65-9A112CB53330}"/>
                    </a:ext>
                  </a:extLst>
                </p14:cNvPr>
                <p14:cNvContentPartPr/>
                <p14:nvPr/>
              </p14:nvContentPartPr>
              <p14:xfrm>
                <a:off x="3529332" y="5343782"/>
                <a:ext cx="314280" cy="48600"/>
              </p14:xfrm>
            </p:contentPart>
          </mc:Choice>
          <mc:Fallback>
            <p:pic>
              <p:nvPicPr>
                <p:cNvPr id="291" name="Ink 290">
                  <a:extLst>
                    <a:ext uri="{FF2B5EF4-FFF2-40B4-BE49-F238E27FC236}">
                      <a16:creationId xmlns:a16="http://schemas.microsoft.com/office/drawing/2014/main" id="{19BA35BB-1A8D-4160-AC65-9A112CB53330}"/>
                    </a:ext>
                  </a:extLst>
                </p:cNvPr>
                <p:cNvPicPr/>
                <p:nvPr/>
              </p:nvPicPr>
              <p:blipFill>
                <a:blip r:embed="rId432"/>
                <a:stretch>
                  <a:fillRect/>
                </a:stretch>
              </p:blipFill>
              <p:spPr>
                <a:xfrm>
                  <a:off x="3520332" y="5334782"/>
                  <a:ext cx="331920" cy="66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6" name="Group 305">
            <a:extLst>
              <a:ext uri="{FF2B5EF4-FFF2-40B4-BE49-F238E27FC236}">
                <a16:creationId xmlns:a16="http://schemas.microsoft.com/office/drawing/2014/main" id="{AD07305A-A3C8-47BF-9EE8-DB6E93037059}"/>
              </a:ext>
            </a:extLst>
          </p:cNvPr>
          <p:cNvGrpSpPr/>
          <p:nvPr/>
        </p:nvGrpSpPr>
        <p:grpSpPr>
          <a:xfrm>
            <a:off x="4077252" y="5209366"/>
            <a:ext cx="1942549" cy="249976"/>
            <a:chOff x="4077252" y="5209366"/>
            <a:chExt cx="1942549" cy="249976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33">
              <p14:nvContentPartPr>
                <p14:cNvPr id="293" name="Ink 292">
                  <a:extLst>
                    <a:ext uri="{FF2B5EF4-FFF2-40B4-BE49-F238E27FC236}">
                      <a16:creationId xmlns:a16="http://schemas.microsoft.com/office/drawing/2014/main" id="{97C7AD41-8A67-48BD-8AD3-5D344B063F43}"/>
                    </a:ext>
                  </a:extLst>
                </p14:cNvPr>
                <p14:cNvContentPartPr/>
                <p14:nvPr/>
              </p14:nvContentPartPr>
              <p14:xfrm>
                <a:off x="4077252" y="5253062"/>
                <a:ext cx="98280" cy="173880"/>
              </p14:xfrm>
            </p:contentPart>
          </mc:Choice>
          <mc:Fallback>
            <p:pic>
              <p:nvPicPr>
                <p:cNvPr id="293" name="Ink 292">
                  <a:extLst>
                    <a:ext uri="{FF2B5EF4-FFF2-40B4-BE49-F238E27FC236}">
                      <a16:creationId xmlns:a16="http://schemas.microsoft.com/office/drawing/2014/main" id="{97C7AD41-8A67-48BD-8AD3-5D344B063F43}"/>
                    </a:ext>
                  </a:extLst>
                </p:cNvPr>
                <p:cNvPicPr/>
                <p:nvPr/>
              </p:nvPicPr>
              <p:blipFill>
                <a:blip r:embed="rId434"/>
                <a:stretch>
                  <a:fillRect/>
                </a:stretch>
              </p:blipFill>
              <p:spPr>
                <a:xfrm>
                  <a:off x="4068612" y="5244062"/>
                  <a:ext cx="115920" cy="19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5">
              <p14:nvContentPartPr>
                <p14:cNvPr id="294" name="Ink 293">
                  <a:extLst>
                    <a:ext uri="{FF2B5EF4-FFF2-40B4-BE49-F238E27FC236}">
                      <a16:creationId xmlns:a16="http://schemas.microsoft.com/office/drawing/2014/main" id="{190EA5CB-C14E-4352-8459-A68BE83066DD}"/>
                    </a:ext>
                  </a:extLst>
                </p14:cNvPr>
                <p14:cNvContentPartPr/>
                <p14:nvPr/>
              </p14:nvContentPartPr>
              <p14:xfrm>
                <a:off x="4233492" y="5244062"/>
                <a:ext cx="162000" cy="175680"/>
              </p14:xfrm>
            </p:contentPart>
          </mc:Choice>
          <mc:Fallback>
            <p:pic>
              <p:nvPicPr>
                <p:cNvPr id="294" name="Ink 293">
                  <a:extLst>
                    <a:ext uri="{FF2B5EF4-FFF2-40B4-BE49-F238E27FC236}">
                      <a16:creationId xmlns:a16="http://schemas.microsoft.com/office/drawing/2014/main" id="{190EA5CB-C14E-4352-8459-A68BE83066DD}"/>
                    </a:ext>
                  </a:extLst>
                </p:cNvPr>
                <p:cNvPicPr/>
                <p:nvPr/>
              </p:nvPicPr>
              <p:blipFill>
                <a:blip r:embed="rId436"/>
                <a:stretch>
                  <a:fillRect/>
                </a:stretch>
              </p:blipFill>
              <p:spPr>
                <a:xfrm>
                  <a:off x="4224492" y="5235062"/>
                  <a:ext cx="179640" cy="193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7">
              <p14:nvContentPartPr>
                <p14:cNvPr id="295" name="Ink 294">
                  <a:extLst>
                    <a:ext uri="{FF2B5EF4-FFF2-40B4-BE49-F238E27FC236}">
                      <a16:creationId xmlns:a16="http://schemas.microsoft.com/office/drawing/2014/main" id="{C6D7178B-5A87-473C-BA2D-6E81844BFD10}"/>
                    </a:ext>
                  </a:extLst>
                </p14:cNvPr>
                <p14:cNvContentPartPr/>
                <p14:nvPr/>
              </p14:nvContentPartPr>
              <p14:xfrm>
                <a:off x="4416012" y="5233262"/>
                <a:ext cx="255240" cy="163800"/>
              </p14:xfrm>
            </p:contentPart>
          </mc:Choice>
          <mc:Fallback>
            <p:pic>
              <p:nvPicPr>
                <p:cNvPr id="295" name="Ink 294">
                  <a:extLst>
                    <a:ext uri="{FF2B5EF4-FFF2-40B4-BE49-F238E27FC236}">
                      <a16:creationId xmlns:a16="http://schemas.microsoft.com/office/drawing/2014/main" id="{C6D7178B-5A87-473C-BA2D-6E81844BFD10}"/>
                    </a:ext>
                  </a:extLst>
                </p:cNvPr>
                <p:cNvPicPr/>
                <p:nvPr/>
              </p:nvPicPr>
              <p:blipFill>
                <a:blip r:embed="rId438"/>
                <a:stretch>
                  <a:fillRect/>
                </a:stretch>
              </p:blipFill>
              <p:spPr>
                <a:xfrm>
                  <a:off x="4407012" y="5224622"/>
                  <a:ext cx="272880" cy="18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9">
              <p14:nvContentPartPr>
                <p14:cNvPr id="296" name="Ink 295">
                  <a:extLst>
                    <a:ext uri="{FF2B5EF4-FFF2-40B4-BE49-F238E27FC236}">
                      <a16:creationId xmlns:a16="http://schemas.microsoft.com/office/drawing/2014/main" id="{33028FFE-E87F-4DBC-BEFC-EEF18633D2BC}"/>
                    </a:ext>
                  </a:extLst>
                </p14:cNvPr>
                <p14:cNvContentPartPr/>
                <p14:nvPr/>
              </p14:nvContentPartPr>
              <p14:xfrm>
                <a:off x="4566852" y="5243702"/>
                <a:ext cx="201600" cy="215640"/>
              </p14:xfrm>
            </p:contentPart>
          </mc:Choice>
          <mc:Fallback>
            <p:pic>
              <p:nvPicPr>
                <p:cNvPr id="296" name="Ink 295">
                  <a:extLst>
                    <a:ext uri="{FF2B5EF4-FFF2-40B4-BE49-F238E27FC236}">
                      <a16:creationId xmlns:a16="http://schemas.microsoft.com/office/drawing/2014/main" id="{33028FFE-E87F-4DBC-BEFC-EEF18633D2BC}"/>
                    </a:ext>
                  </a:extLst>
                </p:cNvPr>
                <p:cNvPicPr/>
                <p:nvPr/>
              </p:nvPicPr>
              <p:blipFill>
                <a:blip r:embed="rId440"/>
                <a:stretch>
                  <a:fillRect/>
                </a:stretch>
              </p:blipFill>
              <p:spPr>
                <a:xfrm>
                  <a:off x="4558212" y="5235062"/>
                  <a:ext cx="219240" cy="23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1">
              <p14:nvContentPartPr>
                <p14:cNvPr id="297" name="Ink 296">
                  <a:extLst>
                    <a:ext uri="{FF2B5EF4-FFF2-40B4-BE49-F238E27FC236}">
                      <a16:creationId xmlns:a16="http://schemas.microsoft.com/office/drawing/2014/main" id="{51D090E2-0ECE-4C5A-AEC2-BFFB94D4C67D}"/>
                    </a:ext>
                  </a:extLst>
                </p14:cNvPr>
                <p14:cNvContentPartPr/>
                <p14:nvPr/>
              </p14:nvContentPartPr>
              <p14:xfrm>
                <a:off x="4923972" y="5323622"/>
                <a:ext cx="100080" cy="3240"/>
              </p14:xfrm>
            </p:contentPart>
          </mc:Choice>
          <mc:Fallback>
            <p:pic>
              <p:nvPicPr>
                <p:cNvPr id="297" name="Ink 296">
                  <a:extLst>
                    <a:ext uri="{FF2B5EF4-FFF2-40B4-BE49-F238E27FC236}">
                      <a16:creationId xmlns:a16="http://schemas.microsoft.com/office/drawing/2014/main" id="{51D090E2-0ECE-4C5A-AEC2-BFFB94D4C67D}"/>
                    </a:ext>
                  </a:extLst>
                </p:cNvPr>
                <p:cNvPicPr/>
                <p:nvPr/>
              </p:nvPicPr>
              <p:blipFill>
                <a:blip r:embed="rId442"/>
                <a:stretch>
                  <a:fillRect/>
                </a:stretch>
              </p:blipFill>
              <p:spPr>
                <a:xfrm>
                  <a:off x="4914972" y="5314622"/>
                  <a:ext cx="117720" cy="2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3">
              <p14:nvContentPartPr>
                <p14:cNvPr id="298" name="Ink 297">
                  <a:extLst>
                    <a:ext uri="{FF2B5EF4-FFF2-40B4-BE49-F238E27FC236}">
                      <a16:creationId xmlns:a16="http://schemas.microsoft.com/office/drawing/2014/main" id="{22AA77A8-A4D0-4BB9-AD73-220E4195826C}"/>
                    </a:ext>
                  </a:extLst>
                </p14:cNvPr>
                <p14:cNvContentPartPr/>
                <p14:nvPr/>
              </p14:nvContentPartPr>
              <p14:xfrm>
                <a:off x="5145732" y="5228222"/>
                <a:ext cx="122400" cy="176760"/>
              </p14:xfrm>
            </p:contentPart>
          </mc:Choice>
          <mc:Fallback>
            <p:pic>
              <p:nvPicPr>
                <p:cNvPr id="298" name="Ink 297">
                  <a:extLst>
                    <a:ext uri="{FF2B5EF4-FFF2-40B4-BE49-F238E27FC236}">
                      <a16:creationId xmlns:a16="http://schemas.microsoft.com/office/drawing/2014/main" id="{22AA77A8-A4D0-4BB9-AD73-220E4195826C}"/>
                    </a:ext>
                  </a:extLst>
                </p:cNvPr>
                <p:cNvPicPr/>
                <p:nvPr/>
              </p:nvPicPr>
              <p:blipFill>
                <a:blip r:embed="rId444"/>
                <a:stretch>
                  <a:fillRect/>
                </a:stretch>
              </p:blipFill>
              <p:spPr>
                <a:xfrm>
                  <a:off x="5137092" y="5219582"/>
                  <a:ext cx="140040" cy="19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5">
              <p14:nvContentPartPr>
                <p14:cNvPr id="299" name="Ink 298">
                  <a:extLst>
                    <a:ext uri="{FF2B5EF4-FFF2-40B4-BE49-F238E27FC236}">
                      <a16:creationId xmlns:a16="http://schemas.microsoft.com/office/drawing/2014/main" id="{4E960CBE-1561-4BBC-9B47-E2AD9C291C8F}"/>
                    </a:ext>
                  </a:extLst>
                </p14:cNvPr>
                <p14:cNvContentPartPr/>
                <p14:nvPr/>
              </p14:nvContentPartPr>
              <p14:xfrm>
                <a:off x="5341932" y="5225702"/>
                <a:ext cx="110880" cy="181080"/>
              </p14:xfrm>
            </p:contentPart>
          </mc:Choice>
          <mc:Fallback>
            <p:pic>
              <p:nvPicPr>
                <p:cNvPr id="299" name="Ink 298">
                  <a:extLst>
                    <a:ext uri="{FF2B5EF4-FFF2-40B4-BE49-F238E27FC236}">
                      <a16:creationId xmlns:a16="http://schemas.microsoft.com/office/drawing/2014/main" id="{4E960CBE-1561-4BBC-9B47-E2AD9C291C8F}"/>
                    </a:ext>
                  </a:extLst>
                </p:cNvPr>
                <p:cNvPicPr/>
                <p:nvPr/>
              </p:nvPicPr>
              <p:blipFill>
                <a:blip r:embed="rId446"/>
                <a:stretch>
                  <a:fillRect/>
                </a:stretch>
              </p:blipFill>
              <p:spPr>
                <a:xfrm>
                  <a:off x="5332932" y="5217062"/>
                  <a:ext cx="128520" cy="19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7">
              <p14:nvContentPartPr>
                <p14:cNvPr id="300" name="Ink 299">
                  <a:extLst>
                    <a:ext uri="{FF2B5EF4-FFF2-40B4-BE49-F238E27FC236}">
                      <a16:creationId xmlns:a16="http://schemas.microsoft.com/office/drawing/2014/main" id="{240D9C5A-F18C-4156-A478-F89F32F07388}"/>
                    </a:ext>
                  </a:extLst>
                </p14:cNvPr>
                <p14:cNvContentPartPr/>
                <p14:nvPr/>
              </p14:nvContentPartPr>
              <p14:xfrm>
                <a:off x="5370012" y="5345942"/>
                <a:ext cx="111960" cy="54360"/>
              </p14:xfrm>
            </p:contentPart>
          </mc:Choice>
          <mc:Fallback>
            <p:pic>
              <p:nvPicPr>
                <p:cNvPr id="300" name="Ink 299">
                  <a:extLst>
                    <a:ext uri="{FF2B5EF4-FFF2-40B4-BE49-F238E27FC236}">
                      <a16:creationId xmlns:a16="http://schemas.microsoft.com/office/drawing/2014/main" id="{240D9C5A-F18C-4156-A478-F89F32F07388}"/>
                    </a:ext>
                  </a:extLst>
                </p:cNvPr>
                <p:cNvPicPr/>
                <p:nvPr/>
              </p:nvPicPr>
              <p:blipFill>
                <a:blip r:embed="rId448"/>
                <a:stretch>
                  <a:fillRect/>
                </a:stretch>
              </p:blipFill>
              <p:spPr>
                <a:xfrm>
                  <a:off x="5361012" y="5336942"/>
                  <a:ext cx="1296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9">
              <p14:nvContentPartPr>
                <p14:cNvPr id="302" name="Ink 301">
                  <a:extLst>
                    <a:ext uri="{FF2B5EF4-FFF2-40B4-BE49-F238E27FC236}">
                      <a16:creationId xmlns:a16="http://schemas.microsoft.com/office/drawing/2014/main" id="{EDE212B7-B15D-4613-BDA1-3943B94E36F9}"/>
                    </a:ext>
                  </a:extLst>
                </p14:cNvPr>
                <p14:cNvContentPartPr/>
                <p14:nvPr/>
              </p14:nvContentPartPr>
              <p14:xfrm>
                <a:off x="5582041" y="5209366"/>
                <a:ext cx="114480" cy="198720"/>
              </p14:xfrm>
            </p:contentPart>
          </mc:Choice>
          <mc:Fallback>
            <p:pic>
              <p:nvPicPr>
                <p:cNvPr id="302" name="Ink 301">
                  <a:extLst>
                    <a:ext uri="{FF2B5EF4-FFF2-40B4-BE49-F238E27FC236}">
                      <a16:creationId xmlns:a16="http://schemas.microsoft.com/office/drawing/2014/main" id="{EDE212B7-B15D-4613-BDA1-3943B94E36F9}"/>
                    </a:ext>
                  </a:extLst>
                </p:cNvPr>
                <p:cNvPicPr/>
                <p:nvPr/>
              </p:nvPicPr>
              <p:blipFill>
                <a:blip r:embed="rId450"/>
                <a:stretch>
                  <a:fillRect/>
                </a:stretch>
              </p:blipFill>
              <p:spPr>
                <a:xfrm>
                  <a:off x="5573041" y="5200366"/>
                  <a:ext cx="132120" cy="21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1">
              <p14:nvContentPartPr>
                <p14:cNvPr id="303" name="Ink 302">
                  <a:extLst>
                    <a:ext uri="{FF2B5EF4-FFF2-40B4-BE49-F238E27FC236}">
                      <a16:creationId xmlns:a16="http://schemas.microsoft.com/office/drawing/2014/main" id="{73C4867D-6B46-4C70-84EB-9426CFF2BEFE}"/>
                    </a:ext>
                  </a:extLst>
                </p14:cNvPr>
                <p14:cNvContentPartPr/>
                <p14:nvPr/>
              </p14:nvContentPartPr>
              <p14:xfrm>
                <a:off x="5772121" y="5228086"/>
                <a:ext cx="99000" cy="77760"/>
              </p14:xfrm>
            </p:contentPart>
          </mc:Choice>
          <mc:Fallback>
            <p:pic>
              <p:nvPicPr>
                <p:cNvPr id="303" name="Ink 302">
                  <a:extLst>
                    <a:ext uri="{FF2B5EF4-FFF2-40B4-BE49-F238E27FC236}">
                      <a16:creationId xmlns:a16="http://schemas.microsoft.com/office/drawing/2014/main" id="{73C4867D-6B46-4C70-84EB-9426CFF2BEFE}"/>
                    </a:ext>
                  </a:extLst>
                </p:cNvPr>
                <p:cNvPicPr/>
                <p:nvPr/>
              </p:nvPicPr>
              <p:blipFill>
                <a:blip r:embed="rId452"/>
                <a:stretch>
                  <a:fillRect/>
                </a:stretch>
              </p:blipFill>
              <p:spPr>
                <a:xfrm>
                  <a:off x="5763481" y="5219086"/>
                  <a:ext cx="116640" cy="9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3">
              <p14:nvContentPartPr>
                <p14:cNvPr id="304" name="Ink 303">
                  <a:extLst>
                    <a:ext uri="{FF2B5EF4-FFF2-40B4-BE49-F238E27FC236}">
                      <a16:creationId xmlns:a16="http://schemas.microsoft.com/office/drawing/2014/main" id="{FDDAC07D-6094-46D3-9EE9-4F4439775E9E}"/>
                    </a:ext>
                  </a:extLst>
                </p14:cNvPr>
                <p14:cNvContentPartPr/>
                <p14:nvPr/>
              </p14:nvContentPartPr>
              <p14:xfrm>
                <a:off x="5820001" y="5219086"/>
                <a:ext cx="199800" cy="233280"/>
              </p14:xfrm>
            </p:contentPart>
          </mc:Choice>
          <mc:Fallback>
            <p:pic>
              <p:nvPicPr>
                <p:cNvPr id="304" name="Ink 303">
                  <a:extLst>
                    <a:ext uri="{FF2B5EF4-FFF2-40B4-BE49-F238E27FC236}">
                      <a16:creationId xmlns:a16="http://schemas.microsoft.com/office/drawing/2014/main" id="{FDDAC07D-6094-46D3-9EE9-4F4439775E9E}"/>
                    </a:ext>
                  </a:extLst>
                </p:cNvPr>
                <p:cNvPicPr/>
                <p:nvPr/>
              </p:nvPicPr>
              <p:blipFill>
                <a:blip r:embed="rId454"/>
                <a:stretch>
                  <a:fillRect/>
                </a:stretch>
              </p:blipFill>
              <p:spPr>
                <a:xfrm>
                  <a:off x="5811361" y="5210086"/>
                  <a:ext cx="217440" cy="2509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55">
            <p14:nvContentPartPr>
              <p14:cNvPr id="305" name="Ink 304">
                <a:extLst>
                  <a:ext uri="{FF2B5EF4-FFF2-40B4-BE49-F238E27FC236}">
                    <a16:creationId xmlns:a16="http://schemas.microsoft.com/office/drawing/2014/main" id="{6DE88C8F-DAB3-499E-8F3A-5D584B5B8ADD}"/>
                  </a:ext>
                </a:extLst>
              </p14:cNvPr>
              <p14:cNvContentPartPr/>
              <p14:nvPr/>
            </p14:nvContentPartPr>
            <p14:xfrm>
              <a:off x="6268201" y="5276326"/>
              <a:ext cx="87120" cy="75960"/>
            </p14:xfrm>
          </p:contentPart>
        </mc:Choice>
        <mc:Fallback>
          <p:pic>
            <p:nvPicPr>
              <p:cNvPr id="305" name="Ink 304">
                <a:extLst>
                  <a:ext uri="{FF2B5EF4-FFF2-40B4-BE49-F238E27FC236}">
                    <a16:creationId xmlns:a16="http://schemas.microsoft.com/office/drawing/2014/main" id="{6DE88C8F-DAB3-499E-8F3A-5D584B5B8ADD}"/>
                  </a:ext>
                </a:extLst>
              </p:cNvPr>
              <p:cNvPicPr/>
              <p:nvPr/>
            </p:nvPicPr>
            <p:blipFill>
              <a:blip r:embed="rId456"/>
              <a:stretch>
                <a:fillRect/>
              </a:stretch>
            </p:blipFill>
            <p:spPr>
              <a:xfrm>
                <a:off x="6259201" y="5267686"/>
                <a:ext cx="104760" cy="93600"/>
              </a:xfrm>
              <a:prstGeom prst="rect">
                <a:avLst/>
              </a:prstGeom>
            </p:spPr>
          </p:pic>
        </mc:Fallback>
      </mc:AlternateContent>
      <p:grpSp>
        <p:nvGrpSpPr>
          <p:cNvPr id="313" name="Group 312">
            <a:extLst>
              <a:ext uri="{FF2B5EF4-FFF2-40B4-BE49-F238E27FC236}">
                <a16:creationId xmlns:a16="http://schemas.microsoft.com/office/drawing/2014/main" id="{203D5536-380B-4AE5-9F82-A32FC857EC8A}"/>
              </a:ext>
            </a:extLst>
          </p:cNvPr>
          <p:cNvGrpSpPr/>
          <p:nvPr/>
        </p:nvGrpSpPr>
        <p:grpSpPr>
          <a:xfrm>
            <a:off x="6600121" y="5216206"/>
            <a:ext cx="940680" cy="257400"/>
            <a:chOff x="6600121" y="5216206"/>
            <a:chExt cx="940680" cy="257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57">
              <p14:nvContentPartPr>
                <p14:cNvPr id="307" name="Ink 306">
                  <a:extLst>
                    <a:ext uri="{FF2B5EF4-FFF2-40B4-BE49-F238E27FC236}">
                      <a16:creationId xmlns:a16="http://schemas.microsoft.com/office/drawing/2014/main" id="{59534C02-BF30-4505-AEB1-EF0A285658BC}"/>
                    </a:ext>
                  </a:extLst>
                </p14:cNvPr>
                <p14:cNvContentPartPr/>
                <p14:nvPr/>
              </p14:nvContentPartPr>
              <p14:xfrm>
                <a:off x="6600121" y="5216206"/>
                <a:ext cx="112320" cy="210240"/>
              </p14:xfrm>
            </p:contentPart>
          </mc:Choice>
          <mc:Fallback>
            <p:pic>
              <p:nvPicPr>
                <p:cNvPr id="307" name="Ink 306">
                  <a:extLst>
                    <a:ext uri="{FF2B5EF4-FFF2-40B4-BE49-F238E27FC236}">
                      <a16:creationId xmlns:a16="http://schemas.microsoft.com/office/drawing/2014/main" id="{59534C02-BF30-4505-AEB1-EF0A285658BC}"/>
                    </a:ext>
                  </a:extLst>
                </p:cNvPr>
                <p:cNvPicPr/>
                <p:nvPr/>
              </p:nvPicPr>
              <p:blipFill>
                <a:blip r:embed="rId458"/>
                <a:stretch>
                  <a:fillRect/>
                </a:stretch>
              </p:blipFill>
              <p:spPr>
                <a:xfrm>
                  <a:off x="6591121" y="5207566"/>
                  <a:ext cx="129960" cy="22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9">
              <p14:nvContentPartPr>
                <p14:cNvPr id="308" name="Ink 307">
                  <a:extLst>
                    <a:ext uri="{FF2B5EF4-FFF2-40B4-BE49-F238E27FC236}">
                      <a16:creationId xmlns:a16="http://schemas.microsoft.com/office/drawing/2014/main" id="{5A5A07EE-B349-4A8B-BA38-76357BBD5F3C}"/>
                    </a:ext>
                  </a:extLst>
                </p14:cNvPr>
                <p14:cNvContentPartPr/>
                <p14:nvPr/>
              </p14:nvContentPartPr>
              <p14:xfrm>
                <a:off x="6626401" y="5359126"/>
                <a:ext cx="89280" cy="21960"/>
              </p14:xfrm>
            </p:contentPart>
          </mc:Choice>
          <mc:Fallback>
            <p:pic>
              <p:nvPicPr>
                <p:cNvPr id="308" name="Ink 307">
                  <a:extLst>
                    <a:ext uri="{FF2B5EF4-FFF2-40B4-BE49-F238E27FC236}">
                      <a16:creationId xmlns:a16="http://schemas.microsoft.com/office/drawing/2014/main" id="{5A5A07EE-B349-4A8B-BA38-76357BBD5F3C}"/>
                    </a:ext>
                  </a:extLst>
                </p:cNvPr>
                <p:cNvPicPr/>
                <p:nvPr/>
              </p:nvPicPr>
              <p:blipFill>
                <a:blip r:embed="rId460"/>
                <a:stretch>
                  <a:fillRect/>
                </a:stretch>
              </p:blipFill>
              <p:spPr>
                <a:xfrm>
                  <a:off x="6617401" y="5350486"/>
                  <a:ext cx="10692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1">
              <p14:nvContentPartPr>
                <p14:cNvPr id="309" name="Ink 308">
                  <a:extLst>
                    <a:ext uri="{FF2B5EF4-FFF2-40B4-BE49-F238E27FC236}">
                      <a16:creationId xmlns:a16="http://schemas.microsoft.com/office/drawing/2014/main" id="{3D89195B-94F9-4062-AA74-8DC814A78AD4}"/>
                    </a:ext>
                  </a:extLst>
                </p14:cNvPr>
                <p14:cNvContentPartPr/>
                <p14:nvPr/>
              </p14:nvContentPartPr>
              <p14:xfrm>
                <a:off x="6795241" y="5251486"/>
                <a:ext cx="210960" cy="188280"/>
              </p14:xfrm>
            </p:contentPart>
          </mc:Choice>
          <mc:Fallback>
            <p:pic>
              <p:nvPicPr>
                <p:cNvPr id="309" name="Ink 308">
                  <a:extLst>
                    <a:ext uri="{FF2B5EF4-FFF2-40B4-BE49-F238E27FC236}">
                      <a16:creationId xmlns:a16="http://schemas.microsoft.com/office/drawing/2014/main" id="{3D89195B-94F9-4062-AA74-8DC814A78AD4}"/>
                    </a:ext>
                  </a:extLst>
                </p:cNvPr>
                <p:cNvPicPr/>
                <p:nvPr/>
              </p:nvPicPr>
              <p:blipFill>
                <a:blip r:embed="rId462"/>
                <a:stretch>
                  <a:fillRect/>
                </a:stretch>
              </p:blipFill>
              <p:spPr>
                <a:xfrm>
                  <a:off x="6786241" y="5242846"/>
                  <a:ext cx="228600" cy="20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3">
              <p14:nvContentPartPr>
                <p14:cNvPr id="310" name="Ink 309">
                  <a:extLst>
                    <a:ext uri="{FF2B5EF4-FFF2-40B4-BE49-F238E27FC236}">
                      <a16:creationId xmlns:a16="http://schemas.microsoft.com/office/drawing/2014/main" id="{97AE9BA3-DD9F-4080-8E4C-838DD9620FCF}"/>
                    </a:ext>
                  </a:extLst>
                </p14:cNvPr>
                <p14:cNvContentPartPr/>
                <p14:nvPr/>
              </p14:nvContentPartPr>
              <p14:xfrm>
                <a:off x="7121401" y="5232766"/>
                <a:ext cx="147600" cy="178920"/>
              </p14:xfrm>
            </p:contentPart>
          </mc:Choice>
          <mc:Fallback>
            <p:pic>
              <p:nvPicPr>
                <p:cNvPr id="310" name="Ink 309">
                  <a:extLst>
                    <a:ext uri="{FF2B5EF4-FFF2-40B4-BE49-F238E27FC236}">
                      <a16:creationId xmlns:a16="http://schemas.microsoft.com/office/drawing/2014/main" id="{97AE9BA3-DD9F-4080-8E4C-838DD9620FCF}"/>
                    </a:ext>
                  </a:extLst>
                </p:cNvPr>
                <p:cNvPicPr/>
                <p:nvPr/>
              </p:nvPicPr>
              <p:blipFill>
                <a:blip r:embed="rId464"/>
                <a:stretch>
                  <a:fillRect/>
                </a:stretch>
              </p:blipFill>
              <p:spPr>
                <a:xfrm>
                  <a:off x="7112761" y="5224126"/>
                  <a:ext cx="16524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5">
              <p14:nvContentPartPr>
                <p14:cNvPr id="311" name="Ink 310">
                  <a:extLst>
                    <a:ext uri="{FF2B5EF4-FFF2-40B4-BE49-F238E27FC236}">
                      <a16:creationId xmlns:a16="http://schemas.microsoft.com/office/drawing/2014/main" id="{73BD5EE2-92B0-4435-A078-234DB4AE2A3F}"/>
                    </a:ext>
                  </a:extLst>
                </p14:cNvPr>
                <p14:cNvContentPartPr/>
                <p14:nvPr/>
              </p14:nvContentPartPr>
              <p14:xfrm>
                <a:off x="7303561" y="5238886"/>
                <a:ext cx="144720" cy="76680"/>
              </p14:xfrm>
            </p:contentPart>
          </mc:Choice>
          <mc:Fallback>
            <p:pic>
              <p:nvPicPr>
                <p:cNvPr id="311" name="Ink 310">
                  <a:extLst>
                    <a:ext uri="{FF2B5EF4-FFF2-40B4-BE49-F238E27FC236}">
                      <a16:creationId xmlns:a16="http://schemas.microsoft.com/office/drawing/2014/main" id="{73BD5EE2-92B0-4435-A078-234DB4AE2A3F}"/>
                    </a:ext>
                  </a:extLst>
                </p:cNvPr>
                <p:cNvPicPr/>
                <p:nvPr/>
              </p:nvPicPr>
              <p:blipFill>
                <a:blip r:embed="rId466"/>
                <a:stretch>
                  <a:fillRect/>
                </a:stretch>
              </p:blipFill>
              <p:spPr>
                <a:xfrm>
                  <a:off x="7294921" y="5229886"/>
                  <a:ext cx="162360" cy="9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7">
              <p14:nvContentPartPr>
                <p14:cNvPr id="312" name="Ink 311">
                  <a:extLst>
                    <a:ext uri="{FF2B5EF4-FFF2-40B4-BE49-F238E27FC236}">
                      <a16:creationId xmlns:a16="http://schemas.microsoft.com/office/drawing/2014/main" id="{D92C9EE3-2C1A-4016-AC01-A053CAC45DB4}"/>
                    </a:ext>
                  </a:extLst>
                </p14:cNvPr>
                <p14:cNvContentPartPr/>
                <p14:nvPr/>
              </p14:nvContentPartPr>
              <p14:xfrm>
                <a:off x="7351441" y="5250406"/>
                <a:ext cx="189360" cy="223200"/>
              </p14:xfrm>
            </p:contentPart>
          </mc:Choice>
          <mc:Fallback>
            <p:pic>
              <p:nvPicPr>
                <p:cNvPr id="312" name="Ink 311">
                  <a:extLst>
                    <a:ext uri="{FF2B5EF4-FFF2-40B4-BE49-F238E27FC236}">
                      <a16:creationId xmlns:a16="http://schemas.microsoft.com/office/drawing/2014/main" id="{D92C9EE3-2C1A-4016-AC01-A053CAC45DB4}"/>
                    </a:ext>
                  </a:extLst>
                </p:cNvPr>
                <p:cNvPicPr/>
                <p:nvPr/>
              </p:nvPicPr>
              <p:blipFill>
                <a:blip r:embed="rId468"/>
                <a:stretch>
                  <a:fillRect/>
                </a:stretch>
              </p:blipFill>
              <p:spPr>
                <a:xfrm>
                  <a:off x="7342801" y="5241766"/>
                  <a:ext cx="207000" cy="2408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3761637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B28F28-4518-4E6D-9729-3CBDD5DB87AC}"/>
              </a:ext>
            </a:extLst>
          </p:cNvPr>
          <p:cNvSpPr txBox="1"/>
          <p:nvPr/>
        </p:nvSpPr>
        <p:spPr>
          <a:xfrm>
            <a:off x="10200456" y="234151"/>
            <a:ext cx="1846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Relative amounts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34519D-9662-448C-9232-FBDB99FC13C6}"/>
              </a:ext>
            </a:extLst>
          </p:cNvPr>
          <p:cNvSpPr txBox="1"/>
          <p:nvPr/>
        </p:nvSpPr>
        <p:spPr>
          <a:xfrm>
            <a:off x="473861" y="1552582"/>
            <a:ext cx="24799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Volume percent</a:t>
            </a:r>
          </a:p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(v/v)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00EA585-101E-4DF3-BD7A-D881305E1999}"/>
                  </a:ext>
                </a:extLst>
              </p:cNvPr>
              <p:cNvSpPr txBox="1"/>
              <p:nvPr/>
            </p:nvSpPr>
            <p:spPr>
              <a:xfrm>
                <a:off x="4151784" y="1484784"/>
                <a:ext cx="4441152" cy="9114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volume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solute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volume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solidFill>
                                <a:srgbClr val="CC66FF"/>
                              </a:solidFill>
                              <a:latin typeface="Cambria Math" panose="02040503050406030204" pitchFamily="18" charset="0"/>
                            </a:rPr>
                            <m:t>solution</m:t>
                          </m:r>
                        </m:den>
                      </m:f>
                      <m:r>
                        <a:rPr lang="en-GB" sz="280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80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sz="2800">
                          <a:latin typeface="Cambria Math" panose="02040503050406030204" pitchFamily="18" charset="0"/>
                        </a:rPr>
                        <m:t> 100%</m:t>
                      </m:r>
                    </m:oMath>
                  </m:oMathPara>
                </a14:m>
                <a:endParaRPr lang="en-GB" sz="2800" dirty="0"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700EA585-101E-4DF3-BD7A-D881305E199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1784" y="1484784"/>
                <a:ext cx="4441152" cy="91146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4881DF34-D87D-4DFF-8A87-C4897A044063}"/>
                  </a:ext>
                </a:extLst>
              </p:cNvPr>
              <p:cNvSpPr txBox="1"/>
              <p:nvPr/>
            </p:nvSpPr>
            <p:spPr>
              <a:xfrm>
                <a:off x="3061951" y="2777181"/>
                <a:ext cx="7271286" cy="9186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volume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solute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volume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solute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volume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8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800">
                              <a:solidFill>
                                <a:srgbClr val="002060"/>
                              </a:solidFill>
                              <a:latin typeface="Cambria Math" panose="02040503050406030204" pitchFamily="18" charset="0"/>
                            </a:rPr>
                            <m:t>solvent</m:t>
                          </m:r>
                        </m:den>
                      </m:f>
                      <m:r>
                        <a:rPr lang="en-GB" sz="280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80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en-GB" sz="2800">
                          <a:latin typeface="Cambria Math" panose="02040503050406030204" pitchFamily="18" charset="0"/>
                        </a:rPr>
                        <m:t> 100%</m:t>
                      </m:r>
                    </m:oMath>
                  </m:oMathPara>
                </a14:m>
                <a:endParaRPr lang="en-GB" sz="2800" dirty="0"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4881DF34-D87D-4DFF-8A87-C4897A04406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951" y="2777181"/>
                <a:ext cx="7271286" cy="91864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D86E80-E814-498C-A47F-FDBBDCD909CC}"/>
              </a:ext>
            </a:extLst>
          </p:cNvPr>
          <p:cNvCxnSpPr/>
          <p:nvPr/>
        </p:nvCxnSpPr>
        <p:spPr>
          <a:xfrm>
            <a:off x="4867725" y="2743189"/>
            <a:ext cx="3096344" cy="10801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DACBAF7-0E95-49C2-BE20-145971AF7019}"/>
              </a:ext>
            </a:extLst>
          </p:cNvPr>
          <p:cNvCxnSpPr>
            <a:cxnSpLocks/>
          </p:cNvCxnSpPr>
          <p:nvPr/>
        </p:nvCxnSpPr>
        <p:spPr>
          <a:xfrm flipV="1">
            <a:off x="5020125" y="2632702"/>
            <a:ext cx="2880320" cy="12173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E187582C-A762-49A9-BAB8-C36F068B1ACB}"/>
              </a:ext>
            </a:extLst>
          </p:cNvPr>
          <p:cNvSpPr txBox="1"/>
          <p:nvPr/>
        </p:nvSpPr>
        <p:spPr>
          <a:xfrm>
            <a:off x="3061951" y="4581128"/>
            <a:ext cx="6002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</a:rPr>
              <a:t>but NO law of conservation of volume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7DEA8CA-A7FB-4D5F-81A8-EF66C5781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39826"/>
            <a:ext cx="10364451" cy="826803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concentration</a:t>
            </a:r>
          </a:p>
        </p:txBody>
      </p:sp>
    </p:spTree>
    <p:extLst>
      <p:ext uri="{BB962C8B-B14F-4D97-AF65-F5344CB8AC3E}">
        <p14:creationId xmlns:p14="http://schemas.microsoft.com/office/powerpoint/2010/main" val="30905883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7631E-2148-4FA7-8A23-68305F9BD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72991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FC5798-73A2-48C4-BB82-5DC62ED9404C}"/>
              </a:ext>
            </a:extLst>
          </p:cNvPr>
          <p:cNvSpPr txBox="1"/>
          <p:nvPr/>
        </p:nvSpPr>
        <p:spPr>
          <a:xfrm>
            <a:off x="335360" y="1268760"/>
            <a:ext cx="111971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What volume of H</a:t>
            </a:r>
            <a:r>
              <a:rPr lang="en-GB" sz="2800" baseline="-25000" dirty="0"/>
              <a:t>2</a:t>
            </a:r>
            <a:r>
              <a:rPr lang="en-GB" sz="2800" dirty="0"/>
              <a:t>O</a:t>
            </a:r>
            <a:r>
              <a:rPr lang="en-GB" sz="2800" baseline="-25000" dirty="0"/>
              <a:t>2</a:t>
            </a:r>
            <a:r>
              <a:rPr lang="en-GB" sz="2800" dirty="0"/>
              <a:t> has to be used to prepare 25 mL of 3% v/v solution?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E4DC0B0-B1FF-4F43-9835-4FD090D7AE05}"/>
              </a:ext>
            </a:extLst>
          </p:cNvPr>
          <p:cNvGrpSpPr/>
          <p:nvPr/>
        </p:nvGrpSpPr>
        <p:grpSpPr>
          <a:xfrm>
            <a:off x="919505" y="1958603"/>
            <a:ext cx="377640" cy="228960"/>
            <a:chOff x="919505" y="1958603"/>
            <a:chExt cx="377640" cy="228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F9C64C64-6C4E-4FFD-A83D-8337A51F0525}"/>
                    </a:ext>
                  </a:extLst>
                </p14:cNvPr>
                <p14:cNvContentPartPr/>
                <p14:nvPr/>
              </p14:nvContentPartPr>
              <p14:xfrm>
                <a:off x="919505" y="1987763"/>
                <a:ext cx="97560" cy="17100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F9C64C64-6C4E-4FFD-A83D-8337A51F0525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910505" y="1979123"/>
                  <a:ext cx="115200" cy="18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38B64CEC-D0B7-4D57-BBFD-3A2594F52CC0}"/>
                    </a:ext>
                  </a:extLst>
                </p14:cNvPr>
                <p14:cNvContentPartPr/>
                <p14:nvPr/>
              </p14:nvContentPartPr>
              <p14:xfrm>
                <a:off x="1068545" y="1973003"/>
                <a:ext cx="75960" cy="7632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38B64CEC-D0B7-4D57-BBFD-3A2594F52CC0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059905" y="1964003"/>
                  <a:ext cx="93600" cy="9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F74C24C0-AFAF-4448-856E-5AB2AF2EFFCE}"/>
                    </a:ext>
                  </a:extLst>
                </p14:cNvPr>
                <p14:cNvContentPartPr/>
                <p14:nvPr/>
              </p14:nvContentPartPr>
              <p14:xfrm>
                <a:off x="1118945" y="1958603"/>
                <a:ext cx="126720" cy="22896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F74C24C0-AFAF-4448-856E-5AB2AF2EFFCE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109945" y="1949603"/>
                  <a:ext cx="144360" cy="24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C021C36E-3A18-4554-A814-094A86260E68}"/>
                    </a:ext>
                  </a:extLst>
                </p14:cNvPr>
                <p14:cNvContentPartPr/>
                <p14:nvPr/>
              </p14:nvContentPartPr>
              <p14:xfrm>
                <a:off x="1206785" y="2075243"/>
                <a:ext cx="90360" cy="9648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C021C36E-3A18-4554-A814-094A86260E68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198145" y="2066243"/>
                  <a:ext cx="108000" cy="114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507177E-AFE9-4B02-8493-03B8A9948578}"/>
              </a:ext>
            </a:extLst>
          </p:cNvPr>
          <p:cNvGrpSpPr/>
          <p:nvPr/>
        </p:nvGrpSpPr>
        <p:grpSpPr>
          <a:xfrm>
            <a:off x="1547705" y="1961843"/>
            <a:ext cx="409320" cy="253800"/>
            <a:chOff x="1547705" y="1961843"/>
            <a:chExt cx="409320" cy="253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EE208231-D1BB-4A17-8175-2B5EF27DA58E}"/>
                    </a:ext>
                  </a:extLst>
                </p14:cNvPr>
                <p14:cNvContentPartPr/>
                <p14:nvPr/>
              </p14:nvContentPartPr>
              <p14:xfrm>
                <a:off x="1547705" y="2060123"/>
                <a:ext cx="124560" cy="10620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EE208231-D1BB-4A17-8175-2B5EF27DA58E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538705" y="2051483"/>
                  <a:ext cx="142200" cy="12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241112D0-E95F-4FDB-9B0F-33C797CA3CD4}"/>
                    </a:ext>
                  </a:extLst>
                </p14:cNvPr>
                <p14:cNvContentPartPr/>
                <p14:nvPr/>
              </p14:nvContentPartPr>
              <p14:xfrm>
                <a:off x="1707545" y="1961843"/>
                <a:ext cx="92880" cy="25380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241112D0-E95F-4FDB-9B0F-33C797CA3CD4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698905" y="1952843"/>
                  <a:ext cx="110520" cy="27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70CFDE56-0406-486A-AC7B-31765AAA6F5D}"/>
                    </a:ext>
                  </a:extLst>
                </p14:cNvPr>
                <p14:cNvContentPartPr/>
                <p14:nvPr/>
              </p14:nvContentPartPr>
              <p14:xfrm>
                <a:off x="1811945" y="2073083"/>
                <a:ext cx="145080" cy="10296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70CFDE56-0406-486A-AC7B-31765AAA6F5D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802945" y="2064443"/>
                  <a:ext cx="162720" cy="120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9EF5CF27-DD4E-4F06-ADC0-A99715F58EFD}"/>
              </a:ext>
            </a:extLst>
          </p:cNvPr>
          <p:cNvGrpSpPr/>
          <p:nvPr/>
        </p:nvGrpSpPr>
        <p:grpSpPr>
          <a:xfrm>
            <a:off x="2259785" y="2041403"/>
            <a:ext cx="689400" cy="117360"/>
            <a:chOff x="2259785" y="2041403"/>
            <a:chExt cx="689400" cy="117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9D380611-C4E0-491A-953F-2057A6C0002A}"/>
                    </a:ext>
                  </a:extLst>
                </p14:cNvPr>
                <p14:cNvContentPartPr/>
                <p14:nvPr/>
              </p14:nvContentPartPr>
              <p14:xfrm>
                <a:off x="2259785" y="2043203"/>
                <a:ext cx="174600" cy="11052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9D380611-C4E0-491A-953F-2057A6C0002A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2251145" y="2034563"/>
                  <a:ext cx="192240" cy="12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CC8595F3-EA06-49BB-972C-3881CCE2E30F}"/>
                    </a:ext>
                  </a:extLst>
                </p14:cNvPr>
                <p14:cNvContentPartPr/>
                <p14:nvPr/>
              </p14:nvContentPartPr>
              <p14:xfrm>
                <a:off x="2487305" y="2057603"/>
                <a:ext cx="179640" cy="10116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CC8595F3-EA06-49BB-972C-3881CCE2E30F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478305" y="2048603"/>
                  <a:ext cx="197280" cy="11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50519297-9CBC-4E88-8A7B-2F36645F6637}"/>
                    </a:ext>
                  </a:extLst>
                </p14:cNvPr>
                <p14:cNvContentPartPr/>
                <p14:nvPr/>
              </p14:nvContentPartPr>
              <p14:xfrm>
                <a:off x="2669465" y="2072363"/>
                <a:ext cx="176760" cy="6876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50519297-9CBC-4E88-8A7B-2F36645F6637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660825" y="2063363"/>
                  <a:ext cx="194400" cy="8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52141032-073B-4214-B5CE-09ACF43FF14E}"/>
                    </a:ext>
                  </a:extLst>
                </p14:cNvPr>
                <p14:cNvContentPartPr/>
                <p14:nvPr/>
              </p14:nvContentPartPr>
              <p14:xfrm>
                <a:off x="2867105" y="2041403"/>
                <a:ext cx="82080" cy="8892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52141032-073B-4214-B5CE-09ACF43FF14E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858105" y="2032403"/>
                  <a:ext cx="99720" cy="106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08D6312-421E-49B4-9FCE-70FEF0083056}"/>
              </a:ext>
            </a:extLst>
          </p:cNvPr>
          <p:cNvGrpSpPr/>
          <p:nvPr/>
        </p:nvGrpSpPr>
        <p:grpSpPr>
          <a:xfrm>
            <a:off x="3300185" y="1963643"/>
            <a:ext cx="465120" cy="172440"/>
            <a:chOff x="3300185" y="1963643"/>
            <a:chExt cx="465120" cy="172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C140A336-E3DF-4531-8107-0EE85559EBDE}"/>
                    </a:ext>
                  </a:extLst>
                </p14:cNvPr>
                <p14:cNvContentPartPr/>
                <p14:nvPr/>
              </p14:nvContentPartPr>
              <p14:xfrm>
                <a:off x="3348425" y="1963643"/>
                <a:ext cx="19080" cy="15156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C140A336-E3DF-4531-8107-0EE85559EBDE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3339785" y="1954643"/>
                  <a:ext cx="36720" cy="16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D3EBCFD1-E0AD-4D7C-95B7-570801DA65FC}"/>
                    </a:ext>
                  </a:extLst>
                </p14:cNvPr>
                <p14:cNvContentPartPr/>
                <p14:nvPr/>
              </p14:nvContentPartPr>
              <p14:xfrm>
                <a:off x="3300185" y="2067323"/>
                <a:ext cx="89280" cy="1836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D3EBCFD1-E0AD-4D7C-95B7-570801DA65FC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3291545" y="2058683"/>
                  <a:ext cx="10692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78EE6F7B-4080-4FC5-8C54-E0A5C3B25D15}"/>
                    </a:ext>
                  </a:extLst>
                </p14:cNvPr>
                <p14:cNvContentPartPr/>
                <p14:nvPr/>
              </p14:nvContentPartPr>
              <p14:xfrm>
                <a:off x="3404945" y="1991723"/>
                <a:ext cx="190080" cy="13752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78EE6F7B-4080-4FC5-8C54-E0A5C3B25D15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3395945" y="1983083"/>
                  <a:ext cx="207720" cy="15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7EE1A77F-61F4-4729-85B4-5101D1350783}"/>
                    </a:ext>
                  </a:extLst>
                </p14:cNvPr>
                <p14:cNvContentPartPr/>
                <p14:nvPr/>
              </p14:nvContentPartPr>
              <p14:xfrm>
                <a:off x="3605105" y="1983083"/>
                <a:ext cx="160200" cy="15300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7EE1A77F-61F4-4729-85B4-5101D1350783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3596105" y="1974083"/>
                  <a:ext cx="177840" cy="170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7B286137-58C9-4F0A-B7AF-F0E596EF35CF}"/>
              </a:ext>
            </a:extLst>
          </p:cNvPr>
          <p:cNvGrpSpPr/>
          <p:nvPr/>
        </p:nvGrpSpPr>
        <p:grpSpPr>
          <a:xfrm>
            <a:off x="4104425" y="1961843"/>
            <a:ext cx="160560" cy="168120"/>
            <a:chOff x="4104425" y="1961843"/>
            <a:chExt cx="160560" cy="168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F92D3EF4-B3CB-48B1-A43E-0A820266D970}"/>
                    </a:ext>
                  </a:extLst>
                </p14:cNvPr>
                <p14:cNvContentPartPr/>
                <p14:nvPr/>
              </p14:nvContentPartPr>
              <p14:xfrm>
                <a:off x="4104425" y="2040323"/>
                <a:ext cx="14400" cy="8640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F92D3EF4-B3CB-48B1-A43E-0A820266D970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4095425" y="2031323"/>
                  <a:ext cx="3204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DF26C554-E183-4435-B49C-AEAE24FA37FA}"/>
                    </a:ext>
                  </a:extLst>
                </p14:cNvPr>
                <p14:cNvContentPartPr/>
                <p14:nvPr/>
              </p14:nvContentPartPr>
              <p14:xfrm>
                <a:off x="4119185" y="1961843"/>
                <a:ext cx="9360" cy="2700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DF26C554-E183-4435-B49C-AEAE24FA37FA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4110185" y="1952843"/>
                  <a:ext cx="2700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0EBD7C9A-1220-4084-9E11-DA9BF8F14CFA}"/>
                    </a:ext>
                  </a:extLst>
                </p14:cNvPr>
                <p14:cNvContentPartPr/>
                <p14:nvPr/>
              </p14:nvContentPartPr>
              <p14:xfrm>
                <a:off x="4168505" y="2034203"/>
                <a:ext cx="96480" cy="9576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0EBD7C9A-1220-4084-9E11-DA9BF8F14CFA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4159505" y="2025203"/>
                  <a:ext cx="114120" cy="113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934DABD2-4E4D-4B92-9015-549844D3A342}"/>
              </a:ext>
            </a:extLst>
          </p:cNvPr>
          <p:cNvGrpSpPr/>
          <p:nvPr/>
        </p:nvGrpSpPr>
        <p:grpSpPr>
          <a:xfrm>
            <a:off x="4620665" y="1919723"/>
            <a:ext cx="732960" cy="162000"/>
            <a:chOff x="4620665" y="1919723"/>
            <a:chExt cx="732960" cy="162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0BF05DCB-A56C-4824-A822-2B3DFDF48AE8}"/>
                    </a:ext>
                  </a:extLst>
                </p14:cNvPr>
                <p14:cNvContentPartPr/>
                <p14:nvPr/>
              </p14:nvContentPartPr>
              <p14:xfrm>
                <a:off x="4620665" y="1919723"/>
                <a:ext cx="88200" cy="16200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0BF05DCB-A56C-4824-A822-2B3DFDF48AE8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4612025" y="1910723"/>
                  <a:ext cx="105840" cy="17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32A8B40F-5A2A-4E43-85BD-AE9087BF8DF8}"/>
                    </a:ext>
                  </a:extLst>
                </p14:cNvPr>
                <p14:cNvContentPartPr/>
                <p14:nvPr/>
              </p14:nvContentPartPr>
              <p14:xfrm>
                <a:off x="4754585" y="1952843"/>
                <a:ext cx="100440" cy="12672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32A8B40F-5A2A-4E43-85BD-AE9087BF8DF8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4745945" y="1943843"/>
                  <a:ext cx="118080" cy="14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4F034863-84A1-4629-A168-F38B89D77C53}"/>
                    </a:ext>
                  </a:extLst>
                </p14:cNvPr>
                <p14:cNvContentPartPr/>
                <p14:nvPr/>
              </p14:nvContentPartPr>
              <p14:xfrm>
                <a:off x="4884545" y="1940243"/>
                <a:ext cx="115200" cy="13500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4F034863-84A1-4629-A168-F38B89D77C53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4875905" y="1931603"/>
                  <a:ext cx="132840" cy="15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2BE80F3A-A971-4DA0-BAB8-79E26BDF748B}"/>
                    </a:ext>
                  </a:extLst>
                </p14:cNvPr>
                <p14:cNvContentPartPr/>
                <p14:nvPr/>
              </p14:nvContentPartPr>
              <p14:xfrm>
                <a:off x="5087945" y="1994963"/>
                <a:ext cx="118440" cy="8496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2BE80F3A-A971-4DA0-BAB8-79E26BDF748B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5079305" y="1986323"/>
                  <a:ext cx="136080" cy="10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C8A05221-8C01-4FDD-B4BB-9D1A7D410B6B}"/>
                    </a:ext>
                  </a:extLst>
                </p14:cNvPr>
                <p14:cNvContentPartPr/>
                <p14:nvPr/>
              </p14:nvContentPartPr>
              <p14:xfrm>
                <a:off x="5263625" y="1964003"/>
                <a:ext cx="90000" cy="11412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C8A05221-8C01-4FDD-B4BB-9D1A7D410B6B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5254985" y="1955363"/>
                  <a:ext cx="107640" cy="1317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4C4E059C-DB4F-4FBC-AC9D-93FAF8DD4B0F}"/>
                  </a:ext>
                </a:extLst>
              </p14:cNvPr>
              <p14:cNvContentPartPr/>
              <p14:nvPr/>
            </p14:nvContentPartPr>
            <p14:xfrm>
              <a:off x="5509505" y="1905683"/>
              <a:ext cx="193320" cy="23940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4C4E059C-DB4F-4FBC-AC9D-93FAF8DD4B0F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5500865" y="1897043"/>
                <a:ext cx="210960" cy="257040"/>
              </a:xfrm>
              <a:prstGeom prst="rect">
                <a:avLst/>
              </a:prstGeom>
            </p:spPr>
          </p:pic>
        </mc:Fallback>
      </mc:AlternateContent>
      <p:grpSp>
        <p:nvGrpSpPr>
          <p:cNvPr id="48" name="Group 47">
            <a:extLst>
              <a:ext uri="{FF2B5EF4-FFF2-40B4-BE49-F238E27FC236}">
                <a16:creationId xmlns:a16="http://schemas.microsoft.com/office/drawing/2014/main" id="{A0B57BCD-6C71-4805-859F-CB73BA9F5B36}"/>
              </a:ext>
            </a:extLst>
          </p:cNvPr>
          <p:cNvGrpSpPr/>
          <p:nvPr/>
        </p:nvGrpSpPr>
        <p:grpSpPr>
          <a:xfrm>
            <a:off x="5912705" y="1907843"/>
            <a:ext cx="1023480" cy="221760"/>
            <a:chOff x="5912705" y="1907843"/>
            <a:chExt cx="1023480" cy="221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A43D5382-EDA3-4FF1-9D5E-648FFC73D44D}"/>
                    </a:ext>
                  </a:extLst>
                </p14:cNvPr>
                <p14:cNvContentPartPr/>
                <p14:nvPr/>
              </p14:nvContentPartPr>
              <p14:xfrm>
                <a:off x="5912705" y="2001803"/>
                <a:ext cx="111600" cy="11340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A43D5382-EDA3-4FF1-9D5E-648FFC73D44D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5904065" y="1993163"/>
                  <a:ext cx="129240" cy="13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66217DBC-3E1D-46E3-8DD2-EEED2208E8C4}"/>
                    </a:ext>
                  </a:extLst>
                </p14:cNvPr>
                <p14:cNvContentPartPr/>
                <p14:nvPr/>
              </p14:nvContentPartPr>
              <p14:xfrm>
                <a:off x="6033665" y="2008283"/>
                <a:ext cx="108720" cy="9432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66217DBC-3E1D-46E3-8DD2-EEED2208E8C4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6025025" y="1999283"/>
                  <a:ext cx="126360" cy="11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CC677D38-6CF8-422E-AED8-89F218508A60}"/>
                    </a:ext>
                  </a:extLst>
                </p14:cNvPr>
                <p14:cNvContentPartPr/>
                <p14:nvPr/>
              </p14:nvContentPartPr>
              <p14:xfrm>
                <a:off x="6178745" y="1907843"/>
                <a:ext cx="329040" cy="20484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CC677D38-6CF8-422E-AED8-89F218508A60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6169745" y="1899203"/>
                  <a:ext cx="346680" cy="22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DC6DD173-887C-47C4-9310-D0C01C1E061D}"/>
                    </a:ext>
                  </a:extLst>
                </p14:cNvPr>
                <p14:cNvContentPartPr/>
                <p14:nvPr/>
              </p14:nvContentPartPr>
              <p14:xfrm>
                <a:off x="6457025" y="1944563"/>
                <a:ext cx="201960" cy="15732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DC6DD173-887C-47C4-9310-D0C01C1E061D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6448025" y="1935923"/>
                  <a:ext cx="219600" cy="17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29E4E3B6-4CC3-4B96-A383-6D2E66DC8186}"/>
                    </a:ext>
                  </a:extLst>
                </p14:cNvPr>
                <p14:cNvContentPartPr/>
                <p14:nvPr/>
              </p14:nvContentPartPr>
              <p14:xfrm>
                <a:off x="6679145" y="2025203"/>
                <a:ext cx="136800" cy="9072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29E4E3B6-4CC3-4B96-A383-6D2E66DC8186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6670505" y="2016563"/>
                  <a:ext cx="154440" cy="10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2C4E8DDA-2B25-4D25-A5E8-F35A33C71D3F}"/>
                    </a:ext>
                  </a:extLst>
                </p14:cNvPr>
                <p14:cNvContentPartPr/>
                <p14:nvPr/>
              </p14:nvContentPartPr>
              <p14:xfrm>
                <a:off x="6682025" y="2084603"/>
                <a:ext cx="113400" cy="4500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2C4E8DDA-2B25-4D25-A5E8-F35A33C71D3F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6673385" y="2075963"/>
                  <a:ext cx="13104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639E739C-8BD8-4962-90AC-1CFED16E2392}"/>
                    </a:ext>
                  </a:extLst>
                </p14:cNvPr>
                <p14:cNvContentPartPr/>
                <p14:nvPr/>
              </p14:nvContentPartPr>
              <p14:xfrm>
                <a:off x="6859145" y="2028803"/>
                <a:ext cx="77040" cy="10080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639E739C-8BD8-4962-90AC-1CFED16E2392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6850145" y="2019803"/>
                  <a:ext cx="94680" cy="118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DBCB6ABF-57E4-4084-B94D-E815BE67185D}"/>
              </a:ext>
            </a:extLst>
          </p:cNvPr>
          <p:cNvGrpSpPr/>
          <p:nvPr/>
        </p:nvGrpSpPr>
        <p:grpSpPr>
          <a:xfrm>
            <a:off x="7218032" y="1985243"/>
            <a:ext cx="610920" cy="165240"/>
            <a:chOff x="7218032" y="1985243"/>
            <a:chExt cx="610920" cy="165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6FEA8298-750A-4957-AA45-312894780462}"/>
                    </a:ext>
                  </a:extLst>
                </p14:cNvPr>
                <p14:cNvContentPartPr/>
                <p14:nvPr/>
              </p14:nvContentPartPr>
              <p14:xfrm>
                <a:off x="7281032" y="1985243"/>
                <a:ext cx="15840" cy="13644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6FEA8298-750A-4957-AA45-312894780462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7272392" y="1976603"/>
                  <a:ext cx="3348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600FBCCD-1014-4444-8890-3344C1ABFF6C}"/>
                    </a:ext>
                  </a:extLst>
                </p14:cNvPr>
                <p14:cNvContentPartPr/>
                <p14:nvPr/>
              </p14:nvContentPartPr>
              <p14:xfrm>
                <a:off x="7218032" y="1993883"/>
                <a:ext cx="295200" cy="15372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600FBCCD-1014-4444-8890-3344C1ABFF6C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209032" y="1984883"/>
                  <a:ext cx="312840" cy="171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915490D5-83BC-4B9C-BB06-B15616EFEF4B}"/>
                    </a:ext>
                  </a:extLst>
                </p14:cNvPr>
                <p14:cNvContentPartPr/>
                <p14:nvPr/>
              </p14:nvContentPartPr>
              <p14:xfrm>
                <a:off x="7559312" y="2063003"/>
                <a:ext cx="269640" cy="8748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915490D5-83BC-4B9C-BB06-B15616EFEF4B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7550672" y="2054003"/>
                  <a:ext cx="287280" cy="105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80C29EEA-5941-4CAB-8B18-C4CE892FB844}"/>
              </a:ext>
            </a:extLst>
          </p:cNvPr>
          <p:cNvGrpSpPr/>
          <p:nvPr/>
        </p:nvGrpSpPr>
        <p:grpSpPr>
          <a:xfrm>
            <a:off x="8101112" y="2043203"/>
            <a:ext cx="349920" cy="96480"/>
            <a:chOff x="8101112" y="2043203"/>
            <a:chExt cx="349920" cy="96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3C41F05F-CED2-4765-99CC-350506601CD9}"/>
                    </a:ext>
                  </a:extLst>
                </p14:cNvPr>
                <p14:cNvContentPartPr/>
                <p14:nvPr/>
              </p14:nvContentPartPr>
              <p14:xfrm>
                <a:off x="8101112" y="2054003"/>
                <a:ext cx="103320" cy="8460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3C41F05F-CED2-4765-99CC-350506601CD9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092472" y="2045003"/>
                  <a:ext cx="120960" cy="10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167067EB-C524-4EEB-A047-090B720E8076}"/>
                    </a:ext>
                  </a:extLst>
                </p14:cNvPr>
                <p14:cNvContentPartPr/>
                <p14:nvPr/>
              </p14:nvContentPartPr>
              <p14:xfrm>
                <a:off x="8206952" y="2043203"/>
                <a:ext cx="244080" cy="9648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167067EB-C524-4EEB-A047-090B720E8076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197952" y="2034203"/>
                  <a:ext cx="261720" cy="114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7E67CF34-49BD-4950-80BB-24ED41EA95EC}"/>
              </a:ext>
            </a:extLst>
          </p:cNvPr>
          <p:cNvGrpSpPr/>
          <p:nvPr/>
        </p:nvGrpSpPr>
        <p:grpSpPr>
          <a:xfrm>
            <a:off x="8839112" y="1993523"/>
            <a:ext cx="649440" cy="159840"/>
            <a:chOff x="8839112" y="1993523"/>
            <a:chExt cx="649440" cy="159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A0FFC964-F29E-44FE-967A-EFBA29752612}"/>
                    </a:ext>
                  </a:extLst>
                </p14:cNvPr>
                <p14:cNvContentPartPr/>
                <p14:nvPr/>
              </p14:nvContentPartPr>
              <p14:xfrm>
                <a:off x="8839112" y="1993523"/>
                <a:ext cx="144000" cy="15984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A0FFC964-F29E-44FE-967A-EFBA29752612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830112" y="1984883"/>
                  <a:ext cx="161640" cy="17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AA0B9436-8287-4F82-A40B-4C81B53D1EBC}"/>
                    </a:ext>
                  </a:extLst>
                </p14:cNvPr>
                <p14:cNvContentPartPr/>
                <p14:nvPr/>
              </p14:nvContentPartPr>
              <p14:xfrm>
                <a:off x="9118472" y="2056883"/>
                <a:ext cx="211320" cy="7272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AA0B9436-8287-4F82-A40B-4C81B53D1EBC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9109832" y="2048243"/>
                  <a:ext cx="228960" cy="9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C9D1D80E-6D20-4E80-9371-1912905F4504}"/>
                    </a:ext>
                  </a:extLst>
                </p14:cNvPr>
                <p14:cNvContentPartPr/>
                <p14:nvPr/>
              </p14:nvContentPartPr>
              <p14:xfrm>
                <a:off x="9401792" y="1995683"/>
                <a:ext cx="86760" cy="11304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C9D1D80E-6D20-4E80-9371-1912905F4504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9392792" y="1987043"/>
                  <a:ext cx="104400" cy="130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80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E6469997-BD8A-4AD1-9A16-443CD66CF769}"/>
                  </a:ext>
                </a:extLst>
              </p14:cNvPr>
              <p14:cNvContentPartPr/>
              <p14:nvPr/>
            </p14:nvContentPartPr>
            <p14:xfrm>
              <a:off x="9687632" y="1971203"/>
              <a:ext cx="212040" cy="267480"/>
            </p14:xfrm>
          </p:contentPart>
        </mc:Choice>
        <mc:Fallback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E6469997-BD8A-4AD1-9A16-443CD66CF769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9678992" y="1962563"/>
                <a:ext cx="229680" cy="285120"/>
              </a:xfrm>
              <a:prstGeom prst="rect">
                <a:avLst/>
              </a:prstGeom>
            </p:spPr>
          </p:pic>
        </mc:Fallback>
      </mc:AlternateContent>
      <p:grpSp>
        <p:nvGrpSpPr>
          <p:cNvPr id="70" name="Group 69">
            <a:extLst>
              <a:ext uri="{FF2B5EF4-FFF2-40B4-BE49-F238E27FC236}">
                <a16:creationId xmlns:a16="http://schemas.microsoft.com/office/drawing/2014/main" id="{61B6F250-5422-41EB-89B5-4CD19DF45B8F}"/>
              </a:ext>
            </a:extLst>
          </p:cNvPr>
          <p:cNvGrpSpPr/>
          <p:nvPr/>
        </p:nvGrpSpPr>
        <p:grpSpPr>
          <a:xfrm>
            <a:off x="10201352" y="2027003"/>
            <a:ext cx="834840" cy="160560"/>
            <a:chOff x="10201352" y="2027003"/>
            <a:chExt cx="834840" cy="160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D738154B-821E-452C-BA1B-59CD2DD980A9}"/>
                    </a:ext>
                  </a:extLst>
                </p14:cNvPr>
                <p14:cNvContentPartPr/>
                <p14:nvPr/>
              </p14:nvContentPartPr>
              <p14:xfrm>
                <a:off x="10201352" y="2038163"/>
                <a:ext cx="108000" cy="9828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D738154B-821E-452C-BA1B-59CD2DD980A9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10192712" y="2029163"/>
                  <a:ext cx="125640" cy="11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4E16FE77-CECE-44B0-B44F-44969ACA7D5A}"/>
                    </a:ext>
                  </a:extLst>
                </p14:cNvPr>
                <p14:cNvContentPartPr/>
                <p14:nvPr/>
              </p14:nvContentPartPr>
              <p14:xfrm>
                <a:off x="10358672" y="2048963"/>
                <a:ext cx="117360" cy="10224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4E16FE77-CECE-44B0-B44F-44969ACA7D5A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10349672" y="2040323"/>
                  <a:ext cx="135000" cy="11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893E8131-346B-49C8-8F6B-0040B163A888}"/>
                    </a:ext>
                  </a:extLst>
                </p14:cNvPr>
                <p14:cNvContentPartPr/>
                <p14:nvPr/>
              </p14:nvContentPartPr>
              <p14:xfrm>
                <a:off x="10523552" y="2027003"/>
                <a:ext cx="512640" cy="16056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893E8131-346B-49C8-8F6B-0040B163A888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10514912" y="2018003"/>
                  <a:ext cx="530280" cy="178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4F140200-B783-4CB5-B9C3-4AD575689DA2}"/>
              </a:ext>
            </a:extLst>
          </p:cNvPr>
          <p:cNvGrpSpPr/>
          <p:nvPr/>
        </p:nvGrpSpPr>
        <p:grpSpPr>
          <a:xfrm>
            <a:off x="11243912" y="1933403"/>
            <a:ext cx="783720" cy="279720"/>
            <a:chOff x="11243912" y="1933403"/>
            <a:chExt cx="783720" cy="279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052AE4C0-0BBF-4D8C-8735-F455F139B4B0}"/>
                    </a:ext>
                  </a:extLst>
                </p14:cNvPr>
                <p14:cNvContentPartPr/>
                <p14:nvPr/>
              </p14:nvContentPartPr>
              <p14:xfrm>
                <a:off x="11243912" y="1933403"/>
                <a:ext cx="79920" cy="27972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052AE4C0-0BBF-4D8C-8735-F455F139B4B0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11234912" y="1924403"/>
                  <a:ext cx="97560" cy="29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68DD93AB-24E3-4AE9-AB8A-7D7A7D39D0C7}"/>
                    </a:ext>
                  </a:extLst>
                </p14:cNvPr>
                <p14:cNvContentPartPr/>
                <p14:nvPr/>
              </p14:nvContentPartPr>
              <p14:xfrm>
                <a:off x="11357312" y="1991723"/>
                <a:ext cx="128520" cy="19836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68DD93AB-24E3-4AE9-AB8A-7D7A7D39D0C7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11348672" y="1983083"/>
                  <a:ext cx="146160" cy="21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3C3E2865-E087-4467-A4A0-3DA6A820DAFA}"/>
                    </a:ext>
                  </a:extLst>
                </p14:cNvPr>
                <p14:cNvContentPartPr/>
                <p14:nvPr/>
              </p14:nvContentPartPr>
              <p14:xfrm>
                <a:off x="11511032" y="1992443"/>
                <a:ext cx="280440" cy="20196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3C3E2865-E087-4467-A4A0-3DA6A820DAFA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11502392" y="1983443"/>
                  <a:ext cx="298080" cy="21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928EE639-2855-4322-AA5E-437DEA435C67}"/>
                    </a:ext>
                  </a:extLst>
                </p14:cNvPr>
                <p14:cNvContentPartPr/>
                <p14:nvPr/>
              </p14:nvContentPartPr>
              <p14:xfrm>
                <a:off x="11806952" y="1943123"/>
                <a:ext cx="220680" cy="25704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928EE639-2855-4322-AA5E-437DEA435C67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11797952" y="1934123"/>
                  <a:ext cx="238320" cy="274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C7CC38A6-4952-4942-8ADA-6E5BCBD534B9}"/>
              </a:ext>
            </a:extLst>
          </p:cNvPr>
          <p:cNvGrpSpPr/>
          <p:nvPr/>
        </p:nvGrpSpPr>
        <p:grpSpPr>
          <a:xfrm>
            <a:off x="1404065" y="2506297"/>
            <a:ext cx="2531880" cy="379440"/>
            <a:chOff x="1404065" y="2506297"/>
            <a:chExt cx="2531880" cy="379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0E0D1CDD-7886-470D-8BFF-2B08D81845F8}"/>
                    </a:ext>
                  </a:extLst>
                </p14:cNvPr>
                <p14:cNvContentPartPr/>
                <p14:nvPr/>
              </p14:nvContentPartPr>
              <p14:xfrm>
                <a:off x="1404065" y="2533657"/>
                <a:ext cx="179640" cy="19404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0E0D1CDD-7886-470D-8BFF-2B08D81845F8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395425" y="2525017"/>
                  <a:ext cx="197280" cy="21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DBF5EA0C-85B9-4953-B8F9-62A7037D0EF1}"/>
                    </a:ext>
                  </a:extLst>
                </p14:cNvPr>
                <p14:cNvContentPartPr/>
                <p14:nvPr/>
              </p14:nvContentPartPr>
              <p14:xfrm>
                <a:off x="1607825" y="2582977"/>
                <a:ext cx="164520" cy="13356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DBF5EA0C-85B9-4953-B8F9-62A7037D0EF1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1599185" y="2574337"/>
                  <a:ext cx="182160" cy="15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674F161B-0DD7-4F02-A6F3-D69038AA9A2C}"/>
                    </a:ext>
                  </a:extLst>
                </p14:cNvPr>
                <p14:cNvContentPartPr/>
                <p14:nvPr/>
              </p14:nvContentPartPr>
              <p14:xfrm>
                <a:off x="1615385" y="2573617"/>
                <a:ext cx="234000" cy="15516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674F161B-0DD7-4F02-A6F3-D69038AA9A2C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1606385" y="2564617"/>
                  <a:ext cx="251640" cy="17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20593AC0-20DA-49BF-BBD3-E4E4E8EF757D}"/>
                    </a:ext>
                  </a:extLst>
                </p14:cNvPr>
                <p14:cNvContentPartPr/>
                <p14:nvPr/>
              </p14:nvContentPartPr>
              <p14:xfrm>
                <a:off x="1891865" y="2556337"/>
                <a:ext cx="117720" cy="16236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20593AC0-20DA-49BF-BBD3-E4E4E8EF757D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1882865" y="2547697"/>
                  <a:ext cx="135360" cy="18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8BC381B4-71ED-407F-A9F8-D67901E931D5}"/>
                    </a:ext>
                  </a:extLst>
                </p14:cNvPr>
                <p14:cNvContentPartPr/>
                <p14:nvPr/>
              </p14:nvContentPartPr>
              <p14:xfrm>
                <a:off x="2094905" y="2624737"/>
                <a:ext cx="158760" cy="10080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8BC381B4-71ED-407F-A9F8-D67901E931D5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2086265" y="2616097"/>
                  <a:ext cx="176400" cy="11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224641FB-D969-448D-9C99-0E2B2E696A54}"/>
                    </a:ext>
                  </a:extLst>
                </p14:cNvPr>
                <p14:cNvContentPartPr/>
                <p14:nvPr/>
              </p14:nvContentPartPr>
              <p14:xfrm>
                <a:off x="2324945" y="2588017"/>
                <a:ext cx="119160" cy="12600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224641FB-D969-448D-9C99-0E2B2E696A54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2316305" y="2579377"/>
                  <a:ext cx="136800" cy="14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AAB25001-7FD1-4027-87AA-416E15362C5F}"/>
                    </a:ext>
                  </a:extLst>
                </p14:cNvPr>
                <p14:cNvContentPartPr/>
                <p14:nvPr/>
              </p14:nvContentPartPr>
              <p14:xfrm>
                <a:off x="2641745" y="2620057"/>
                <a:ext cx="118440" cy="7776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AAB25001-7FD1-4027-87AA-416E15362C5F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2633105" y="2611057"/>
                  <a:ext cx="136080" cy="9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B3D23683-2241-496D-B4A8-E9BA9EA77306}"/>
                    </a:ext>
                  </a:extLst>
                </p14:cNvPr>
                <p14:cNvContentPartPr/>
                <p14:nvPr/>
              </p14:nvContentPartPr>
              <p14:xfrm>
                <a:off x="2774585" y="2516017"/>
                <a:ext cx="74520" cy="29988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B3D23683-2241-496D-B4A8-E9BA9EA77306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2765945" y="2507017"/>
                  <a:ext cx="92160" cy="31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6D09A074-1A04-4057-B2C8-BFAB0B5EDB6F}"/>
                    </a:ext>
                  </a:extLst>
                </p14:cNvPr>
                <p14:cNvContentPartPr/>
                <p14:nvPr/>
              </p14:nvContentPartPr>
              <p14:xfrm>
                <a:off x="2993465" y="2612137"/>
                <a:ext cx="125640" cy="11808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6D09A074-1A04-4057-B2C8-BFAB0B5EDB6F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2984465" y="2603137"/>
                  <a:ext cx="143280" cy="13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5CD816DC-493E-4C75-A89C-1727F0359804}"/>
                    </a:ext>
                  </a:extLst>
                </p14:cNvPr>
                <p14:cNvContentPartPr/>
                <p14:nvPr/>
              </p14:nvContentPartPr>
              <p14:xfrm>
                <a:off x="3116225" y="2624737"/>
                <a:ext cx="88920" cy="8532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5CD816DC-493E-4C75-A89C-1727F0359804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3107585" y="2616097"/>
                  <a:ext cx="106560" cy="10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FC62A815-341F-4593-91B0-DC3B50F62097}"/>
                    </a:ext>
                  </a:extLst>
                </p14:cNvPr>
                <p14:cNvContentPartPr/>
                <p14:nvPr/>
              </p14:nvContentPartPr>
              <p14:xfrm>
                <a:off x="3240785" y="2567137"/>
                <a:ext cx="297000" cy="17424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FC62A815-341F-4593-91B0-DC3B50F62097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3232145" y="2558497"/>
                  <a:ext cx="314640" cy="19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3D73F48C-AA3B-4046-9F43-2ECBB57C8BC5}"/>
                    </a:ext>
                  </a:extLst>
                </p14:cNvPr>
                <p14:cNvContentPartPr/>
                <p14:nvPr/>
              </p14:nvContentPartPr>
              <p14:xfrm>
                <a:off x="3463265" y="2647777"/>
                <a:ext cx="190800" cy="6660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3D73F48C-AA3B-4046-9F43-2ECBB57C8BC5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3454625" y="2638777"/>
                  <a:ext cx="20844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511FBE11-9DD0-4C27-9C48-26C5AD4E9BB7}"/>
                    </a:ext>
                  </a:extLst>
                </p14:cNvPr>
                <p14:cNvContentPartPr/>
                <p14:nvPr/>
              </p14:nvContentPartPr>
              <p14:xfrm>
                <a:off x="3654785" y="2603497"/>
                <a:ext cx="133200" cy="11520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511FBE11-9DD0-4C27-9C48-26C5AD4E9BB7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3645785" y="2594497"/>
                  <a:ext cx="150840" cy="13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F8EFAED0-EA85-4D1E-8C3B-3E269D2564F6}"/>
                    </a:ext>
                  </a:extLst>
                </p14:cNvPr>
                <p14:cNvContentPartPr/>
                <p14:nvPr/>
              </p14:nvContentPartPr>
              <p14:xfrm>
                <a:off x="3847025" y="2641297"/>
                <a:ext cx="88920" cy="8316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F8EFAED0-EA85-4D1E-8C3B-3E269D2564F6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3838025" y="2632297"/>
                  <a:ext cx="106560" cy="10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8C1D51A0-80EC-4F20-A9E7-E6789AEB292D}"/>
                    </a:ext>
                  </a:extLst>
                </p14:cNvPr>
                <p14:cNvContentPartPr/>
                <p14:nvPr/>
              </p14:nvContentPartPr>
              <p14:xfrm>
                <a:off x="2378945" y="2506297"/>
                <a:ext cx="808920" cy="37944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8C1D51A0-80EC-4F20-A9E7-E6789AEB292D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2369945" y="2497297"/>
                  <a:ext cx="826560" cy="397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FC87D541-49FE-44D1-9C17-143C6431DB76}"/>
              </a:ext>
            </a:extLst>
          </p:cNvPr>
          <p:cNvGrpSpPr/>
          <p:nvPr/>
        </p:nvGrpSpPr>
        <p:grpSpPr>
          <a:xfrm>
            <a:off x="4298465" y="2285617"/>
            <a:ext cx="2039760" cy="584640"/>
            <a:chOff x="4298465" y="2285617"/>
            <a:chExt cx="2039760" cy="584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8BAD0E0F-EF13-4E22-83CE-C3A9F3B7CBA1}"/>
                    </a:ext>
                  </a:extLst>
                </p14:cNvPr>
                <p14:cNvContentPartPr/>
                <p14:nvPr/>
              </p14:nvContentPartPr>
              <p14:xfrm>
                <a:off x="4298465" y="2478577"/>
                <a:ext cx="1127520" cy="8172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8BAD0E0F-EF13-4E22-83CE-C3A9F3B7CBA1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4289825" y="2469577"/>
                  <a:ext cx="1145160" cy="9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B32EA476-0892-4797-AB2A-0448857D998A}"/>
                    </a:ext>
                  </a:extLst>
                </p14:cNvPr>
                <p14:cNvContentPartPr/>
                <p14:nvPr/>
              </p14:nvContentPartPr>
              <p14:xfrm>
                <a:off x="4455785" y="2285617"/>
                <a:ext cx="171360" cy="19404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B32EA476-0892-4797-AB2A-0448857D998A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4447145" y="2276977"/>
                  <a:ext cx="189000" cy="21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7F7214D5-42CF-4A93-B3BC-18CB7FBFAC18}"/>
                    </a:ext>
                  </a:extLst>
                </p14:cNvPr>
                <p14:cNvContentPartPr/>
                <p14:nvPr/>
              </p14:nvContentPartPr>
              <p14:xfrm>
                <a:off x="4633625" y="2382817"/>
                <a:ext cx="190080" cy="10332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7F7214D5-42CF-4A93-B3BC-18CB7FBFAC18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4624985" y="2373817"/>
                  <a:ext cx="207720" cy="12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929FFCD5-F850-43D0-97DE-55659F66333F}"/>
                    </a:ext>
                  </a:extLst>
                </p14:cNvPr>
                <p14:cNvContentPartPr/>
                <p14:nvPr/>
              </p14:nvContentPartPr>
              <p14:xfrm>
                <a:off x="4865465" y="2318017"/>
                <a:ext cx="101880" cy="13860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929FFCD5-F850-43D0-97DE-55659F66333F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4856825" y="2309017"/>
                  <a:ext cx="119520" cy="15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31D00F80-029D-4219-8AA9-A55CB6EFA928}"/>
                    </a:ext>
                  </a:extLst>
                </p14:cNvPr>
                <p14:cNvContentPartPr/>
                <p14:nvPr/>
              </p14:nvContentPartPr>
              <p14:xfrm>
                <a:off x="5110625" y="2291737"/>
                <a:ext cx="17640" cy="17136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31D00F80-029D-4219-8AA9-A55CB6EFA928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5101985" y="2283097"/>
                  <a:ext cx="35280" cy="18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BD05467A-7CB4-4C0C-A91E-9F4B628A752F}"/>
                    </a:ext>
                  </a:extLst>
                </p14:cNvPr>
                <p14:cNvContentPartPr/>
                <p14:nvPr/>
              </p14:nvContentPartPr>
              <p14:xfrm>
                <a:off x="5087225" y="2314777"/>
                <a:ext cx="123120" cy="11448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BD05467A-7CB4-4C0C-A91E-9F4B628A752F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5078225" y="2306137"/>
                  <a:ext cx="140760" cy="13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E01B0192-D19C-4D37-9C24-FD73EFD8005F}"/>
                    </a:ext>
                  </a:extLst>
                </p14:cNvPr>
                <p14:cNvContentPartPr/>
                <p14:nvPr/>
              </p14:nvContentPartPr>
              <p14:xfrm>
                <a:off x="5226905" y="2286697"/>
                <a:ext cx="242640" cy="18504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E01B0192-D19C-4D37-9C24-FD73EFD8005F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5218265" y="2278057"/>
                  <a:ext cx="260280" cy="20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B7B2507B-302F-485F-9AA9-78B8689E752F}"/>
                    </a:ext>
                  </a:extLst>
                </p14:cNvPr>
                <p14:cNvContentPartPr/>
                <p14:nvPr/>
              </p14:nvContentPartPr>
              <p14:xfrm>
                <a:off x="5502665" y="2413057"/>
                <a:ext cx="61560" cy="8064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B7B2507B-302F-485F-9AA9-78B8689E752F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5494025" y="2404417"/>
                  <a:ext cx="79200" cy="9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C6B4086F-4A4A-4529-A7E7-8020FC054D4C}"/>
                    </a:ext>
                  </a:extLst>
                </p14:cNvPr>
                <p14:cNvContentPartPr/>
                <p14:nvPr/>
              </p14:nvContentPartPr>
              <p14:xfrm>
                <a:off x="4682945" y="2591977"/>
                <a:ext cx="348120" cy="15696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C6B4086F-4A4A-4529-A7E7-8020FC054D4C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4674305" y="2583337"/>
                  <a:ext cx="365760" cy="17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224B016A-2404-4652-BE44-77842F99FD8B}"/>
                    </a:ext>
                  </a:extLst>
                </p14:cNvPr>
                <p14:cNvContentPartPr/>
                <p14:nvPr/>
              </p14:nvContentPartPr>
              <p14:xfrm>
                <a:off x="5069945" y="2581537"/>
                <a:ext cx="145440" cy="15156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224B016A-2404-4652-BE44-77842F99FD8B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5060945" y="2572897"/>
                  <a:ext cx="163080" cy="16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F2F09B60-74E1-4B94-A781-170069B1206B}"/>
                    </a:ext>
                  </a:extLst>
                </p14:cNvPr>
                <p14:cNvContentPartPr/>
                <p14:nvPr/>
              </p14:nvContentPartPr>
              <p14:xfrm>
                <a:off x="5241665" y="2651737"/>
                <a:ext cx="141120" cy="8604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F2F09B60-74E1-4B94-A781-170069B1206B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5233025" y="2642737"/>
                  <a:ext cx="158760" cy="10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ACB5B4C7-00F3-4A95-B7A6-797E02AB1AF9}"/>
                    </a:ext>
                  </a:extLst>
                </p14:cNvPr>
                <p14:cNvContentPartPr/>
                <p14:nvPr/>
              </p14:nvContentPartPr>
              <p14:xfrm>
                <a:off x="5432105" y="2606017"/>
                <a:ext cx="75240" cy="14832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ACB5B4C7-00F3-4A95-B7A6-797E02AB1AF9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5423465" y="2597377"/>
                  <a:ext cx="92880" cy="16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42AD7D90-843D-48B4-ADED-1BD63FA9C8D0}"/>
                    </a:ext>
                  </a:extLst>
                </p14:cNvPr>
                <p14:cNvContentPartPr/>
                <p14:nvPr/>
              </p14:nvContentPartPr>
              <p14:xfrm>
                <a:off x="5364425" y="2511697"/>
                <a:ext cx="18000" cy="828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42AD7D90-843D-48B4-ADED-1BD63FA9C8D0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5355425" y="2503057"/>
                  <a:ext cx="35640" cy="2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6A953757-1C3B-446A-980D-557114018E32}"/>
                    </a:ext>
                  </a:extLst>
                </p14:cNvPr>
                <p14:cNvContentPartPr/>
                <p14:nvPr/>
              </p14:nvContentPartPr>
              <p14:xfrm>
                <a:off x="5363345" y="2450857"/>
                <a:ext cx="873000" cy="5652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6A953757-1C3B-446A-980D-557114018E32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5354705" y="2441857"/>
                  <a:ext cx="890640" cy="7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F9524F17-4AA2-4CEB-9443-13B528CBACDD}"/>
                    </a:ext>
                  </a:extLst>
                </p14:cNvPr>
                <p14:cNvContentPartPr/>
                <p14:nvPr/>
              </p14:nvContentPartPr>
              <p14:xfrm>
                <a:off x="5627945" y="2633017"/>
                <a:ext cx="91440" cy="10152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F9524F17-4AA2-4CEB-9443-13B528CBACDD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5618945" y="2624017"/>
                  <a:ext cx="109080" cy="11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67231EDA-B502-497C-8A7C-598AFA56FCEA}"/>
                    </a:ext>
                  </a:extLst>
                </p14:cNvPr>
                <p14:cNvContentPartPr/>
                <p14:nvPr/>
              </p14:nvContentPartPr>
              <p14:xfrm>
                <a:off x="5765825" y="2656777"/>
                <a:ext cx="77760" cy="7056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67231EDA-B502-497C-8A7C-598AFA56FCEA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5756825" y="2647777"/>
                  <a:ext cx="9540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0BE694A3-6295-49EC-8A99-0CE063659222}"/>
                    </a:ext>
                  </a:extLst>
                </p14:cNvPr>
                <p14:cNvContentPartPr/>
                <p14:nvPr/>
              </p14:nvContentPartPr>
              <p14:xfrm>
                <a:off x="5850065" y="2629057"/>
                <a:ext cx="167400" cy="10980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0BE694A3-6295-49EC-8A99-0CE063659222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5841065" y="2620417"/>
                  <a:ext cx="185040" cy="12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11464D7F-9523-4AFD-BC24-1E9F1D80BA4D}"/>
                    </a:ext>
                  </a:extLst>
                </p14:cNvPr>
                <p14:cNvContentPartPr/>
                <p14:nvPr/>
              </p14:nvContentPartPr>
              <p14:xfrm>
                <a:off x="6065705" y="2587657"/>
                <a:ext cx="172800" cy="14184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11464D7F-9523-4AFD-BC24-1E9F1D80BA4D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6056705" y="2578657"/>
                  <a:ext cx="190440" cy="15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F0F77C67-74F4-4580-8752-BD5305F220CB}"/>
                    </a:ext>
                  </a:extLst>
                </p14:cNvPr>
                <p14:cNvContentPartPr/>
                <p14:nvPr/>
              </p14:nvContentPartPr>
              <p14:xfrm>
                <a:off x="6263345" y="2662897"/>
                <a:ext cx="74880" cy="8064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F0F77C67-74F4-4580-8752-BD5305F220CB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6254705" y="2654257"/>
                  <a:ext cx="92520" cy="9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652341AF-EDA6-4D85-9A7D-69901A61B0EB}"/>
                    </a:ext>
                  </a:extLst>
                </p14:cNvPr>
                <p14:cNvContentPartPr/>
                <p14:nvPr/>
              </p14:nvContentPartPr>
              <p14:xfrm>
                <a:off x="5179385" y="2573617"/>
                <a:ext cx="737640" cy="29664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652341AF-EDA6-4D85-9A7D-69901A61B0EB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5170745" y="2564977"/>
                  <a:ext cx="755280" cy="314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8616CD2C-CE14-43E0-BB9A-9305061FBD66}"/>
              </a:ext>
            </a:extLst>
          </p:cNvPr>
          <p:cNvGrpSpPr/>
          <p:nvPr/>
        </p:nvGrpSpPr>
        <p:grpSpPr>
          <a:xfrm>
            <a:off x="6712334" y="2453118"/>
            <a:ext cx="125640" cy="73080"/>
            <a:chOff x="6712334" y="2453118"/>
            <a:chExt cx="125640" cy="73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51016AE1-EB03-40E9-870D-E23040368CF4}"/>
                    </a:ext>
                  </a:extLst>
                </p14:cNvPr>
                <p14:cNvContentPartPr/>
                <p14:nvPr/>
              </p14:nvContentPartPr>
              <p14:xfrm>
                <a:off x="6712334" y="2453118"/>
                <a:ext cx="125640" cy="1404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51016AE1-EB03-40E9-870D-E23040368CF4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6703334" y="2444478"/>
                  <a:ext cx="143280" cy="3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3199563E-D807-48CA-B701-A706C815E0E4}"/>
                    </a:ext>
                  </a:extLst>
                </p14:cNvPr>
                <p14:cNvContentPartPr/>
                <p14:nvPr/>
              </p14:nvContentPartPr>
              <p14:xfrm>
                <a:off x="6738143" y="2521518"/>
                <a:ext cx="55800" cy="468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3199563E-D807-48CA-B701-A706C815E0E4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6729503" y="2512878"/>
                  <a:ext cx="73440" cy="223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70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A3DF3047-7708-4AEC-BF86-2435817D68EC}"/>
                  </a:ext>
                </a:extLst>
              </p14:cNvPr>
              <p14:cNvContentPartPr/>
              <p14:nvPr/>
            </p14:nvContentPartPr>
            <p14:xfrm>
              <a:off x="7170503" y="2394078"/>
              <a:ext cx="196920" cy="242280"/>
            </p14:xfrm>
          </p:contentPart>
        </mc:Choice>
        <mc:Fallback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A3DF3047-7708-4AEC-BF86-2435817D68EC}"/>
                  </a:ext>
                </a:extLst>
              </p:cNvPr>
              <p:cNvPicPr/>
              <p:nvPr/>
            </p:nvPicPr>
            <p:blipFill>
              <a:blip r:embed="rId171"/>
              <a:stretch>
                <a:fillRect/>
              </a:stretch>
            </p:blipFill>
            <p:spPr>
              <a:xfrm>
                <a:off x="7161503" y="2385438"/>
                <a:ext cx="214560" cy="259920"/>
              </a:xfrm>
              <a:prstGeom prst="rect">
                <a:avLst/>
              </a:prstGeom>
            </p:spPr>
          </p:pic>
        </mc:Fallback>
      </mc:AlternateContent>
      <p:grpSp>
        <p:nvGrpSpPr>
          <p:cNvPr id="140" name="Group 139">
            <a:extLst>
              <a:ext uri="{FF2B5EF4-FFF2-40B4-BE49-F238E27FC236}">
                <a16:creationId xmlns:a16="http://schemas.microsoft.com/office/drawing/2014/main" id="{C00AACAA-E598-4444-9511-CE32A6091958}"/>
              </a:ext>
            </a:extLst>
          </p:cNvPr>
          <p:cNvGrpSpPr/>
          <p:nvPr/>
        </p:nvGrpSpPr>
        <p:grpSpPr>
          <a:xfrm>
            <a:off x="7393703" y="2390838"/>
            <a:ext cx="1096560" cy="258120"/>
            <a:chOff x="7393703" y="2390838"/>
            <a:chExt cx="1096560" cy="258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37BBDA69-F23B-44FA-929C-E3AB2E35E24F}"/>
                    </a:ext>
                  </a:extLst>
                </p14:cNvPr>
                <p14:cNvContentPartPr/>
                <p14:nvPr/>
              </p14:nvContentPartPr>
              <p14:xfrm>
                <a:off x="7393703" y="2632398"/>
                <a:ext cx="5760" cy="360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37BBDA69-F23B-44FA-929C-E3AB2E35E24F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7384703" y="2623398"/>
                  <a:ext cx="23400" cy="2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F1254D55-DFEE-4F8D-BD64-B03D37542473}"/>
                    </a:ext>
                  </a:extLst>
                </p14:cNvPr>
                <p14:cNvContentPartPr/>
                <p14:nvPr/>
              </p14:nvContentPartPr>
              <p14:xfrm>
                <a:off x="7533383" y="2390838"/>
                <a:ext cx="117000" cy="25812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F1254D55-DFEE-4F8D-BD64-B03D37542473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7524743" y="2381838"/>
                  <a:ext cx="134640" cy="27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726E647D-4E4F-4B41-8050-4664C1AC614F}"/>
                    </a:ext>
                  </a:extLst>
                </p14:cNvPr>
                <p14:cNvContentPartPr/>
                <p14:nvPr/>
              </p14:nvContentPartPr>
              <p14:xfrm>
                <a:off x="7575863" y="2544558"/>
                <a:ext cx="82080" cy="1188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726E647D-4E4F-4B41-8050-4664C1AC614F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7566863" y="2535558"/>
                  <a:ext cx="99720" cy="2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5A1ABBAB-4B32-4E96-92FF-FF05634AD6AD}"/>
                    </a:ext>
                  </a:extLst>
                </p14:cNvPr>
                <p14:cNvContentPartPr/>
                <p14:nvPr/>
              </p14:nvContentPartPr>
              <p14:xfrm>
                <a:off x="7718783" y="2433678"/>
                <a:ext cx="146160" cy="20016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5A1ABBAB-4B32-4E96-92FF-FF05634AD6AD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7710143" y="2425038"/>
                  <a:ext cx="163800" cy="21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C9C37DED-B2D1-4FC8-B3A0-FEB0ACE9B8A8}"/>
                    </a:ext>
                  </a:extLst>
                </p14:cNvPr>
                <p14:cNvContentPartPr/>
                <p14:nvPr/>
              </p14:nvContentPartPr>
              <p14:xfrm>
                <a:off x="7737863" y="2423958"/>
                <a:ext cx="218520" cy="1044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C9C37DED-B2D1-4FC8-B3A0-FEB0ACE9B8A8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7728863" y="2414958"/>
                  <a:ext cx="236160" cy="2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52692FA8-29E7-465C-B9D7-C6BF333D4AB5}"/>
                    </a:ext>
                  </a:extLst>
                </p14:cNvPr>
                <p14:cNvContentPartPr/>
                <p14:nvPr/>
              </p14:nvContentPartPr>
              <p14:xfrm>
                <a:off x="8062583" y="2526918"/>
                <a:ext cx="201600" cy="11160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52692FA8-29E7-465C-B9D7-C6BF333D4AB5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8053583" y="2518278"/>
                  <a:ext cx="219240" cy="12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A9EF75E9-D34A-499F-87D9-AC560AE5C829}"/>
                    </a:ext>
                  </a:extLst>
                </p14:cNvPr>
                <p14:cNvContentPartPr/>
                <p14:nvPr/>
              </p14:nvContentPartPr>
              <p14:xfrm>
                <a:off x="8343383" y="2451678"/>
                <a:ext cx="146880" cy="18936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A9EF75E9-D34A-499F-87D9-AC560AE5C829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8334383" y="2442678"/>
                  <a:ext cx="164520" cy="207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BB0D9F78-FC99-4E6C-A36D-FB03397B8F30}"/>
              </a:ext>
            </a:extLst>
          </p:cNvPr>
          <p:cNvGrpSpPr/>
          <p:nvPr/>
        </p:nvGrpSpPr>
        <p:grpSpPr>
          <a:xfrm>
            <a:off x="8712383" y="2412078"/>
            <a:ext cx="600120" cy="330480"/>
            <a:chOff x="8712383" y="2412078"/>
            <a:chExt cx="600120" cy="330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BCB74E4C-A2DD-42E0-A55F-5BF375FEBA74}"/>
                    </a:ext>
                  </a:extLst>
                </p14:cNvPr>
                <p14:cNvContentPartPr/>
                <p14:nvPr/>
              </p14:nvContentPartPr>
              <p14:xfrm>
                <a:off x="8752703" y="2412078"/>
                <a:ext cx="5040" cy="22392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BCB74E4C-A2DD-42E0-A55F-5BF375FEBA74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8743703" y="2403078"/>
                  <a:ext cx="2268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96A985E7-A420-46EF-A258-41D3AB2693C2}"/>
                    </a:ext>
                  </a:extLst>
                </p14:cNvPr>
                <p14:cNvContentPartPr/>
                <p14:nvPr/>
              </p14:nvContentPartPr>
              <p14:xfrm>
                <a:off x="8712383" y="2421798"/>
                <a:ext cx="155160" cy="20844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96A985E7-A420-46EF-A258-41D3AB2693C2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8703383" y="2413158"/>
                  <a:ext cx="172800" cy="22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8878F136-F333-4435-85E2-B647F256D9F1}"/>
                    </a:ext>
                  </a:extLst>
                </p14:cNvPr>
                <p14:cNvContentPartPr/>
                <p14:nvPr/>
              </p14:nvContentPartPr>
              <p14:xfrm>
                <a:off x="8897063" y="2416758"/>
                <a:ext cx="366480" cy="24984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8878F136-F333-4435-85E2-B647F256D9F1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8888423" y="2408118"/>
                  <a:ext cx="384120" cy="26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56C93025-F745-44DA-A256-7055F9DB2A99}"/>
                    </a:ext>
                  </a:extLst>
                </p14:cNvPr>
                <p14:cNvContentPartPr/>
                <p14:nvPr/>
              </p14:nvContentPartPr>
              <p14:xfrm>
                <a:off x="9255623" y="2616918"/>
                <a:ext cx="56880" cy="12564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56C93025-F745-44DA-A256-7055F9DB2A99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9246623" y="2607918"/>
                  <a:ext cx="74520" cy="1432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3132591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334D4A4-32F3-4D3F-A1F6-3BAAD5771DF7}"/>
              </a:ext>
            </a:extLst>
          </p:cNvPr>
          <p:cNvSpPr txBox="1"/>
          <p:nvPr/>
        </p:nvSpPr>
        <p:spPr>
          <a:xfrm>
            <a:off x="808876" y="2329855"/>
            <a:ext cx="1789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C00000"/>
                </a:solidFill>
                <a:cs typeface="Calibri" panose="020F0502020204030204" pitchFamily="34" charset="0"/>
              </a:rPr>
              <a:t>Molarity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E4B7CB-58C8-4092-AB7F-4909FE1A7DE1}"/>
                  </a:ext>
                </a:extLst>
              </p:cNvPr>
              <p:cNvSpPr txBox="1"/>
              <p:nvPr/>
            </p:nvSpPr>
            <p:spPr>
              <a:xfrm>
                <a:off x="1919536" y="3215896"/>
                <a:ext cx="9001000" cy="997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4000" smtClean="0">
                        <a:solidFill>
                          <a:srgbClr val="C00000"/>
                        </a:solidFill>
                        <a:latin typeface="Cambria Math" panose="02040503050406030204" pitchFamily="18" charset="0"/>
                      </a:rPr>
                      <m:t>M</m:t>
                    </m:r>
                    <m:r>
                      <a:rPr lang="en-GB" sz="400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4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4000">
                            <a:latin typeface="Cambria Math" panose="02040503050406030204" pitchFamily="18" charset="0"/>
                          </a:rPr>
                          <m:t>moles</m:t>
                        </m:r>
                        <m:r>
                          <a:rPr lang="en-GB" sz="4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4000">
                            <a:latin typeface="Cambria Math" panose="02040503050406030204" pitchFamily="18" charset="0"/>
                          </a:rPr>
                          <m:t>of</m:t>
                        </m:r>
                        <m:r>
                          <a:rPr lang="en-GB" sz="4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4000" b="1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𝐬𝐨𝐥𝐮𝐭𝐞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4000">
                            <a:latin typeface="Cambria Math" panose="02040503050406030204" pitchFamily="18" charset="0"/>
                          </a:rPr>
                          <m:t>liters</m:t>
                        </m:r>
                        <m:r>
                          <a:rPr lang="en-GB" sz="4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4000">
                            <a:latin typeface="Cambria Math" panose="02040503050406030204" pitchFamily="18" charset="0"/>
                          </a:rPr>
                          <m:t>of</m:t>
                        </m:r>
                        <m:r>
                          <a:rPr lang="en-GB" sz="40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4000">
                            <a:solidFill>
                              <a:srgbClr val="CC66FF"/>
                            </a:solidFill>
                            <a:latin typeface="Cambria Math" panose="02040503050406030204" pitchFamily="18" charset="0"/>
                          </a:rPr>
                          <m:t>solutions</m:t>
                        </m:r>
                      </m:den>
                    </m:f>
                    <m:r>
                      <a:rPr lang="en-GB" sz="40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4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4000" i="0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n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4000" b="0" i="0" smtClean="0">
                            <a:solidFill>
                              <a:srgbClr val="CC66FF"/>
                            </a:solidFill>
                            <a:latin typeface="Cambria Math" panose="02040503050406030204" pitchFamily="18" charset="0"/>
                          </a:rPr>
                          <m:t>v</m:t>
                        </m:r>
                      </m:den>
                    </m:f>
                    <m:r>
                      <a:rPr lang="en-GB" sz="4000" b="0" i="1" smtClean="0">
                        <a:solidFill>
                          <a:srgbClr val="CC66FF"/>
                        </a:solidFill>
                        <a:latin typeface="Cambria Math" panose="02040503050406030204" pitchFamily="18" charset="0"/>
                      </a:rPr>
                      <m:t>           </m:t>
                    </m:r>
                    <m:r>
                      <a:rPr lang="en-GB" sz="4000" i="1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sz="4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4000" i="1" smtClean="0">
                            <a:solidFill>
                              <a:srgbClr val="0070C0"/>
                            </a:solidFill>
                            <a:latin typeface="Cambria Math" panose="02040503050406030204" pitchFamily="18" charset="0"/>
                          </a:rPr>
                          <m:t>𝑚𝑜𝑙</m:t>
                        </m:r>
                      </m:num>
                      <m:den>
                        <m:r>
                          <a:rPr lang="en-GB" sz="4000" i="1" smtClean="0">
                            <a:solidFill>
                              <a:srgbClr val="CC66FF"/>
                            </a:solidFill>
                            <a:latin typeface="Cambria Math" panose="02040503050406030204" pitchFamily="18" charset="0"/>
                          </a:rPr>
                          <m:t>𝐿</m:t>
                        </m:r>
                      </m:den>
                    </m:f>
                  </m:oMath>
                </a14:m>
                <a:r>
                  <a:rPr lang="en-GB" sz="3600" dirty="0">
                    <a:cs typeface="Calibri" panose="020F0502020204030204" pitchFamily="34" charset="0"/>
                  </a:rPr>
                  <a:t> = M) </a:t>
                </a:r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E4B7CB-58C8-4092-AB7F-4909FE1A7DE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9536" y="3215896"/>
                <a:ext cx="9001000" cy="997389"/>
              </a:xfrm>
              <a:prstGeom prst="rect">
                <a:avLst/>
              </a:prstGeom>
              <a:blipFill>
                <a:blip r:embed="rId3"/>
                <a:stretch>
                  <a:fillRect b="-85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8" name="TextBox 77">
            <a:extLst>
              <a:ext uri="{FF2B5EF4-FFF2-40B4-BE49-F238E27FC236}">
                <a16:creationId xmlns:a16="http://schemas.microsoft.com/office/drawing/2014/main" id="{4FC96F4A-AC3E-490A-B693-ED81194BC97F}"/>
              </a:ext>
            </a:extLst>
          </p:cNvPr>
          <p:cNvSpPr txBox="1"/>
          <p:nvPr/>
        </p:nvSpPr>
        <p:spPr>
          <a:xfrm>
            <a:off x="929342" y="965035"/>
            <a:ext cx="10443511" cy="108818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600" b="1" dirty="0">
                <a:solidFill>
                  <a:srgbClr val="0000FF"/>
                </a:solidFill>
                <a:cs typeface="Calibri" panose="020F0502020204030204" pitchFamily="34" charset="0"/>
              </a:rPr>
              <a:t>Molarity </a:t>
            </a:r>
            <a:r>
              <a:rPr lang="en-US" sz="2600" dirty="0">
                <a:solidFill>
                  <a:srgbClr val="0000FF"/>
                </a:solidFill>
                <a:cs typeface="Calibri" panose="020F0502020204030204" pitchFamily="34" charset="0"/>
              </a:rPr>
              <a:t>(molar concentration) is expressed as the number of moles of solute in one liter of solution. </a:t>
            </a:r>
            <a:endParaRPr lang="en-GB" sz="26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96957130-FBCD-4EF7-8DE8-64ACDE9CE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172142"/>
            <a:ext cx="10364451" cy="635367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molarity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E5E9BA-1436-4968-A3F8-5F2506839627}"/>
              </a:ext>
            </a:extLst>
          </p:cNvPr>
          <p:cNvSpPr txBox="1"/>
          <p:nvPr/>
        </p:nvSpPr>
        <p:spPr>
          <a:xfrm>
            <a:off x="950100" y="4993324"/>
            <a:ext cx="106192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2 M solution = 2 molar solution = 2 mol/L = 2 moles of solute in 1 L of solution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C0D390-E61A-42E4-BE8E-37227231BDD0}"/>
              </a:ext>
            </a:extLst>
          </p:cNvPr>
          <p:cNvSpPr txBox="1"/>
          <p:nvPr/>
        </p:nvSpPr>
        <p:spPr>
          <a:xfrm>
            <a:off x="1703512" y="5839770"/>
            <a:ext cx="5073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 many moles of solute will be in 0.5 L of solution?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753291-C9C2-48C1-AC2E-B07E5555DA89}"/>
              </a:ext>
            </a:extLst>
          </p:cNvPr>
          <p:cNvSpPr txBox="1"/>
          <p:nvPr/>
        </p:nvSpPr>
        <p:spPr>
          <a:xfrm>
            <a:off x="1703512" y="6343707"/>
            <a:ext cx="5073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 many moles of solute will be in 0.1 L of solution?</a:t>
            </a:r>
          </a:p>
        </p:txBody>
      </p:sp>
    </p:spTree>
    <p:extLst>
      <p:ext uri="{BB962C8B-B14F-4D97-AF65-F5344CB8AC3E}">
        <p14:creationId xmlns:p14="http://schemas.microsoft.com/office/powerpoint/2010/main" val="20594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BA3BF-7DA7-45FC-8EEE-6811E5D0F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25192"/>
            <a:ext cx="10364451" cy="72991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5AE58E-C7AF-46FC-96B7-B27160DBCE03}"/>
              </a:ext>
            </a:extLst>
          </p:cNvPr>
          <p:cNvSpPr txBox="1"/>
          <p:nvPr/>
        </p:nvSpPr>
        <p:spPr>
          <a:xfrm>
            <a:off x="474675" y="908720"/>
            <a:ext cx="10873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cs typeface="Calibri" panose="020F0502020204030204" pitchFamily="34" charset="0"/>
              </a:rPr>
              <a:t>EXAMPLE 1</a:t>
            </a:r>
            <a:r>
              <a:rPr lang="en-GB" sz="2800" dirty="0">
                <a:cs typeface="Calibri" panose="020F0502020204030204" pitchFamily="34" charset="0"/>
              </a:rPr>
              <a:t>: </a:t>
            </a:r>
            <a:r>
              <a:rPr lang="en-GB" sz="2800" dirty="0"/>
              <a:t>What is the molarity of 2.5 L solution prepared by dissolving 0.4 mole of </a:t>
            </a:r>
            <a:r>
              <a:rPr lang="en-GB" sz="2800" dirty="0" err="1"/>
              <a:t>KCl</a:t>
            </a:r>
            <a:r>
              <a:rPr lang="en-GB" sz="2800" dirty="0"/>
              <a:t> in water?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1859A7-BB4B-40CE-B6CA-121E7CE6AD0D}"/>
              </a:ext>
            </a:extLst>
          </p:cNvPr>
          <p:cNvSpPr txBox="1"/>
          <p:nvPr/>
        </p:nvSpPr>
        <p:spPr>
          <a:xfrm>
            <a:off x="484591" y="2564904"/>
            <a:ext cx="10873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How many grams of </a:t>
            </a:r>
            <a:r>
              <a:rPr lang="en-GB" sz="2800" dirty="0" err="1"/>
              <a:t>KCl</a:t>
            </a:r>
            <a:r>
              <a:rPr lang="en-GB" sz="2800" dirty="0"/>
              <a:t> must be dissolved in water to prepare 2.5 L of solution with the above concentration?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2BAACC-0055-47A2-B319-B7B35DFC488E}"/>
              </a:ext>
            </a:extLst>
          </p:cNvPr>
          <p:cNvSpPr txBox="1"/>
          <p:nvPr/>
        </p:nvSpPr>
        <p:spPr>
          <a:xfrm>
            <a:off x="470908" y="4653136"/>
            <a:ext cx="10873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How many molecules of </a:t>
            </a:r>
            <a:r>
              <a:rPr lang="en-GB" sz="2800" dirty="0" err="1"/>
              <a:t>KCl</a:t>
            </a:r>
            <a:r>
              <a:rPr lang="en-GB" sz="2800" dirty="0"/>
              <a:t> are present in 2.5 L of solution with the above concentration? 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00753C7-C7B9-474E-91E1-76FFA7907D5F}"/>
                  </a:ext>
                </a:extLst>
              </p14:cNvPr>
              <p14:cNvContentPartPr/>
              <p14:nvPr/>
            </p14:nvContentPartPr>
            <p14:xfrm>
              <a:off x="1029492" y="1927246"/>
              <a:ext cx="145440" cy="21888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00753C7-C7B9-474E-91E1-76FFA7907D5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20852" y="1918606"/>
                <a:ext cx="163080" cy="23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8175BBD-9566-4BF8-AE69-ABFD19EEA63E}"/>
                  </a:ext>
                </a:extLst>
              </p14:cNvPr>
              <p14:cNvContentPartPr/>
              <p14:nvPr/>
            </p14:nvContentPartPr>
            <p14:xfrm>
              <a:off x="1370772" y="1991326"/>
              <a:ext cx="104040" cy="212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8175BBD-9566-4BF8-AE69-ABFD19EEA63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61772" y="1982686"/>
                <a:ext cx="121680" cy="3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35730D2D-8274-4E08-A39A-5A23CF57ED09}"/>
                  </a:ext>
                </a:extLst>
              </p14:cNvPr>
              <p14:cNvContentPartPr/>
              <p14:nvPr/>
            </p14:nvContentPartPr>
            <p14:xfrm>
              <a:off x="1375452" y="2061526"/>
              <a:ext cx="114480" cy="828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35730D2D-8274-4E08-A39A-5A23CF57ED0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366812" y="2052526"/>
                <a:ext cx="132120" cy="25920"/>
              </a:xfrm>
              <a:prstGeom prst="rect">
                <a:avLst/>
              </a:prstGeom>
            </p:spPr>
          </p:pic>
        </mc:Fallback>
      </mc:AlternateContent>
      <p:grpSp>
        <p:nvGrpSpPr>
          <p:cNvPr id="20" name="Group 19">
            <a:extLst>
              <a:ext uri="{FF2B5EF4-FFF2-40B4-BE49-F238E27FC236}">
                <a16:creationId xmlns:a16="http://schemas.microsoft.com/office/drawing/2014/main" id="{9EEBEFCF-980F-492B-BF60-2EEB041B67EA}"/>
              </a:ext>
            </a:extLst>
          </p:cNvPr>
          <p:cNvGrpSpPr/>
          <p:nvPr/>
        </p:nvGrpSpPr>
        <p:grpSpPr>
          <a:xfrm>
            <a:off x="1799532" y="1903126"/>
            <a:ext cx="275400" cy="319320"/>
            <a:chOff x="1799532" y="1903126"/>
            <a:chExt cx="275400" cy="319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7AA0D38F-A0E4-4B32-82B6-C3BE05F7665E}"/>
                    </a:ext>
                  </a:extLst>
                </p14:cNvPr>
                <p14:cNvContentPartPr/>
                <p14:nvPr/>
              </p14:nvContentPartPr>
              <p14:xfrm>
                <a:off x="1845612" y="1903126"/>
                <a:ext cx="176040" cy="11736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7AA0D38F-A0E4-4B32-82B6-C3BE05F7665E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836972" y="1894486"/>
                  <a:ext cx="193680" cy="13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FD2430B4-6C13-45B6-B28D-DA595BB5498D}"/>
                    </a:ext>
                  </a:extLst>
                </p14:cNvPr>
                <p14:cNvContentPartPr/>
                <p14:nvPr/>
              </p14:nvContentPartPr>
              <p14:xfrm>
                <a:off x="1799532" y="2064766"/>
                <a:ext cx="275400" cy="900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FD2430B4-6C13-45B6-B28D-DA595BB5498D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790892" y="2055766"/>
                  <a:ext cx="293040" cy="2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BE94F2C6-24ED-4EA9-B9CF-93D6011FC4D8}"/>
                    </a:ext>
                  </a:extLst>
                </p14:cNvPr>
                <p14:cNvContentPartPr/>
                <p14:nvPr/>
              </p14:nvContentPartPr>
              <p14:xfrm>
                <a:off x="1852092" y="2124526"/>
                <a:ext cx="136440" cy="9792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BE94F2C6-24ED-4EA9-B9CF-93D6011FC4D8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1843452" y="2115886"/>
                  <a:ext cx="154080" cy="1155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5A97BF87-8684-489D-B541-0293AFA0E613}"/>
                  </a:ext>
                </a:extLst>
              </p14:cNvPr>
              <p14:cNvContentPartPr/>
              <p14:nvPr/>
            </p14:nvContentPartPr>
            <p14:xfrm>
              <a:off x="2284452" y="2019046"/>
              <a:ext cx="127440" cy="1836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5A97BF87-8684-489D-B541-0293AFA0E61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275812" y="2010046"/>
                <a:ext cx="14508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0C8EC49C-C7ED-4C53-88F0-DE4E4C3E4960}"/>
                  </a:ext>
                </a:extLst>
              </p14:cNvPr>
              <p14:cNvContentPartPr/>
              <p14:nvPr/>
            </p14:nvContentPartPr>
            <p14:xfrm>
              <a:off x="2320092" y="2079526"/>
              <a:ext cx="100440" cy="1656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0C8EC49C-C7ED-4C53-88F0-DE4E4C3E4960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311452" y="2070526"/>
                <a:ext cx="118080" cy="34200"/>
              </a:xfrm>
              <a:prstGeom prst="rect">
                <a:avLst/>
              </a:prstGeom>
            </p:spPr>
          </p:pic>
        </mc:Fallback>
      </mc:AlternateContent>
      <p:grpSp>
        <p:nvGrpSpPr>
          <p:cNvPr id="40" name="Group 39">
            <a:extLst>
              <a:ext uri="{FF2B5EF4-FFF2-40B4-BE49-F238E27FC236}">
                <a16:creationId xmlns:a16="http://schemas.microsoft.com/office/drawing/2014/main" id="{0E3C1CFF-5919-4673-8F29-6F816FD3DDCB}"/>
              </a:ext>
            </a:extLst>
          </p:cNvPr>
          <p:cNvGrpSpPr/>
          <p:nvPr/>
        </p:nvGrpSpPr>
        <p:grpSpPr>
          <a:xfrm>
            <a:off x="2610252" y="1858486"/>
            <a:ext cx="1113120" cy="379440"/>
            <a:chOff x="2610252" y="1858486"/>
            <a:chExt cx="1113120" cy="379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CEEBD158-3A7B-4591-9BA1-7B5520E746D5}"/>
                    </a:ext>
                  </a:extLst>
                </p14:cNvPr>
                <p14:cNvContentPartPr/>
                <p14:nvPr/>
              </p14:nvContentPartPr>
              <p14:xfrm>
                <a:off x="2700612" y="1859926"/>
                <a:ext cx="152280" cy="13968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CEEBD158-3A7B-4591-9BA1-7B5520E746D5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2691612" y="1851286"/>
                  <a:ext cx="169920" cy="15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56F8C3B8-2FE8-49E8-B338-B7EFBB8261CE}"/>
                    </a:ext>
                  </a:extLst>
                </p14:cNvPr>
                <p14:cNvContentPartPr/>
                <p14:nvPr/>
              </p14:nvContentPartPr>
              <p14:xfrm>
                <a:off x="2877012" y="2016166"/>
                <a:ext cx="360" cy="36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56F8C3B8-2FE8-49E8-B338-B7EFBB8261CE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2868012" y="2007166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56172507-DFF9-4BF0-AE30-A861EF8C31C6}"/>
                    </a:ext>
                  </a:extLst>
                </p14:cNvPr>
                <p14:cNvContentPartPr/>
                <p14:nvPr/>
              </p14:nvContentPartPr>
              <p14:xfrm>
                <a:off x="2970252" y="1858486"/>
                <a:ext cx="83880" cy="9792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56172507-DFF9-4BF0-AE30-A861EF8C31C6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2961252" y="1849846"/>
                  <a:ext cx="101520" cy="11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11D5E414-948C-481E-9B41-EDBC03B3ED50}"/>
                    </a:ext>
                  </a:extLst>
                </p14:cNvPr>
                <p14:cNvContentPartPr/>
                <p14:nvPr/>
              </p14:nvContentPartPr>
              <p14:xfrm>
                <a:off x="3048372" y="1905286"/>
                <a:ext cx="15120" cy="11124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11D5E414-948C-481E-9B41-EDBC03B3ED50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3039732" y="1896286"/>
                  <a:ext cx="32760" cy="12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CA852DE6-18B4-4692-98E1-B42645DF541C}"/>
                    </a:ext>
                  </a:extLst>
                </p14:cNvPr>
                <p14:cNvContentPartPr/>
                <p14:nvPr/>
              </p14:nvContentPartPr>
              <p14:xfrm>
                <a:off x="3172572" y="1924726"/>
                <a:ext cx="158760" cy="9072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CA852DE6-18B4-4692-98E1-B42645DF541C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3163572" y="1916086"/>
                  <a:ext cx="176400" cy="10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34B81B98-F1FE-4808-8779-60AF6B7DF458}"/>
                    </a:ext>
                  </a:extLst>
                </p14:cNvPr>
                <p14:cNvContentPartPr/>
                <p14:nvPr/>
              </p14:nvContentPartPr>
              <p14:xfrm>
                <a:off x="3354372" y="1951366"/>
                <a:ext cx="67680" cy="5220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34B81B98-F1FE-4808-8779-60AF6B7DF458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3345732" y="1942366"/>
                  <a:ext cx="85320" cy="6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3845152D-B0AE-4F81-B395-384F16423DFF}"/>
                    </a:ext>
                  </a:extLst>
                </p14:cNvPr>
                <p14:cNvContentPartPr/>
                <p14:nvPr/>
              </p14:nvContentPartPr>
              <p14:xfrm>
                <a:off x="3459132" y="1898806"/>
                <a:ext cx="9000" cy="11052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3845152D-B0AE-4F81-B395-384F16423DFF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3450132" y="1890166"/>
                  <a:ext cx="26640" cy="12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E26CAFFF-AC74-47B5-87A0-0AD3276EA025}"/>
                    </a:ext>
                  </a:extLst>
                </p14:cNvPr>
                <p14:cNvContentPartPr/>
                <p14:nvPr/>
              </p14:nvContentPartPr>
              <p14:xfrm>
                <a:off x="2610252" y="2056846"/>
                <a:ext cx="922680" cy="2304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E26CAFFF-AC74-47B5-87A0-0AD3276EA025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2601252" y="2048206"/>
                  <a:ext cx="94032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21C01AB6-71BC-4031-B2A9-6DA2801B1CDB}"/>
                    </a:ext>
                  </a:extLst>
                </p14:cNvPr>
                <p14:cNvContentPartPr/>
                <p14:nvPr/>
              </p14:nvContentPartPr>
              <p14:xfrm>
                <a:off x="2741292" y="2109046"/>
                <a:ext cx="114120" cy="12276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21C01AB6-71BC-4031-B2A9-6DA2801B1CDB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2732292" y="2100406"/>
                  <a:ext cx="131760" cy="14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7FE28A25-6BEE-4D38-8E2F-7435FAD8EB3C}"/>
                    </a:ext>
                  </a:extLst>
                </p14:cNvPr>
                <p14:cNvContentPartPr/>
                <p14:nvPr/>
              </p14:nvContentPartPr>
              <p14:xfrm>
                <a:off x="2984652" y="2223886"/>
                <a:ext cx="2880" cy="468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7FE28A25-6BEE-4D38-8E2F-7435FAD8EB3C}"/>
                    </a:ext>
                  </a:extLst>
                </p:cNvPr>
                <p:cNvPicPr/>
                <p:nvPr/>
              </p:nvPicPr>
              <p:blipFill>
                <a:blip r:embed="rId38"/>
                <a:stretch>
                  <a:fillRect/>
                </a:stretch>
              </p:blipFill>
              <p:spPr>
                <a:xfrm>
                  <a:off x="2975652" y="2214886"/>
                  <a:ext cx="20520" cy="2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C12D682B-659F-4A1B-ADF5-B43ECD5D5D15}"/>
                    </a:ext>
                  </a:extLst>
                </p14:cNvPr>
                <p14:cNvContentPartPr/>
                <p14:nvPr/>
              </p14:nvContentPartPr>
              <p14:xfrm>
                <a:off x="3050172" y="2131366"/>
                <a:ext cx="113040" cy="9684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C12D682B-659F-4A1B-ADF5-B43ECD5D5D15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3041172" y="2122366"/>
                  <a:ext cx="13068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32209370-CF73-47B3-824C-541CEFE8A0ED}"/>
                    </a:ext>
                  </a:extLst>
                </p14:cNvPr>
                <p14:cNvContentPartPr/>
                <p14:nvPr/>
              </p14:nvContentPartPr>
              <p14:xfrm>
                <a:off x="3063132" y="2120206"/>
                <a:ext cx="90000" cy="504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32209370-CF73-47B3-824C-541CEFE8A0ED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3054492" y="2111566"/>
                  <a:ext cx="107640" cy="2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80B227CC-A98F-4A26-A4BC-EEFB20817932}"/>
                    </a:ext>
                  </a:extLst>
                </p14:cNvPr>
                <p14:cNvContentPartPr/>
                <p14:nvPr/>
              </p14:nvContentPartPr>
              <p14:xfrm>
                <a:off x="3274092" y="2106526"/>
                <a:ext cx="135720" cy="13140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80B227CC-A98F-4A26-A4BC-EEFB20817932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3265092" y="2097526"/>
                  <a:ext cx="153360" cy="14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5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93C6C4E2-E5C1-482C-B258-693B5D541EEC}"/>
                    </a:ext>
                  </a:extLst>
                </p14:cNvPr>
                <p14:cNvContentPartPr/>
                <p14:nvPr/>
              </p14:nvContentPartPr>
              <p14:xfrm>
                <a:off x="3636252" y="2055046"/>
                <a:ext cx="87120" cy="6444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93C6C4E2-E5C1-482C-B258-693B5D541EEC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3627612" y="2046046"/>
                  <a:ext cx="104760" cy="82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893A96F9-0E72-413E-8015-C676B3510470}"/>
              </a:ext>
            </a:extLst>
          </p:cNvPr>
          <p:cNvGrpSpPr/>
          <p:nvPr/>
        </p:nvGrpSpPr>
        <p:grpSpPr>
          <a:xfrm>
            <a:off x="3969612" y="1846966"/>
            <a:ext cx="2001240" cy="410760"/>
            <a:chOff x="3969612" y="1846966"/>
            <a:chExt cx="2001240" cy="410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7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AC9AE24D-8B2B-414D-A446-B28F01F41BF7}"/>
                    </a:ext>
                  </a:extLst>
                </p14:cNvPr>
                <p14:cNvContentPartPr/>
                <p14:nvPr/>
              </p14:nvContentPartPr>
              <p14:xfrm>
                <a:off x="3969612" y="1958566"/>
                <a:ext cx="164160" cy="18540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AC9AE24D-8B2B-414D-A446-B28F01F41BF7}"/>
                    </a:ext>
                  </a:extLst>
                </p:cNvPr>
                <p:cNvPicPr/>
                <p:nvPr/>
              </p:nvPicPr>
              <p:blipFill>
                <a:blip r:embed="rId48"/>
                <a:stretch>
                  <a:fillRect/>
                </a:stretch>
              </p:blipFill>
              <p:spPr>
                <a:xfrm>
                  <a:off x="3960972" y="1949926"/>
                  <a:ext cx="181800" cy="20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D42D5B16-CD13-430A-864F-C445B79E9BDD}"/>
                    </a:ext>
                  </a:extLst>
                </p14:cNvPr>
                <p14:cNvContentPartPr/>
                <p14:nvPr/>
              </p14:nvContentPartPr>
              <p14:xfrm>
                <a:off x="4171212" y="2147566"/>
                <a:ext cx="3600" cy="108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D42D5B16-CD13-430A-864F-C445B79E9BDD}"/>
                    </a:ext>
                  </a:extLst>
                </p:cNvPr>
                <p:cNvPicPr/>
                <p:nvPr/>
              </p:nvPicPr>
              <p:blipFill>
                <a:blip r:embed="rId50"/>
                <a:stretch>
                  <a:fillRect/>
                </a:stretch>
              </p:blipFill>
              <p:spPr>
                <a:xfrm>
                  <a:off x="4162572" y="2138926"/>
                  <a:ext cx="21240" cy="1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C1D62F8A-8773-4F0E-B895-EF37B69BF9E3}"/>
                    </a:ext>
                  </a:extLst>
                </p14:cNvPr>
                <p14:cNvContentPartPr/>
                <p14:nvPr/>
              </p14:nvContentPartPr>
              <p14:xfrm>
                <a:off x="4263732" y="1971166"/>
                <a:ext cx="280440" cy="18612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C1D62F8A-8773-4F0E-B895-EF37B69BF9E3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4254732" y="1962166"/>
                  <a:ext cx="298080" cy="20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BBA95EF8-7F41-4890-BA6A-7A470085FA4E}"/>
                    </a:ext>
                  </a:extLst>
                </p14:cNvPr>
                <p14:cNvContentPartPr/>
                <p14:nvPr/>
              </p14:nvContentPartPr>
              <p14:xfrm>
                <a:off x="4704732" y="1917166"/>
                <a:ext cx="168480" cy="10584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BBA95EF8-7F41-4890-BA6A-7A470085FA4E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4695732" y="1908166"/>
                  <a:ext cx="186120" cy="12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5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4F003F68-5591-47C0-ABBD-179490963243}"/>
                    </a:ext>
                  </a:extLst>
                </p14:cNvPr>
                <p14:cNvContentPartPr/>
                <p14:nvPr/>
              </p14:nvContentPartPr>
              <p14:xfrm>
                <a:off x="4905252" y="1912486"/>
                <a:ext cx="96120" cy="9072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4F003F68-5591-47C0-ABBD-179490963243}"/>
                    </a:ext>
                  </a:extLst>
                </p:cNvPr>
                <p:cNvPicPr/>
                <p:nvPr/>
              </p:nvPicPr>
              <p:blipFill>
                <a:blip r:embed="rId56"/>
                <a:stretch>
                  <a:fillRect/>
                </a:stretch>
              </p:blipFill>
              <p:spPr>
                <a:xfrm>
                  <a:off x="4896612" y="1903846"/>
                  <a:ext cx="113760" cy="10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7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B931FA6A-057F-4BA6-AA03-470045B6F65A}"/>
                    </a:ext>
                  </a:extLst>
                </p14:cNvPr>
                <p14:cNvContentPartPr/>
                <p14:nvPr/>
              </p14:nvContentPartPr>
              <p14:xfrm>
                <a:off x="5050332" y="1877926"/>
                <a:ext cx="12240" cy="10548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B931FA6A-057F-4BA6-AA03-470045B6F65A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5041692" y="1868926"/>
                  <a:ext cx="29880" cy="12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0C7175BF-FA90-4E72-A049-446F8F73F4C0}"/>
                    </a:ext>
                  </a:extLst>
                </p14:cNvPr>
                <p14:cNvContentPartPr/>
                <p14:nvPr/>
              </p14:nvContentPartPr>
              <p14:xfrm>
                <a:off x="4692492" y="2059366"/>
                <a:ext cx="383760" cy="2196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0C7175BF-FA90-4E72-A049-446F8F73F4C0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4683852" y="2050366"/>
                  <a:ext cx="40140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FD18FE05-E6E6-4DDE-8DCF-7478D48FC09F}"/>
                    </a:ext>
                  </a:extLst>
                </p14:cNvPr>
                <p14:cNvContentPartPr/>
                <p14:nvPr/>
              </p14:nvContentPartPr>
              <p14:xfrm>
                <a:off x="4816692" y="2138566"/>
                <a:ext cx="89640" cy="9972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FD18FE05-E6E6-4DDE-8DCF-7478D48FC09F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4808052" y="2129566"/>
                  <a:ext cx="107280" cy="11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05DAD812-A982-4A1B-BB35-5CF278E0E9BF}"/>
                    </a:ext>
                  </a:extLst>
                </p14:cNvPr>
                <p14:cNvContentPartPr/>
                <p14:nvPr/>
              </p14:nvContentPartPr>
              <p14:xfrm>
                <a:off x="5229252" y="2079886"/>
                <a:ext cx="29520" cy="252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05DAD812-A982-4A1B-BB35-5CF278E0E9BF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5220252" y="2071246"/>
                  <a:ext cx="47160" cy="2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5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66F343D0-C191-4167-924D-B73EE8AD8156}"/>
                    </a:ext>
                  </a:extLst>
                </p14:cNvPr>
                <p14:cNvContentPartPr/>
                <p14:nvPr/>
              </p14:nvContentPartPr>
              <p14:xfrm>
                <a:off x="4642812" y="1867126"/>
                <a:ext cx="80280" cy="39060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66F343D0-C191-4167-924D-B73EE8AD8156}"/>
                    </a:ext>
                  </a:extLst>
                </p:cNvPr>
                <p:cNvPicPr/>
                <p:nvPr/>
              </p:nvPicPr>
              <p:blipFill>
                <a:blip r:embed="rId66"/>
                <a:stretch>
                  <a:fillRect/>
                </a:stretch>
              </p:blipFill>
              <p:spPr>
                <a:xfrm>
                  <a:off x="4633812" y="1858126"/>
                  <a:ext cx="97920" cy="40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7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83614942-1716-4F53-A9B4-065019BA9289}"/>
                    </a:ext>
                  </a:extLst>
                </p14:cNvPr>
                <p14:cNvContentPartPr/>
                <p14:nvPr/>
              </p14:nvContentPartPr>
              <p14:xfrm>
                <a:off x="4647132" y="1846966"/>
                <a:ext cx="77040" cy="972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83614942-1716-4F53-A9B4-065019BA9289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4638132" y="1837966"/>
                  <a:ext cx="94680" cy="2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9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46607357-B05C-4119-A535-76D8E0F19BAC}"/>
                    </a:ext>
                  </a:extLst>
                </p14:cNvPr>
                <p14:cNvContentPartPr/>
                <p14:nvPr/>
              </p14:nvContentPartPr>
              <p14:xfrm>
                <a:off x="5133492" y="1847686"/>
                <a:ext cx="90720" cy="38520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46607357-B05C-4119-A535-76D8E0F19BAC}"/>
                    </a:ext>
                  </a:extLst>
                </p:cNvPr>
                <p:cNvPicPr/>
                <p:nvPr/>
              </p:nvPicPr>
              <p:blipFill>
                <a:blip r:embed="rId70"/>
                <a:stretch>
                  <a:fillRect/>
                </a:stretch>
              </p:blipFill>
              <p:spPr>
                <a:xfrm>
                  <a:off x="5124852" y="1838686"/>
                  <a:ext cx="108360" cy="40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1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7D9E5DFE-6683-498E-BD4A-D54947CEA57E}"/>
                    </a:ext>
                  </a:extLst>
                </p14:cNvPr>
                <p14:cNvContentPartPr/>
                <p14:nvPr/>
              </p14:nvContentPartPr>
              <p14:xfrm>
                <a:off x="5348052" y="2041726"/>
                <a:ext cx="43200" cy="4860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7D9E5DFE-6683-498E-BD4A-D54947CEA57E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5339412" y="2033086"/>
                  <a:ext cx="60840" cy="6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D4AB7BD9-E187-4C49-A797-396C8A2C788A}"/>
                    </a:ext>
                  </a:extLst>
                </p14:cNvPr>
                <p14:cNvContentPartPr/>
                <p14:nvPr/>
              </p14:nvContentPartPr>
              <p14:xfrm>
                <a:off x="5466492" y="1946686"/>
                <a:ext cx="112680" cy="24228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D4AB7BD9-E187-4C49-A797-396C8A2C788A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5457492" y="1938046"/>
                  <a:ext cx="130320" cy="25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5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47BD9E28-3AD0-4FD4-9657-8FDDAC0A9A74}"/>
                    </a:ext>
                  </a:extLst>
                </p14:cNvPr>
                <p14:cNvContentPartPr/>
                <p14:nvPr/>
              </p14:nvContentPartPr>
              <p14:xfrm>
                <a:off x="5666652" y="1972246"/>
                <a:ext cx="120600" cy="23616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47BD9E28-3AD0-4FD4-9657-8FDDAC0A9A74}"/>
                    </a:ext>
                  </a:extLst>
                </p:cNvPr>
                <p:cNvPicPr/>
                <p:nvPr/>
              </p:nvPicPr>
              <p:blipFill>
                <a:blip r:embed="rId76"/>
                <a:stretch>
                  <a:fillRect/>
                </a:stretch>
              </p:blipFill>
              <p:spPr>
                <a:xfrm>
                  <a:off x="5657652" y="1963246"/>
                  <a:ext cx="138240" cy="25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AB551015-F88D-43C9-97AD-EE4C159A3C21}"/>
                    </a:ext>
                  </a:extLst>
                </p14:cNvPr>
                <p14:cNvContentPartPr/>
                <p14:nvPr/>
              </p14:nvContentPartPr>
              <p14:xfrm>
                <a:off x="5836932" y="1917526"/>
                <a:ext cx="133920" cy="33696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AB551015-F88D-43C9-97AD-EE4C159A3C21}"/>
                    </a:ext>
                  </a:extLst>
                </p:cNvPr>
                <p:cNvPicPr/>
                <p:nvPr/>
              </p:nvPicPr>
              <p:blipFill>
                <a:blip r:embed="rId78"/>
                <a:stretch>
                  <a:fillRect/>
                </a:stretch>
              </p:blipFill>
              <p:spPr>
                <a:xfrm>
                  <a:off x="5828292" y="1908526"/>
                  <a:ext cx="151560" cy="354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22BE0279-3AAC-4D22-B664-BE1CEA24C35E}"/>
              </a:ext>
            </a:extLst>
          </p:cNvPr>
          <p:cNvGrpSpPr/>
          <p:nvPr/>
        </p:nvGrpSpPr>
        <p:grpSpPr>
          <a:xfrm>
            <a:off x="1128132" y="3520701"/>
            <a:ext cx="857880" cy="181800"/>
            <a:chOff x="1128132" y="3520701"/>
            <a:chExt cx="857880" cy="181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9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F3739DF3-80E7-4A68-AE27-6E6D33AC499C}"/>
                    </a:ext>
                  </a:extLst>
                </p14:cNvPr>
                <p14:cNvContentPartPr/>
                <p14:nvPr/>
              </p14:nvContentPartPr>
              <p14:xfrm>
                <a:off x="1128132" y="3563901"/>
                <a:ext cx="177480" cy="12816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F3739DF3-80E7-4A68-AE27-6E6D33AC499C}"/>
                    </a:ext>
                  </a:extLst>
                </p:cNvPr>
                <p:cNvPicPr/>
                <p:nvPr/>
              </p:nvPicPr>
              <p:blipFill>
                <a:blip r:embed="rId80"/>
                <a:stretch>
                  <a:fillRect/>
                </a:stretch>
              </p:blipFill>
              <p:spPr>
                <a:xfrm>
                  <a:off x="1119492" y="3554901"/>
                  <a:ext cx="195120" cy="14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C456C755-743D-4809-AAD8-2C5C322E3199}"/>
                    </a:ext>
                  </a:extLst>
                </p14:cNvPr>
                <p14:cNvContentPartPr/>
                <p14:nvPr/>
              </p14:nvContentPartPr>
              <p14:xfrm>
                <a:off x="1362492" y="3520701"/>
                <a:ext cx="623520" cy="18180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C456C755-743D-4809-AAD8-2C5C322E3199}"/>
                    </a:ext>
                  </a:extLst>
                </p:cNvPr>
                <p:cNvPicPr/>
                <p:nvPr/>
              </p:nvPicPr>
              <p:blipFill>
                <a:blip r:embed="rId82"/>
                <a:stretch>
                  <a:fillRect/>
                </a:stretch>
              </p:blipFill>
              <p:spPr>
                <a:xfrm>
                  <a:off x="1353852" y="3512061"/>
                  <a:ext cx="641160" cy="19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3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55DE57B7-73D6-46F4-8237-86DFED9226A0}"/>
                    </a:ext>
                  </a:extLst>
                </p14:cNvPr>
                <p14:cNvContentPartPr/>
                <p14:nvPr/>
              </p14:nvContentPartPr>
              <p14:xfrm>
                <a:off x="1857852" y="3607821"/>
                <a:ext cx="80640" cy="2052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55DE57B7-73D6-46F4-8237-86DFED9226A0}"/>
                    </a:ext>
                  </a:extLst>
                </p:cNvPr>
                <p:cNvPicPr/>
                <p:nvPr/>
              </p:nvPicPr>
              <p:blipFill>
                <a:blip r:embed="rId84"/>
                <a:stretch>
                  <a:fillRect/>
                </a:stretch>
              </p:blipFill>
              <p:spPr>
                <a:xfrm>
                  <a:off x="1849212" y="3598821"/>
                  <a:ext cx="98280" cy="38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4E985B98-F19F-4F27-AE2E-EEFFA1E7DA7F}"/>
              </a:ext>
            </a:extLst>
          </p:cNvPr>
          <p:cNvGrpSpPr/>
          <p:nvPr/>
        </p:nvGrpSpPr>
        <p:grpSpPr>
          <a:xfrm>
            <a:off x="2286252" y="3529341"/>
            <a:ext cx="952200" cy="180000"/>
            <a:chOff x="2286252" y="3529341"/>
            <a:chExt cx="952200" cy="180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5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DAE19633-9C56-460A-8425-ABAEAB0AA8B0}"/>
                    </a:ext>
                  </a:extLst>
                </p14:cNvPr>
                <p14:cNvContentPartPr/>
                <p14:nvPr/>
              </p14:nvContentPartPr>
              <p14:xfrm>
                <a:off x="2286252" y="3545541"/>
                <a:ext cx="111960" cy="13824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DAE19633-9C56-460A-8425-ABAEAB0AA8B0}"/>
                    </a:ext>
                  </a:extLst>
                </p:cNvPr>
                <p:cNvPicPr/>
                <p:nvPr/>
              </p:nvPicPr>
              <p:blipFill>
                <a:blip r:embed="rId86"/>
                <a:stretch>
                  <a:fillRect/>
                </a:stretch>
              </p:blipFill>
              <p:spPr>
                <a:xfrm>
                  <a:off x="2277252" y="3536901"/>
                  <a:ext cx="129600" cy="15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F48118F6-DFE1-4263-BD45-4365F942FC2D}"/>
                    </a:ext>
                  </a:extLst>
                </p14:cNvPr>
                <p14:cNvContentPartPr/>
                <p14:nvPr/>
              </p14:nvContentPartPr>
              <p14:xfrm>
                <a:off x="2457612" y="3670461"/>
                <a:ext cx="10800" cy="1764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F48118F6-DFE1-4263-BD45-4365F942FC2D}"/>
                    </a:ext>
                  </a:extLst>
                </p:cNvPr>
                <p:cNvPicPr/>
                <p:nvPr/>
              </p:nvPicPr>
              <p:blipFill>
                <a:blip r:embed="rId88"/>
                <a:stretch>
                  <a:fillRect/>
                </a:stretch>
              </p:blipFill>
              <p:spPr>
                <a:xfrm>
                  <a:off x="2448972" y="3661461"/>
                  <a:ext cx="28440" cy="3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D0EA2F9D-2F89-4D32-95DE-8835A9693261}"/>
                    </a:ext>
                  </a:extLst>
                </p14:cNvPr>
                <p14:cNvContentPartPr/>
                <p14:nvPr/>
              </p14:nvContentPartPr>
              <p14:xfrm>
                <a:off x="2528532" y="3529341"/>
                <a:ext cx="105120" cy="18000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D0EA2F9D-2F89-4D32-95DE-8835A9693261}"/>
                    </a:ext>
                  </a:extLst>
                </p:cNvPr>
                <p:cNvPicPr/>
                <p:nvPr/>
              </p:nvPicPr>
              <p:blipFill>
                <a:blip r:embed="rId90"/>
                <a:stretch>
                  <a:fillRect/>
                </a:stretch>
              </p:blipFill>
              <p:spPr>
                <a:xfrm>
                  <a:off x="2519892" y="3520701"/>
                  <a:ext cx="122760" cy="19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1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BABF2C4E-667E-454D-B6AB-8C21D89901B0}"/>
                    </a:ext>
                  </a:extLst>
                </p14:cNvPr>
                <p14:cNvContentPartPr/>
                <p14:nvPr/>
              </p14:nvContentPartPr>
              <p14:xfrm>
                <a:off x="2739492" y="3612861"/>
                <a:ext cx="308160" cy="9072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BABF2C4E-667E-454D-B6AB-8C21D89901B0}"/>
                    </a:ext>
                  </a:extLst>
                </p:cNvPr>
                <p:cNvPicPr/>
                <p:nvPr/>
              </p:nvPicPr>
              <p:blipFill>
                <a:blip r:embed="rId92"/>
                <a:stretch>
                  <a:fillRect/>
                </a:stretch>
              </p:blipFill>
              <p:spPr>
                <a:xfrm>
                  <a:off x="2730492" y="3603861"/>
                  <a:ext cx="325800" cy="10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3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45184E62-A5E2-4379-AEDE-53688CD71F6A}"/>
                    </a:ext>
                  </a:extLst>
                </p14:cNvPr>
                <p14:cNvContentPartPr/>
                <p14:nvPr/>
              </p14:nvContentPartPr>
              <p14:xfrm>
                <a:off x="3071052" y="3557421"/>
                <a:ext cx="9360" cy="14652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45184E62-A5E2-4379-AEDE-53688CD71F6A}"/>
                    </a:ext>
                  </a:extLst>
                </p:cNvPr>
                <p:cNvPicPr/>
                <p:nvPr/>
              </p:nvPicPr>
              <p:blipFill>
                <a:blip r:embed="rId94"/>
                <a:stretch>
                  <a:fillRect/>
                </a:stretch>
              </p:blipFill>
              <p:spPr>
                <a:xfrm>
                  <a:off x="3062412" y="3548781"/>
                  <a:ext cx="27000" cy="16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5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7A9C5DFC-AB0D-4C96-9544-C83C65B788C5}"/>
                    </a:ext>
                  </a:extLst>
                </p14:cNvPr>
                <p14:cNvContentPartPr/>
                <p14:nvPr/>
              </p14:nvContentPartPr>
              <p14:xfrm>
                <a:off x="3130092" y="3607461"/>
                <a:ext cx="108360" cy="9864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7A9C5DFC-AB0D-4C96-9544-C83C65B788C5}"/>
                    </a:ext>
                  </a:extLst>
                </p:cNvPr>
                <p:cNvPicPr/>
                <p:nvPr/>
              </p:nvPicPr>
              <p:blipFill>
                <a:blip r:embed="rId96"/>
                <a:stretch>
                  <a:fillRect/>
                </a:stretch>
              </p:blipFill>
              <p:spPr>
                <a:xfrm>
                  <a:off x="3121452" y="3598821"/>
                  <a:ext cx="126000" cy="116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7" name="Group 86">
            <a:extLst>
              <a:ext uri="{FF2B5EF4-FFF2-40B4-BE49-F238E27FC236}">
                <a16:creationId xmlns:a16="http://schemas.microsoft.com/office/drawing/2014/main" id="{3786730A-B513-4773-9670-DD3A4D9F365D}"/>
              </a:ext>
            </a:extLst>
          </p:cNvPr>
          <p:cNvGrpSpPr/>
          <p:nvPr/>
        </p:nvGrpSpPr>
        <p:grpSpPr>
          <a:xfrm>
            <a:off x="3451212" y="3537261"/>
            <a:ext cx="378000" cy="187560"/>
            <a:chOff x="3451212" y="3537261"/>
            <a:chExt cx="378000" cy="187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7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465EE059-5E9A-4F81-AC79-1298B127E2E4}"/>
                    </a:ext>
                  </a:extLst>
                </p14:cNvPr>
                <p14:cNvContentPartPr/>
                <p14:nvPr/>
              </p14:nvContentPartPr>
              <p14:xfrm>
                <a:off x="3451212" y="3562101"/>
                <a:ext cx="29160" cy="16272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465EE059-5E9A-4F81-AC79-1298B127E2E4}"/>
                    </a:ext>
                  </a:extLst>
                </p:cNvPr>
                <p:cNvPicPr/>
                <p:nvPr/>
              </p:nvPicPr>
              <p:blipFill>
                <a:blip r:embed="rId98"/>
                <a:stretch>
                  <a:fillRect/>
                </a:stretch>
              </p:blipFill>
              <p:spPr>
                <a:xfrm>
                  <a:off x="3442572" y="3553101"/>
                  <a:ext cx="46800" cy="18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9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76C26E98-D054-4AB4-A001-E96BD9BE1721}"/>
                    </a:ext>
                  </a:extLst>
                </p14:cNvPr>
                <p14:cNvContentPartPr/>
                <p14:nvPr/>
              </p14:nvContentPartPr>
              <p14:xfrm>
                <a:off x="3476052" y="3537261"/>
                <a:ext cx="108720" cy="17532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76C26E98-D054-4AB4-A001-E96BD9BE1721}"/>
                    </a:ext>
                  </a:extLst>
                </p:cNvPr>
                <p:cNvPicPr/>
                <p:nvPr/>
              </p:nvPicPr>
              <p:blipFill>
                <a:blip r:embed="rId100"/>
                <a:stretch>
                  <a:fillRect/>
                </a:stretch>
              </p:blipFill>
              <p:spPr>
                <a:xfrm>
                  <a:off x="3467052" y="3528621"/>
                  <a:ext cx="126360" cy="19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1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87042E0B-2578-4626-8B4B-767644199644}"/>
                    </a:ext>
                  </a:extLst>
                </p14:cNvPr>
                <p14:cNvContentPartPr/>
                <p14:nvPr/>
              </p14:nvContentPartPr>
              <p14:xfrm>
                <a:off x="3643092" y="3576861"/>
                <a:ext cx="186120" cy="13860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87042E0B-2578-4626-8B4B-767644199644}"/>
                    </a:ext>
                  </a:extLst>
                </p:cNvPr>
                <p:cNvPicPr/>
                <p:nvPr/>
              </p:nvPicPr>
              <p:blipFill>
                <a:blip r:embed="rId102"/>
                <a:stretch>
                  <a:fillRect/>
                </a:stretch>
              </p:blipFill>
              <p:spPr>
                <a:xfrm>
                  <a:off x="3634452" y="3567861"/>
                  <a:ext cx="203760" cy="156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8860FB02-7691-443F-9416-29245B1DCD5C}"/>
              </a:ext>
            </a:extLst>
          </p:cNvPr>
          <p:cNvGrpSpPr/>
          <p:nvPr/>
        </p:nvGrpSpPr>
        <p:grpSpPr>
          <a:xfrm>
            <a:off x="4135572" y="3563901"/>
            <a:ext cx="178920" cy="159480"/>
            <a:chOff x="4135572" y="3563901"/>
            <a:chExt cx="178920" cy="159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3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8AC2524A-C326-4D78-8EEC-7FA0659C1C4E}"/>
                    </a:ext>
                  </a:extLst>
                </p14:cNvPr>
                <p14:cNvContentPartPr/>
                <p14:nvPr/>
              </p14:nvContentPartPr>
              <p14:xfrm>
                <a:off x="4164732" y="3618621"/>
                <a:ext cx="15840" cy="9540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8AC2524A-C326-4D78-8EEC-7FA0659C1C4E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4155732" y="3609621"/>
                  <a:ext cx="33480" cy="11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5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85FE48E9-43D3-4C32-BF7B-AE5F67A86A0E}"/>
                    </a:ext>
                  </a:extLst>
                </p14:cNvPr>
                <p14:cNvContentPartPr/>
                <p14:nvPr/>
              </p14:nvContentPartPr>
              <p14:xfrm>
                <a:off x="4160772" y="3563901"/>
                <a:ext cx="15840" cy="12780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85FE48E9-43D3-4C32-BF7B-AE5F67A86A0E}"/>
                    </a:ext>
                  </a:extLst>
                </p:cNvPr>
                <p:cNvPicPr/>
                <p:nvPr/>
              </p:nvPicPr>
              <p:blipFill>
                <a:blip r:embed="rId106"/>
                <a:stretch>
                  <a:fillRect/>
                </a:stretch>
              </p:blipFill>
              <p:spPr>
                <a:xfrm>
                  <a:off x="4151772" y="3554901"/>
                  <a:ext cx="33480" cy="14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7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98E70045-0915-492C-BDCB-CCE3641A82AA}"/>
                    </a:ext>
                  </a:extLst>
                </p14:cNvPr>
                <p14:cNvContentPartPr/>
                <p14:nvPr/>
              </p14:nvContentPartPr>
              <p14:xfrm>
                <a:off x="4135572" y="3593421"/>
                <a:ext cx="178920" cy="12996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98E70045-0915-492C-BDCB-CCE3641A82AA}"/>
                    </a:ext>
                  </a:extLst>
                </p:cNvPr>
                <p:cNvPicPr/>
                <p:nvPr/>
              </p:nvPicPr>
              <p:blipFill>
                <a:blip r:embed="rId108"/>
                <a:stretch>
                  <a:fillRect/>
                </a:stretch>
              </p:blipFill>
              <p:spPr>
                <a:xfrm>
                  <a:off x="4126572" y="3584781"/>
                  <a:ext cx="196560" cy="147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75A61D51-7F32-4180-BBFE-8BF8C0768393}"/>
              </a:ext>
            </a:extLst>
          </p:cNvPr>
          <p:cNvGrpSpPr/>
          <p:nvPr/>
        </p:nvGrpSpPr>
        <p:grpSpPr>
          <a:xfrm>
            <a:off x="4713372" y="3600981"/>
            <a:ext cx="628560" cy="123120"/>
            <a:chOff x="4713372" y="3600981"/>
            <a:chExt cx="628560" cy="123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9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3A91FFCF-152A-40D9-A46E-FAFDD58258AF}"/>
                    </a:ext>
                  </a:extLst>
                </p14:cNvPr>
                <p14:cNvContentPartPr/>
                <p14:nvPr/>
              </p14:nvContentPartPr>
              <p14:xfrm>
                <a:off x="4713372" y="3632301"/>
                <a:ext cx="198000" cy="9180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3A91FFCF-152A-40D9-A46E-FAFDD58258AF}"/>
                    </a:ext>
                  </a:extLst>
                </p:cNvPr>
                <p:cNvPicPr/>
                <p:nvPr/>
              </p:nvPicPr>
              <p:blipFill>
                <a:blip r:embed="rId110"/>
                <a:stretch>
                  <a:fillRect/>
                </a:stretch>
              </p:blipFill>
              <p:spPr>
                <a:xfrm>
                  <a:off x="4704732" y="3623661"/>
                  <a:ext cx="215640" cy="10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1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E0FAC572-736F-4F12-B8C1-1377F2561A28}"/>
                    </a:ext>
                  </a:extLst>
                </p14:cNvPr>
                <p14:cNvContentPartPr/>
                <p14:nvPr/>
              </p14:nvContentPartPr>
              <p14:xfrm>
                <a:off x="4944132" y="3615021"/>
                <a:ext cx="128880" cy="9756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E0FAC572-736F-4F12-B8C1-1377F2561A28}"/>
                    </a:ext>
                  </a:extLst>
                </p:cNvPr>
                <p:cNvPicPr/>
                <p:nvPr/>
              </p:nvPicPr>
              <p:blipFill>
                <a:blip r:embed="rId112"/>
                <a:stretch>
                  <a:fillRect/>
                </a:stretch>
              </p:blipFill>
              <p:spPr>
                <a:xfrm>
                  <a:off x="4935492" y="3606381"/>
                  <a:ext cx="146520" cy="11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3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83A9D54B-4626-4F6B-A636-0BA908B9622C}"/>
                    </a:ext>
                  </a:extLst>
                </p14:cNvPr>
                <p14:cNvContentPartPr/>
                <p14:nvPr/>
              </p14:nvContentPartPr>
              <p14:xfrm>
                <a:off x="5132412" y="3600981"/>
                <a:ext cx="100800" cy="10440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83A9D54B-4626-4F6B-A636-0BA908B9622C}"/>
                    </a:ext>
                  </a:extLst>
                </p:cNvPr>
                <p:cNvPicPr/>
                <p:nvPr/>
              </p:nvPicPr>
              <p:blipFill>
                <a:blip r:embed="rId114"/>
                <a:stretch>
                  <a:fillRect/>
                </a:stretch>
              </p:blipFill>
              <p:spPr>
                <a:xfrm>
                  <a:off x="5123772" y="3591981"/>
                  <a:ext cx="118440" cy="12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5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5F52D7C9-6DE1-4360-A4D4-B526FEE178C3}"/>
                    </a:ext>
                  </a:extLst>
                </p14:cNvPr>
                <p14:cNvContentPartPr/>
                <p14:nvPr/>
              </p14:nvContentPartPr>
              <p14:xfrm>
                <a:off x="5238612" y="3603501"/>
                <a:ext cx="103320" cy="11520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5F52D7C9-6DE1-4360-A4D4-B526FEE178C3}"/>
                    </a:ext>
                  </a:extLst>
                </p:cNvPr>
                <p:cNvPicPr/>
                <p:nvPr/>
              </p:nvPicPr>
              <p:blipFill>
                <a:blip r:embed="rId116"/>
                <a:stretch>
                  <a:fillRect/>
                </a:stretch>
              </p:blipFill>
              <p:spPr>
                <a:xfrm>
                  <a:off x="5229972" y="3594861"/>
                  <a:ext cx="120960" cy="132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17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D4BDE197-10BA-4DC1-AC92-B24204706E9D}"/>
                  </a:ext>
                </a:extLst>
              </p14:cNvPr>
              <p14:cNvContentPartPr/>
              <p14:nvPr/>
            </p14:nvContentPartPr>
            <p14:xfrm>
              <a:off x="5630422" y="3471983"/>
              <a:ext cx="47520" cy="270360"/>
            </p14:xfrm>
          </p:contentPart>
        </mc:Choice>
        <mc:Fallback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D4BDE197-10BA-4DC1-AC92-B24204706E9D}"/>
                  </a:ext>
                </a:extLst>
              </p:cNvPr>
              <p:cNvPicPr/>
              <p:nvPr/>
            </p:nvPicPr>
            <p:blipFill>
              <a:blip r:embed="rId118"/>
              <a:stretch>
                <a:fillRect/>
              </a:stretch>
            </p:blipFill>
            <p:spPr>
              <a:xfrm>
                <a:off x="5621422" y="3463343"/>
                <a:ext cx="65160" cy="28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91" name="Group 90">
            <a:extLst>
              <a:ext uri="{FF2B5EF4-FFF2-40B4-BE49-F238E27FC236}">
                <a16:creationId xmlns:a16="http://schemas.microsoft.com/office/drawing/2014/main" id="{99A60DA6-4A6C-4BAB-AE43-1C7C85CDA88F}"/>
              </a:ext>
            </a:extLst>
          </p:cNvPr>
          <p:cNvGrpSpPr/>
          <p:nvPr/>
        </p:nvGrpSpPr>
        <p:grpSpPr>
          <a:xfrm>
            <a:off x="5862982" y="3561263"/>
            <a:ext cx="263160" cy="128520"/>
            <a:chOff x="5862982" y="3561263"/>
            <a:chExt cx="263160" cy="128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9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062C3E8E-B440-4B4E-8A66-BC979B469E43}"/>
                    </a:ext>
                  </a:extLst>
                </p14:cNvPr>
                <p14:cNvContentPartPr/>
                <p14:nvPr/>
              </p14:nvContentPartPr>
              <p14:xfrm>
                <a:off x="5862982" y="3586463"/>
                <a:ext cx="115920" cy="9792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062C3E8E-B440-4B4E-8A66-BC979B469E43}"/>
                    </a:ext>
                  </a:extLst>
                </p:cNvPr>
                <p:cNvPicPr/>
                <p:nvPr/>
              </p:nvPicPr>
              <p:blipFill>
                <a:blip r:embed="rId120"/>
                <a:stretch>
                  <a:fillRect/>
                </a:stretch>
              </p:blipFill>
              <p:spPr>
                <a:xfrm>
                  <a:off x="5853982" y="3577463"/>
                  <a:ext cx="133560" cy="11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1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7C8AC7A9-82D0-46BC-9A0D-D1E9EF049E0D}"/>
                    </a:ext>
                  </a:extLst>
                </p14:cNvPr>
                <p14:cNvContentPartPr/>
                <p14:nvPr/>
              </p14:nvContentPartPr>
              <p14:xfrm>
                <a:off x="6013102" y="3561263"/>
                <a:ext cx="113040" cy="12852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7C8AC7A9-82D0-46BC-9A0D-D1E9EF049E0D}"/>
                    </a:ext>
                  </a:extLst>
                </p:cNvPr>
                <p:cNvPicPr/>
                <p:nvPr/>
              </p:nvPicPr>
              <p:blipFill>
                <a:blip r:embed="rId122"/>
                <a:stretch>
                  <a:fillRect/>
                </a:stretch>
              </p:blipFill>
              <p:spPr>
                <a:xfrm>
                  <a:off x="6004462" y="3552623"/>
                  <a:ext cx="130680" cy="146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1593C2E2-0298-45E8-9114-6E4C118F66D0}"/>
              </a:ext>
            </a:extLst>
          </p:cNvPr>
          <p:cNvGrpSpPr/>
          <p:nvPr/>
        </p:nvGrpSpPr>
        <p:grpSpPr>
          <a:xfrm>
            <a:off x="6305782" y="3536783"/>
            <a:ext cx="507600" cy="158040"/>
            <a:chOff x="6305782" y="3536783"/>
            <a:chExt cx="507600" cy="158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3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239BF163-BDA0-4B6D-AE92-98C3C7B205B7}"/>
                    </a:ext>
                  </a:extLst>
                </p14:cNvPr>
                <p14:cNvContentPartPr/>
                <p14:nvPr/>
              </p14:nvContentPartPr>
              <p14:xfrm>
                <a:off x="6305782" y="3577823"/>
                <a:ext cx="162720" cy="9576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239BF163-BDA0-4B6D-AE92-98C3C7B205B7}"/>
                    </a:ext>
                  </a:extLst>
                </p:cNvPr>
                <p:cNvPicPr/>
                <p:nvPr/>
              </p:nvPicPr>
              <p:blipFill>
                <a:blip r:embed="rId124"/>
                <a:stretch>
                  <a:fillRect/>
                </a:stretch>
              </p:blipFill>
              <p:spPr>
                <a:xfrm>
                  <a:off x="6296782" y="3568823"/>
                  <a:ext cx="180360" cy="11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5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65602337-229C-42AD-920A-75AB59616FFF}"/>
                    </a:ext>
                  </a:extLst>
                </p14:cNvPr>
                <p14:cNvContentPartPr/>
                <p14:nvPr/>
              </p14:nvContentPartPr>
              <p14:xfrm>
                <a:off x="6509902" y="3573863"/>
                <a:ext cx="302760" cy="12096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65602337-229C-42AD-920A-75AB59616FFF}"/>
                    </a:ext>
                  </a:extLst>
                </p:cNvPr>
                <p:cNvPicPr/>
                <p:nvPr/>
              </p:nvPicPr>
              <p:blipFill>
                <a:blip r:embed="rId126"/>
                <a:stretch>
                  <a:fillRect/>
                </a:stretch>
              </p:blipFill>
              <p:spPr>
                <a:xfrm>
                  <a:off x="6501262" y="3565223"/>
                  <a:ext cx="320400" cy="13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7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79AE5E35-9BB7-41D6-8041-AF30A2D2380F}"/>
                    </a:ext>
                  </a:extLst>
                </p14:cNvPr>
                <p14:cNvContentPartPr/>
                <p14:nvPr/>
              </p14:nvContentPartPr>
              <p14:xfrm>
                <a:off x="6799342" y="3536783"/>
                <a:ext cx="14040" cy="14796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79AE5E35-9BB7-41D6-8041-AF30A2D2380F}"/>
                    </a:ext>
                  </a:extLst>
                </p:cNvPr>
                <p:cNvPicPr/>
                <p:nvPr/>
              </p:nvPicPr>
              <p:blipFill>
                <a:blip r:embed="rId128"/>
                <a:stretch>
                  <a:fillRect/>
                </a:stretch>
              </p:blipFill>
              <p:spPr>
                <a:xfrm>
                  <a:off x="6790342" y="3528143"/>
                  <a:ext cx="31680" cy="165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F2C7A8C1-94C8-41A0-AA81-77E727CF8F21}"/>
              </a:ext>
            </a:extLst>
          </p:cNvPr>
          <p:cNvGrpSpPr/>
          <p:nvPr/>
        </p:nvGrpSpPr>
        <p:grpSpPr>
          <a:xfrm>
            <a:off x="7182742" y="3505823"/>
            <a:ext cx="729000" cy="246240"/>
            <a:chOff x="7182742" y="3505823"/>
            <a:chExt cx="729000" cy="246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9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D258D4CD-1F97-44D4-A9FC-D0685C360E86}"/>
                    </a:ext>
                  </a:extLst>
                </p14:cNvPr>
                <p14:cNvContentPartPr/>
                <p14:nvPr/>
              </p14:nvContentPartPr>
              <p14:xfrm>
                <a:off x="7182742" y="3505823"/>
                <a:ext cx="155880" cy="18576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D258D4CD-1F97-44D4-A9FC-D0685C360E86}"/>
                    </a:ext>
                  </a:extLst>
                </p:cNvPr>
                <p:cNvPicPr/>
                <p:nvPr/>
              </p:nvPicPr>
              <p:blipFill>
                <a:blip r:embed="rId130"/>
                <a:stretch>
                  <a:fillRect/>
                </a:stretch>
              </p:blipFill>
              <p:spPr>
                <a:xfrm>
                  <a:off x="7174102" y="3496823"/>
                  <a:ext cx="17352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1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45B84AB6-3C9F-4810-985E-765DDE8FB4A7}"/>
                    </a:ext>
                  </a:extLst>
                </p14:cNvPr>
                <p14:cNvContentPartPr/>
                <p14:nvPr/>
              </p14:nvContentPartPr>
              <p14:xfrm>
                <a:off x="7380382" y="3522023"/>
                <a:ext cx="126720" cy="19656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45B84AB6-3C9F-4810-985E-765DDE8FB4A7}"/>
                    </a:ext>
                  </a:extLst>
                </p:cNvPr>
                <p:cNvPicPr/>
                <p:nvPr/>
              </p:nvPicPr>
              <p:blipFill>
                <a:blip r:embed="rId132"/>
                <a:stretch>
                  <a:fillRect/>
                </a:stretch>
              </p:blipFill>
              <p:spPr>
                <a:xfrm>
                  <a:off x="7371742" y="3513023"/>
                  <a:ext cx="144360" cy="21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3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1EE0C08B-16CD-473E-988E-B02E2510AA64}"/>
                    </a:ext>
                  </a:extLst>
                </p14:cNvPr>
                <p14:cNvContentPartPr/>
                <p14:nvPr/>
              </p14:nvContentPartPr>
              <p14:xfrm>
                <a:off x="7631302" y="3631823"/>
                <a:ext cx="12960" cy="10692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1EE0C08B-16CD-473E-988E-B02E2510AA64}"/>
                    </a:ext>
                  </a:extLst>
                </p:cNvPr>
                <p:cNvPicPr/>
                <p:nvPr/>
              </p:nvPicPr>
              <p:blipFill>
                <a:blip r:embed="rId134"/>
                <a:stretch>
                  <a:fillRect/>
                </a:stretch>
              </p:blipFill>
              <p:spPr>
                <a:xfrm>
                  <a:off x="7622662" y="3623183"/>
                  <a:ext cx="30600" cy="12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5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2F7C17C8-7D5C-4477-B74F-5801F1F92768}"/>
                    </a:ext>
                  </a:extLst>
                </p14:cNvPr>
                <p14:cNvContentPartPr/>
                <p14:nvPr/>
              </p14:nvContentPartPr>
              <p14:xfrm>
                <a:off x="7647142" y="3654143"/>
                <a:ext cx="70200" cy="9468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2F7C17C8-7D5C-4477-B74F-5801F1F92768}"/>
                    </a:ext>
                  </a:extLst>
                </p:cNvPr>
                <p:cNvPicPr/>
                <p:nvPr/>
              </p:nvPicPr>
              <p:blipFill>
                <a:blip r:embed="rId136"/>
                <a:stretch>
                  <a:fillRect/>
                </a:stretch>
              </p:blipFill>
              <p:spPr>
                <a:xfrm>
                  <a:off x="7638142" y="3645503"/>
                  <a:ext cx="87840" cy="11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7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454D89FF-5925-49D1-89A1-E7E19170E636}"/>
                    </a:ext>
                  </a:extLst>
                </p14:cNvPr>
                <p14:cNvContentPartPr/>
                <p14:nvPr/>
              </p14:nvContentPartPr>
              <p14:xfrm>
                <a:off x="7755142" y="3659903"/>
                <a:ext cx="156600" cy="9216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454D89FF-5925-49D1-89A1-E7E19170E636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7746142" y="3651263"/>
                  <a:ext cx="174240" cy="1098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39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B62F333F-0E2B-4731-98F8-2669A27E9979}"/>
                  </a:ext>
                </a:extLst>
              </p14:cNvPr>
              <p14:cNvContentPartPr/>
              <p14:nvPr/>
            </p14:nvContentPartPr>
            <p14:xfrm>
              <a:off x="8094262" y="3572423"/>
              <a:ext cx="68400" cy="73080"/>
            </p14:xfrm>
          </p:contentPart>
        </mc:Choice>
        <mc:Fallback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B62F333F-0E2B-4731-98F8-2669A27E9979}"/>
                  </a:ext>
                </a:extLst>
              </p:cNvPr>
              <p:cNvPicPr/>
              <p:nvPr/>
            </p:nvPicPr>
            <p:blipFill>
              <a:blip r:embed="rId140"/>
              <a:stretch>
                <a:fillRect/>
              </a:stretch>
            </p:blipFill>
            <p:spPr>
              <a:xfrm>
                <a:off x="8085262" y="3563423"/>
                <a:ext cx="86040" cy="90720"/>
              </a:xfrm>
              <a:prstGeom prst="rect">
                <a:avLst/>
              </a:prstGeom>
            </p:spPr>
          </p:pic>
        </mc:Fallback>
      </mc:AlternateContent>
      <p:grpSp>
        <p:nvGrpSpPr>
          <p:cNvPr id="113" name="Group 112">
            <a:extLst>
              <a:ext uri="{FF2B5EF4-FFF2-40B4-BE49-F238E27FC236}">
                <a16:creationId xmlns:a16="http://schemas.microsoft.com/office/drawing/2014/main" id="{167BFFD4-D77C-4681-B12E-1D9C4F30B95E}"/>
              </a:ext>
            </a:extLst>
          </p:cNvPr>
          <p:cNvGrpSpPr/>
          <p:nvPr/>
        </p:nvGrpSpPr>
        <p:grpSpPr>
          <a:xfrm>
            <a:off x="8323942" y="3513743"/>
            <a:ext cx="1355040" cy="203400"/>
            <a:chOff x="8323942" y="3513743"/>
            <a:chExt cx="1355040" cy="203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1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751B6AF2-081D-4759-80CD-9FFC49F39920}"/>
                    </a:ext>
                  </a:extLst>
                </p14:cNvPr>
                <p14:cNvContentPartPr/>
                <p14:nvPr/>
              </p14:nvContentPartPr>
              <p14:xfrm>
                <a:off x="8323942" y="3528863"/>
                <a:ext cx="136080" cy="16812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751B6AF2-081D-4759-80CD-9FFC49F39920}"/>
                    </a:ext>
                  </a:extLst>
                </p:cNvPr>
                <p:cNvPicPr/>
                <p:nvPr/>
              </p:nvPicPr>
              <p:blipFill>
                <a:blip r:embed="rId142"/>
                <a:stretch>
                  <a:fillRect/>
                </a:stretch>
              </p:blipFill>
              <p:spPr>
                <a:xfrm>
                  <a:off x="8314942" y="3520223"/>
                  <a:ext cx="153720" cy="18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3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0E7ED2D7-A7A6-47A9-8AD7-F87A94C7266E}"/>
                    </a:ext>
                  </a:extLst>
                </p14:cNvPr>
                <p14:cNvContentPartPr/>
                <p14:nvPr/>
              </p14:nvContentPartPr>
              <p14:xfrm>
                <a:off x="8487382" y="3529223"/>
                <a:ext cx="111600" cy="9540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0E7ED2D7-A7A6-47A9-8AD7-F87A94C7266E}"/>
                    </a:ext>
                  </a:extLst>
                </p:cNvPr>
                <p:cNvPicPr/>
                <p:nvPr/>
              </p:nvPicPr>
              <p:blipFill>
                <a:blip r:embed="rId144"/>
                <a:stretch>
                  <a:fillRect/>
                </a:stretch>
              </p:blipFill>
              <p:spPr>
                <a:xfrm>
                  <a:off x="8478742" y="3520223"/>
                  <a:ext cx="129240" cy="11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5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13C74F4F-84A9-4D75-8017-E8FE9D197EE8}"/>
                    </a:ext>
                  </a:extLst>
                </p14:cNvPr>
                <p14:cNvContentPartPr/>
                <p14:nvPr/>
              </p14:nvContentPartPr>
              <p14:xfrm>
                <a:off x="8528782" y="3579263"/>
                <a:ext cx="137160" cy="10764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13C74F4F-84A9-4D75-8017-E8FE9D197EE8}"/>
                    </a:ext>
                  </a:extLst>
                </p:cNvPr>
                <p:cNvPicPr/>
                <p:nvPr/>
              </p:nvPicPr>
              <p:blipFill>
                <a:blip r:embed="rId146"/>
                <a:stretch>
                  <a:fillRect/>
                </a:stretch>
              </p:blipFill>
              <p:spPr>
                <a:xfrm>
                  <a:off x="8519782" y="3570623"/>
                  <a:ext cx="154800" cy="12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7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8B031249-BADA-488F-9C3F-1331CE9EB107}"/>
                    </a:ext>
                  </a:extLst>
                </p14:cNvPr>
                <p14:cNvContentPartPr/>
                <p14:nvPr/>
              </p14:nvContentPartPr>
              <p14:xfrm>
                <a:off x="8703742" y="3513743"/>
                <a:ext cx="277920" cy="16128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8B031249-BADA-488F-9C3F-1331CE9EB107}"/>
                    </a:ext>
                  </a:extLst>
                </p:cNvPr>
                <p:cNvPicPr/>
                <p:nvPr/>
              </p:nvPicPr>
              <p:blipFill>
                <a:blip r:embed="rId148"/>
                <a:stretch>
                  <a:fillRect/>
                </a:stretch>
              </p:blipFill>
              <p:spPr>
                <a:xfrm>
                  <a:off x="8695102" y="3504743"/>
                  <a:ext cx="295560" cy="17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9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576AF6A6-C591-4640-B63D-69C7C367A4B0}"/>
                    </a:ext>
                  </a:extLst>
                </p14:cNvPr>
                <p14:cNvContentPartPr/>
                <p14:nvPr/>
              </p14:nvContentPartPr>
              <p14:xfrm>
                <a:off x="8915782" y="3544703"/>
                <a:ext cx="14760" cy="8028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576AF6A6-C591-4640-B63D-69C7C367A4B0}"/>
                    </a:ext>
                  </a:extLst>
                </p:cNvPr>
                <p:cNvPicPr/>
                <p:nvPr/>
              </p:nvPicPr>
              <p:blipFill>
                <a:blip r:embed="rId150"/>
                <a:stretch>
                  <a:fillRect/>
                </a:stretch>
              </p:blipFill>
              <p:spPr>
                <a:xfrm>
                  <a:off x="8907142" y="3536063"/>
                  <a:ext cx="32400" cy="9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1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1168449B-F31E-45AA-B806-112097958D8E}"/>
                    </a:ext>
                  </a:extLst>
                </p14:cNvPr>
                <p14:cNvContentPartPr/>
                <p14:nvPr/>
              </p14:nvContentPartPr>
              <p14:xfrm>
                <a:off x="9090382" y="3537143"/>
                <a:ext cx="101160" cy="16380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1168449B-F31E-45AA-B806-112097958D8E}"/>
                    </a:ext>
                  </a:extLst>
                </p:cNvPr>
                <p:cNvPicPr/>
                <p:nvPr/>
              </p:nvPicPr>
              <p:blipFill>
                <a:blip r:embed="rId152"/>
                <a:stretch>
                  <a:fillRect/>
                </a:stretch>
              </p:blipFill>
              <p:spPr>
                <a:xfrm>
                  <a:off x="9081742" y="3528143"/>
                  <a:ext cx="118800" cy="18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3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514DD45B-1CBB-40DE-80C8-D5B901C1A0C9}"/>
                    </a:ext>
                  </a:extLst>
                </p14:cNvPr>
                <p14:cNvContentPartPr/>
                <p14:nvPr/>
              </p14:nvContentPartPr>
              <p14:xfrm>
                <a:off x="9208822" y="3547943"/>
                <a:ext cx="91800" cy="15012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514DD45B-1CBB-40DE-80C8-D5B901C1A0C9}"/>
                    </a:ext>
                  </a:extLst>
                </p:cNvPr>
                <p:cNvPicPr/>
                <p:nvPr/>
              </p:nvPicPr>
              <p:blipFill>
                <a:blip r:embed="rId154"/>
                <a:stretch>
                  <a:fillRect/>
                </a:stretch>
              </p:blipFill>
              <p:spPr>
                <a:xfrm>
                  <a:off x="9199822" y="3538943"/>
                  <a:ext cx="109440" cy="16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5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F270067E-D868-4B87-B1AC-5F8D77122729}"/>
                    </a:ext>
                  </a:extLst>
                </p14:cNvPr>
                <p14:cNvContentPartPr/>
                <p14:nvPr/>
              </p14:nvContentPartPr>
              <p14:xfrm>
                <a:off x="9220342" y="3544343"/>
                <a:ext cx="458640" cy="17280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F270067E-D868-4B87-B1AC-5F8D77122729}"/>
                    </a:ext>
                  </a:extLst>
                </p:cNvPr>
                <p:cNvPicPr/>
                <p:nvPr/>
              </p:nvPicPr>
              <p:blipFill>
                <a:blip r:embed="rId156"/>
                <a:stretch>
                  <a:fillRect/>
                </a:stretch>
              </p:blipFill>
              <p:spPr>
                <a:xfrm>
                  <a:off x="9211342" y="3535343"/>
                  <a:ext cx="476280" cy="190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759F7BF6-5824-4B4D-991F-CBC9DB06C246}"/>
              </a:ext>
            </a:extLst>
          </p:cNvPr>
          <p:cNvGrpSpPr/>
          <p:nvPr/>
        </p:nvGrpSpPr>
        <p:grpSpPr>
          <a:xfrm>
            <a:off x="9862326" y="3474449"/>
            <a:ext cx="1291320" cy="371520"/>
            <a:chOff x="9862326" y="3474449"/>
            <a:chExt cx="1291320" cy="371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7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737E1A15-7110-4FAC-9B12-1231911974B6}"/>
                    </a:ext>
                  </a:extLst>
                </p14:cNvPr>
                <p14:cNvContentPartPr/>
                <p14:nvPr/>
              </p14:nvContentPartPr>
              <p14:xfrm>
                <a:off x="9862326" y="3507569"/>
                <a:ext cx="92880" cy="23004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737E1A15-7110-4FAC-9B12-1231911974B6}"/>
                    </a:ext>
                  </a:extLst>
                </p:cNvPr>
                <p:cNvPicPr/>
                <p:nvPr/>
              </p:nvPicPr>
              <p:blipFill>
                <a:blip r:embed="rId158"/>
                <a:stretch>
                  <a:fillRect/>
                </a:stretch>
              </p:blipFill>
              <p:spPr>
                <a:xfrm>
                  <a:off x="9853326" y="3498569"/>
                  <a:ext cx="110520" cy="24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9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3BFFD650-3346-44D5-A243-21F2FBC928D8}"/>
                    </a:ext>
                  </a:extLst>
                </p14:cNvPr>
                <p14:cNvContentPartPr/>
                <p14:nvPr/>
              </p14:nvContentPartPr>
              <p14:xfrm>
                <a:off x="9891126" y="3645809"/>
                <a:ext cx="90720" cy="2052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3BFFD650-3346-44D5-A243-21F2FBC928D8}"/>
                    </a:ext>
                  </a:extLst>
                </p:cNvPr>
                <p:cNvPicPr/>
                <p:nvPr/>
              </p:nvPicPr>
              <p:blipFill>
                <a:blip r:embed="rId160"/>
                <a:stretch>
                  <a:fillRect/>
                </a:stretch>
              </p:blipFill>
              <p:spPr>
                <a:xfrm>
                  <a:off x="9882126" y="3637169"/>
                  <a:ext cx="10836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1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F076C781-0199-44CC-9485-6B0402D3A9F6}"/>
                    </a:ext>
                  </a:extLst>
                </p14:cNvPr>
                <p14:cNvContentPartPr/>
                <p14:nvPr/>
              </p14:nvContentPartPr>
              <p14:xfrm>
                <a:off x="10016406" y="3554009"/>
                <a:ext cx="173520" cy="16740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F076C781-0199-44CC-9485-6B0402D3A9F6}"/>
                    </a:ext>
                  </a:extLst>
                </p:cNvPr>
                <p:cNvPicPr/>
                <p:nvPr/>
              </p:nvPicPr>
              <p:blipFill>
                <a:blip r:embed="rId162"/>
                <a:stretch>
                  <a:fillRect/>
                </a:stretch>
              </p:blipFill>
              <p:spPr>
                <a:xfrm>
                  <a:off x="10007406" y="3545009"/>
                  <a:ext cx="191160" cy="18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3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71DBABFA-B05E-41A7-BB1B-C00903562313}"/>
                    </a:ext>
                  </a:extLst>
                </p14:cNvPr>
                <p14:cNvContentPartPr/>
                <p14:nvPr/>
              </p14:nvContentPartPr>
              <p14:xfrm>
                <a:off x="10242846" y="3542489"/>
                <a:ext cx="150120" cy="16056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71DBABFA-B05E-41A7-BB1B-C00903562313}"/>
                    </a:ext>
                  </a:extLst>
                </p:cNvPr>
                <p:cNvPicPr/>
                <p:nvPr/>
              </p:nvPicPr>
              <p:blipFill>
                <a:blip r:embed="rId164"/>
                <a:stretch>
                  <a:fillRect/>
                </a:stretch>
              </p:blipFill>
              <p:spPr>
                <a:xfrm>
                  <a:off x="10234206" y="3533489"/>
                  <a:ext cx="16776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5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C27C1A5A-1E17-4A5F-A9FC-FFABC40EBD56}"/>
                    </a:ext>
                  </a:extLst>
                </p14:cNvPr>
                <p14:cNvContentPartPr/>
                <p14:nvPr/>
              </p14:nvContentPartPr>
              <p14:xfrm>
                <a:off x="10439766" y="3602249"/>
                <a:ext cx="103320" cy="9288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C27C1A5A-1E17-4A5F-A9FC-FFABC40EBD56}"/>
                    </a:ext>
                  </a:extLst>
                </p:cNvPr>
                <p:cNvPicPr/>
                <p:nvPr/>
              </p:nvPicPr>
              <p:blipFill>
                <a:blip r:embed="rId166"/>
                <a:stretch>
                  <a:fillRect/>
                </a:stretch>
              </p:blipFill>
              <p:spPr>
                <a:xfrm>
                  <a:off x="10431126" y="3593609"/>
                  <a:ext cx="120960" cy="11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7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59248992-35EA-43C6-AC80-6C6DF8040971}"/>
                    </a:ext>
                  </a:extLst>
                </p14:cNvPr>
                <p14:cNvContentPartPr/>
                <p14:nvPr/>
              </p14:nvContentPartPr>
              <p14:xfrm>
                <a:off x="10497366" y="3663809"/>
                <a:ext cx="55800" cy="18216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59248992-35EA-43C6-AC80-6C6DF8040971}"/>
                    </a:ext>
                  </a:extLst>
                </p:cNvPr>
                <p:cNvPicPr/>
                <p:nvPr/>
              </p:nvPicPr>
              <p:blipFill>
                <a:blip r:embed="rId168"/>
                <a:stretch>
                  <a:fillRect/>
                </a:stretch>
              </p:blipFill>
              <p:spPr>
                <a:xfrm>
                  <a:off x="10488726" y="3655169"/>
                  <a:ext cx="73440" cy="19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9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CD3C1F8B-AE2D-48AC-A25D-922C460B4C7C}"/>
                    </a:ext>
                  </a:extLst>
                </p14:cNvPr>
                <p14:cNvContentPartPr/>
                <p14:nvPr/>
              </p14:nvContentPartPr>
              <p14:xfrm>
                <a:off x="10619406" y="3474449"/>
                <a:ext cx="87120" cy="26460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CD3C1F8B-AE2D-48AC-A25D-922C460B4C7C}"/>
                    </a:ext>
                  </a:extLst>
                </p:cNvPr>
                <p:cNvPicPr/>
                <p:nvPr/>
              </p:nvPicPr>
              <p:blipFill>
                <a:blip r:embed="rId170"/>
                <a:stretch>
                  <a:fillRect/>
                </a:stretch>
              </p:blipFill>
              <p:spPr>
                <a:xfrm>
                  <a:off x="10610406" y="3465809"/>
                  <a:ext cx="104760" cy="28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1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72E66784-05F1-472D-9E12-AA531E0449E6}"/>
                    </a:ext>
                  </a:extLst>
                </p14:cNvPr>
                <p14:cNvContentPartPr/>
                <p14:nvPr/>
              </p14:nvContentPartPr>
              <p14:xfrm>
                <a:off x="10678446" y="3640409"/>
                <a:ext cx="167760" cy="9360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72E66784-05F1-472D-9E12-AA531E0449E6}"/>
                    </a:ext>
                  </a:extLst>
                </p:cNvPr>
                <p:cNvPicPr/>
                <p:nvPr/>
              </p:nvPicPr>
              <p:blipFill>
                <a:blip r:embed="rId172"/>
                <a:stretch>
                  <a:fillRect/>
                </a:stretch>
              </p:blipFill>
              <p:spPr>
                <a:xfrm>
                  <a:off x="10669446" y="3631769"/>
                  <a:ext cx="185400" cy="11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3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796E2459-982B-49DA-888A-4F1F45425920}"/>
                    </a:ext>
                  </a:extLst>
                </p14:cNvPr>
                <p14:cNvContentPartPr/>
                <p14:nvPr/>
              </p14:nvContentPartPr>
              <p14:xfrm>
                <a:off x="10859166" y="3633209"/>
                <a:ext cx="102960" cy="7884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796E2459-982B-49DA-888A-4F1F45425920}"/>
                    </a:ext>
                  </a:extLst>
                </p:cNvPr>
                <p:cNvPicPr/>
                <p:nvPr/>
              </p:nvPicPr>
              <p:blipFill>
                <a:blip r:embed="rId174"/>
                <a:stretch>
                  <a:fillRect/>
                </a:stretch>
              </p:blipFill>
              <p:spPr>
                <a:xfrm>
                  <a:off x="10850166" y="3624209"/>
                  <a:ext cx="120600" cy="9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5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034BE302-8CF4-4398-937F-DB08F1987BBE}"/>
                    </a:ext>
                  </a:extLst>
                </p14:cNvPr>
                <p14:cNvContentPartPr/>
                <p14:nvPr/>
              </p14:nvContentPartPr>
              <p14:xfrm>
                <a:off x="10975446" y="3551849"/>
                <a:ext cx="24480" cy="15300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034BE302-8CF4-4398-937F-DB08F1987BBE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10966806" y="3542849"/>
                  <a:ext cx="42120" cy="17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7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FA797E88-0F5B-400E-A82A-17D787DB9230}"/>
                    </a:ext>
                  </a:extLst>
                </p14:cNvPr>
                <p14:cNvContentPartPr/>
                <p14:nvPr/>
              </p14:nvContentPartPr>
              <p14:xfrm>
                <a:off x="11107566" y="3481289"/>
                <a:ext cx="46080" cy="19908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FA797E88-0F5B-400E-A82A-17D787DB9230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11098566" y="3472289"/>
                  <a:ext cx="63720" cy="216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29ECE326-E1C1-44AB-8F2E-FC56ED189754}"/>
              </a:ext>
            </a:extLst>
          </p:cNvPr>
          <p:cNvGrpSpPr/>
          <p:nvPr/>
        </p:nvGrpSpPr>
        <p:grpSpPr>
          <a:xfrm>
            <a:off x="2762892" y="3952540"/>
            <a:ext cx="530280" cy="215640"/>
            <a:chOff x="2762892" y="3952540"/>
            <a:chExt cx="530280" cy="215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9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915D0B9D-EB9C-4E85-B854-512E41711A7B}"/>
                    </a:ext>
                  </a:extLst>
                </p14:cNvPr>
                <p14:cNvContentPartPr/>
                <p14:nvPr/>
              </p14:nvContentPartPr>
              <p14:xfrm>
                <a:off x="2762892" y="3952540"/>
                <a:ext cx="106920" cy="19980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915D0B9D-EB9C-4E85-B854-512E41711A7B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2753892" y="3943540"/>
                  <a:ext cx="124560" cy="21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1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2C7D07FC-6AA1-4801-96D8-81F3829E1CB5}"/>
                    </a:ext>
                  </a:extLst>
                </p14:cNvPr>
                <p14:cNvContentPartPr/>
                <p14:nvPr/>
              </p14:nvContentPartPr>
              <p14:xfrm>
                <a:off x="2780892" y="4106620"/>
                <a:ext cx="96480" cy="1188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2C7D07FC-6AA1-4801-96D8-81F3829E1CB5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2771892" y="4097620"/>
                  <a:ext cx="114120" cy="2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3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6817C238-F4C2-4C27-BE1C-E0AA5524CB92}"/>
                    </a:ext>
                  </a:extLst>
                </p14:cNvPr>
                <p14:cNvContentPartPr/>
                <p14:nvPr/>
              </p14:nvContentPartPr>
              <p14:xfrm>
                <a:off x="2939292" y="3959740"/>
                <a:ext cx="138960" cy="20844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6817C238-F4C2-4C27-BE1C-E0AA5524CB92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2930292" y="3951100"/>
                  <a:ext cx="156600" cy="22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5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BEFC0C4A-059E-4480-938A-03FDC152B043}"/>
                    </a:ext>
                  </a:extLst>
                </p14:cNvPr>
                <p14:cNvContentPartPr/>
                <p14:nvPr/>
              </p14:nvContentPartPr>
              <p14:xfrm>
                <a:off x="3159972" y="4016980"/>
                <a:ext cx="133200" cy="13932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BEFC0C4A-059E-4480-938A-03FDC152B043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3151332" y="4007980"/>
                  <a:ext cx="150840" cy="15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7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E92609EF-D92E-4D6E-A735-2E9CBF2F477E}"/>
                    </a:ext>
                  </a:extLst>
                </p14:cNvPr>
                <p14:cNvContentPartPr/>
                <p14:nvPr/>
              </p14:nvContentPartPr>
              <p14:xfrm>
                <a:off x="3162492" y="4013740"/>
                <a:ext cx="120240" cy="1476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E92609EF-D92E-4D6E-A735-2E9CBF2F477E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3153852" y="4004740"/>
                  <a:ext cx="137880" cy="324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89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8FE02B07-D238-44CF-AA60-AC52113261D2}"/>
                  </a:ext>
                </a:extLst>
              </p14:cNvPr>
              <p14:cNvContentPartPr/>
              <p14:nvPr/>
            </p14:nvContentPartPr>
            <p14:xfrm>
              <a:off x="4329612" y="4001860"/>
              <a:ext cx="108360" cy="41760"/>
            </p14:xfrm>
          </p:contentPart>
        </mc:Choice>
        <mc:Fallback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8FE02B07-D238-44CF-AA60-AC52113261D2}"/>
                  </a:ext>
                </a:extLst>
              </p:cNvPr>
              <p:cNvPicPr/>
              <p:nvPr/>
            </p:nvPicPr>
            <p:blipFill>
              <a:blip r:embed="rId190"/>
              <a:stretch>
                <a:fillRect/>
              </a:stretch>
            </p:blipFill>
            <p:spPr>
              <a:xfrm>
                <a:off x="4320972" y="3992860"/>
                <a:ext cx="126000" cy="59400"/>
              </a:xfrm>
              <a:prstGeom prst="rect">
                <a:avLst/>
              </a:prstGeom>
            </p:spPr>
          </p:pic>
        </mc:Fallback>
      </mc:AlternateContent>
      <p:grpSp>
        <p:nvGrpSpPr>
          <p:cNvPr id="145" name="Group 144">
            <a:extLst>
              <a:ext uri="{FF2B5EF4-FFF2-40B4-BE49-F238E27FC236}">
                <a16:creationId xmlns:a16="http://schemas.microsoft.com/office/drawing/2014/main" id="{F28FBD39-C0F0-4D84-947B-7F14BD0DE90C}"/>
              </a:ext>
            </a:extLst>
          </p:cNvPr>
          <p:cNvGrpSpPr/>
          <p:nvPr/>
        </p:nvGrpSpPr>
        <p:grpSpPr>
          <a:xfrm>
            <a:off x="3524292" y="3952180"/>
            <a:ext cx="485280" cy="325080"/>
            <a:chOff x="3524292" y="3952180"/>
            <a:chExt cx="485280" cy="325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91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F277B91F-4D26-4EC8-A921-75EA512755B1}"/>
                    </a:ext>
                  </a:extLst>
                </p14:cNvPr>
                <p14:cNvContentPartPr/>
                <p14:nvPr/>
              </p14:nvContentPartPr>
              <p14:xfrm>
                <a:off x="3524292" y="3952180"/>
                <a:ext cx="98280" cy="8856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F277B91F-4D26-4EC8-A921-75EA512755B1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3515652" y="3943180"/>
                  <a:ext cx="115920" cy="10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3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9617EAA7-863E-4BA6-9F18-FDA8B440E1E8}"/>
                    </a:ext>
                  </a:extLst>
                </p14:cNvPr>
                <p14:cNvContentPartPr/>
                <p14:nvPr/>
              </p14:nvContentPartPr>
              <p14:xfrm>
                <a:off x="3553812" y="3954700"/>
                <a:ext cx="193680" cy="32256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9617EAA7-863E-4BA6-9F18-FDA8B440E1E8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3544812" y="3946060"/>
                  <a:ext cx="211320" cy="34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5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B694BBDE-A8B7-4E03-99BC-1C99F16AC9AB}"/>
                    </a:ext>
                  </a:extLst>
                </p14:cNvPr>
                <p14:cNvContentPartPr/>
                <p14:nvPr/>
              </p14:nvContentPartPr>
              <p14:xfrm>
                <a:off x="3719412" y="4088980"/>
                <a:ext cx="180720" cy="7056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B694BBDE-A8B7-4E03-99BC-1C99F16AC9AB}"/>
                    </a:ext>
                  </a:extLst>
                </p:cNvPr>
                <p:cNvPicPr/>
                <p:nvPr/>
              </p:nvPicPr>
              <p:blipFill>
                <a:blip r:embed="rId196"/>
                <a:stretch>
                  <a:fillRect/>
                </a:stretch>
              </p:blipFill>
              <p:spPr>
                <a:xfrm>
                  <a:off x="3710772" y="4079980"/>
                  <a:ext cx="19836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7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9B47F39E-246F-4701-BF1A-2432F0060A6B}"/>
                    </a:ext>
                  </a:extLst>
                </p14:cNvPr>
                <p14:cNvContentPartPr/>
                <p14:nvPr/>
              </p14:nvContentPartPr>
              <p14:xfrm>
                <a:off x="3918852" y="4016620"/>
                <a:ext cx="90720" cy="14256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9B47F39E-246F-4701-BF1A-2432F0060A6B}"/>
                    </a:ext>
                  </a:extLst>
                </p:cNvPr>
                <p:cNvPicPr/>
                <p:nvPr/>
              </p:nvPicPr>
              <p:blipFill>
                <a:blip r:embed="rId198"/>
                <a:stretch>
                  <a:fillRect/>
                </a:stretch>
              </p:blipFill>
              <p:spPr>
                <a:xfrm>
                  <a:off x="3910212" y="4007980"/>
                  <a:ext cx="108360" cy="16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9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53695D3B-26FB-4229-A063-80B02AB9F257}"/>
                    </a:ext>
                  </a:extLst>
                </p14:cNvPr>
                <p14:cNvContentPartPr/>
                <p14:nvPr/>
              </p14:nvContentPartPr>
              <p14:xfrm>
                <a:off x="3700692" y="4118860"/>
                <a:ext cx="205200" cy="14508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53695D3B-26FB-4229-A063-80B02AB9F257}"/>
                    </a:ext>
                  </a:extLst>
                </p:cNvPr>
                <p:cNvPicPr/>
                <p:nvPr/>
              </p:nvPicPr>
              <p:blipFill>
                <a:blip r:embed="rId200"/>
                <a:stretch>
                  <a:fillRect/>
                </a:stretch>
              </p:blipFill>
              <p:spPr>
                <a:xfrm>
                  <a:off x="3692052" y="4109860"/>
                  <a:ext cx="222840" cy="162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C6A25553-E6C3-4EE7-834B-737E01E9C396}"/>
              </a:ext>
            </a:extLst>
          </p:cNvPr>
          <p:cNvGrpSpPr/>
          <p:nvPr/>
        </p:nvGrpSpPr>
        <p:grpSpPr>
          <a:xfrm>
            <a:off x="1595412" y="3974860"/>
            <a:ext cx="906480" cy="191880"/>
            <a:chOff x="1595412" y="3974860"/>
            <a:chExt cx="906480" cy="191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1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2A7676F4-A17C-4A4E-AB71-16FFAE9C4E16}"/>
                    </a:ext>
                  </a:extLst>
                </p14:cNvPr>
                <p14:cNvContentPartPr/>
                <p14:nvPr/>
              </p14:nvContentPartPr>
              <p14:xfrm>
                <a:off x="1595412" y="3974860"/>
                <a:ext cx="111600" cy="15660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2A7676F4-A17C-4A4E-AB71-16FFAE9C4E16}"/>
                    </a:ext>
                  </a:extLst>
                </p:cNvPr>
                <p:cNvPicPr/>
                <p:nvPr/>
              </p:nvPicPr>
              <p:blipFill>
                <a:blip r:embed="rId202"/>
                <a:stretch>
                  <a:fillRect/>
                </a:stretch>
              </p:blipFill>
              <p:spPr>
                <a:xfrm>
                  <a:off x="1586412" y="3965860"/>
                  <a:ext cx="129240" cy="17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3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12118188-FEAA-4C10-97EB-33C543E82C5E}"/>
                    </a:ext>
                  </a:extLst>
                </p14:cNvPr>
                <p14:cNvContentPartPr/>
                <p14:nvPr/>
              </p14:nvContentPartPr>
              <p14:xfrm>
                <a:off x="1782612" y="4108780"/>
                <a:ext cx="2880" cy="756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12118188-FEAA-4C10-97EB-33C543E82C5E}"/>
                    </a:ext>
                  </a:extLst>
                </p:cNvPr>
                <p:cNvPicPr/>
                <p:nvPr/>
              </p:nvPicPr>
              <p:blipFill>
                <a:blip r:embed="rId204"/>
                <a:stretch>
                  <a:fillRect/>
                </a:stretch>
              </p:blipFill>
              <p:spPr>
                <a:xfrm>
                  <a:off x="1773612" y="4099780"/>
                  <a:ext cx="20520" cy="2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5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CD5CF2E1-DD71-41E1-AF29-933793F4198F}"/>
                    </a:ext>
                  </a:extLst>
                </p14:cNvPr>
                <p14:cNvContentPartPr/>
                <p14:nvPr/>
              </p14:nvContentPartPr>
              <p14:xfrm>
                <a:off x="1848132" y="3985660"/>
                <a:ext cx="89280" cy="16164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CD5CF2E1-DD71-41E1-AF29-933793F4198F}"/>
                    </a:ext>
                  </a:extLst>
                </p:cNvPr>
                <p:cNvPicPr/>
                <p:nvPr/>
              </p:nvPicPr>
              <p:blipFill>
                <a:blip r:embed="rId206"/>
                <a:stretch>
                  <a:fillRect/>
                </a:stretch>
              </p:blipFill>
              <p:spPr>
                <a:xfrm>
                  <a:off x="1839492" y="3976660"/>
                  <a:ext cx="106920" cy="17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7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122DDEA6-C29C-4A52-BDF5-41420BC5A0F7}"/>
                    </a:ext>
                  </a:extLst>
                </p14:cNvPr>
                <p14:cNvContentPartPr/>
                <p14:nvPr/>
              </p14:nvContentPartPr>
              <p14:xfrm>
                <a:off x="2020572" y="4055500"/>
                <a:ext cx="168840" cy="7956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122DDEA6-C29C-4A52-BDF5-41420BC5A0F7}"/>
                    </a:ext>
                  </a:extLst>
                </p:cNvPr>
                <p:cNvPicPr/>
                <p:nvPr/>
              </p:nvPicPr>
              <p:blipFill>
                <a:blip r:embed="rId208"/>
                <a:stretch>
                  <a:fillRect/>
                </a:stretch>
              </p:blipFill>
              <p:spPr>
                <a:xfrm>
                  <a:off x="2011932" y="4046860"/>
                  <a:ext cx="186480" cy="9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9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123E4053-9530-44E8-AA4F-90AA47D788FF}"/>
                    </a:ext>
                  </a:extLst>
                </p14:cNvPr>
                <p14:cNvContentPartPr/>
                <p14:nvPr/>
              </p14:nvContentPartPr>
              <p14:xfrm>
                <a:off x="2201292" y="4010140"/>
                <a:ext cx="140400" cy="12852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123E4053-9530-44E8-AA4F-90AA47D788FF}"/>
                    </a:ext>
                  </a:extLst>
                </p:cNvPr>
                <p:cNvPicPr/>
                <p:nvPr/>
              </p:nvPicPr>
              <p:blipFill>
                <a:blip r:embed="rId210"/>
                <a:stretch>
                  <a:fillRect/>
                </a:stretch>
              </p:blipFill>
              <p:spPr>
                <a:xfrm>
                  <a:off x="2192292" y="4001500"/>
                  <a:ext cx="158040" cy="14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1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BC23D137-69F3-49EA-B4B2-252CB51EB28A}"/>
                    </a:ext>
                  </a:extLst>
                </p14:cNvPr>
                <p14:cNvContentPartPr/>
                <p14:nvPr/>
              </p14:nvContentPartPr>
              <p14:xfrm>
                <a:off x="2469852" y="4050460"/>
                <a:ext cx="32040" cy="2628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BC23D137-69F3-49EA-B4B2-252CB51EB28A}"/>
                    </a:ext>
                  </a:extLst>
                </p:cNvPr>
                <p:cNvPicPr/>
                <p:nvPr/>
              </p:nvPicPr>
              <p:blipFill>
                <a:blip r:embed="rId212"/>
                <a:stretch>
                  <a:fillRect/>
                </a:stretch>
              </p:blipFill>
              <p:spPr>
                <a:xfrm>
                  <a:off x="2460852" y="4041820"/>
                  <a:ext cx="49680" cy="4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3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40F0A025-27E4-4B2D-9634-7E0FD98E97F2}"/>
                    </a:ext>
                  </a:extLst>
                </p14:cNvPr>
                <p14:cNvContentPartPr/>
                <p14:nvPr/>
              </p14:nvContentPartPr>
              <p14:xfrm>
                <a:off x="2151972" y="3999700"/>
                <a:ext cx="243720" cy="16704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40F0A025-27E4-4B2D-9634-7E0FD98E97F2}"/>
                    </a:ext>
                  </a:extLst>
                </p:cNvPr>
                <p:cNvPicPr/>
                <p:nvPr/>
              </p:nvPicPr>
              <p:blipFill>
                <a:blip r:embed="rId214"/>
                <a:stretch>
                  <a:fillRect/>
                </a:stretch>
              </p:blipFill>
              <p:spPr>
                <a:xfrm>
                  <a:off x="2142972" y="3990700"/>
                  <a:ext cx="261360" cy="184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6" name="Group 155">
            <a:extLst>
              <a:ext uri="{FF2B5EF4-FFF2-40B4-BE49-F238E27FC236}">
                <a16:creationId xmlns:a16="http://schemas.microsoft.com/office/drawing/2014/main" id="{D5F11D15-6A2B-4608-A0D6-564293B78BE4}"/>
              </a:ext>
            </a:extLst>
          </p:cNvPr>
          <p:cNvGrpSpPr/>
          <p:nvPr/>
        </p:nvGrpSpPr>
        <p:grpSpPr>
          <a:xfrm>
            <a:off x="4667292" y="3977740"/>
            <a:ext cx="732240" cy="367560"/>
            <a:chOff x="4667292" y="3977740"/>
            <a:chExt cx="732240" cy="367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5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01880D8C-8BF1-44A3-8CFF-A0E0B44EAD75}"/>
                    </a:ext>
                  </a:extLst>
                </p14:cNvPr>
                <p14:cNvContentPartPr/>
                <p14:nvPr/>
              </p14:nvContentPartPr>
              <p14:xfrm>
                <a:off x="4667292" y="3994660"/>
                <a:ext cx="135000" cy="16200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01880D8C-8BF1-44A3-8CFF-A0E0B44EAD75}"/>
                    </a:ext>
                  </a:extLst>
                </p:cNvPr>
                <p:cNvPicPr/>
                <p:nvPr/>
              </p:nvPicPr>
              <p:blipFill>
                <a:blip r:embed="rId216"/>
                <a:stretch>
                  <a:fillRect/>
                </a:stretch>
              </p:blipFill>
              <p:spPr>
                <a:xfrm>
                  <a:off x="4658652" y="3985660"/>
                  <a:ext cx="152640" cy="179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7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D41671A0-8837-42C0-A745-C1DCD0C33D08}"/>
                    </a:ext>
                  </a:extLst>
                </p14:cNvPr>
                <p14:cNvContentPartPr/>
                <p14:nvPr/>
              </p14:nvContentPartPr>
              <p14:xfrm>
                <a:off x="4857732" y="4006540"/>
                <a:ext cx="108720" cy="9396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D41671A0-8837-42C0-A745-C1DCD0C33D08}"/>
                    </a:ext>
                  </a:extLst>
                </p:cNvPr>
                <p:cNvPicPr/>
                <p:nvPr/>
              </p:nvPicPr>
              <p:blipFill>
                <a:blip r:embed="rId218"/>
                <a:stretch>
                  <a:fillRect/>
                </a:stretch>
              </p:blipFill>
              <p:spPr>
                <a:xfrm>
                  <a:off x="4849092" y="3997540"/>
                  <a:ext cx="12636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9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A5FEFC21-88D8-43E0-95D2-E86414BB6E06}"/>
                    </a:ext>
                  </a:extLst>
                </p14:cNvPr>
                <p14:cNvContentPartPr/>
                <p14:nvPr/>
              </p14:nvContentPartPr>
              <p14:xfrm>
                <a:off x="4882572" y="4046860"/>
                <a:ext cx="124200" cy="11700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A5FEFC21-88D8-43E0-95D2-E86414BB6E06}"/>
                    </a:ext>
                  </a:extLst>
                </p:cNvPr>
                <p:cNvPicPr/>
                <p:nvPr/>
              </p:nvPicPr>
              <p:blipFill>
                <a:blip r:embed="rId220"/>
                <a:stretch>
                  <a:fillRect/>
                </a:stretch>
              </p:blipFill>
              <p:spPr>
                <a:xfrm>
                  <a:off x="4873932" y="4038220"/>
                  <a:ext cx="141840" cy="13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1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0BA7AC05-B6CC-4A61-8CCE-5A403BC68C4F}"/>
                    </a:ext>
                  </a:extLst>
                </p14:cNvPr>
                <p14:cNvContentPartPr/>
                <p14:nvPr/>
              </p14:nvContentPartPr>
              <p14:xfrm>
                <a:off x="5119092" y="3977740"/>
                <a:ext cx="105120" cy="20124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0BA7AC05-B6CC-4A61-8CCE-5A403BC68C4F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5110092" y="3968740"/>
                  <a:ext cx="122760" cy="21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3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9FA68D7C-138C-44D7-93F2-322BE9461CB2}"/>
                    </a:ext>
                  </a:extLst>
                </p14:cNvPr>
                <p14:cNvContentPartPr/>
                <p14:nvPr/>
              </p14:nvContentPartPr>
              <p14:xfrm>
                <a:off x="5316732" y="4058740"/>
                <a:ext cx="82800" cy="10188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9FA68D7C-138C-44D7-93F2-322BE9461CB2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5307732" y="4050100"/>
                  <a:ext cx="100440" cy="11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5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089F06B4-90B1-4E72-949D-838BB1D6CB20}"/>
                    </a:ext>
                  </a:extLst>
                </p14:cNvPr>
                <p14:cNvContentPartPr/>
                <p14:nvPr/>
              </p14:nvContentPartPr>
              <p14:xfrm>
                <a:off x="5344452" y="4122460"/>
                <a:ext cx="49680" cy="22284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089F06B4-90B1-4E72-949D-838BB1D6CB20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5335452" y="4113460"/>
                  <a:ext cx="67320" cy="240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9" name="Group 168">
            <a:extLst>
              <a:ext uri="{FF2B5EF4-FFF2-40B4-BE49-F238E27FC236}">
                <a16:creationId xmlns:a16="http://schemas.microsoft.com/office/drawing/2014/main" id="{2F1B1C57-A8B9-48C8-AF4E-E1E3562B524B}"/>
              </a:ext>
            </a:extLst>
          </p:cNvPr>
          <p:cNvGrpSpPr/>
          <p:nvPr/>
        </p:nvGrpSpPr>
        <p:grpSpPr>
          <a:xfrm>
            <a:off x="1240092" y="5781508"/>
            <a:ext cx="1018080" cy="216000"/>
            <a:chOff x="1240092" y="5781508"/>
            <a:chExt cx="1018080" cy="216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7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7286E692-110C-4C39-96B6-E8208BD9CCBF}"/>
                    </a:ext>
                  </a:extLst>
                </p14:cNvPr>
                <p14:cNvContentPartPr/>
                <p14:nvPr/>
              </p14:nvContentPartPr>
              <p14:xfrm>
                <a:off x="1240092" y="5856028"/>
                <a:ext cx="360" cy="36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7286E692-110C-4C39-96B6-E8208BD9CCBF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1231452" y="5847028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9692F1F2-FF7D-41D4-82CA-5E5CD0D245C2}"/>
                    </a:ext>
                  </a:extLst>
                </p14:cNvPr>
                <p14:cNvContentPartPr/>
                <p14:nvPr/>
              </p14:nvContentPartPr>
              <p14:xfrm>
                <a:off x="1249092" y="5782228"/>
                <a:ext cx="140400" cy="18144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9692F1F2-FF7D-41D4-82CA-5E5CD0D245C2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1240092" y="5773228"/>
                  <a:ext cx="158040" cy="19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0A84818E-FE43-49DA-B078-C8597AF0797D}"/>
                    </a:ext>
                  </a:extLst>
                </p14:cNvPr>
                <p14:cNvContentPartPr/>
                <p14:nvPr/>
              </p14:nvContentPartPr>
              <p14:xfrm>
                <a:off x="1440972" y="5955028"/>
                <a:ext cx="11880" cy="4248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0A84818E-FE43-49DA-B078-C8597AF0797D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1432332" y="5946388"/>
                  <a:ext cx="29520" cy="6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2C4FA9B7-13AF-4C19-B3B9-AE268F5CFE98}"/>
                    </a:ext>
                  </a:extLst>
                </p14:cNvPr>
                <p14:cNvContentPartPr/>
                <p14:nvPr/>
              </p14:nvContentPartPr>
              <p14:xfrm>
                <a:off x="1548612" y="5781508"/>
                <a:ext cx="110880" cy="17352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2C4FA9B7-13AF-4C19-B3B9-AE268F5CFE98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1539612" y="5772868"/>
                  <a:ext cx="128520" cy="19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A75062C1-EBF3-495D-8A33-6AD4C53FC0EC}"/>
                    </a:ext>
                  </a:extLst>
                </p14:cNvPr>
                <p14:cNvContentPartPr/>
                <p14:nvPr/>
              </p14:nvContentPartPr>
              <p14:xfrm>
                <a:off x="1798812" y="5862508"/>
                <a:ext cx="228600" cy="10296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A75062C1-EBF3-495D-8A33-6AD4C53FC0EC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1790172" y="5853868"/>
                  <a:ext cx="246240" cy="12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BB47497C-504D-4CB7-9339-B5F4214E075A}"/>
                    </a:ext>
                  </a:extLst>
                </p14:cNvPr>
                <p14:cNvContentPartPr/>
                <p14:nvPr/>
              </p14:nvContentPartPr>
              <p14:xfrm>
                <a:off x="2061252" y="5876188"/>
                <a:ext cx="103320" cy="6948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BB47497C-504D-4CB7-9339-B5F4214E075A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2052252" y="5867548"/>
                  <a:ext cx="120960" cy="8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4840999A-037B-4C0D-A9D5-ACDA850C8A53}"/>
                    </a:ext>
                  </a:extLst>
                </p14:cNvPr>
                <p14:cNvContentPartPr/>
                <p14:nvPr/>
              </p14:nvContentPartPr>
              <p14:xfrm>
                <a:off x="2213172" y="5787628"/>
                <a:ext cx="45000" cy="15660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4840999A-037B-4C0D-A9D5-ACDA850C8A53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2204172" y="5778988"/>
                  <a:ext cx="62640" cy="174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3" name="Group 172">
            <a:extLst>
              <a:ext uri="{FF2B5EF4-FFF2-40B4-BE49-F238E27FC236}">
                <a16:creationId xmlns:a16="http://schemas.microsoft.com/office/drawing/2014/main" id="{BCA59168-A821-4057-83E8-037E4ACD256A}"/>
              </a:ext>
            </a:extLst>
          </p:cNvPr>
          <p:cNvGrpSpPr/>
          <p:nvPr/>
        </p:nvGrpSpPr>
        <p:grpSpPr>
          <a:xfrm>
            <a:off x="2574972" y="5805268"/>
            <a:ext cx="1248120" cy="291600"/>
            <a:chOff x="2574972" y="5805268"/>
            <a:chExt cx="1248120" cy="291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2A21063B-DC73-4B65-8A73-582833B096B0}"/>
                    </a:ext>
                  </a:extLst>
                </p14:cNvPr>
                <p14:cNvContentPartPr/>
                <p14:nvPr/>
              </p14:nvContentPartPr>
              <p14:xfrm>
                <a:off x="2574972" y="5805268"/>
                <a:ext cx="1248120" cy="4032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2A21063B-DC73-4B65-8A73-582833B096B0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2566332" y="5796268"/>
                  <a:ext cx="1265760" cy="5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E7E6D6E7-8678-40F2-94BC-5596D3E025B9}"/>
                    </a:ext>
                  </a:extLst>
                </p14:cNvPr>
                <p14:cNvContentPartPr/>
                <p14:nvPr/>
              </p14:nvContentPartPr>
              <p14:xfrm>
                <a:off x="2686932" y="5915788"/>
                <a:ext cx="91800" cy="17028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E7E6D6E7-8678-40F2-94BC-5596D3E025B9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2677932" y="5906788"/>
                  <a:ext cx="109440" cy="18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07317197-3E5C-4F7E-9874-8E5F8EB9A1C8}"/>
                    </a:ext>
                  </a:extLst>
                </p14:cNvPr>
                <p14:cNvContentPartPr/>
                <p14:nvPr/>
              </p14:nvContentPartPr>
              <p14:xfrm>
                <a:off x="2933532" y="5990668"/>
                <a:ext cx="226800" cy="10260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07317197-3E5C-4F7E-9874-8E5F8EB9A1C8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2924892" y="5981668"/>
                  <a:ext cx="244440" cy="12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A09F1A00-F91F-4ACB-B0A6-EBEDA1AA69CD}"/>
                    </a:ext>
                  </a:extLst>
                </p14:cNvPr>
                <p14:cNvContentPartPr/>
                <p14:nvPr/>
              </p14:nvContentPartPr>
              <p14:xfrm>
                <a:off x="3224412" y="5999668"/>
                <a:ext cx="113040" cy="7128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A09F1A00-F91F-4ACB-B0A6-EBEDA1AA69CD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3215412" y="5990668"/>
                  <a:ext cx="130680" cy="8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41EA08C9-F689-4003-8812-597EC363EC30}"/>
                    </a:ext>
                  </a:extLst>
                </p14:cNvPr>
                <p14:cNvContentPartPr/>
                <p14:nvPr/>
              </p14:nvContentPartPr>
              <p14:xfrm>
                <a:off x="3392532" y="5958268"/>
                <a:ext cx="58680" cy="13860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41EA08C9-F689-4003-8812-597EC363EC30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3383892" y="5949268"/>
                  <a:ext cx="76320" cy="156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B3E33E36-C764-4812-89A4-1311D1E069CC}"/>
              </a:ext>
            </a:extLst>
          </p:cNvPr>
          <p:cNvGrpSpPr/>
          <p:nvPr/>
        </p:nvGrpSpPr>
        <p:grpSpPr>
          <a:xfrm>
            <a:off x="2731932" y="5508988"/>
            <a:ext cx="2263680" cy="326160"/>
            <a:chOff x="2731932" y="5508988"/>
            <a:chExt cx="2263680" cy="326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DA69232D-CD24-434D-B575-7E951C4E430A}"/>
                    </a:ext>
                  </a:extLst>
                </p14:cNvPr>
                <p14:cNvContentPartPr/>
                <p14:nvPr/>
              </p14:nvContentPartPr>
              <p14:xfrm>
                <a:off x="2731932" y="5508988"/>
                <a:ext cx="162360" cy="19044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DA69232D-CD24-434D-B575-7E951C4E430A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2723292" y="5500348"/>
                  <a:ext cx="180000" cy="20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FE2CCFBD-36E3-44DC-8F19-ECD93AF8DBC8}"/>
                    </a:ext>
                  </a:extLst>
                </p14:cNvPr>
                <p14:cNvContentPartPr/>
                <p14:nvPr/>
              </p14:nvContentPartPr>
              <p14:xfrm>
                <a:off x="2898612" y="5704468"/>
                <a:ext cx="1080" cy="1548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FE2CCFBD-36E3-44DC-8F19-ECD93AF8DBC8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2889972" y="5695468"/>
                  <a:ext cx="18720" cy="3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F4EAE7AD-1E8F-4993-A5CD-2F4EE3D95C28}"/>
                    </a:ext>
                  </a:extLst>
                </p14:cNvPr>
                <p14:cNvContentPartPr/>
                <p14:nvPr/>
              </p14:nvContentPartPr>
              <p14:xfrm>
                <a:off x="3001932" y="5536348"/>
                <a:ext cx="99360" cy="186840"/>
              </p14:xfrm>
            </p:contentPart>
          </mc:Choice>
          <mc:Fallback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F4EAE7AD-1E8F-4993-A5CD-2F4EE3D95C28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2992932" y="5527348"/>
                  <a:ext cx="117000" cy="20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24E969D2-C7AD-4548-BB8A-8584AC9E0FC9}"/>
                    </a:ext>
                  </a:extLst>
                </p14:cNvPr>
                <p14:cNvContentPartPr/>
                <p14:nvPr/>
              </p14:nvContentPartPr>
              <p14:xfrm>
                <a:off x="3112452" y="5547148"/>
                <a:ext cx="237600" cy="20124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24E969D2-C7AD-4548-BB8A-8584AC9E0FC9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3103812" y="5538508"/>
                  <a:ext cx="255240" cy="21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3261D147-0B97-4B26-BDE6-63CE76E4EF91}"/>
                    </a:ext>
                  </a:extLst>
                </p14:cNvPr>
                <p14:cNvContentPartPr/>
                <p14:nvPr/>
              </p14:nvContentPartPr>
              <p14:xfrm>
                <a:off x="3319812" y="5615908"/>
                <a:ext cx="36720" cy="6732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3261D147-0B97-4B26-BDE6-63CE76E4EF91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3310812" y="5606908"/>
                  <a:ext cx="54360" cy="8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11BAABB4-7FDE-489A-AAD3-FDB83642D2AF}"/>
                    </a:ext>
                  </a:extLst>
                </p14:cNvPr>
                <p14:cNvContentPartPr/>
                <p14:nvPr/>
              </p14:nvContentPartPr>
              <p14:xfrm>
                <a:off x="3434652" y="5595748"/>
                <a:ext cx="36720" cy="18360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11BAABB4-7FDE-489A-AAD3-FDB83642D2AF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3425652" y="5586748"/>
                  <a:ext cx="54360" cy="20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99842A8E-6437-4730-B55C-736F1FC4D0B3}"/>
                    </a:ext>
                  </a:extLst>
                </p14:cNvPr>
                <p14:cNvContentPartPr/>
                <p14:nvPr/>
              </p14:nvContentPartPr>
              <p14:xfrm>
                <a:off x="3403332" y="5638228"/>
                <a:ext cx="64080" cy="10152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99842A8E-6437-4730-B55C-736F1FC4D0B3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3394332" y="5629228"/>
                  <a:ext cx="81720" cy="11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413D529B-49E5-4561-B48A-CB80FC957337}"/>
                    </a:ext>
                  </a:extLst>
                </p14:cNvPr>
                <p14:cNvContentPartPr/>
                <p14:nvPr/>
              </p14:nvContentPartPr>
              <p14:xfrm>
                <a:off x="3510972" y="5598628"/>
                <a:ext cx="116640" cy="16668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413D529B-49E5-4561-B48A-CB80FC957337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3502332" y="5589628"/>
                  <a:ext cx="134280" cy="18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CC516D43-6462-458D-87A9-28DBD2FBA8D1}"/>
                    </a:ext>
                  </a:extLst>
                </p14:cNvPr>
                <p14:cNvContentPartPr/>
                <p14:nvPr/>
              </p14:nvContentPartPr>
              <p14:xfrm>
                <a:off x="3679452" y="5540308"/>
                <a:ext cx="52200" cy="10620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CC516D43-6462-458D-87A9-28DBD2FBA8D1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3670452" y="5531308"/>
                  <a:ext cx="69840" cy="12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63CC870A-3E7A-46F6-8F73-9F35B5370FCA}"/>
                    </a:ext>
                  </a:extLst>
                </p14:cNvPr>
                <p14:cNvContentPartPr/>
                <p14:nvPr/>
              </p14:nvContentPartPr>
              <p14:xfrm>
                <a:off x="3767292" y="5550748"/>
                <a:ext cx="57960" cy="12060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63CC870A-3E7A-46F6-8F73-9F35B5370FCA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3758652" y="5542108"/>
                  <a:ext cx="75600" cy="13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17FB459C-5D98-47ED-A4B9-5AF52F1D921F}"/>
                    </a:ext>
                  </a:extLst>
                </p14:cNvPr>
                <p14:cNvContentPartPr/>
                <p14:nvPr/>
              </p14:nvContentPartPr>
              <p14:xfrm>
                <a:off x="3793932" y="5817868"/>
                <a:ext cx="414000" cy="1476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17FB459C-5D98-47ED-A4B9-5AF52F1D921F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3785292" y="5809228"/>
                  <a:ext cx="43164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EB83B6DE-26B3-43CD-8B66-E1D2FB2803E4}"/>
                    </a:ext>
                  </a:extLst>
                </p14:cNvPr>
                <p14:cNvContentPartPr/>
                <p14:nvPr/>
              </p14:nvContentPartPr>
              <p14:xfrm>
                <a:off x="3928572" y="5678188"/>
                <a:ext cx="144360" cy="11772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EB83B6DE-26B3-43CD-8B66-E1D2FB2803E4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3919572" y="5669188"/>
                  <a:ext cx="162000" cy="13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718AE710-4852-43F4-9F9E-7E892CA374F5}"/>
                    </a:ext>
                  </a:extLst>
                </p14:cNvPr>
                <p14:cNvContentPartPr/>
                <p14:nvPr/>
              </p14:nvContentPartPr>
              <p14:xfrm>
                <a:off x="4124772" y="5689348"/>
                <a:ext cx="80640" cy="8604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718AE710-4852-43F4-9F9E-7E892CA374F5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4116132" y="5680708"/>
                  <a:ext cx="98280" cy="10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D31F60AD-6C7F-4998-A8BD-D8C30E681E1B}"/>
                    </a:ext>
                  </a:extLst>
                </p14:cNvPr>
                <p14:cNvContentPartPr/>
                <p14:nvPr/>
              </p14:nvContentPartPr>
              <p14:xfrm>
                <a:off x="4219812" y="5607268"/>
                <a:ext cx="14760" cy="16992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D31F60AD-6C7F-4998-A8BD-D8C30E681E1B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4211172" y="5598268"/>
                  <a:ext cx="32400" cy="18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75C3B5EF-1EF5-4D03-A444-C7D58D008A2D}"/>
                    </a:ext>
                  </a:extLst>
                </p14:cNvPr>
                <p14:cNvContentPartPr/>
                <p14:nvPr/>
              </p14:nvContentPartPr>
              <p14:xfrm>
                <a:off x="4299012" y="5687548"/>
                <a:ext cx="75240" cy="8460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75C3B5EF-1EF5-4D03-A444-C7D58D008A2D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4290012" y="5678548"/>
                  <a:ext cx="92880" cy="10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5FC035BE-03E5-47F7-93E5-C0F1D7716A65}"/>
                    </a:ext>
                  </a:extLst>
                </p14:cNvPr>
                <p14:cNvContentPartPr/>
                <p14:nvPr/>
              </p14:nvContentPartPr>
              <p14:xfrm>
                <a:off x="4150332" y="5812108"/>
                <a:ext cx="325440" cy="1980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5FC035BE-03E5-47F7-93E5-C0F1D7716A65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4141332" y="5803468"/>
                  <a:ext cx="34308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42D2D793-1EDA-4607-AAC6-D54B3F10EAFA}"/>
                    </a:ext>
                  </a:extLst>
                </p14:cNvPr>
                <p14:cNvContentPartPr/>
                <p14:nvPr/>
              </p14:nvContentPartPr>
              <p14:xfrm>
                <a:off x="4385772" y="5650468"/>
                <a:ext cx="527040" cy="16236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42D2D793-1EDA-4607-AAC6-D54B3F10EAFA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4377132" y="5641828"/>
                  <a:ext cx="544680" cy="18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852781A1-098B-42F3-BB8E-E6E3BAC22408}"/>
                    </a:ext>
                  </a:extLst>
                </p14:cNvPr>
                <p14:cNvContentPartPr/>
                <p14:nvPr/>
              </p14:nvContentPartPr>
              <p14:xfrm>
                <a:off x="4343652" y="5814268"/>
                <a:ext cx="651960" cy="2088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852781A1-098B-42F3-BB8E-E6E3BAC22408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4335012" y="5805628"/>
                  <a:ext cx="669600" cy="38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86">
            <p14:nvContentPartPr>
              <p14:cNvPr id="195" name="Ink 194">
                <a:extLst>
                  <a:ext uri="{FF2B5EF4-FFF2-40B4-BE49-F238E27FC236}">
                    <a16:creationId xmlns:a16="http://schemas.microsoft.com/office/drawing/2014/main" id="{8734BB33-9E74-43E6-AFB2-81C9B4ED2E26}"/>
                  </a:ext>
                </a:extLst>
              </p14:cNvPr>
              <p14:cNvContentPartPr/>
              <p14:nvPr/>
            </p14:nvContentPartPr>
            <p14:xfrm>
              <a:off x="5182092" y="5757388"/>
              <a:ext cx="86040" cy="50760"/>
            </p14:xfrm>
          </p:contentPart>
        </mc:Choice>
        <mc:Fallback>
          <p:pic>
            <p:nvPicPr>
              <p:cNvPr id="195" name="Ink 194">
                <a:extLst>
                  <a:ext uri="{FF2B5EF4-FFF2-40B4-BE49-F238E27FC236}">
                    <a16:creationId xmlns:a16="http://schemas.microsoft.com/office/drawing/2014/main" id="{8734BB33-9E74-43E6-AFB2-81C9B4ED2E26}"/>
                  </a:ext>
                </a:extLst>
              </p:cNvPr>
              <p:cNvPicPr/>
              <p:nvPr/>
            </p:nvPicPr>
            <p:blipFill>
              <a:blip r:embed="rId287"/>
              <a:stretch>
                <a:fillRect/>
              </a:stretch>
            </p:blipFill>
            <p:spPr>
              <a:xfrm>
                <a:off x="5173092" y="5748748"/>
                <a:ext cx="103680" cy="68400"/>
              </a:xfrm>
              <a:prstGeom prst="rect">
                <a:avLst/>
              </a:prstGeom>
            </p:spPr>
          </p:pic>
        </mc:Fallback>
      </mc:AlternateContent>
      <p:grpSp>
        <p:nvGrpSpPr>
          <p:cNvPr id="207" name="Group 206">
            <a:extLst>
              <a:ext uri="{FF2B5EF4-FFF2-40B4-BE49-F238E27FC236}">
                <a16:creationId xmlns:a16="http://schemas.microsoft.com/office/drawing/2014/main" id="{85FC3D91-0B26-44B0-ACDA-A2E920570244}"/>
              </a:ext>
            </a:extLst>
          </p:cNvPr>
          <p:cNvGrpSpPr/>
          <p:nvPr/>
        </p:nvGrpSpPr>
        <p:grpSpPr>
          <a:xfrm>
            <a:off x="5389452" y="5641828"/>
            <a:ext cx="950400" cy="308160"/>
            <a:chOff x="5389452" y="5641828"/>
            <a:chExt cx="950400" cy="308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30A79E22-E9D3-4AA0-BBCF-C3E1BAFC1585}"/>
                    </a:ext>
                  </a:extLst>
                </p14:cNvPr>
                <p14:cNvContentPartPr/>
                <p14:nvPr/>
              </p14:nvContentPartPr>
              <p14:xfrm>
                <a:off x="5389452" y="5682508"/>
                <a:ext cx="111960" cy="21060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30A79E22-E9D3-4AA0-BBCF-C3E1BAFC1585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5380452" y="5673508"/>
                  <a:ext cx="129600" cy="22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86CC3C84-C5F3-419D-83E5-D5E59504596A}"/>
                    </a:ext>
                  </a:extLst>
                </p14:cNvPr>
                <p14:cNvContentPartPr/>
                <p14:nvPr/>
              </p14:nvContentPartPr>
              <p14:xfrm>
                <a:off x="5553612" y="5887708"/>
                <a:ext cx="15120" cy="396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86CC3C84-C5F3-419D-83E5-D5E59504596A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5544612" y="5878708"/>
                  <a:ext cx="3276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8EDAE184-4F0F-477D-96EF-C9660E2594F0}"/>
                    </a:ext>
                  </a:extLst>
                </p14:cNvPr>
                <p14:cNvContentPartPr/>
                <p14:nvPr/>
              </p14:nvContentPartPr>
              <p14:xfrm>
                <a:off x="5632092" y="5705548"/>
                <a:ext cx="90360" cy="22464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8EDAE184-4F0F-477D-96EF-C9660E2594F0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5623092" y="5696908"/>
                  <a:ext cx="108000" cy="24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3B9C90F6-FE0A-43C9-BA01-0638115B049E}"/>
                    </a:ext>
                  </a:extLst>
                </p14:cNvPr>
                <p14:cNvContentPartPr/>
                <p14:nvPr/>
              </p14:nvContentPartPr>
              <p14:xfrm>
                <a:off x="5829732" y="5802028"/>
                <a:ext cx="59400" cy="4104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3B9C90F6-FE0A-43C9-BA01-0638115B049E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5821092" y="5793388"/>
                  <a:ext cx="7704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94F8A633-134E-4597-93B3-5283F94B558A}"/>
                    </a:ext>
                  </a:extLst>
                </p14:cNvPr>
                <p14:cNvContentPartPr/>
                <p14:nvPr/>
              </p14:nvContentPartPr>
              <p14:xfrm>
                <a:off x="5862132" y="5748748"/>
                <a:ext cx="147600" cy="183960"/>
              </p14:xfrm>
            </p:contentPart>
          </mc:Choice>
          <mc:Fallback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94F8A633-134E-4597-93B3-5283F94B558A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5853492" y="5739748"/>
                  <a:ext cx="165240" cy="20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6124F38F-17A4-414B-B39C-CCA422D92E80}"/>
                    </a:ext>
                  </a:extLst>
                </p14:cNvPr>
                <p14:cNvContentPartPr/>
                <p14:nvPr/>
              </p14:nvContentPartPr>
              <p14:xfrm>
                <a:off x="6029172" y="5781148"/>
                <a:ext cx="156240" cy="16884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6124F38F-17A4-414B-B39C-CCA422D92E80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6020172" y="5772508"/>
                  <a:ext cx="173880" cy="18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B501937E-B95C-4DBC-9925-F8C00F5DCD2A}"/>
                    </a:ext>
                  </a:extLst>
                </p14:cNvPr>
                <p14:cNvContentPartPr/>
                <p14:nvPr/>
              </p14:nvContentPartPr>
              <p14:xfrm>
                <a:off x="6198732" y="5650468"/>
                <a:ext cx="49680" cy="86400"/>
              </p14:xfrm>
            </p:contentPart>
          </mc:Choice>
          <mc:Fallback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B501937E-B95C-4DBC-9925-F8C00F5DCD2A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6190092" y="5641468"/>
                  <a:ext cx="6732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C64CFDA7-0041-4444-AFE9-324C6CD1CA94}"/>
                    </a:ext>
                  </a:extLst>
                </p14:cNvPr>
                <p14:cNvContentPartPr/>
                <p14:nvPr/>
              </p14:nvContentPartPr>
              <p14:xfrm>
                <a:off x="6282972" y="5641828"/>
                <a:ext cx="56880" cy="11952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C64CFDA7-0041-4444-AFE9-324C6CD1CA94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6273972" y="5632828"/>
                  <a:ext cx="74520" cy="137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BEE16CCE-D3F2-4F92-931B-CA730D6D448B}"/>
              </a:ext>
            </a:extLst>
          </p:cNvPr>
          <p:cNvGrpSpPr/>
          <p:nvPr/>
        </p:nvGrpSpPr>
        <p:grpSpPr>
          <a:xfrm>
            <a:off x="6718806" y="5760988"/>
            <a:ext cx="1130400" cy="181080"/>
            <a:chOff x="6718806" y="5760988"/>
            <a:chExt cx="1130400" cy="181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42123857-7987-456D-9A17-0817A59F2551}"/>
                    </a:ext>
                  </a:extLst>
                </p14:cNvPr>
                <p14:cNvContentPartPr/>
                <p14:nvPr/>
              </p14:nvContentPartPr>
              <p14:xfrm>
                <a:off x="6718806" y="5848828"/>
                <a:ext cx="207360" cy="7956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42123857-7987-456D-9A17-0817A59F2551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6710166" y="5839828"/>
                  <a:ext cx="225000" cy="9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A6B0F4FA-5D93-4407-A588-77C794817247}"/>
                    </a:ext>
                  </a:extLst>
                </p14:cNvPr>
                <p14:cNvContentPartPr/>
                <p14:nvPr/>
              </p14:nvContentPartPr>
              <p14:xfrm>
                <a:off x="6960006" y="5823628"/>
                <a:ext cx="102240" cy="8676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A6B0F4FA-5D93-4407-A588-77C794817247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6951006" y="5814628"/>
                  <a:ext cx="119880" cy="10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F198B432-04D8-4DC8-B48B-F86B61BE7434}"/>
                    </a:ext>
                  </a:extLst>
                </p14:cNvPr>
                <p14:cNvContentPartPr/>
                <p14:nvPr/>
              </p14:nvContentPartPr>
              <p14:xfrm>
                <a:off x="7093206" y="5768188"/>
                <a:ext cx="171360" cy="15552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F198B432-04D8-4DC8-B48B-F86B61BE7434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7084566" y="5759188"/>
                  <a:ext cx="189000" cy="17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5E1A2501-86B2-4525-84E2-5AF362772623}"/>
                    </a:ext>
                  </a:extLst>
                </p14:cNvPr>
                <p14:cNvContentPartPr/>
                <p14:nvPr/>
              </p14:nvContentPartPr>
              <p14:xfrm>
                <a:off x="7305966" y="5760988"/>
                <a:ext cx="543240" cy="18108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5E1A2501-86B2-4525-84E2-5AF362772623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7297326" y="5752348"/>
                  <a:ext cx="560880" cy="198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8" name="Group 217">
            <a:extLst>
              <a:ext uri="{FF2B5EF4-FFF2-40B4-BE49-F238E27FC236}">
                <a16:creationId xmlns:a16="http://schemas.microsoft.com/office/drawing/2014/main" id="{2147921E-60A4-4FC9-B0CF-365A3F2806F3}"/>
              </a:ext>
            </a:extLst>
          </p:cNvPr>
          <p:cNvGrpSpPr/>
          <p:nvPr/>
        </p:nvGrpSpPr>
        <p:grpSpPr>
          <a:xfrm>
            <a:off x="8039646" y="5740108"/>
            <a:ext cx="164160" cy="244080"/>
            <a:chOff x="8039646" y="5740108"/>
            <a:chExt cx="164160" cy="244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763A2145-51BB-4EDF-9E59-36584324843A}"/>
                    </a:ext>
                  </a:extLst>
                </p14:cNvPr>
                <p14:cNvContentPartPr/>
                <p14:nvPr/>
              </p14:nvContentPartPr>
              <p14:xfrm>
                <a:off x="8039646" y="5830828"/>
                <a:ext cx="61560" cy="7092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763A2145-51BB-4EDF-9E59-36584324843A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8031006" y="5822188"/>
                  <a:ext cx="79200" cy="8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103947E4-7C40-409B-B666-25ADB66715BC}"/>
                    </a:ext>
                  </a:extLst>
                </p14:cNvPr>
                <p14:cNvContentPartPr/>
                <p14:nvPr/>
              </p14:nvContentPartPr>
              <p14:xfrm>
                <a:off x="8109486" y="5740108"/>
                <a:ext cx="94320" cy="24408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103947E4-7C40-409B-B666-25ADB66715BC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8100486" y="5731108"/>
                  <a:ext cx="111960" cy="261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7" name="Group 216">
            <a:extLst>
              <a:ext uri="{FF2B5EF4-FFF2-40B4-BE49-F238E27FC236}">
                <a16:creationId xmlns:a16="http://schemas.microsoft.com/office/drawing/2014/main" id="{420D8E07-9627-4F32-8B86-899434AC1A49}"/>
              </a:ext>
            </a:extLst>
          </p:cNvPr>
          <p:cNvGrpSpPr/>
          <p:nvPr/>
        </p:nvGrpSpPr>
        <p:grpSpPr>
          <a:xfrm>
            <a:off x="8552286" y="5730748"/>
            <a:ext cx="336960" cy="188280"/>
            <a:chOff x="8552286" y="5730748"/>
            <a:chExt cx="336960" cy="188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1CE93D31-E64C-4C82-AA1D-E83FD93A08B5}"/>
                    </a:ext>
                  </a:extLst>
                </p14:cNvPr>
                <p14:cNvContentPartPr/>
                <p14:nvPr/>
              </p14:nvContentPartPr>
              <p14:xfrm>
                <a:off x="8552286" y="5730748"/>
                <a:ext cx="24480" cy="18828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1CE93D31-E64C-4C82-AA1D-E83FD93A08B5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8543646" y="5721748"/>
                  <a:ext cx="42120" cy="20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51D80A7C-A12C-4EFF-A370-25EE7C2CC6B5}"/>
                    </a:ext>
                  </a:extLst>
                </p14:cNvPr>
                <p14:cNvContentPartPr/>
                <p14:nvPr/>
              </p14:nvContentPartPr>
              <p14:xfrm>
                <a:off x="8574246" y="5735788"/>
                <a:ext cx="99000" cy="15516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51D80A7C-A12C-4EFF-A370-25EE7C2CC6B5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8565246" y="5727148"/>
                  <a:ext cx="116640" cy="17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64DD3EE5-DC43-4C70-B3A9-425802EB24AA}"/>
                    </a:ext>
                  </a:extLst>
                </p14:cNvPr>
                <p14:cNvContentPartPr/>
                <p14:nvPr/>
              </p14:nvContentPartPr>
              <p14:xfrm>
                <a:off x="8729046" y="5745868"/>
                <a:ext cx="160200" cy="156240"/>
              </p14:xfrm>
            </p:contentPart>
          </mc:Choice>
          <mc:Fallback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64DD3EE5-DC43-4C70-B3A9-425802EB24AA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8720046" y="5737228"/>
                  <a:ext cx="177840" cy="1738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5385379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8E63252-7FC1-4E03-BD29-FF05A3484EE7}"/>
              </a:ext>
            </a:extLst>
          </p:cNvPr>
          <p:cNvSpPr txBox="1"/>
          <p:nvPr/>
        </p:nvSpPr>
        <p:spPr>
          <a:xfrm>
            <a:off x="224280" y="836713"/>
            <a:ext cx="117481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EXAMPLE 2</a:t>
            </a:r>
            <a:r>
              <a:rPr lang="en-GB" sz="2600" dirty="0">
                <a:cs typeface="Calibri" panose="020F0502020204030204" pitchFamily="34" charset="0"/>
              </a:rPr>
              <a:t>: How many grams of glucose (C</a:t>
            </a:r>
            <a:r>
              <a:rPr lang="en-GB" sz="2600" baseline="-25000" dirty="0">
                <a:cs typeface="Calibri" panose="020F0502020204030204" pitchFamily="34" charset="0"/>
              </a:rPr>
              <a:t>6</a:t>
            </a:r>
            <a:r>
              <a:rPr lang="en-GB" sz="2600" dirty="0">
                <a:cs typeface="Calibri" panose="020F0502020204030204" pitchFamily="34" charset="0"/>
              </a:rPr>
              <a:t>H</a:t>
            </a:r>
            <a:r>
              <a:rPr lang="en-GB" sz="2600" baseline="-25000" dirty="0">
                <a:cs typeface="Calibri" panose="020F0502020204030204" pitchFamily="34" charset="0"/>
              </a:rPr>
              <a:t>12</a:t>
            </a:r>
            <a:r>
              <a:rPr lang="en-GB" sz="2600" dirty="0">
                <a:cs typeface="Calibri" panose="020F0502020204030204" pitchFamily="34" charset="0"/>
              </a:rPr>
              <a:t>O</a:t>
            </a:r>
            <a:r>
              <a:rPr lang="en-GB" sz="2600" baseline="-25000" dirty="0">
                <a:cs typeface="Calibri" panose="020F0502020204030204" pitchFamily="34" charset="0"/>
              </a:rPr>
              <a:t>6</a:t>
            </a:r>
            <a:r>
              <a:rPr lang="en-GB" sz="2600" dirty="0">
                <a:cs typeface="Calibri" panose="020F0502020204030204" pitchFamily="34" charset="0"/>
              </a:rPr>
              <a:t>, MM = 180.0 g/mol) are contained in 0.600L of a 0.200M aqueous solution of glucose? 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80E9BD9-6625-4022-9479-AA0513345E87}"/>
              </a:ext>
            </a:extLst>
          </p:cNvPr>
          <p:cNvGrpSpPr/>
          <p:nvPr/>
        </p:nvGrpSpPr>
        <p:grpSpPr>
          <a:xfrm>
            <a:off x="2089583" y="1411134"/>
            <a:ext cx="1847880" cy="550080"/>
            <a:chOff x="565583" y="1411134"/>
            <a:chExt cx="1847880" cy="5500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9F3CA2A5-E40D-4425-A5E0-E9DB41507422}"/>
                    </a:ext>
                  </a:extLst>
                </p14:cNvPr>
                <p14:cNvContentPartPr/>
                <p14:nvPr/>
              </p14:nvContentPartPr>
              <p14:xfrm>
                <a:off x="1519223" y="1411134"/>
                <a:ext cx="894240" cy="25164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9F3CA2A5-E40D-4425-A5E0-E9DB41507422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510223" y="1402121"/>
                  <a:ext cx="911880" cy="26930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8D85BD24-9E2C-401E-AE2D-37D1DCD36B24}"/>
                    </a:ext>
                  </a:extLst>
                </p14:cNvPr>
                <p14:cNvContentPartPr/>
                <p14:nvPr/>
              </p14:nvContentPartPr>
              <p14:xfrm>
                <a:off x="565583" y="1495734"/>
                <a:ext cx="642240" cy="27288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8D85BD24-9E2C-401E-AE2D-37D1DCD36B24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56583" y="1486734"/>
                  <a:ext cx="659880" cy="29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677A7C50-F568-4D33-ACB6-62CF1E0DAD56}"/>
                    </a:ext>
                  </a:extLst>
                </p14:cNvPr>
                <p14:cNvContentPartPr/>
                <p14:nvPr/>
              </p14:nvContentPartPr>
              <p14:xfrm>
                <a:off x="1230143" y="1427334"/>
                <a:ext cx="39240" cy="3204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677A7C50-F568-4D33-ACB6-62CF1E0DAD56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221143" y="1418334"/>
                  <a:ext cx="56880" cy="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5E92CCA8-D3F9-47AE-BBF5-D0C9AD85B9CE}"/>
                    </a:ext>
                  </a:extLst>
                </p14:cNvPr>
                <p14:cNvContentPartPr/>
                <p14:nvPr/>
              </p14:nvContentPartPr>
              <p14:xfrm>
                <a:off x="1095143" y="1767534"/>
                <a:ext cx="327240" cy="19368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5E92CCA8-D3F9-47AE-BBF5-D0C9AD85B9C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086133" y="1758534"/>
                  <a:ext cx="344899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D1177231-7FF6-46FB-BCA0-AB649E385B93}"/>
                    </a:ext>
                  </a:extLst>
                </p14:cNvPr>
                <p14:cNvContentPartPr/>
                <p14:nvPr/>
              </p14:nvContentPartPr>
              <p14:xfrm>
                <a:off x="1681943" y="1790214"/>
                <a:ext cx="86760" cy="14940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D1177231-7FF6-46FB-BCA0-AB649E385B93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672980" y="1781214"/>
                  <a:ext cx="104327" cy="16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C9193835-CE15-4C1F-BB08-C3D10FB970D0}"/>
                    </a:ext>
                  </a:extLst>
                </p14:cNvPr>
                <p14:cNvContentPartPr/>
                <p14:nvPr/>
              </p14:nvContentPartPr>
              <p14:xfrm>
                <a:off x="1805063" y="1721814"/>
                <a:ext cx="360" cy="36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C9193835-CE15-4C1F-BB08-C3D10FB970D0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796063" y="171281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D764C5B7-8797-40C3-AD7C-F61769CC122F}"/>
                    </a:ext>
                  </a:extLst>
                </p14:cNvPr>
                <p14:cNvContentPartPr/>
                <p14:nvPr/>
              </p14:nvContentPartPr>
              <p14:xfrm>
                <a:off x="1606343" y="1712454"/>
                <a:ext cx="192600" cy="20772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D764C5B7-8797-40C3-AD7C-F61769CC122F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597343" y="1703454"/>
                  <a:ext cx="210240" cy="225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B3C1230B-8855-4592-9AAE-3D6886D4CC38}"/>
                  </a:ext>
                </a:extLst>
              </p14:cNvPr>
              <p14:cNvContentPartPr/>
              <p14:nvPr/>
            </p14:nvContentPartPr>
            <p14:xfrm>
              <a:off x="2744783" y="2157054"/>
              <a:ext cx="455400" cy="243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B3C1230B-8855-4592-9AAE-3D6886D4CC38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735783" y="2148054"/>
                <a:ext cx="473040" cy="261000"/>
              </a:xfrm>
              <a:prstGeom prst="rect">
                <a:avLst/>
              </a:prstGeom>
            </p:spPr>
          </p:pic>
        </mc:Fallback>
      </mc:AlternateContent>
      <p:grpSp>
        <p:nvGrpSpPr>
          <p:cNvPr id="24" name="Group 23">
            <a:extLst>
              <a:ext uri="{FF2B5EF4-FFF2-40B4-BE49-F238E27FC236}">
                <a16:creationId xmlns:a16="http://schemas.microsoft.com/office/drawing/2014/main" id="{0D1191B9-6F04-46E8-8281-C50900BF8895}"/>
              </a:ext>
            </a:extLst>
          </p:cNvPr>
          <p:cNvGrpSpPr/>
          <p:nvPr/>
        </p:nvGrpSpPr>
        <p:grpSpPr>
          <a:xfrm>
            <a:off x="4804703" y="1697694"/>
            <a:ext cx="496440" cy="524520"/>
            <a:chOff x="3280703" y="1697694"/>
            <a:chExt cx="496440" cy="524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19E32262-806B-4E3E-815B-1B94FD594CAD}"/>
                    </a:ext>
                  </a:extLst>
                </p14:cNvPr>
                <p14:cNvContentPartPr/>
                <p14:nvPr/>
              </p14:nvContentPartPr>
              <p14:xfrm>
                <a:off x="3280703" y="1717854"/>
                <a:ext cx="97560" cy="48132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19E32262-806B-4E3E-815B-1B94FD594CAD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271703" y="1708854"/>
                  <a:ext cx="115200" cy="49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F64670C5-D2BC-46BD-B2C8-AFDFAAC7F638}"/>
                    </a:ext>
                  </a:extLst>
                </p14:cNvPr>
                <p14:cNvContentPartPr/>
                <p14:nvPr/>
              </p14:nvContentPartPr>
              <p14:xfrm>
                <a:off x="3312383" y="1697694"/>
                <a:ext cx="464760" cy="52452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F64670C5-D2BC-46BD-B2C8-AFDFAAC7F638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303376" y="1688694"/>
                  <a:ext cx="482414" cy="542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D3D74AC-FA2E-4018-91B8-7899D8F39029}"/>
              </a:ext>
            </a:extLst>
          </p:cNvPr>
          <p:cNvGrpSpPr/>
          <p:nvPr/>
        </p:nvGrpSpPr>
        <p:grpSpPr>
          <a:xfrm>
            <a:off x="5646743" y="1834134"/>
            <a:ext cx="215280" cy="120240"/>
            <a:chOff x="4122743" y="1834134"/>
            <a:chExt cx="215280" cy="120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29D8CFF5-26C5-4212-BAEC-AC6B945549A7}"/>
                    </a:ext>
                  </a:extLst>
                </p14:cNvPr>
                <p14:cNvContentPartPr/>
                <p14:nvPr/>
              </p14:nvContentPartPr>
              <p14:xfrm>
                <a:off x="4122743" y="1834134"/>
                <a:ext cx="180000" cy="2556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29D8CFF5-26C5-4212-BAEC-AC6B945549A7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4113743" y="1825134"/>
                  <a:ext cx="19764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C988325E-ED78-4E4A-B5BD-BAD31F102CED}"/>
                    </a:ext>
                  </a:extLst>
                </p14:cNvPr>
                <p14:cNvContentPartPr/>
                <p14:nvPr/>
              </p14:nvContentPartPr>
              <p14:xfrm>
                <a:off x="4174943" y="1929894"/>
                <a:ext cx="163080" cy="2448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C988325E-ED78-4E4A-B5BD-BAD31F102CED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4165943" y="1921024"/>
                  <a:ext cx="180720" cy="41864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05C083B-D9D9-4305-AC32-0F00E9626174}"/>
              </a:ext>
            </a:extLst>
          </p:cNvPr>
          <p:cNvGrpSpPr/>
          <p:nvPr/>
        </p:nvGrpSpPr>
        <p:grpSpPr>
          <a:xfrm>
            <a:off x="6300503" y="1562694"/>
            <a:ext cx="1600200" cy="773280"/>
            <a:chOff x="4776503" y="1562694"/>
            <a:chExt cx="1600200" cy="7732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C02ED32B-77A2-4558-9BE1-FA4E94F44DD6}"/>
                    </a:ext>
                  </a:extLst>
                </p14:cNvPr>
                <p14:cNvContentPartPr/>
                <p14:nvPr/>
              </p14:nvContentPartPr>
              <p14:xfrm>
                <a:off x="4809983" y="1562694"/>
                <a:ext cx="494640" cy="23976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C02ED32B-77A2-4558-9BE1-FA4E94F44DD6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4800983" y="1553694"/>
                  <a:ext cx="512280" cy="25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417E4F98-D8C4-48E8-8653-DEBA06A291FF}"/>
                    </a:ext>
                  </a:extLst>
                </p14:cNvPr>
                <p14:cNvContentPartPr/>
                <p14:nvPr/>
              </p14:nvContentPartPr>
              <p14:xfrm>
                <a:off x="4776503" y="1934934"/>
                <a:ext cx="564120" cy="1800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417E4F98-D8C4-48E8-8653-DEBA06A291FF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767509" y="1925934"/>
                  <a:ext cx="581749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BF54731E-2D6D-400A-8512-F242CE229081}"/>
                    </a:ext>
                  </a:extLst>
                </p14:cNvPr>
                <p14:cNvContentPartPr/>
                <p14:nvPr/>
              </p14:nvContentPartPr>
              <p14:xfrm>
                <a:off x="4866503" y="2112774"/>
                <a:ext cx="326880" cy="22320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BF54731E-2D6D-400A-8512-F242CE229081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4857503" y="2103788"/>
                  <a:ext cx="344520" cy="24081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4BEED69E-C544-405F-A99F-74465E6BF64E}"/>
                    </a:ext>
                  </a:extLst>
                </p14:cNvPr>
                <p14:cNvContentPartPr/>
                <p14:nvPr/>
              </p14:nvContentPartPr>
              <p14:xfrm>
                <a:off x="5659223" y="1929894"/>
                <a:ext cx="4320" cy="288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4BEED69E-C544-405F-A99F-74465E6BF64E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5650915" y="1920894"/>
                  <a:ext cx="20603" cy="2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7773ACEE-54FA-44D4-BAD3-D731B274DE4E}"/>
                    </a:ext>
                  </a:extLst>
                </p14:cNvPr>
                <p14:cNvContentPartPr/>
                <p14:nvPr/>
              </p14:nvContentPartPr>
              <p14:xfrm>
                <a:off x="5637263" y="1891374"/>
                <a:ext cx="523800" cy="2736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7773ACEE-54FA-44D4-BAD3-D731B274DE4E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5628263" y="1882374"/>
                  <a:ext cx="54144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04F31026-3239-4A21-AD49-F31247DA908C}"/>
                    </a:ext>
                  </a:extLst>
                </p14:cNvPr>
                <p14:cNvContentPartPr/>
                <p14:nvPr/>
              </p14:nvContentPartPr>
              <p14:xfrm>
                <a:off x="6001223" y="1774014"/>
                <a:ext cx="375480" cy="29808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04F31026-3239-4A21-AD49-F31247DA908C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5992223" y="1765014"/>
                  <a:ext cx="393120" cy="31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D27F5B99-A19F-4F64-A88F-9C390CAAA22C}"/>
                    </a:ext>
                  </a:extLst>
                </p14:cNvPr>
                <p14:cNvContentPartPr/>
                <p14:nvPr/>
              </p14:nvContentPartPr>
              <p14:xfrm>
                <a:off x="6081503" y="1870854"/>
                <a:ext cx="43200" cy="11772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D27F5B99-A19F-4F64-A88F-9C390CAAA22C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6072503" y="1861854"/>
                  <a:ext cx="60840" cy="135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95AA26A-8FB7-4C05-9B9E-70A19D5387F8}"/>
              </a:ext>
            </a:extLst>
          </p:cNvPr>
          <p:cNvGrpSpPr/>
          <p:nvPr/>
        </p:nvGrpSpPr>
        <p:grpSpPr>
          <a:xfrm>
            <a:off x="8192303" y="1597974"/>
            <a:ext cx="2286000" cy="493560"/>
            <a:chOff x="6668303" y="1597974"/>
            <a:chExt cx="2286000" cy="493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CCFE1278-E342-4E97-931E-0EABCB3984E9}"/>
                    </a:ext>
                  </a:extLst>
                </p14:cNvPr>
                <p14:cNvContentPartPr/>
                <p14:nvPr/>
              </p14:nvContentPartPr>
              <p14:xfrm>
                <a:off x="6668303" y="1785534"/>
                <a:ext cx="554760" cy="30600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CCFE1278-E342-4E97-931E-0EABCB3984E9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6659303" y="1776534"/>
                  <a:ext cx="572400" cy="32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AA6630EA-85E1-453F-86BD-5435B34873CF}"/>
                    </a:ext>
                  </a:extLst>
                </p14:cNvPr>
                <p14:cNvContentPartPr/>
                <p14:nvPr/>
              </p14:nvContentPartPr>
              <p14:xfrm>
                <a:off x="7430063" y="1729734"/>
                <a:ext cx="244440" cy="2664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AA6630EA-85E1-453F-86BD-5435B34873CF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7421050" y="1720734"/>
                  <a:ext cx="262106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87CCD289-D9D4-4A14-9621-4AD4DE53A5BD}"/>
                    </a:ext>
                  </a:extLst>
                </p14:cNvPr>
                <p14:cNvContentPartPr/>
                <p14:nvPr/>
              </p14:nvContentPartPr>
              <p14:xfrm>
                <a:off x="7480823" y="1855734"/>
                <a:ext cx="213840" cy="3348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87CCD289-D9D4-4A14-9621-4AD4DE53A5BD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7471823" y="1846734"/>
                  <a:ext cx="231480" cy="5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29298EB0-50FE-4071-B43A-81B43507E0FB}"/>
                    </a:ext>
                  </a:extLst>
                </p14:cNvPr>
                <p14:cNvContentPartPr/>
                <p14:nvPr/>
              </p14:nvContentPartPr>
              <p14:xfrm>
                <a:off x="7852703" y="1597974"/>
                <a:ext cx="357120" cy="48672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29298EB0-50FE-4071-B43A-81B43507E0FB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7843703" y="1588974"/>
                  <a:ext cx="374760" cy="50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6E027E2F-F8E0-4BAB-BC93-9D35FD30C3E6}"/>
                    </a:ext>
                  </a:extLst>
                </p14:cNvPr>
                <p14:cNvContentPartPr/>
                <p14:nvPr/>
              </p14:nvContentPartPr>
              <p14:xfrm>
                <a:off x="8349143" y="1748454"/>
                <a:ext cx="63360" cy="10872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6E027E2F-F8E0-4BAB-BC93-9D35FD30C3E6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8340194" y="1739454"/>
                  <a:ext cx="80900" cy="12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75E12F0F-381C-4FEB-B168-5314ACF5EA87}"/>
                    </a:ext>
                  </a:extLst>
                </p14:cNvPr>
                <p14:cNvContentPartPr/>
                <p14:nvPr/>
              </p14:nvContentPartPr>
              <p14:xfrm>
                <a:off x="8652623" y="1693374"/>
                <a:ext cx="301680" cy="33048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75E12F0F-381C-4FEB-B168-5314ACF5EA87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8643634" y="1684374"/>
                  <a:ext cx="319299" cy="348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CC51FE04-D396-4157-9AD0-A8B0DE717B1F}"/>
              </a:ext>
            </a:extLst>
          </p:cNvPr>
          <p:cNvGrpSpPr/>
          <p:nvPr/>
        </p:nvGrpSpPr>
        <p:grpSpPr>
          <a:xfrm>
            <a:off x="8466983" y="2303934"/>
            <a:ext cx="2262960" cy="655920"/>
            <a:chOff x="6942983" y="2303934"/>
            <a:chExt cx="2262960" cy="655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F2D50448-14F0-4702-8B2D-EB1C2B233096}"/>
                    </a:ext>
                  </a:extLst>
                </p14:cNvPr>
                <p14:cNvContentPartPr/>
                <p14:nvPr/>
              </p14:nvContentPartPr>
              <p14:xfrm>
                <a:off x="6942983" y="2323014"/>
                <a:ext cx="327600" cy="17028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F2D50448-14F0-4702-8B2D-EB1C2B233096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6933983" y="2313995"/>
                  <a:ext cx="345240" cy="187957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69054911-C772-44D7-A197-74DC6BE1FDE0}"/>
                    </a:ext>
                  </a:extLst>
                </p14:cNvPr>
                <p14:cNvContentPartPr/>
                <p14:nvPr/>
              </p14:nvContentPartPr>
              <p14:xfrm>
                <a:off x="7304063" y="2363334"/>
                <a:ext cx="116280" cy="12204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69054911-C772-44D7-A197-74DC6BE1FDE0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7295063" y="2354334"/>
                  <a:ext cx="133920" cy="13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4A5C5418-6767-4854-84AC-521A53B455F6}"/>
                    </a:ext>
                  </a:extLst>
                </p14:cNvPr>
                <p14:cNvContentPartPr/>
                <p14:nvPr/>
              </p14:nvContentPartPr>
              <p14:xfrm>
                <a:off x="7526903" y="2303934"/>
                <a:ext cx="69480" cy="18324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4A5C5418-6767-4854-84AC-521A53B455F6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7517903" y="2294934"/>
                  <a:ext cx="87120" cy="20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FDEA5271-5525-4F57-8570-97F3DC4F1BE3}"/>
                    </a:ext>
                  </a:extLst>
                </p14:cNvPr>
                <p14:cNvContentPartPr/>
                <p14:nvPr/>
              </p14:nvContentPartPr>
              <p14:xfrm>
                <a:off x="6967463" y="2544414"/>
                <a:ext cx="657000" cy="219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FDEA5271-5525-4F57-8570-97F3DC4F1BE3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6958463" y="2535559"/>
                  <a:ext cx="674640" cy="3931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D1F060A2-722C-47FD-8C30-59DDD2A69331}"/>
                    </a:ext>
                  </a:extLst>
                </p14:cNvPr>
                <p14:cNvContentPartPr/>
                <p14:nvPr/>
              </p14:nvContentPartPr>
              <p14:xfrm>
                <a:off x="7192823" y="2662854"/>
                <a:ext cx="169560" cy="19584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D1F060A2-722C-47FD-8C30-59DDD2A69331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7183823" y="2653854"/>
                  <a:ext cx="187200" cy="21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FBD14FE0-9D4B-46AD-8D18-C01CE064828D}"/>
                    </a:ext>
                  </a:extLst>
                </p14:cNvPr>
                <p14:cNvContentPartPr/>
                <p14:nvPr/>
              </p14:nvContentPartPr>
              <p14:xfrm>
                <a:off x="7664423" y="2566374"/>
                <a:ext cx="50400" cy="5508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FBD14FE0-9D4B-46AD-8D18-C01CE064828D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7655423" y="2557374"/>
                  <a:ext cx="68040" cy="7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612298A0-693F-4721-8EB8-C8E659AE35E2}"/>
                    </a:ext>
                  </a:extLst>
                </p14:cNvPr>
                <p14:cNvContentPartPr/>
                <p14:nvPr/>
              </p14:nvContentPartPr>
              <p14:xfrm>
                <a:off x="7900943" y="2370894"/>
                <a:ext cx="234360" cy="40644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612298A0-693F-4721-8EB8-C8E659AE35E2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7891943" y="2361894"/>
                  <a:ext cx="252000" cy="42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A01F4BF4-6DD4-4B4A-BEE9-1F7A1DF33066}"/>
                    </a:ext>
                  </a:extLst>
                </p14:cNvPr>
                <p14:cNvContentPartPr/>
                <p14:nvPr/>
              </p14:nvContentPartPr>
              <p14:xfrm>
                <a:off x="6995183" y="2751774"/>
                <a:ext cx="359640" cy="20808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A01F4BF4-6DD4-4B4A-BEE9-1F7A1DF33066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6986183" y="2742774"/>
                  <a:ext cx="377280" cy="22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8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BEA8F242-E9A0-4FEF-B06D-0D5882BDE62F}"/>
                    </a:ext>
                  </a:extLst>
                </p14:cNvPr>
                <p14:cNvContentPartPr/>
                <p14:nvPr/>
              </p14:nvContentPartPr>
              <p14:xfrm>
                <a:off x="7708343" y="2523534"/>
                <a:ext cx="476280" cy="23904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BEA8F242-E9A0-4FEF-B06D-0D5882BDE62F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7699350" y="2514534"/>
                  <a:ext cx="493907" cy="25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6AE9F4C1-1643-4AB9-947C-85642561C3B0}"/>
                    </a:ext>
                  </a:extLst>
                </p14:cNvPr>
                <p14:cNvContentPartPr/>
                <p14:nvPr/>
              </p14:nvContentPartPr>
              <p14:xfrm>
                <a:off x="8365703" y="2460534"/>
                <a:ext cx="130680" cy="4284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6AE9F4C1-1643-4AB9-947C-85642561C3B0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8356678" y="2451458"/>
                  <a:ext cx="148369" cy="6062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9399B4DF-4390-4AA4-8442-ED332B572FF9}"/>
                    </a:ext>
                  </a:extLst>
                </p14:cNvPr>
                <p14:cNvContentPartPr/>
                <p14:nvPr/>
              </p14:nvContentPartPr>
              <p14:xfrm>
                <a:off x="8400983" y="2546934"/>
                <a:ext cx="118800" cy="2052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9399B4DF-4390-4AA4-8442-ED332B572FF9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391983" y="2537934"/>
                  <a:ext cx="136440" cy="3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9B9967E0-3F2E-4B23-8B38-8B9AB3679CB2}"/>
                    </a:ext>
                  </a:extLst>
                </p14:cNvPr>
                <p14:cNvContentPartPr/>
                <p14:nvPr/>
              </p14:nvContentPartPr>
              <p14:xfrm>
                <a:off x="8649383" y="2460534"/>
                <a:ext cx="249480" cy="16812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9B9967E0-3F2E-4B23-8B38-8B9AB3679CB2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8640383" y="2451534"/>
                  <a:ext cx="267120" cy="18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5EC028BB-2356-4095-A604-9FD3ADEC88A5}"/>
                    </a:ext>
                  </a:extLst>
                </p14:cNvPr>
                <p14:cNvContentPartPr/>
                <p14:nvPr/>
              </p14:nvContentPartPr>
              <p14:xfrm>
                <a:off x="8911103" y="2518494"/>
                <a:ext cx="153000" cy="9864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5EC028BB-2356-4095-A604-9FD3ADEC88A5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8902103" y="2509494"/>
                  <a:ext cx="170640" cy="11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8942EB83-7526-4226-95C5-A8D7F479FEBF}"/>
                    </a:ext>
                  </a:extLst>
                </p14:cNvPr>
                <p14:cNvContentPartPr/>
                <p14:nvPr/>
              </p14:nvContentPartPr>
              <p14:xfrm>
                <a:off x="9124583" y="2491134"/>
                <a:ext cx="81360" cy="236520"/>
              </p14:xfrm>
            </p:contentPart>
          </mc:Choice>
          <mc:Fallback xmlns=""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8942EB83-7526-4226-95C5-A8D7F479FEBF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9115623" y="2482148"/>
                  <a:ext cx="98922" cy="254133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80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B55EBC83-34E2-4CF2-9D85-4D35E9398A64}"/>
                  </a:ext>
                </a:extLst>
              </p14:cNvPr>
              <p14:cNvContentPartPr/>
              <p14:nvPr/>
            </p14:nvContentPartPr>
            <p14:xfrm>
              <a:off x="2275703" y="3256494"/>
              <a:ext cx="514440" cy="34164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B55EBC83-34E2-4CF2-9D85-4D35E9398A64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2266697" y="3247494"/>
                <a:ext cx="532092" cy="359280"/>
              </a:xfrm>
              <a:prstGeom prst="rect">
                <a:avLst/>
              </a:prstGeom>
            </p:spPr>
          </p:pic>
        </mc:Fallback>
      </mc:AlternateContent>
      <p:grpSp>
        <p:nvGrpSpPr>
          <p:cNvPr id="79" name="Group 78">
            <a:extLst>
              <a:ext uri="{FF2B5EF4-FFF2-40B4-BE49-F238E27FC236}">
                <a16:creationId xmlns:a16="http://schemas.microsoft.com/office/drawing/2014/main" id="{A9882515-B883-4FBA-8892-DA502E915BF8}"/>
              </a:ext>
            </a:extLst>
          </p:cNvPr>
          <p:cNvGrpSpPr/>
          <p:nvPr/>
        </p:nvGrpSpPr>
        <p:grpSpPr>
          <a:xfrm>
            <a:off x="3117023" y="2843214"/>
            <a:ext cx="3044880" cy="792000"/>
            <a:chOff x="1593023" y="2843214"/>
            <a:chExt cx="3044880" cy="792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070D9FB0-9479-4801-857A-BADCE9B9636E}"/>
                    </a:ext>
                  </a:extLst>
                </p14:cNvPr>
                <p14:cNvContentPartPr/>
                <p14:nvPr/>
              </p14:nvContentPartPr>
              <p14:xfrm>
                <a:off x="1593023" y="3145614"/>
                <a:ext cx="202320" cy="1908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070D9FB0-9479-4801-857A-BADCE9B9636E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1584039" y="3136614"/>
                  <a:ext cx="219929" cy="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501D95DF-A13D-439F-B28E-26FF11D361DB}"/>
                    </a:ext>
                  </a:extLst>
                </p14:cNvPr>
                <p14:cNvContentPartPr/>
                <p14:nvPr/>
              </p14:nvContentPartPr>
              <p14:xfrm>
                <a:off x="1598783" y="3255774"/>
                <a:ext cx="181800" cy="65880"/>
              </p14:xfrm>
            </p:contentPart>
          </mc:Choice>
          <mc:Fallback xmlns=""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501D95DF-A13D-439F-B28E-26FF11D361DB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1589783" y="3246774"/>
                  <a:ext cx="199440" cy="8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B01BFF2F-38BE-492B-971C-3965DEF3B3FE}"/>
                    </a:ext>
                  </a:extLst>
                </p14:cNvPr>
                <p14:cNvContentPartPr/>
                <p14:nvPr/>
              </p14:nvContentPartPr>
              <p14:xfrm>
                <a:off x="2043743" y="3049854"/>
                <a:ext cx="265320" cy="36576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B01BFF2F-38BE-492B-971C-3965DEF3B3FE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2034743" y="3040854"/>
                  <a:ext cx="282960" cy="38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3EA26AB7-AB0B-48DB-B9DD-79ABFA84B5C6}"/>
                    </a:ext>
                  </a:extLst>
                </p14:cNvPr>
                <p14:cNvContentPartPr/>
                <p14:nvPr/>
              </p14:nvContentPartPr>
              <p14:xfrm>
                <a:off x="2423543" y="3393654"/>
                <a:ext cx="28440" cy="42120"/>
              </p14:xfrm>
            </p:contentPart>
          </mc:Choice>
          <mc:Fallback xmlns=""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3EA26AB7-AB0B-48DB-B9DD-79ABFA84B5C6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2414428" y="3384730"/>
                  <a:ext cx="46306" cy="5961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1429E7AE-961A-43B6-8E8F-465C5B4C5AEB}"/>
                    </a:ext>
                  </a:extLst>
                </p14:cNvPr>
                <p14:cNvContentPartPr/>
                <p14:nvPr/>
              </p14:nvContentPartPr>
              <p14:xfrm>
                <a:off x="2480783" y="3010614"/>
                <a:ext cx="522360" cy="35964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1429E7AE-961A-43B6-8E8F-465C5B4C5AEB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2471783" y="3001614"/>
                  <a:ext cx="540000" cy="37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CF44D373-457D-497F-B1B6-CF9269F5B3F2}"/>
                    </a:ext>
                  </a:extLst>
                </p14:cNvPr>
                <p14:cNvContentPartPr/>
                <p14:nvPr/>
              </p14:nvContentPartPr>
              <p14:xfrm>
                <a:off x="3043103" y="3034374"/>
                <a:ext cx="321840" cy="33084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CF44D373-457D-497F-B1B6-CF9269F5B3F2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034103" y="3025364"/>
                  <a:ext cx="339480" cy="34849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A0899C41-1541-4B82-90A4-BA5F267921E6}"/>
                    </a:ext>
                  </a:extLst>
                </p14:cNvPr>
                <p14:cNvContentPartPr/>
                <p14:nvPr/>
              </p14:nvContentPartPr>
              <p14:xfrm>
                <a:off x="3540623" y="2987934"/>
                <a:ext cx="1800" cy="2916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A0899C41-1541-4B82-90A4-BA5F267921E6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3531623" y="2979044"/>
                  <a:ext cx="19440" cy="4658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97F7AAB7-52A1-4F64-B7D3-0AE1D861086A}"/>
                    </a:ext>
                  </a:extLst>
                </p14:cNvPr>
                <p14:cNvContentPartPr/>
                <p14:nvPr/>
              </p14:nvContentPartPr>
              <p14:xfrm>
                <a:off x="3537743" y="2905134"/>
                <a:ext cx="348840" cy="182520"/>
              </p14:xfrm>
            </p:contentPart>
          </mc:Choice>
          <mc:Fallback xmlns=""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97F7AAB7-52A1-4F64-B7D3-0AE1D861086A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3528743" y="2896134"/>
                  <a:ext cx="36648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3432D679-C75F-4F96-8F7B-3BB814EB99FB}"/>
                    </a:ext>
                  </a:extLst>
                </p14:cNvPr>
                <p14:cNvContentPartPr/>
                <p14:nvPr/>
              </p14:nvContentPartPr>
              <p14:xfrm>
                <a:off x="3933743" y="2974974"/>
                <a:ext cx="176400" cy="13176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3432D679-C75F-4F96-8F7B-3BB814EB99FB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3924743" y="2965999"/>
                  <a:ext cx="194040" cy="14935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34D15C28-28B1-4E2F-A362-64C68F917F4B}"/>
                    </a:ext>
                  </a:extLst>
                </p14:cNvPr>
                <p14:cNvContentPartPr/>
                <p14:nvPr/>
              </p14:nvContentPartPr>
              <p14:xfrm>
                <a:off x="4319303" y="2843214"/>
                <a:ext cx="8280" cy="23256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34D15C28-28B1-4E2F-A362-64C68F917F4B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4310303" y="2834214"/>
                  <a:ext cx="25920" cy="25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D849DBFC-FDB3-4206-962F-B76855A15B56}"/>
                    </a:ext>
                  </a:extLst>
                </p14:cNvPr>
                <p14:cNvContentPartPr/>
                <p14:nvPr/>
              </p14:nvContentPartPr>
              <p14:xfrm>
                <a:off x="3412463" y="3222654"/>
                <a:ext cx="915480" cy="7164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D849DBFC-FDB3-4206-962F-B76855A15B56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3403463" y="3213654"/>
                  <a:ext cx="933120" cy="89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32673EF1-DD16-44E5-9C72-6ACDC9A88830}"/>
                    </a:ext>
                  </a:extLst>
                </p14:cNvPr>
                <p14:cNvContentPartPr/>
                <p14:nvPr/>
              </p14:nvContentPartPr>
              <p14:xfrm>
                <a:off x="3684983" y="3428934"/>
                <a:ext cx="264600" cy="20628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32673EF1-DD16-44E5-9C72-6ACDC9A88830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3675971" y="3419934"/>
                  <a:ext cx="282264" cy="22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68EEEA79-6D4C-4FC1-8ECE-7DCE64B0B439}"/>
                    </a:ext>
                  </a:extLst>
                </p14:cNvPr>
                <p14:cNvContentPartPr/>
                <p14:nvPr/>
              </p14:nvContentPartPr>
              <p14:xfrm>
                <a:off x="4542503" y="3246054"/>
                <a:ext cx="95400" cy="77400"/>
              </p14:xfrm>
            </p:contentPart>
          </mc:Choice>
          <mc:Fallback xmlns=""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68EEEA79-6D4C-4FC1-8ECE-7DCE64B0B439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4533503" y="3237054"/>
                  <a:ext cx="113040" cy="95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4E322308-C4EC-446E-BB48-85628A40768D}"/>
              </a:ext>
            </a:extLst>
          </p:cNvPr>
          <p:cNvGrpSpPr/>
          <p:nvPr/>
        </p:nvGrpSpPr>
        <p:grpSpPr>
          <a:xfrm>
            <a:off x="6450263" y="2986854"/>
            <a:ext cx="2160000" cy="414000"/>
            <a:chOff x="4926263" y="2986854"/>
            <a:chExt cx="2160000" cy="414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88253833-8685-41E7-9959-602DF03689D8}"/>
                    </a:ext>
                  </a:extLst>
                </p14:cNvPr>
                <p14:cNvContentPartPr/>
                <p14:nvPr/>
              </p14:nvContentPartPr>
              <p14:xfrm>
                <a:off x="4926263" y="3078294"/>
                <a:ext cx="206280" cy="30132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88253833-8685-41E7-9959-602DF03689D8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4917263" y="3069294"/>
                  <a:ext cx="223920" cy="31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7EF1D054-1F30-4BE0-B894-52910F1BE98E}"/>
                    </a:ext>
                  </a:extLst>
                </p14:cNvPr>
                <p14:cNvContentPartPr/>
                <p14:nvPr/>
              </p14:nvContentPartPr>
              <p14:xfrm>
                <a:off x="5231543" y="3374574"/>
                <a:ext cx="21960" cy="2628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7EF1D054-1F30-4BE0-B894-52910F1BE98E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5222543" y="3365574"/>
                  <a:ext cx="39600" cy="4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A0866628-21C4-424E-AB93-ABF6E1B65945}"/>
                    </a:ext>
                  </a:extLst>
                </p14:cNvPr>
                <p14:cNvContentPartPr/>
                <p14:nvPr/>
              </p14:nvContentPartPr>
              <p14:xfrm>
                <a:off x="5385623" y="3040134"/>
                <a:ext cx="184320" cy="32616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A0866628-21C4-424E-AB93-ABF6E1B65945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5376623" y="3031144"/>
                  <a:ext cx="201960" cy="343781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4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94CAAEDA-8CDE-4A2A-A139-25E3EEE70FE7}"/>
                    </a:ext>
                  </a:extLst>
                </p14:cNvPr>
                <p14:cNvContentPartPr/>
                <p14:nvPr/>
              </p14:nvContentPartPr>
              <p14:xfrm>
                <a:off x="5690183" y="3136974"/>
                <a:ext cx="199440" cy="23796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94CAAEDA-8CDE-4A2A-A139-25E3EEE70FE7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5681199" y="3127974"/>
                  <a:ext cx="217048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6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4CD52D0D-7091-4DA1-BFAD-2F13DBDFEEBB}"/>
                    </a:ext>
                  </a:extLst>
                </p14:cNvPr>
                <p14:cNvContentPartPr/>
                <p14:nvPr/>
              </p14:nvContentPartPr>
              <p14:xfrm>
                <a:off x="5939663" y="3105654"/>
                <a:ext cx="242280" cy="25236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4CD52D0D-7091-4DA1-BFAD-2F13DBDFEEBB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5930663" y="3096667"/>
                  <a:ext cx="259920" cy="26997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8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75188CE2-A492-4B5A-967A-6FF61340B4C1}"/>
                    </a:ext>
                  </a:extLst>
                </p14:cNvPr>
                <p14:cNvContentPartPr/>
                <p14:nvPr/>
              </p14:nvContentPartPr>
              <p14:xfrm>
                <a:off x="6271943" y="2986854"/>
                <a:ext cx="311760" cy="381240"/>
              </p14:xfrm>
            </p:contentPart>
          </mc:Choice>
          <mc:Fallback xmlns=""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75188CE2-A492-4B5A-967A-6FF61340B4C1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6262943" y="2977854"/>
                  <a:ext cx="329400" cy="39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0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D118A5B0-4ADE-4F74-8046-E9AF853A8809}"/>
                    </a:ext>
                  </a:extLst>
                </p14:cNvPr>
                <p14:cNvContentPartPr/>
                <p14:nvPr/>
              </p14:nvContentPartPr>
              <p14:xfrm>
                <a:off x="6967463" y="3181614"/>
                <a:ext cx="118800" cy="4104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D118A5B0-4ADE-4F74-8046-E9AF853A8809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6958463" y="3172614"/>
                  <a:ext cx="13644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2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6EE9EC9B-4100-416C-9973-AD905F70636C}"/>
                    </a:ext>
                  </a:extLst>
                </p14:cNvPr>
                <p14:cNvContentPartPr/>
                <p14:nvPr/>
              </p14:nvContentPartPr>
              <p14:xfrm>
                <a:off x="6821663" y="3359454"/>
                <a:ext cx="173880" cy="3456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6EE9EC9B-4100-416C-9973-AD905F70636C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6812682" y="3350359"/>
                  <a:ext cx="191484" cy="52386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24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948A6F03-3024-42B9-B8A2-A9FF40F6CD4A}"/>
                  </a:ext>
                </a:extLst>
              </p14:cNvPr>
              <p14:cNvContentPartPr/>
              <p14:nvPr/>
            </p14:nvContentPartPr>
            <p14:xfrm>
              <a:off x="3788063" y="4088454"/>
              <a:ext cx="240120" cy="4104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948A6F03-3024-42B9-B8A2-A9FF40F6CD4A}"/>
                  </a:ext>
                </a:extLst>
              </p:cNvPr>
              <p:cNvPicPr/>
              <p:nvPr/>
            </p:nvPicPr>
            <p:blipFill>
              <a:blip r:embed="rId125"/>
              <a:stretch>
                <a:fillRect/>
              </a:stretch>
            </p:blipFill>
            <p:spPr>
              <a:xfrm>
                <a:off x="3779063" y="4079532"/>
                <a:ext cx="257760" cy="585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6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14EC18E7-E405-4800-850E-41228A754B3B}"/>
                  </a:ext>
                </a:extLst>
              </p14:cNvPr>
              <p14:cNvContentPartPr/>
              <p14:nvPr/>
            </p14:nvContentPartPr>
            <p14:xfrm>
              <a:off x="3879863" y="4237134"/>
              <a:ext cx="169560" cy="612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14EC18E7-E405-4800-850E-41228A754B3B}"/>
                  </a:ext>
                </a:extLst>
              </p:cNvPr>
              <p:cNvPicPr/>
              <p:nvPr/>
            </p:nvPicPr>
            <p:blipFill>
              <a:blip r:embed="rId127"/>
              <a:stretch>
                <a:fillRect/>
              </a:stretch>
            </p:blipFill>
            <p:spPr>
              <a:xfrm>
                <a:off x="3870844" y="4228134"/>
                <a:ext cx="187238" cy="23760"/>
              </a:xfrm>
              <a:prstGeom prst="rect">
                <a:avLst/>
              </a:prstGeom>
            </p:spPr>
          </p:pic>
        </mc:Fallback>
      </mc:AlternateContent>
      <p:grpSp>
        <p:nvGrpSpPr>
          <p:cNvPr id="97" name="Group 96">
            <a:extLst>
              <a:ext uri="{FF2B5EF4-FFF2-40B4-BE49-F238E27FC236}">
                <a16:creationId xmlns:a16="http://schemas.microsoft.com/office/drawing/2014/main" id="{C281DE89-BBAC-47A4-8D5C-7E5176173285}"/>
              </a:ext>
            </a:extLst>
          </p:cNvPr>
          <p:cNvGrpSpPr/>
          <p:nvPr/>
        </p:nvGrpSpPr>
        <p:grpSpPr>
          <a:xfrm>
            <a:off x="4552703" y="3657174"/>
            <a:ext cx="2291400" cy="639360"/>
            <a:chOff x="3028703" y="3657174"/>
            <a:chExt cx="2291400" cy="639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8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66EE6E1F-5F92-42DC-AB5C-AAD9427E492E}"/>
                    </a:ext>
                  </a:extLst>
                </p14:cNvPr>
                <p14:cNvContentPartPr/>
                <p14:nvPr/>
              </p14:nvContentPartPr>
              <p14:xfrm>
                <a:off x="3028703" y="3867774"/>
                <a:ext cx="420840" cy="30672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66EE6E1F-5F92-42DC-AB5C-AAD9427E492E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3019703" y="3858785"/>
                  <a:ext cx="438480" cy="32433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0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74D085E9-3DB0-4125-8150-9BB641E0A9A8}"/>
                    </a:ext>
                  </a:extLst>
                </p14:cNvPr>
                <p14:cNvContentPartPr/>
                <p14:nvPr/>
              </p14:nvContentPartPr>
              <p14:xfrm>
                <a:off x="3588143" y="4231734"/>
                <a:ext cx="23040" cy="6480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74D085E9-3DB0-4125-8150-9BB641E0A9A8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3579143" y="4222784"/>
                  <a:ext cx="40680" cy="8234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2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3EEDC43D-C8C1-4029-9616-639849261BEF}"/>
                    </a:ext>
                  </a:extLst>
                </p14:cNvPr>
                <p14:cNvContentPartPr/>
                <p14:nvPr/>
              </p14:nvContentPartPr>
              <p14:xfrm>
                <a:off x="3875063" y="3829614"/>
                <a:ext cx="14040" cy="32328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3EEDC43D-C8C1-4029-9616-639849261BEF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3866063" y="3820604"/>
                  <a:ext cx="31680" cy="3409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4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A629BF46-21F6-411C-849C-F284A360D1CA}"/>
                    </a:ext>
                  </a:extLst>
                </p14:cNvPr>
                <p14:cNvContentPartPr/>
                <p14:nvPr/>
              </p14:nvContentPartPr>
              <p14:xfrm>
                <a:off x="4015463" y="3836814"/>
                <a:ext cx="296280" cy="29916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A629BF46-21F6-411C-849C-F284A360D1CA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4006474" y="3827814"/>
                  <a:ext cx="313899" cy="31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6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3B3D0008-64AE-45C8-8269-08794F9210E7}"/>
                    </a:ext>
                  </a:extLst>
                </p14:cNvPr>
                <p14:cNvContentPartPr/>
                <p14:nvPr/>
              </p14:nvContentPartPr>
              <p14:xfrm>
                <a:off x="4510103" y="3901254"/>
                <a:ext cx="587160" cy="14256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3B3D0008-64AE-45C8-8269-08794F9210E7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4501109" y="3892254"/>
                  <a:ext cx="604789" cy="16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8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DF9B5CF3-F41F-4AA1-BA93-942A3C85109D}"/>
                    </a:ext>
                  </a:extLst>
                </p14:cNvPr>
                <p14:cNvContentPartPr/>
                <p14:nvPr/>
              </p14:nvContentPartPr>
              <p14:xfrm>
                <a:off x="5209583" y="3657174"/>
                <a:ext cx="110520" cy="32328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DF9B5CF3-F41F-4AA1-BA93-942A3C85109D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5200583" y="3648174"/>
                  <a:ext cx="128160" cy="340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4BB1A97C-B5E2-447D-95FC-91D1AE94B6B1}"/>
              </a:ext>
            </a:extLst>
          </p:cNvPr>
          <p:cNvGrpSpPr/>
          <p:nvPr/>
        </p:nvGrpSpPr>
        <p:grpSpPr>
          <a:xfrm>
            <a:off x="7330103" y="3658614"/>
            <a:ext cx="1695240" cy="588600"/>
            <a:chOff x="5806103" y="3658614"/>
            <a:chExt cx="1695240" cy="588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40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B979F75D-0384-43AD-94C9-09AC04B6D392}"/>
                    </a:ext>
                  </a:extLst>
                </p14:cNvPr>
                <p14:cNvContentPartPr/>
                <p14:nvPr/>
              </p14:nvContentPartPr>
              <p14:xfrm>
                <a:off x="5806103" y="3815934"/>
                <a:ext cx="168840" cy="13788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B979F75D-0384-43AD-94C9-09AC04B6D392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5797103" y="3806934"/>
                  <a:ext cx="186480" cy="15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2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9BD5EBE9-EDCD-4813-81B0-BBDF5E408727}"/>
                    </a:ext>
                  </a:extLst>
                </p14:cNvPr>
                <p14:cNvContentPartPr/>
                <p14:nvPr/>
              </p14:nvContentPartPr>
              <p14:xfrm>
                <a:off x="5905823" y="3658614"/>
                <a:ext cx="615600" cy="58860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9BD5EBE9-EDCD-4813-81B0-BBDF5E408727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5896823" y="3649614"/>
                  <a:ext cx="633240" cy="60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4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AFD927A3-EBE9-48E1-943E-43EBA75AF78A}"/>
                    </a:ext>
                  </a:extLst>
                </p14:cNvPr>
                <p14:cNvContentPartPr/>
                <p14:nvPr/>
              </p14:nvContentPartPr>
              <p14:xfrm>
                <a:off x="6453023" y="3807294"/>
                <a:ext cx="95760" cy="17100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AFD927A3-EBE9-48E1-943E-43EBA75AF78A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6444023" y="3798294"/>
                  <a:ext cx="113400" cy="18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6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363750D9-CC98-4094-8A03-25132E90614E}"/>
                    </a:ext>
                  </a:extLst>
                </p14:cNvPr>
                <p14:cNvContentPartPr/>
                <p14:nvPr/>
              </p14:nvContentPartPr>
              <p14:xfrm>
                <a:off x="6660383" y="3801534"/>
                <a:ext cx="108000" cy="3024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363750D9-CC98-4094-8A03-25132E90614E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6651383" y="3792640"/>
                  <a:ext cx="125640" cy="47672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8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D5BC7845-BF41-45D1-BD0F-AE046CCA32E6}"/>
                    </a:ext>
                  </a:extLst>
                </p14:cNvPr>
                <p14:cNvContentPartPr/>
                <p14:nvPr/>
              </p14:nvContentPartPr>
              <p14:xfrm>
                <a:off x="6600263" y="3828894"/>
                <a:ext cx="416880" cy="180720"/>
              </p14:xfrm>
            </p:contentPart>
          </mc:Choice>
          <mc:Fallback xmlns=""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D5BC7845-BF41-45D1-BD0F-AE046CCA32E6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6591263" y="3819894"/>
                  <a:ext cx="434520" cy="19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0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8A5436D0-418A-4E47-98C7-2629EBA26110}"/>
                    </a:ext>
                  </a:extLst>
                </p14:cNvPr>
                <p14:cNvContentPartPr/>
                <p14:nvPr/>
              </p14:nvContentPartPr>
              <p14:xfrm>
                <a:off x="7054583" y="3819174"/>
                <a:ext cx="179280" cy="19116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8A5436D0-418A-4E47-98C7-2629EBA26110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7045601" y="3810174"/>
                  <a:ext cx="196885" cy="20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2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3E6AB533-F580-4EEB-9AAA-DFC30B116205}"/>
                    </a:ext>
                  </a:extLst>
                </p14:cNvPr>
                <p14:cNvContentPartPr/>
                <p14:nvPr/>
              </p14:nvContentPartPr>
              <p14:xfrm>
                <a:off x="7329263" y="3819894"/>
                <a:ext cx="172080" cy="202320"/>
              </p14:xfrm>
            </p:contentPart>
          </mc:Choice>
          <mc:Fallback xmlns=""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3E6AB533-F580-4EEB-9AAA-DFC30B116205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7320263" y="3810894"/>
                  <a:ext cx="189720" cy="219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7683B085-3565-46AB-97B5-8422FE0C1D0A}"/>
              </a:ext>
            </a:extLst>
          </p:cNvPr>
          <p:cNvGrpSpPr/>
          <p:nvPr/>
        </p:nvGrpSpPr>
        <p:grpSpPr>
          <a:xfrm>
            <a:off x="5281343" y="4276014"/>
            <a:ext cx="495360" cy="1010520"/>
            <a:chOff x="3757343" y="4276014"/>
            <a:chExt cx="495360" cy="1010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54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2D297407-7DED-4BB2-8D7B-DBCF7107D35B}"/>
                    </a:ext>
                  </a:extLst>
                </p14:cNvPr>
                <p14:cNvContentPartPr/>
                <p14:nvPr/>
              </p14:nvContentPartPr>
              <p14:xfrm>
                <a:off x="3911063" y="4276014"/>
                <a:ext cx="337680" cy="39996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2D297407-7DED-4BB2-8D7B-DBCF7107D35B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3902073" y="4267014"/>
                  <a:ext cx="355301" cy="41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6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3904FDE2-D900-49AF-837F-3205DA9EA17B}"/>
                    </a:ext>
                  </a:extLst>
                </p14:cNvPr>
                <p14:cNvContentPartPr/>
                <p14:nvPr/>
              </p14:nvContentPartPr>
              <p14:xfrm>
                <a:off x="3757343" y="4770294"/>
                <a:ext cx="327960" cy="29772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3904FDE2-D900-49AF-837F-3205DA9EA17B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3748353" y="4761294"/>
                  <a:ext cx="345581" cy="31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8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6EC9214D-008A-4EC3-984C-ADD44EB25C79}"/>
                    </a:ext>
                  </a:extLst>
                </p14:cNvPr>
                <p14:cNvContentPartPr/>
                <p14:nvPr/>
              </p14:nvContentPartPr>
              <p14:xfrm>
                <a:off x="3937343" y="4988454"/>
                <a:ext cx="315360" cy="298080"/>
              </p14:xfrm>
            </p:contentPart>
          </mc:Choice>
          <mc:Fallback xmlns=""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6EC9214D-008A-4EC3-984C-ADD44EB25C79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3928343" y="4979454"/>
                  <a:ext cx="333000" cy="315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7BC09E90-87E2-443E-A489-6B8034CBEFA7}"/>
              </a:ext>
            </a:extLst>
          </p:cNvPr>
          <p:cNvGrpSpPr/>
          <p:nvPr/>
        </p:nvGrpSpPr>
        <p:grpSpPr>
          <a:xfrm>
            <a:off x="3212423" y="5657334"/>
            <a:ext cx="1760040" cy="695520"/>
            <a:chOff x="1688423" y="5657334"/>
            <a:chExt cx="1760040" cy="695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60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9CE32D0A-CA81-49C9-8FCF-635CF0014E3C}"/>
                    </a:ext>
                  </a:extLst>
                </p14:cNvPr>
                <p14:cNvContentPartPr/>
                <p14:nvPr/>
              </p14:nvContentPartPr>
              <p14:xfrm>
                <a:off x="1707863" y="5737974"/>
                <a:ext cx="5040" cy="5400"/>
              </p14:xfrm>
            </p:contentPart>
          </mc:Choice>
          <mc:Fallback xmlns=""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9CE32D0A-CA81-49C9-8FCF-635CF0014E3C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1698863" y="5729536"/>
                  <a:ext cx="22680" cy="2193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1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BD971332-D3DB-43DA-921E-325A26A0FD3E}"/>
                    </a:ext>
                  </a:extLst>
                </p14:cNvPr>
                <p14:cNvContentPartPr/>
                <p14:nvPr/>
              </p14:nvContentPartPr>
              <p14:xfrm>
                <a:off x="1688423" y="5667054"/>
                <a:ext cx="222120" cy="244440"/>
              </p14:xfrm>
            </p:contentPart>
          </mc:Choice>
          <mc:Fallback xmlns=""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BD971332-D3DB-43DA-921E-325A26A0FD3E}"/>
                    </a:ext>
                  </a:extLst>
                </p:cNvPr>
                <p:cNvPicPr/>
                <p:nvPr/>
              </p:nvPicPr>
              <p:blipFill>
                <a:blip r:embed="rId162"/>
                <a:stretch>
                  <a:fillRect/>
                </a:stretch>
              </p:blipFill>
              <p:spPr>
                <a:xfrm>
                  <a:off x="1679423" y="5658041"/>
                  <a:ext cx="239760" cy="262106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3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0B274C2F-00D2-4626-8399-9EE6E495B491}"/>
                    </a:ext>
                  </a:extLst>
                </p14:cNvPr>
                <p14:cNvContentPartPr/>
                <p14:nvPr/>
              </p14:nvContentPartPr>
              <p14:xfrm>
                <a:off x="1704983" y="5810334"/>
                <a:ext cx="313560" cy="542520"/>
              </p14:xfrm>
            </p:contentPart>
          </mc:Choice>
          <mc:Fallback xmlns=""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0B274C2F-00D2-4626-8399-9EE6E495B491}"/>
                    </a:ext>
                  </a:extLst>
                </p:cNvPr>
                <p:cNvPicPr/>
                <p:nvPr/>
              </p:nvPicPr>
              <p:blipFill>
                <a:blip r:embed="rId164"/>
                <a:stretch>
                  <a:fillRect/>
                </a:stretch>
              </p:blipFill>
              <p:spPr>
                <a:xfrm>
                  <a:off x="1695983" y="5801334"/>
                  <a:ext cx="331200" cy="56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5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2CB6E50A-F127-4CCF-AEA6-7F29D4CE8647}"/>
                    </a:ext>
                  </a:extLst>
                </p14:cNvPr>
                <p14:cNvContentPartPr/>
                <p14:nvPr/>
              </p14:nvContentPartPr>
              <p14:xfrm>
                <a:off x="2295023" y="5657334"/>
                <a:ext cx="174960" cy="29520"/>
              </p14:xfrm>
            </p:contentPart>
          </mc:Choice>
          <mc:Fallback xmlns=""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2CB6E50A-F127-4CCF-AEA6-7F29D4CE8647}"/>
                    </a:ext>
                  </a:extLst>
                </p:cNvPr>
                <p:cNvPicPr/>
                <p:nvPr/>
              </p:nvPicPr>
              <p:blipFill>
                <a:blip r:embed="rId166"/>
                <a:stretch>
                  <a:fillRect/>
                </a:stretch>
              </p:blipFill>
              <p:spPr>
                <a:xfrm>
                  <a:off x="2286041" y="5648334"/>
                  <a:ext cx="192564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7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9D5628BE-B584-45A7-82B0-B28AE65A1B4C}"/>
                    </a:ext>
                  </a:extLst>
                </p14:cNvPr>
                <p14:cNvContentPartPr/>
                <p14:nvPr/>
              </p14:nvContentPartPr>
              <p14:xfrm>
                <a:off x="2359103" y="5771814"/>
                <a:ext cx="137520" cy="13680"/>
              </p14:xfrm>
            </p:contentPart>
          </mc:Choice>
          <mc:Fallback xmlns=""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9D5628BE-B584-45A7-82B0-B28AE65A1B4C}"/>
                    </a:ext>
                  </a:extLst>
                </p:cNvPr>
                <p:cNvPicPr/>
                <p:nvPr/>
              </p:nvPicPr>
              <p:blipFill>
                <a:blip r:embed="rId168"/>
                <a:stretch>
                  <a:fillRect/>
                </a:stretch>
              </p:blipFill>
              <p:spPr>
                <a:xfrm>
                  <a:off x="2350103" y="5762814"/>
                  <a:ext cx="155160" cy="3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9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650F3F1E-19D7-4C82-A1A0-3A9F9B72CE86}"/>
                    </a:ext>
                  </a:extLst>
                </p14:cNvPr>
                <p14:cNvContentPartPr/>
                <p14:nvPr/>
              </p14:nvContentPartPr>
              <p14:xfrm>
                <a:off x="2761943" y="5668854"/>
                <a:ext cx="367200" cy="329400"/>
              </p14:xfrm>
            </p:contentPart>
          </mc:Choice>
          <mc:Fallback xmlns=""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650F3F1E-19D7-4C82-A1A0-3A9F9B72CE86}"/>
                    </a:ext>
                  </a:extLst>
                </p:cNvPr>
                <p:cNvPicPr/>
                <p:nvPr/>
              </p:nvPicPr>
              <p:blipFill>
                <a:blip r:embed="rId170"/>
                <a:stretch>
                  <a:fillRect/>
                </a:stretch>
              </p:blipFill>
              <p:spPr>
                <a:xfrm>
                  <a:off x="2752934" y="5659854"/>
                  <a:ext cx="384857" cy="34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1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80880DCF-AEE8-49D3-9C4D-21A344239661}"/>
                    </a:ext>
                  </a:extLst>
                </p14:cNvPr>
                <p14:cNvContentPartPr/>
                <p14:nvPr/>
              </p14:nvContentPartPr>
              <p14:xfrm>
                <a:off x="3379703" y="5716374"/>
                <a:ext cx="68760" cy="7884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80880DCF-AEE8-49D3-9C4D-21A344239661}"/>
                    </a:ext>
                  </a:extLst>
                </p:cNvPr>
                <p:cNvPicPr/>
                <p:nvPr/>
              </p:nvPicPr>
              <p:blipFill>
                <a:blip r:embed="rId172"/>
                <a:stretch>
                  <a:fillRect/>
                </a:stretch>
              </p:blipFill>
              <p:spPr>
                <a:xfrm>
                  <a:off x="3370750" y="5707374"/>
                  <a:ext cx="86308" cy="96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5411ED8-0A9B-4771-A1E2-B4D71BF1BEF7}"/>
              </a:ext>
            </a:extLst>
          </p:cNvPr>
          <p:cNvGrpSpPr/>
          <p:nvPr/>
        </p:nvGrpSpPr>
        <p:grpSpPr>
          <a:xfrm>
            <a:off x="5257943" y="5469774"/>
            <a:ext cx="880920" cy="448200"/>
            <a:chOff x="3733943" y="5469774"/>
            <a:chExt cx="880920" cy="4482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73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0E54E6A6-0197-46DC-8405-F6697A132647}"/>
                    </a:ext>
                  </a:extLst>
                </p14:cNvPr>
                <p14:cNvContentPartPr/>
                <p14:nvPr/>
              </p14:nvContentPartPr>
              <p14:xfrm>
                <a:off x="3767783" y="5484174"/>
                <a:ext cx="70920" cy="43380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0E54E6A6-0197-46DC-8405-F6697A132647}"/>
                    </a:ext>
                  </a:extLst>
                </p:cNvPr>
                <p:cNvPicPr/>
                <p:nvPr/>
              </p:nvPicPr>
              <p:blipFill>
                <a:blip r:embed="rId174"/>
                <a:stretch>
                  <a:fillRect/>
                </a:stretch>
              </p:blipFill>
              <p:spPr>
                <a:xfrm>
                  <a:off x="3758783" y="5475174"/>
                  <a:ext cx="88560" cy="45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5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EEF838A9-731A-414D-88ED-98ABC0CB5A81}"/>
                    </a:ext>
                  </a:extLst>
                </p14:cNvPr>
                <p14:cNvContentPartPr/>
                <p14:nvPr/>
              </p14:nvContentPartPr>
              <p14:xfrm>
                <a:off x="3733943" y="5482374"/>
                <a:ext cx="460080" cy="363240"/>
              </p14:xfrm>
            </p:contentPart>
          </mc:Choice>
          <mc:Fallback xmlns=""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EEF838A9-731A-414D-88ED-98ABC0CB5A81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3724936" y="5473374"/>
                  <a:ext cx="477734" cy="38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7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CB04C4AE-A605-46F3-B070-5B8C8F0F893E}"/>
                    </a:ext>
                  </a:extLst>
                </p14:cNvPr>
                <p14:cNvContentPartPr/>
                <p14:nvPr/>
              </p14:nvContentPartPr>
              <p14:xfrm>
                <a:off x="4215983" y="5469774"/>
                <a:ext cx="398880" cy="402120"/>
              </p14:xfrm>
            </p:contentPart>
          </mc:Choice>
          <mc:Fallback xmlns=""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CB04C4AE-A605-46F3-B070-5B8C8F0F893E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4206983" y="5460774"/>
                  <a:ext cx="416520" cy="419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A8DCBA46-75B8-4D26-9197-1407C399AF8D}"/>
              </a:ext>
            </a:extLst>
          </p:cNvPr>
          <p:cNvGrpSpPr/>
          <p:nvPr/>
        </p:nvGrpSpPr>
        <p:grpSpPr>
          <a:xfrm>
            <a:off x="6480503" y="5535654"/>
            <a:ext cx="221760" cy="169560"/>
            <a:chOff x="4956503" y="5535654"/>
            <a:chExt cx="221760" cy="169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79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6984668A-18FF-422F-B36B-AD92E8B77B3E}"/>
                    </a:ext>
                  </a:extLst>
                </p14:cNvPr>
                <p14:cNvContentPartPr/>
                <p14:nvPr/>
              </p14:nvContentPartPr>
              <p14:xfrm>
                <a:off x="4956503" y="5535654"/>
                <a:ext cx="178560" cy="34560"/>
              </p14:xfrm>
            </p:contentPart>
          </mc:Choice>
          <mc:Fallback xmlns=""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6984668A-18FF-422F-B36B-AD92E8B77B3E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4947503" y="5526654"/>
                  <a:ext cx="196200" cy="5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1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75B92C75-2FB0-4D46-9BC7-2E9E1C4047FC}"/>
                    </a:ext>
                  </a:extLst>
                </p14:cNvPr>
                <p14:cNvContentPartPr/>
                <p14:nvPr/>
              </p14:nvContentPartPr>
              <p14:xfrm>
                <a:off x="4989263" y="5677854"/>
                <a:ext cx="189000" cy="27360"/>
              </p14:xfrm>
            </p:contentPart>
          </mc:Choice>
          <mc:Fallback xmlns=""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75B92C75-2FB0-4D46-9BC7-2E9E1C4047FC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4980263" y="5668734"/>
                  <a:ext cx="206640" cy="45235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3A826E56-BC35-4B20-8DF3-529D34320DB9}"/>
              </a:ext>
            </a:extLst>
          </p:cNvPr>
          <p:cNvGrpSpPr/>
          <p:nvPr/>
        </p:nvGrpSpPr>
        <p:grpSpPr>
          <a:xfrm>
            <a:off x="7053623" y="5416854"/>
            <a:ext cx="381240" cy="421920"/>
            <a:chOff x="5529623" y="5416854"/>
            <a:chExt cx="381240" cy="421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3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9C9687ED-EC9B-4A86-81C9-36CF80447DDB}"/>
                    </a:ext>
                  </a:extLst>
                </p14:cNvPr>
                <p14:cNvContentPartPr/>
                <p14:nvPr/>
              </p14:nvContentPartPr>
              <p14:xfrm>
                <a:off x="5529623" y="5416854"/>
                <a:ext cx="250920" cy="353160"/>
              </p14:xfrm>
            </p:contentPart>
          </mc:Choice>
          <mc:Fallback xmlns=""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9C9687ED-EC9B-4A86-81C9-36CF80447DDB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5520623" y="5407854"/>
                  <a:ext cx="268560" cy="37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5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BE8829CF-F2EF-48DC-8A4A-82F2B73CFBEE}"/>
                    </a:ext>
                  </a:extLst>
                </p14:cNvPr>
                <p14:cNvContentPartPr/>
                <p14:nvPr/>
              </p14:nvContentPartPr>
              <p14:xfrm>
                <a:off x="5898263" y="5771814"/>
                <a:ext cx="12600" cy="66960"/>
              </p14:xfrm>
            </p:contentPart>
          </mc:Choice>
          <mc:Fallback xmlns=""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BE8829CF-F2EF-48DC-8A4A-82F2B73CFBEE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5889263" y="5762814"/>
                  <a:ext cx="30240" cy="84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80C01007-27EB-4BBB-BE47-914E6AF34958}"/>
              </a:ext>
            </a:extLst>
          </p:cNvPr>
          <p:cNvGrpSpPr/>
          <p:nvPr/>
        </p:nvGrpSpPr>
        <p:grpSpPr>
          <a:xfrm>
            <a:off x="7646543" y="5335854"/>
            <a:ext cx="1353240" cy="551160"/>
            <a:chOff x="6122543" y="5335854"/>
            <a:chExt cx="1353240" cy="551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7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7F39FBAB-1EFA-4F59-91AF-9223FB6927AD}"/>
                    </a:ext>
                  </a:extLst>
                </p14:cNvPr>
                <p14:cNvContentPartPr/>
                <p14:nvPr/>
              </p14:nvContentPartPr>
              <p14:xfrm>
                <a:off x="6122543" y="5393454"/>
                <a:ext cx="48960" cy="393840"/>
              </p14:xfrm>
            </p:contentPart>
          </mc:Choice>
          <mc:Fallback xmlns=""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7F39FBAB-1EFA-4F59-91AF-9223FB6927AD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6113476" y="5384454"/>
                  <a:ext cx="66731" cy="41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9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3AC5AC4C-C735-4DA2-8433-D4CC51F00D51}"/>
                    </a:ext>
                  </a:extLst>
                </p14:cNvPr>
                <p14:cNvContentPartPr/>
                <p14:nvPr/>
              </p14:nvContentPartPr>
              <p14:xfrm>
                <a:off x="6192023" y="5374014"/>
                <a:ext cx="257760" cy="387720"/>
              </p14:xfrm>
            </p:contentPart>
          </mc:Choice>
          <mc:Fallback xmlns=""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3AC5AC4C-C735-4DA2-8433-D4CC51F00D51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6183023" y="5365014"/>
                  <a:ext cx="275400" cy="40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1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EB483C61-E6B2-48DB-97FE-5DB9EDEFEADD}"/>
                    </a:ext>
                  </a:extLst>
                </p14:cNvPr>
                <p14:cNvContentPartPr/>
                <p14:nvPr/>
              </p14:nvContentPartPr>
              <p14:xfrm>
                <a:off x="6590183" y="5507214"/>
                <a:ext cx="268560" cy="216000"/>
              </p14:xfrm>
            </p:contentPart>
          </mc:Choice>
          <mc:Fallback xmlns=""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EB483C61-E6B2-48DB-97FE-5DB9EDEFEADD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6581171" y="5498214"/>
                  <a:ext cx="286224" cy="23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3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B907A141-04F2-4EA6-B406-B78D7E8810CA}"/>
                    </a:ext>
                  </a:extLst>
                </p14:cNvPr>
                <p14:cNvContentPartPr/>
                <p14:nvPr/>
              </p14:nvContentPartPr>
              <p14:xfrm>
                <a:off x="6906263" y="5531694"/>
                <a:ext cx="147240" cy="151920"/>
              </p14:xfrm>
            </p:contentPart>
          </mc:Choice>
          <mc:Fallback xmlns=""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B907A141-04F2-4EA6-B406-B78D7E8810CA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6897263" y="5522694"/>
                  <a:ext cx="164880" cy="16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5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DEDA2C46-A80D-4B27-8DCF-D44A2BC3400E}"/>
                    </a:ext>
                  </a:extLst>
                </p14:cNvPr>
                <p14:cNvContentPartPr/>
                <p14:nvPr/>
              </p14:nvContentPartPr>
              <p14:xfrm>
                <a:off x="7122983" y="5389494"/>
                <a:ext cx="82800" cy="286200"/>
              </p14:xfrm>
            </p:contentPart>
          </mc:Choice>
          <mc:Fallback xmlns=""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DEDA2C46-A80D-4B27-8DCF-D44A2BC3400E}"/>
                    </a:ext>
                  </a:extLst>
                </p:cNvPr>
                <p:cNvPicPr/>
                <p:nvPr/>
              </p:nvPicPr>
              <p:blipFill>
                <a:blip r:embed="rId196"/>
                <a:stretch>
                  <a:fillRect/>
                </a:stretch>
              </p:blipFill>
              <p:spPr>
                <a:xfrm>
                  <a:off x="7113983" y="5380494"/>
                  <a:ext cx="100440" cy="30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7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8142F7C7-B168-4583-8F71-1004DAED2D16}"/>
                    </a:ext>
                  </a:extLst>
                </p14:cNvPr>
                <p14:cNvContentPartPr/>
                <p14:nvPr/>
              </p14:nvContentPartPr>
              <p14:xfrm>
                <a:off x="7416023" y="5418294"/>
                <a:ext cx="59760" cy="55800"/>
              </p14:xfrm>
            </p:contentPart>
          </mc:Choice>
          <mc:Fallback xmlns=""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8142F7C7-B168-4583-8F71-1004DAED2D16}"/>
                    </a:ext>
                  </a:extLst>
                </p:cNvPr>
                <p:cNvPicPr/>
                <p:nvPr/>
              </p:nvPicPr>
              <p:blipFill>
                <a:blip r:embed="rId198"/>
                <a:stretch>
                  <a:fillRect/>
                </a:stretch>
              </p:blipFill>
              <p:spPr>
                <a:xfrm>
                  <a:off x="7407023" y="5409236"/>
                  <a:ext cx="77400" cy="7355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9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2DA95D60-6691-422F-93F4-93AB4ADF8FCF}"/>
                    </a:ext>
                  </a:extLst>
                </p14:cNvPr>
                <p14:cNvContentPartPr/>
                <p14:nvPr/>
              </p14:nvContentPartPr>
              <p14:xfrm>
                <a:off x="6543383" y="5335854"/>
                <a:ext cx="624240" cy="551160"/>
              </p14:xfrm>
            </p:contentPart>
          </mc:Choice>
          <mc:Fallback xmlns=""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2DA95D60-6691-422F-93F4-93AB4ADF8FCF}"/>
                    </a:ext>
                  </a:extLst>
                </p:cNvPr>
                <p:cNvPicPr/>
                <p:nvPr/>
              </p:nvPicPr>
              <p:blipFill>
                <a:blip r:embed="rId200"/>
                <a:stretch>
                  <a:fillRect/>
                </a:stretch>
              </p:blipFill>
              <p:spPr>
                <a:xfrm>
                  <a:off x="6534383" y="5326860"/>
                  <a:ext cx="641880" cy="568788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3" name="Group 152">
            <a:extLst>
              <a:ext uri="{FF2B5EF4-FFF2-40B4-BE49-F238E27FC236}">
                <a16:creationId xmlns:a16="http://schemas.microsoft.com/office/drawing/2014/main" id="{B7B7A642-B0B5-47A2-B980-77DFDB42B5D8}"/>
              </a:ext>
            </a:extLst>
          </p:cNvPr>
          <p:cNvGrpSpPr/>
          <p:nvPr/>
        </p:nvGrpSpPr>
        <p:grpSpPr>
          <a:xfrm>
            <a:off x="9238463" y="5227494"/>
            <a:ext cx="1428840" cy="618840"/>
            <a:chOff x="7714463" y="5227494"/>
            <a:chExt cx="1428840" cy="618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01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5BA5EE41-83E1-4E27-A75D-72106DAE98D5}"/>
                    </a:ext>
                  </a:extLst>
                </p14:cNvPr>
                <p14:cNvContentPartPr/>
                <p14:nvPr/>
              </p14:nvContentPartPr>
              <p14:xfrm>
                <a:off x="7714463" y="5267094"/>
                <a:ext cx="76320" cy="308520"/>
              </p14:xfrm>
            </p:contentPart>
          </mc:Choice>
          <mc:Fallback xmlns=""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5BA5EE41-83E1-4E27-A75D-72106DAE98D5}"/>
                    </a:ext>
                  </a:extLst>
                </p:cNvPr>
                <p:cNvPicPr/>
                <p:nvPr/>
              </p:nvPicPr>
              <p:blipFill>
                <a:blip r:embed="rId202"/>
                <a:stretch>
                  <a:fillRect/>
                </a:stretch>
              </p:blipFill>
              <p:spPr>
                <a:xfrm>
                  <a:off x="7705463" y="5258104"/>
                  <a:ext cx="93960" cy="32613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3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074B0CDA-E13B-4C21-AEB9-3CB185880DD3}"/>
                    </a:ext>
                  </a:extLst>
                </p14:cNvPr>
                <p14:cNvContentPartPr/>
                <p14:nvPr/>
              </p14:nvContentPartPr>
              <p14:xfrm>
                <a:off x="7855583" y="5227494"/>
                <a:ext cx="206640" cy="360360"/>
              </p14:xfrm>
            </p:contentPart>
          </mc:Choice>
          <mc:Fallback xmlns=""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074B0CDA-E13B-4C21-AEB9-3CB185880DD3}"/>
                    </a:ext>
                  </a:extLst>
                </p:cNvPr>
                <p:cNvPicPr/>
                <p:nvPr/>
              </p:nvPicPr>
              <p:blipFill>
                <a:blip r:embed="rId204"/>
                <a:stretch>
                  <a:fillRect/>
                </a:stretch>
              </p:blipFill>
              <p:spPr>
                <a:xfrm>
                  <a:off x="7846583" y="5218494"/>
                  <a:ext cx="224280" cy="37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5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F225040F-6889-43C6-B0E7-330CFB90AA32}"/>
                    </a:ext>
                  </a:extLst>
                </p14:cNvPr>
                <p14:cNvContentPartPr/>
                <p14:nvPr/>
              </p14:nvContentPartPr>
              <p14:xfrm>
                <a:off x="8153663" y="5278614"/>
                <a:ext cx="216000" cy="268920"/>
              </p14:xfrm>
            </p:contentPart>
          </mc:Choice>
          <mc:Fallback xmlns=""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F225040F-6889-43C6-B0E7-330CFB90AA32}"/>
                    </a:ext>
                  </a:extLst>
                </p:cNvPr>
                <p:cNvPicPr/>
                <p:nvPr/>
              </p:nvPicPr>
              <p:blipFill>
                <a:blip r:embed="rId206"/>
                <a:stretch>
                  <a:fillRect/>
                </a:stretch>
              </p:blipFill>
              <p:spPr>
                <a:xfrm>
                  <a:off x="8144663" y="5269614"/>
                  <a:ext cx="233640" cy="28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7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6EAFFB99-08F8-4B4F-83CA-3B59ED8988F3}"/>
                    </a:ext>
                  </a:extLst>
                </p14:cNvPr>
                <p14:cNvContentPartPr/>
                <p14:nvPr/>
              </p14:nvContentPartPr>
              <p14:xfrm>
                <a:off x="8431223" y="5617374"/>
                <a:ext cx="8280" cy="26640"/>
              </p14:xfrm>
            </p:contentPart>
          </mc:Choice>
          <mc:Fallback xmlns=""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6EAFFB99-08F8-4B4F-83CA-3B59ED8988F3}"/>
                    </a:ext>
                  </a:extLst>
                </p:cNvPr>
                <p:cNvPicPr/>
                <p:nvPr/>
              </p:nvPicPr>
              <p:blipFill>
                <a:blip r:embed="rId208"/>
                <a:stretch>
                  <a:fillRect/>
                </a:stretch>
              </p:blipFill>
              <p:spPr>
                <a:xfrm>
                  <a:off x="8421814" y="5608374"/>
                  <a:ext cx="26722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9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7D46820E-C830-4554-8170-2678D88868D6}"/>
                    </a:ext>
                  </a:extLst>
                </p14:cNvPr>
                <p14:cNvContentPartPr/>
                <p14:nvPr/>
              </p14:nvContentPartPr>
              <p14:xfrm>
                <a:off x="8526983" y="5299494"/>
                <a:ext cx="16920" cy="7200"/>
              </p14:xfrm>
            </p:contentPart>
          </mc:Choice>
          <mc:Fallback xmlns=""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7D46820E-C830-4554-8170-2678D88868D6}"/>
                    </a:ext>
                  </a:extLst>
                </p:cNvPr>
                <p:cNvPicPr/>
                <p:nvPr/>
              </p:nvPicPr>
              <p:blipFill>
                <a:blip r:embed="rId210"/>
                <a:stretch>
                  <a:fillRect/>
                </a:stretch>
              </p:blipFill>
              <p:spPr>
                <a:xfrm>
                  <a:off x="8517787" y="5290020"/>
                  <a:ext cx="34943" cy="25768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1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0F1ECB21-C635-4726-955C-5A06F0924C22}"/>
                    </a:ext>
                  </a:extLst>
                </p14:cNvPr>
                <p14:cNvContentPartPr/>
                <p14:nvPr/>
              </p14:nvContentPartPr>
              <p14:xfrm>
                <a:off x="8488823" y="5233614"/>
                <a:ext cx="192600" cy="180360"/>
              </p14:xfrm>
            </p:contentPart>
          </mc:Choice>
          <mc:Fallback xmlns=""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0F1ECB21-C635-4726-955C-5A06F0924C22}"/>
                    </a:ext>
                  </a:extLst>
                </p:cNvPr>
                <p:cNvPicPr/>
                <p:nvPr/>
              </p:nvPicPr>
              <p:blipFill>
                <a:blip r:embed="rId212"/>
                <a:stretch>
                  <a:fillRect/>
                </a:stretch>
              </p:blipFill>
              <p:spPr>
                <a:xfrm>
                  <a:off x="8479823" y="5224632"/>
                  <a:ext cx="210240" cy="19796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3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D20B2A74-C279-4A1D-AF52-277B450BA33F}"/>
                    </a:ext>
                  </a:extLst>
                </p14:cNvPr>
                <p14:cNvContentPartPr/>
                <p14:nvPr/>
              </p14:nvContentPartPr>
              <p14:xfrm>
                <a:off x="8570903" y="5335134"/>
                <a:ext cx="67320" cy="203400"/>
              </p14:xfrm>
            </p:contentPart>
          </mc:Choice>
          <mc:Fallback xmlns=""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D20B2A74-C279-4A1D-AF52-277B450BA33F}"/>
                    </a:ext>
                  </a:extLst>
                </p:cNvPr>
                <p:cNvPicPr/>
                <p:nvPr/>
              </p:nvPicPr>
              <p:blipFill>
                <a:blip r:embed="rId214"/>
                <a:stretch>
                  <a:fillRect/>
                </a:stretch>
              </p:blipFill>
              <p:spPr>
                <a:xfrm>
                  <a:off x="8561855" y="5326134"/>
                  <a:ext cx="85055" cy="22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5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DBC658A3-7DF7-400D-90AF-3A6C65E47120}"/>
                    </a:ext>
                  </a:extLst>
                </p14:cNvPr>
                <p14:cNvContentPartPr/>
                <p14:nvPr/>
              </p14:nvContentPartPr>
              <p14:xfrm>
                <a:off x="8679263" y="5243694"/>
                <a:ext cx="190440" cy="537480"/>
              </p14:xfrm>
            </p:contentPart>
          </mc:Choice>
          <mc:Fallback xmlns=""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DBC658A3-7DF7-400D-90AF-3A6C65E47120}"/>
                    </a:ext>
                  </a:extLst>
                </p:cNvPr>
                <p:cNvPicPr/>
                <p:nvPr/>
              </p:nvPicPr>
              <p:blipFill>
                <a:blip r:embed="rId216"/>
                <a:stretch>
                  <a:fillRect/>
                </a:stretch>
              </p:blipFill>
              <p:spPr>
                <a:xfrm>
                  <a:off x="8670263" y="5234694"/>
                  <a:ext cx="208080" cy="55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7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35B37CC9-E75F-4A4F-A192-D00200504F65}"/>
                    </a:ext>
                  </a:extLst>
                </p14:cNvPr>
                <p14:cNvContentPartPr/>
                <p14:nvPr/>
              </p14:nvContentPartPr>
              <p14:xfrm>
                <a:off x="8783303" y="5505774"/>
                <a:ext cx="145440" cy="204840"/>
              </p14:xfrm>
            </p:contentPart>
          </mc:Choice>
          <mc:Fallback xmlns=""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35B37CC9-E75F-4A4F-A192-D00200504F65}"/>
                    </a:ext>
                  </a:extLst>
                </p:cNvPr>
                <p:cNvPicPr/>
                <p:nvPr/>
              </p:nvPicPr>
              <p:blipFill>
                <a:blip r:embed="rId218"/>
                <a:stretch>
                  <a:fillRect/>
                </a:stretch>
              </p:blipFill>
              <p:spPr>
                <a:xfrm>
                  <a:off x="8774303" y="5496790"/>
                  <a:ext cx="163080" cy="222449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9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A0569345-D5AA-4BAF-BF56-02618AB70B09}"/>
                    </a:ext>
                  </a:extLst>
                </p14:cNvPr>
                <p14:cNvContentPartPr/>
                <p14:nvPr/>
              </p14:nvContentPartPr>
              <p14:xfrm>
                <a:off x="8924423" y="5614494"/>
                <a:ext cx="121320" cy="99360"/>
              </p14:xfrm>
            </p:contentPart>
          </mc:Choice>
          <mc:Fallback xmlns=""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A0569345-D5AA-4BAF-BF56-02618AB70B09}"/>
                    </a:ext>
                  </a:extLst>
                </p:cNvPr>
                <p:cNvPicPr/>
                <p:nvPr/>
              </p:nvPicPr>
              <p:blipFill>
                <a:blip r:embed="rId220"/>
                <a:stretch>
                  <a:fillRect/>
                </a:stretch>
              </p:blipFill>
              <p:spPr>
                <a:xfrm>
                  <a:off x="8915423" y="5605494"/>
                  <a:ext cx="138960" cy="11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1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858D82E4-347A-4F76-9FE4-E7DD3A07BBB4}"/>
                    </a:ext>
                  </a:extLst>
                </p14:cNvPr>
                <p14:cNvContentPartPr/>
                <p14:nvPr/>
              </p14:nvContentPartPr>
              <p14:xfrm>
                <a:off x="9046103" y="5554734"/>
                <a:ext cx="46440" cy="185040"/>
              </p14:xfrm>
            </p:contentPart>
          </mc:Choice>
          <mc:Fallback xmlns=""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858D82E4-347A-4F76-9FE4-E7DD3A07BBB4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9037103" y="5545716"/>
                  <a:ext cx="64080" cy="202714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3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BB5446E7-C78D-429F-AE9F-24635B677192}"/>
                    </a:ext>
                  </a:extLst>
                </p14:cNvPr>
                <p14:cNvContentPartPr/>
                <p14:nvPr/>
              </p14:nvContentPartPr>
              <p14:xfrm>
                <a:off x="8741903" y="5456814"/>
                <a:ext cx="401400" cy="389520"/>
              </p14:xfrm>
            </p:contentPart>
          </mc:Choice>
          <mc:Fallback xmlns=""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BB5446E7-C78D-429F-AE9F-24635B677192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8732895" y="5447814"/>
                  <a:ext cx="419056" cy="407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8" name="Group 167">
            <a:extLst>
              <a:ext uri="{FF2B5EF4-FFF2-40B4-BE49-F238E27FC236}">
                <a16:creationId xmlns:a16="http://schemas.microsoft.com/office/drawing/2014/main" id="{76D4B773-93A1-44A4-AF14-D75C641B8086}"/>
              </a:ext>
            </a:extLst>
          </p:cNvPr>
          <p:cNvGrpSpPr/>
          <p:nvPr/>
        </p:nvGrpSpPr>
        <p:grpSpPr>
          <a:xfrm>
            <a:off x="4465583" y="6085374"/>
            <a:ext cx="1264320" cy="451440"/>
            <a:chOff x="2941583" y="6085374"/>
            <a:chExt cx="1264320" cy="4514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25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2EB866E3-EBB8-466C-AAFF-9124FEEF1421}"/>
                    </a:ext>
                  </a:extLst>
                </p14:cNvPr>
                <p14:cNvContentPartPr/>
                <p14:nvPr/>
              </p14:nvContentPartPr>
              <p14:xfrm>
                <a:off x="3013583" y="6180414"/>
                <a:ext cx="89280" cy="93600"/>
              </p14:xfrm>
            </p:contentPart>
          </mc:Choice>
          <mc:Fallback xmlns=""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2EB866E3-EBB8-466C-AAFF-9124FEEF1421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3004583" y="6171414"/>
                  <a:ext cx="106920" cy="11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7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17B5E479-E19F-4B26-9DF1-9742DAB4A3CF}"/>
                    </a:ext>
                  </a:extLst>
                </p14:cNvPr>
                <p14:cNvContentPartPr/>
                <p14:nvPr/>
              </p14:nvContentPartPr>
              <p14:xfrm>
                <a:off x="2986223" y="6364014"/>
                <a:ext cx="136800" cy="21240"/>
              </p14:xfrm>
            </p:contentPart>
          </mc:Choice>
          <mc:Fallback xmlns=""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17B5E479-E19F-4B26-9DF1-9742DAB4A3CF}"/>
                    </a:ext>
                  </a:extLst>
                </p:cNvPr>
                <p:cNvPicPr/>
                <p:nvPr/>
              </p:nvPicPr>
              <p:blipFill>
                <a:blip r:embed="rId228"/>
                <a:stretch>
                  <a:fillRect/>
                </a:stretch>
              </p:blipFill>
              <p:spPr>
                <a:xfrm>
                  <a:off x="2977223" y="6355014"/>
                  <a:ext cx="154440" cy="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9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28624DB6-F4C7-4B02-9C59-36D2ED0AE135}"/>
                    </a:ext>
                  </a:extLst>
                </p14:cNvPr>
                <p14:cNvContentPartPr/>
                <p14:nvPr/>
              </p14:nvContentPartPr>
              <p14:xfrm>
                <a:off x="2943023" y="6234774"/>
                <a:ext cx="360" cy="360"/>
              </p14:xfrm>
            </p:contentPart>
          </mc:Choice>
          <mc:Fallback xmlns=""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28624DB6-F4C7-4B02-9C59-36D2ED0AE135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2934023" y="622577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0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737716A9-5969-4E4D-8676-A9491A302914}"/>
                    </a:ext>
                  </a:extLst>
                </p14:cNvPr>
                <p14:cNvContentPartPr/>
                <p14:nvPr/>
              </p14:nvContentPartPr>
              <p14:xfrm>
                <a:off x="2941583" y="6105534"/>
                <a:ext cx="224640" cy="122400"/>
              </p14:xfrm>
            </p:contentPart>
          </mc:Choice>
          <mc:Fallback xmlns=""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737716A9-5969-4E4D-8676-A9491A302914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2932583" y="6096534"/>
                  <a:ext cx="242280" cy="14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2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D4C58D7C-41EB-4D47-A84E-B8EBCC7EEE0A}"/>
                    </a:ext>
                  </a:extLst>
                </p14:cNvPr>
                <p14:cNvContentPartPr/>
                <p14:nvPr/>
              </p14:nvContentPartPr>
              <p14:xfrm>
                <a:off x="3372503" y="6085374"/>
                <a:ext cx="360720" cy="422640"/>
              </p14:xfrm>
            </p:contentPart>
          </mc:Choice>
          <mc:Fallback xmlns=""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D4C58D7C-41EB-4D47-A84E-B8EBCC7EEE0A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3363503" y="6076382"/>
                  <a:ext cx="378360" cy="44026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4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5ACF2B34-FC4B-4E29-9104-F374595E60D1}"/>
                    </a:ext>
                  </a:extLst>
                </p14:cNvPr>
                <p14:cNvContentPartPr/>
                <p14:nvPr/>
              </p14:nvContentPartPr>
              <p14:xfrm>
                <a:off x="3847703" y="6120654"/>
                <a:ext cx="203040" cy="416160"/>
              </p14:xfrm>
            </p:contentPart>
          </mc:Choice>
          <mc:Fallback xmlns=""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5ACF2B34-FC4B-4E29-9104-F374595E60D1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3838703" y="6111662"/>
                  <a:ext cx="220680" cy="433785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6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93B47AEC-929E-484A-95AD-1BA7F59F38D7}"/>
                    </a:ext>
                  </a:extLst>
                </p14:cNvPr>
                <p14:cNvContentPartPr/>
                <p14:nvPr/>
              </p14:nvContentPartPr>
              <p14:xfrm>
                <a:off x="4170263" y="6459054"/>
                <a:ext cx="35640" cy="72720"/>
              </p14:xfrm>
            </p:contentPart>
          </mc:Choice>
          <mc:Fallback xmlns=""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93B47AEC-929E-484A-95AD-1BA7F59F38D7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4161171" y="6450054"/>
                  <a:ext cx="53460" cy="90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215D73BD-67F4-4304-9048-3007EA59457B}"/>
              </a:ext>
            </a:extLst>
          </p:cNvPr>
          <p:cNvGrpSpPr/>
          <p:nvPr/>
        </p:nvGrpSpPr>
        <p:grpSpPr>
          <a:xfrm>
            <a:off x="6027983" y="6047214"/>
            <a:ext cx="1007640" cy="680760"/>
            <a:chOff x="4503983" y="6047214"/>
            <a:chExt cx="1007640" cy="680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38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AE2BFD47-BF85-4E11-AC89-4E3EAECF7CD1}"/>
                    </a:ext>
                  </a:extLst>
                </p14:cNvPr>
                <p14:cNvContentPartPr/>
                <p14:nvPr/>
              </p14:nvContentPartPr>
              <p14:xfrm>
                <a:off x="4503983" y="6047214"/>
                <a:ext cx="285840" cy="462960"/>
              </p14:xfrm>
            </p:contentPart>
          </mc:Choice>
          <mc:Fallback xmlns=""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AE2BFD47-BF85-4E11-AC89-4E3EAECF7CD1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4494983" y="6038214"/>
                  <a:ext cx="303480" cy="48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0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4029342E-9DE8-4636-931E-D519A8F2893E}"/>
                    </a:ext>
                  </a:extLst>
                </p14:cNvPr>
                <p14:cNvContentPartPr/>
                <p14:nvPr/>
              </p14:nvContentPartPr>
              <p14:xfrm>
                <a:off x="5064503" y="6173934"/>
                <a:ext cx="218520" cy="222840"/>
              </p14:xfrm>
            </p:contentPart>
          </mc:Choice>
          <mc:Fallback xmlns=""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4029342E-9DE8-4636-931E-D519A8F2893E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5055503" y="6164934"/>
                  <a:ext cx="236160" cy="24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2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790567A4-1DA3-4A02-AD32-1EA4DC1ADC86}"/>
                    </a:ext>
                  </a:extLst>
                </p14:cNvPr>
                <p14:cNvContentPartPr/>
                <p14:nvPr/>
              </p14:nvContentPartPr>
              <p14:xfrm>
                <a:off x="5031743" y="6286974"/>
                <a:ext cx="479880" cy="441000"/>
              </p14:xfrm>
            </p:contentPart>
          </mc:Choice>
          <mc:Fallback xmlns=""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790567A4-1DA3-4A02-AD32-1EA4DC1ADC86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5022743" y="6277981"/>
                  <a:ext cx="497520" cy="458626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4" name="Group 173">
            <a:extLst>
              <a:ext uri="{FF2B5EF4-FFF2-40B4-BE49-F238E27FC236}">
                <a16:creationId xmlns:a16="http://schemas.microsoft.com/office/drawing/2014/main" id="{868E78BA-5246-43AB-87D3-BF0871526E07}"/>
              </a:ext>
            </a:extLst>
          </p:cNvPr>
          <p:cNvGrpSpPr/>
          <p:nvPr/>
        </p:nvGrpSpPr>
        <p:grpSpPr>
          <a:xfrm>
            <a:off x="7354583" y="6128574"/>
            <a:ext cx="1595160" cy="592560"/>
            <a:chOff x="5830583" y="6128574"/>
            <a:chExt cx="1595160" cy="592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44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B90BCC62-DD1F-4CEE-93A6-22F339B9A437}"/>
                    </a:ext>
                  </a:extLst>
                </p14:cNvPr>
                <p14:cNvContentPartPr/>
                <p14:nvPr/>
              </p14:nvContentPartPr>
              <p14:xfrm>
                <a:off x="5830583" y="6226854"/>
                <a:ext cx="154080" cy="136800"/>
              </p14:xfrm>
            </p:contentPart>
          </mc:Choice>
          <mc:Fallback xmlns=""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B90BCC62-DD1F-4CEE-93A6-22F339B9A437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5821583" y="6217854"/>
                  <a:ext cx="171720" cy="15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6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62E6FC24-88ED-4BE6-8D15-912CD658CE59}"/>
                    </a:ext>
                  </a:extLst>
                </p14:cNvPr>
                <p14:cNvContentPartPr/>
                <p14:nvPr/>
              </p14:nvContentPartPr>
              <p14:xfrm>
                <a:off x="5877743" y="6128574"/>
                <a:ext cx="626400" cy="592560"/>
              </p14:xfrm>
            </p:contentPart>
          </mc:Choice>
          <mc:Fallback xmlns=""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62E6FC24-88ED-4BE6-8D15-912CD658CE59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5868738" y="6119574"/>
                  <a:ext cx="644050" cy="61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8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55CD0E03-7637-47E6-A609-1A54FF18EA25}"/>
                    </a:ext>
                  </a:extLst>
                </p14:cNvPr>
                <p14:cNvContentPartPr/>
                <p14:nvPr/>
              </p14:nvContentPartPr>
              <p14:xfrm>
                <a:off x="6579023" y="6135774"/>
                <a:ext cx="330840" cy="257400"/>
              </p14:xfrm>
            </p:contentPart>
          </mc:Choice>
          <mc:Fallback xmlns=""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55CD0E03-7637-47E6-A609-1A54FF18EA25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6570013" y="6126774"/>
                  <a:ext cx="348499" cy="27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0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83C92B35-032B-41A3-BC89-9E8B406DFCAF}"/>
                    </a:ext>
                  </a:extLst>
                </p14:cNvPr>
                <p14:cNvContentPartPr/>
                <p14:nvPr/>
              </p14:nvContentPartPr>
              <p14:xfrm>
                <a:off x="7006703" y="6231894"/>
                <a:ext cx="101520" cy="226440"/>
              </p14:xfrm>
            </p:contentPart>
          </mc:Choice>
          <mc:Fallback xmlns=""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83C92B35-032B-41A3-BC89-9E8B406DFCAF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6997735" y="6222894"/>
                  <a:ext cx="119098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2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F33B5F20-6FD1-4FF6-BFD9-A7D397B49335}"/>
                    </a:ext>
                  </a:extLst>
                </p14:cNvPr>
                <p14:cNvContentPartPr/>
                <p14:nvPr/>
              </p14:nvContentPartPr>
              <p14:xfrm>
                <a:off x="7149623" y="6272214"/>
                <a:ext cx="276120" cy="267120"/>
              </p14:xfrm>
            </p:contentPart>
          </mc:Choice>
          <mc:Fallback xmlns=""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F33B5F20-6FD1-4FF6-BFD9-A7D397B49335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7140623" y="6263214"/>
                  <a:ext cx="293760" cy="2847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EF8502-15DA-4092-BB76-B128E0414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637" y="129084"/>
            <a:ext cx="10364451" cy="64084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4125348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CD019-AAC9-408B-9E6D-FCEFB8758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30896"/>
            <a:ext cx="10364451" cy="873926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Mass % composition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278AA67-4128-467C-8766-314E631ED078}"/>
                  </a:ext>
                </a:extLst>
              </p:cNvPr>
              <p:cNvSpPr txBox="1"/>
              <p:nvPr/>
            </p:nvSpPr>
            <p:spPr>
              <a:xfrm>
                <a:off x="1775520" y="2492896"/>
                <a:ext cx="7926850" cy="774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800" b="0" i="0" smtClean="0">
                        <a:solidFill>
                          <a:srgbClr val="0000FF"/>
                        </a:solidFill>
                      </a:rPr>
                      <m:t>mass</m:t>
                    </m:r>
                    <m:r>
                      <a:rPr lang="en-GB" sz="2800" b="0" i="0" smtClean="0">
                        <a:solidFill>
                          <a:srgbClr val="0000FF"/>
                        </a:solidFill>
                      </a:rPr>
                      <m:t> % </m:t>
                    </m:r>
                    <m:r>
                      <m:rPr>
                        <m:sty m:val="p"/>
                      </m:rPr>
                      <a:rPr lang="en-GB" sz="2800" b="0" i="0" smtClean="0">
                        <a:solidFill>
                          <a:srgbClr val="0000FF"/>
                        </a:solidFill>
                      </a:rPr>
                      <m:t>of</m:t>
                    </m:r>
                    <m:r>
                      <a:rPr lang="en-GB" sz="2800" b="0" i="0" smtClean="0">
                        <a:solidFill>
                          <a:srgbClr val="0000FF"/>
                        </a:solidFill>
                      </a:rPr>
                      <m:t> </m:t>
                    </m:r>
                    <m:r>
                      <m:rPr>
                        <m:sty m:val="p"/>
                      </m:rPr>
                      <a:rPr lang="en-GB" sz="2800" b="0" i="0" smtClean="0">
                        <a:solidFill>
                          <a:srgbClr val="0000FF"/>
                        </a:solidFill>
                      </a:rPr>
                      <m:t>element</m:t>
                    </m:r>
                    <m:r>
                      <a:rPr lang="en-GB" sz="2800" i="0">
                        <a:solidFill>
                          <a:srgbClr val="0000FF"/>
                        </a:solidFill>
                      </a:rPr>
                      <m:t>=</m:t>
                    </m:r>
                    <m:f>
                      <m:fPr>
                        <m:ctrlPr>
                          <a:rPr lang="en-GB" sz="2800">
                            <a:solidFill>
                              <a:srgbClr val="0000FF"/>
                            </a:solidFill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800" i="0" smtClean="0">
                            <a:solidFill>
                              <a:srgbClr val="0000FF"/>
                            </a:solidFill>
                          </a:rPr>
                          <m:t>m</m:t>
                        </m:r>
                        <m:r>
                          <m:rPr>
                            <m:sty m:val="p"/>
                          </m:rP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ass</m:t>
                        </m:r>
                        <m: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of</m:t>
                        </m:r>
                        <m: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element</m:t>
                        </m:r>
                        <m: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in</m:t>
                        </m:r>
                        <m: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sample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total</m:t>
                        </m:r>
                        <m: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mass</m:t>
                        </m:r>
                        <m: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of</m:t>
                        </m:r>
                        <m: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800" b="0" i="0" smtClean="0">
                            <a:solidFill>
                              <a:srgbClr val="0000FF"/>
                            </a:solidFill>
                          </a:rPr>
                          <m:t>sample</m:t>
                        </m:r>
                      </m:den>
                    </m:f>
                    <m:r>
                      <a:rPr lang="en-GB" sz="2800" i="0">
                        <a:solidFill>
                          <a:srgbClr val="0000FF"/>
                        </a:solidFill>
                      </a:rPr>
                      <m:t> </m:t>
                    </m:r>
                    <m:r>
                      <m:rPr>
                        <m:sty m:val="p"/>
                      </m:rPr>
                      <a:rPr lang="en-GB" sz="2800" i="0">
                        <a:solidFill>
                          <a:srgbClr val="0000FF"/>
                        </a:solidFill>
                      </a:rPr>
                      <m:t>x</m:t>
                    </m:r>
                    <m:r>
                      <a:rPr lang="en-GB" sz="2800" i="0">
                        <a:solidFill>
                          <a:srgbClr val="0000FF"/>
                        </a:solidFill>
                      </a:rPr>
                      <m:t> 100</m:t>
                    </m:r>
                  </m:oMath>
                </a14:m>
                <a:r>
                  <a:rPr lang="en-GB" sz="2800" dirty="0">
                    <a:solidFill>
                      <a:srgbClr val="0000FF"/>
                    </a:solidFill>
                    <a:cs typeface="Calibri" panose="020F0502020204030204" pitchFamily="34" charset="0"/>
                  </a:rPr>
                  <a:t>%</a:t>
                </a:r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3278AA67-4128-467C-8766-314E631ED0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520" y="2492896"/>
                <a:ext cx="7926850" cy="774699"/>
              </a:xfrm>
              <a:prstGeom prst="rect">
                <a:avLst/>
              </a:prstGeom>
              <a:blipFill>
                <a:blip r:embed="rId2"/>
                <a:stretch>
                  <a:fillRect b="-31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F7411C86-B88D-4659-9E05-4AE81C01DD01}"/>
              </a:ext>
            </a:extLst>
          </p:cNvPr>
          <p:cNvSpPr txBox="1"/>
          <p:nvPr/>
        </p:nvSpPr>
        <p:spPr>
          <a:xfrm>
            <a:off x="1483389" y="1052736"/>
            <a:ext cx="95028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/>
              <a:t>Mass % composition is the fraction of the total mass contributed by each element present in a compound and expressed as a percentage</a:t>
            </a:r>
            <a:endParaRPr lang="en-GB" sz="2600" baseline="-25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FA42E4-605D-460B-ABAE-3B414DACBE15}"/>
              </a:ext>
            </a:extLst>
          </p:cNvPr>
          <p:cNvSpPr txBox="1"/>
          <p:nvPr/>
        </p:nvSpPr>
        <p:spPr>
          <a:xfrm>
            <a:off x="335360" y="3834627"/>
            <a:ext cx="10302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EXAMPLE: Hydrogen can be generated from water to use as a fuel. What is the mass % of hydrogen in water?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125062-3441-4B9D-B14A-88A0C27D372F}"/>
              </a:ext>
            </a:extLst>
          </p:cNvPr>
          <p:cNvSpPr txBox="1"/>
          <p:nvPr/>
        </p:nvSpPr>
        <p:spPr>
          <a:xfrm>
            <a:off x="2279576" y="4365104"/>
            <a:ext cx="2451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MM (H</a:t>
            </a:r>
            <a:r>
              <a:rPr lang="en-GB" baseline="-25000" dirty="0"/>
              <a:t>2</a:t>
            </a:r>
            <a:r>
              <a:rPr lang="en-GB" dirty="0"/>
              <a:t>O) = 18.0 g/mol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2980A66-A7C6-4A70-8CB5-138A582D3392}"/>
                  </a:ext>
                </a:extLst>
              </p:cNvPr>
              <p:cNvSpPr txBox="1"/>
              <p:nvPr/>
            </p:nvSpPr>
            <p:spPr>
              <a:xfrm>
                <a:off x="2271378" y="4734436"/>
                <a:ext cx="8395247" cy="1051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cs typeface="Calibri" panose="020F0502020204030204" pitchFamily="34" charset="0"/>
                  </a:rPr>
                  <a:t>Total mass of H atoms = 2 mol H x (1.0 g/mol)/1 mol H) = 2.0 g H</a:t>
                </a:r>
              </a:p>
              <a:p>
                <a:endParaRPr lang="en-GB" b="0" i="0" dirty="0">
                  <a:solidFill>
                    <a:schemeClr val="tx1"/>
                  </a:solidFill>
                </a:endParaRP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solidFill>
                          <a:schemeClr val="tx1"/>
                        </a:solidFill>
                      </a:rPr>
                      <m:t>mass</m:t>
                    </m:r>
                    <m:r>
                      <a:rPr lang="en-GB" b="0" i="0" smtClean="0">
                        <a:solidFill>
                          <a:schemeClr val="tx1"/>
                        </a:solidFill>
                      </a:rPr>
                      <m:t> % </m:t>
                    </m:r>
                    <m:r>
                      <m:rPr>
                        <m:sty m:val="p"/>
                      </m:rPr>
                      <a:rPr lang="en-GB" b="0" i="0" smtClean="0">
                        <a:solidFill>
                          <a:schemeClr val="tx1"/>
                        </a:solidFill>
                      </a:rPr>
                      <m:t>of</m:t>
                    </m:r>
                    <m:r>
                      <a:rPr lang="en-GB" b="0" i="0" smtClean="0">
                        <a:solidFill>
                          <a:schemeClr val="tx1"/>
                        </a:solidFill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H</m:t>
                    </m:r>
                    <m:r>
                      <a:rPr lang="en-GB" i="0">
                        <a:solidFill>
                          <a:schemeClr val="tx1"/>
                        </a:solidFill>
                      </a:rPr>
                      <m:t>=</m:t>
                    </m:r>
                    <m:f>
                      <m:fPr>
                        <m:ctrlPr>
                          <a:rPr lang="en-GB">
                            <a:solidFill>
                              <a:schemeClr val="tx1"/>
                            </a:solidFill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i="0" smtClean="0">
                            <a:solidFill>
                              <a:schemeClr val="tx1"/>
                            </a:solidFill>
                          </a:rPr>
                          <m:t>m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chemeClr val="tx1"/>
                            </a:solidFill>
                          </a:rPr>
                          <m:t>ass</m:t>
                        </m:r>
                        <m:r>
                          <a:rPr lang="en-GB" b="0" i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chemeClr val="tx1"/>
                            </a:solidFill>
                          </a:rPr>
                          <m:t>of</m:t>
                        </m:r>
                        <m:r>
                          <a:rPr lang="en-GB" b="0" i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  <m:r>
                          <a:rPr lang="en-GB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0" smtClean="0">
                            <a:solidFill>
                              <a:schemeClr val="tx1"/>
                            </a:solidFill>
                          </a:rPr>
                          <m:t>𝐢𝐧</m:t>
                        </m:r>
                        <m:r>
                          <a:rPr lang="en-GB" b="1" i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  <m:r>
                          <a:rPr lang="en-GB" b="1" i="0" smtClean="0">
                            <a:solidFill>
                              <a:schemeClr val="tx1"/>
                            </a:solidFill>
                          </a:rPr>
                          <m:t>𝐬𝐚𝐦𝐩𝐥𝐞</m:t>
                        </m:r>
                      </m:num>
                      <m:den>
                        <m:r>
                          <a:rPr lang="en-GB" b="0" i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chemeClr val="tx1"/>
                            </a:solidFill>
                          </a:rPr>
                          <m:t>mass</m:t>
                        </m:r>
                        <m:r>
                          <a:rPr lang="en-GB" b="0" i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chemeClr val="tx1"/>
                            </a:solidFill>
                          </a:rPr>
                          <m:t>of</m:t>
                        </m:r>
                        <m:r>
                          <a:rPr lang="en-GB" b="0" i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H</m:t>
                        </m:r>
                        <m:r>
                          <a:rPr lang="en-GB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O</m:t>
                        </m:r>
                        <m:r>
                          <a:rPr lang="en-GB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molecules</m:t>
                        </m:r>
                      </m:den>
                    </m:f>
                    <m:r>
                      <a:rPr lang="en-GB" i="0">
                        <a:solidFill>
                          <a:schemeClr val="tx1"/>
                        </a:solidFill>
                      </a:rPr>
                      <m:t> </m:t>
                    </m:r>
                    <m:r>
                      <m:rPr>
                        <m:sty m:val="p"/>
                      </m:rPr>
                      <a:rPr lang="en-GB" i="0">
                        <a:solidFill>
                          <a:schemeClr val="tx1"/>
                        </a:solidFill>
                      </a:rPr>
                      <m:t>x</m:t>
                    </m:r>
                    <m:r>
                      <a:rPr lang="en-GB" i="0">
                        <a:solidFill>
                          <a:schemeClr val="tx1"/>
                        </a:solidFill>
                      </a:rPr>
                      <m:t> 100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  <a:cs typeface="Calibri" panose="020F0502020204030204" pitchFamily="34" charset="0"/>
                  </a:rPr>
                  <a:t>% = (2 g H)/(18.0 g H</a:t>
                </a:r>
                <a:r>
                  <a:rPr lang="en-GB" baseline="-25000" dirty="0">
                    <a:solidFill>
                      <a:schemeClr val="tx1"/>
                    </a:solidFill>
                    <a:cs typeface="Calibri" panose="020F0502020204030204" pitchFamily="34" charset="0"/>
                  </a:rPr>
                  <a:t>2</a:t>
                </a:r>
                <a:r>
                  <a:rPr lang="en-GB" dirty="0">
                    <a:solidFill>
                      <a:schemeClr val="tx1"/>
                    </a:solidFill>
                    <a:cs typeface="Calibri" panose="020F0502020204030204" pitchFamily="34" charset="0"/>
                  </a:rPr>
                  <a:t>O) x 100% = 11.2 %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2980A66-A7C6-4A70-8CB5-138A582D339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1378" y="4734436"/>
                <a:ext cx="8395247" cy="1051570"/>
              </a:xfrm>
              <a:prstGeom prst="rect">
                <a:avLst/>
              </a:prstGeom>
              <a:blipFill>
                <a:blip r:embed="rId3"/>
                <a:stretch>
                  <a:fillRect l="-654" t="-3488" b="-34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2814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1489</Words>
  <Application>Microsoft Office PowerPoint</Application>
  <PresentationFormat>Widescreen</PresentationFormat>
  <Paragraphs>205</Paragraphs>
  <Slides>22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Lato Extended</vt:lpstr>
      <vt:lpstr>Arial</vt:lpstr>
      <vt:lpstr>Arial</vt:lpstr>
      <vt:lpstr>Calibri</vt:lpstr>
      <vt:lpstr>Cambria Math</vt:lpstr>
      <vt:lpstr>Tw Cen MT</vt:lpstr>
      <vt:lpstr>Droplet</vt:lpstr>
      <vt:lpstr>MOLE, MOLAR MASS, molarity  Lecture 6</vt:lpstr>
      <vt:lpstr>introduction</vt:lpstr>
      <vt:lpstr>The mole</vt:lpstr>
      <vt:lpstr>The mole</vt:lpstr>
      <vt:lpstr>definitions</vt:lpstr>
      <vt:lpstr>Molar mass </vt:lpstr>
      <vt:lpstr>Molar mass </vt:lpstr>
      <vt:lpstr>Molar mass</vt:lpstr>
      <vt:lpstr>Mass to moles</vt:lpstr>
      <vt:lpstr>Counting by weight</vt:lpstr>
      <vt:lpstr>Practice problems</vt:lpstr>
      <vt:lpstr>Practice problems</vt:lpstr>
      <vt:lpstr>Practice problems</vt:lpstr>
      <vt:lpstr>solutions</vt:lpstr>
      <vt:lpstr>concentration</vt:lpstr>
      <vt:lpstr>example</vt:lpstr>
      <vt:lpstr>concentration</vt:lpstr>
      <vt:lpstr>example</vt:lpstr>
      <vt:lpstr>molarity</vt:lpstr>
      <vt:lpstr>examples</vt:lpstr>
      <vt:lpstr>examples</vt:lpstr>
      <vt:lpstr>Mass % composition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208</cp:revision>
  <cp:lastPrinted>2023-01-31T17:55:41Z</cp:lastPrinted>
  <dcterms:created xsi:type="dcterms:W3CDTF">2010-05-23T14:28:12Z</dcterms:created>
  <dcterms:modified xsi:type="dcterms:W3CDTF">2023-02-08T21:44:51Z</dcterms:modified>
</cp:coreProperties>
</file>