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9" r:id="rId1"/>
  </p:sldMasterIdLst>
  <p:notesMasterIdLst>
    <p:notesMasterId r:id="rId17"/>
  </p:notesMasterIdLst>
  <p:sldIdLst>
    <p:sldId id="256" r:id="rId2"/>
    <p:sldId id="257" r:id="rId3"/>
    <p:sldId id="258" r:id="rId4"/>
    <p:sldId id="260" r:id="rId5"/>
    <p:sldId id="262" r:id="rId6"/>
    <p:sldId id="261" r:id="rId7"/>
    <p:sldId id="263" r:id="rId8"/>
    <p:sldId id="264" r:id="rId9"/>
    <p:sldId id="265" r:id="rId10"/>
    <p:sldId id="266" r:id="rId11"/>
    <p:sldId id="267" r:id="rId12"/>
    <p:sldId id="268" r:id="rId13"/>
    <p:sldId id="270" r:id="rId14"/>
    <p:sldId id="259" r:id="rId15"/>
    <p:sldId id="269"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F78B2D1-7373-4015-86D9-739F1D1DB3E7}" v="93" dt="2021-07-05T21:39:31.0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88211" autoAdjust="0"/>
  </p:normalViewPr>
  <p:slideViewPr>
    <p:cSldViewPr snapToGrid="0">
      <p:cViewPr>
        <p:scale>
          <a:sx n="53" d="100"/>
          <a:sy n="53" d="100"/>
        </p:scale>
        <p:origin x="1152" y="3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itlin Thomas" userId="a4d18c47e3747dd6" providerId="LiveId" clId="{9F78B2D1-7373-4015-86D9-739F1D1DB3E7}"/>
    <pc:docChg chg="undo custSel addSld modSld sldOrd">
      <pc:chgData name="Caitlin Thomas" userId="a4d18c47e3747dd6" providerId="LiveId" clId="{9F78B2D1-7373-4015-86D9-739F1D1DB3E7}" dt="2021-07-05T21:40:43.574" v="20720" actId="27636"/>
      <pc:docMkLst>
        <pc:docMk/>
      </pc:docMkLst>
      <pc:sldChg chg="addSp delSp modSp mod addAnim delDesignElem">
        <pc:chgData name="Caitlin Thomas" userId="a4d18c47e3747dd6" providerId="LiveId" clId="{9F78B2D1-7373-4015-86D9-739F1D1DB3E7}" dt="2021-06-30T15:48:45.683" v="3808" actId="27614"/>
        <pc:sldMkLst>
          <pc:docMk/>
          <pc:sldMk cId="3881184653" sldId="256"/>
        </pc:sldMkLst>
        <pc:spChg chg="mod">
          <ac:chgData name="Caitlin Thomas" userId="a4d18c47e3747dd6" providerId="LiveId" clId="{9F78B2D1-7373-4015-86D9-739F1D1DB3E7}" dt="2021-06-30T15:48:41.807" v="3807" actId="26606"/>
          <ac:spMkLst>
            <pc:docMk/>
            <pc:sldMk cId="3881184653" sldId="256"/>
            <ac:spMk id="2" creationId="{8E420121-3ECD-4307-A464-BB67583AFD8F}"/>
          </ac:spMkLst>
        </pc:spChg>
        <pc:spChg chg="add del">
          <ac:chgData name="Caitlin Thomas" userId="a4d18c47e3747dd6" providerId="LiveId" clId="{9F78B2D1-7373-4015-86D9-739F1D1DB3E7}" dt="2021-06-30T15:46:06.088" v="3800"/>
          <ac:spMkLst>
            <pc:docMk/>
            <pc:sldMk cId="3881184653" sldId="256"/>
            <ac:spMk id="29" creationId="{54F3A7E8-6DA9-4C2B-ACC8-475F34DAEA1B}"/>
          </ac:spMkLst>
        </pc:spChg>
        <pc:spChg chg="add del">
          <ac:chgData name="Caitlin Thomas" userId="a4d18c47e3747dd6" providerId="LiveId" clId="{9F78B2D1-7373-4015-86D9-739F1D1DB3E7}" dt="2021-06-30T15:46:06.088" v="3800"/>
          <ac:spMkLst>
            <pc:docMk/>
            <pc:sldMk cId="3881184653" sldId="256"/>
            <ac:spMk id="30" creationId="{5B21CDF0-4D24-4190-9285-9016C19C164F}"/>
          </ac:spMkLst>
        </pc:spChg>
        <pc:spChg chg="del">
          <ac:chgData name="Caitlin Thomas" userId="a4d18c47e3747dd6" providerId="LiveId" clId="{9F78B2D1-7373-4015-86D9-739F1D1DB3E7}" dt="2021-06-30T13:02:22.778" v="566"/>
          <ac:spMkLst>
            <pc:docMk/>
            <pc:sldMk cId="3881184653" sldId="256"/>
            <ac:spMk id="32" creationId="{54F3A7E8-6DA9-4C2B-ACC8-475F34DAEA1B}"/>
          </ac:spMkLst>
        </pc:spChg>
        <pc:spChg chg="del">
          <ac:chgData name="Caitlin Thomas" userId="a4d18c47e3747dd6" providerId="LiveId" clId="{9F78B2D1-7373-4015-86D9-739F1D1DB3E7}" dt="2021-06-30T13:02:22.778" v="566"/>
          <ac:spMkLst>
            <pc:docMk/>
            <pc:sldMk cId="3881184653" sldId="256"/>
            <ac:spMk id="34" creationId="{5B21CDF0-4D24-4190-9285-9016C19C164F}"/>
          </ac:spMkLst>
        </pc:spChg>
        <pc:spChg chg="add">
          <ac:chgData name="Caitlin Thomas" userId="a4d18c47e3747dd6" providerId="LiveId" clId="{9F78B2D1-7373-4015-86D9-739F1D1DB3E7}" dt="2021-06-30T15:48:41.807" v="3807" actId="26606"/>
          <ac:spMkLst>
            <pc:docMk/>
            <pc:sldMk cId="3881184653" sldId="256"/>
            <ac:spMk id="49" creationId="{54F3A7E8-6DA9-4C2B-ACC8-475F34DAEA1B}"/>
          </ac:spMkLst>
        </pc:spChg>
        <pc:spChg chg="add">
          <ac:chgData name="Caitlin Thomas" userId="a4d18c47e3747dd6" providerId="LiveId" clId="{9F78B2D1-7373-4015-86D9-739F1D1DB3E7}" dt="2021-06-30T15:48:41.807" v="3807" actId="26606"/>
          <ac:spMkLst>
            <pc:docMk/>
            <pc:sldMk cId="3881184653" sldId="256"/>
            <ac:spMk id="50" creationId="{5B21CDF0-4D24-4190-9285-9016C19C164F}"/>
          </ac:spMkLst>
        </pc:spChg>
        <pc:grpChg chg="add del">
          <ac:chgData name="Caitlin Thomas" userId="a4d18c47e3747dd6" providerId="LiveId" clId="{9F78B2D1-7373-4015-86D9-739F1D1DB3E7}" dt="2021-06-30T15:46:06.088" v="3800"/>
          <ac:grpSpMkLst>
            <pc:docMk/>
            <pc:sldMk cId="3881184653" sldId="256"/>
            <ac:grpSpMk id="31" creationId="{3C9AA14C-80A4-427C-A911-28CD20C56E5E}"/>
          </ac:grpSpMkLst>
        </pc:grpChg>
        <pc:grpChg chg="del">
          <ac:chgData name="Caitlin Thomas" userId="a4d18c47e3747dd6" providerId="LiveId" clId="{9F78B2D1-7373-4015-86D9-739F1D1DB3E7}" dt="2021-06-30T13:02:22.778" v="566"/>
          <ac:grpSpMkLst>
            <pc:docMk/>
            <pc:sldMk cId="3881184653" sldId="256"/>
            <ac:grpSpMk id="36" creationId="{3C9AA14C-80A4-427C-A911-28CD20C56E5E}"/>
          </ac:grpSpMkLst>
        </pc:grpChg>
        <pc:grpChg chg="del">
          <ac:chgData name="Caitlin Thomas" userId="a4d18c47e3747dd6" providerId="LiveId" clId="{9F78B2D1-7373-4015-86D9-739F1D1DB3E7}" dt="2021-06-30T13:02:22.778" v="566"/>
          <ac:grpSpMkLst>
            <pc:docMk/>
            <pc:sldMk cId="3881184653" sldId="256"/>
            <ac:grpSpMk id="41" creationId="{F2FD01A0-E6FF-41CD-AEBD-279232B90D43}"/>
          </ac:grpSpMkLst>
        </pc:grpChg>
        <pc:grpChg chg="add del">
          <ac:chgData name="Caitlin Thomas" userId="a4d18c47e3747dd6" providerId="LiveId" clId="{9F78B2D1-7373-4015-86D9-739F1D1DB3E7}" dt="2021-06-30T15:46:06.088" v="3800"/>
          <ac:grpSpMkLst>
            <pc:docMk/>
            <pc:sldMk cId="3881184653" sldId="256"/>
            <ac:grpSpMk id="45" creationId="{F2FD01A0-E6FF-41CD-AEBD-279232B90D43}"/>
          </ac:grpSpMkLst>
        </pc:grpChg>
        <pc:grpChg chg="add">
          <ac:chgData name="Caitlin Thomas" userId="a4d18c47e3747dd6" providerId="LiveId" clId="{9F78B2D1-7373-4015-86D9-739F1D1DB3E7}" dt="2021-06-30T15:48:41.807" v="3807" actId="26606"/>
          <ac:grpSpMkLst>
            <pc:docMk/>
            <pc:sldMk cId="3881184653" sldId="256"/>
            <ac:grpSpMk id="51" creationId="{3C9AA14C-80A4-427C-A911-28CD20C56E5E}"/>
          </ac:grpSpMkLst>
        </pc:grpChg>
        <pc:grpChg chg="add">
          <ac:chgData name="Caitlin Thomas" userId="a4d18c47e3747dd6" providerId="LiveId" clId="{9F78B2D1-7373-4015-86D9-739F1D1DB3E7}" dt="2021-06-30T15:48:41.807" v="3807" actId="26606"/>
          <ac:grpSpMkLst>
            <pc:docMk/>
            <pc:sldMk cId="3881184653" sldId="256"/>
            <ac:grpSpMk id="52" creationId="{F2FD01A0-E6FF-41CD-AEBD-279232B90D43}"/>
          </ac:grpSpMkLst>
        </pc:grpChg>
        <pc:picChg chg="mod">
          <ac:chgData name="Caitlin Thomas" userId="a4d18c47e3747dd6" providerId="LiveId" clId="{9F78B2D1-7373-4015-86D9-739F1D1DB3E7}" dt="2021-06-30T15:48:45.683" v="3808" actId="27614"/>
          <ac:picMkLst>
            <pc:docMk/>
            <pc:sldMk cId="3881184653" sldId="256"/>
            <ac:picMk id="27" creationId="{CF147B96-31F5-43B2-B6C5-5EBE3A50FE80}"/>
          </ac:picMkLst>
        </pc:picChg>
      </pc:sldChg>
      <pc:sldChg chg="addSp delSp modSp mod setBg delDesignElem">
        <pc:chgData name="Caitlin Thomas" userId="a4d18c47e3747dd6" providerId="LiveId" clId="{9F78B2D1-7373-4015-86D9-739F1D1DB3E7}" dt="2021-07-05T20:08:36.835" v="19870" actId="20577"/>
        <pc:sldMkLst>
          <pc:docMk/>
          <pc:sldMk cId="1171017227" sldId="257"/>
        </pc:sldMkLst>
        <pc:spChg chg="mod">
          <ac:chgData name="Caitlin Thomas" userId="a4d18c47e3747dd6" providerId="LiveId" clId="{9F78B2D1-7373-4015-86D9-739F1D1DB3E7}" dt="2021-06-30T13:04:26.031" v="577" actId="403"/>
          <ac:spMkLst>
            <pc:docMk/>
            <pc:sldMk cId="1171017227" sldId="257"/>
            <ac:spMk id="2" creationId="{6237681B-F2BD-4B0E-9F11-CD35749960AC}"/>
          </ac:spMkLst>
        </pc:spChg>
        <pc:spChg chg="mod">
          <ac:chgData name="Caitlin Thomas" userId="a4d18c47e3747dd6" providerId="LiveId" clId="{9F78B2D1-7373-4015-86D9-739F1D1DB3E7}" dt="2021-07-05T20:08:36.835" v="19870" actId="20577"/>
          <ac:spMkLst>
            <pc:docMk/>
            <pc:sldMk cId="1171017227" sldId="257"/>
            <ac:spMk id="3" creationId="{47E5F00C-8E4E-443A-8C27-FAA6476E14D9}"/>
          </ac:spMkLst>
        </pc:spChg>
        <pc:spChg chg="add del mod">
          <ac:chgData name="Caitlin Thomas" userId="a4d18c47e3747dd6" providerId="LiveId" clId="{9F78B2D1-7373-4015-86D9-739F1D1DB3E7}" dt="2021-06-30T13:00:42.518" v="560" actId="478"/>
          <ac:spMkLst>
            <pc:docMk/>
            <pc:sldMk cId="1171017227" sldId="257"/>
            <ac:spMk id="6" creationId="{AB80A1C2-2CFA-4A39-8D61-B75DCB3D72F9}"/>
          </ac:spMkLst>
        </pc:spChg>
        <pc:spChg chg="add del">
          <ac:chgData name="Caitlin Thomas" userId="a4d18c47e3747dd6" providerId="LiveId" clId="{9F78B2D1-7373-4015-86D9-739F1D1DB3E7}" dt="2021-06-30T13:02:22.778" v="566"/>
          <ac:spMkLst>
            <pc:docMk/>
            <pc:sldMk cId="1171017227" sldId="257"/>
            <ac:spMk id="10" creationId="{05D1035C-3BF0-4FE0-B3A3-1062F86009CA}"/>
          </ac:spMkLst>
        </pc:spChg>
        <pc:picChg chg="add mod modCrop">
          <ac:chgData name="Caitlin Thomas" userId="a4d18c47e3747dd6" providerId="LiveId" clId="{9F78B2D1-7373-4015-86D9-739F1D1DB3E7}" dt="2021-06-30T13:01:27.359" v="563" actId="26606"/>
          <ac:picMkLst>
            <pc:docMk/>
            <pc:sldMk cId="1171017227" sldId="257"/>
            <ac:picMk id="5" creationId="{D933EE21-5498-44E3-9B7F-B119FB4E0265}"/>
          </ac:picMkLst>
        </pc:picChg>
      </pc:sldChg>
      <pc:sldChg chg="addSp delSp modSp new mod setBg delDesignElem">
        <pc:chgData name="Caitlin Thomas" userId="a4d18c47e3747dd6" providerId="LiveId" clId="{9F78B2D1-7373-4015-86D9-739F1D1DB3E7}" dt="2021-07-05T17:57:16.735" v="13888" actId="20577"/>
        <pc:sldMkLst>
          <pc:docMk/>
          <pc:sldMk cId="1918266111" sldId="258"/>
        </pc:sldMkLst>
        <pc:spChg chg="mod">
          <ac:chgData name="Caitlin Thomas" userId="a4d18c47e3747dd6" providerId="LiveId" clId="{9F78B2D1-7373-4015-86D9-739F1D1DB3E7}" dt="2021-06-30T13:15:33.130" v="1449" actId="26606"/>
          <ac:spMkLst>
            <pc:docMk/>
            <pc:sldMk cId="1918266111" sldId="258"/>
            <ac:spMk id="2" creationId="{4EDC5302-A75D-4D62-B2D8-AE205B2EE66D}"/>
          </ac:spMkLst>
        </pc:spChg>
        <pc:spChg chg="mod">
          <ac:chgData name="Caitlin Thomas" userId="a4d18c47e3747dd6" providerId="LiveId" clId="{9F78B2D1-7373-4015-86D9-739F1D1DB3E7}" dt="2021-07-05T17:57:16.735" v="13888" actId="20577"/>
          <ac:spMkLst>
            <pc:docMk/>
            <pc:sldMk cId="1918266111" sldId="258"/>
            <ac:spMk id="3" creationId="{DC7E188C-04ED-433B-AA9C-BC8B1737D4E6}"/>
          </ac:spMkLst>
        </pc:spChg>
        <pc:spChg chg="add">
          <ac:chgData name="Caitlin Thomas" userId="a4d18c47e3747dd6" providerId="LiveId" clId="{9F78B2D1-7373-4015-86D9-739F1D1DB3E7}" dt="2021-06-30T15:47:23.647" v="3805" actId="26606"/>
          <ac:spMkLst>
            <pc:docMk/>
            <pc:sldMk cId="1918266111" sldId="258"/>
            <ac:spMk id="5" creationId="{76A10F56-4600-4E72-882F-DF9A3D70548A}"/>
          </ac:spMkLst>
        </pc:spChg>
        <pc:spChg chg="add">
          <ac:chgData name="Caitlin Thomas" userId="a4d18c47e3747dd6" providerId="LiveId" clId="{9F78B2D1-7373-4015-86D9-739F1D1DB3E7}" dt="2021-06-30T15:47:23.647" v="3805" actId="26606"/>
          <ac:spMkLst>
            <pc:docMk/>
            <pc:sldMk cId="1918266111" sldId="258"/>
            <ac:spMk id="6" creationId="{44E7C649-57E0-4A93-B134-67101C0725AD}"/>
          </ac:spMkLst>
        </pc:spChg>
        <pc:spChg chg="add">
          <ac:chgData name="Caitlin Thomas" userId="a4d18c47e3747dd6" providerId="LiveId" clId="{9F78B2D1-7373-4015-86D9-739F1D1DB3E7}" dt="2021-06-30T15:47:23.647" v="3805" actId="26606"/>
          <ac:spMkLst>
            <pc:docMk/>
            <pc:sldMk cId="1918266111" sldId="258"/>
            <ac:spMk id="7" creationId="{AA35AF4F-B82E-435B-8949-29173A0559E8}"/>
          </ac:spMkLst>
        </pc:spChg>
        <pc:spChg chg="add del">
          <ac:chgData name="Caitlin Thomas" userId="a4d18c47e3747dd6" providerId="LiveId" clId="{9F78B2D1-7373-4015-86D9-739F1D1DB3E7}" dt="2021-06-30T13:15:33.130" v="1449" actId="26606"/>
          <ac:spMkLst>
            <pc:docMk/>
            <pc:sldMk cId="1918266111" sldId="258"/>
            <ac:spMk id="8" creationId="{3F58D3F4-AD3E-4263-85BF-7EB71245838E}"/>
          </ac:spMkLst>
        </pc:spChg>
        <pc:spChg chg="add del">
          <ac:chgData name="Caitlin Thomas" userId="a4d18c47e3747dd6" providerId="LiveId" clId="{9F78B2D1-7373-4015-86D9-739F1D1DB3E7}" dt="2021-06-30T13:15:33.130" v="1449" actId="26606"/>
          <ac:spMkLst>
            <pc:docMk/>
            <pc:sldMk cId="1918266111" sldId="258"/>
            <ac:spMk id="10" creationId="{B383AC10-A272-4982-A610-DDA728D78139}"/>
          </ac:spMkLst>
        </pc:spChg>
        <pc:spChg chg="add del">
          <ac:chgData name="Caitlin Thomas" userId="a4d18c47e3747dd6" providerId="LiveId" clId="{9F78B2D1-7373-4015-86D9-739F1D1DB3E7}" dt="2021-06-30T13:15:33.130" v="1449" actId="26606"/>
          <ac:spMkLst>
            <pc:docMk/>
            <pc:sldMk cId="1918266111" sldId="258"/>
            <ac:spMk id="12" creationId="{F6FDED66-1461-4834-9923-329986747FE6}"/>
          </ac:spMkLst>
        </pc:spChg>
        <pc:spChg chg="add del">
          <ac:chgData name="Caitlin Thomas" userId="a4d18c47e3747dd6" providerId="LiveId" clId="{9F78B2D1-7373-4015-86D9-739F1D1DB3E7}" dt="2021-06-30T13:15:33.130" v="1449" actId="26606"/>
          <ac:spMkLst>
            <pc:docMk/>
            <pc:sldMk cId="1918266111" sldId="258"/>
            <ac:spMk id="14" creationId="{1607CD53-0FF9-47E9-94AD-2BF64BA801B1}"/>
          </ac:spMkLst>
        </pc:spChg>
        <pc:spChg chg="add del">
          <ac:chgData name="Caitlin Thomas" userId="a4d18c47e3747dd6" providerId="LiveId" clId="{9F78B2D1-7373-4015-86D9-739F1D1DB3E7}" dt="2021-06-30T15:46:06.088" v="3800"/>
          <ac:spMkLst>
            <pc:docMk/>
            <pc:sldMk cId="1918266111" sldId="258"/>
            <ac:spMk id="19" creationId="{76A10F56-4600-4E72-882F-DF9A3D70548A}"/>
          </ac:spMkLst>
        </pc:spChg>
        <pc:spChg chg="add del">
          <ac:chgData name="Caitlin Thomas" userId="a4d18c47e3747dd6" providerId="LiveId" clId="{9F78B2D1-7373-4015-86D9-739F1D1DB3E7}" dt="2021-06-30T15:46:06.088" v="3800"/>
          <ac:spMkLst>
            <pc:docMk/>
            <pc:sldMk cId="1918266111" sldId="258"/>
            <ac:spMk id="21" creationId="{44E7C649-57E0-4A93-B134-67101C0725AD}"/>
          </ac:spMkLst>
        </pc:spChg>
        <pc:spChg chg="add del">
          <ac:chgData name="Caitlin Thomas" userId="a4d18c47e3747dd6" providerId="LiveId" clId="{9F78B2D1-7373-4015-86D9-739F1D1DB3E7}" dt="2021-06-30T15:46:06.088" v="3800"/>
          <ac:spMkLst>
            <pc:docMk/>
            <pc:sldMk cId="1918266111" sldId="258"/>
            <ac:spMk id="23" creationId="{AA35AF4F-B82E-435B-8949-29173A0559E8}"/>
          </ac:spMkLst>
        </pc:spChg>
      </pc:sldChg>
      <pc:sldChg chg="modSp new mod">
        <pc:chgData name="Caitlin Thomas" userId="a4d18c47e3747dd6" providerId="LiveId" clId="{9F78B2D1-7373-4015-86D9-739F1D1DB3E7}" dt="2021-07-05T21:40:35.224" v="20714" actId="27636"/>
        <pc:sldMkLst>
          <pc:docMk/>
          <pc:sldMk cId="1032758914" sldId="259"/>
        </pc:sldMkLst>
        <pc:spChg chg="mod">
          <ac:chgData name="Caitlin Thomas" userId="a4d18c47e3747dd6" providerId="LiveId" clId="{9F78B2D1-7373-4015-86D9-739F1D1DB3E7}" dt="2021-06-30T13:40:28.711" v="1468" actId="14100"/>
          <ac:spMkLst>
            <pc:docMk/>
            <pc:sldMk cId="1032758914" sldId="259"/>
            <ac:spMk id="2" creationId="{207E9D7B-735B-4EE5-B898-13524D2959F0}"/>
          </ac:spMkLst>
        </pc:spChg>
        <pc:spChg chg="mod">
          <ac:chgData name="Caitlin Thomas" userId="a4d18c47e3747dd6" providerId="LiveId" clId="{9F78B2D1-7373-4015-86D9-739F1D1DB3E7}" dt="2021-07-05T21:40:35.224" v="20714" actId="27636"/>
          <ac:spMkLst>
            <pc:docMk/>
            <pc:sldMk cId="1032758914" sldId="259"/>
            <ac:spMk id="3" creationId="{B0F9D5C8-E068-4C26-BDAE-9F764780A3D5}"/>
          </ac:spMkLst>
        </pc:spChg>
      </pc:sldChg>
      <pc:sldChg chg="addSp delSp modSp new mod setBg">
        <pc:chgData name="Caitlin Thomas" userId="a4d18c47e3747dd6" providerId="LiveId" clId="{9F78B2D1-7373-4015-86D9-739F1D1DB3E7}" dt="2021-07-05T19:41:46.725" v="18148" actId="20577"/>
        <pc:sldMkLst>
          <pc:docMk/>
          <pc:sldMk cId="3308814454" sldId="260"/>
        </pc:sldMkLst>
        <pc:spChg chg="mod">
          <ac:chgData name="Caitlin Thomas" userId="a4d18c47e3747dd6" providerId="LiveId" clId="{9F78B2D1-7373-4015-86D9-739F1D1DB3E7}" dt="2021-07-04T22:24:44.595" v="4459" actId="26606"/>
          <ac:spMkLst>
            <pc:docMk/>
            <pc:sldMk cId="3308814454" sldId="260"/>
            <ac:spMk id="2" creationId="{86C7FEF1-CD25-4561-ADC2-DCD2FAC093F4}"/>
          </ac:spMkLst>
        </pc:spChg>
        <pc:spChg chg="add del mod">
          <ac:chgData name="Caitlin Thomas" userId="a4d18c47e3747dd6" providerId="LiveId" clId="{9F78B2D1-7373-4015-86D9-739F1D1DB3E7}" dt="2021-07-04T22:24:44.595" v="4459" actId="26606"/>
          <ac:spMkLst>
            <pc:docMk/>
            <pc:sldMk cId="3308814454" sldId="260"/>
            <ac:spMk id="3" creationId="{0BE57918-B880-411B-8535-95776EACEF5D}"/>
          </ac:spMkLst>
        </pc:spChg>
        <pc:spChg chg="add del mod">
          <ac:chgData name="Caitlin Thomas" userId="a4d18c47e3747dd6" providerId="LiveId" clId="{9F78B2D1-7373-4015-86D9-739F1D1DB3E7}" dt="2021-07-04T22:23:16.576" v="4440" actId="478"/>
          <ac:spMkLst>
            <pc:docMk/>
            <pc:sldMk cId="3308814454" sldId="260"/>
            <ac:spMk id="4" creationId="{744F1C5F-CE99-40F7-9076-4DEC09066553}"/>
          </ac:spMkLst>
        </pc:spChg>
        <pc:spChg chg="add del">
          <ac:chgData name="Caitlin Thomas" userId="a4d18c47e3747dd6" providerId="LiveId" clId="{9F78B2D1-7373-4015-86D9-739F1D1DB3E7}" dt="2021-07-04T22:24:04.225" v="4444" actId="26606"/>
          <ac:spMkLst>
            <pc:docMk/>
            <pc:sldMk cId="3308814454" sldId="260"/>
            <ac:spMk id="8" creationId="{76A10F56-4600-4E72-882F-DF9A3D70548A}"/>
          </ac:spMkLst>
        </pc:spChg>
        <pc:spChg chg="add del">
          <ac:chgData name="Caitlin Thomas" userId="a4d18c47e3747dd6" providerId="LiveId" clId="{9F78B2D1-7373-4015-86D9-739F1D1DB3E7}" dt="2021-07-04T22:24:02.662" v="4442" actId="26606"/>
          <ac:spMkLst>
            <pc:docMk/>
            <pc:sldMk cId="3308814454" sldId="260"/>
            <ac:spMk id="9" creationId="{308119F7-B84E-4EBF-919F-A9B0F6D92473}"/>
          </ac:spMkLst>
        </pc:spChg>
        <pc:spChg chg="add del">
          <ac:chgData name="Caitlin Thomas" userId="a4d18c47e3747dd6" providerId="LiveId" clId="{9F78B2D1-7373-4015-86D9-739F1D1DB3E7}" dt="2021-07-04T22:24:04.225" v="4444" actId="26606"/>
          <ac:spMkLst>
            <pc:docMk/>
            <pc:sldMk cId="3308814454" sldId="260"/>
            <ac:spMk id="10" creationId="{44E7C649-57E0-4A93-B134-67101C0725AD}"/>
          </ac:spMkLst>
        </pc:spChg>
        <pc:spChg chg="add del">
          <ac:chgData name="Caitlin Thomas" userId="a4d18c47e3747dd6" providerId="LiveId" clId="{9F78B2D1-7373-4015-86D9-739F1D1DB3E7}" dt="2021-07-04T22:24:02.662" v="4442" actId="26606"/>
          <ac:spMkLst>
            <pc:docMk/>
            <pc:sldMk cId="3308814454" sldId="260"/>
            <ac:spMk id="11" creationId="{DAA17479-17CB-402A-8689-750C6F38584C}"/>
          </ac:spMkLst>
        </pc:spChg>
        <pc:spChg chg="add del">
          <ac:chgData name="Caitlin Thomas" userId="a4d18c47e3747dd6" providerId="LiveId" clId="{9F78B2D1-7373-4015-86D9-739F1D1DB3E7}" dt="2021-07-04T22:24:04.225" v="4444" actId="26606"/>
          <ac:spMkLst>
            <pc:docMk/>
            <pc:sldMk cId="3308814454" sldId="260"/>
            <ac:spMk id="12" creationId="{AA35AF4F-B82E-435B-8949-29173A0559E8}"/>
          </ac:spMkLst>
        </pc:spChg>
        <pc:spChg chg="add del">
          <ac:chgData name="Caitlin Thomas" userId="a4d18c47e3747dd6" providerId="LiveId" clId="{9F78B2D1-7373-4015-86D9-739F1D1DB3E7}" dt="2021-07-04T22:24:02.662" v="4442" actId="26606"/>
          <ac:spMkLst>
            <pc:docMk/>
            <pc:sldMk cId="3308814454" sldId="260"/>
            <ac:spMk id="13" creationId="{F534AA72-89BF-4BB0-B339-DEB9FC7F1BF2}"/>
          </ac:spMkLst>
        </pc:spChg>
        <pc:spChg chg="add del">
          <ac:chgData name="Caitlin Thomas" userId="a4d18c47e3747dd6" providerId="LiveId" clId="{9F78B2D1-7373-4015-86D9-739F1D1DB3E7}" dt="2021-07-04T22:24:12.508" v="4450" actId="26606"/>
          <ac:spMkLst>
            <pc:docMk/>
            <pc:sldMk cId="3308814454" sldId="260"/>
            <ac:spMk id="14" creationId="{1607CD53-0FF9-47E9-94AD-2BF64BA801B1}"/>
          </ac:spMkLst>
        </pc:spChg>
        <pc:spChg chg="add del">
          <ac:chgData name="Caitlin Thomas" userId="a4d18c47e3747dd6" providerId="LiveId" clId="{9F78B2D1-7373-4015-86D9-739F1D1DB3E7}" dt="2021-07-04T22:24:04.225" v="4444" actId="26606"/>
          <ac:spMkLst>
            <pc:docMk/>
            <pc:sldMk cId="3308814454" sldId="260"/>
            <ac:spMk id="15" creationId="{0BE57918-B880-411B-8535-95776EACEF5D}"/>
          </ac:spMkLst>
        </pc:spChg>
        <pc:spChg chg="add del">
          <ac:chgData name="Caitlin Thomas" userId="a4d18c47e3747dd6" providerId="LiveId" clId="{9F78B2D1-7373-4015-86D9-739F1D1DB3E7}" dt="2021-07-04T22:24:05.370" v="4446" actId="26606"/>
          <ac:spMkLst>
            <pc:docMk/>
            <pc:sldMk cId="3308814454" sldId="260"/>
            <ac:spMk id="17" creationId="{308119F7-B84E-4EBF-919F-A9B0F6D92473}"/>
          </ac:spMkLst>
        </pc:spChg>
        <pc:spChg chg="add del">
          <ac:chgData name="Caitlin Thomas" userId="a4d18c47e3747dd6" providerId="LiveId" clId="{9F78B2D1-7373-4015-86D9-739F1D1DB3E7}" dt="2021-07-04T22:24:05.370" v="4446" actId="26606"/>
          <ac:spMkLst>
            <pc:docMk/>
            <pc:sldMk cId="3308814454" sldId="260"/>
            <ac:spMk id="18" creationId="{DAA17479-17CB-402A-8689-750C6F38584C}"/>
          </ac:spMkLst>
        </pc:spChg>
        <pc:spChg chg="add del">
          <ac:chgData name="Caitlin Thomas" userId="a4d18c47e3747dd6" providerId="LiveId" clId="{9F78B2D1-7373-4015-86D9-739F1D1DB3E7}" dt="2021-07-04T22:24:05.370" v="4446" actId="26606"/>
          <ac:spMkLst>
            <pc:docMk/>
            <pc:sldMk cId="3308814454" sldId="260"/>
            <ac:spMk id="19" creationId="{F534AA72-89BF-4BB0-B339-DEB9FC7F1BF2}"/>
          </ac:spMkLst>
        </pc:spChg>
        <pc:spChg chg="add del">
          <ac:chgData name="Caitlin Thomas" userId="a4d18c47e3747dd6" providerId="LiveId" clId="{9F78B2D1-7373-4015-86D9-739F1D1DB3E7}" dt="2021-07-04T22:24:09.148" v="4448" actId="26606"/>
          <ac:spMkLst>
            <pc:docMk/>
            <pc:sldMk cId="3308814454" sldId="260"/>
            <ac:spMk id="22" creationId="{7F532A73-CC48-4B70-913D-D8D4400F85DE}"/>
          </ac:spMkLst>
        </pc:spChg>
        <pc:spChg chg="add del">
          <ac:chgData name="Caitlin Thomas" userId="a4d18c47e3747dd6" providerId="LiveId" clId="{9F78B2D1-7373-4015-86D9-739F1D1DB3E7}" dt="2021-07-04T22:24:12.508" v="4450" actId="26606"/>
          <ac:spMkLst>
            <pc:docMk/>
            <pc:sldMk cId="3308814454" sldId="260"/>
            <ac:spMk id="25" creationId="{3F58D3F4-AD3E-4263-85BF-7EB71245838E}"/>
          </ac:spMkLst>
        </pc:spChg>
        <pc:spChg chg="add del">
          <ac:chgData name="Caitlin Thomas" userId="a4d18c47e3747dd6" providerId="LiveId" clId="{9F78B2D1-7373-4015-86D9-739F1D1DB3E7}" dt="2021-07-04T22:24:12.508" v="4450" actId="26606"/>
          <ac:spMkLst>
            <pc:docMk/>
            <pc:sldMk cId="3308814454" sldId="260"/>
            <ac:spMk id="26" creationId="{B383AC10-A272-4982-A610-DDA728D78139}"/>
          </ac:spMkLst>
        </pc:spChg>
        <pc:spChg chg="add del">
          <ac:chgData name="Caitlin Thomas" userId="a4d18c47e3747dd6" providerId="LiveId" clId="{9F78B2D1-7373-4015-86D9-739F1D1DB3E7}" dt="2021-07-04T22:24:12.508" v="4450" actId="26606"/>
          <ac:spMkLst>
            <pc:docMk/>
            <pc:sldMk cId="3308814454" sldId="260"/>
            <ac:spMk id="27" creationId="{F6FDED66-1461-4834-9923-329986747FE6}"/>
          </ac:spMkLst>
        </pc:spChg>
        <pc:spChg chg="add del">
          <ac:chgData name="Caitlin Thomas" userId="a4d18c47e3747dd6" providerId="LiveId" clId="{9F78B2D1-7373-4015-86D9-739F1D1DB3E7}" dt="2021-07-04T22:24:12.508" v="4450" actId="26606"/>
          <ac:spMkLst>
            <pc:docMk/>
            <pc:sldMk cId="3308814454" sldId="260"/>
            <ac:spMk id="28" creationId="{0BE57918-B880-411B-8535-95776EACEF5D}"/>
          </ac:spMkLst>
        </pc:spChg>
        <pc:spChg chg="add del">
          <ac:chgData name="Caitlin Thomas" userId="a4d18c47e3747dd6" providerId="LiveId" clId="{9F78B2D1-7373-4015-86D9-739F1D1DB3E7}" dt="2021-07-04T22:24:15.617" v="4452" actId="26606"/>
          <ac:spMkLst>
            <pc:docMk/>
            <pc:sldMk cId="3308814454" sldId="260"/>
            <ac:spMk id="30" creationId="{7F532A73-CC48-4B70-913D-D8D4400F85DE}"/>
          </ac:spMkLst>
        </pc:spChg>
        <pc:spChg chg="add del">
          <ac:chgData name="Caitlin Thomas" userId="a4d18c47e3747dd6" providerId="LiveId" clId="{9F78B2D1-7373-4015-86D9-739F1D1DB3E7}" dt="2021-07-04T22:24:21.066" v="4454" actId="26606"/>
          <ac:spMkLst>
            <pc:docMk/>
            <pc:sldMk cId="3308814454" sldId="260"/>
            <ac:spMk id="33" creationId="{308119F7-B84E-4EBF-919F-A9B0F6D92473}"/>
          </ac:spMkLst>
        </pc:spChg>
        <pc:spChg chg="add del">
          <ac:chgData name="Caitlin Thomas" userId="a4d18c47e3747dd6" providerId="LiveId" clId="{9F78B2D1-7373-4015-86D9-739F1D1DB3E7}" dt="2021-07-04T22:24:21.066" v="4454" actId="26606"/>
          <ac:spMkLst>
            <pc:docMk/>
            <pc:sldMk cId="3308814454" sldId="260"/>
            <ac:spMk id="34" creationId="{DAA17479-17CB-402A-8689-750C6F38584C}"/>
          </ac:spMkLst>
        </pc:spChg>
        <pc:spChg chg="add del">
          <ac:chgData name="Caitlin Thomas" userId="a4d18c47e3747dd6" providerId="LiveId" clId="{9F78B2D1-7373-4015-86D9-739F1D1DB3E7}" dt="2021-07-04T22:24:21.066" v="4454" actId="26606"/>
          <ac:spMkLst>
            <pc:docMk/>
            <pc:sldMk cId="3308814454" sldId="260"/>
            <ac:spMk id="35" creationId="{F534AA72-89BF-4BB0-B339-DEB9FC7F1BF2}"/>
          </ac:spMkLst>
        </pc:spChg>
        <pc:spChg chg="add del">
          <ac:chgData name="Caitlin Thomas" userId="a4d18c47e3747dd6" providerId="LiveId" clId="{9F78B2D1-7373-4015-86D9-739F1D1DB3E7}" dt="2021-07-04T22:24:42.354" v="4456" actId="26606"/>
          <ac:spMkLst>
            <pc:docMk/>
            <pc:sldMk cId="3308814454" sldId="260"/>
            <ac:spMk id="38" creationId="{6E9D6223-8D87-4038-BE74-D5224B024FFD}"/>
          </ac:spMkLst>
        </pc:spChg>
        <pc:spChg chg="add del">
          <ac:chgData name="Caitlin Thomas" userId="a4d18c47e3747dd6" providerId="LiveId" clId="{9F78B2D1-7373-4015-86D9-739F1D1DB3E7}" dt="2021-07-04T22:24:42.354" v="4456" actId="26606"/>
          <ac:spMkLst>
            <pc:docMk/>
            <pc:sldMk cId="3308814454" sldId="260"/>
            <ac:spMk id="39" creationId="{A46FBF49-EC0D-4E09-A77B-DB4E8257E7EA}"/>
          </ac:spMkLst>
        </pc:spChg>
        <pc:spChg chg="add del">
          <ac:chgData name="Caitlin Thomas" userId="a4d18c47e3747dd6" providerId="LiveId" clId="{9F78B2D1-7373-4015-86D9-739F1D1DB3E7}" dt="2021-07-04T22:24:42.354" v="4456" actId="26606"/>
          <ac:spMkLst>
            <pc:docMk/>
            <pc:sldMk cId="3308814454" sldId="260"/>
            <ac:spMk id="40" creationId="{63AA13D0-BF0A-4B8F-9FD6-CAE2DCD93980}"/>
          </ac:spMkLst>
        </pc:spChg>
        <pc:spChg chg="add del">
          <ac:chgData name="Caitlin Thomas" userId="a4d18c47e3747dd6" providerId="LiveId" clId="{9F78B2D1-7373-4015-86D9-739F1D1DB3E7}" dt="2021-07-04T22:24:42.354" v="4456" actId="26606"/>
          <ac:spMkLst>
            <pc:docMk/>
            <pc:sldMk cId="3308814454" sldId="260"/>
            <ac:spMk id="41" creationId="{0BE57918-B880-411B-8535-95776EACEF5D}"/>
          </ac:spMkLst>
        </pc:spChg>
        <pc:spChg chg="add del">
          <ac:chgData name="Caitlin Thomas" userId="a4d18c47e3747dd6" providerId="LiveId" clId="{9F78B2D1-7373-4015-86D9-739F1D1DB3E7}" dt="2021-07-04T22:24:42.354" v="4456" actId="26606"/>
          <ac:spMkLst>
            <pc:docMk/>
            <pc:sldMk cId="3308814454" sldId="260"/>
            <ac:spMk id="42" creationId="{15BE2CF8-7196-4BC3-B312-B0EE486D92FB}"/>
          </ac:spMkLst>
        </pc:spChg>
        <pc:spChg chg="add del">
          <ac:chgData name="Caitlin Thomas" userId="a4d18c47e3747dd6" providerId="LiveId" clId="{9F78B2D1-7373-4015-86D9-739F1D1DB3E7}" dt="2021-07-04T22:24:44.569" v="4458" actId="26606"/>
          <ac:spMkLst>
            <pc:docMk/>
            <pc:sldMk cId="3308814454" sldId="260"/>
            <ac:spMk id="44" creationId="{76A10F56-4600-4E72-882F-DF9A3D70548A}"/>
          </ac:spMkLst>
        </pc:spChg>
        <pc:spChg chg="add del">
          <ac:chgData name="Caitlin Thomas" userId="a4d18c47e3747dd6" providerId="LiveId" clId="{9F78B2D1-7373-4015-86D9-739F1D1DB3E7}" dt="2021-07-04T22:24:44.569" v="4458" actId="26606"/>
          <ac:spMkLst>
            <pc:docMk/>
            <pc:sldMk cId="3308814454" sldId="260"/>
            <ac:spMk id="45" creationId="{44E7C649-57E0-4A93-B134-67101C0725AD}"/>
          </ac:spMkLst>
        </pc:spChg>
        <pc:spChg chg="add del">
          <ac:chgData name="Caitlin Thomas" userId="a4d18c47e3747dd6" providerId="LiveId" clId="{9F78B2D1-7373-4015-86D9-739F1D1DB3E7}" dt="2021-07-04T22:24:44.569" v="4458" actId="26606"/>
          <ac:spMkLst>
            <pc:docMk/>
            <pc:sldMk cId="3308814454" sldId="260"/>
            <ac:spMk id="46" creationId="{AA35AF4F-B82E-435B-8949-29173A0559E8}"/>
          </ac:spMkLst>
        </pc:spChg>
        <pc:spChg chg="add del">
          <ac:chgData name="Caitlin Thomas" userId="a4d18c47e3747dd6" providerId="LiveId" clId="{9F78B2D1-7373-4015-86D9-739F1D1DB3E7}" dt="2021-07-04T22:24:44.569" v="4458" actId="26606"/>
          <ac:spMkLst>
            <pc:docMk/>
            <pc:sldMk cId="3308814454" sldId="260"/>
            <ac:spMk id="47" creationId="{0BE57918-B880-411B-8535-95776EACEF5D}"/>
          </ac:spMkLst>
        </pc:spChg>
        <pc:spChg chg="add">
          <ac:chgData name="Caitlin Thomas" userId="a4d18c47e3747dd6" providerId="LiveId" clId="{9F78B2D1-7373-4015-86D9-739F1D1DB3E7}" dt="2021-07-04T22:24:44.595" v="4459" actId="26606"/>
          <ac:spMkLst>
            <pc:docMk/>
            <pc:sldMk cId="3308814454" sldId="260"/>
            <ac:spMk id="49" creationId="{308119F7-B84E-4EBF-919F-A9B0F6D92473}"/>
          </ac:spMkLst>
        </pc:spChg>
        <pc:spChg chg="add">
          <ac:chgData name="Caitlin Thomas" userId="a4d18c47e3747dd6" providerId="LiveId" clId="{9F78B2D1-7373-4015-86D9-739F1D1DB3E7}" dt="2021-07-04T22:24:44.595" v="4459" actId="26606"/>
          <ac:spMkLst>
            <pc:docMk/>
            <pc:sldMk cId="3308814454" sldId="260"/>
            <ac:spMk id="50" creationId="{DAA17479-17CB-402A-8689-750C6F38584C}"/>
          </ac:spMkLst>
        </pc:spChg>
        <pc:spChg chg="add">
          <ac:chgData name="Caitlin Thomas" userId="a4d18c47e3747dd6" providerId="LiveId" clId="{9F78B2D1-7373-4015-86D9-739F1D1DB3E7}" dt="2021-07-04T22:24:44.595" v="4459" actId="26606"/>
          <ac:spMkLst>
            <pc:docMk/>
            <pc:sldMk cId="3308814454" sldId="260"/>
            <ac:spMk id="51" creationId="{F534AA72-89BF-4BB0-B339-DEB9FC7F1BF2}"/>
          </ac:spMkLst>
        </pc:spChg>
        <pc:graphicFrameChg chg="add del">
          <ac:chgData name="Caitlin Thomas" userId="a4d18c47e3747dd6" providerId="LiveId" clId="{9F78B2D1-7373-4015-86D9-739F1D1DB3E7}" dt="2021-07-04T22:24:02.662" v="4442" actId="26606"/>
          <ac:graphicFrameMkLst>
            <pc:docMk/>
            <pc:sldMk cId="3308814454" sldId="260"/>
            <ac:graphicFrameMk id="5" creationId="{3A264BE3-8DF1-4BB4-9C5B-15B2548A8DCA}"/>
          </ac:graphicFrameMkLst>
        </pc:graphicFrameChg>
        <pc:graphicFrameChg chg="add del">
          <ac:chgData name="Caitlin Thomas" userId="a4d18c47e3747dd6" providerId="LiveId" clId="{9F78B2D1-7373-4015-86D9-739F1D1DB3E7}" dt="2021-07-04T22:24:05.370" v="4446" actId="26606"/>
          <ac:graphicFrameMkLst>
            <pc:docMk/>
            <pc:sldMk cId="3308814454" sldId="260"/>
            <ac:graphicFrameMk id="20" creationId="{3A264BE3-8DF1-4BB4-9C5B-15B2548A8DCA}"/>
          </ac:graphicFrameMkLst>
        </pc:graphicFrameChg>
        <pc:graphicFrameChg chg="add del">
          <ac:chgData name="Caitlin Thomas" userId="a4d18c47e3747dd6" providerId="LiveId" clId="{9F78B2D1-7373-4015-86D9-739F1D1DB3E7}" dt="2021-07-04T22:24:09.148" v="4448" actId="26606"/>
          <ac:graphicFrameMkLst>
            <pc:docMk/>
            <pc:sldMk cId="3308814454" sldId="260"/>
            <ac:graphicFrameMk id="23" creationId="{425C145F-AF17-414E-8AEC-F6B6291AF1BF}"/>
          </ac:graphicFrameMkLst>
        </pc:graphicFrameChg>
        <pc:graphicFrameChg chg="add del">
          <ac:chgData name="Caitlin Thomas" userId="a4d18c47e3747dd6" providerId="LiveId" clId="{9F78B2D1-7373-4015-86D9-739F1D1DB3E7}" dt="2021-07-04T22:24:15.617" v="4452" actId="26606"/>
          <ac:graphicFrameMkLst>
            <pc:docMk/>
            <pc:sldMk cId="3308814454" sldId="260"/>
            <ac:graphicFrameMk id="31" creationId="{1C92E656-B1CD-4A04-A02B-646496ACF117}"/>
          </ac:graphicFrameMkLst>
        </pc:graphicFrameChg>
        <pc:graphicFrameChg chg="add del">
          <ac:chgData name="Caitlin Thomas" userId="a4d18c47e3747dd6" providerId="LiveId" clId="{9F78B2D1-7373-4015-86D9-739F1D1DB3E7}" dt="2021-07-04T22:24:21.066" v="4454" actId="26606"/>
          <ac:graphicFrameMkLst>
            <pc:docMk/>
            <pc:sldMk cId="3308814454" sldId="260"/>
            <ac:graphicFrameMk id="36" creationId="{C10519F9-2CA9-40A1-B72A-62F32988BE96}"/>
          </ac:graphicFrameMkLst>
        </pc:graphicFrameChg>
        <pc:graphicFrameChg chg="add mod modGraphic">
          <ac:chgData name="Caitlin Thomas" userId="a4d18c47e3747dd6" providerId="LiveId" clId="{9F78B2D1-7373-4015-86D9-739F1D1DB3E7}" dt="2021-07-05T19:41:46.725" v="18148" actId="20577"/>
          <ac:graphicFrameMkLst>
            <pc:docMk/>
            <pc:sldMk cId="3308814454" sldId="260"/>
            <ac:graphicFrameMk id="52" creationId="{3A264BE3-8DF1-4BB4-9C5B-15B2548A8DCA}"/>
          </ac:graphicFrameMkLst>
        </pc:graphicFrameChg>
      </pc:sldChg>
      <pc:sldChg chg="addSp delSp modSp new mod setBg delDesignElem modNotesTx">
        <pc:chgData name="Caitlin Thomas" userId="a4d18c47e3747dd6" providerId="LiveId" clId="{9F78B2D1-7373-4015-86D9-739F1D1DB3E7}" dt="2021-07-05T20:36:42.104" v="20046"/>
        <pc:sldMkLst>
          <pc:docMk/>
          <pc:sldMk cId="375816337" sldId="261"/>
        </pc:sldMkLst>
        <pc:spChg chg="mod">
          <ac:chgData name="Caitlin Thomas" userId="a4d18c47e3747dd6" providerId="LiveId" clId="{9F78B2D1-7373-4015-86D9-739F1D1DB3E7}" dt="2021-07-05T14:24:00.972" v="6861" actId="14100"/>
          <ac:spMkLst>
            <pc:docMk/>
            <pc:sldMk cId="375816337" sldId="261"/>
            <ac:spMk id="2" creationId="{4B6D1920-37FD-4444-9CEC-2E40362DC110}"/>
          </ac:spMkLst>
        </pc:spChg>
        <pc:spChg chg="mod">
          <ac:chgData name="Caitlin Thomas" userId="a4d18c47e3747dd6" providerId="LiveId" clId="{9F78B2D1-7373-4015-86D9-739F1D1DB3E7}" dt="2021-07-05T14:08:15.873" v="6354" actId="207"/>
          <ac:spMkLst>
            <pc:docMk/>
            <pc:sldMk cId="375816337" sldId="261"/>
            <ac:spMk id="3" creationId="{957AEBB6-C457-451A-B1A5-CBAB2ADA4C64}"/>
          </ac:spMkLst>
        </pc:spChg>
        <pc:spChg chg="add del mod">
          <ac:chgData name="Caitlin Thomas" userId="a4d18c47e3747dd6" providerId="LiveId" clId="{9F78B2D1-7373-4015-86D9-739F1D1DB3E7}" dt="2021-07-05T14:19:58.526" v="6704"/>
          <ac:spMkLst>
            <pc:docMk/>
            <pc:sldMk cId="375816337" sldId="261"/>
            <ac:spMk id="4" creationId="{4ED15BA3-C55F-4A7D-8F2F-5847CA746C58}"/>
          </ac:spMkLst>
        </pc:spChg>
        <pc:spChg chg="add">
          <ac:chgData name="Caitlin Thomas" userId="a4d18c47e3747dd6" providerId="LiveId" clId="{9F78B2D1-7373-4015-86D9-739F1D1DB3E7}" dt="2021-06-30T15:48:00.757" v="3806" actId="26606"/>
          <ac:spMkLst>
            <pc:docMk/>
            <pc:sldMk cId="375816337" sldId="261"/>
            <ac:spMk id="5" creationId="{76A10F56-4600-4E72-882F-DF9A3D70548A}"/>
          </ac:spMkLst>
        </pc:spChg>
        <pc:spChg chg="add">
          <ac:chgData name="Caitlin Thomas" userId="a4d18c47e3747dd6" providerId="LiveId" clId="{9F78B2D1-7373-4015-86D9-739F1D1DB3E7}" dt="2021-06-30T15:48:00.757" v="3806" actId="26606"/>
          <ac:spMkLst>
            <pc:docMk/>
            <pc:sldMk cId="375816337" sldId="261"/>
            <ac:spMk id="6" creationId="{44E7C649-57E0-4A93-B134-67101C0725AD}"/>
          </ac:spMkLst>
        </pc:spChg>
        <pc:spChg chg="add">
          <ac:chgData name="Caitlin Thomas" userId="a4d18c47e3747dd6" providerId="LiveId" clId="{9F78B2D1-7373-4015-86D9-739F1D1DB3E7}" dt="2021-06-30T15:48:00.757" v="3806" actId="26606"/>
          <ac:spMkLst>
            <pc:docMk/>
            <pc:sldMk cId="375816337" sldId="261"/>
            <ac:spMk id="7" creationId="{AA35AF4F-B82E-435B-8949-29173A0559E8}"/>
          </ac:spMkLst>
        </pc:spChg>
        <pc:spChg chg="add del">
          <ac:chgData name="Caitlin Thomas" userId="a4d18c47e3747dd6" providerId="LiveId" clId="{9F78B2D1-7373-4015-86D9-739F1D1DB3E7}" dt="2021-06-30T15:47:20.479" v="3804"/>
          <ac:spMkLst>
            <pc:docMk/>
            <pc:sldMk cId="375816337" sldId="261"/>
            <ac:spMk id="8" creationId="{76A10F56-4600-4E72-882F-DF9A3D70548A}"/>
          </ac:spMkLst>
        </pc:spChg>
        <pc:spChg chg="add del">
          <ac:chgData name="Caitlin Thomas" userId="a4d18c47e3747dd6" providerId="LiveId" clId="{9F78B2D1-7373-4015-86D9-739F1D1DB3E7}" dt="2021-07-05T14:15:49.242" v="6672" actId="478"/>
          <ac:spMkLst>
            <pc:docMk/>
            <pc:sldMk cId="375816337" sldId="261"/>
            <ac:spMk id="9" creationId="{8DFFEABE-9187-412A-9B57-681D88C0D41E}"/>
          </ac:spMkLst>
        </pc:spChg>
        <pc:spChg chg="add del">
          <ac:chgData name="Caitlin Thomas" userId="a4d18c47e3747dd6" providerId="LiveId" clId="{9F78B2D1-7373-4015-86D9-739F1D1DB3E7}" dt="2021-06-30T15:47:20.479" v="3804"/>
          <ac:spMkLst>
            <pc:docMk/>
            <pc:sldMk cId="375816337" sldId="261"/>
            <ac:spMk id="10" creationId="{44E7C649-57E0-4A93-B134-67101C0725AD}"/>
          </ac:spMkLst>
        </pc:spChg>
        <pc:spChg chg="add del">
          <ac:chgData name="Caitlin Thomas" userId="a4d18c47e3747dd6" providerId="LiveId" clId="{9F78B2D1-7373-4015-86D9-739F1D1DB3E7}" dt="2021-06-30T15:47:20.479" v="3804"/>
          <ac:spMkLst>
            <pc:docMk/>
            <pc:sldMk cId="375816337" sldId="261"/>
            <ac:spMk id="12" creationId="{AA35AF4F-B82E-435B-8949-29173A0559E8}"/>
          </ac:spMkLst>
        </pc:spChg>
        <pc:graphicFrameChg chg="add del mod modGraphic">
          <ac:chgData name="Caitlin Thomas" userId="a4d18c47e3747dd6" providerId="LiveId" clId="{9F78B2D1-7373-4015-86D9-739F1D1DB3E7}" dt="2021-07-05T20:35:41.139" v="20045"/>
          <ac:graphicFrameMkLst>
            <pc:docMk/>
            <pc:sldMk cId="375816337" sldId="261"/>
            <ac:graphicFrameMk id="11" creationId="{9B4F509C-4670-44FF-A143-DB6C47827721}"/>
          </ac:graphicFrameMkLst>
        </pc:graphicFrameChg>
      </pc:sldChg>
      <pc:sldChg chg="addSp delSp modSp new mod">
        <pc:chgData name="Caitlin Thomas" userId="a4d18c47e3747dd6" providerId="LiveId" clId="{9F78B2D1-7373-4015-86D9-739F1D1DB3E7}" dt="2021-07-05T19:44:58.638" v="18198" actId="14100"/>
        <pc:sldMkLst>
          <pc:docMk/>
          <pc:sldMk cId="3440479632" sldId="262"/>
        </pc:sldMkLst>
        <pc:spChg chg="mod">
          <ac:chgData name="Caitlin Thomas" userId="a4d18c47e3747dd6" providerId="LiveId" clId="{9F78B2D1-7373-4015-86D9-739F1D1DB3E7}" dt="2021-07-04T22:25:14.875" v="4506" actId="14100"/>
          <ac:spMkLst>
            <pc:docMk/>
            <pc:sldMk cId="3440479632" sldId="262"/>
            <ac:spMk id="2" creationId="{7EA5109D-27CC-4022-9A19-EEFB1372CD4A}"/>
          </ac:spMkLst>
        </pc:spChg>
        <pc:spChg chg="mod">
          <ac:chgData name="Caitlin Thomas" userId="a4d18c47e3747dd6" providerId="LiveId" clId="{9F78B2D1-7373-4015-86D9-739F1D1DB3E7}" dt="2021-07-05T19:43:22.522" v="18178" actId="20577"/>
          <ac:spMkLst>
            <pc:docMk/>
            <pc:sldMk cId="3440479632" sldId="262"/>
            <ac:spMk id="3" creationId="{DD77ECE1-7A5D-4CF0-96DA-59AE6C0FD71E}"/>
          </ac:spMkLst>
        </pc:spChg>
        <pc:spChg chg="add del mod">
          <ac:chgData name="Caitlin Thomas" userId="a4d18c47e3747dd6" providerId="LiveId" clId="{9F78B2D1-7373-4015-86D9-739F1D1DB3E7}" dt="2021-07-04T22:31:42.245" v="4996" actId="478"/>
          <ac:spMkLst>
            <pc:docMk/>
            <pc:sldMk cId="3440479632" sldId="262"/>
            <ac:spMk id="4" creationId="{811258AD-37CC-4206-A163-9BACEFDCC94C}"/>
          </ac:spMkLst>
        </pc:spChg>
        <pc:spChg chg="add mod">
          <ac:chgData name="Caitlin Thomas" userId="a4d18c47e3747dd6" providerId="LiveId" clId="{9F78B2D1-7373-4015-86D9-739F1D1DB3E7}" dt="2021-07-05T19:44:58.638" v="18198" actId="14100"/>
          <ac:spMkLst>
            <pc:docMk/>
            <pc:sldMk cId="3440479632" sldId="262"/>
            <ac:spMk id="5" creationId="{B443B8AB-E9B2-4EC3-A8B1-DFB2126B7BDB}"/>
          </ac:spMkLst>
        </pc:spChg>
      </pc:sldChg>
      <pc:sldChg chg="addSp delSp modSp new mod setBg modNotesTx">
        <pc:chgData name="Caitlin Thomas" userId="a4d18c47e3747dd6" providerId="LiveId" clId="{9F78B2D1-7373-4015-86D9-739F1D1DB3E7}" dt="2021-07-05T16:31:41.551" v="10952" actId="403"/>
        <pc:sldMkLst>
          <pc:docMk/>
          <pc:sldMk cId="1770542564" sldId="263"/>
        </pc:sldMkLst>
        <pc:spChg chg="mod">
          <ac:chgData name="Caitlin Thomas" userId="a4d18c47e3747dd6" providerId="LiveId" clId="{9F78B2D1-7373-4015-86D9-739F1D1DB3E7}" dt="2021-07-05T16:31:41.551" v="10952" actId="403"/>
          <ac:spMkLst>
            <pc:docMk/>
            <pc:sldMk cId="1770542564" sldId="263"/>
            <ac:spMk id="2" creationId="{7124A9CA-D4E3-43D8-BB3A-440F7EB04E3B}"/>
          </ac:spMkLst>
        </pc:spChg>
        <pc:spChg chg="del mod">
          <ac:chgData name="Caitlin Thomas" userId="a4d18c47e3747dd6" providerId="LiveId" clId="{9F78B2D1-7373-4015-86D9-739F1D1DB3E7}" dt="2021-07-05T16:25:30.287" v="10913" actId="26606"/>
          <ac:spMkLst>
            <pc:docMk/>
            <pc:sldMk cId="1770542564" sldId="263"/>
            <ac:spMk id="3" creationId="{BCB1BF7F-0FAE-452E-A06B-80CC1C0EA7B6}"/>
          </ac:spMkLst>
        </pc:spChg>
        <pc:spChg chg="add del mod">
          <ac:chgData name="Caitlin Thomas" userId="a4d18c47e3747dd6" providerId="LiveId" clId="{9F78B2D1-7373-4015-86D9-739F1D1DB3E7}" dt="2021-07-05T16:25:30.310" v="10915"/>
          <ac:spMkLst>
            <pc:docMk/>
            <pc:sldMk cId="1770542564" sldId="263"/>
            <ac:spMk id="4" creationId="{6A399C1B-B022-4052-809B-9D719C73F8CB}"/>
          </ac:spMkLst>
        </pc:spChg>
        <pc:spChg chg="add del mod">
          <ac:chgData name="Caitlin Thomas" userId="a4d18c47e3747dd6" providerId="LiveId" clId="{9F78B2D1-7373-4015-86D9-739F1D1DB3E7}" dt="2021-07-05T16:29:14.627" v="10940"/>
          <ac:spMkLst>
            <pc:docMk/>
            <pc:sldMk cId="1770542564" sldId="263"/>
            <ac:spMk id="5" creationId="{CEB35BE0-D64D-4292-B0B4-EB4921A1D926}"/>
          </ac:spMkLst>
        </pc:spChg>
        <pc:spChg chg="add del mod">
          <ac:chgData name="Caitlin Thomas" userId="a4d18c47e3747dd6" providerId="LiveId" clId="{9F78B2D1-7373-4015-86D9-739F1D1DB3E7}" dt="2021-07-05T16:30:30.217" v="10947" actId="478"/>
          <ac:spMkLst>
            <pc:docMk/>
            <pc:sldMk cId="1770542564" sldId="263"/>
            <ac:spMk id="6" creationId="{2A0983FA-4CD8-461A-963D-5A77B73FCECF}"/>
          </ac:spMkLst>
        </pc:spChg>
        <pc:spChg chg="add del">
          <ac:chgData name="Caitlin Thomas" userId="a4d18c47e3747dd6" providerId="LiveId" clId="{9F78B2D1-7373-4015-86D9-739F1D1DB3E7}" dt="2021-07-05T14:32:52.308" v="8211" actId="26606"/>
          <ac:spMkLst>
            <pc:docMk/>
            <pc:sldMk cId="1770542564" sldId="263"/>
            <ac:spMk id="8" creationId="{3F58D3F4-AD3E-4263-85BF-7EB71245838E}"/>
          </ac:spMkLst>
        </pc:spChg>
        <pc:spChg chg="add del">
          <ac:chgData name="Caitlin Thomas" userId="a4d18c47e3747dd6" providerId="LiveId" clId="{9F78B2D1-7373-4015-86D9-739F1D1DB3E7}" dt="2021-07-05T14:32:52.308" v="8211" actId="26606"/>
          <ac:spMkLst>
            <pc:docMk/>
            <pc:sldMk cId="1770542564" sldId="263"/>
            <ac:spMk id="10" creationId="{B383AC10-A272-4982-A610-DDA728D78139}"/>
          </ac:spMkLst>
        </pc:spChg>
        <pc:spChg chg="add del">
          <ac:chgData name="Caitlin Thomas" userId="a4d18c47e3747dd6" providerId="LiveId" clId="{9F78B2D1-7373-4015-86D9-739F1D1DB3E7}" dt="2021-07-05T14:32:52.308" v="8211" actId="26606"/>
          <ac:spMkLst>
            <pc:docMk/>
            <pc:sldMk cId="1770542564" sldId="263"/>
            <ac:spMk id="12" creationId="{F6FDED66-1461-4834-9923-329986747FE6}"/>
          </ac:spMkLst>
        </pc:spChg>
        <pc:spChg chg="add del">
          <ac:chgData name="Caitlin Thomas" userId="a4d18c47e3747dd6" providerId="LiveId" clId="{9F78B2D1-7373-4015-86D9-739F1D1DB3E7}" dt="2021-07-05T14:32:52.308" v="8211" actId="26606"/>
          <ac:spMkLst>
            <pc:docMk/>
            <pc:sldMk cId="1770542564" sldId="263"/>
            <ac:spMk id="14" creationId="{1607CD53-0FF9-47E9-94AD-2BF64BA801B1}"/>
          </ac:spMkLst>
        </pc:spChg>
        <pc:spChg chg="add del">
          <ac:chgData name="Caitlin Thomas" userId="a4d18c47e3747dd6" providerId="LiveId" clId="{9F78B2D1-7373-4015-86D9-739F1D1DB3E7}" dt="2021-07-05T16:25:30.287" v="10913" actId="26606"/>
          <ac:spMkLst>
            <pc:docMk/>
            <pc:sldMk cId="1770542564" sldId="263"/>
            <ac:spMk id="16" creationId="{C52E2836-9095-4D3C-85DB-A013CBD51365}"/>
          </ac:spMkLst>
        </pc:spChg>
        <pc:spChg chg="add del">
          <ac:chgData name="Caitlin Thomas" userId="a4d18c47e3747dd6" providerId="LiveId" clId="{9F78B2D1-7373-4015-86D9-739F1D1DB3E7}" dt="2021-07-05T16:25:30.287" v="10913" actId="26606"/>
          <ac:spMkLst>
            <pc:docMk/>
            <pc:sldMk cId="1770542564" sldId="263"/>
            <ac:spMk id="17" creationId="{A92B8916-626C-4C83-B808-82B7DF02CA35}"/>
          </ac:spMkLst>
        </pc:spChg>
        <pc:spChg chg="add del">
          <ac:chgData name="Caitlin Thomas" userId="a4d18c47e3747dd6" providerId="LiveId" clId="{9F78B2D1-7373-4015-86D9-739F1D1DB3E7}" dt="2021-07-05T16:25:30.287" v="10913" actId="26606"/>
          <ac:spMkLst>
            <pc:docMk/>
            <pc:sldMk cId="1770542564" sldId="263"/>
            <ac:spMk id="18" creationId="{14DAEE6D-D7E7-4E31-9E45-96B6E2F6E0CB}"/>
          </ac:spMkLst>
        </pc:spChg>
        <pc:spChg chg="add del">
          <ac:chgData name="Caitlin Thomas" userId="a4d18c47e3747dd6" providerId="LiveId" clId="{9F78B2D1-7373-4015-86D9-739F1D1DB3E7}" dt="2021-07-05T16:25:30.287" v="10913" actId="26606"/>
          <ac:spMkLst>
            <pc:docMk/>
            <pc:sldMk cId="1770542564" sldId="263"/>
            <ac:spMk id="19" creationId="{5D976E54-F014-4833-9EB7-2588113E1C06}"/>
          </ac:spMkLst>
        </pc:spChg>
        <pc:spChg chg="add del">
          <ac:chgData name="Caitlin Thomas" userId="a4d18c47e3747dd6" providerId="LiveId" clId="{9F78B2D1-7373-4015-86D9-739F1D1DB3E7}" dt="2021-07-05T16:25:40.082" v="10916" actId="26606"/>
          <ac:spMkLst>
            <pc:docMk/>
            <pc:sldMk cId="1770542564" sldId="263"/>
            <ac:spMk id="25" creationId="{7F532A73-CC48-4B70-913D-D8D4400F85DE}"/>
          </ac:spMkLst>
        </pc:spChg>
        <pc:spChg chg="add del">
          <ac:chgData name="Caitlin Thomas" userId="a4d18c47e3747dd6" providerId="LiveId" clId="{9F78B2D1-7373-4015-86D9-739F1D1DB3E7}" dt="2021-07-05T16:31:34.104" v="10948" actId="26606"/>
          <ac:spMkLst>
            <pc:docMk/>
            <pc:sldMk cId="1770542564" sldId="263"/>
            <ac:spMk id="30" creationId="{308119F7-B84E-4EBF-919F-A9B0F6D92473}"/>
          </ac:spMkLst>
        </pc:spChg>
        <pc:spChg chg="add del">
          <ac:chgData name="Caitlin Thomas" userId="a4d18c47e3747dd6" providerId="LiveId" clId="{9F78B2D1-7373-4015-86D9-739F1D1DB3E7}" dt="2021-07-05T16:31:34.104" v="10948" actId="26606"/>
          <ac:spMkLst>
            <pc:docMk/>
            <pc:sldMk cId="1770542564" sldId="263"/>
            <ac:spMk id="32" creationId="{DAA17479-17CB-402A-8689-750C6F38584C}"/>
          </ac:spMkLst>
        </pc:spChg>
        <pc:spChg chg="add del">
          <ac:chgData name="Caitlin Thomas" userId="a4d18c47e3747dd6" providerId="LiveId" clId="{9F78B2D1-7373-4015-86D9-739F1D1DB3E7}" dt="2021-07-05T16:31:34.104" v="10948" actId="26606"/>
          <ac:spMkLst>
            <pc:docMk/>
            <pc:sldMk cId="1770542564" sldId="263"/>
            <ac:spMk id="34" creationId="{F534AA72-89BF-4BB0-B339-DEB9FC7F1BF2}"/>
          </ac:spMkLst>
        </pc:spChg>
        <pc:spChg chg="add">
          <ac:chgData name="Caitlin Thomas" userId="a4d18c47e3747dd6" providerId="LiveId" clId="{9F78B2D1-7373-4015-86D9-739F1D1DB3E7}" dt="2021-07-05T16:31:34.104" v="10948" actId="26606"/>
          <ac:spMkLst>
            <pc:docMk/>
            <pc:sldMk cId="1770542564" sldId="263"/>
            <ac:spMk id="39" creationId="{2BFB0E95-9CAE-4968-A118-2B9F7C8BBBEC}"/>
          </ac:spMkLst>
        </pc:spChg>
        <pc:spChg chg="add">
          <ac:chgData name="Caitlin Thomas" userId="a4d18c47e3747dd6" providerId="LiveId" clId="{9F78B2D1-7373-4015-86D9-739F1D1DB3E7}" dt="2021-07-05T16:31:34.104" v="10948" actId="26606"/>
          <ac:spMkLst>
            <pc:docMk/>
            <pc:sldMk cId="1770542564" sldId="263"/>
            <ac:spMk id="41" creationId="{72133437-BFEB-412D-978C-59379BF575EC}"/>
          </ac:spMkLst>
        </pc:spChg>
        <pc:spChg chg="add">
          <ac:chgData name="Caitlin Thomas" userId="a4d18c47e3747dd6" providerId="LiveId" clId="{9F78B2D1-7373-4015-86D9-739F1D1DB3E7}" dt="2021-07-05T16:31:34.104" v="10948" actId="26606"/>
          <ac:spMkLst>
            <pc:docMk/>
            <pc:sldMk cId="1770542564" sldId="263"/>
            <ac:spMk id="53" creationId="{D277D65C-DA10-481D-B5A1-7DB78CF638DD}"/>
          </ac:spMkLst>
        </pc:spChg>
        <pc:grpChg chg="add">
          <ac:chgData name="Caitlin Thomas" userId="a4d18c47e3747dd6" providerId="LiveId" clId="{9F78B2D1-7373-4015-86D9-739F1D1DB3E7}" dt="2021-07-05T16:31:34.104" v="10948" actId="26606"/>
          <ac:grpSpMkLst>
            <pc:docMk/>
            <pc:sldMk cId="1770542564" sldId="263"/>
            <ac:grpSpMk id="43" creationId="{898907C4-FC8B-4436-8D59-610E3736136D}"/>
          </ac:grpSpMkLst>
        </pc:grpChg>
        <pc:grpChg chg="add">
          <ac:chgData name="Caitlin Thomas" userId="a4d18c47e3747dd6" providerId="LiveId" clId="{9F78B2D1-7373-4015-86D9-739F1D1DB3E7}" dt="2021-07-05T16:31:34.104" v="10948" actId="26606"/>
          <ac:grpSpMkLst>
            <pc:docMk/>
            <pc:sldMk cId="1770542564" sldId="263"/>
            <ac:grpSpMk id="48" creationId="{9F9D18AC-8DBF-44B9-B251-652985A640D9}"/>
          </ac:grpSpMkLst>
        </pc:grpChg>
        <pc:graphicFrameChg chg="add mod modGraphic">
          <ac:chgData name="Caitlin Thomas" userId="a4d18c47e3747dd6" providerId="LiveId" clId="{9F78B2D1-7373-4015-86D9-739F1D1DB3E7}" dt="2021-07-05T16:31:34.104" v="10948" actId="26606"/>
          <ac:graphicFrameMkLst>
            <pc:docMk/>
            <pc:sldMk cId="1770542564" sldId="263"/>
            <ac:graphicFrameMk id="21" creationId="{DB65D198-1638-467E-BB32-1B24FA0BE496}"/>
          </ac:graphicFrameMkLst>
        </pc:graphicFrameChg>
      </pc:sldChg>
      <pc:sldChg chg="addSp delSp modSp new mod">
        <pc:chgData name="Caitlin Thomas" userId="a4d18c47e3747dd6" providerId="LiveId" clId="{9F78B2D1-7373-4015-86D9-739F1D1DB3E7}" dt="2021-07-05T20:43:18.098" v="20106" actId="20577"/>
        <pc:sldMkLst>
          <pc:docMk/>
          <pc:sldMk cId="2029675463" sldId="264"/>
        </pc:sldMkLst>
        <pc:spChg chg="mod">
          <ac:chgData name="Caitlin Thomas" userId="a4d18c47e3747dd6" providerId="LiveId" clId="{9F78B2D1-7373-4015-86D9-739F1D1DB3E7}" dt="2021-07-05T16:18:40.689" v="10297" actId="14100"/>
          <ac:spMkLst>
            <pc:docMk/>
            <pc:sldMk cId="2029675463" sldId="264"/>
            <ac:spMk id="2" creationId="{E0DCF770-22E9-4D61-999E-53E67E1B313E}"/>
          </ac:spMkLst>
        </pc:spChg>
        <pc:spChg chg="del mod">
          <ac:chgData name="Caitlin Thomas" userId="a4d18c47e3747dd6" providerId="LiveId" clId="{9F78B2D1-7373-4015-86D9-739F1D1DB3E7}" dt="2021-07-05T16:21:48.611" v="10529" actId="26606"/>
          <ac:spMkLst>
            <pc:docMk/>
            <pc:sldMk cId="2029675463" sldId="264"/>
            <ac:spMk id="3" creationId="{86384F53-A8BB-4073-AF58-384B14FDB6D5}"/>
          </ac:spMkLst>
        </pc:spChg>
        <pc:graphicFrameChg chg="add mod modGraphic">
          <ac:chgData name="Caitlin Thomas" userId="a4d18c47e3747dd6" providerId="LiveId" clId="{9F78B2D1-7373-4015-86D9-739F1D1DB3E7}" dt="2021-07-05T20:43:18.098" v="20106" actId="20577"/>
          <ac:graphicFrameMkLst>
            <pc:docMk/>
            <pc:sldMk cId="2029675463" sldId="264"/>
            <ac:graphicFrameMk id="5" creationId="{E7814A79-BDA8-4D9B-8793-E38A1885EA9C}"/>
          </ac:graphicFrameMkLst>
        </pc:graphicFrameChg>
      </pc:sldChg>
      <pc:sldChg chg="addSp delSp modSp new mod">
        <pc:chgData name="Caitlin Thomas" userId="a4d18c47e3747dd6" providerId="LiveId" clId="{9F78B2D1-7373-4015-86D9-739F1D1DB3E7}" dt="2021-07-05T16:47:23.901" v="12039" actId="1076"/>
        <pc:sldMkLst>
          <pc:docMk/>
          <pc:sldMk cId="683295821" sldId="265"/>
        </pc:sldMkLst>
        <pc:spChg chg="mod">
          <ac:chgData name="Caitlin Thomas" userId="a4d18c47e3747dd6" providerId="LiveId" clId="{9F78B2D1-7373-4015-86D9-739F1D1DB3E7}" dt="2021-07-05T16:38:12.429" v="11008" actId="14100"/>
          <ac:spMkLst>
            <pc:docMk/>
            <pc:sldMk cId="683295821" sldId="265"/>
            <ac:spMk id="2" creationId="{7F56402B-E9D4-42DD-8132-B1A445931ECA}"/>
          </ac:spMkLst>
        </pc:spChg>
        <pc:spChg chg="add del mod">
          <ac:chgData name="Caitlin Thomas" userId="a4d18c47e3747dd6" providerId="LiveId" clId="{9F78B2D1-7373-4015-86D9-739F1D1DB3E7}" dt="2021-07-05T16:46:46.794" v="12037" actId="26606"/>
          <ac:spMkLst>
            <pc:docMk/>
            <pc:sldMk cId="683295821" sldId="265"/>
            <ac:spMk id="3" creationId="{8F64204A-0A47-4C71-B121-8713D6B6957E}"/>
          </ac:spMkLst>
        </pc:spChg>
        <pc:spChg chg="add mod">
          <ac:chgData name="Caitlin Thomas" userId="a4d18c47e3747dd6" providerId="LiveId" clId="{9F78B2D1-7373-4015-86D9-739F1D1DB3E7}" dt="2021-07-05T16:47:23.901" v="12039" actId="1076"/>
          <ac:spMkLst>
            <pc:docMk/>
            <pc:sldMk cId="683295821" sldId="265"/>
            <ac:spMk id="4" creationId="{C90F92E6-4AFD-43A1-A158-362DEE5A660F}"/>
          </ac:spMkLst>
        </pc:spChg>
        <pc:graphicFrameChg chg="add del">
          <ac:chgData name="Caitlin Thomas" userId="a4d18c47e3747dd6" providerId="LiveId" clId="{9F78B2D1-7373-4015-86D9-739F1D1DB3E7}" dt="2021-07-05T16:46:08.268" v="12030" actId="26606"/>
          <ac:graphicFrameMkLst>
            <pc:docMk/>
            <pc:sldMk cId="683295821" sldId="265"/>
            <ac:graphicFrameMk id="6" creationId="{4E19B9B3-2011-476A-9EAB-ED299CCD5D83}"/>
          </ac:graphicFrameMkLst>
        </pc:graphicFrameChg>
        <pc:graphicFrameChg chg="add del">
          <ac:chgData name="Caitlin Thomas" userId="a4d18c47e3747dd6" providerId="LiveId" clId="{9F78B2D1-7373-4015-86D9-739F1D1DB3E7}" dt="2021-07-05T16:46:27.169" v="12032" actId="26606"/>
          <ac:graphicFrameMkLst>
            <pc:docMk/>
            <pc:sldMk cId="683295821" sldId="265"/>
            <ac:graphicFrameMk id="8" creationId="{A470655B-518B-46CB-B384-AA45F39A0434}"/>
          </ac:graphicFrameMkLst>
        </pc:graphicFrameChg>
        <pc:graphicFrameChg chg="add del">
          <ac:chgData name="Caitlin Thomas" userId="a4d18c47e3747dd6" providerId="LiveId" clId="{9F78B2D1-7373-4015-86D9-739F1D1DB3E7}" dt="2021-07-05T16:46:37.245" v="12034" actId="26606"/>
          <ac:graphicFrameMkLst>
            <pc:docMk/>
            <pc:sldMk cId="683295821" sldId="265"/>
            <ac:graphicFrameMk id="10" creationId="{4E19B9B3-2011-476A-9EAB-ED299CCD5D83}"/>
          </ac:graphicFrameMkLst>
        </pc:graphicFrameChg>
        <pc:graphicFrameChg chg="add del">
          <ac:chgData name="Caitlin Thomas" userId="a4d18c47e3747dd6" providerId="LiveId" clId="{9F78B2D1-7373-4015-86D9-739F1D1DB3E7}" dt="2021-07-05T16:46:46.736" v="12036" actId="26606"/>
          <ac:graphicFrameMkLst>
            <pc:docMk/>
            <pc:sldMk cId="683295821" sldId="265"/>
            <ac:graphicFrameMk id="12" creationId="{3E66C060-BAF3-4810-BEEE-D5926D665B23}"/>
          </ac:graphicFrameMkLst>
        </pc:graphicFrameChg>
        <pc:graphicFrameChg chg="add mod">
          <ac:chgData name="Caitlin Thomas" userId="a4d18c47e3747dd6" providerId="LiveId" clId="{9F78B2D1-7373-4015-86D9-739F1D1DB3E7}" dt="2021-07-05T16:47:06.714" v="12038" actId="12100"/>
          <ac:graphicFrameMkLst>
            <pc:docMk/>
            <pc:sldMk cId="683295821" sldId="265"/>
            <ac:graphicFrameMk id="14" creationId="{4E19B9B3-2011-476A-9EAB-ED299CCD5D83}"/>
          </ac:graphicFrameMkLst>
        </pc:graphicFrameChg>
      </pc:sldChg>
      <pc:sldChg chg="addSp modSp new mod">
        <pc:chgData name="Caitlin Thomas" userId="a4d18c47e3747dd6" providerId="LiveId" clId="{9F78B2D1-7373-4015-86D9-739F1D1DB3E7}" dt="2021-07-05T21:17:03.075" v="20593" actId="20577"/>
        <pc:sldMkLst>
          <pc:docMk/>
          <pc:sldMk cId="866597248" sldId="266"/>
        </pc:sldMkLst>
        <pc:spChg chg="mod">
          <ac:chgData name="Caitlin Thomas" userId="a4d18c47e3747dd6" providerId="LiveId" clId="{9F78B2D1-7373-4015-86D9-739F1D1DB3E7}" dt="2021-07-05T16:54:28.301" v="12860" actId="1076"/>
          <ac:spMkLst>
            <pc:docMk/>
            <pc:sldMk cId="866597248" sldId="266"/>
            <ac:spMk id="2" creationId="{9CF576EE-482C-4E48-9B39-20DB6716C221}"/>
          </ac:spMkLst>
        </pc:spChg>
        <pc:spChg chg="mod">
          <ac:chgData name="Caitlin Thomas" userId="a4d18c47e3747dd6" providerId="LiveId" clId="{9F78B2D1-7373-4015-86D9-739F1D1DB3E7}" dt="2021-07-05T21:11:37.187" v="20561" actId="20577"/>
          <ac:spMkLst>
            <pc:docMk/>
            <pc:sldMk cId="866597248" sldId="266"/>
            <ac:spMk id="3" creationId="{3F99D27F-2BAB-45B2-BB90-194D78AC7105}"/>
          </ac:spMkLst>
        </pc:spChg>
        <pc:spChg chg="add mod">
          <ac:chgData name="Caitlin Thomas" userId="a4d18c47e3747dd6" providerId="LiveId" clId="{9F78B2D1-7373-4015-86D9-739F1D1DB3E7}" dt="2021-07-05T21:17:03.075" v="20593" actId="20577"/>
          <ac:spMkLst>
            <pc:docMk/>
            <pc:sldMk cId="866597248" sldId="266"/>
            <ac:spMk id="4" creationId="{85160D01-8695-4D95-A71D-E8750051A9AC}"/>
          </ac:spMkLst>
        </pc:spChg>
      </pc:sldChg>
      <pc:sldChg chg="addSp modSp new mod setBg">
        <pc:chgData name="Caitlin Thomas" userId="a4d18c47e3747dd6" providerId="LiveId" clId="{9F78B2D1-7373-4015-86D9-739F1D1DB3E7}" dt="2021-07-05T19:10:48.858" v="16183" actId="403"/>
        <pc:sldMkLst>
          <pc:docMk/>
          <pc:sldMk cId="2382524268" sldId="267"/>
        </pc:sldMkLst>
        <pc:spChg chg="mod">
          <ac:chgData name="Caitlin Thomas" userId="a4d18c47e3747dd6" providerId="LiveId" clId="{9F78B2D1-7373-4015-86D9-739F1D1DB3E7}" dt="2021-07-05T18:52:37.420" v="13921" actId="1076"/>
          <ac:spMkLst>
            <pc:docMk/>
            <pc:sldMk cId="2382524268" sldId="267"/>
            <ac:spMk id="2" creationId="{3755A778-3E1C-4162-94B9-90D50CB22737}"/>
          </ac:spMkLst>
        </pc:spChg>
        <pc:spChg chg="mod">
          <ac:chgData name="Caitlin Thomas" userId="a4d18c47e3747dd6" providerId="LiveId" clId="{9F78B2D1-7373-4015-86D9-739F1D1DB3E7}" dt="2021-07-05T18:58:38.283" v="14616" actId="20577"/>
          <ac:spMkLst>
            <pc:docMk/>
            <pc:sldMk cId="2382524268" sldId="267"/>
            <ac:spMk id="3" creationId="{976CF23F-D41C-48E0-BA31-E2C1419EAC92}"/>
          </ac:spMkLst>
        </pc:spChg>
        <pc:spChg chg="add mod">
          <ac:chgData name="Caitlin Thomas" userId="a4d18c47e3747dd6" providerId="LiveId" clId="{9F78B2D1-7373-4015-86D9-739F1D1DB3E7}" dt="2021-07-05T19:10:48.858" v="16183" actId="403"/>
          <ac:spMkLst>
            <pc:docMk/>
            <pc:sldMk cId="2382524268" sldId="267"/>
            <ac:spMk id="4" creationId="{560C6DDF-995A-45CE-9971-0C819C6062DB}"/>
          </ac:spMkLst>
        </pc:spChg>
        <pc:spChg chg="add">
          <ac:chgData name="Caitlin Thomas" userId="a4d18c47e3747dd6" providerId="LiveId" clId="{9F78B2D1-7373-4015-86D9-739F1D1DB3E7}" dt="2021-07-05T18:52:24.250" v="13917" actId="26606"/>
          <ac:spMkLst>
            <pc:docMk/>
            <pc:sldMk cId="2382524268" sldId="267"/>
            <ac:spMk id="8" creationId="{76A10F56-4600-4E72-882F-DF9A3D70548A}"/>
          </ac:spMkLst>
        </pc:spChg>
        <pc:spChg chg="add">
          <ac:chgData name="Caitlin Thomas" userId="a4d18c47e3747dd6" providerId="LiveId" clId="{9F78B2D1-7373-4015-86D9-739F1D1DB3E7}" dt="2021-07-05T18:52:24.250" v="13917" actId="26606"/>
          <ac:spMkLst>
            <pc:docMk/>
            <pc:sldMk cId="2382524268" sldId="267"/>
            <ac:spMk id="10" creationId="{44E7C649-57E0-4A93-B134-67101C0725AD}"/>
          </ac:spMkLst>
        </pc:spChg>
        <pc:spChg chg="add">
          <ac:chgData name="Caitlin Thomas" userId="a4d18c47e3747dd6" providerId="LiveId" clId="{9F78B2D1-7373-4015-86D9-739F1D1DB3E7}" dt="2021-07-05T18:52:24.250" v="13917" actId="26606"/>
          <ac:spMkLst>
            <pc:docMk/>
            <pc:sldMk cId="2382524268" sldId="267"/>
            <ac:spMk id="12" creationId="{AA35AF4F-B82E-435B-8949-29173A0559E8}"/>
          </ac:spMkLst>
        </pc:spChg>
      </pc:sldChg>
      <pc:sldChg chg="addSp delSp modSp new mod setBg">
        <pc:chgData name="Caitlin Thomas" userId="a4d18c47e3747dd6" providerId="LiveId" clId="{9F78B2D1-7373-4015-86D9-739F1D1DB3E7}" dt="2021-07-05T21:33:54.015" v="20609" actId="20577"/>
        <pc:sldMkLst>
          <pc:docMk/>
          <pc:sldMk cId="3721659614" sldId="268"/>
        </pc:sldMkLst>
        <pc:spChg chg="mod">
          <ac:chgData name="Caitlin Thomas" userId="a4d18c47e3747dd6" providerId="LiveId" clId="{9F78B2D1-7373-4015-86D9-739F1D1DB3E7}" dt="2021-07-05T21:28:39.362" v="20594" actId="1076"/>
          <ac:spMkLst>
            <pc:docMk/>
            <pc:sldMk cId="3721659614" sldId="268"/>
            <ac:spMk id="2" creationId="{69CB3AE6-CDC8-41B1-BAE8-2D82BF991B93}"/>
          </ac:spMkLst>
        </pc:spChg>
        <pc:spChg chg="mod">
          <ac:chgData name="Caitlin Thomas" userId="a4d18c47e3747dd6" providerId="LiveId" clId="{9F78B2D1-7373-4015-86D9-739F1D1DB3E7}" dt="2021-07-05T21:33:54.015" v="20609" actId="20577"/>
          <ac:spMkLst>
            <pc:docMk/>
            <pc:sldMk cId="3721659614" sldId="268"/>
            <ac:spMk id="3" creationId="{3E753CFE-2545-4A28-8AE7-751F723EBE2E}"/>
          </ac:spMkLst>
        </pc:spChg>
        <pc:spChg chg="add del">
          <ac:chgData name="Caitlin Thomas" userId="a4d18c47e3747dd6" providerId="LiveId" clId="{9F78B2D1-7373-4015-86D9-739F1D1DB3E7}" dt="2021-07-05T19:13:35.239" v="16593" actId="26606"/>
          <ac:spMkLst>
            <pc:docMk/>
            <pc:sldMk cId="3721659614" sldId="268"/>
            <ac:spMk id="8" creationId="{76A10F56-4600-4E72-882F-DF9A3D70548A}"/>
          </ac:spMkLst>
        </pc:spChg>
        <pc:spChg chg="add del">
          <ac:chgData name="Caitlin Thomas" userId="a4d18c47e3747dd6" providerId="LiveId" clId="{9F78B2D1-7373-4015-86D9-739F1D1DB3E7}" dt="2021-07-05T19:13:35.239" v="16593" actId="26606"/>
          <ac:spMkLst>
            <pc:docMk/>
            <pc:sldMk cId="3721659614" sldId="268"/>
            <ac:spMk id="10" creationId="{44E7C649-57E0-4A93-B134-67101C0725AD}"/>
          </ac:spMkLst>
        </pc:spChg>
        <pc:spChg chg="add del">
          <ac:chgData name="Caitlin Thomas" userId="a4d18c47e3747dd6" providerId="LiveId" clId="{9F78B2D1-7373-4015-86D9-739F1D1DB3E7}" dt="2021-07-05T19:13:35.239" v="16593" actId="26606"/>
          <ac:spMkLst>
            <pc:docMk/>
            <pc:sldMk cId="3721659614" sldId="268"/>
            <ac:spMk id="12" creationId="{AA35AF4F-B82E-435B-8949-29173A0559E8}"/>
          </ac:spMkLst>
        </pc:spChg>
        <pc:spChg chg="add">
          <ac:chgData name="Caitlin Thomas" userId="a4d18c47e3747dd6" providerId="LiveId" clId="{9F78B2D1-7373-4015-86D9-739F1D1DB3E7}" dt="2021-07-05T19:13:35.239" v="16593" actId="26606"/>
          <ac:spMkLst>
            <pc:docMk/>
            <pc:sldMk cId="3721659614" sldId="268"/>
            <ac:spMk id="17" creationId="{3F58D3F4-AD3E-4263-85BF-7EB71245838E}"/>
          </ac:spMkLst>
        </pc:spChg>
        <pc:spChg chg="add">
          <ac:chgData name="Caitlin Thomas" userId="a4d18c47e3747dd6" providerId="LiveId" clId="{9F78B2D1-7373-4015-86D9-739F1D1DB3E7}" dt="2021-07-05T19:13:35.239" v="16593" actId="26606"/>
          <ac:spMkLst>
            <pc:docMk/>
            <pc:sldMk cId="3721659614" sldId="268"/>
            <ac:spMk id="19" creationId="{B383AC10-A272-4982-A610-DDA728D78139}"/>
          </ac:spMkLst>
        </pc:spChg>
        <pc:spChg chg="add">
          <ac:chgData name="Caitlin Thomas" userId="a4d18c47e3747dd6" providerId="LiveId" clId="{9F78B2D1-7373-4015-86D9-739F1D1DB3E7}" dt="2021-07-05T19:13:35.239" v="16593" actId="26606"/>
          <ac:spMkLst>
            <pc:docMk/>
            <pc:sldMk cId="3721659614" sldId="268"/>
            <ac:spMk id="21" creationId="{F6FDED66-1461-4834-9923-329986747FE6}"/>
          </ac:spMkLst>
        </pc:spChg>
        <pc:spChg chg="add">
          <ac:chgData name="Caitlin Thomas" userId="a4d18c47e3747dd6" providerId="LiveId" clId="{9F78B2D1-7373-4015-86D9-739F1D1DB3E7}" dt="2021-07-05T19:13:35.239" v="16593" actId="26606"/>
          <ac:spMkLst>
            <pc:docMk/>
            <pc:sldMk cId="3721659614" sldId="268"/>
            <ac:spMk id="23" creationId="{1607CD53-0FF9-47E9-94AD-2BF64BA801B1}"/>
          </ac:spMkLst>
        </pc:spChg>
      </pc:sldChg>
      <pc:sldChg chg="delSp modSp new mod">
        <pc:chgData name="Caitlin Thomas" userId="a4d18c47e3747dd6" providerId="LiveId" clId="{9F78B2D1-7373-4015-86D9-739F1D1DB3E7}" dt="2021-07-05T21:40:43.574" v="20720" actId="27636"/>
        <pc:sldMkLst>
          <pc:docMk/>
          <pc:sldMk cId="928114142" sldId="269"/>
        </pc:sldMkLst>
        <pc:spChg chg="del">
          <ac:chgData name="Caitlin Thomas" userId="a4d18c47e3747dd6" providerId="LiveId" clId="{9F78B2D1-7373-4015-86D9-739F1D1DB3E7}" dt="2021-07-05T19:51:50.791" v="18988" actId="478"/>
          <ac:spMkLst>
            <pc:docMk/>
            <pc:sldMk cId="928114142" sldId="269"/>
            <ac:spMk id="2" creationId="{BADD5F1C-9DB7-4A7A-B5CD-E7C6985EB323}"/>
          </ac:spMkLst>
        </pc:spChg>
        <pc:spChg chg="mod">
          <ac:chgData name="Caitlin Thomas" userId="a4d18c47e3747dd6" providerId="LiveId" clId="{9F78B2D1-7373-4015-86D9-739F1D1DB3E7}" dt="2021-07-05T21:40:43.574" v="20720" actId="27636"/>
          <ac:spMkLst>
            <pc:docMk/>
            <pc:sldMk cId="928114142" sldId="269"/>
            <ac:spMk id="3" creationId="{3B34BBBD-6896-4228-A4C5-CA2DF28CB430}"/>
          </ac:spMkLst>
        </pc:spChg>
      </pc:sldChg>
      <pc:sldChg chg="addSp delSp modSp new mod ord setBg">
        <pc:chgData name="Caitlin Thomas" userId="a4d18c47e3747dd6" providerId="LiveId" clId="{9F78B2D1-7373-4015-86D9-739F1D1DB3E7}" dt="2021-07-05T21:35:38.176" v="20624"/>
        <pc:sldMkLst>
          <pc:docMk/>
          <pc:sldMk cId="547698371" sldId="270"/>
        </pc:sldMkLst>
        <pc:spChg chg="mod">
          <ac:chgData name="Caitlin Thomas" userId="a4d18c47e3747dd6" providerId="LiveId" clId="{9F78B2D1-7373-4015-86D9-739F1D1DB3E7}" dt="2021-07-05T21:35:27.225" v="20622" actId="26606"/>
          <ac:spMkLst>
            <pc:docMk/>
            <pc:sldMk cId="547698371" sldId="270"/>
            <ac:spMk id="2" creationId="{72A5BE65-8023-4641-B1B9-1066588E11CC}"/>
          </ac:spMkLst>
        </pc:spChg>
        <pc:spChg chg="del">
          <ac:chgData name="Caitlin Thomas" userId="a4d18c47e3747dd6" providerId="LiveId" clId="{9F78B2D1-7373-4015-86D9-739F1D1DB3E7}" dt="2021-07-05T21:35:11.107" v="20621" actId="478"/>
          <ac:spMkLst>
            <pc:docMk/>
            <pc:sldMk cId="547698371" sldId="270"/>
            <ac:spMk id="3" creationId="{C5872A0E-3440-4891-878F-B392D0E95684}"/>
          </ac:spMkLst>
        </pc:spChg>
        <pc:spChg chg="add">
          <ac:chgData name="Caitlin Thomas" userId="a4d18c47e3747dd6" providerId="LiveId" clId="{9F78B2D1-7373-4015-86D9-739F1D1DB3E7}" dt="2021-07-05T21:35:27.225" v="20622" actId="26606"/>
          <ac:spMkLst>
            <pc:docMk/>
            <pc:sldMk cId="547698371" sldId="270"/>
            <ac:spMk id="8" creationId="{09646535-AEF6-4883-A4F9-EEC1F8B4319E}"/>
          </ac:spMkLst>
        </pc:spChg>
        <pc:spChg chg="add">
          <ac:chgData name="Caitlin Thomas" userId="a4d18c47e3747dd6" providerId="LiveId" clId="{9F78B2D1-7373-4015-86D9-739F1D1DB3E7}" dt="2021-07-05T21:35:27.225" v="20622" actId="26606"/>
          <ac:spMkLst>
            <pc:docMk/>
            <pc:sldMk cId="547698371" sldId="270"/>
            <ac:spMk id="10" creationId="{7FEECB93-933C-477B-BC7D-C2F2F6271A66}"/>
          </ac:spMkLst>
        </pc:spChg>
        <pc:spChg chg="add">
          <ac:chgData name="Caitlin Thomas" userId="a4d18c47e3747dd6" providerId="LiveId" clId="{9F78B2D1-7373-4015-86D9-739F1D1DB3E7}" dt="2021-07-05T21:35:27.225" v="20622" actId="26606"/>
          <ac:spMkLst>
            <pc:docMk/>
            <pc:sldMk cId="547698371" sldId="270"/>
            <ac:spMk id="12" creationId="{497BC505-FE0C-4637-A29D-B71DFBBBAA71}"/>
          </ac:spMkLst>
        </pc:spChg>
        <pc:grpChg chg="add">
          <ac:chgData name="Caitlin Thomas" userId="a4d18c47e3747dd6" providerId="LiveId" clId="{9F78B2D1-7373-4015-86D9-739F1D1DB3E7}" dt="2021-07-05T21:35:27.225" v="20622" actId="26606"/>
          <ac:grpSpMkLst>
            <pc:docMk/>
            <pc:sldMk cId="547698371" sldId="270"/>
            <ac:grpSpMk id="14" creationId="{F2FD01A0-E6FF-41CD-AEBD-279232B90D43}"/>
          </ac:grpSpMkLst>
        </pc:grpChg>
        <pc:grpChg chg="add">
          <ac:chgData name="Caitlin Thomas" userId="a4d18c47e3747dd6" providerId="LiveId" clId="{9F78B2D1-7373-4015-86D9-739F1D1DB3E7}" dt="2021-07-05T21:35:27.225" v="20622" actId="26606"/>
          <ac:grpSpMkLst>
            <pc:docMk/>
            <pc:sldMk cId="547698371" sldId="270"/>
            <ac:grpSpMk id="19" creationId="{3C9AA14C-80A4-427C-A911-28CD20C56E5E}"/>
          </ac:grpSpMkLst>
        </pc:grpChg>
        <pc:picChg chg="add">
          <ac:chgData name="Caitlin Thomas" userId="a4d18c47e3747dd6" providerId="LiveId" clId="{9F78B2D1-7373-4015-86D9-739F1D1DB3E7}" dt="2021-07-05T21:35:27.225" v="20622" actId="26606"/>
          <ac:picMkLst>
            <pc:docMk/>
            <pc:sldMk cId="547698371" sldId="270"/>
            <ac:picMk id="4" creationId="{3873679A-6244-43DF-9549-27AF1B7166E5}"/>
          </ac:picMkLst>
        </pc:picChg>
      </pc:sldChg>
    </pc:docChg>
  </pc:docChgLst>
</pc:chgInfo>
</file>

<file path=ppt/diagrams/_rels/data5.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5.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179885D-AE66-4500-91D5-F5B698E2109E}" type="doc">
      <dgm:prSet loTypeId="urn:microsoft.com/office/officeart/2005/8/layout/vList2" loCatId="list" qsTypeId="urn:microsoft.com/office/officeart/2005/8/quickstyle/simple3" qsCatId="simple" csTypeId="urn:microsoft.com/office/officeart/2005/8/colors/colorful2" csCatId="colorful" phldr="1"/>
      <dgm:spPr/>
      <dgm:t>
        <a:bodyPr/>
        <a:lstStyle/>
        <a:p>
          <a:endParaRPr lang="en-US"/>
        </a:p>
      </dgm:t>
    </dgm:pt>
    <dgm:pt modelId="{658AEC36-9DCB-4F7C-A760-65534825A368}">
      <dgm:prSet/>
      <dgm:spPr/>
      <dgm:t>
        <a:bodyPr/>
        <a:lstStyle/>
        <a:p>
          <a:r>
            <a:rPr lang="en-GB" baseline="0" dirty="0"/>
            <a:t>The authors describe the study as using a qualitative approach for them to be able to focus on the subjective experience of people with dementia and informal carers on receiving formal home care </a:t>
          </a:r>
          <a:endParaRPr lang="en-US" dirty="0"/>
        </a:p>
      </dgm:t>
    </dgm:pt>
    <dgm:pt modelId="{29900316-5822-400A-8BCA-7DE0E2497C3D}" type="parTrans" cxnId="{E7B4F109-218C-4C08-8588-53FB5CB1C6F3}">
      <dgm:prSet/>
      <dgm:spPr/>
      <dgm:t>
        <a:bodyPr/>
        <a:lstStyle/>
        <a:p>
          <a:endParaRPr lang="en-US"/>
        </a:p>
      </dgm:t>
    </dgm:pt>
    <dgm:pt modelId="{C4B5DF1C-369F-4D4F-B160-AAD3E20296EE}" type="sibTrans" cxnId="{E7B4F109-218C-4C08-8588-53FB5CB1C6F3}">
      <dgm:prSet/>
      <dgm:spPr/>
      <dgm:t>
        <a:bodyPr/>
        <a:lstStyle/>
        <a:p>
          <a:endParaRPr lang="en-US"/>
        </a:p>
      </dgm:t>
    </dgm:pt>
    <dgm:pt modelId="{67C1892A-6A67-41D9-829A-239AE436F522}">
      <dgm:prSet/>
      <dgm:spPr/>
      <dgm:t>
        <a:bodyPr/>
        <a:lstStyle/>
        <a:p>
          <a:r>
            <a:rPr lang="en-GB" baseline="0"/>
            <a:t>The data was collected using semi-structured interviews conducted by members of the research team. </a:t>
          </a:r>
          <a:endParaRPr lang="en-US"/>
        </a:p>
      </dgm:t>
    </dgm:pt>
    <dgm:pt modelId="{978ED448-C490-4D13-B3EF-5D874BEBE21A}" type="parTrans" cxnId="{040E474F-8AFC-4860-B70F-50E66556A17A}">
      <dgm:prSet/>
      <dgm:spPr/>
      <dgm:t>
        <a:bodyPr/>
        <a:lstStyle/>
        <a:p>
          <a:endParaRPr lang="en-US"/>
        </a:p>
      </dgm:t>
    </dgm:pt>
    <dgm:pt modelId="{971E7BF9-035C-4DCF-A6C7-E0E9B2B9B81B}" type="sibTrans" cxnId="{040E474F-8AFC-4860-B70F-50E66556A17A}">
      <dgm:prSet/>
      <dgm:spPr/>
      <dgm:t>
        <a:bodyPr/>
        <a:lstStyle/>
        <a:p>
          <a:endParaRPr lang="en-US"/>
        </a:p>
      </dgm:t>
    </dgm:pt>
    <dgm:pt modelId="{E620EB69-68EB-4484-9A36-CA90A826CCBC}">
      <dgm:prSet/>
      <dgm:spPr/>
      <dgm:t>
        <a:bodyPr/>
        <a:lstStyle/>
        <a:p>
          <a:r>
            <a:rPr lang="en-GB" baseline="0"/>
            <a:t>The questions were developed through a collaboration with a project advisory group which was made up of consumer consultants, people diagnosed with dementia and informal carers. </a:t>
          </a:r>
          <a:endParaRPr lang="en-US"/>
        </a:p>
      </dgm:t>
    </dgm:pt>
    <dgm:pt modelId="{EEBB119E-7A9D-44A9-B38D-C18D8220A343}" type="parTrans" cxnId="{9F080318-6CBB-40DD-8C5B-ECD639675CDA}">
      <dgm:prSet/>
      <dgm:spPr/>
      <dgm:t>
        <a:bodyPr/>
        <a:lstStyle/>
        <a:p>
          <a:endParaRPr lang="en-US"/>
        </a:p>
      </dgm:t>
    </dgm:pt>
    <dgm:pt modelId="{8FF29EBA-9B90-4C87-872F-89BD454E0081}" type="sibTrans" cxnId="{9F080318-6CBB-40DD-8C5B-ECD639675CDA}">
      <dgm:prSet/>
      <dgm:spPr/>
      <dgm:t>
        <a:bodyPr/>
        <a:lstStyle/>
        <a:p>
          <a:endParaRPr lang="en-US"/>
        </a:p>
      </dgm:t>
    </dgm:pt>
    <dgm:pt modelId="{2F0EE3DC-6B8B-458E-82A9-EFD92965201C}" type="pres">
      <dgm:prSet presAssocID="{4179885D-AE66-4500-91D5-F5B698E2109E}" presName="linear" presStyleCnt="0">
        <dgm:presLayoutVars>
          <dgm:animLvl val="lvl"/>
          <dgm:resizeHandles val="exact"/>
        </dgm:presLayoutVars>
      </dgm:prSet>
      <dgm:spPr/>
    </dgm:pt>
    <dgm:pt modelId="{4BCC7C0A-7BE7-4B31-A6C6-5AB04C2DEE5C}" type="pres">
      <dgm:prSet presAssocID="{658AEC36-9DCB-4F7C-A760-65534825A368}" presName="parentText" presStyleLbl="node1" presStyleIdx="0" presStyleCnt="3">
        <dgm:presLayoutVars>
          <dgm:chMax val="0"/>
          <dgm:bulletEnabled val="1"/>
        </dgm:presLayoutVars>
      </dgm:prSet>
      <dgm:spPr/>
    </dgm:pt>
    <dgm:pt modelId="{22C26417-F728-4E4D-9736-17A92C79BA80}" type="pres">
      <dgm:prSet presAssocID="{C4B5DF1C-369F-4D4F-B160-AAD3E20296EE}" presName="spacer" presStyleCnt="0"/>
      <dgm:spPr/>
    </dgm:pt>
    <dgm:pt modelId="{823715CF-E996-44D3-A068-35A95FDF997A}" type="pres">
      <dgm:prSet presAssocID="{67C1892A-6A67-41D9-829A-239AE436F522}" presName="parentText" presStyleLbl="node1" presStyleIdx="1" presStyleCnt="3">
        <dgm:presLayoutVars>
          <dgm:chMax val="0"/>
          <dgm:bulletEnabled val="1"/>
        </dgm:presLayoutVars>
      </dgm:prSet>
      <dgm:spPr/>
    </dgm:pt>
    <dgm:pt modelId="{C1835840-4A73-45FD-8FBC-31A4270DEE5B}" type="pres">
      <dgm:prSet presAssocID="{971E7BF9-035C-4DCF-A6C7-E0E9B2B9B81B}" presName="spacer" presStyleCnt="0"/>
      <dgm:spPr/>
    </dgm:pt>
    <dgm:pt modelId="{19B056E1-62D0-4F40-89D6-FB8728F13F7C}" type="pres">
      <dgm:prSet presAssocID="{E620EB69-68EB-4484-9A36-CA90A826CCBC}" presName="parentText" presStyleLbl="node1" presStyleIdx="2" presStyleCnt="3">
        <dgm:presLayoutVars>
          <dgm:chMax val="0"/>
          <dgm:bulletEnabled val="1"/>
        </dgm:presLayoutVars>
      </dgm:prSet>
      <dgm:spPr/>
    </dgm:pt>
  </dgm:ptLst>
  <dgm:cxnLst>
    <dgm:cxn modelId="{E7B4F109-218C-4C08-8588-53FB5CB1C6F3}" srcId="{4179885D-AE66-4500-91D5-F5B698E2109E}" destId="{658AEC36-9DCB-4F7C-A760-65534825A368}" srcOrd="0" destOrd="0" parTransId="{29900316-5822-400A-8BCA-7DE0E2497C3D}" sibTransId="{C4B5DF1C-369F-4D4F-B160-AAD3E20296EE}"/>
    <dgm:cxn modelId="{9F080318-6CBB-40DD-8C5B-ECD639675CDA}" srcId="{4179885D-AE66-4500-91D5-F5B698E2109E}" destId="{E620EB69-68EB-4484-9A36-CA90A826CCBC}" srcOrd="2" destOrd="0" parTransId="{EEBB119E-7A9D-44A9-B38D-C18D8220A343}" sibTransId="{8FF29EBA-9B90-4C87-872F-89BD454E0081}"/>
    <dgm:cxn modelId="{7C5A3F6B-8538-4A31-8981-D6A45F24F2B5}" type="presOf" srcId="{E620EB69-68EB-4484-9A36-CA90A826CCBC}" destId="{19B056E1-62D0-4F40-89D6-FB8728F13F7C}" srcOrd="0" destOrd="0" presId="urn:microsoft.com/office/officeart/2005/8/layout/vList2"/>
    <dgm:cxn modelId="{040E474F-8AFC-4860-B70F-50E66556A17A}" srcId="{4179885D-AE66-4500-91D5-F5B698E2109E}" destId="{67C1892A-6A67-41D9-829A-239AE436F522}" srcOrd="1" destOrd="0" parTransId="{978ED448-C490-4D13-B3EF-5D874BEBE21A}" sibTransId="{971E7BF9-035C-4DCF-A6C7-E0E9B2B9B81B}"/>
    <dgm:cxn modelId="{882432A2-A97A-43F0-9F12-4997C0E4CE4F}" type="presOf" srcId="{658AEC36-9DCB-4F7C-A760-65534825A368}" destId="{4BCC7C0A-7BE7-4B31-A6C6-5AB04C2DEE5C}" srcOrd="0" destOrd="0" presId="urn:microsoft.com/office/officeart/2005/8/layout/vList2"/>
    <dgm:cxn modelId="{EFDE7CAA-E0EE-44A8-8546-CD9476D816B9}" type="presOf" srcId="{67C1892A-6A67-41D9-829A-239AE436F522}" destId="{823715CF-E996-44D3-A068-35A95FDF997A}" srcOrd="0" destOrd="0" presId="urn:microsoft.com/office/officeart/2005/8/layout/vList2"/>
    <dgm:cxn modelId="{FB3F00C2-82EE-405A-B8B5-6019C19FF3B8}" type="presOf" srcId="{4179885D-AE66-4500-91D5-F5B698E2109E}" destId="{2F0EE3DC-6B8B-458E-82A9-EFD92965201C}" srcOrd="0" destOrd="0" presId="urn:microsoft.com/office/officeart/2005/8/layout/vList2"/>
    <dgm:cxn modelId="{CE7A8E67-C54D-40C6-8C4E-8EBC99E9F01A}" type="presParOf" srcId="{2F0EE3DC-6B8B-458E-82A9-EFD92965201C}" destId="{4BCC7C0A-7BE7-4B31-A6C6-5AB04C2DEE5C}" srcOrd="0" destOrd="0" presId="urn:microsoft.com/office/officeart/2005/8/layout/vList2"/>
    <dgm:cxn modelId="{9D4F2566-3DB9-4301-87B4-30D2DED99AF7}" type="presParOf" srcId="{2F0EE3DC-6B8B-458E-82A9-EFD92965201C}" destId="{22C26417-F728-4E4D-9736-17A92C79BA80}" srcOrd="1" destOrd="0" presId="urn:microsoft.com/office/officeart/2005/8/layout/vList2"/>
    <dgm:cxn modelId="{567A7BFE-C3E6-43F4-A782-AD7D150B8A21}" type="presParOf" srcId="{2F0EE3DC-6B8B-458E-82A9-EFD92965201C}" destId="{823715CF-E996-44D3-A068-35A95FDF997A}" srcOrd="2" destOrd="0" presId="urn:microsoft.com/office/officeart/2005/8/layout/vList2"/>
    <dgm:cxn modelId="{4423983D-43FC-427D-9D4D-D470FE32F5A3}" type="presParOf" srcId="{2F0EE3DC-6B8B-458E-82A9-EFD92965201C}" destId="{C1835840-4A73-45FD-8FBC-31A4270DEE5B}" srcOrd="3" destOrd="0" presId="urn:microsoft.com/office/officeart/2005/8/layout/vList2"/>
    <dgm:cxn modelId="{B6F3B6A7-D409-4685-B0AA-CBA198313AB1}" type="presParOf" srcId="{2F0EE3DC-6B8B-458E-82A9-EFD92965201C}" destId="{19B056E1-62D0-4F40-89D6-FB8728F13F7C}"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C15CCB9-E37C-4D9F-A1FE-8EA7B97E0EE3}"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GB"/>
        </a:p>
      </dgm:t>
    </dgm:pt>
    <dgm:pt modelId="{E59F7148-512A-409D-AFBC-8F4C853B0C7E}">
      <dgm:prSet phldrT="[Text]"/>
      <dgm:spPr/>
      <dgm:t>
        <a:bodyPr/>
        <a:lstStyle/>
        <a:p>
          <a:r>
            <a:rPr lang="en-GB" dirty="0"/>
            <a:t>The majority of the literature reviewed in the article was published in the last 10 years, therefore would be considered current. This is important because, if the research is intended to inform policy and practise the information needs to be the most relevant to the topic currently in order for informed decisions to be made (Tam, et al. 2017).</a:t>
          </a:r>
        </a:p>
      </dgm:t>
    </dgm:pt>
    <dgm:pt modelId="{F7BD9F42-EA3A-4E71-9692-5A606B81238C}" type="parTrans" cxnId="{2AB92B96-4ABD-4D9D-A4F7-9798B4B4BF07}">
      <dgm:prSet/>
      <dgm:spPr/>
      <dgm:t>
        <a:bodyPr/>
        <a:lstStyle/>
        <a:p>
          <a:endParaRPr lang="en-GB"/>
        </a:p>
      </dgm:t>
    </dgm:pt>
    <dgm:pt modelId="{9859303D-BBB5-48F4-906B-D4546281A58C}" type="sibTrans" cxnId="{2AB92B96-4ABD-4D9D-A4F7-9798B4B4BF07}">
      <dgm:prSet/>
      <dgm:spPr/>
      <dgm:t>
        <a:bodyPr/>
        <a:lstStyle/>
        <a:p>
          <a:endParaRPr lang="en-GB"/>
        </a:p>
      </dgm:t>
    </dgm:pt>
    <dgm:pt modelId="{32947323-5446-4F25-A190-52CC60BE1CB6}">
      <dgm:prSet phldrT="[Text]" phldr="0"/>
      <dgm:spPr/>
      <dgm:t>
        <a:bodyPr/>
        <a:lstStyle/>
        <a:p>
          <a:r>
            <a:rPr lang="en-GB" dirty="0"/>
            <a:t>When considering the review of literature in this article it is evident that there are many pieces of literature that highlight the importance of high-quality dementia care but very little that identify the effects of a lack of adequate dementia training and therefore, this research would fill that gap.</a:t>
          </a:r>
        </a:p>
      </dgm:t>
    </dgm:pt>
    <dgm:pt modelId="{ED4B7BCF-2AFD-40A2-ADD1-42331E0AA10C}" type="parTrans" cxnId="{0F5D7642-69DE-4E4A-B7D5-75902F1E2028}">
      <dgm:prSet/>
      <dgm:spPr/>
      <dgm:t>
        <a:bodyPr/>
        <a:lstStyle/>
        <a:p>
          <a:endParaRPr lang="en-GB"/>
        </a:p>
      </dgm:t>
    </dgm:pt>
    <dgm:pt modelId="{E99CFC65-B364-49EB-85B5-34EA2A5A68F5}" type="sibTrans" cxnId="{0F5D7642-69DE-4E4A-B7D5-75902F1E2028}">
      <dgm:prSet/>
      <dgm:spPr/>
      <dgm:t>
        <a:bodyPr/>
        <a:lstStyle/>
        <a:p>
          <a:endParaRPr lang="en-GB"/>
        </a:p>
      </dgm:t>
    </dgm:pt>
    <dgm:pt modelId="{0A24F757-C370-4819-AC39-20F5B5965BB5}">
      <dgm:prSet/>
      <dgm:spPr/>
      <dgm:t>
        <a:bodyPr/>
        <a:lstStyle/>
        <a:p>
          <a:r>
            <a:rPr lang="en-GB" dirty="0"/>
            <a:t>Tam, et al. (2017) states that is important to review previous literature when deciding whether new research is needed because, there could be existing research that could be supported instead of embarking on new research.</a:t>
          </a:r>
        </a:p>
      </dgm:t>
    </dgm:pt>
    <dgm:pt modelId="{8F3F76FF-4DD5-4F69-85B1-A45B310D45AC}" type="parTrans" cxnId="{3618733A-7D37-4597-AF77-4F2633D58075}">
      <dgm:prSet/>
      <dgm:spPr/>
      <dgm:t>
        <a:bodyPr/>
        <a:lstStyle/>
        <a:p>
          <a:endParaRPr lang="en-GB"/>
        </a:p>
      </dgm:t>
    </dgm:pt>
    <dgm:pt modelId="{CFA626F8-8869-4CCE-815D-1778E1227D7D}" type="sibTrans" cxnId="{3618733A-7D37-4597-AF77-4F2633D58075}">
      <dgm:prSet/>
      <dgm:spPr/>
      <dgm:t>
        <a:bodyPr/>
        <a:lstStyle/>
        <a:p>
          <a:endParaRPr lang="en-GB"/>
        </a:p>
      </dgm:t>
    </dgm:pt>
    <dgm:pt modelId="{5495C183-17AF-444E-972C-3C2BE7E9D432}" type="pres">
      <dgm:prSet presAssocID="{FC15CCB9-E37C-4D9F-A1FE-8EA7B97E0EE3}" presName="linear" presStyleCnt="0">
        <dgm:presLayoutVars>
          <dgm:animLvl val="lvl"/>
          <dgm:resizeHandles val="exact"/>
        </dgm:presLayoutVars>
      </dgm:prSet>
      <dgm:spPr/>
    </dgm:pt>
    <dgm:pt modelId="{1C5B99D2-22DC-4D91-8C09-4C9C0DF5B3D4}" type="pres">
      <dgm:prSet presAssocID="{E59F7148-512A-409D-AFBC-8F4C853B0C7E}" presName="parentText" presStyleLbl="node1" presStyleIdx="0" presStyleCnt="3" custLinFactNeighborX="491" custLinFactNeighborY="-12026">
        <dgm:presLayoutVars>
          <dgm:chMax val="0"/>
          <dgm:bulletEnabled val="1"/>
        </dgm:presLayoutVars>
      </dgm:prSet>
      <dgm:spPr/>
    </dgm:pt>
    <dgm:pt modelId="{664736E9-6661-44FF-9856-A117B8082622}" type="pres">
      <dgm:prSet presAssocID="{9859303D-BBB5-48F4-906B-D4546281A58C}" presName="spacer" presStyleCnt="0"/>
      <dgm:spPr/>
    </dgm:pt>
    <dgm:pt modelId="{F4E7948C-18C4-4D19-9BDD-E247EDC445EA}" type="pres">
      <dgm:prSet presAssocID="{32947323-5446-4F25-A190-52CC60BE1CB6}" presName="parentText" presStyleLbl="node1" presStyleIdx="1" presStyleCnt="3" custLinFactNeighborY="-7437">
        <dgm:presLayoutVars>
          <dgm:chMax val="0"/>
          <dgm:bulletEnabled val="1"/>
        </dgm:presLayoutVars>
      </dgm:prSet>
      <dgm:spPr/>
    </dgm:pt>
    <dgm:pt modelId="{9FD2437E-366A-4052-8222-426E6F440E89}" type="pres">
      <dgm:prSet presAssocID="{E99CFC65-B364-49EB-85B5-34EA2A5A68F5}" presName="spacer" presStyleCnt="0"/>
      <dgm:spPr/>
    </dgm:pt>
    <dgm:pt modelId="{B1067529-64CE-44A6-937B-E86A0E5D8098}" type="pres">
      <dgm:prSet presAssocID="{0A24F757-C370-4819-AC39-20F5B5965BB5}" presName="parentText" presStyleLbl="node1" presStyleIdx="2" presStyleCnt="3">
        <dgm:presLayoutVars>
          <dgm:chMax val="0"/>
          <dgm:bulletEnabled val="1"/>
        </dgm:presLayoutVars>
      </dgm:prSet>
      <dgm:spPr/>
    </dgm:pt>
  </dgm:ptLst>
  <dgm:cxnLst>
    <dgm:cxn modelId="{3618733A-7D37-4597-AF77-4F2633D58075}" srcId="{FC15CCB9-E37C-4D9F-A1FE-8EA7B97E0EE3}" destId="{0A24F757-C370-4819-AC39-20F5B5965BB5}" srcOrd="2" destOrd="0" parTransId="{8F3F76FF-4DD5-4F69-85B1-A45B310D45AC}" sibTransId="{CFA626F8-8869-4CCE-815D-1778E1227D7D}"/>
    <dgm:cxn modelId="{0F5D7642-69DE-4E4A-B7D5-75902F1E2028}" srcId="{FC15CCB9-E37C-4D9F-A1FE-8EA7B97E0EE3}" destId="{32947323-5446-4F25-A190-52CC60BE1CB6}" srcOrd="1" destOrd="0" parTransId="{ED4B7BCF-2AFD-40A2-ADD1-42331E0AA10C}" sibTransId="{E99CFC65-B364-49EB-85B5-34EA2A5A68F5}"/>
    <dgm:cxn modelId="{5E966071-83D1-44F9-A037-770CFD509B64}" type="presOf" srcId="{0A24F757-C370-4819-AC39-20F5B5965BB5}" destId="{B1067529-64CE-44A6-937B-E86A0E5D8098}" srcOrd="0" destOrd="0" presId="urn:microsoft.com/office/officeart/2005/8/layout/vList2"/>
    <dgm:cxn modelId="{28E06994-D76F-4273-BB18-5D471A3F5E86}" type="presOf" srcId="{E59F7148-512A-409D-AFBC-8F4C853B0C7E}" destId="{1C5B99D2-22DC-4D91-8C09-4C9C0DF5B3D4}" srcOrd="0" destOrd="0" presId="urn:microsoft.com/office/officeart/2005/8/layout/vList2"/>
    <dgm:cxn modelId="{2AB92B96-4ABD-4D9D-A4F7-9798B4B4BF07}" srcId="{FC15CCB9-E37C-4D9F-A1FE-8EA7B97E0EE3}" destId="{E59F7148-512A-409D-AFBC-8F4C853B0C7E}" srcOrd="0" destOrd="0" parTransId="{F7BD9F42-EA3A-4E71-9692-5A606B81238C}" sibTransId="{9859303D-BBB5-48F4-906B-D4546281A58C}"/>
    <dgm:cxn modelId="{AC9A6496-2714-48C5-8A8D-D13557AD3339}" type="presOf" srcId="{FC15CCB9-E37C-4D9F-A1FE-8EA7B97E0EE3}" destId="{5495C183-17AF-444E-972C-3C2BE7E9D432}" srcOrd="0" destOrd="0" presId="urn:microsoft.com/office/officeart/2005/8/layout/vList2"/>
    <dgm:cxn modelId="{F7EA3AC9-7042-4AA1-A6E6-84AC0177032C}" type="presOf" srcId="{32947323-5446-4F25-A190-52CC60BE1CB6}" destId="{F4E7948C-18C4-4D19-9BDD-E247EDC445EA}" srcOrd="0" destOrd="0" presId="urn:microsoft.com/office/officeart/2005/8/layout/vList2"/>
    <dgm:cxn modelId="{331238AA-E9F4-44A7-94C2-C5CD4913FF61}" type="presParOf" srcId="{5495C183-17AF-444E-972C-3C2BE7E9D432}" destId="{1C5B99D2-22DC-4D91-8C09-4C9C0DF5B3D4}" srcOrd="0" destOrd="0" presId="urn:microsoft.com/office/officeart/2005/8/layout/vList2"/>
    <dgm:cxn modelId="{684DFAF6-6DCD-49FD-9224-19F5DF4184C2}" type="presParOf" srcId="{5495C183-17AF-444E-972C-3C2BE7E9D432}" destId="{664736E9-6661-44FF-9856-A117B8082622}" srcOrd="1" destOrd="0" presId="urn:microsoft.com/office/officeart/2005/8/layout/vList2"/>
    <dgm:cxn modelId="{6CBF1049-CBDA-491E-9368-4F4425E9C8FA}" type="presParOf" srcId="{5495C183-17AF-444E-972C-3C2BE7E9D432}" destId="{F4E7948C-18C4-4D19-9BDD-E247EDC445EA}" srcOrd="2" destOrd="0" presId="urn:microsoft.com/office/officeart/2005/8/layout/vList2"/>
    <dgm:cxn modelId="{8DFD8E37-0E39-4E9D-8114-81EEBC18116A}" type="presParOf" srcId="{5495C183-17AF-444E-972C-3C2BE7E9D432}" destId="{9FD2437E-366A-4052-8222-426E6F440E89}" srcOrd="3" destOrd="0" presId="urn:microsoft.com/office/officeart/2005/8/layout/vList2"/>
    <dgm:cxn modelId="{F1A427E7-CD5E-4BF4-A7A9-91EA57BCED25}" type="presParOf" srcId="{5495C183-17AF-444E-972C-3C2BE7E9D432}" destId="{B1067529-64CE-44A6-937B-E86A0E5D8098}"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B523756-B516-4764-AC9D-BF970AAE81E4}" type="doc">
      <dgm:prSet loTypeId="urn:microsoft.com/office/officeart/2008/layout/LinedList" loCatId="list" qsTypeId="urn:microsoft.com/office/officeart/2005/8/quickstyle/simple3" qsCatId="simple" csTypeId="urn:microsoft.com/office/officeart/2005/8/colors/colorful1" csCatId="colorful" phldr="1"/>
      <dgm:spPr/>
      <dgm:t>
        <a:bodyPr/>
        <a:lstStyle/>
        <a:p>
          <a:endParaRPr lang="en-US"/>
        </a:p>
      </dgm:t>
    </dgm:pt>
    <dgm:pt modelId="{F1578F50-76A4-4113-B2A1-2A9A30AC85E9}">
      <dgm:prSet/>
      <dgm:spPr/>
      <dgm:t>
        <a:bodyPr/>
        <a:lstStyle/>
        <a:p>
          <a:r>
            <a:rPr lang="en-GB" baseline="0" dirty="0"/>
            <a:t>Information on the study was distributed to recipients of home care services. Advertisements and invitations were sent out to other organisations known to the research team. Anyone who was interested is participating were instructed to contact the research team. If they met the criteria, an interview was organised.</a:t>
          </a:r>
          <a:endParaRPr lang="en-US" dirty="0"/>
        </a:p>
      </dgm:t>
    </dgm:pt>
    <dgm:pt modelId="{7B1DD0C9-5FC5-423E-A558-1D728F751063}" type="parTrans" cxnId="{EF157190-9988-4976-927E-1BDB7D8F8D7A}">
      <dgm:prSet/>
      <dgm:spPr/>
      <dgm:t>
        <a:bodyPr/>
        <a:lstStyle/>
        <a:p>
          <a:endParaRPr lang="en-US"/>
        </a:p>
      </dgm:t>
    </dgm:pt>
    <dgm:pt modelId="{FC004BBF-E4D9-44CD-967F-D987D4E5DF19}" type="sibTrans" cxnId="{EF157190-9988-4976-927E-1BDB7D8F8D7A}">
      <dgm:prSet/>
      <dgm:spPr/>
      <dgm:t>
        <a:bodyPr/>
        <a:lstStyle/>
        <a:p>
          <a:endParaRPr lang="en-US"/>
        </a:p>
      </dgm:t>
    </dgm:pt>
    <dgm:pt modelId="{A5FFFE47-7E04-47EA-8903-2A9CF0C7275D}">
      <dgm:prSet/>
      <dgm:spPr/>
      <dgm:t>
        <a:bodyPr/>
        <a:lstStyle/>
        <a:p>
          <a:r>
            <a:rPr lang="en-GB" baseline="0" dirty="0"/>
            <a:t>The aim of the study was to obtain information on the experiences of those with dementia and their informal carers receiving home care therefore the participants selected were appropriate to meet the aims of the </a:t>
          </a:r>
          <a:r>
            <a:rPr lang="en-GB" baseline="0"/>
            <a:t>study.</a:t>
          </a:r>
          <a:endParaRPr lang="en-US" dirty="0"/>
        </a:p>
      </dgm:t>
    </dgm:pt>
    <dgm:pt modelId="{58CCEBFF-0D28-466E-9D9C-B5C363CB006A}" type="sibTrans" cxnId="{36D64A7D-AC04-4709-BEAA-6BF073D8299C}">
      <dgm:prSet/>
      <dgm:spPr/>
      <dgm:t>
        <a:bodyPr/>
        <a:lstStyle/>
        <a:p>
          <a:endParaRPr lang="en-US"/>
        </a:p>
      </dgm:t>
    </dgm:pt>
    <dgm:pt modelId="{C1EEA891-F582-4DFD-99AA-F7F1FCF6F9C6}" type="parTrans" cxnId="{36D64A7D-AC04-4709-BEAA-6BF073D8299C}">
      <dgm:prSet/>
      <dgm:spPr/>
      <dgm:t>
        <a:bodyPr/>
        <a:lstStyle/>
        <a:p>
          <a:endParaRPr lang="en-US"/>
        </a:p>
      </dgm:t>
    </dgm:pt>
    <dgm:pt modelId="{B853B2D6-EE38-4652-A5E2-FE3623B9B490}">
      <dgm:prSet/>
      <dgm:spPr/>
      <dgm:t>
        <a:bodyPr/>
        <a:lstStyle/>
        <a:p>
          <a:r>
            <a:rPr lang="en-GB" baseline="0" dirty="0"/>
            <a:t>The study sample was made up of four people with a diagnoses of Alzheimer’s and 15 informal carers. The authors stated that it was merely coincidental that all four participants were diagnosed with the same form of dementia. </a:t>
          </a:r>
          <a:endParaRPr lang="en-US" dirty="0"/>
        </a:p>
      </dgm:t>
    </dgm:pt>
    <dgm:pt modelId="{79F806B6-EB97-438F-9E59-0FFBE9475395}" type="parTrans" cxnId="{D9EF0BDA-AF26-44F3-97C9-5E3CDD46B000}">
      <dgm:prSet/>
      <dgm:spPr/>
      <dgm:t>
        <a:bodyPr/>
        <a:lstStyle/>
        <a:p>
          <a:endParaRPr lang="en-GB"/>
        </a:p>
      </dgm:t>
    </dgm:pt>
    <dgm:pt modelId="{BECC31CD-DE3A-4FAF-A32D-7F4A5383975C}" type="sibTrans" cxnId="{D9EF0BDA-AF26-44F3-97C9-5E3CDD46B000}">
      <dgm:prSet/>
      <dgm:spPr/>
      <dgm:t>
        <a:bodyPr/>
        <a:lstStyle/>
        <a:p>
          <a:endParaRPr lang="en-GB"/>
        </a:p>
      </dgm:t>
    </dgm:pt>
    <dgm:pt modelId="{A7602A55-C85F-4390-8181-D9E7E34711A6}" type="pres">
      <dgm:prSet presAssocID="{5B523756-B516-4764-AC9D-BF970AAE81E4}" presName="vert0" presStyleCnt="0">
        <dgm:presLayoutVars>
          <dgm:dir/>
          <dgm:animOne val="branch"/>
          <dgm:animLvl val="lvl"/>
        </dgm:presLayoutVars>
      </dgm:prSet>
      <dgm:spPr/>
    </dgm:pt>
    <dgm:pt modelId="{DDA6459D-39CE-4F5F-8F65-40A098074274}" type="pres">
      <dgm:prSet presAssocID="{F1578F50-76A4-4113-B2A1-2A9A30AC85E9}" presName="thickLine" presStyleLbl="alignNode1" presStyleIdx="0" presStyleCnt="3"/>
      <dgm:spPr/>
    </dgm:pt>
    <dgm:pt modelId="{D5FB66EA-DE16-408C-83A8-91804AA5D45E}" type="pres">
      <dgm:prSet presAssocID="{F1578F50-76A4-4113-B2A1-2A9A30AC85E9}" presName="horz1" presStyleCnt="0"/>
      <dgm:spPr/>
    </dgm:pt>
    <dgm:pt modelId="{D076AA51-0878-4BBC-9431-ABFCF3FC1967}" type="pres">
      <dgm:prSet presAssocID="{F1578F50-76A4-4113-B2A1-2A9A30AC85E9}" presName="tx1" presStyleLbl="revTx" presStyleIdx="0" presStyleCnt="3"/>
      <dgm:spPr/>
    </dgm:pt>
    <dgm:pt modelId="{2EC17761-81E3-4D26-83C9-3BCE99B33C54}" type="pres">
      <dgm:prSet presAssocID="{F1578F50-76A4-4113-B2A1-2A9A30AC85E9}" presName="vert1" presStyleCnt="0"/>
      <dgm:spPr/>
    </dgm:pt>
    <dgm:pt modelId="{1A771095-7B72-4DB7-94D4-5290C5FE0878}" type="pres">
      <dgm:prSet presAssocID="{B853B2D6-EE38-4652-A5E2-FE3623B9B490}" presName="thickLine" presStyleLbl="alignNode1" presStyleIdx="1" presStyleCnt="3"/>
      <dgm:spPr/>
    </dgm:pt>
    <dgm:pt modelId="{890F970E-47C6-46CC-A78E-4C28D38B2E10}" type="pres">
      <dgm:prSet presAssocID="{B853B2D6-EE38-4652-A5E2-FE3623B9B490}" presName="horz1" presStyleCnt="0"/>
      <dgm:spPr/>
    </dgm:pt>
    <dgm:pt modelId="{463578DB-FB17-47A7-B2FC-6DE92CFF5521}" type="pres">
      <dgm:prSet presAssocID="{B853B2D6-EE38-4652-A5E2-FE3623B9B490}" presName="tx1" presStyleLbl="revTx" presStyleIdx="1" presStyleCnt="3"/>
      <dgm:spPr/>
    </dgm:pt>
    <dgm:pt modelId="{CA1C2760-ADAD-4811-AE2C-D552634FCB9C}" type="pres">
      <dgm:prSet presAssocID="{B853B2D6-EE38-4652-A5E2-FE3623B9B490}" presName="vert1" presStyleCnt="0"/>
      <dgm:spPr/>
    </dgm:pt>
    <dgm:pt modelId="{CE0067C7-DACB-497C-BE36-1DFA8ECCADB5}" type="pres">
      <dgm:prSet presAssocID="{A5FFFE47-7E04-47EA-8903-2A9CF0C7275D}" presName="thickLine" presStyleLbl="alignNode1" presStyleIdx="2" presStyleCnt="3"/>
      <dgm:spPr/>
    </dgm:pt>
    <dgm:pt modelId="{33A6E1CF-E601-4B54-8ABF-328A27698D52}" type="pres">
      <dgm:prSet presAssocID="{A5FFFE47-7E04-47EA-8903-2A9CF0C7275D}" presName="horz1" presStyleCnt="0"/>
      <dgm:spPr/>
    </dgm:pt>
    <dgm:pt modelId="{59F0ECB9-35C2-4897-8434-9E7071A1C615}" type="pres">
      <dgm:prSet presAssocID="{A5FFFE47-7E04-47EA-8903-2A9CF0C7275D}" presName="tx1" presStyleLbl="revTx" presStyleIdx="2" presStyleCnt="3"/>
      <dgm:spPr/>
    </dgm:pt>
    <dgm:pt modelId="{70363CB1-AC1E-473E-A5A2-705C74C35EE7}" type="pres">
      <dgm:prSet presAssocID="{A5FFFE47-7E04-47EA-8903-2A9CF0C7275D}" presName="vert1" presStyleCnt="0"/>
      <dgm:spPr/>
    </dgm:pt>
  </dgm:ptLst>
  <dgm:cxnLst>
    <dgm:cxn modelId="{F3BB1F0F-CB38-44E6-9EB0-D99D771FCB4A}" type="presOf" srcId="{5B523756-B516-4764-AC9D-BF970AAE81E4}" destId="{A7602A55-C85F-4390-8181-D9E7E34711A6}" srcOrd="0" destOrd="0" presId="urn:microsoft.com/office/officeart/2008/layout/LinedList"/>
    <dgm:cxn modelId="{9392375B-9051-446E-A4C1-8DF8B13C31D3}" type="presOf" srcId="{A5FFFE47-7E04-47EA-8903-2A9CF0C7275D}" destId="{59F0ECB9-35C2-4897-8434-9E7071A1C615}" srcOrd="0" destOrd="0" presId="urn:microsoft.com/office/officeart/2008/layout/LinedList"/>
    <dgm:cxn modelId="{36D64A7D-AC04-4709-BEAA-6BF073D8299C}" srcId="{5B523756-B516-4764-AC9D-BF970AAE81E4}" destId="{A5FFFE47-7E04-47EA-8903-2A9CF0C7275D}" srcOrd="2" destOrd="0" parTransId="{C1EEA891-F582-4DFD-99AA-F7F1FCF6F9C6}" sibTransId="{58CCEBFF-0D28-466E-9D9C-B5C363CB006A}"/>
    <dgm:cxn modelId="{EF157190-9988-4976-927E-1BDB7D8F8D7A}" srcId="{5B523756-B516-4764-AC9D-BF970AAE81E4}" destId="{F1578F50-76A4-4113-B2A1-2A9A30AC85E9}" srcOrd="0" destOrd="0" parTransId="{7B1DD0C9-5FC5-423E-A558-1D728F751063}" sibTransId="{FC004BBF-E4D9-44CD-967F-D987D4E5DF19}"/>
    <dgm:cxn modelId="{0FA702C2-DAB2-4991-A428-69F8FDE1F564}" type="presOf" srcId="{F1578F50-76A4-4113-B2A1-2A9A30AC85E9}" destId="{D076AA51-0878-4BBC-9431-ABFCF3FC1967}" srcOrd="0" destOrd="0" presId="urn:microsoft.com/office/officeart/2008/layout/LinedList"/>
    <dgm:cxn modelId="{D9EF0BDA-AF26-44F3-97C9-5E3CDD46B000}" srcId="{5B523756-B516-4764-AC9D-BF970AAE81E4}" destId="{B853B2D6-EE38-4652-A5E2-FE3623B9B490}" srcOrd="1" destOrd="0" parTransId="{79F806B6-EB97-438F-9E59-0FFBE9475395}" sibTransId="{BECC31CD-DE3A-4FAF-A32D-7F4A5383975C}"/>
    <dgm:cxn modelId="{A76B8CDB-C24C-4AEA-9D20-976ADFE57304}" type="presOf" srcId="{B853B2D6-EE38-4652-A5E2-FE3623B9B490}" destId="{463578DB-FB17-47A7-B2FC-6DE92CFF5521}" srcOrd="0" destOrd="0" presId="urn:microsoft.com/office/officeart/2008/layout/LinedList"/>
    <dgm:cxn modelId="{107A14B1-76F8-4CD2-A0D1-A197AE6094E3}" type="presParOf" srcId="{A7602A55-C85F-4390-8181-D9E7E34711A6}" destId="{DDA6459D-39CE-4F5F-8F65-40A098074274}" srcOrd="0" destOrd="0" presId="urn:microsoft.com/office/officeart/2008/layout/LinedList"/>
    <dgm:cxn modelId="{CB87A43A-3D77-4E15-AF69-1FD8AFD22C67}" type="presParOf" srcId="{A7602A55-C85F-4390-8181-D9E7E34711A6}" destId="{D5FB66EA-DE16-408C-83A8-91804AA5D45E}" srcOrd="1" destOrd="0" presId="urn:microsoft.com/office/officeart/2008/layout/LinedList"/>
    <dgm:cxn modelId="{C4855C1F-E5C7-4BDA-810A-F01E80019CAB}" type="presParOf" srcId="{D5FB66EA-DE16-408C-83A8-91804AA5D45E}" destId="{D076AA51-0878-4BBC-9431-ABFCF3FC1967}" srcOrd="0" destOrd="0" presId="urn:microsoft.com/office/officeart/2008/layout/LinedList"/>
    <dgm:cxn modelId="{9567BAE1-1A5E-4E43-9377-99A88F473C31}" type="presParOf" srcId="{D5FB66EA-DE16-408C-83A8-91804AA5D45E}" destId="{2EC17761-81E3-4D26-83C9-3BCE99B33C54}" srcOrd="1" destOrd="0" presId="urn:microsoft.com/office/officeart/2008/layout/LinedList"/>
    <dgm:cxn modelId="{84BB86DA-32D7-480C-B656-893FAA8222EB}" type="presParOf" srcId="{A7602A55-C85F-4390-8181-D9E7E34711A6}" destId="{1A771095-7B72-4DB7-94D4-5290C5FE0878}" srcOrd="2" destOrd="0" presId="urn:microsoft.com/office/officeart/2008/layout/LinedList"/>
    <dgm:cxn modelId="{6A7427E1-1CAF-4836-ABF6-754A67B691D6}" type="presParOf" srcId="{A7602A55-C85F-4390-8181-D9E7E34711A6}" destId="{890F970E-47C6-46CC-A78E-4C28D38B2E10}" srcOrd="3" destOrd="0" presId="urn:microsoft.com/office/officeart/2008/layout/LinedList"/>
    <dgm:cxn modelId="{E90D8DFD-8937-4D67-B693-929005B30C4B}" type="presParOf" srcId="{890F970E-47C6-46CC-A78E-4C28D38B2E10}" destId="{463578DB-FB17-47A7-B2FC-6DE92CFF5521}" srcOrd="0" destOrd="0" presId="urn:microsoft.com/office/officeart/2008/layout/LinedList"/>
    <dgm:cxn modelId="{789A4E3E-8A43-4438-AA19-BDB059701873}" type="presParOf" srcId="{890F970E-47C6-46CC-A78E-4C28D38B2E10}" destId="{CA1C2760-ADAD-4811-AE2C-D552634FCB9C}" srcOrd="1" destOrd="0" presId="urn:microsoft.com/office/officeart/2008/layout/LinedList"/>
    <dgm:cxn modelId="{26E7F4DF-4469-4467-825B-0C59837957B3}" type="presParOf" srcId="{A7602A55-C85F-4390-8181-D9E7E34711A6}" destId="{CE0067C7-DACB-497C-BE36-1DFA8ECCADB5}" srcOrd="4" destOrd="0" presId="urn:microsoft.com/office/officeart/2008/layout/LinedList"/>
    <dgm:cxn modelId="{329E5FDE-3C81-4178-8410-7ECF3F559F6D}" type="presParOf" srcId="{A7602A55-C85F-4390-8181-D9E7E34711A6}" destId="{33A6E1CF-E601-4B54-8ABF-328A27698D52}" srcOrd="5" destOrd="0" presId="urn:microsoft.com/office/officeart/2008/layout/LinedList"/>
    <dgm:cxn modelId="{F0D0A341-9F03-4D39-A565-AB6C86016BD5}" type="presParOf" srcId="{33A6E1CF-E601-4B54-8ABF-328A27698D52}" destId="{59F0ECB9-35C2-4897-8434-9E7071A1C615}" srcOrd="0" destOrd="0" presId="urn:microsoft.com/office/officeart/2008/layout/LinedList"/>
    <dgm:cxn modelId="{AEDB1D29-8AEF-44A3-A900-74E2E66B81AA}" type="presParOf" srcId="{33A6E1CF-E601-4B54-8ABF-328A27698D52}" destId="{70363CB1-AC1E-473E-A5A2-705C74C35EE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7F5ED00-0EED-4DE9-8B5E-17722371F0A9}"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DB7403DF-2AF2-4C5A-94CD-6A6B44D52A37}">
      <dgm:prSet/>
      <dgm:spPr/>
      <dgm:t>
        <a:bodyPr/>
        <a:lstStyle/>
        <a:p>
          <a:r>
            <a:rPr lang="en-GB" dirty="0"/>
            <a:t>The sample size in this study could be considered small with only 19 participants.</a:t>
          </a:r>
          <a:endParaRPr lang="en-US" dirty="0"/>
        </a:p>
      </dgm:t>
    </dgm:pt>
    <dgm:pt modelId="{1356A8E5-03DA-4DFB-9B31-CDE35CDCA5E4}" type="parTrans" cxnId="{153AB2A6-1591-4A14-9275-2D6E825AC9A6}">
      <dgm:prSet/>
      <dgm:spPr/>
      <dgm:t>
        <a:bodyPr/>
        <a:lstStyle/>
        <a:p>
          <a:endParaRPr lang="en-US"/>
        </a:p>
      </dgm:t>
    </dgm:pt>
    <dgm:pt modelId="{D293FDD1-C694-44E8-8C53-D487B8FBB193}" type="sibTrans" cxnId="{153AB2A6-1591-4A14-9275-2D6E825AC9A6}">
      <dgm:prSet/>
      <dgm:spPr/>
      <dgm:t>
        <a:bodyPr/>
        <a:lstStyle/>
        <a:p>
          <a:endParaRPr lang="en-US"/>
        </a:p>
      </dgm:t>
    </dgm:pt>
    <dgm:pt modelId="{0BBD5B60-5B35-4AF5-A164-2AA1875797C3}">
      <dgm:prSet/>
      <dgm:spPr/>
      <dgm:t>
        <a:bodyPr/>
        <a:lstStyle/>
        <a:p>
          <a:r>
            <a:rPr lang="en-GB" dirty="0"/>
            <a:t>Hackshaw (2008) states that studies with  a small sample size can be beneficial because, they can be completed in a  short space of time and gain ethical approval quicker than larger studies. In contrast, Etz and Arroyo (2015) state that a small sample size can make it difficult to generalise the findings to represent anyone other than those in the sample. </a:t>
          </a:r>
          <a:endParaRPr lang="en-US" dirty="0"/>
        </a:p>
      </dgm:t>
    </dgm:pt>
    <dgm:pt modelId="{2AE3B487-D9F3-434F-9BEE-B32F7B519D0D}" type="parTrans" cxnId="{1C818C25-78F5-4430-ACE4-5C01F75A16FA}">
      <dgm:prSet/>
      <dgm:spPr/>
      <dgm:t>
        <a:bodyPr/>
        <a:lstStyle/>
        <a:p>
          <a:endParaRPr lang="en-US"/>
        </a:p>
      </dgm:t>
    </dgm:pt>
    <dgm:pt modelId="{E9057CDA-B355-4F61-82D3-D5FD5515CE71}" type="sibTrans" cxnId="{1C818C25-78F5-4430-ACE4-5C01F75A16FA}">
      <dgm:prSet/>
      <dgm:spPr/>
      <dgm:t>
        <a:bodyPr/>
        <a:lstStyle/>
        <a:p>
          <a:endParaRPr lang="en-US"/>
        </a:p>
      </dgm:t>
    </dgm:pt>
    <dgm:pt modelId="{45D2A048-1B4B-4620-81B4-CF4E52ADE0AD}">
      <dgm:prSet/>
      <dgm:spPr/>
      <dgm:t>
        <a:bodyPr/>
        <a:lstStyle/>
        <a:p>
          <a:r>
            <a:rPr lang="en-GB"/>
            <a:t>The article states that a purposive sampling method was used. </a:t>
          </a:r>
          <a:endParaRPr lang="en-US"/>
        </a:p>
      </dgm:t>
    </dgm:pt>
    <dgm:pt modelId="{E91911FE-AD74-40E5-8DB6-CBA2B9D9B8BE}" type="parTrans" cxnId="{F49A0241-A41A-47A9-8043-4916E22F4A88}">
      <dgm:prSet/>
      <dgm:spPr/>
      <dgm:t>
        <a:bodyPr/>
        <a:lstStyle/>
        <a:p>
          <a:endParaRPr lang="en-US"/>
        </a:p>
      </dgm:t>
    </dgm:pt>
    <dgm:pt modelId="{0C2E123C-686F-426B-9EDC-6779393EFF6F}" type="sibTrans" cxnId="{F49A0241-A41A-47A9-8043-4916E22F4A88}">
      <dgm:prSet/>
      <dgm:spPr/>
      <dgm:t>
        <a:bodyPr/>
        <a:lstStyle/>
        <a:p>
          <a:endParaRPr lang="en-US"/>
        </a:p>
      </dgm:t>
    </dgm:pt>
    <dgm:pt modelId="{C8E15E1F-7A31-46A6-B2A5-F77612420267}">
      <dgm:prSet/>
      <dgm:spPr/>
      <dgm:t>
        <a:bodyPr/>
        <a:lstStyle/>
        <a:p>
          <a:r>
            <a:rPr lang="en-GB" dirty="0"/>
            <a:t>Palinkas, et al. (2015) states that using a purposive sampling method allows the researcher to obtain detailed information from participants because they usually already have in-depth knowledge and experience in the area. In contrast, Sharma (2017) argues that using purposive sampling means that the study can be very prone to researcher bias because, it is created solely on the judgement of the researchers, which can also lead to errors.</a:t>
          </a:r>
          <a:endParaRPr lang="en-US" dirty="0"/>
        </a:p>
      </dgm:t>
    </dgm:pt>
    <dgm:pt modelId="{3E0377EC-1988-4096-BD55-C127C180993E}" type="parTrans" cxnId="{55DC5F01-2A51-45BD-9F88-3F331619FF0D}">
      <dgm:prSet/>
      <dgm:spPr/>
      <dgm:t>
        <a:bodyPr/>
        <a:lstStyle/>
        <a:p>
          <a:endParaRPr lang="en-US"/>
        </a:p>
      </dgm:t>
    </dgm:pt>
    <dgm:pt modelId="{B9F94020-AC5F-469F-AFBF-BD7D692E9380}" type="sibTrans" cxnId="{55DC5F01-2A51-45BD-9F88-3F331619FF0D}">
      <dgm:prSet/>
      <dgm:spPr/>
      <dgm:t>
        <a:bodyPr/>
        <a:lstStyle/>
        <a:p>
          <a:endParaRPr lang="en-US"/>
        </a:p>
      </dgm:t>
    </dgm:pt>
    <dgm:pt modelId="{D6C28089-EBED-479F-970B-FEFE90A299C3}" type="pres">
      <dgm:prSet presAssocID="{C7F5ED00-0EED-4DE9-8B5E-17722371F0A9}" presName="linear" presStyleCnt="0">
        <dgm:presLayoutVars>
          <dgm:animLvl val="lvl"/>
          <dgm:resizeHandles val="exact"/>
        </dgm:presLayoutVars>
      </dgm:prSet>
      <dgm:spPr/>
    </dgm:pt>
    <dgm:pt modelId="{8B1E1F73-70DF-4A29-83D1-704D4C10476E}" type="pres">
      <dgm:prSet presAssocID="{DB7403DF-2AF2-4C5A-94CD-6A6B44D52A37}" presName="parentText" presStyleLbl="node1" presStyleIdx="0" presStyleCnt="4">
        <dgm:presLayoutVars>
          <dgm:chMax val="0"/>
          <dgm:bulletEnabled val="1"/>
        </dgm:presLayoutVars>
      </dgm:prSet>
      <dgm:spPr/>
    </dgm:pt>
    <dgm:pt modelId="{5D6E29EC-D0BF-458C-ADB9-8690884B3FC0}" type="pres">
      <dgm:prSet presAssocID="{D293FDD1-C694-44E8-8C53-D487B8FBB193}" presName="spacer" presStyleCnt="0"/>
      <dgm:spPr/>
    </dgm:pt>
    <dgm:pt modelId="{7D5989DE-2D03-4CAE-93BA-2D2BE41ABCB8}" type="pres">
      <dgm:prSet presAssocID="{0BBD5B60-5B35-4AF5-A164-2AA1875797C3}" presName="parentText" presStyleLbl="node1" presStyleIdx="1" presStyleCnt="4">
        <dgm:presLayoutVars>
          <dgm:chMax val="0"/>
          <dgm:bulletEnabled val="1"/>
        </dgm:presLayoutVars>
      </dgm:prSet>
      <dgm:spPr/>
    </dgm:pt>
    <dgm:pt modelId="{CF50B758-A24E-43A1-BD55-911DC65EE36B}" type="pres">
      <dgm:prSet presAssocID="{E9057CDA-B355-4F61-82D3-D5FD5515CE71}" presName="spacer" presStyleCnt="0"/>
      <dgm:spPr/>
    </dgm:pt>
    <dgm:pt modelId="{C965413C-EABE-4F11-BD34-CD36547BE8DB}" type="pres">
      <dgm:prSet presAssocID="{45D2A048-1B4B-4620-81B4-CF4E52ADE0AD}" presName="parentText" presStyleLbl="node1" presStyleIdx="2" presStyleCnt="4">
        <dgm:presLayoutVars>
          <dgm:chMax val="0"/>
          <dgm:bulletEnabled val="1"/>
        </dgm:presLayoutVars>
      </dgm:prSet>
      <dgm:spPr/>
    </dgm:pt>
    <dgm:pt modelId="{B9ACFE52-061C-4ADD-9851-996ADCE962F1}" type="pres">
      <dgm:prSet presAssocID="{0C2E123C-686F-426B-9EDC-6779393EFF6F}" presName="spacer" presStyleCnt="0"/>
      <dgm:spPr/>
    </dgm:pt>
    <dgm:pt modelId="{4FDC794A-8EDE-4612-B6F3-F03E28329E17}" type="pres">
      <dgm:prSet presAssocID="{C8E15E1F-7A31-46A6-B2A5-F77612420267}" presName="parentText" presStyleLbl="node1" presStyleIdx="3" presStyleCnt="4">
        <dgm:presLayoutVars>
          <dgm:chMax val="0"/>
          <dgm:bulletEnabled val="1"/>
        </dgm:presLayoutVars>
      </dgm:prSet>
      <dgm:spPr/>
    </dgm:pt>
  </dgm:ptLst>
  <dgm:cxnLst>
    <dgm:cxn modelId="{55DC5F01-2A51-45BD-9F88-3F331619FF0D}" srcId="{C7F5ED00-0EED-4DE9-8B5E-17722371F0A9}" destId="{C8E15E1F-7A31-46A6-B2A5-F77612420267}" srcOrd="3" destOrd="0" parTransId="{3E0377EC-1988-4096-BD55-C127C180993E}" sibTransId="{B9F94020-AC5F-469F-AFBF-BD7D692E9380}"/>
    <dgm:cxn modelId="{AFDFFA0D-67B6-49A5-BC51-9AE380ADB48A}" type="presOf" srcId="{0BBD5B60-5B35-4AF5-A164-2AA1875797C3}" destId="{7D5989DE-2D03-4CAE-93BA-2D2BE41ABCB8}" srcOrd="0" destOrd="0" presId="urn:microsoft.com/office/officeart/2005/8/layout/vList2"/>
    <dgm:cxn modelId="{1C818C25-78F5-4430-ACE4-5C01F75A16FA}" srcId="{C7F5ED00-0EED-4DE9-8B5E-17722371F0A9}" destId="{0BBD5B60-5B35-4AF5-A164-2AA1875797C3}" srcOrd="1" destOrd="0" parTransId="{2AE3B487-D9F3-434F-9BEE-B32F7B519D0D}" sibTransId="{E9057CDA-B355-4F61-82D3-D5FD5515CE71}"/>
    <dgm:cxn modelId="{3B4BFF5D-C553-4F4B-9C6A-01F4168C3562}" type="presOf" srcId="{C8E15E1F-7A31-46A6-B2A5-F77612420267}" destId="{4FDC794A-8EDE-4612-B6F3-F03E28329E17}" srcOrd="0" destOrd="0" presId="urn:microsoft.com/office/officeart/2005/8/layout/vList2"/>
    <dgm:cxn modelId="{F49A0241-A41A-47A9-8043-4916E22F4A88}" srcId="{C7F5ED00-0EED-4DE9-8B5E-17722371F0A9}" destId="{45D2A048-1B4B-4620-81B4-CF4E52ADE0AD}" srcOrd="2" destOrd="0" parTransId="{E91911FE-AD74-40E5-8DB6-CBA2B9D9B8BE}" sibTransId="{0C2E123C-686F-426B-9EDC-6779393EFF6F}"/>
    <dgm:cxn modelId="{64A44F63-11B8-4466-AD59-C62BCB950BFF}" type="presOf" srcId="{DB7403DF-2AF2-4C5A-94CD-6A6B44D52A37}" destId="{8B1E1F73-70DF-4A29-83D1-704D4C10476E}" srcOrd="0" destOrd="0" presId="urn:microsoft.com/office/officeart/2005/8/layout/vList2"/>
    <dgm:cxn modelId="{DAF34970-9DCF-4382-B9E9-A5767E73F26E}" type="presOf" srcId="{C7F5ED00-0EED-4DE9-8B5E-17722371F0A9}" destId="{D6C28089-EBED-479F-970B-FEFE90A299C3}" srcOrd="0" destOrd="0" presId="urn:microsoft.com/office/officeart/2005/8/layout/vList2"/>
    <dgm:cxn modelId="{7C33E17C-3FAD-4938-9C9F-0B0D59E387AD}" type="presOf" srcId="{45D2A048-1B4B-4620-81B4-CF4E52ADE0AD}" destId="{C965413C-EABE-4F11-BD34-CD36547BE8DB}" srcOrd="0" destOrd="0" presId="urn:microsoft.com/office/officeart/2005/8/layout/vList2"/>
    <dgm:cxn modelId="{153AB2A6-1591-4A14-9275-2D6E825AC9A6}" srcId="{C7F5ED00-0EED-4DE9-8B5E-17722371F0A9}" destId="{DB7403DF-2AF2-4C5A-94CD-6A6B44D52A37}" srcOrd="0" destOrd="0" parTransId="{1356A8E5-03DA-4DFB-9B31-CDE35CDCA5E4}" sibTransId="{D293FDD1-C694-44E8-8C53-D487B8FBB193}"/>
    <dgm:cxn modelId="{70AE500D-302C-436F-877D-3B12656A9BDE}" type="presParOf" srcId="{D6C28089-EBED-479F-970B-FEFE90A299C3}" destId="{8B1E1F73-70DF-4A29-83D1-704D4C10476E}" srcOrd="0" destOrd="0" presId="urn:microsoft.com/office/officeart/2005/8/layout/vList2"/>
    <dgm:cxn modelId="{25DF17E7-028E-434A-BF62-91CCB33B5149}" type="presParOf" srcId="{D6C28089-EBED-479F-970B-FEFE90A299C3}" destId="{5D6E29EC-D0BF-458C-ADB9-8690884B3FC0}" srcOrd="1" destOrd="0" presId="urn:microsoft.com/office/officeart/2005/8/layout/vList2"/>
    <dgm:cxn modelId="{975D254B-DC77-46B4-9C86-15831EB82D08}" type="presParOf" srcId="{D6C28089-EBED-479F-970B-FEFE90A299C3}" destId="{7D5989DE-2D03-4CAE-93BA-2D2BE41ABCB8}" srcOrd="2" destOrd="0" presId="urn:microsoft.com/office/officeart/2005/8/layout/vList2"/>
    <dgm:cxn modelId="{61AC081D-2120-4900-A60F-D10A55F20060}" type="presParOf" srcId="{D6C28089-EBED-479F-970B-FEFE90A299C3}" destId="{CF50B758-A24E-43A1-BD55-911DC65EE36B}" srcOrd="3" destOrd="0" presId="urn:microsoft.com/office/officeart/2005/8/layout/vList2"/>
    <dgm:cxn modelId="{3F51ECE3-1279-48FE-884B-D3AEE7951492}" type="presParOf" srcId="{D6C28089-EBED-479F-970B-FEFE90A299C3}" destId="{C965413C-EABE-4F11-BD34-CD36547BE8DB}" srcOrd="4" destOrd="0" presId="urn:microsoft.com/office/officeart/2005/8/layout/vList2"/>
    <dgm:cxn modelId="{ADB19F42-5957-4CAA-9019-1D2029AC9372}" type="presParOf" srcId="{D6C28089-EBED-479F-970B-FEFE90A299C3}" destId="{B9ACFE52-061C-4ADD-9851-996ADCE962F1}" srcOrd="5" destOrd="0" presId="urn:microsoft.com/office/officeart/2005/8/layout/vList2"/>
    <dgm:cxn modelId="{225D97CE-E4FD-43F7-8A46-5FC36063B5A9}" type="presParOf" srcId="{D6C28089-EBED-479F-970B-FEFE90A299C3}" destId="{4FDC794A-8EDE-4612-B6F3-F03E28329E17}"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ata5.xml><?xml version="1.0" encoding="utf-8"?>
<dgm:dataModel xmlns:dgm="http://schemas.openxmlformats.org/drawingml/2006/diagram" xmlns:a="http://schemas.openxmlformats.org/drawingml/2006/main">
  <dgm:ptLst>
    <dgm:pt modelId="{3E8281D6-3026-4B9F-BE30-573704F34F2F}" type="doc">
      <dgm:prSet loTypeId="urn:microsoft.com/office/officeart/2018/2/layout/IconLabelList" loCatId="icon" qsTypeId="urn:microsoft.com/office/officeart/2005/8/quickstyle/simple1" qsCatId="simple" csTypeId="urn:microsoft.com/office/officeart/2005/8/colors/colorful2" csCatId="colorful" phldr="1"/>
      <dgm:spPr/>
      <dgm:t>
        <a:bodyPr/>
        <a:lstStyle/>
        <a:p>
          <a:endParaRPr lang="en-US"/>
        </a:p>
      </dgm:t>
    </dgm:pt>
    <dgm:pt modelId="{CA525DAA-B28A-4207-9674-5517DC87FB2D}">
      <dgm:prSet/>
      <dgm:spPr/>
      <dgm:t>
        <a:bodyPr/>
        <a:lstStyle/>
        <a:p>
          <a:pPr>
            <a:lnSpc>
              <a:spcPct val="100000"/>
            </a:lnSpc>
          </a:pPr>
          <a:r>
            <a:rPr lang="en-GB" baseline="0"/>
            <a:t>Ethical approval is appropriately discussed in the article and the researchers did follow appropriate ethical procedure.</a:t>
          </a:r>
          <a:endParaRPr lang="en-US"/>
        </a:p>
      </dgm:t>
    </dgm:pt>
    <dgm:pt modelId="{5E19A35F-E314-4EBA-A86A-C1A7FAEF3575}" type="parTrans" cxnId="{9A201205-B822-4CE5-8F20-E42092F868A9}">
      <dgm:prSet/>
      <dgm:spPr/>
      <dgm:t>
        <a:bodyPr/>
        <a:lstStyle/>
        <a:p>
          <a:endParaRPr lang="en-US"/>
        </a:p>
      </dgm:t>
    </dgm:pt>
    <dgm:pt modelId="{F5D0099A-BCF0-47D6-A924-0C452D3DE46D}" type="sibTrans" cxnId="{9A201205-B822-4CE5-8F20-E42092F868A9}">
      <dgm:prSet/>
      <dgm:spPr/>
      <dgm:t>
        <a:bodyPr/>
        <a:lstStyle/>
        <a:p>
          <a:endParaRPr lang="en-US"/>
        </a:p>
      </dgm:t>
    </dgm:pt>
    <dgm:pt modelId="{24A0CF8A-F4B4-42B2-BB32-7FE780841015}">
      <dgm:prSet/>
      <dgm:spPr/>
      <dgm:t>
        <a:bodyPr/>
        <a:lstStyle/>
        <a:p>
          <a:pPr>
            <a:lnSpc>
              <a:spcPct val="100000"/>
            </a:lnSpc>
          </a:pPr>
          <a:r>
            <a:rPr lang="en-GB" baseline="0"/>
            <a:t>Ethical approval was obtained from the Austin Health and Human Research Ethics Committee.</a:t>
          </a:r>
          <a:endParaRPr lang="en-US"/>
        </a:p>
      </dgm:t>
    </dgm:pt>
    <dgm:pt modelId="{B0BF95D5-6103-4FF4-B589-C9A1A6681FE2}" type="parTrans" cxnId="{58902725-4788-4C91-A963-8C847281BFD1}">
      <dgm:prSet/>
      <dgm:spPr/>
      <dgm:t>
        <a:bodyPr/>
        <a:lstStyle/>
        <a:p>
          <a:endParaRPr lang="en-US"/>
        </a:p>
      </dgm:t>
    </dgm:pt>
    <dgm:pt modelId="{1BC39D71-B04A-49C3-8141-D676A23B40C6}" type="sibTrans" cxnId="{58902725-4788-4C91-A963-8C847281BFD1}">
      <dgm:prSet/>
      <dgm:spPr/>
      <dgm:t>
        <a:bodyPr/>
        <a:lstStyle/>
        <a:p>
          <a:endParaRPr lang="en-US"/>
        </a:p>
      </dgm:t>
    </dgm:pt>
    <dgm:pt modelId="{558FB017-3590-42AB-879B-91AEB9E1E74D}">
      <dgm:prSet/>
      <dgm:spPr/>
      <dgm:t>
        <a:bodyPr/>
        <a:lstStyle/>
        <a:p>
          <a:pPr>
            <a:lnSpc>
              <a:spcPct val="100000"/>
            </a:lnSpc>
          </a:pPr>
          <a:r>
            <a:rPr lang="en-GB" baseline="0"/>
            <a:t>Participants were supplied with information on the study and their rights to withdraw at any moment if they wanted to.</a:t>
          </a:r>
          <a:endParaRPr lang="en-US"/>
        </a:p>
      </dgm:t>
    </dgm:pt>
    <dgm:pt modelId="{FADA6655-F037-4C60-BDB2-294320AFF073}" type="parTrans" cxnId="{44231591-0E83-486F-8367-5CB1A5AEAC55}">
      <dgm:prSet/>
      <dgm:spPr/>
      <dgm:t>
        <a:bodyPr/>
        <a:lstStyle/>
        <a:p>
          <a:endParaRPr lang="en-US"/>
        </a:p>
      </dgm:t>
    </dgm:pt>
    <dgm:pt modelId="{C9FC4033-5565-476B-B203-AADE621935CE}" type="sibTrans" cxnId="{44231591-0E83-486F-8367-5CB1A5AEAC55}">
      <dgm:prSet/>
      <dgm:spPr/>
      <dgm:t>
        <a:bodyPr/>
        <a:lstStyle/>
        <a:p>
          <a:endParaRPr lang="en-US"/>
        </a:p>
      </dgm:t>
    </dgm:pt>
    <dgm:pt modelId="{C83842A9-88C0-4834-8830-94FB677DC4B8}">
      <dgm:prSet/>
      <dgm:spPr/>
      <dgm:t>
        <a:bodyPr/>
        <a:lstStyle/>
        <a:p>
          <a:pPr>
            <a:lnSpc>
              <a:spcPct val="100000"/>
            </a:lnSpc>
          </a:pPr>
          <a:r>
            <a:rPr lang="en-GB" baseline="0"/>
            <a:t>All participants were supplied with pseudonyms. However, 2 participants chose to use their own names. </a:t>
          </a:r>
          <a:endParaRPr lang="en-US"/>
        </a:p>
      </dgm:t>
    </dgm:pt>
    <dgm:pt modelId="{28E9DC03-6CFD-47AC-B6D7-07CC9BFEB21A}" type="parTrans" cxnId="{4B026326-80F5-4CBA-9042-7FAB9AFA8EDA}">
      <dgm:prSet/>
      <dgm:spPr/>
      <dgm:t>
        <a:bodyPr/>
        <a:lstStyle/>
        <a:p>
          <a:endParaRPr lang="en-US"/>
        </a:p>
      </dgm:t>
    </dgm:pt>
    <dgm:pt modelId="{8ED197B8-4056-4E10-8E39-1B0C9C3499C4}" type="sibTrans" cxnId="{4B026326-80F5-4CBA-9042-7FAB9AFA8EDA}">
      <dgm:prSet/>
      <dgm:spPr/>
      <dgm:t>
        <a:bodyPr/>
        <a:lstStyle/>
        <a:p>
          <a:endParaRPr lang="en-US"/>
        </a:p>
      </dgm:t>
    </dgm:pt>
    <dgm:pt modelId="{24C16D04-6F2F-404F-ADC2-87191DC86834}" type="pres">
      <dgm:prSet presAssocID="{3E8281D6-3026-4B9F-BE30-573704F34F2F}" presName="root" presStyleCnt="0">
        <dgm:presLayoutVars>
          <dgm:dir/>
          <dgm:resizeHandles val="exact"/>
        </dgm:presLayoutVars>
      </dgm:prSet>
      <dgm:spPr/>
    </dgm:pt>
    <dgm:pt modelId="{C087F722-D19D-40D3-B80C-5503070C3F71}" type="pres">
      <dgm:prSet presAssocID="{CA525DAA-B28A-4207-9674-5517DC87FB2D}" presName="compNode" presStyleCnt="0"/>
      <dgm:spPr/>
    </dgm:pt>
    <dgm:pt modelId="{0A0C8BC4-FB72-4C59-953B-ED97BF98750E}" type="pres">
      <dgm:prSet presAssocID="{CA525DAA-B28A-4207-9674-5517DC87FB2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Judge"/>
        </a:ext>
      </dgm:extLst>
    </dgm:pt>
    <dgm:pt modelId="{5CD3CFA4-5C39-4BEA-8C16-09F99CC83697}" type="pres">
      <dgm:prSet presAssocID="{CA525DAA-B28A-4207-9674-5517DC87FB2D}" presName="spaceRect" presStyleCnt="0"/>
      <dgm:spPr/>
    </dgm:pt>
    <dgm:pt modelId="{330CD65B-D2E8-4AA7-B766-6CA96F9A8EB8}" type="pres">
      <dgm:prSet presAssocID="{CA525DAA-B28A-4207-9674-5517DC87FB2D}" presName="textRect" presStyleLbl="revTx" presStyleIdx="0" presStyleCnt="4">
        <dgm:presLayoutVars>
          <dgm:chMax val="1"/>
          <dgm:chPref val="1"/>
        </dgm:presLayoutVars>
      </dgm:prSet>
      <dgm:spPr/>
    </dgm:pt>
    <dgm:pt modelId="{CA99EDB1-A514-4B12-9653-BB4C2BBC3349}" type="pres">
      <dgm:prSet presAssocID="{F5D0099A-BCF0-47D6-A924-0C452D3DE46D}" presName="sibTrans" presStyleCnt="0"/>
      <dgm:spPr/>
    </dgm:pt>
    <dgm:pt modelId="{8EFCAAEC-F925-4DD7-9958-2A85735326A8}" type="pres">
      <dgm:prSet presAssocID="{24A0CF8A-F4B4-42B2-BB32-7FE780841015}" presName="compNode" presStyleCnt="0"/>
      <dgm:spPr/>
    </dgm:pt>
    <dgm:pt modelId="{D3A38614-DD3C-4164-B780-212780D3F0F0}" type="pres">
      <dgm:prSet presAssocID="{24A0CF8A-F4B4-42B2-BB32-7FE78084101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cales of Justice"/>
        </a:ext>
      </dgm:extLst>
    </dgm:pt>
    <dgm:pt modelId="{A2AC53D5-D3D3-42B9-B804-0470C1E43031}" type="pres">
      <dgm:prSet presAssocID="{24A0CF8A-F4B4-42B2-BB32-7FE780841015}" presName="spaceRect" presStyleCnt="0"/>
      <dgm:spPr/>
    </dgm:pt>
    <dgm:pt modelId="{1BE54AAB-344C-4F6A-99F3-80CCF4E98A3B}" type="pres">
      <dgm:prSet presAssocID="{24A0CF8A-F4B4-42B2-BB32-7FE780841015}" presName="textRect" presStyleLbl="revTx" presStyleIdx="1" presStyleCnt="4">
        <dgm:presLayoutVars>
          <dgm:chMax val="1"/>
          <dgm:chPref val="1"/>
        </dgm:presLayoutVars>
      </dgm:prSet>
      <dgm:spPr/>
    </dgm:pt>
    <dgm:pt modelId="{641FDABE-7BAB-4E38-8399-369A78870152}" type="pres">
      <dgm:prSet presAssocID="{1BC39D71-B04A-49C3-8141-D676A23B40C6}" presName="sibTrans" presStyleCnt="0"/>
      <dgm:spPr/>
    </dgm:pt>
    <dgm:pt modelId="{3B4F4D54-55A8-4CAA-A74B-004E0DF037C4}" type="pres">
      <dgm:prSet presAssocID="{558FB017-3590-42AB-879B-91AEB9E1E74D}" presName="compNode" presStyleCnt="0"/>
      <dgm:spPr/>
    </dgm:pt>
    <dgm:pt modelId="{44DD664D-6F16-48DB-ACF6-2CAE99168DC5}" type="pres">
      <dgm:prSet presAssocID="{558FB017-3590-42AB-879B-91AEB9E1E74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avel"/>
        </a:ext>
      </dgm:extLst>
    </dgm:pt>
    <dgm:pt modelId="{B98E5680-E2F3-4EEE-9E5C-8BEFCE88DFA6}" type="pres">
      <dgm:prSet presAssocID="{558FB017-3590-42AB-879B-91AEB9E1E74D}" presName="spaceRect" presStyleCnt="0"/>
      <dgm:spPr/>
    </dgm:pt>
    <dgm:pt modelId="{25D10E8C-4BB4-4C85-846E-E361ACC0DE17}" type="pres">
      <dgm:prSet presAssocID="{558FB017-3590-42AB-879B-91AEB9E1E74D}" presName="textRect" presStyleLbl="revTx" presStyleIdx="2" presStyleCnt="4">
        <dgm:presLayoutVars>
          <dgm:chMax val="1"/>
          <dgm:chPref val="1"/>
        </dgm:presLayoutVars>
      </dgm:prSet>
      <dgm:spPr/>
    </dgm:pt>
    <dgm:pt modelId="{B3C2B2A9-F94F-44CC-93B6-392EF44F7F72}" type="pres">
      <dgm:prSet presAssocID="{C9FC4033-5565-476B-B203-AADE621935CE}" presName="sibTrans" presStyleCnt="0"/>
      <dgm:spPr/>
    </dgm:pt>
    <dgm:pt modelId="{7BB9707B-F480-455B-9392-D6AC02470A8B}" type="pres">
      <dgm:prSet presAssocID="{C83842A9-88C0-4834-8830-94FB677DC4B8}" presName="compNode" presStyleCnt="0"/>
      <dgm:spPr/>
    </dgm:pt>
    <dgm:pt modelId="{833D5D2D-F7CB-411A-B859-43DBE066638D}" type="pres">
      <dgm:prSet presAssocID="{C83842A9-88C0-4834-8830-94FB677DC4B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Typewriter"/>
        </a:ext>
      </dgm:extLst>
    </dgm:pt>
    <dgm:pt modelId="{D5F09E36-5333-4809-8BC9-E608F20C4D0F}" type="pres">
      <dgm:prSet presAssocID="{C83842A9-88C0-4834-8830-94FB677DC4B8}" presName="spaceRect" presStyleCnt="0"/>
      <dgm:spPr/>
    </dgm:pt>
    <dgm:pt modelId="{2629B83A-5D70-4F19-AA19-AF8BAB77A6B5}" type="pres">
      <dgm:prSet presAssocID="{C83842A9-88C0-4834-8830-94FB677DC4B8}" presName="textRect" presStyleLbl="revTx" presStyleIdx="3" presStyleCnt="4">
        <dgm:presLayoutVars>
          <dgm:chMax val="1"/>
          <dgm:chPref val="1"/>
        </dgm:presLayoutVars>
      </dgm:prSet>
      <dgm:spPr/>
    </dgm:pt>
  </dgm:ptLst>
  <dgm:cxnLst>
    <dgm:cxn modelId="{E3D00A01-9473-4408-B317-A5FBBE070D83}" type="presOf" srcId="{558FB017-3590-42AB-879B-91AEB9E1E74D}" destId="{25D10E8C-4BB4-4C85-846E-E361ACC0DE17}" srcOrd="0" destOrd="0" presId="urn:microsoft.com/office/officeart/2018/2/layout/IconLabelList"/>
    <dgm:cxn modelId="{9A201205-B822-4CE5-8F20-E42092F868A9}" srcId="{3E8281D6-3026-4B9F-BE30-573704F34F2F}" destId="{CA525DAA-B28A-4207-9674-5517DC87FB2D}" srcOrd="0" destOrd="0" parTransId="{5E19A35F-E314-4EBA-A86A-C1A7FAEF3575}" sibTransId="{F5D0099A-BCF0-47D6-A924-0C452D3DE46D}"/>
    <dgm:cxn modelId="{58902725-4788-4C91-A963-8C847281BFD1}" srcId="{3E8281D6-3026-4B9F-BE30-573704F34F2F}" destId="{24A0CF8A-F4B4-42B2-BB32-7FE780841015}" srcOrd="1" destOrd="0" parTransId="{B0BF95D5-6103-4FF4-B589-C9A1A6681FE2}" sibTransId="{1BC39D71-B04A-49C3-8141-D676A23B40C6}"/>
    <dgm:cxn modelId="{4B026326-80F5-4CBA-9042-7FAB9AFA8EDA}" srcId="{3E8281D6-3026-4B9F-BE30-573704F34F2F}" destId="{C83842A9-88C0-4834-8830-94FB677DC4B8}" srcOrd="3" destOrd="0" parTransId="{28E9DC03-6CFD-47AC-B6D7-07CC9BFEB21A}" sibTransId="{8ED197B8-4056-4E10-8E39-1B0C9C3499C4}"/>
    <dgm:cxn modelId="{1CB22A65-BF3D-4B5F-8866-D5023F200C00}" type="presOf" srcId="{C83842A9-88C0-4834-8830-94FB677DC4B8}" destId="{2629B83A-5D70-4F19-AA19-AF8BAB77A6B5}" srcOrd="0" destOrd="0" presId="urn:microsoft.com/office/officeart/2018/2/layout/IconLabelList"/>
    <dgm:cxn modelId="{44231591-0E83-486F-8367-5CB1A5AEAC55}" srcId="{3E8281D6-3026-4B9F-BE30-573704F34F2F}" destId="{558FB017-3590-42AB-879B-91AEB9E1E74D}" srcOrd="2" destOrd="0" parTransId="{FADA6655-F037-4C60-BDB2-294320AFF073}" sibTransId="{C9FC4033-5565-476B-B203-AADE621935CE}"/>
    <dgm:cxn modelId="{4036049D-BD67-4EFA-9B77-7AD8100CDF8A}" type="presOf" srcId="{24A0CF8A-F4B4-42B2-BB32-7FE780841015}" destId="{1BE54AAB-344C-4F6A-99F3-80CCF4E98A3B}" srcOrd="0" destOrd="0" presId="urn:microsoft.com/office/officeart/2018/2/layout/IconLabelList"/>
    <dgm:cxn modelId="{2A7607DF-7885-4238-8B1C-163AC632D27D}" type="presOf" srcId="{3E8281D6-3026-4B9F-BE30-573704F34F2F}" destId="{24C16D04-6F2F-404F-ADC2-87191DC86834}" srcOrd="0" destOrd="0" presId="urn:microsoft.com/office/officeart/2018/2/layout/IconLabelList"/>
    <dgm:cxn modelId="{D55C2CFC-1DD4-4BAC-8CB0-51896F2AF073}" type="presOf" srcId="{CA525DAA-B28A-4207-9674-5517DC87FB2D}" destId="{330CD65B-D2E8-4AA7-B766-6CA96F9A8EB8}" srcOrd="0" destOrd="0" presId="urn:microsoft.com/office/officeart/2018/2/layout/IconLabelList"/>
    <dgm:cxn modelId="{CE892FF9-2525-40F6-9EA9-5ACF1022FA35}" type="presParOf" srcId="{24C16D04-6F2F-404F-ADC2-87191DC86834}" destId="{C087F722-D19D-40D3-B80C-5503070C3F71}" srcOrd="0" destOrd="0" presId="urn:microsoft.com/office/officeart/2018/2/layout/IconLabelList"/>
    <dgm:cxn modelId="{36BB1A5A-F866-48E2-8A76-1012FD90A8A8}" type="presParOf" srcId="{C087F722-D19D-40D3-B80C-5503070C3F71}" destId="{0A0C8BC4-FB72-4C59-953B-ED97BF98750E}" srcOrd="0" destOrd="0" presId="urn:microsoft.com/office/officeart/2018/2/layout/IconLabelList"/>
    <dgm:cxn modelId="{495F503E-E4D6-4A59-B3B8-E53A07FA6F76}" type="presParOf" srcId="{C087F722-D19D-40D3-B80C-5503070C3F71}" destId="{5CD3CFA4-5C39-4BEA-8C16-09F99CC83697}" srcOrd="1" destOrd="0" presId="urn:microsoft.com/office/officeart/2018/2/layout/IconLabelList"/>
    <dgm:cxn modelId="{B2C74936-20D4-47CC-B507-37AF7BB3C309}" type="presParOf" srcId="{C087F722-D19D-40D3-B80C-5503070C3F71}" destId="{330CD65B-D2E8-4AA7-B766-6CA96F9A8EB8}" srcOrd="2" destOrd="0" presId="urn:microsoft.com/office/officeart/2018/2/layout/IconLabelList"/>
    <dgm:cxn modelId="{50BF9FA9-FC93-408F-BD4E-E3F3B14DA01E}" type="presParOf" srcId="{24C16D04-6F2F-404F-ADC2-87191DC86834}" destId="{CA99EDB1-A514-4B12-9653-BB4C2BBC3349}" srcOrd="1" destOrd="0" presId="urn:microsoft.com/office/officeart/2018/2/layout/IconLabelList"/>
    <dgm:cxn modelId="{57C04A51-9BC5-4976-8642-C943BC979B13}" type="presParOf" srcId="{24C16D04-6F2F-404F-ADC2-87191DC86834}" destId="{8EFCAAEC-F925-4DD7-9958-2A85735326A8}" srcOrd="2" destOrd="0" presId="urn:microsoft.com/office/officeart/2018/2/layout/IconLabelList"/>
    <dgm:cxn modelId="{7C762849-577A-456F-8277-861666AAAEF7}" type="presParOf" srcId="{8EFCAAEC-F925-4DD7-9958-2A85735326A8}" destId="{D3A38614-DD3C-4164-B780-212780D3F0F0}" srcOrd="0" destOrd="0" presId="urn:microsoft.com/office/officeart/2018/2/layout/IconLabelList"/>
    <dgm:cxn modelId="{34739F1E-23B6-4859-8AB5-A052D24C9D02}" type="presParOf" srcId="{8EFCAAEC-F925-4DD7-9958-2A85735326A8}" destId="{A2AC53D5-D3D3-42B9-B804-0470C1E43031}" srcOrd="1" destOrd="0" presId="urn:microsoft.com/office/officeart/2018/2/layout/IconLabelList"/>
    <dgm:cxn modelId="{11C7CCD4-C142-4555-A051-E37DE05F9EEC}" type="presParOf" srcId="{8EFCAAEC-F925-4DD7-9958-2A85735326A8}" destId="{1BE54AAB-344C-4F6A-99F3-80CCF4E98A3B}" srcOrd="2" destOrd="0" presId="urn:microsoft.com/office/officeart/2018/2/layout/IconLabelList"/>
    <dgm:cxn modelId="{8675574F-3263-407F-9806-B3C86AD7DDB4}" type="presParOf" srcId="{24C16D04-6F2F-404F-ADC2-87191DC86834}" destId="{641FDABE-7BAB-4E38-8399-369A78870152}" srcOrd="3" destOrd="0" presId="urn:microsoft.com/office/officeart/2018/2/layout/IconLabelList"/>
    <dgm:cxn modelId="{014F43CC-C16C-4FD9-8A1F-35B549897B22}" type="presParOf" srcId="{24C16D04-6F2F-404F-ADC2-87191DC86834}" destId="{3B4F4D54-55A8-4CAA-A74B-004E0DF037C4}" srcOrd="4" destOrd="0" presId="urn:microsoft.com/office/officeart/2018/2/layout/IconLabelList"/>
    <dgm:cxn modelId="{37638A0A-35A9-4EA5-97B4-C0E44930A921}" type="presParOf" srcId="{3B4F4D54-55A8-4CAA-A74B-004E0DF037C4}" destId="{44DD664D-6F16-48DB-ACF6-2CAE99168DC5}" srcOrd="0" destOrd="0" presId="urn:microsoft.com/office/officeart/2018/2/layout/IconLabelList"/>
    <dgm:cxn modelId="{390247C4-5500-49FD-AB83-5930C0F1AA7B}" type="presParOf" srcId="{3B4F4D54-55A8-4CAA-A74B-004E0DF037C4}" destId="{B98E5680-E2F3-4EEE-9E5C-8BEFCE88DFA6}" srcOrd="1" destOrd="0" presId="urn:microsoft.com/office/officeart/2018/2/layout/IconLabelList"/>
    <dgm:cxn modelId="{E9D8ED78-BFF5-4994-A3AD-7B6B26FB264F}" type="presParOf" srcId="{3B4F4D54-55A8-4CAA-A74B-004E0DF037C4}" destId="{25D10E8C-4BB4-4C85-846E-E361ACC0DE17}" srcOrd="2" destOrd="0" presId="urn:microsoft.com/office/officeart/2018/2/layout/IconLabelList"/>
    <dgm:cxn modelId="{9A2E45AF-968F-4F56-BF33-97978A4F0C4F}" type="presParOf" srcId="{24C16D04-6F2F-404F-ADC2-87191DC86834}" destId="{B3C2B2A9-F94F-44CC-93B6-392EF44F7F72}" srcOrd="5" destOrd="0" presId="urn:microsoft.com/office/officeart/2018/2/layout/IconLabelList"/>
    <dgm:cxn modelId="{3F648C0A-1C39-4B6C-9846-A695F25ADA88}" type="presParOf" srcId="{24C16D04-6F2F-404F-ADC2-87191DC86834}" destId="{7BB9707B-F480-455B-9392-D6AC02470A8B}" srcOrd="6" destOrd="0" presId="urn:microsoft.com/office/officeart/2018/2/layout/IconLabelList"/>
    <dgm:cxn modelId="{506F877E-4898-46FD-A4AE-D1B3AF180769}" type="presParOf" srcId="{7BB9707B-F480-455B-9392-D6AC02470A8B}" destId="{833D5D2D-F7CB-411A-B859-43DBE066638D}" srcOrd="0" destOrd="0" presId="urn:microsoft.com/office/officeart/2018/2/layout/IconLabelList"/>
    <dgm:cxn modelId="{A559FF2D-50FE-4240-8710-43DCD390DC62}" type="presParOf" srcId="{7BB9707B-F480-455B-9392-D6AC02470A8B}" destId="{D5F09E36-5333-4809-8BC9-E608F20C4D0F}" srcOrd="1" destOrd="0" presId="urn:microsoft.com/office/officeart/2018/2/layout/IconLabelList"/>
    <dgm:cxn modelId="{3725A205-8F9D-4FC0-80C5-132FB87D66BD}" type="presParOf" srcId="{7BB9707B-F480-455B-9392-D6AC02470A8B}" destId="{2629B83A-5D70-4F19-AA19-AF8BAB77A6B5}"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CC7C0A-7BE7-4B31-A6C6-5AB04C2DEE5C}">
      <dsp:nvSpPr>
        <dsp:cNvPr id="0" name=""/>
        <dsp:cNvSpPr/>
      </dsp:nvSpPr>
      <dsp:spPr>
        <a:xfrm>
          <a:off x="0" y="119867"/>
          <a:ext cx="6188689" cy="1684800"/>
        </a:xfrm>
        <a:prstGeom prst="round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baseline="0" dirty="0"/>
            <a:t>The authors describe the study as using a qualitative approach for them to be able to focus on the subjective experience of people with dementia and informal carers on receiving formal home care </a:t>
          </a:r>
          <a:endParaRPr lang="en-US" sz="2000" kern="1200" dirty="0"/>
        </a:p>
      </dsp:txBody>
      <dsp:txXfrm>
        <a:off x="82245" y="202112"/>
        <a:ext cx="6024199" cy="1520310"/>
      </dsp:txXfrm>
    </dsp:sp>
    <dsp:sp modelId="{823715CF-E996-44D3-A068-35A95FDF997A}">
      <dsp:nvSpPr>
        <dsp:cNvPr id="0" name=""/>
        <dsp:cNvSpPr/>
      </dsp:nvSpPr>
      <dsp:spPr>
        <a:xfrm>
          <a:off x="0" y="1862267"/>
          <a:ext cx="6188689" cy="1684800"/>
        </a:xfrm>
        <a:prstGeom prst="roundRect">
          <a:avLst/>
        </a:prstGeom>
        <a:gradFill rotWithShape="0">
          <a:gsLst>
            <a:gs pos="0">
              <a:schemeClr val="accent2">
                <a:hueOff val="3397140"/>
                <a:satOff val="-14713"/>
                <a:lumOff val="12255"/>
                <a:alphaOff val="0"/>
                <a:lumMod val="110000"/>
                <a:satMod val="105000"/>
                <a:tint val="67000"/>
              </a:schemeClr>
            </a:gs>
            <a:gs pos="50000">
              <a:schemeClr val="accent2">
                <a:hueOff val="3397140"/>
                <a:satOff val="-14713"/>
                <a:lumOff val="12255"/>
                <a:alphaOff val="0"/>
                <a:lumMod val="105000"/>
                <a:satMod val="103000"/>
                <a:tint val="73000"/>
              </a:schemeClr>
            </a:gs>
            <a:gs pos="100000">
              <a:schemeClr val="accent2">
                <a:hueOff val="3397140"/>
                <a:satOff val="-14713"/>
                <a:lumOff val="1225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baseline="0"/>
            <a:t>The data was collected using semi-structured interviews conducted by members of the research team. </a:t>
          </a:r>
          <a:endParaRPr lang="en-US" sz="2000" kern="1200"/>
        </a:p>
      </dsp:txBody>
      <dsp:txXfrm>
        <a:off x="82245" y="1944512"/>
        <a:ext cx="6024199" cy="1520310"/>
      </dsp:txXfrm>
    </dsp:sp>
    <dsp:sp modelId="{19B056E1-62D0-4F40-89D6-FB8728F13F7C}">
      <dsp:nvSpPr>
        <dsp:cNvPr id="0" name=""/>
        <dsp:cNvSpPr/>
      </dsp:nvSpPr>
      <dsp:spPr>
        <a:xfrm>
          <a:off x="0" y="3604668"/>
          <a:ext cx="6188689" cy="1684800"/>
        </a:xfrm>
        <a:prstGeom prst="roundRect">
          <a:avLst/>
        </a:prstGeom>
        <a:gradFill rotWithShape="0">
          <a:gsLst>
            <a:gs pos="0">
              <a:schemeClr val="accent2">
                <a:hueOff val="6794280"/>
                <a:satOff val="-29426"/>
                <a:lumOff val="24510"/>
                <a:alphaOff val="0"/>
                <a:lumMod val="110000"/>
                <a:satMod val="105000"/>
                <a:tint val="67000"/>
              </a:schemeClr>
            </a:gs>
            <a:gs pos="50000">
              <a:schemeClr val="accent2">
                <a:hueOff val="6794280"/>
                <a:satOff val="-29426"/>
                <a:lumOff val="24510"/>
                <a:alphaOff val="0"/>
                <a:lumMod val="105000"/>
                <a:satMod val="103000"/>
                <a:tint val="73000"/>
              </a:schemeClr>
            </a:gs>
            <a:gs pos="100000">
              <a:schemeClr val="accent2">
                <a:hueOff val="6794280"/>
                <a:satOff val="-29426"/>
                <a:lumOff val="2451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baseline="0"/>
            <a:t>The questions were developed through a collaboration with a project advisory group which was made up of consumer consultants, people diagnosed with dementia and informal carers. </a:t>
          </a:r>
          <a:endParaRPr lang="en-US" sz="2000" kern="1200"/>
        </a:p>
      </dsp:txBody>
      <dsp:txXfrm>
        <a:off x="82245" y="3686913"/>
        <a:ext cx="6024199" cy="15203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5B99D2-22DC-4D91-8C09-4C9C0DF5B3D4}">
      <dsp:nvSpPr>
        <dsp:cNvPr id="0" name=""/>
        <dsp:cNvSpPr/>
      </dsp:nvSpPr>
      <dsp:spPr>
        <a:xfrm>
          <a:off x="0" y="5176"/>
          <a:ext cx="5638948" cy="194922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The majority of the literature reviewed in the article was published in the last 10 years, therefore would be considered current. This is important because, if the research is intended to inform policy and practise the information needs to be the most relevant to the topic currently in order for informed decisions to be made (Tam, et al. 2017).</a:t>
          </a:r>
        </a:p>
      </dsp:txBody>
      <dsp:txXfrm>
        <a:off x="95153" y="100329"/>
        <a:ext cx="5448642" cy="1758914"/>
      </dsp:txXfrm>
    </dsp:sp>
    <dsp:sp modelId="{F4E7948C-18C4-4D19-9BDD-E247EDC445EA}">
      <dsp:nvSpPr>
        <dsp:cNvPr id="0" name=""/>
        <dsp:cNvSpPr/>
      </dsp:nvSpPr>
      <dsp:spPr>
        <a:xfrm>
          <a:off x="0" y="2005602"/>
          <a:ext cx="5638948" cy="1949220"/>
        </a:xfrm>
        <a:prstGeom prst="roundRect">
          <a:avLst/>
        </a:prstGeom>
        <a:gradFill rotWithShape="0">
          <a:gsLst>
            <a:gs pos="0">
              <a:schemeClr val="accent2">
                <a:hueOff val="3397140"/>
                <a:satOff val="-14713"/>
                <a:lumOff val="12255"/>
                <a:alphaOff val="0"/>
                <a:satMod val="103000"/>
                <a:lumMod val="102000"/>
                <a:tint val="94000"/>
              </a:schemeClr>
            </a:gs>
            <a:gs pos="50000">
              <a:schemeClr val="accent2">
                <a:hueOff val="3397140"/>
                <a:satOff val="-14713"/>
                <a:lumOff val="12255"/>
                <a:alphaOff val="0"/>
                <a:satMod val="110000"/>
                <a:lumMod val="100000"/>
                <a:shade val="100000"/>
              </a:schemeClr>
            </a:gs>
            <a:gs pos="100000">
              <a:schemeClr val="accent2">
                <a:hueOff val="3397140"/>
                <a:satOff val="-14713"/>
                <a:lumOff val="1225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When considering the review of literature in this article it is evident that there are many pieces of literature that highlight the importance of high-quality dementia care but very little that identify the effects of a lack of adequate dementia training and therefore, this research would fill that gap.</a:t>
          </a:r>
        </a:p>
      </dsp:txBody>
      <dsp:txXfrm>
        <a:off x="95153" y="2100755"/>
        <a:ext cx="5448642" cy="1758914"/>
      </dsp:txXfrm>
    </dsp:sp>
    <dsp:sp modelId="{B1067529-64CE-44A6-937B-E86A0E5D8098}">
      <dsp:nvSpPr>
        <dsp:cNvPr id="0" name=""/>
        <dsp:cNvSpPr/>
      </dsp:nvSpPr>
      <dsp:spPr>
        <a:xfrm>
          <a:off x="0" y="4007424"/>
          <a:ext cx="5638948" cy="1949220"/>
        </a:xfrm>
        <a:prstGeom prst="roundRect">
          <a:avLst/>
        </a:prstGeom>
        <a:gradFill rotWithShape="0">
          <a:gsLst>
            <a:gs pos="0">
              <a:schemeClr val="accent2">
                <a:hueOff val="6794280"/>
                <a:satOff val="-29426"/>
                <a:lumOff val="24510"/>
                <a:alphaOff val="0"/>
                <a:satMod val="103000"/>
                <a:lumMod val="102000"/>
                <a:tint val="94000"/>
              </a:schemeClr>
            </a:gs>
            <a:gs pos="50000">
              <a:schemeClr val="accent2">
                <a:hueOff val="6794280"/>
                <a:satOff val="-29426"/>
                <a:lumOff val="24510"/>
                <a:alphaOff val="0"/>
                <a:satMod val="110000"/>
                <a:lumMod val="100000"/>
                <a:shade val="100000"/>
              </a:schemeClr>
            </a:gs>
            <a:gs pos="100000">
              <a:schemeClr val="accent2">
                <a:hueOff val="6794280"/>
                <a:satOff val="-29426"/>
                <a:lumOff val="2451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Tam, et al. (2017) states that is important to review previous literature when deciding whether new research is needed because, there could be existing research that could be supported instead of embarking on new research.</a:t>
          </a:r>
        </a:p>
      </dsp:txBody>
      <dsp:txXfrm>
        <a:off x="95153" y="4102577"/>
        <a:ext cx="5448642" cy="175891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A6459D-39CE-4F5F-8F65-40A098074274}">
      <dsp:nvSpPr>
        <dsp:cNvPr id="0" name=""/>
        <dsp:cNvSpPr/>
      </dsp:nvSpPr>
      <dsp:spPr>
        <a:xfrm>
          <a:off x="0" y="1406"/>
          <a:ext cx="10728325" cy="0"/>
        </a:xfrm>
        <a:prstGeom prst="line">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D076AA51-0878-4BBC-9431-ABFCF3FC1967}">
      <dsp:nvSpPr>
        <dsp:cNvPr id="0" name=""/>
        <dsp:cNvSpPr/>
      </dsp:nvSpPr>
      <dsp:spPr>
        <a:xfrm>
          <a:off x="0" y="1406"/>
          <a:ext cx="10728325"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baseline="0" dirty="0"/>
            <a:t>Information on the study was distributed to recipients of home care services. Advertisements and invitations were sent out to other organisations known to the research team. Anyone who was interested is participating were instructed to contact the research team. If they met the criteria, an interview was organised.</a:t>
          </a:r>
          <a:endParaRPr lang="en-US" sz="1600" kern="1200" dirty="0"/>
        </a:p>
      </dsp:txBody>
      <dsp:txXfrm>
        <a:off x="0" y="1406"/>
        <a:ext cx="10728325" cy="958970"/>
      </dsp:txXfrm>
    </dsp:sp>
    <dsp:sp modelId="{1A771095-7B72-4DB7-94D4-5290C5FE0878}">
      <dsp:nvSpPr>
        <dsp:cNvPr id="0" name=""/>
        <dsp:cNvSpPr/>
      </dsp:nvSpPr>
      <dsp:spPr>
        <a:xfrm>
          <a:off x="0" y="960377"/>
          <a:ext cx="10728325" cy="0"/>
        </a:xfrm>
        <a:prstGeom prst="line">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463578DB-FB17-47A7-B2FC-6DE92CFF5521}">
      <dsp:nvSpPr>
        <dsp:cNvPr id="0" name=""/>
        <dsp:cNvSpPr/>
      </dsp:nvSpPr>
      <dsp:spPr>
        <a:xfrm>
          <a:off x="0" y="960377"/>
          <a:ext cx="10728325"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baseline="0" dirty="0"/>
            <a:t>The study sample was made up of four people with a diagnoses of Alzheimer’s and 15 informal carers. The authors stated that it was merely coincidental that all four participants were diagnosed with the same form of dementia. </a:t>
          </a:r>
          <a:endParaRPr lang="en-US" sz="1600" kern="1200" dirty="0"/>
        </a:p>
      </dsp:txBody>
      <dsp:txXfrm>
        <a:off x="0" y="960377"/>
        <a:ext cx="10728325" cy="958970"/>
      </dsp:txXfrm>
    </dsp:sp>
    <dsp:sp modelId="{CE0067C7-DACB-497C-BE36-1DFA8ECCADB5}">
      <dsp:nvSpPr>
        <dsp:cNvPr id="0" name=""/>
        <dsp:cNvSpPr/>
      </dsp:nvSpPr>
      <dsp:spPr>
        <a:xfrm>
          <a:off x="0" y="1919347"/>
          <a:ext cx="10728325" cy="0"/>
        </a:xfrm>
        <a:prstGeom prst="lin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9F0ECB9-35C2-4897-8434-9E7071A1C615}">
      <dsp:nvSpPr>
        <dsp:cNvPr id="0" name=""/>
        <dsp:cNvSpPr/>
      </dsp:nvSpPr>
      <dsp:spPr>
        <a:xfrm>
          <a:off x="0" y="1919347"/>
          <a:ext cx="10728325"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baseline="0" dirty="0"/>
            <a:t>The aim of the study was to obtain information on the experiences of those with dementia and their informal carers receiving home care therefore the participants selected were appropriate to meet the aims of the </a:t>
          </a:r>
          <a:r>
            <a:rPr lang="en-GB" sz="1600" kern="1200" baseline="0"/>
            <a:t>study.</a:t>
          </a:r>
          <a:endParaRPr lang="en-US" sz="1600" kern="1200" dirty="0"/>
        </a:p>
      </dsp:txBody>
      <dsp:txXfrm>
        <a:off x="0" y="1919347"/>
        <a:ext cx="10728325" cy="95897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1E1F73-70DF-4A29-83D1-704D4C10476E}">
      <dsp:nvSpPr>
        <dsp:cNvPr id="0" name=""/>
        <dsp:cNvSpPr/>
      </dsp:nvSpPr>
      <dsp:spPr>
        <a:xfrm>
          <a:off x="0" y="84983"/>
          <a:ext cx="10728325" cy="103716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The sample size in this study could be considered small with only 19 participants.</a:t>
          </a:r>
          <a:endParaRPr lang="en-US" sz="1500" kern="1200" dirty="0"/>
        </a:p>
      </dsp:txBody>
      <dsp:txXfrm>
        <a:off x="50630" y="135613"/>
        <a:ext cx="10627065" cy="935903"/>
      </dsp:txXfrm>
    </dsp:sp>
    <dsp:sp modelId="{7D5989DE-2D03-4CAE-93BA-2D2BE41ABCB8}">
      <dsp:nvSpPr>
        <dsp:cNvPr id="0" name=""/>
        <dsp:cNvSpPr/>
      </dsp:nvSpPr>
      <dsp:spPr>
        <a:xfrm>
          <a:off x="0" y="1165347"/>
          <a:ext cx="10728325" cy="1037163"/>
        </a:xfrm>
        <a:prstGeom prst="roundRect">
          <a:avLst/>
        </a:prstGeom>
        <a:solidFill>
          <a:schemeClr val="accent2">
            <a:hueOff val="2264760"/>
            <a:satOff val="-9809"/>
            <a:lumOff val="81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Hackshaw (2008) states that studies with  a small sample size can be beneficial because, they can be completed in a  short space of time and gain ethical approval quicker than larger studies. In contrast, Etz and Arroyo (2015) state that a small sample size can make it difficult to generalise the findings to represent anyone other than those in the sample. </a:t>
          </a:r>
          <a:endParaRPr lang="en-US" sz="1500" kern="1200" dirty="0"/>
        </a:p>
      </dsp:txBody>
      <dsp:txXfrm>
        <a:off x="50630" y="1215977"/>
        <a:ext cx="10627065" cy="935903"/>
      </dsp:txXfrm>
    </dsp:sp>
    <dsp:sp modelId="{C965413C-EABE-4F11-BD34-CD36547BE8DB}">
      <dsp:nvSpPr>
        <dsp:cNvPr id="0" name=""/>
        <dsp:cNvSpPr/>
      </dsp:nvSpPr>
      <dsp:spPr>
        <a:xfrm>
          <a:off x="0" y="2245711"/>
          <a:ext cx="10728325" cy="1037163"/>
        </a:xfrm>
        <a:prstGeom prst="roundRect">
          <a:avLst/>
        </a:prstGeom>
        <a:solidFill>
          <a:schemeClr val="accent2">
            <a:hueOff val="4529520"/>
            <a:satOff val="-19617"/>
            <a:lumOff val="1634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The article states that a purposive sampling method was used. </a:t>
          </a:r>
          <a:endParaRPr lang="en-US" sz="1500" kern="1200"/>
        </a:p>
      </dsp:txBody>
      <dsp:txXfrm>
        <a:off x="50630" y="2296341"/>
        <a:ext cx="10627065" cy="935903"/>
      </dsp:txXfrm>
    </dsp:sp>
    <dsp:sp modelId="{4FDC794A-8EDE-4612-B6F3-F03E28329E17}">
      <dsp:nvSpPr>
        <dsp:cNvPr id="0" name=""/>
        <dsp:cNvSpPr/>
      </dsp:nvSpPr>
      <dsp:spPr>
        <a:xfrm>
          <a:off x="0" y="3326075"/>
          <a:ext cx="10728325" cy="1037163"/>
        </a:xfrm>
        <a:prstGeom prst="roundRect">
          <a:avLst/>
        </a:prstGeom>
        <a:solidFill>
          <a:schemeClr val="accent2">
            <a:hueOff val="6794280"/>
            <a:satOff val="-29426"/>
            <a:lumOff val="2451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Palinkas, et al. (2015) states that using a purposive sampling method allows the researcher to obtain detailed information from participants because they usually already have in-depth knowledge and experience in the area. In contrast, Sharma (2017) argues that using purposive sampling means that the study can be very prone to researcher bias because, it is created solely on the judgement of the researchers, which can also lead to errors.</a:t>
          </a:r>
          <a:endParaRPr lang="en-US" sz="1500" kern="1200" dirty="0"/>
        </a:p>
      </dsp:txBody>
      <dsp:txXfrm>
        <a:off x="50630" y="3376705"/>
        <a:ext cx="10627065" cy="93590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0C8BC4-FB72-4C59-953B-ED97BF98750E}">
      <dsp:nvSpPr>
        <dsp:cNvPr id="0" name=""/>
        <dsp:cNvSpPr/>
      </dsp:nvSpPr>
      <dsp:spPr>
        <a:xfrm>
          <a:off x="1123897" y="211001"/>
          <a:ext cx="798134" cy="79813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0CD65B-D2E8-4AA7-B766-6CA96F9A8EB8}">
      <dsp:nvSpPr>
        <dsp:cNvPr id="0" name=""/>
        <dsp:cNvSpPr/>
      </dsp:nvSpPr>
      <dsp:spPr>
        <a:xfrm>
          <a:off x="636148" y="1326244"/>
          <a:ext cx="1773632" cy="997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baseline="0"/>
            <a:t>Ethical approval is appropriately discussed in the article and the researchers did follow appropriate ethical procedure.</a:t>
          </a:r>
          <a:endParaRPr lang="en-US" sz="1100" kern="1200"/>
        </a:p>
      </dsp:txBody>
      <dsp:txXfrm>
        <a:off x="636148" y="1326244"/>
        <a:ext cx="1773632" cy="997668"/>
      </dsp:txXfrm>
    </dsp:sp>
    <dsp:sp modelId="{D3A38614-DD3C-4164-B780-212780D3F0F0}">
      <dsp:nvSpPr>
        <dsp:cNvPr id="0" name=""/>
        <dsp:cNvSpPr/>
      </dsp:nvSpPr>
      <dsp:spPr>
        <a:xfrm>
          <a:off x="3207915" y="211001"/>
          <a:ext cx="798134" cy="79813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E54AAB-344C-4F6A-99F3-80CCF4E98A3B}">
      <dsp:nvSpPr>
        <dsp:cNvPr id="0" name=""/>
        <dsp:cNvSpPr/>
      </dsp:nvSpPr>
      <dsp:spPr>
        <a:xfrm>
          <a:off x="2720166" y="1326244"/>
          <a:ext cx="1773632" cy="997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baseline="0"/>
            <a:t>Ethical approval was obtained from the Austin Health and Human Research Ethics Committee.</a:t>
          </a:r>
          <a:endParaRPr lang="en-US" sz="1100" kern="1200"/>
        </a:p>
      </dsp:txBody>
      <dsp:txXfrm>
        <a:off x="2720166" y="1326244"/>
        <a:ext cx="1773632" cy="997668"/>
      </dsp:txXfrm>
    </dsp:sp>
    <dsp:sp modelId="{44DD664D-6F16-48DB-ACF6-2CAE99168DC5}">
      <dsp:nvSpPr>
        <dsp:cNvPr id="0" name=""/>
        <dsp:cNvSpPr/>
      </dsp:nvSpPr>
      <dsp:spPr>
        <a:xfrm>
          <a:off x="1123897" y="2767321"/>
          <a:ext cx="798134" cy="79813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D10E8C-4BB4-4C85-846E-E361ACC0DE17}">
      <dsp:nvSpPr>
        <dsp:cNvPr id="0" name=""/>
        <dsp:cNvSpPr/>
      </dsp:nvSpPr>
      <dsp:spPr>
        <a:xfrm>
          <a:off x="636148" y="3882564"/>
          <a:ext cx="1773632" cy="997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baseline="0"/>
            <a:t>Participants were supplied with information on the study and their rights to withdraw at any moment if they wanted to.</a:t>
          </a:r>
          <a:endParaRPr lang="en-US" sz="1100" kern="1200"/>
        </a:p>
      </dsp:txBody>
      <dsp:txXfrm>
        <a:off x="636148" y="3882564"/>
        <a:ext cx="1773632" cy="997668"/>
      </dsp:txXfrm>
    </dsp:sp>
    <dsp:sp modelId="{833D5D2D-F7CB-411A-B859-43DBE066638D}">
      <dsp:nvSpPr>
        <dsp:cNvPr id="0" name=""/>
        <dsp:cNvSpPr/>
      </dsp:nvSpPr>
      <dsp:spPr>
        <a:xfrm>
          <a:off x="3207915" y="2767321"/>
          <a:ext cx="798134" cy="79813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29B83A-5D70-4F19-AA19-AF8BAB77A6B5}">
      <dsp:nvSpPr>
        <dsp:cNvPr id="0" name=""/>
        <dsp:cNvSpPr/>
      </dsp:nvSpPr>
      <dsp:spPr>
        <a:xfrm>
          <a:off x="2720166" y="3882564"/>
          <a:ext cx="1773632" cy="997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baseline="0"/>
            <a:t>All participants were supplied with pseudonyms. However, 2 participants chose to use their own names. </a:t>
          </a:r>
          <a:endParaRPr lang="en-US" sz="1100" kern="1200"/>
        </a:p>
      </dsp:txBody>
      <dsp:txXfrm>
        <a:off x="2720166" y="3882564"/>
        <a:ext cx="1773632" cy="99766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9F171E6-09CF-4A48-A711-5FB839DFD00D}" type="datetimeFigureOut">
              <a:rPr lang="en-GB" smtClean="0"/>
              <a:t>05/07/2021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1D482EF-CD7B-4F06-9FC1-3CE93C34BCAD}" type="slidenum">
              <a:rPr lang="en-GB" smtClean="0"/>
              <a:t>‹#›</a:t>
            </a:fld>
            <a:endParaRPr lang="en-GB"/>
          </a:p>
        </p:txBody>
      </p:sp>
    </p:spTree>
    <p:extLst>
      <p:ext uri="{BB962C8B-B14F-4D97-AF65-F5344CB8AC3E}">
        <p14:creationId xmlns:p14="http://schemas.microsoft.com/office/powerpoint/2010/main" val="21948806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1D482EF-CD7B-4F06-9FC1-3CE93C34BCAD}" type="slidenum">
              <a:rPr lang="en-GB" smtClean="0"/>
              <a:t>4</a:t>
            </a:fld>
            <a:endParaRPr lang="en-GB"/>
          </a:p>
        </p:txBody>
      </p:sp>
    </p:spTree>
    <p:extLst>
      <p:ext uri="{BB962C8B-B14F-4D97-AF65-F5344CB8AC3E}">
        <p14:creationId xmlns:p14="http://schemas.microsoft.com/office/powerpoint/2010/main" val="33971462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1D482EF-CD7B-4F06-9FC1-3CE93C34BCAD}" type="slidenum">
              <a:rPr lang="en-GB" smtClean="0"/>
              <a:t>6</a:t>
            </a:fld>
            <a:endParaRPr lang="en-GB"/>
          </a:p>
        </p:txBody>
      </p:sp>
    </p:spTree>
    <p:extLst>
      <p:ext uri="{BB962C8B-B14F-4D97-AF65-F5344CB8AC3E}">
        <p14:creationId xmlns:p14="http://schemas.microsoft.com/office/powerpoint/2010/main" val="42857601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1D482EF-CD7B-4F06-9FC1-3CE93C34BCAD}" type="slidenum">
              <a:rPr lang="en-GB" smtClean="0"/>
              <a:t>7</a:t>
            </a:fld>
            <a:endParaRPr lang="en-GB"/>
          </a:p>
        </p:txBody>
      </p:sp>
    </p:spTree>
    <p:extLst>
      <p:ext uri="{BB962C8B-B14F-4D97-AF65-F5344CB8AC3E}">
        <p14:creationId xmlns:p14="http://schemas.microsoft.com/office/powerpoint/2010/main" val="23023804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640013" y="484479"/>
            <a:ext cx="6911974" cy="2954655"/>
          </a:xfrm>
        </p:spPr>
        <p:txBody>
          <a:bodyPr anchor="b">
            <a:normAutofit/>
          </a:bodyPr>
          <a:lstStyle>
            <a:lvl1pPr algn="ctr">
              <a:defRPr sz="5600" cap="all" spc="-100" baseline="0"/>
            </a:lvl1pPr>
          </a:lstStyle>
          <a:p>
            <a:r>
              <a:rPr lang="en-US"/>
              <a:t>Click to edit Master title style</a:t>
            </a:r>
            <a:endParaRPr lang="en-US" dirty="0"/>
          </a:p>
        </p:txBody>
      </p:sp>
      <p:sp>
        <p:nvSpPr>
          <p:cNvPr id="3" name="Subtitle 2"/>
          <p:cNvSpPr>
            <a:spLocks noGrp="1"/>
          </p:cNvSpPr>
          <p:nvPr>
            <p:ph type="subTitle" idx="1"/>
          </p:nvPr>
        </p:nvSpPr>
        <p:spPr>
          <a:xfrm>
            <a:off x="2640013" y="3799133"/>
            <a:ext cx="6911974" cy="1969841"/>
          </a:xfrm>
        </p:spPr>
        <p:txBody>
          <a:bodyPr>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2395C5C9-164C-46B3-A87E-7660D39D3106}" type="datetime2">
              <a:rPr lang="en-US" smtClean="0"/>
              <a:t>Monday, July 5, 2021</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5074230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720000" y="2541600"/>
            <a:ext cx="10728325" cy="3227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4DDCFF8A-AAF8-4A12-8A91-9CA0EAF6CBB9}" type="datetime2">
              <a:rPr lang="en-US" smtClean="0"/>
              <a:t>Monday, July 5, 2021</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5487309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6" cy="2879724"/>
          </a:xfrm>
        </p:spPr>
        <p:txBody>
          <a:bodyPr anchor="b">
            <a:normAutofit/>
          </a:bodyPr>
          <a:lstStyle>
            <a:lvl1pPr>
              <a:defRPr sz="5600"/>
            </a:lvl1pPr>
          </a:lstStyle>
          <a:p>
            <a:r>
              <a:rPr lang="en-US"/>
              <a:t>Click to edit Master title style</a:t>
            </a:r>
            <a:endParaRPr lang="en-US" dirty="0"/>
          </a:p>
        </p:txBody>
      </p:sp>
      <p:sp>
        <p:nvSpPr>
          <p:cNvPr id="3" name="Text Placeholder 2"/>
          <p:cNvSpPr>
            <a:spLocks noGrp="1"/>
          </p:cNvSpPr>
          <p:nvPr>
            <p:ph type="body" idx="1"/>
          </p:nvPr>
        </p:nvSpPr>
        <p:spPr>
          <a:xfrm>
            <a:off x="719910" y="3858924"/>
            <a:ext cx="10728326" cy="1919076"/>
          </a:xfrm>
        </p:spPr>
        <p:txBody>
          <a:bodyPr>
            <a:normAutofit/>
          </a:bodyPr>
          <a:lstStyle>
            <a:lvl1pPr marL="0" indent="0">
              <a:buNone/>
              <a:defRPr sz="2800">
                <a:solidFill>
                  <a:schemeClr val="tx1">
                    <a:tint val="75000"/>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ABCC25C3-021A-4B0B-8F70-0C181FE1CF45}" type="datetime2">
              <a:rPr lang="en-US" smtClean="0"/>
              <a:t>Monday, July 5, 2021</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6518279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720000" y="2541600"/>
            <a:ext cx="500380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58400" y="2541600"/>
            <a:ext cx="5003801" cy="32345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0C23D88D-8CEC-4ED9-A53B-5596187D9A16}" type="datetime2">
              <a:rPr lang="en-US" smtClean="0"/>
              <a:t>Monday, July 5, 2021</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9273066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5" cy="673005"/>
          </a:xfrm>
        </p:spPr>
        <p:txBody>
          <a:bodyPr>
            <a:normAutofit/>
          </a:bodyPr>
          <a:lstStyle/>
          <a:p>
            <a:r>
              <a:rPr lang="en-US"/>
              <a:t>Click to edit Master title style</a:t>
            </a:r>
            <a:endParaRPr lang="en-US" dirty="0"/>
          </a:p>
        </p:txBody>
      </p:sp>
      <p:sp>
        <p:nvSpPr>
          <p:cNvPr id="3" name="Text Placeholder 2"/>
          <p:cNvSpPr>
            <a:spLocks noGrp="1"/>
          </p:cNvSpPr>
          <p:nvPr>
            <p:ph type="body" idx="1"/>
          </p:nvPr>
        </p:nvSpPr>
        <p:spPr>
          <a:xfrm>
            <a:off x="720000" y="1840698"/>
            <a:ext cx="5015638" cy="565796"/>
          </a:xfrm>
        </p:spPr>
        <p:txBody>
          <a:bodyPr wrap="square" anchor="b">
            <a:normAutofit/>
          </a:bodyPr>
          <a:lstStyle>
            <a:lvl1pPr marL="0" indent="0">
              <a:lnSpc>
                <a:spcPct val="120000"/>
              </a:lnSpc>
              <a:buNone/>
              <a:defRPr sz="16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20000" y="2541600"/>
            <a:ext cx="5003801"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400" y="1840698"/>
            <a:ext cx="5015638" cy="565796"/>
          </a:xfrm>
        </p:spPr>
        <p:txBody>
          <a:bodyPr anchor="b">
            <a:normAutofit/>
          </a:bodyPr>
          <a:lstStyle>
            <a:lvl1pPr marL="0" indent="0">
              <a:lnSpc>
                <a:spcPct val="120000"/>
              </a:lnSpc>
              <a:buNone/>
              <a:defRPr sz="16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400" y="2541600"/>
            <a:ext cx="500380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731837" y="6138000"/>
            <a:ext cx="3095626" cy="720000"/>
          </a:xfrm>
          <a:prstGeom prst="rect">
            <a:avLst/>
          </a:prstGeom>
        </p:spPr>
        <p:txBody>
          <a:bodyPr/>
          <a:lstStyle/>
          <a:p>
            <a:fld id="{D2CCD382-DFDA-4722-A27A-59C21AD112F2}" type="datetime2">
              <a:rPr lang="en-US" smtClean="0"/>
              <a:t>Monday, July 5, 2021</a:t>
            </a:fld>
            <a:endParaRPr lang="en-US"/>
          </a:p>
        </p:txBody>
      </p:sp>
      <p:sp>
        <p:nvSpPr>
          <p:cNvPr id="8" name="Footer Placeholder 7"/>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9" name="Slide Number Placeholder 8"/>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1088329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a:xfrm>
            <a:off x="731837" y="6138000"/>
            <a:ext cx="3095626" cy="720000"/>
          </a:xfrm>
          <a:prstGeom prst="rect">
            <a:avLst/>
          </a:prstGeom>
        </p:spPr>
        <p:txBody>
          <a:bodyPr/>
          <a:lstStyle/>
          <a:p>
            <a:fld id="{22F2A30D-1C09-413F-AAB1-38F366000715}" type="datetime2">
              <a:rPr lang="en-US" smtClean="0"/>
              <a:t>Monday, July 5, 2021</a:t>
            </a:fld>
            <a:endParaRPr lang="en-US"/>
          </a:p>
        </p:txBody>
      </p:sp>
      <p:sp>
        <p:nvSpPr>
          <p:cNvPr id="4" name="Footer Placeholder 3"/>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5" name="Slide Number Placeholder 4"/>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1950019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731837" y="6138000"/>
            <a:ext cx="3095626" cy="720000"/>
          </a:xfrm>
          <a:prstGeom prst="rect">
            <a:avLst/>
          </a:prstGeom>
        </p:spPr>
        <p:txBody>
          <a:bodyPr/>
          <a:lstStyle/>
          <a:p>
            <a:fld id="{6DB82B9C-D65E-4F64-95C3-B10F3B00F0D9}" type="datetime2">
              <a:rPr lang="en-US" smtClean="0"/>
              <a:t>Monday, July 5, 2021</a:t>
            </a:fld>
            <a:endParaRPr lang="en-US"/>
          </a:p>
        </p:txBody>
      </p:sp>
      <p:sp>
        <p:nvSpPr>
          <p:cNvPr id="3" name="Footer Placeholder 2"/>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4" name="Slide Number Placeholder 3"/>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7236073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107463" cy="1477328"/>
          </a:xfrm>
        </p:spPr>
        <p:txBody>
          <a:bodyPr anchor="t" anchorCtr="0">
            <a:normAutofit/>
          </a:bodyPr>
          <a:lstStyle>
            <a:lvl1pPr>
              <a:lnSpc>
                <a:spcPct val="100000"/>
              </a:lnSpc>
              <a:defRPr sz="2800"/>
            </a:lvl1pPr>
          </a:lstStyle>
          <a:p>
            <a:r>
              <a:rPr lang="en-US"/>
              <a:t>Click to edit Master title style</a:t>
            </a:r>
            <a:endParaRPr lang="en-US" dirty="0"/>
          </a:p>
        </p:txBody>
      </p:sp>
      <p:sp>
        <p:nvSpPr>
          <p:cNvPr id="3" name="Content Placeholder 2"/>
          <p:cNvSpPr>
            <a:spLocks noGrp="1"/>
          </p:cNvSpPr>
          <p:nvPr>
            <p:ph idx="1"/>
          </p:nvPr>
        </p:nvSpPr>
        <p:spPr>
          <a:xfrm>
            <a:off x="4548188" y="584662"/>
            <a:ext cx="6911974" cy="5184313"/>
          </a:xfrm>
        </p:spPr>
        <p:txBody>
          <a:bodyPr/>
          <a:lstStyle>
            <a:lvl1pPr marL="0" indent="0">
              <a:lnSpc>
                <a:spcPct val="100000"/>
              </a:lnSpc>
              <a:buNone/>
              <a:defRPr sz="4800"/>
            </a:lvl1pPr>
            <a:lvl2pPr marL="914400" indent="-457200">
              <a:buFont typeface="Arial" panose="020B0604020202020204" pitchFamily="34" charset="0"/>
              <a:buChar char="•"/>
              <a:defRPr sz="2000"/>
            </a:lvl2pPr>
            <a:lvl3pPr marL="1257300" indent="-342900">
              <a:buFont typeface="Arial" panose="020B0604020202020204" pitchFamily="34" charset="0"/>
              <a:buChar char="•"/>
              <a:defRPr sz="2000"/>
            </a:lvl3pPr>
            <a:lvl4pPr marL="1714500" indent="-342900">
              <a:buFont typeface="Arial" panose="020B0604020202020204" pitchFamily="34" charset="0"/>
              <a:buChar char="•"/>
              <a:defRPr sz="2000"/>
            </a:lvl4pPr>
            <a:lvl5pPr marL="2171700" indent="-342900">
              <a:buFont typeface="Arial" panose="020B0604020202020204" pitchFamily="34" charset="0"/>
              <a:buChar cha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0000" y="2541600"/>
            <a:ext cx="3107463" cy="323183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B7F5FDCC-6AAC-4A08-B9E0-3793AB5E64C3}" type="datetime2">
              <a:rPr lang="en-US" smtClean="0"/>
              <a:t>Monday, July 5, 2021</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1005686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095626" cy="1476000"/>
          </a:xfrm>
        </p:spPr>
        <p:txBody>
          <a:bodyPr anchor="t" anchorCtr="0">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548188" y="728664"/>
            <a:ext cx="6923812" cy="5040312"/>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0000" y="2541600"/>
            <a:ext cx="3095625" cy="323280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349FE94D-439C-40F1-900E-BC07940E3988}" type="datetime2">
              <a:rPr lang="en-US" smtClean="0"/>
              <a:t>Monday, July 5, 2021</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41217865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720000" y="2636838"/>
            <a:ext cx="10728325" cy="31321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5B75179A-1E2B-41AB-B400-4F1B4022FAEE}" type="datetime2">
              <a:rPr lang="en-US" smtClean="0"/>
              <a:t>Monday, July 5, 2021</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5055712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140486" y="720000"/>
            <a:ext cx="1477328" cy="5048975"/>
          </a:xfrm>
        </p:spPr>
        <p:txBody>
          <a:bodyPr vert="eaVert">
            <a:normAutofit/>
          </a:bodyPr>
          <a:lstStyle>
            <a:lvl1pPr>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31838" y="720000"/>
            <a:ext cx="8929614" cy="50489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05681D0F-6595-4F14-8EF3-954CD87C797B}" type="datetime2">
              <a:rPr lang="en-US" smtClean="0"/>
              <a:t>Monday, July 5, 2021</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2074825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646535-AEF6-4883-A4F9-EEC1F8B4319E}"/>
              </a:ext>
            </a:extLst>
          </p:cNvPr>
          <p:cNvSpPr/>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720000" y="619200"/>
            <a:ext cx="10728322" cy="1477328"/>
          </a:xfrm>
          <a:prstGeom prst="rect">
            <a:avLst/>
          </a:prstGeom>
        </p:spPr>
        <p:txBody>
          <a:bodyPr vert="horz" wrap="square" lIns="0" tIns="0" rIns="0" bIns="0" rtlCol="0" anchor="t" anchorCtr="0">
            <a:normAutofit/>
          </a:bodyPr>
          <a:lstStyle/>
          <a:p>
            <a:endParaRPr lang="en-US" dirty="0"/>
          </a:p>
        </p:txBody>
      </p:sp>
      <p:sp>
        <p:nvSpPr>
          <p:cNvPr id="3" name="Text Placeholder 2"/>
          <p:cNvSpPr>
            <a:spLocks noGrp="1"/>
          </p:cNvSpPr>
          <p:nvPr>
            <p:ph type="body" idx="1"/>
          </p:nvPr>
        </p:nvSpPr>
        <p:spPr>
          <a:xfrm>
            <a:off x="720000" y="2541600"/>
            <a:ext cx="10728325" cy="3227375"/>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31837" y="6138000"/>
            <a:ext cx="3095626" cy="720000"/>
          </a:xfrm>
          <a:prstGeom prst="rect">
            <a:avLst/>
          </a:prstGeom>
        </p:spPr>
        <p:txBody>
          <a:bodyPr vert="horz" lIns="0" tIns="180000" rIns="0" bIns="180000" rtlCol="0" anchor="ctr"/>
          <a:lstStyle>
            <a:lvl1pPr algn="l">
              <a:lnSpc>
                <a:spcPct val="120000"/>
              </a:lnSpc>
              <a:defRPr sz="1200" spc="20" baseline="0">
                <a:solidFill>
                  <a:schemeClr val="tx1"/>
                </a:solidFill>
                <a:latin typeface="+mn-lt"/>
              </a:defRPr>
            </a:lvl1pPr>
          </a:lstStyle>
          <a:p>
            <a:fld id="{8DEA2CF1-0EB2-4673-802D-3371233E4A77}" type="datetime2">
              <a:rPr lang="en-US" smtClean="0"/>
              <a:t>Monday, July 5, 2021</a:t>
            </a:fld>
            <a:endParaRPr lang="en-US" dirty="0"/>
          </a:p>
        </p:txBody>
      </p:sp>
      <p:sp>
        <p:nvSpPr>
          <p:cNvPr id="5" name="Footer Placeholder 4"/>
          <p:cNvSpPr>
            <a:spLocks noGrp="1"/>
          </p:cNvSpPr>
          <p:nvPr>
            <p:ph type="ftr" sz="quarter" idx="3"/>
          </p:nvPr>
        </p:nvSpPr>
        <p:spPr>
          <a:xfrm>
            <a:off x="4548188" y="6138000"/>
            <a:ext cx="5003800" cy="720000"/>
          </a:xfrm>
          <a:prstGeom prst="rect">
            <a:avLst/>
          </a:prstGeom>
        </p:spPr>
        <p:txBody>
          <a:bodyPr vert="horz" lIns="0" tIns="180000" rIns="0" bIns="180000" rtlCol="0" anchor="ctr"/>
          <a:lstStyle>
            <a:lvl1pPr algn="ctr">
              <a:lnSpc>
                <a:spcPct val="120000"/>
              </a:lnSpc>
              <a:defRPr sz="1200" spc="20" baseline="0">
                <a:solidFill>
                  <a:schemeClr val="tx1"/>
                </a:solidFill>
                <a:latin typeface="+mn-lt"/>
              </a:defRPr>
            </a:lvl1pPr>
          </a:lstStyle>
          <a:p>
            <a:pPr algn="l"/>
            <a:r>
              <a:rPr lang="en-US"/>
              <a:t>Sample Footer Text</a:t>
            </a:r>
            <a:endParaRPr lang="en-US" dirty="0"/>
          </a:p>
        </p:txBody>
      </p:sp>
      <p:sp>
        <p:nvSpPr>
          <p:cNvPr id="6" name="Slide Number Placeholder 5"/>
          <p:cNvSpPr>
            <a:spLocks noGrp="1"/>
          </p:cNvSpPr>
          <p:nvPr>
            <p:ph type="sldNum" sz="quarter" idx="4"/>
          </p:nvPr>
        </p:nvSpPr>
        <p:spPr>
          <a:xfrm>
            <a:off x="10272713" y="6138000"/>
            <a:ext cx="1187449" cy="720000"/>
          </a:xfrm>
          <a:prstGeom prst="rect">
            <a:avLst/>
          </a:prstGeom>
        </p:spPr>
        <p:txBody>
          <a:bodyPr vert="horz" lIns="0" tIns="180000" rIns="0" bIns="180000" rtlCol="0" anchor="ctr"/>
          <a:lstStyle>
            <a:lvl1pPr algn="r">
              <a:lnSpc>
                <a:spcPct val="120000"/>
              </a:lnSpc>
              <a:defRPr sz="1200" spc="20" baseline="0">
                <a:solidFill>
                  <a:schemeClr val="tx1"/>
                </a:solidFill>
                <a:latin typeface="+mn-lt"/>
              </a:defRPr>
            </a:lvl1pPr>
          </a:lstStyle>
          <a:p>
            <a:fld id="{1621B6DD-29C1-4FEA-923F-71EA1347694C}" type="slidenum">
              <a:rPr lang="en-US" smtClean="0"/>
              <a:pPr/>
              <a:t>‹#›</a:t>
            </a:fld>
            <a:endParaRPr lang="en-US" dirty="0"/>
          </a:p>
        </p:txBody>
      </p:sp>
    </p:spTree>
    <p:extLst>
      <p:ext uri="{BB962C8B-B14F-4D97-AF65-F5344CB8AC3E}">
        <p14:creationId xmlns:p14="http://schemas.microsoft.com/office/powerpoint/2010/main" val="1176657612"/>
      </p:ext>
    </p:extLst>
  </p:cSld>
  <p:clrMap bg1="dk1" tx1="lt1" bg2="dk2" tx2="lt2" accent1="accent1" accent2="accent2" accent3="accent3" accent4="accent4" accent5="accent5" accent6="accent6" hlink="hlink" folHlink="folHlink"/>
  <p:sldLayoutIdLst>
    <p:sldLayoutId id="2147483704" r:id="rId1"/>
    <p:sldLayoutId id="2147483705" r:id="rId2"/>
    <p:sldLayoutId id="2147483706" r:id="rId3"/>
    <p:sldLayoutId id="2147483707" r:id="rId4"/>
    <p:sldLayoutId id="2147483708" r:id="rId5"/>
    <p:sldLayoutId id="2147483702" r:id="rId6"/>
    <p:sldLayoutId id="2147483698" r:id="rId7"/>
    <p:sldLayoutId id="2147483699" r:id="rId8"/>
    <p:sldLayoutId id="2147483700" r:id="rId9"/>
    <p:sldLayoutId id="2147483701" r:id="rId10"/>
    <p:sldLayoutId id="2147483703" r:id="rId11"/>
  </p:sldLayoutIdLst>
  <p:hf sldNum="0" hdr="0" ftr="0" dt="0"/>
  <p:txStyles>
    <p:titleStyle>
      <a:lvl1pPr algn="l" defTabSz="914400" rtl="0" eaLnBrk="1" latinLnBrk="0" hangingPunct="1">
        <a:lnSpc>
          <a:spcPct val="88000"/>
        </a:lnSpc>
        <a:spcBef>
          <a:spcPct val="0"/>
        </a:spcBef>
        <a:buNone/>
        <a:defRPr sz="4400" kern="1200" cap="none" spc="4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1pPr>
      <a:lvl2pPr marL="6858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2pPr>
      <a:lvl3pPr marL="11430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3pPr>
      <a:lvl4pPr marL="16002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4pPr>
      <a:lvl5pPr marL="20574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smw.ch/article/doi/smw.2018.14600"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wiley.com/network/researchers/writing-and-conducting-research/article-introductions-more-important-than-you-thought" TargetMode="External"/><Relationship Id="rId2" Type="http://schemas.openxmlformats.org/officeDocument/2006/relationships/hyperlink" Target="https://www.simplypsychology.org/interviews.html"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9" name="Rectangle 31">
            <a:extLst>
              <a:ext uri="{FF2B5EF4-FFF2-40B4-BE49-F238E27FC236}">
                <a16:creationId xmlns:a16="http://schemas.microsoft.com/office/drawing/2014/main" id="{54F3A7E8-6DA9-4C2B-ACC8-475F34DAEA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33">
            <a:extLst>
              <a:ext uri="{FF2B5EF4-FFF2-40B4-BE49-F238E27FC236}">
                <a16:creationId xmlns:a16="http://schemas.microsoft.com/office/drawing/2014/main" id="{5B21CDF0-4D24-4190-9285-9016C19C16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420121-3ECD-4307-A464-BB67583AFD8F}"/>
              </a:ext>
            </a:extLst>
          </p:cNvPr>
          <p:cNvSpPr>
            <a:spLocks noGrp="1"/>
          </p:cNvSpPr>
          <p:nvPr>
            <p:ph type="ctrTitle"/>
          </p:nvPr>
        </p:nvSpPr>
        <p:spPr>
          <a:xfrm>
            <a:off x="6480000" y="1449388"/>
            <a:ext cx="5015638" cy="2075012"/>
          </a:xfrm>
        </p:spPr>
        <p:txBody>
          <a:bodyPr>
            <a:normAutofit/>
          </a:bodyPr>
          <a:lstStyle/>
          <a:p>
            <a:r>
              <a:rPr lang="en-GB" sz="4800"/>
              <a:t>Evaluating a journal article on home dementia care</a:t>
            </a:r>
          </a:p>
        </p:txBody>
      </p:sp>
      <p:pic>
        <p:nvPicPr>
          <p:cNvPr id="27" name="Picture 3" descr="A close-up of some books&#10;&#10;Description automatically generated with low confidence">
            <a:extLst>
              <a:ext uri="{FF2B5EF4-FFF2-40B4-BE49-F238E27FC236}">
                <a16:creationId xmlns:a16="http://schemas.microsoft.com/office/drawing/2014/main" id="{CF147B96-31F5-43B2-B6C5-5EBE3A50FE80}"/>
              </a:ext>
            </a:extLst>
          </p:cNvPr>
          <p:cNvPicPr>
            <a:picLocks noChangeAspect="1"/>
          </p:cNvPicPr>
          <p:nvPr/>
        </p:nvPicPr>
        <p:blipFill rotWithShape="1">
          <a:blip r:embed="rId2"/>
          <a:srcRect l="27512" r="7924"/>
          <a:stretch/>
        </p:blipFill>
        <p:spPr>
          <a:xfrm>
            <a:off x="20" y="10"/>
            <a:ext cx="5903704" cy="6857990"/>
          </a:xfrm>
          <a:custGeom>
            <a:avLst/>
            <a:gdLst/>
            <a:ahLst/>
            <a:cxnLst/>
            <a:rect l="l" t="t" r="r" b="b"/>
            <a:pathLst>
              <a:path w="5903724" h="6858000">
                <a:moveTo>
                  <a:pt x="0" y="0"/>
                </a:moveTo>
                <a:lnTo>
                  <a:pt x="5886178" y="0"/>
                </a:lnTo>
                <a:lnTo>
                  <a:pt x="5890522" y="42009"/>
                </a:lnTo>
                <a:cubicBezTo>
                  <a:pt x="5948302" y="788432"/>
                  <a:pt x="5795211" y="5194623"/>
                  <a:pt x="5836720" y="6279216"/>
                </a:cubicBezTo>
                <a:cubicBezTo>
                  <a:pt x="5842686" y="6384211"/>
                  <a:pt x="5845802" y="6526851"/>
                  <a:pt x="5846540" y="6699667"/>
                </a:cubicBezTo>
                <a:lnTo>
                  <a:pt x="5846508" y="6858000"/>
                </a:lnTo>
                <a:lnTo>
                  <a:pt x="0" y="6858000"/>
                </a:lnTo>
                <a:close/>
              </a:path>
            </a:pathLst>
          </a:custGeom>
        </p:spPr>
      </p:pic>
      <p:grpSp>
        <p:nvGrpSpPr>
          <p:cNvPr id="51" name="Group 35">
            <a:extLst>
              <a:ext uri="{FF2B5EF4-FFF2-40B4-BE49-F238E27FC236}">
                <a16:creationId xmlns:a16="http://schemas.microsoft.com/office/drawing/2014/main" id="{3C9AA14C-80A4-427C-A911-28CD20C56E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7909203" y="317452"/>
            <a:ext cx="2117174" cy="588806"/>
            <a:chOff x="4549904" y="5078157"/>
            <a:chExt cx="3023338" cy="840818"/>
          </a:xfrm>
        </p:grpSpPr>
        <p:sp>
          <p:nvSpPr>
            <p:cNvPr id="37" name="Freeform 80">
              <a:extLst>
                <a:ext uri="{FF2B5EF4-FFF2-40B4-BE49-F238E27FC236}">
                  <a16:creationId xmlns:a16="http://schemas.microsoft.com/office/drawing/2014/main" id="{EF32CDAF-4619-4949-9516-1E042181EB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690691" y="5352589"/>
              <a:ext cx="749228" cy="383544"/>
            </a:xfrm>
            <a:custGeom>
              <a:avLst/>
              <a:gdLst>
                <a:gd name="T0" fmla="*/ 53 w 66"/>
                <a:gd name="T1" fmla="*/ 33 h 34"/>
                <a:gd name="T2" fmla="*/ 39 w 66"/>
                <a:gd name="T3" fmla="*/ 33 h 34"/>
                <a:gd name="T4" fmla="*/ 21 w 66"/>
                <a:gd name="T5" fmla="*/ 33 h 34"/>
                <a:gd name="T6" fmla="*/ 12 w 66"/>
                <a:gd name="T7" fmla="*/ 32 h 34"/>
                <a:gd name="T8" fmla="*/ 3 w 66"/>
                <a:gd name="T9" fmla="*/ 28 h 34"/>
                <a:gd name="T10" fmla="*/ 0 w 66"/>
                <a:gd name="T11" fmla="*/ 21 h 34"/>
                <a:gd name="T12" fmla="*/ 0 w 66"/>
                <a:gd name="T13" fmla="*/ 16 h 34"/>
                <a:gd name="T14" fmla="*/ 3 w 66"/>
                <a:gd name="T15" fmla="*/ 7 h 34"/>
                <a:gd name="T16" fmla="*/ 11 w 66"/>
                <a:gd name="T17" fmla="*/ 3 h 34"/>
                <a:gd name="T18" fmla="*/ 23 w 66"/>
                <a:gd name="T19" fmla="*/ 2 h 34"/>
                <a:gd name="T20" fmla="*/ 43 w 66"/>
                <a:gd name="T21" fmla="*/ 0 h 34"/>
                <a:gd name="T22" fmla="*/ 48 w 66"/>
                <a:gd name="T23" fmla="*/ 0 h 34"/>
                <a:gd name="T24" fmla="*/ 62 w 66"/>
                <a:gd name="T25" fmla="*/ 4 h 34"/>
                <a:gd name="T26" fmla="*/ 66 w 66"/>
                <a:gd name="T27" fmla="*/ 13 h 34"/>
                <a:gd name="T28" fmla="*/ 66 w 66"/>
                <a:gd name="T29" fmla="*/ 20 h 34"/>
                <a:gd name="T30" fmla="*/ 62 w 66"/>
                <a:gd name="T31" fmla="*/ 29 h 34"/>
                <a:gd name="T32" fmla="*/ 53 w 66"/>
                <a:gd name="T33" fmla="*/ 3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6" h="34">
                  <a:moveTo>
                    <a:pt x="53" y="33"/>
                  </a:moveTo>
                  <a:cubicBezTo>
                    <a:pt x="47" y="33"/>
                    <a:pt x="53" y="34"/>
                    <a:pt x="39" y="33"/>
                  </a:cubicBezTo>
                  <a:cubicBezTo>
                    <a:pt x="24" y="33"/>
                    <a:pt x="21" y="33"/>
                    <a:pt x="21" y="33"/>
                  </a:cubicBezTo>
                  <a:cubicBezTo>
                    <a:pt x="12" y="32"/>
                    <a:pt x="12" y="32"/>
                    <a:pt x="12" y="32"/>
                  </a:cubicBezTo>
                  <a:cubicBezTo>
                    <a:pt x="7" y="31"/>
                    <a:pt x="4" y="30"/>
                    <a:pt x="3" y="28"/>
                  </a:cubicBezTo>
                  <a:cubicBezTo>
                    <a:pt x="1" y="26"/>
                    <a:pt x="0" y="24"/>
                    <a:pt x="0" y="21"/>
                  </a:cubicBezTo>
                  <a:cubicBezTo>
                    <a:pt x="0" y="21"/>
                    <a:pt x="0" y="19"/>
                    <a:pt x="0" y="16"/>
                  </a:cubicBezTo>
                  <a:cubicBezTo>
                    <a:pt x="0" y="13"/>
                    <a:pt x="1" y="10"/>
                    <a:pt x="3" y="7"/>
                  </a:cubicBezTo>
                  <a:cubicBezTo>
                    <a:pt x="4" y="5"/>
                    <a:pt x="7" y="3"/>
                    <a:pt x="11" y="3"/>
                  </a:cubicBezTo>
                  <a:cubicBezTo>
                    <a:pt x="16" y="2"/>
                    <a:pt x="20" y="2"/>
                    <a:pt x="23" y="2"/>
                  </a:cubicBezTo>
                  <a:cubicBezTo>
                    <a:pt x="32" y="1"/>
                    <a:pt x="37" y="0"/>
                    <a:pt x="43" y="0"/>
                  </a:cubicBezTo>
                  <a:cubicBezTo>
                    <a:pt x="48" y="0"/>
                    <a:pt x="48" y="0"/>
                    <a:pt x="48" y="0"/>
                  </a:cubicBezTo>
                  <a:cubicBezTo>
                    <a:pt x="54" y="1"/>
                    <a:pt x="59" y="3"/>
                    <a:pt x="62" y="4"/>
                  </a:cubicBezTo>
                  <a:cubicBezTo>
                    <a:pt x="65" y="6"/>
                    <a:pt x="66" y="9"/>
                    <a:pt x="66" y="13"/>
                  </a:cubicBezTo>
                  <a:cubicBezTo>
                    <a:pt x="66" y="15"/>
                    <a:pt x="66" y="17"/>
                    <a:pt x="66" y="20"/>
                  </a:cubicBezTo>
                  <a:cubicBezTo>
                    <a:pt x="65" y="23"/>
                    <a:pt x="64" y="26"/>
                    <a:pt x="62" y="29"/>
                  </a:cubicBezTo>
                  <a:cubicBezTo>
                    <a:pt x="60" y="31"/>
                    <a:pt x="57" y="32"/>
                    <a:pt x="53" y="33"/>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38" name="Freeform 84">
              <a:extLst>
                <a:ext uri="{FF2B5EF4-FFF2-40B4-BE49-F238E27FC236}">
                  <a16:creationId xmlns:a16="http://schemas.microsoft.com/office/drawing/2014/main" id="{270C485D-6BA8-4BF7-B72C-2B14A43A66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274527">
              <a:off x="6910134" y="5062687"/>
              <a:ext cx="647637" cy="678578"/>
            </a:xfrm>
            <a:custGeom>
              <a:avLst/>
              <a:gdLst>
                <a:gd name="T0" fmla="*/ 4 w 57"/>
                <a:gd name="T1" fmla="*/ 34 h 60"/>
                <a:gd name="T2" fmla="*/ 17 w 57"/>
                <a:gd name="T3" fmla="*/ 18 h 60"/>
                <a:gd name="T4" fmla="*/ 26 w 57"/>
                <a:gd name="T5" fmla="*/ 8 h 60"/>
                <a:gd name="T6" fmla="*/ 29 w 57"/>
                <a:gd name="T7" fmla="*/ 5 h 60"/>
                <a:gd name="T8" fmla="*/ 41 w 57"/>
                <a:gd name="T9" fmla="*/ 0 h 60"/>
                <a:gd name="T10" fmla="*/ 51 w 57"/>
                <a:gd name="T11" fmla="*/ 6 h 60"/>
                <a:gd name="T12" fmla="*/ 56 w 57"/>
                <a:gd name="T13" fmla="*/ 16 h 60"/>
                <a:gd name="T14" fmla="*/ 51 w 57"/>
                <a:gd name="T15" fmla="*/ 28 h 60"/>
                <a:gd name="T16" fmla="*/ 29 w 57"/>
                <a:gd name="T17" fmla="*/ 53 h 60"/>
                <a:gd name="T18" fmla="*/ 17 w 57"/>
                <a:gd name="T19" fmla="*/ 59 h 60"/>
                <a:gd name="T20" fmla="*/ 5 w 57"/>
                <a:gd name="T21" fmla="*/ 54 h 60"/>
                <a:gd name="T22" fmla="*/ 0 w 57"/>
                <a:gd name="T23" fmla="*/ 45 h 60"/>
                <a:gd name="T24" fmla="*/ 4 w 57"/>
                <a:gd name="T25"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7" h="60">
                  <a:moveTo>
                    <a:pt x="4" y="34"/>
                  </a:moveTo>
                  <a:cubicBezTo>
                    <a:pt x="5" y="33"/>
                    <a:pt x="17" y="18"/>
                    <a:pt x="17" y="18"/>
                  </a:cubicBezTo>
                  <a:cubicBezTo>
                    <a:pt x="21" y="14"/>
                    <a:pt x="24" y="10"/>
                    <a:pt x="26" y="8"/>
                  </a:cubicBezTo>
                  <a:cubicBezTo>
                    <a:pt x="29" y="5"/>
                    <a:pt x="29" y="5"/>
                    <a:pt x="29" y="5"/>
                  </a:cubicBezTo>
                  <a:cubicBezTo>
                    <a:pt x="34" y="2"/>
                    <a:pt x="38" y="0"/>
                    <a:pt x="41" y="0"/>
                  </a:cubicBezTo>
                  <a:cubicBezTo>
                    <a:pt x="44" y="1"/>
                    <a:pt x="47" y="2"/>
                    <a:pt x="51" y="6"/>
                  </a:cubicBezTo>
                  <a:cubicBezTo>
                    <a:pt x="55" y="10"/>
                    <a:pt x="57" y="13"/>
                    <a:pt x="56" y="16"/>
                  </a:cubicBezTo>
                  <a:cubicBezTo>
                    <a:pt x="56" y="19"/>
                    <a:pt x="54" y="23"/>
                    <a:pt x="51" y="28"/>
                  </a:cubicBezTo>
                  <a:cubicBezTo>
                    <a:pt x="51" y="28"/>
                    <a:pt x="33" y="48"/>
                    <a:pt x="29" y="53"/>
                  </a:cubicBezTo>
                  <a:cubicBezTo>
                    <a:pt x="25" y="57"/>
                    <a:pt x="21" y="59"/>
                    <a:pt x="17" y="59"/>
                  </a:cubicBezTo>
                  <a:cubicBezTo>
                    <a:pt x="13" y="60"/>
                    <a:pt x="9" y="58"/>
                    <a:pt x="5" y="54"/>
                  </a:cubicBezTo>
                  <a:cubicBezTo>
                    <a:pt x="2" y="51"/>
                    <a:pt x="0" y="48"/>
                    <a:pt x="0" y="45"/>
                  </a:cubicBezTo>
                  <a:cubicBezTo>
                    <a:pt x="0" y="42"/>
                    <a:pt x="2" y="38"/>
                    <a:pt x="4" y="34"/>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39" name="Freeform 87">
              <a:extLst>
                <a:ext uri="{FF2B5EF4-FFF2-40B4-BE49-F238E27FC236}">
                  <a16:creationId xmlns:a16="http://schemas.microsoft.com/office/drawing/2014/main" id="{79239B91-4327-43B3-AED5-CB9EC1653B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4430858">
              <a:off x="4571743" y="5071596"/>
              <a:ext cx="626472" cy="670149"/>
            </a:xfrm>
            <a:custGeom>
              <a:avLst/>
              <a:gdLst>
                <a:gd name="T0" fmla="*/ 0 w 55"/>
                <a:gd name="T1" fmla="*/ 17 h 59"/>
                <a:gd name="T2" fmla="*/ 1 w 55"/>
                <a:gd name="T3" fmla="*/ 11 h 59"/>
                <a:gd name="T4" fmla="*/ 4 w 55"/>
                <a:gd name="T5" fmla="*/ 6 h 59"/>
                <a:gd name="T6" fmla="*/ 7 w 55"/>
                <a:gd name="T7" fmla="*/ 4 h 59"/>
                <a:gd name="T8" fmla="*/ 14 w 55"/>
                <a:gd name="T9" fmla="*/ 0 h 59"/>
                <a:gd name="T10" fmla="*/ 23 w 55"/>
                <a:gd name="T11" fmla="*/ 3 h 59"/>
                <a:gd name="T12" fmla="*/ 31 w 55"/>
                <a:gd name="T13" fmla="*/ 11 h 59"/>
                <a:gd name="T14" fmla="*/ 38 w 55"/>
                <a:gd name="T15" fmla="*/ 20 h 59"/>
                <a:gd name="T16" fmla="*/ 48 w 55"/>
                <a:gd name="T17" fmla="*/ 31 h 59"/>
                <a:gd name="T18" fmla="*/ 55 w 55"/>
                <a:gd name="T19" fmla="*/ 43 h 59"/>
                <a:gd name="T20" fmla="*/ 49 w 55"/>
                <a:gd name="T21" fmla="*/ 55 h 59"/>
                <a:gd name="T22" fmla="*/ 38 w 55"/>
                <a:gd name="T23" fmla="*/ 59 h 59"/>
                <a:gd name="T24" fmla="*/ 33 w 55"/>
                <a:gd name="T25" fmla="*/ 58 h 59"/>
                <a:gd name="T26" fmla="*/ 26 w 55"/>
                <a:gd name="T27" fmla="*/ 53 h 59"/>
                <a:gd name="T28" fmla="*/ 5 w 55"/>
                <a:gd name="T29" fmla="*/ 27 h 59"/>
                <a:gd name="T30" fmla="*/ 0 w 55"/>
                <a:gd name="T31" fmla="*/ 17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5" h="59">
                  <a:moveTo>
                    <a:pt x="0" y="17"/>
                  </a:moveTo>
                  <a:cubicBezTo>
                    <a:pt x="0" y="14"/>
                    <a:pt x="0" y="12"/>
                    <a:pt x="1" y="11"/>
                  </a:cubicBezTo>
                  <a:cubicBezTo>
                    <a:pt x="2" y="9"/>
                    <a:pt x="3" y="8"/>
                    <a:pt x="4" y="6"/>
                  </a:cubicBezTo>
                  <a:cubicBezTo>
                    <a:pt x="6" y="5"/>
                    <a:pt x="7" y="4"/>
                    <a:pt x="7" y="4"/>
                  </a:cubicBezTo>
                  <a:cubicBezTo>
                    <a:pt x="9" y="2"/>
                    <a:pt x="12" y="1"/>
                    <a:pt x="14" y="0"/>
                  </a:cubicBezTo>
                  <a:cubicBezTo>
                    <a:pt x="17" y="0"/>
                    <a:pt x="20" y="1"/>
                    <a:pt x="23" y="3"/>
                  </a:cubicBezTo>
                  <a:cubicBezTo>
                    <a:pt x="26" y="4"/>
                    <a:pt x="29" y="7"/>
                    <a:pt x="31" y="11"/>
                  </a:cubicBezTo>
                  <a:cubicBezTo>
                    <a:pt x="38" y="20"/>
                    <a:pt x="38" y="20"/>
                    <a:pt x="38" y="20"/>
                  </a:cubicBezTo>
                  <a:cubicBezTo>
                    <a:pt x="48" y="31"/>
                    <a:pt x="48" y="31"/>
                    <a:pt x="48" y="31"/>
                  </a:cubicBezTo>
                  <a:cubicBezTo>
                    <a:pt x="52" y="36"/>
                    <a:pt x="54" y="40"/>
                    <a:pt x="55" y="43"/>
                  </a:cubicBezTo>
                  <a:cubicBezTo>
                    <a:pt x="55" y="47"/>
                    <a:pt x="54" y="52"/>
                    <a:pt x="49" y="55"/>
                  </a:cubicBezTo>
                  <a:cubicBezTo>
                    <a:pt x="45" y="58"/>
                    <a:pt x="41" y="59"/>
                    <a:pt x="38" y="59"/>
                  </a:cubicBezTo>
                  <a:cubicBezTo>
                    <a:pt x="37" y="59"/>
                    <a:pt x="35" y="59"/>
                    <a:pt x="33" y="58"/>
                  </a:cubicBezTo>
                  <a:cubicBezTo>
                    <a:pt x="31" y="57"/>
                    <a:pt x="29" y="55"/>
                    <a:pt x="26" y="53"/>
                  </a:cubicBezTo>
                  <a:cubicBezTo>
                    <a:pt x="23" y="50"/>
                    <a:pt x="5" y="27"/>
                    <a:pt x="5" y="27"/>
                  </a:cubicBezTo>
                  <a:cubicBezTo>
                    <a:pt x="2" y="23"/>
                    <a:pt x="0" y="19"/>
                    <a:pt x="0" y="17"/>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grpSp>
        <p:nvGrpSpPr>
          <p:cNvPr id="52" name="Group 40">
            <a:extLst>
              <a:ext uri="{FF2B5EF4-FFF2-40B4-BE49-F238E27FC236}">
                <a16:creationId xmlns:a16="http://schemas.microsoft.com/office/drawing/2014/main" id="{F2FD01A0-E6FF-41CD-AEBD-279232B90D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7990093" y="5372723"/>
            <a:ext cx="2088038" cy="719230"/>
            <a:chOff x="4532666" y="505937"/>
            <a:chExt cx="2981730" cy="1027064"/>
          </a:xfrm>
        </p:grpSpPr>
        <p:sp>
          <p:nvSpPr>
            <p:cNvPr id="42" name="Freeform 78">
              <a:extLst>
                <a:ext uri="{FF2B5EF4-FFF2-40B4-BE49-F238E27FC236}">
                  <a16:creationId xmlns:a16="http://schemas.microsoft.com/office/drawing/2014/main" id="{811C6308-5554-4129-8881-A95AF512C52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00114">
              <a:off x="4532666" y="754398"/>
              <a:ext cx="694205" cy="713383"/>
            </a:xfrm>
            <a:custGeom>
              <a:avLst/>
              <a:gdLst>
                <a:gd name="T0" fmla="*/ 32 w 58"/>
                <a:gd name="T1" fmla="*/ 56 h 60"/>
                <a:gd name="T2" fmla="*/ 24 w 58"/>
                <a:gd name="T3" fmla="*/ 48 h 60"/>
                <a:gd name="T4" fmla="*/ 14 w 58"/>
                <a:gd name="T5" fmla="*/ 36 h 60"/>
                <a:gd name="T6" fmla="*/ 7 w 58"/>
                <a:gd name="T7" fmla="*/ 29 h 60"/>
                <a:gd name="T8" fmla="*/ 1 w 58"/>
                <a:gd name="T9" fmla="*/ 17 h 60"/>
                <a:gd name="T10" fmla="*/ 7 w 58"/>
                <a:gd name="T11" fmla="*/ 4 h 60"/>
                <a:gd name="T12" fmla="*/ 17 w 58"/>
                <a:gd name="T13" fmla="*/ 1 h 60"/>
                <a:gd name="T14" fmla="*/ 29 w 58"/>
                <a:gd name="T15" fmla="*/ 6 h 60"/>
                <a:gd name="T16" fmla="*/ 31 w 58"/>
                <a:gd name="T17" fmla="*/ 8 h 60"/>
                <a:gd name="T18" fmla="*/ 38 w 58"/>
                <a:gd name="T19" fmla="*/ 15 h 60"/>
                <a:gd name="T20" fmla="*/ 44 w 58"/>
                <a:gd name="T21" fmla="*/ 22 h 60"/>
                <a:gd name="T22" fmla="*/ 54 w 58"/>
                <a:gd name="T23" fmla="*/ 33 h 60"/>
                <a:gd name="T24" fmla="*/ 58 w 58"/>
                <a:gd name="T25" fmla="*/ 44 h 60"/>
                <a:gd name="T26" fmla="*/ 53 w 58"/>
                <a:gd name="T27" fmla="*/ 54 h 60"/>
                <a:gd name="T28" fmla="*/ 42 w 58"/>
                <a:gd name="T29" fmla="*/ 60 h 60"/>
                <a:gd name="T30" fmla="*/ 32 w 58"/>
                <a:gd name="T31" fmla="*/ 56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8" h="60">
                  <a:moveTo>
                    <a:pt x="32" y="56"/>
                  </a:moveTo>
                  <a:cubicBezTo>
                    <a:pt x="30" y="54"/>
                    <a:pt x="31" y="55"/>
                    <a:pt x="24" y="48"/>
                  </a:cubicBezTo>
                  <a:cubicBezTo>
                    <a:pt x="17" y="40"/>
                    <a:pt x="14" y="36"/>
                    <a:pt x="14" y="36"/>
                  </a:cubicBezTo>
                  <a:cubicBezTo>
                    <a:pt x="8" y="30"/>
                    <a:pt x="14" y="37"/>
                    <a:pt x="7" y="29"/>
                  </a:cubicBezTo>
                  <a:cubicBezTo>
                    <a:pt x="3" y="24"/>
                    <a:pt x="1" y="20"/>
                    <a:pt x="1" y="17"/>
                  </a:cubicBezTo>
                  <a:cubicBezTo>
                    <a:pt x="0" y="13"/>
                    <a:pt x="3" y="9"/>
                    <a:pt x="7" y="4"/>
                  </a:cubicBezTo>
                  <a:cubicBezTo>
                    <a:pt x="10" y="2"/>
                    <a:pt x="13" y="0"/>
                    <a:pt x="17" y="1"/>
                  </a:cubicBezTo>
                  <a:cubicBezTo>
                    <a:pt x="21" y="1"/>
                    <a:pt x="25" y="3"/>
                    <a:pt x="29" y="6"/>
                  </a:cubicBezTo>
                  <a:cubicBezTo>
                    <a:pt x="31" y="8"/>
                    <a:pt x="31" y="8"/>
                    <a:pt x="31" y="8"/>
                  </a:cubicBezTo>
                  <a:cubicBezTo>
                    <a:pt x="33" y="11"/>
                    <a:pt x="37" y="15"/>
                    <a:pt x="38" y="15"/>
                  </a:cubicBezTo>
                  <a:cubicBezTo>
                    <a:pt x="42" y="20"/>
                    <a:pt x="40" y="18"/>
                    <a:pt x="44" y="22"/>
                  </a:cubicBezTo>
                  <a:cubicBezTo>
                    <a:pt x="51" y="29"/>
                    <a:pt x="50" y="29"/>
                    <a:pt x="54" y="33"/>
                  </a:cubicBezTo>
                  <a:cubicBezTo>
                    <a:pt x="57" y="37"/>
                    <a:pt x="58" y="40"/>
                    <a:pt x="58" y="44"/>
                  </a:cubicBezTo>
                  <a:cubicBezTo>
                    <a:pt x="58" y="47"/>
                    <a:pt x="56" y="50"/>
                    <a:pt x="53" y="54"/>
                  </a:cubicBezTo>
                  <a:cubicBezTo>
                    <a:pt x="49" y="58"/>
                    <a:pt x="45" y="60"/>
                    <a:pt x="42" y="60"/>
                  </a:cubicBezTo>
                  <a:cubicBezTo>
                    <a:pt x="39" y="60"/>
                    <a:pt x="36" y="59"/>
                    <a:pt x="32" y="56"/>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43" name="Freeform 79">
              <a:extLst>
                <a:ext uri="{FF2B5EF4-FFF2-40B4-BE49-F238E27FC236}">
                  <a16:creationId xmlns:a16="http://schemas.microsoft.com/office/drawing/2014/main" id="{C28F3A03-B53B-433E-8DF7-6B13336D0A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00114">
              <a:off x="5791465" y="505937"/>
              <a:ext cx="587404" cy="943792"/>
            </a:xfrm>
            <a:custGeom>
              <a:avLst/>
              <a:gdLst>
                <a:gd name="T0" fmla="*/ 15 w 49"/>
                <a:gd name="T1" fmla="*/ 65 h 79"/>
                <a:gd name="T2" fmla="*/ 12 w 49"/>
                <a:gd name="T3" fmla="*/ 54 h 79"/>
                <a:gd name="T4" fmla="*/ 8 w 49"/>
                <a:gd name="T5" fmla="*/ 33 h 79"/>
                <a:gd name="T6" fmla="*/ 38 w 49"/>
                <a:gd name="T7" fmla="*/ 24 h 79"/>
                <a:gd name="T8" fmla="*/ 45 w 49"/>
                <a:gd name="T9" fmla="*/ 70 h 79"/>
                <a:gd name="T10" fmla="*/ 15 w 49"/>
                <a:gd name="T11" fmla="*/ 65 h 79"/>
              </a:gdLst>
              <a:ahLst/>
              <a:cxnLst>
                <a:cxn ang="0">
                  <a:pos x="T0" y="T1"/>
                </a:cxn>
                <a:cxn ang="0">
                  <a:pos x="T2" y="T3"/>
                </a:cxn>
                <a:cxn ang="0">
                  <a:pos x="T4" y="T5"/>
                </a:cxn>
                <a:cxn ang="0">
                  <a:pos x="T6" y="T7"/>
                </a:cxn>
                <a:cxn ang="0">
                  <a:pos x="T8" y="T9"/>
                </a:cxn>
                <a:cxn ang="0">
                  <a:pos x="T10" y="T11"/>
                </a:cxn>
              </a:cxnLst>
              <a:rect l="0" t="0" r="r" b="b"/>
              <a:pathLst>
                <a:path w="49" h="79">
                  <a:moveTo>
                    <a:pt x="15" y="65"/>
                  </a:moveTo>
                  <a:cubicBezTo>
                    <a:pt x="14" y="59"/>
                    <a:pt x="13" y="58"/>
                    <a:pt x="12" y="54"/>
                  </a:cubicBezTo>
                  <a:cubicBezTo>
                    <a:pt x="11" y="45"/>
                    <a:pt x="10" y="40"/>
                    <a:pt x="8" y="33"/>
                  </a:cubicBezTo>
                  <a:cubicBezTo>
                    <a:pt x="0" y="9"/>
                    <a:pt x="34" y="0"/>
                    <a:pt x="38" y="24"/>
                  </a:cubicBezTo>
                  <a:cubicBezTo>
                    <a:pt x="43" y="43"/>
                    <a:pt x="49" y="60"/>
                    <a:pt x="45" y="70"/>
                  </a:cubicBezTo>
                  <a:cubicBezTo>
                    <a:pt x="38" y="77"/>
                    <a:pt x="19" y="79"/>
                    <a:pt x="15" y="65"/>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44" name="Freeform 85">
              <a:extLst>
                <a:ext uri="{FF2B5EF4-FFF2-40B4-BE49-F238E27FC236}">
                  <a16:creationId xmlns:a16="http://schemas.microsoft.com/office/drawing/2014/main" id="{E990BBBC-E616-4D0E-9917-A6CA72AAEA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00114">
              <a:off x="7087193" y="757585"/>
              <a:ext cx="427203" cy="775416"/>
            </a:xfrm>
            <a:custGeom>
              <a:avLst/>
              <a:gdLst>
                <a:gd name="T0" fmla="*/ 36 w 36"/>
                <a:gd name="T1" fmla="*/ 15 h 65"/>
                <a:gd name="T2" fmla="*/ 34 w 36"/>
                <a:gd name="T3" fmla="*/ 5 h 65"/>
                <a:gd name="T4" fmla="*/ 28 w 36"/>
                <a:gd name="T5" fmla="*/ 1 h 65"/>
                <a:gd name="T6" fmla="*/ 23 w 36"/>
                <a:gd name="T7" fmla="*/ 0 h 65"/>
                <a:gd name="T8" fmla="*/ 13 w 36"/>
                <a:gd name="T9" fmla="*/ 1 h 65"/>
                <a:gd name="T10" fmla="*/ 7 w 36"/>
                <a:gd name="T11" fmla="*/ 9 h 65"/>
                <a:gd name="T12" fmla="*/ 4 w 36"/>
                <a:gd name="T13" fmla="*/ 19 h 65"/>
                <a:gd name="T14" fmla="*/ 0 w 36"/>
                <a:gd name="T15" fmla="*/ 44 h 65"/>
                <a:gd name="T16" fmla="*/ 1 w 36"/>
                <a:gd name="T17" fmla="*/ 58 h 65"/>
                <a:gd name="T18" fmla="*/ 8 w 36"/>
                <a:gd name="T19" fmla="*/ 64 h 65"/>
                <a:gd name="T20" fmla="*/ 16 w 36"/>
                <a:gd name="T21" fmla="*/ 65 h 65"/>
                <a:gd name="T22" fmla="*/ 25 w 36"/>
                <a:gd name="T23" fmla="*/ 63 h 65"/>
                <a:gd name="T24" fmla="*/ 31 w 36"/>
                <a:gd name="T25" fmla="*/ 55 h 65"/>
                <a:gd name="T26" fmla="*/ 34 w 36"/>
                <a:gd name="T27" fmla="*/ 40 h 65"/>
                <a:gd name="T28" fmla="*/ 36 w 36"/>
                <a:gd name="T29" fmla="*/ 15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6" h="65">
                  <a:moveTo>
                    <a:pt x="36" y="15"/>
                  </a:moveTo>
                  <a:cubicBezTo>
                    <a:pt x="36" y="10"/>
                    <a:pt x="35" y="7"/>
                    <a:pt x="34" y="5"/>
                  </a:cubicBezTo>
                  <a:cubicBezTo>
                    <a:pt x="33" y="3"/>
                    <a:pt x="31" y="2"/>
                    <a:pt x="28" y="1"/>
                  </a:cubicBezTo>
                  <a:cubicBezTo>
                    <a:pt x="27" y="1"/>
                    <a:pt x="25" y="1"/>
                    <a:pt x="23" y="0"/>
                  </a:cubicBezTo>
                  <a:cubicBezTo>
                    <a:pt x="19" y="0"/>
                    <a:pt x="16" y="0"/>
                    <a:pt x="13" y="1"/>
                  </a:cubicBezTo>
                  <a:cubicBezTo>
                    <a:pt x="11" y="2"/>
                    <a:pt x="9" y="4"/>
                    <a:pt x="7" y="9"/>
                  </a:cubicBezTo>
                  <a:cubicBezTo>
                    <a:pt x="6" y="13"/>
                    <a:pt x="5" y="17"/>
                    <a:pt x="4" y="19"/>
                  </a:cubicBezTo>
                  <a:cubicBezTo>
                    <a:pt x="2" y="29"/>
                    <a:pt x="0" y="44"/>
                    <a:pt x="0" y="44"/>
                  </a:cubicBezTo>
                  <a:cubicBezTo>
                    <a:pt x="0" y="50"/>
                    <a:pt x="0" y="55"/>
                    <a:pt x="1" y="58"/>
                  </a:cubicBezTo>
                  <a:cubicBezTo>
                    <a:pt x="2" y="61"/>
                    <a:pt x="5" y="63"/>
                    <a:pt x="8" y="64"/>
                  </a:cubicBezTo>
                  <a:cubicBezTo>
                    <a:pt x="11" y="65"/>
                    <a:pt x="13" y="65"/>
                    <a:pt x="16" y="65"/>
                  </a:cubicBezTo>
                  <a:cubicBezTo>
                    <a:pt x="19" y="65"/>
                    <a:pt x="22" y="64"/>
                    <a:pt x="25" y="63"/>
                  </a:cubicBezTo>
                  <a:cubicBezTo>
                    <a:pt x="28" y="61"/>
                    <a:pt x="30" y="59"/>
                    <a:pt x="31" y="55"/>
                  </a:cubicBezTo>
                  <a:cubicBezTo>
                    <a:pt x="32" y="50"/>
                    <a:pt x="31" y="54"/>
                    <a:pt x="34" y="40"/>
                  </a:cubicBezTo>
                  <a:lnTo>
                    <a:pt x="36" y="1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spTree>
    <p:extLst>
      <p:ext uri="{BB962C8B-B14F-4D97-AF65-F5344CB8AC3E}">
        <p14:creationId xmlns:p14="http://schemas.microsoft.com/office/powerpoint/2010/main" val="3881184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7681B-F2BD-4B0E-9F11-CD35749960AC}"/>
              </a:ext>
            </a:extLst>
          </p:cNvPr>
          <p:cNvSpPr>
            <a:spLocks noGrp="1"/>
          </p:cNvSpPr>
          <p:nvPr>
            <p:ph type="title"/>
          </p:nvPr>
        </p:nvSpPr>
        <p:spPr>
          <a:xfrm>
            <a:off x="720000" y="619200"/>
            <a:ext cx="4991961" cy="1477328"/>
          </a:xfrm>
        </p:spPr>
        <p:txBody>
          <a:bodyPr wrap="square" anchor="ctr">
            <a:normAutofit/>
          </a:bodyPr>
          <a:lstStyle/>
          <a:p>
            <a:r>
              <a:rPr lang="en-GB" sz="3600" dirty="0"/>
              <a:t>Introduction</a:t>
            </a:r>
          </a:p>
        </p:txBody>
      </p:sp>
      <p:sp>
        <p:nvSpPr>
          <p:cNvPr id="3" name="Content Placeholder 2">
            <a:extLst>
              <a:ext uri="{FF2B5EF4-FFF2-40B4-BE49-F238E27FC236}">
                <a16:creationId xmlns:a16="http://schemas.microsoft.com/office/drawing/2014/main" id="{47E5F00C-8E4E-443A-8C27-FAA6476E14D9}"/>
              </a:ext>
            </a:extLst>
          </p:cNvPr>
          <p:cNvSpPr>
            <a:spLocks noGrp="1"/>
          </p:cNvSpPr>
          <p:nvPr>
            <p:ph idx="1"/>
          </p:nvPr>
        </p:nvSpPr>
        <p:spPr>
          <a:xfrm>
            <a:off x="577125" y="1989150"/>
            <a:ext cx="4991962" cy="3216273"/>
          </a:xfrm>
        </p:spPr>
        <p:txBody>
          <a:bodyPr>
            <a:noAutofit/>
          </a:bodyPr>
          <a:lstStyle/>
          <a:p>
            <a:pPr marL="0" indent="0">
              <a:lnSpc>
                <a:spcPct val="110000"/>
              </a:lnSpc>
              <a:buNone/>
            </a:pPr>
            <a:r>
              <a:rPr lang="en-GB" sz="1600" b="1" u="sng" dirty="0"/>
              <a:t>Title</a:t>
            </a:r>
            <a:r>
              <a:rPr lang="en-GB" sz="1600" b="1" dirty="0"/>
              <a:t> – </a:t>
            </a:r>
          </a:p>
          <a:p>
            <a:pPr marL="0" indent="0">
              <a:lnSpc>
                <a:spcPct val="110000"/>
              </a:lnSpc>
              <a:buNone/>
            </a:pPr>
            <a:r>
              <a:rPr lang="en-GB" sz="1600" dirty="0"/>
              <a:t>‘I know they are not trained in dementia’: Addressing the needs for specialist dementia training for home care workers.</a:t>
            </a:r>
          </a:p>
          <a:p>
            <a:pPr marL="0" indent="0">
              <a:lnSpc>
                <a:spcPct val="110000"/>
              </a:lnSpc>
              <a:buNone/>
            </a:pPr>
            <a:r>
              <a:rPr lang="en-GB" sz="1600" b="1" u="sng" dirty="0"/>
              <a:t>Authors</a:t>
            </a:r>
            <a:r>
              <a:rPr lang="en-GB" sz="1600" b="1" dirty="0"/>
              <a:t> -</a:t>
            </a:r>
            <a:r>
              <a:rPr lang="en-GB" sz="1600" dirty="0"/>
              <a:t> </a:t>
            </a:r>
          </a:p>
          <a:p>
            <a:pPr marL="0" indent="0">
              <a:lnSpc>
                <a:spcPct val="110000"/>
              </a:lnSpc>
              <a:buNone/>
            </a:pPr>
            <a:r>
              <a:rPr lang="en-GB" sz="1600" dirty="0"/>
              <a:t>Meg Polacsek, Anita Goh, Sue Malta, Brendan Hallam, Luke Gahan, Claudia Cooper, Lee-fay Low, Gill Livingston, Anita Panayiotou, Samantha </a:t>
            </a:r>
            <a:r>
              <a:rPr lang="en-GB" sz="1600" dirty="0" err="1"/>
              <a:t>Loi</a:t>
            </a:r>
            <a:r>
              <a:rPr lang="en-GB" sz="1600" dirty="0"/>
              <a:t>, </a:t>
            </a:r>
            <a:r>
              <a:rPr lang="en-GB" sz="1600" dirty="0" err="1"/>
              <a:t>Maho</a:t>
            </a:r>
            <a:r>
              <a:rPr lang="en-GB" sz="1600" dirty="0"/>
              <a:t> Omori, Steven </a:t>
            </a:r>
            <a:r>
              <a:rPr lang="en-GB" sz="1600" dirty="0" err="1"/>
              <a:t>Savvas</a:t>
            </a:r>
            <a:r>
              <a:rPr lang="en-GB" sz="1600" dirty="0"/>
              <a:t>, Frances Batchelor, David Ames, Colleen Doyle, Sam Scherer, Briony Dow.</a:t>
            </a:r>
          </a:p>
          <a:p>
            <a:pPr marL="0" indent="0">
              <a:lnSpc>
                <a:spcPct val="110000"/>
              </a:lnSpc>
              <a:buNone/>
            </a:pPr>
            <a:r>
              <a:rPr lang="en-GB" sz="1600" b="1" u="sng" dirty="0"/>
              <a:t>Date of Publication</a:t>
            </a:r>
            <a:r>
              <a:rPr lang="en-GB" sz="1600" b="1" dirty="0"/>
              <a:t> -</a:t>
            </a:r>
            <a:endParaRPr lang="en-GB" sz="1600" dirty="0"/>
          </a:p>
          <a:p>
            <a:pPr marL="0" indent="0">
              <a:lnSpc>
                <a:spcPct val="110000"/>
              </a:lnSpc>
              <a:buNone/>
            </a:pPr>
            <a:r>
              <a:rPr lang="en-GB" sz="1600" dirty="0"/>
              <a:t>23</a:t>
            </a:r>
            <a:r>
              <a:rPr lang="en-GB" sz="1600" baseline="30000" dirty="0"/>
              <a:t>rd</a:t>
            </a:r>
            <a:r>
              <a:rPr lang="en-GB" sz="1600" dirty="0"/>
              <a:t> October 2019.</a:t>
            </a:r>
          </a:p>
        </p:txBody>
      </p:sp>
      <p:pic>
        <p:nvPicPr>
          <p:cNvPr id="5" name="Picture 4" descr="A picture containing text, book, library, shelf&#10;&#10;Description automatically generated">
            <a:extLst>
              <a:ext uri="{FF2B5EF4-FFF2-40B4-BE49-F238E27FC236}">
                <a16:creationId xmlns:a16="http://schemas.microsoft.com/office/drawing/2014/main" id="{D933EE21-5498-44E3-9B7F-B119FB4E0265}"/>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2494" r="45715" b="-1"/>
          <a:stretch/>
        </p:blipFill>
        <p:spPr>
          <a:xfrm>
            <a:off x="6529065" y="10"/>
            <a:ext cx="5662937" cy="6857990"/>
          </a:xfrm>
          <a:custGeom>
            <a:avLst/>
            <a:gdLst/>
            <a:ahLst/>
            <a:cxnLst/>
            <a:rect l="l" t="t" r="r" b="b"/>
            <a:pathLst>
              <a:path w="5662937" h="6858000">
                <a:moveTo>
                  <a:pt x="598332" y="0"/>
                </a:moveTo>
                <a:lnTo>
                  <a:pt x="5662937" y="0"/>
                </a:lnTo>
                <a:lnTo>
                  <a:pt x="5662937" y="6858000"/>
                </a:lnTo>
                <a:lnTo>
                  <a:pt x="0" y="6858000"/>
                </a:lnTo>
                <a:lnTo>
                  <a:pt x="78957" y="6777438"/>
                </a:lnTo>
                <a:cubicBezTo>
                  <a:pt x="291624" y="6544265"/>
                  <a:pt x="490445" y="6275955"/>
                  <a:pt x="672224" y="5969316"/>
                </a:cubicBezTo>
                <a:cubicBezTo>
                  <a:pt x="914596" y="5515036"/>
                  <a:pt x="1066079" y="5030470"/>
                  <a:pt x="1217562" y="4515619"/>
                </a:cubicBezTo>
                <a:cubicBezTo>
                  <a:pt x="1338748" y="3970483"/>
                  <a:pt x="1399341" y="3516203"/>
                  <a:pt x="1399341" y="3061922"/>
                </a:cubicBezTo>
                <a:cubicBezTo>
                  <a:pt x="1399341" y="1948936"/>
                  <a:pt x="1190579" y="1021447"/>
                  <a:pt x="773055" y="279455"/>
                </a:cubicBezTo>
                <a:close/>
              </a:path>
            </a:pathLst>
          </a:custGeom>
        </p:spPr>
      </p:pic>
    </p:spTree>
    <p:extLst>
      <p:ext uri="{BB962C8B-B14F-4D97-AF65-F5344CB8AC3E}">
        <p14:creationId xmlns:p14="http://schemas.microsoft.com/office/powerpoint/2010/main" val="11710172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76A10F56-4600-4E72-882F-DF9A3D7054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44E7C649-57E0-4A93-B134-67101C0725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reeform: Shape 11">
            <a:extLst>
              <a:ext uri="{FF2B5EF4-FFF2-40B4-BE49-F238E27FC236}">
                <a16:creationId xmlns:a16="http://schemas.microsoft.com/office/drawing/2014/main" id="{AA35AF4F-B82E-435B-8949-29173A055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5412222" cy="3734405"/>
          </a:xfrm>
          <a:custGeom>
            <a:avLst/>
            <a:gdLst>
              <a:gd name="connsiteX0" fmla="*/ 1441992 w 5412222"/>
              <a:gd name="connsiteY0" fmla="*/ 2504513 h 3734405"/>
              <a:gd name="connsiteX1" fmla="*/ 1566499 w 5412222"/>
              <a:gd name="connsiteY1" fmla="*/ 2518404 h 3734405"/>
              <a:gd name="connsiteX2" fmla="*/ 1750954 w 5412222"/>
              <a:gd name="connsiteY2" fmla="*/ 2629527 h 3734405"/>
              <a:gd name="connsiteX3" fmla="*/ 1714063 w 5412222"/>
              <a:gd name="connsiteY3" fmla="*/ 3370350 h 3734405"/>
              <a:gd name="connsiteX4" fmla="*/ 1548053 w 5412222"/>
              <a:gd name="connsiteY4" fmla="*/ 3703720 h 3734405"/>
              <a:gd name="connsiteX5" fmla="*/ 1345153 w 5412222"/>
              <a:gd name="connsiteY5" fmla="*/ 3722241 h 3734405"/>
              <a:gd name="connsiteX6" fmla="*/ 1142252 w 5412222"/>
              <a:gd name="connsiteY6" fmla="*/ 3611117 h 3734405"/>
              <a:gd name="connsiteX7" fmla="*/ 1123807 w 5412222"/>
              <a:gd name="connsiteY7" fmla="*/ 3388870 h 3734405"/>
              <a:gd name="connsiteX8" fmla="*/ 1160697 w 5412222"/>
              <a:gd name="connsiteY8" fmla="*/ 3018459 h 3734405"/>
              <a:gd name="connsiteX9" fmla="*/ 1179143 w 5412222"/>
              <a:gd name="connsiteY9" fmla="*/ 2851774 h 3734405"/>
              <a:gd name="connsiteX10" fmla="*/ 1197589 w 5412222"/>
              <a:gd name="connsiteY10" fmla="*/ 2722130 h 3734405"/>
              <a:gd name="connsiteX11" fmla="*/ 1345153 w 5412222"/>
              <a:gd name="connsiteY11" fmla="*/ 2518404 h 3734405"/>
              <a:gd name="connsiteX12" fmla="*/ 1441992 w 5412222"/>
              <a:gd name="connsiteY12" fmla="*/ 2504513 h 3734405"/>
              <a:gd name="connsiteX13" fmla="*/ 2975080 w 5412222"/>
              <a:gd name="connsiteY13" fmla="*/ 2484443 h 3734405"/>
              <a:gd name="connsiteX14" fmla="*/ 3097382 w 5412222"/>
              <a:gd name="connsiteY14" fmla="*/ 2507883 h 3734405"/>
              <a:gd name="connsiteX15" fmla="*/ 3189904 w 5412222"/>
              <a:gd name="connsiteY15" fmla="*/ 2581966 h 3734405"/>
              <a:gd name="connsiteX16" fmla="*/ 3263922 w 5412222"/>
              <a:gd name="connsiteY16" fmla="*/ 2730130 h 3734405"/>
              <a:gd name="connsiteX17" fmla="*/ 3356443 w 5412222"/>
              <a:gd name="connsiteY17" fmla="*/ 3322788 h 3734405"/>
              <a:gd name="connsiteX18" fmla="*/ 3337939 w 5412222"/>
              <a:gd name="connsiteY18" fmla="*/ 3545035 h 3734405"/>
              <a:gd name="connsiteX19" fmla="*/ 3282426 w 5412222"/>
              <a:gd name="connsiteY19" fmla="*/ 3637638 h 3734405"/>
              <a:gd name="connsiteX20" fmla="*/ 3171400 w 5412222"/>
              <a:gd name="connsiteY20" fmla="*/ 3674679 h 3734405"/>
              <a:gd name="connsiteX21" fmla="*/ 3115887 w 5412222"/>
              <a:gd name="connsiteY21" fmla="*/ 3693200 h 3734405"/>
              <a:gd name="connsiteX22" fmla="*/ 2967852 w 5412222"/>
              <a:gd name="connsiteY22" fmla="*/ 3674679 h 3734405"/>
              <a:gd name="connsiteX23" fmla="*/ 2838321 w 5412222"/>
              <a:gd name="connsiteY23" fmla="*/ 3563556 h 3734405"/>
              <a:gd name="connsiteX24" fmla="*/ 2782808 w 5412222"/>
              <a:gd name="connsiteY24" fmla="*/ 3359829 h 3734405"/>
              <a:gd name="connsiteX25" fmla="*/ 2764304 w 5412222"/>
              <a:gd name="connsiteY25" fmla="*/ 3156103 h 3734405"/>
              <a:gd name="connsiteX26" fmla="*/ 2708791 w 5412222"/>
              <a:gd name="connsiteY26" fmla="*/ 2878295 h 3734405"/>
              <a:gd name="connsiteX27" fmla="*/ 2690286 w 5412222"/>
              <a:gd name="connsiteY27" fmla="*/ 2637527 h 3734405"/>
              <a:gd name="connsiteX28" fmla="*/ 2912339 w 5412222"/>
              <a:gd name="connsiteY28" fmla="*/ 2489363 h 3734405"/>
              <a:gd name="connsiteX29" fmla="*/ 2975080 w 5412222"/>
              <a:gd name="connsiteY29" fmla="*/ 2484443 h 3734405"/>
              <a:gd name="connsiteX30" fmla="*/ 4122198 w 5412222"/>
              <a:gd name="connsiteY30" fmla="*/ 1964873 h 3734405"/>
              <a:gd name="connsiteX31" fmla="*/ 4289154 w 5412222"/>
              <a:gd name="connsiteY31" fmla="*/ 2020607 h 3734405"/>
              <a:gd name="connsiteX32" fmla="*/ 4437557 w 5412222"/>
              <a:gd name="connsiteY32" fmla="*/ 2169233 h 3734405"/>
              <a:gd name="connsiteX33" fmla="*/ 4567411 w 5412222"/>
              <a:gd name="connsiteY33" fmla="*/ 2336436 h 3734405"/>
              <a:gd name="connsiteX34" fmla="*/ 4752916 w 5412222"/>
              <a:gd name="connsiteY34" fmla="*/ 2540795 h 3734405"/>
              <a:gd name="connsiteX35" fmla="*/ 4882769 w 5412222"/>
              <a:gd name="connsiteY35" fmla="*/ 2763733 h 3734405"/>
              <a:gd name="connsiteX36" fmla="*/ 4771467 w 5412222"/>
              <a:gd name="connsiteY36" fmla="*/ 2986671 h 3734405"/>
              <a:gd name="connsiteX37" fmla="*/ 4567411 w 5412222"/>
              <a:gd name="connsiteY37" fmla="*/ 3060983 h 3734405"/>
              <a:gd name="connsiteX38" fmla="*/ 4474659 w 5412222"/>
              <a:gd name="connsiteY38" fmla="*/ 3042405 h 3734405"/>
              <a:gd name="connsiteX39" fmla="*/ 4344804 w 5412222"/>
              <a:gd name="connsiteY39" fmla="*/ 2949514 h 3734405"/>
              <a:gd name="connsiteX40" fmla="*/ 3955244 w 5412222"/>
              <a:gd name="connsiteY40" fmla="*/ 2466483 h 3734405"/>
              <a:gd name="connsiteX41" fmla="*/ 3862491 w 5412222"/>
              <a:gd name="connsiteY41" fmla="*/ 2280701 h 3734405"/>
              <a:gd name="connsiteX42" fmla="*/ 3881042 w 5412222"/>
              <a:gd name="connsiteY42" fmla="*/ 2169233 h 3734405"/>
              <a:gd name="connsiteX43" fmla="*/ 3936693 w 5412222"/>
              <a:gd name="connsiteY43" fmla="*/ 2076342 h 3734405"/>
              <a:gd name="connsiteX44" fmla="*/ 3992345 w 5412222"/>
              <a:gd name="connsiteY44" fmla="*/ 2039186 h 3734405"/>
              <a:gd name="connsiteX45" fmla="*/ 4122198 w 5412222"/>
              <a:gd name="connsiteY45" fmla="*/ 1964873 h 3734405"/>
              <a:gd name="connsiteX46" fmla="*/ 146310 w 5412222"/>
              <a:gd name="connsiteY46" fmla="*/ 1953889 h 3734405"/>
              <a:gd name="connsiteX47" fmla="*/ 350366 w 5412222"/>
              <a:gd name="connsiteY47" fmla="*/ 2046733 h 3734405"/>
              <a:gd name="connsiteX48" fmla="*/ 443118 w 5412222"/>
              <a:gd name="connsiteY48" fmla="*/ 2232420 h 3734405"/>
              <a:gd name="connsiteX49" fmla="*/ 368916 w 5412222"/>
              <a:gd name="connsiteY49" fmla="*/ 2455245 h 3734405"/>
              <a:gd name="connsiteX50" fmla="*/ 55877 w 5412222"/>
              <a:gd name="connsiteY50" fmla="*/ 2823429 h 3734405"/>
              <a:gd name="connsiteX51" fmla="*/ 0 w 5412222"/>
              <a:gd name="connsiteY51" fmla="*/ 2890207 h 3734405"/>
              <a:gd name="connsiteX52" fmla="*/ 0 w 5412222"/>
              <a:gd name="connsiteY52" fmla="*/ 2010548 h 3734405"/>
              <a:gd name="connsiteX53" fmla="*/ 48920 w 5412222"/>
              <a:gd name="connsiteY53" fmla="*/ 1981743 h 3734405"/>
              <a:gd name="connsiteX54" fmla="*/ 146310 w 5412222"/>
              <a:gd name="connsiteY54" fmla="*/ 1953889 h 3734405"/>
              <a:gd name="connsiteX55" fmla="*/ 4987001 w 5412222"/>
              <a:gd name="connsiteY55" fmla="*/ 730996 h 3734405"/>
              <a:gd name="connsiteX56" fmla="*/ 5079441 w 5412222"/>
              <a:gd name="connsiteY56" fmla="*/ 730996 h 3734405"/>
              <a:gd name="connsiteX57" fmla="*/ 5338271 w 5412222"/>
              <a:gd name="connsiteY57" fmla="*/ 804801 h 3734405"/>
              <a:gd name="connsiteX58" fmla="*/ 5412222 w 5412222"/>
              <a:gd name="connsiteY58" fmla="*/ 970860 h 3734405"/>
              <a:gd name="connsiteX59" fmla="*/ 5412222 w 5412222"/>
              <a:gd name="connsiteY59" fmla="*/ 1100017 h 3734405"/>
              <a:gd name="connsiteX60" fmla="*/ 5338271 w 5412222"/>
              <a:gd name="connsiteY60" fmla="*/ 1266077 h 3734405"/>
              <a:gd name="connsiteX61" fmla="*/ 5171880 w 5412222"/>
              <a:gd name="connsiteY61" fmla="*/ 1339881 h 3734405"/>
              <a:gd name="connsiteX62" fmla="*/ 4913050 w 5412222"/>
              <a:gd name="connsiteY62" fmla="*/ 1339881 h 3734405"/>
              <a:gd name="connsiteX63" fmla="*/ 4580268 w 5412222"/>
              <a:gd name="connsiteY63" fmla="*/ 1339881 h 3734405"/>
              <a:gd name="connsiteX64" fmla="*/ 4413877 w 5412222"/>
              <a:gd name="connsiteY64" fmla="*/ 1321430 h 3734405"/>
              <a:gd name="connsiteX65" fmla="*/ 4247486 w 5412222"/>
              <a:gd name="connsiteY65" fmla="*/ 1247626 h 3734405"/>
              <a:gd name="connsiteX66" fmla="*/ 4192022 w 5412222"/>
              <a:gd name="connsiteY66" fmla="*/ 1118468 h 3734405"/>
              <a:gd name="connsiteX67" fmla="*/ 4192022 w 5412222"/>
              <a:gd name="connsiteY67" fmla="*/ 1026213 h 3734405"/>
              <a:gd name="connsiteX68" fmla="*/ 4247486 w 5412222"/>
              <a:gd name="connsiteY68" fmla="*/ 860154 h 3734405"/>
              <a:gd name="connsiteX69" fmla="*/ 4395389 w 5412222"/>
              <a:gd name="connsiteY69" fmla="*/ 786350 h 3734405"/>
              <a:gd name="connsiteX70" fmla="*/ 4617243 w 5412222"/>
              <a:gd name="connsiteY70" fmla="*/ 767899 h 3734405"/>
              <a:gd name="connsiteX71" fmla="*/ 4987001 w 5412222"/>
              <a:gd name="connsiteY71" fmla="*/ 730996 h 3734405"/>
              <a:gd name="connsiteX72" fmla="*/ 3807960 w 5412222"/>
              <a:gd name="connsiteY72" fmla="*/ 0 h 3734405"/>
              <a:gd name="connsiteX73" fmla="*/ 4404064 w 5412222"/>
              <a:gd name="connsiteY73" fmla="*/ 0 h 3734405"/>
              <a:gd name="connsiteX74" fmla="*/ 4368291 w 5412222"/>
              <a:gd name="connsiteY74" fmla="*/ 41360 h 3734405"/>
              <a:gd name="connsiteX75" fmla="*/ 4329548 w 5412222"/>
              <a:gd name="connsiteY75" fmla="*/ 87787 h 3734405"/>
              <a:gd name="connsiteX76" fmla="*/ 4107495 w 5412222"/>
              <a:gd name="connsiteY76" fmla="*/ 198776 h 3734405"/>
              <a:gd name="connsiteX77" fmla="*/ 3885443 w 5412222"/>
              <a:gd name="connsiteY77" fmla="*/ 106285 h 3734405"/>
              <a:gd name="connsiteX78" fmla="*/ 3818365 w 5412222"/>
              <a:gd name="connsiteY78" fmla="*/ 23043 h 37344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Lst>
            <a:rect l="l" t="t" r="r" b="b"/>
            <a:pathLst>
              <a:path w="5412222" h="3734405">
                <a:moveTo>
                  <a:pt x="1441992" y="2504513"/>
                </a:moveTo>
                <a:cubicBezTo>
                  <a:pt x="1478883" y="2504513"/>
                  <a:pt x="1520385" y="2509143"/>
                  <a:pt x="1566499" y="2518404"/>
                </a:cubicBezTo>
                <a:cubicBezTo>
                  <a:pt x="1658726" y="2536924"/>
                  <a:pt x="1732509" y="2573965"/>
                  <a:pt x="1750954" y="2629527"/>
                </a:cubicBezTo>
                <a:cubicBezTo>
                  <a:pt x="1787845" y="2703609"/>
                  <a:pt x="1714063" y="3296268"/>
                  <a:pt x="1714063" y="3370350"/>
                </a:cubicBezTo>
                <a:cubicBezTo>
                  <a:pt x="1695617" y="3555556"/>
                  <a:pt x="1658726" y="3666679"/>
                  <a:pt x="1548053" y="3703720"/>
                </a:cubicBezTo>
                <a:cubicBezTo>
                  <a:pt x="1492717" y="3740761"/>
                  <a:pt x="1418935" y="3740761"/>
                  <a:pt x="1345153" y="3722241"/>
                </a:cubicBezTo>
                <a:cubicBezTo>
                  <a:pt x="1252925" y="3722241"/>
                  <a:pt x="1179143" y="3685199"/>
                  <a:pt x="1142252" y="3611117"/>
                </a:cubicBezTo>
                <a:cubicBezTo>
                  <a:pt x="1123807" y="3555556"/>
                  <a:pt x="1105361" y="3481473"/>
                  <a:pt x="1123807" y="3388870"/>
                </a:cubicBezTo>
                <a:cubicBezTo>
                  <a:pt x="1123807" y="3388870"/>
                  <a:pt x="1160697" y="3055500"/>
                  <a:pt x="1160697" y="3018459"/>
                </a:cubicBezTo>
                <a:cubicBezTo>
                  <a:pt x="1160697" y="2962897"/>
                  <a:pt x="1179143" y="2870294"/>
                  <a:pt x="1179143" y="2851774"/>
                </a:cubicBezTo>
                <a:cubicBezTo>
                  <a:pt x="1197589" y="2722130"/>
                  <a:pt x="1197589" y="2722130"/>
                  <a:pt x="1197589" y="2722130"/>
                </a:cubicBezTo>
                <a:cubicBezTo>
                  <a:pt x="1234480" y="2611007"/>
                  <a:pt x="1289816" y="2555445"/>
                  <a:pt x="1345153" y="2518404"/>
                </a:cubicBezTo>
                <a:cubicBezTo>
                  <a:pt x="1372821" y="2509143"/>
                  <a:pt x="1405101" y="2504513"/>
                  <a:pt x="1441992" y="2504513"/>
                </a:cubicBezTo>
                <a:close/>
                <a:moveTo>
                  <a:pt x="2975080" y="2484443"/>
                </a:moveTo>
                <a:cubicBezTo>
                  <a:pt x="3031460" y="2487048"/>
                  <a:pt x="3069626" y="2507883"/>
                  <a:pt x="3097382" y="2507883"/>
                </a:cubicBezTo>
                <a:cubicBezTo>
                  <a:pt x="3134391" y="2526404"/>
                  <a:pt x="3152895" y="2544924"/>
                  <a:pt x="3189904" y="2581966"/>
                </a:cubicBezTo>
                <a:cubicBezTo>
                  <a:pt x="3208409" y="2619007"/>
                  <a:pt x="3226913" y="2656048"/>
                  <a:pt x="3263922" y="2730130"/>
                </a:cubicBezTo>
                <a:cubicBezTo>
                  <a:pt x="3282426" y="2804212"/>
                  <a:pt x="3356443" y="3322788"/>
                  <a:pt x="3356443" y="3322788"/>
                </a:cubicBezTo>
                <a:cubicBezTo>
                  <a:pt x="3374948" y="3433912"/>
                  <a:pt x="3356443" y="3507994"/>
                  <a:pt x="3337939" y="3545035"/>
                </a:cubicBezTo>
                <a:cubicBezTo>
                  <a:pt x="3319435" y="3582076"/>
                  <a:pt x="3300930" y="3619117"/>
                  <a:pt x="3282426" y="3637638"/>
                </a:cubicBezTo>
                <a:cubicBezTo>
                  <a:pt x="3245417" y="3656158"/>
                  <a:pt x="3208409" y="3656158"/>
                  <a:pt x="3171400" y="3674679"/>
                </a:cubicBezTo>
                <a:cubicBezTo>
                  <a:pt x="3152895" y="3674679"/>
                  <a:pt x="3134391" y="3693200"/>
                  <a:pt x="3115887" y="3693200"/>
                </a:cubicBezTo>
                <a:cubicBezTo>
                  <a:pt x="3060374" y="3711720"/>
                  <a:pt x="3004860" y="3711720"/>
                  <a:pt x="2967852" y="3674679"/>
                </a:cubicBezTo>
                <a:cubicBezTo>
                  <a:pt x="2912339" y="3656158"/>
                  <a:pt x="2875330" y="3619117"/>
                  <a:pt x="2838321" y="3563556"/>
                </a:cubicBezTo>
                <a:cubicBezTo>
                  <a:pt x="2801312" y="3507994"/>
                  <a:pt x="2782808" y="3433912"/>
                  <a:pt x="2782808" y="3359829"/>
                </a:cubicBezTo>
                <a:cubicBezTo>
                  <a:pt x="2764304" y="3156103"/>
                  <a:pt x="2764304" y="3156103"/>
                  <a:pt x="2764304" y="3156103"/>
                </a:cubicBezTo>
                <a:cubicBezTo>
                  <a:pt x="2708791" y="2878295"/>
                  <a:pt x="2708791" y="2878295"/>
                  <a:pt x="2708791" y="2878295"/>
                </a:cubicBezTo>
                <a:cubicBezTo>
                  <a:pt x="2671782" y="2767171"/>
                  <a:pt x="2671782" y="2693089"/>
                  <a:pt x="2690286" y="2637527"/>
                </a:cubicBezTo>
                <a:cubicBezTo>
                  <a:pt x="2727295" y="2563445"/>
                  <a:pt x="2801312" y="2489363"/>
                  <a:pt x="2912339" y="2489363"/>
                </a:cubicBezTo>
                <a:cubicBezTo>
                  <a:pt x="2935469" y="2484733"/>
                  <a:pt x="2956286" y="2483575"/>
                  <a:pt x="2975080" y="2484443"/>
                </a:cubicBezTo>
                <a:close/>
                <a:moveTo>
                  <a:pt x="4122198" y="1964873"/>
                </a:moveTo>
                <a:cubicBezTo>
                  <a:pt x="4177850" y="1964873"/>
                  <a:pt x="4233502" y="1983451"/>
                  <a:pt x="4289154" y="2020607"/>
                </a:cubicBezTo>
                <a:cubicBezTo>
                  <a:pt x="4344804" y="2039186"/>
                  <a:pt x="4400456" y="2094920"/>
                  <a:pt x="4437557" y="2169233"/>
                </a:cubicBezTo>
                <a:cubicBezTo>
                  <a:pt x="4567411" y="2336436"/>
                  <a:pt x="4567411" y="2336436"/>
                  <a:pt x="4567411" y="2336436"/>
                </a:cubicBezTo>
                <a:cubicBezTo>
                  <a:pt x="4752916" y="2540795"/>
                  <a:pt x="4752916" y="2540795"/>
                  <a:pt x="4752916" y="2540795"/>
                </a:cubicBezTo>
                <a:cubicBezTo>
                  <a:pt x="4827118" y="2633686"/>
                  <a:pt x="4864220" y="2707999"/>
                  <a:pt x="4882769" y="2763733"/>
                </a:cubicBezTo>
                <a:cubicBezTo>
                  <a:pt x="4882769" y="2838046"/>
                  <a:pt x="4864220" y="2930936"/>
                  <a:pt x="4771467" y="2986671"/>
                </a:cubicBezTo>
                <a:cubicBezTo>
                  <a:pt x="4697264" y="3042405"/>
                  <a:pt x="4623063" y="3060983"/>
                  <a:pt x="4567411" y="3060983"/>
                </a:cubicBezTo>
                <a:cubicBezTo>
                  <a:pt x="4548860" y="3060983"/>
                  <a:pt x="4511759" y="3060983"/>
                  <a:pt x="4474659" y="3042405"/>
                </a:cubicBezTo>
                <a:cubicBezTo>
                  <a:pt x="4437557" y="3023827"/>
                  <a:pt x="4400456" y="2986671"/>
                  <a:pt x="4344804" y="2949514"/>
                </a:cubicBezTo>
                <a:cubicBezTo>
                  <a:pt x="4289154" y="2893780"/>
                  <a:pt x="3955244" y="2466483"/>
                  <a:pt x="3955244" y="2466483"/>
                </a:cubicBezTo>
                <a:cubicBezTo>
                  <a:pt x="3899592" y="2392170"/>
                  <a:pt x="3862491" y="2317858"/>
                  <a:pt x="3862491" y="2280701"/>
                </a:cubicBezTo>
                <a:cubicBezTo>
                  <a:pt x="3862491" y="2224967"/>
                  <a:pt x="3862491" y="2187811"/>
                  <a:pt x="3881042" y="2169233"/>
                </a:cubicBezTo>
                <a:cubicBezTo>
                  <a:pt x="3899592" y="2132076"/>
                  <a:pt x="3918143" y="2113498"/>
                  <a:pt x="3936693" y="2076342"/>
                </a:cubicBezTo>
                <a:cubicBezTo>
                  <a:pt x="3973794" y="2057764"/>
                  <a:pt x="3992345" y="2039186"/>
                  <a:pt x="3992345" y="2039186"/>
                </a:cubicBezTo>
                <a:cubicBezTo>
                  <a:pt x="4029446" y="2002029"/>
                  <a:pt x="4085097" y="1983451"/>
                  <a:pt x="4122198" y="1964873"/>
                </a:cubicBezTo>
                <a:close/>
                <a:moveTo>
                  <a:pt x="146310" y="1953889"/>
                </a:moveTo>
                <a:cubicBezTo>
                  <a:pt x="201962" y="1953889"/>
                  <a:pt x="276164" y="1991027"/>
                  <a:pt x="350366" y="2046733"/>
                </a:cubicBezTo>
                <a:cubicBezTo>
                  <a:pt x="424568" y="2102439"/>
                  <a:pt x="443118" y="2176714"/>
                  <a:pt x="443118" y="2232420"/>
                </a:cubicBezTo>
                <a:cubicBezTo>
                  <a:pt x="443118" y="2288126"/>
                  <a:pt x="424568" y="2362401"/>
                  <a:pt x="368916" y="2455245"/>
                </a:cubicBezTo>
                <a:cubicBezTo>
                  <a:pt x="368916" y="2455245"/>
                  <a:pt x="181092" y="2674589"/>
                  <a:pt x="55877" y="2823429"/>
                </a:cubicBezTo>
                <a:lnTo>
                  <a:pt x="0" y="2890207"/>
                </a:lnTo>
                <a:lnTo>
                  <a:pt x="0" y="2010548"/>
                </a:lnTo>
                <a:lnTo>
                  <a:pt x="48920" y="1981743"/>
                </a:lnTo>
                <a:cubicBezTo>
                  <a:pt x="86021" y="1963174"/>
                  <a:pt x="118485" y="1953889"/>
                  <a:pt x="146310" y="1953889"/>
                </a:cubicBezTo>
                <a:close/>
                <a:moveTo>
                  <a:pt x="4987001" y="730996"/>
                </a:moveTo>
                <a:cubicBezTo>
                  <a:pt x="5079441" y="730996"/>
                  <a:pt x="5079441" y="730996"/>
                  <a:pt x="5079441" y="730996"/>
                </a:cubicBezTo>
                <a:cubicBezTo>
                  <a:pt x="5190368" y="749448"/>
                  <a:pt x="5282808" y="786350"/>
                  <a:pt x="5338271" y="804801"/>
                </a:cubicBezTo>
                <a:cubicBezTo>
                  <a:pt x="5393734" y="841703"/>
                  <a:pt x="5412222" y="897056"/>
                  <a:pt x="5412222" y="970860"/>
                </a:cubicBezTo>
                <a:cubicBezTo>
                  <a:pt x="5412222" y="1007762"/>
                  <a:pt x="5412222" y="1044664"/>
                  <a:pt x="5412222" y="1100017"/>
                </a:cubicBezTo>
                <a:cubicBezTo>
                  <a:pt x="5393734" y="1155371"/>
                  <a:pt x="5375246" y="1210724"/>
                  <a:pt x="5338271" y="1266077"/>
                </a:cubicBezTo>
                <a:cubicBezTo>
                  <a:pt x="5301295" y="1302979"/>
                  <a:pt x="5245832" y="1321430"/>
                  <a:pt x="5171880" y="1339881"/>
                </a:cubicBezTo>
                <a:cubicBezTo>
                  <a:pt x="5060954" y="1339881"/>
                  <a:pt x="5171880" y="1358332"/>
                  <a:pt x="4913050" y="1339881"/>
                </a:cubicBezTo>
                <a:cubicBezTo>
                  <a:pt x="4635731" y="1339881"/>
                  <a:pt x="4580268" y="1339881"/>
                  <a:pt x="4580268" y="1339881"/>
                </a:cubicBezTo>
                <a:cubicBezTo>
                  <a:pt x="4413877" y="1321430"/>
                  <a:pt x="4413877" y="1321430"/>
                  <a:pt x="4413877" y="1321430"/>
                </a:cubicBezTo>
                <a:cubicBezTo>
                  <a:pt x="4321437" y="1302979"/>
                  <a:pt x="4265974" y="1284528"/>
                  <a:pt x="4247486" y="1247626"/>
                </a:cubicBezTo>
                <a:cubicBezTo>
                  <a:pt x="4210510" y="1210724"/>
                  <a:pt x="4192022" y="1173821"/>
                  <a:pt x="4192022" y="1118468"/>
                </a:cubicBezTo>
                <a:cubicBezTo>
                  <a:pt x="4192022" y="1118468"/>
                  <a:pt x="4192022" y="1081566"/>
                  <a:pt x="4192022" y="1026213"/>
                </a:cubicBezTo>
                <a:cubicBezTo>
                  <a:pt x="4192022" y="970860"/>
                  <a:pt x="4210510" y="915507"/>
                  <a:pt x="4247486" y="860154"/>
                </a:cubicBezTo>
                <a:cubicBezTo>
                  <a:pt x="4265974" y="823252"/>
                  <a:pt x="4321437" y="786350"/>
                  <a:pt x="4395389" y="786350"/>
                </a:cubicBezTo>
                <a:cubicBezTo>
                  <a:pt x="4487828" y="767899"/>
                  <a:pt x="4561780" y="767899"/>
                  <a:pt x="4617243" y="767899"/>
                </a:cubicBezTo>
                <a:cubicBezTo>
                  <a:pt x="4783634" y="749448"/>
                  <a:pt x="4876074" y="730996"/>
                  <a:pt x="4987001" y="730996"/>
                </a:cubicBezTo>
                <a:close/>
                <a:moveTo>
                  <a:pt x="3807960" y="0"/>
                </a:moveTo>
                <a:lnTo>
                  <a:pt x="4404064" y="0"/>
                </a:lnTo>
                <a:lnTo>
                  <a:pt x="4368291" y="41360"/>
                </a:lnTo>
                <a:cubicBezTo>
                  <a:pt x="4352100" y="60329"/>
                  <a:pt x="4338800" y="76226"/>
                  <a:pt x="4329548" y="87787"/>
                </a:cubicBezTo>
                <a:cubicBezTo>
                  <a:pt x="4255530" y="161780"/>
                  <a:pt x="4181513" y="198776"/>
                  <a:pt x="4107495" y="198776"/>
                </a:cubicBezTo>
                <a:cubicBezTo>
                  <a:pt x="4033478" y="217275"/>
                  <a:pt x="3959460" y="180278"/>
                  <a:pt x="3885443" y="106285"/>
                </a:cubicBezTo>
                <a:cubicBezTo>
                  <a:pt x="3857687" y="78538"/>
                  <a:pt x="3834556" y="50790"/>
                  <a:pt x="3818365" y="23043"/>
                </a:cubicBez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a:solidFill>
                <a:schemeClr val="accent3"/>
              </a:solidFill>
            </a:endParaRPr>
          </a:p>
        </p:txBody>
      </p:sp>
      <p:sp>
        <p:nvSpPr>
          <p:cNvPr id="2" name="Title 1">
            <a:extLst>
              <a:ext uri="{FF2B5EF4-FFF2-40B4-BE49-F238E27FC236}">
                <a16:creationId xmlns:a16="http://schemas.microsoft.com/office/drawing/2014/main" id="{4EDC5302-A75D-4D62-B2D8-AE205B2EE66D}"/>
              </a:ext>
            </a:extLst>
          </p:cNvPr>
          <p:cNvSpPr>
            <a:spLocks noGrp="1"/>
          </p:cNvSpPr>
          <p:nvPr>
            <p:ph type="title"/>
          </p:nvPr>
        </p:nvSpPr>
        <p:spPr>
          <a:xfrm>
            <a:off x="720000" y="619201"/>
            <a:ext cx="3095626" cy="1477328"/>
          </a:xfrm>
        </p:spPr>
        <p:txBody>
          <a:bodyPr>
            <a:normAutofit/>
          </a:bodyPr>
          <a:lstStyle/>
          <a:p>
            <a:r>
              <a:rPr lang="en-GB" sz="3200"/>
              <a:t>Background</a:t>
            </a:r>
            <a:r>
              <a:rPr lang="en-GB" sz="3200" dirty="0"/>
              <a:t> </a:t>
            </a:r>
          </a:p>
        </p:txBody>
      </p:sp>
      <p:sp>
        <p:nvSpPr>
          <p:cNvPr id="3" name="Content Placeholder 2">
            <a:extLst>
              <a:ext uri="{FF2B5EF4-FFF2-40B4-BE49-F238E27FC236}">
                <a16:creationId xmlns:a16="http://schemas.microsoft.com/office/drawing/2014/main" id="{DC7E188C-04ED-433B-AA9C-BC8B1737D4E6}"/>
              </a:ext>
            </a:extLst>
          </p:cNvPr>
          <p:cNvSpPr>
            <a:spLocks noGrp="1"/>
          </p:cNvSpPr>
          <p:nvPr>
            <p:ph idx="1"/>
          </p:nvPr>
        </p:nvSpPr>
        <p:spPr>
          <a:xfrm>
            <a:off x="6444000" y="633600"/>
            <a:ext cx="4991962" cy="5135374"/>
          </a:xfrm>
        </p:spPr>
        <p:txBody>
          <a:bodyPr>
            <a:normAutofit/>
          </a:bodyPr>
          <a:lstStyle/>
          <a:p>
            <a:pPr marL="0" indent="0">
              <a:lnSpc>
                <a:spcPct val="110000"/>
              </a:lnSpc>
              <a:buNone/>
            </a:pPr>
            <a:r>
              <a:rPr lang="en-GB" sz="3200" b="1" u="sng" dirty="0">
                <a:solidFill>
                  <a:srgbClr val="FFFFFF"/>
                </a:solidFill>
                <a:latin typeface="+mj-lt"/>
              </a:rPr>
              <a:t>Purpose/Aim </a:t>
            </a:r>
          </a:p>
          <a:p>
            <a:pPr>
              <a:lnSpc>
                <a:spcPct val="110000"/>
              </a:lnSpc>
            </a:pPr>
            <a:r>
              <a:rPr lang="en-GB" sz="1700" dirty="0"/>
              <a:t>To further understanding on the experience of home dementia care by obtaining the views and experiences of people with dementia and informal carers.</a:t>
            </a:r>
          </a:p>
          <a:p>
            <a:pPr>
              <a:lnSpc>
                <a:spcPct val="110000"/>
              </a:lnSpc>
            </a:pPr>
            <a:r>
              <a:rPr lang="en-GB" sz="1700" dirty="0"/>
              <a:t>Inform on a training programme to improve home carer’s knowledge and skills. </a:t>
            </a:r>
          </a:p>
          <a:p>
            <a:pPr marL="0" indent="0">
              <a:lnSpc>
                <a:spcPct val="110000"/>
              </a:lnSpc>
              <a:buNone/>
            </a:pPr>
            <a:endParaRPr lang="en-GB" sz="1700" dirty="0"/>
          </a:p>
          <a:p>
            <a:pPr marL="0" indent="0">
              <a:lnSpc>
                <a:spcPct val="110000"/>
              </a:lnSpc>
              <a:buNone/>
            </a:pPr>
            <a:r>
              <a:rPr lang="en-GB" sz="1700" dirty="0"/>
              <a:t>The aim of the research study was stated at the beginning of the article. O’Connor (2015) states that it is important to clarify the aims and objectives of research early on in order to inform the reader of what the article contains and what the reasons are for conducting the study and how important it is. </a:t>
            </a:r>
          </a:p>
        </p:txBody>
      </p:sp>
    </p:spTree>
    <p:extLst>
      <p:ext uri="{BB962C8B-B14F-4D97-AF65-F5344CB8AC3E}">
        <p14:creationId xmlns:p14="http://schemas.microsoft.com/office/powerpoint/2010/main" val="19182661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9" name="Rectangle 8">
            <a:extLst>
              <a:ext uri="{FF2B5EF4-FFF2-40B4-BE49-F238E27FC236}">
                <a16:creationId xmlns:a16="http://schemas.microsoft.com/office/drawing/2014/main" id="{308119F7-B84E-4EBF-919F-A9B0F6D92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10">
            <a:extLst>
              <a:ext uri="{FF2B5EF4-FFF2-40B4-BE49-F238E27FC236}">
                <a16:creationId xmlns:a16="http://schemas.microsoft.com/office/drawing/2014/main" id="{DAA17479-17CB-402A-8689-750C6F3858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C7FEF1-CD25-4561-ADC2-DCD2FAC093F4}"/>
              </a:ext>
            </a:extLst>
          </p:cNvPr>
          <p:cNvSpPr>
            <a:spLocks noGrp="1"/>
          </p:cNvSpPr>
          <p:nvPr>
            <p:ph type="title"/>
          </p:nvPr>
        </p:nvSpPr>
        <p:spPr>
          <a:xfrm>
            <a:off x="720000" y="619200"/>
            <a:ext cx="3107463" cy="5510138"/>
          </a:xfrm>
        </p:spPr>
        <p:txBody>
          <a:bodyPr>
            <a:normAutofit/>
          </a:bodyPr>
          <a:lstStyle/>
          <a:p>
            <a:r>
              <a:rPr lang="en-GB"/>
              <a:t>Study Design and Data Collection Method</a:t>
            </a:r>
            <a:endParaRPr lang="en-GB" dirty="0"/>
          </a:p>
        </p:txBody>
      </p:sp>
      <p:sp useBgFill="1">
        <p:nvSpPr>
          <p:cNvPr id="51" name="Freeform: Shape 12">
            <a:extLst>
              <a:ext uri="{FF2B5EF4-FFF2-40B4-BE49-F238E27FC236}">
                <a16:creationId xmlns:a16="http://schemas.microsoft.com/office/drawing/2014/main" id="{F534AA72-89BF-4BB0-B339-DEB9FC7F1B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2978" y="0"/>
            <a:ext cx="7809022" cy="6858000"/>
          </a:xfrm>
          <a:custGeom>
            <a:avLst/>
            <a:gdLst>
              <a:gd name="connsiteX0" fmla="*/ 27229 w 7809022"/>
              <a:gd name="connsiteY0" fmla="*/ 0 h 6858000"/>
              <a:gd name="connsiteX1" fmla="*/ 7809022 w 7809022"/>
              <a:gd name="connsiteY1" fmla="*/ 0 h 6858000"/>
              <a:gd name="connsiteX2" fmla="*/ 7809022 w 7809022"/>
              <a:gd name="connsiteY2" fmla="*/ 6858000 h 6858000"/>
              <a:gd name="connsiteX3" fmla="*/ 41303 w 7809022"/>
              <a:gd name="connsiteY3" fmla="*/ 6858000 h 6858000"/>
              <a:gd name="connsiteX4" fmla="*/ 41303 w 7809022"/>
              <a:gd name="connsiteY4" fmla="*/ 6822879 h 6858000"/>
              <a:gd name="connsiteX5" fmla="*/ 41303 w 7809022"/>
              <a:gd name="connsiteY5" fmla="*/ 6667752 h 6858000"/>
              <a:gd name="connsiteX6" fmla="*/ 0 w 7809022"/>
              <a:gd name="connsiteY6" fmla="*/ 3813425 h 6858000"/>
              <a:gd name="connsiteX7" fmla="*/ 41303 w 7809022"/>
              <a:gd name="connsiteY7" fmla="*/ 2572413 h 6858000"/>
              <a:gd name="connsiteX8" fmla="*/ 41303 w 7809022"/>
              <a:gd name="connsiteY8" fmla="*/ 1496869 h 6858000"/>
              <a:gd name="connsiteX9" fmla="*/ 41303 w 7809022"/>
              <a:gd name="connsiteY9" fmla="*/ 1083199 h 6858000"/>
              <a:gd name="connsiteX10" fmla="*/ 0 w 7809022"/>
              <a:gd name="connsiteY10" fmla="*/ 545427 h 6858000"/>
              <a:gd name="connsiteX11" fmla="*/ 22153 w 7809022"/>
              <a:gd name="connsiteY11" fmla="*/ 10166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809022" h="6858000">
                <a:moveTo>
                  <a:pt x="27229" y="0"/>
                </a:moveTo>
                <a:lnTo>
                  <a:pt x="7809022" y="0"/>
                </a:lnTo>
                <a:lnTo>
                  <a:pt x="7809022" y="6858000"/>
                </a:lnTo>
                <a:lnTo>
                  <a:pt x="41303" y="6858000"/>
                </a:lnTo>
                <a:lnTo>
                  <a:pt x="41303" y="6822879"/>
                </a:lnTo>
                <a:cubicBezTo>
                  <a:pt x="41303" y="6760828"/>
                  <a:pt x="41303" y="6709119"/>
                  <a:pt x="41303" y="6667752"/>
                </a:cubicBezTo>
                <a:cubicBezTo>
                  <a:pt x="41303" y="6667752"/>
                  <a:pt x="41303" y="6667752"/>
                  <a:pt x="0" y="3813425"/>
                </a:cubicBezTo>
                <a:cubicBezTo>
                  <a:pt x="0" y="3813425"/>
                  <a:pt x="0" y="3813425"/>
                  <a:pt x="41303" y="2572413"/>
                </a:cubicBezTo>
                <a:cubicBezTo>
                  <a:pt x="41303" y="2572413"/>
                  <a:pt x="41303" y="2572413"/>
                  <a:pt x="41303" y="1496869"/>
                </a:cubicBezTo>
                <a:cubicBezTo>
                  <a:pt x="41303" y="1455502"/>
                  <a:pt x="41303" y="1290034"/>
                  <a:pt x="41303" y="1083199"/>
                </a:cubicBezTo>
                <a:cubicBezTo>
                  <a:pt x="41303" y="876364"/>
                  <a:pt x="0" y="710895"/>
                  <a:pt x="0" y="545427"/>
                </a:cubicBezTo>
                <a:cubicBezTo>
                  <a:pt x="0" y="545427"/>
                  <a:pt x="0" y="545427"/>
                  <a:pt x="22153" y="101661"/>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2" name="Content Placeholder 2">
            <a:extLst>
              <a:ext uri="{FF2B5EF4-FFF2-40B4-BE49-F238E27FC236}">
                <a16:creationId xmlns:a16="http://schemas.microsoft.com/office/drawing/2014/main" id="{3A264BE3-8DF1-4BB4-9C5B-15B2548A8DCA}"/>
              </a:ext>
            </a:extLst>
          </p:cNvPr>
          <p:cNvGraphicFramePr>
            <a:graphicFrameLocks noGrp="1"/>
          </p:cNvGraphicFramePr>
          <p:nvPr>
            <p:ph idx="1"/>
            <p:extLst>
              <p:ext uri="{D42A27DB-BD31-4B8C-83A1-F6EECF244321}">
                <p14:modId xmlns:p14="http://schemas.microsoft.com/office/powerpoint/2010/main" val="3582813298"/>
              </p:ext>
            </p:extLst>
          </p:nvPr>
        </p:nvGraphicFramePr>
        <p:xfrm>
          <a:off x="5283311" y="488519"/>
          <a:ext cx="6188689" cy="54093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088144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5109D-27CC-4022-9A19-EEFB1372CD4A}"/>
              </a:ext>
            </a:extLst>
          </p:cNvPr>
          <p:cNvSpPr>
            <a:spLocks noGrp="1"/>
          </p:cNvSpPr>
          <p:nvPr>
            <p:ph type="title"/>
          </p:nvPr>
        </p:nvSpPr>
        <p:spPr>
          <a:xfrm>
            <a:off x="720000" y="619200"/>
            <a:ext cx="5871300" cy="647625"/>
          </a:xfrm>
        </p:spPr>
        <p:txBody>
          <a:bodyPr/>
          <a:lstStyle/>
          <a:p>
            <a:r>
              <a:rPr lang="en-GB" dirty="0"/>
              <a:t>Study Design and Data Collection Method</a:t>
            </a:r>
          </a:p>
        </p:txBody>
      </p:sp>
      <p:sp>
        <p:nvSpPr>
          <p:cNvPr id="3" name="Content Placeholder 2">
            <a:extLst>
              <a:ext uri="{FF2B5EF4-FFF2-40B4-BE49-F238E27FC236}">
                <a16:creationId xmlns:a16="http://schemas.microsoft.com/office/drawing/2014/main" id="{DD77ECE1-7A5D-4CF0-96DA-59AE6C0FD71E}"/>
              </a:ext>
            </a:extLst>
          </p:cNvPr>
          <p:cNvSpPr>
            <a:spLocks noGrp="1"/>
          </p:cNvSpPr>
          <p:nvPr>
            <p:ph idx="1"/>
          </p:nvPr>
        </p:nvSpPr>
        <p:spPr>
          <a:xfrm>
            <a:off x="443776" y="1465275"/>
            <a:ext cx="5166450" cy="4773525"/>
          </a:xfrm>
        </p:spPr>
        <p:txBody>
          <a:bodyPr/>
          <a:lstStyle/>
          <a:p>
            <a:pPr marL="0" indent="0" algn="ctr">
              <a:buNone/>
            </a:pPr>
            <a:r>
              <a:rPr lang="en-GB" sz="2800" b="1" u="sng" dirty="0">
                <a:solidFill>
                  <a:srgbClr val="FFFFFF"/>
                </a:solidFill>
                <a:latin typeface="+mj-lt"/>
              </a:rPr>
              <a:t>Strengths and Limitations of Qualitative Research Method</a:t>
            </a:r>
          </a:p>
          <a:p>
            <a:pPr marL="0" indent="0" algn="ctr">
              <a:buNone/>
            </a:pPr>
            <a:r>
              <a:rPr lang="en-GB" sz="1800" dirty="0"/>
              <a:t>Denzin (1989) states that qualitative research can be beneficial because it enables researchers to obtain a detailed portrayal of participants experiences and views .In contrast, </a:t>
            </a:r>
            <a:r>
              <a:rPr lang="en-GB" sz="1800" dirty="0" err="1"/>
              <a:t>Sindelar</a:t>
            </a:r>
            <a:r>
              <a:rPr lang="en-GB" sz="1800" dirty="0"/>
              <a:t> (2014) argues that the often small sample size in a qualitative study means that it is difficult to generalise the findings to represent a larger percentage of the population. </a:t>
            </a:r>
          </a:p>
        </p:txBody>
      </p:sp>
      <p:sp>
        <p:nvSpPr>
          <p:cNvPr id="5" name="TextBox 4">
            <a:extLst>
              <a:ext uri="{FF2B5EF4-FFF2-40B4-BE49-F238E27FC236}">
                <a16:creationId xmlns:a16="http://schemas.microsoft.com/office/drawing/2014/main" id="{B443B8AB-E9B2-4EC3-A8B1-DFB2126B7BDB}"/>
              </a:ext>
            </a:extLst>
          </p:cNvPr>
          <p:cNvSpPr txBox="1"/>
          <p:nvPr/>
        </p:nvSpPr>
        <p:spPr>
          <a:xfrm>
            <a:off x="6096001" y="1465275"/>
            <a:ext cx="5569818" cy="3282373"/>
          </a:xfrm>
          <a:prstGeom prst="rect">
            <a:avLst/>
          </a:prstGeom>
          <a:noFill/>
        </p:spPr>
        <p:txBody>
          <a:bodyPr wrap="square" rtlCol="0">
            <a:spAutoFit/>
          </a:bodyPr>
          <a:lstStyle/>
          <a:p>
            <a:pPr algn="ctr"/>
            <a:r>
              <a:rPr lang="en-GB" sz="2800" b="1" u="sng" dirty="0">
                <a:latin typeface="+mj-lt"/>
              </a:rPr>
              <a:t>Strengths and Limitations of Semi-structured Interviews</a:t>
            </a:r>
          </a:p>
          <a:p>
            <a:pPr algn="ctr">
              <a:lnSpc>
                <a:spcPct val="120000"/>
              </a:lnSpc>
              <a:spcBef>
                <a:spcPts val="1000"/>
              </a:spcBef>
            </a:pPr>
            <a:r>
              <a:rPr lang="en-GB" dirty="0">
                <a:solidFill>
                  <a:schemeClr val="accent3">
                    <a:lumMod val="60000"/>
                    <a:lumOff val="40000"/>
                  </a:schemeClr>
                </a:solidFill>
              </a:rPr>
              <a:t>Semi-structured interviews are useful when the researcher wants to ask open-ended questions to gain in-depth knowledge on each individuals views and experiences (Newcomer, </a:t>
            </a:r>
            <a:r>
              <a:rPr lang="en-GB" dirty="0" err="1">
                <a:solidFill>
                  <a:schemeClr val="accent3">
                    <a:lumMod val="60000"/>
                    <a:lumOff val="40000"/>
                  </a:schemeClr>
                </a:solidFill>
              </a:rPr>
              <a:t>Hatry</a:t>
            </a:r>
            <a:r>
              <a:rPr lang="en-GB" dirty="0">
                <a:solidFill>
                  <a:schemeClr val="accent3">
                    <a:lumMod val="60000"/>
                    <a:lumOff val="40000"/>
                  </a:schemeClr>
                </a:solidFill>
              </a:rPr>
              <a:t> and </a:t>
            </a:r>
            <a:r>
              <a:rPr lang="en-GB" dirty="0" err="1">
                <a:solidFill>
                  <a:schemeClr val="accent3">
                    <a:lumMod val="60000"/>
                    <a:lumOff val="40000"/>
                  </a:schemeClr>
                </a:solidFill>
              </a:rPr>
              <a:t>Wholey</a:t>
            </a:r>
            <a:r>
              <a:rPr lang="en-GB" dirty="0">
                <a:solidFill>
                  <a:schemeClr val="accent3">
                    <a:lumMod val="60000"/>
                    <a:lumOff val="40000"/>
                  </a:schemeClr>
                </a:solidFill>
              </a:rPr>
              <a:t>, 2015). On the other hand, McLeod (2014) argues that a disadvantage of conducting and analysing the data from semi-structured interviews can be very time consuming.</a:t>
            </a:r>
          </a:p>
        </p:txBody>
      </p:sp>
    </p:spTree>
    <p:extLst>
      <p:ext uri="{BB962C8B-B14F-4D97-AF65-F5344CB8AC3E}">
        <p14:creationId xmlns:p14="http://schemas.microsoft.com/office/powerpoint/2010/main" val="34404796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76A10F56-4600-4E72-882F-DF9A3D7054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44E7C649-57E0-4A93-B134-67101C0725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reeform: Shape 11">
            <a:extLst>
              <a:ext uri="{FF2B5EF4-FFF2-40B4-BE49-F238E27FC236}">
                <a16:creationId xmlns:a16="http://schemas.microsoft.com/office/drawing/2014/main" id="{AA35AF4F-B82E-435B-8949-29173A055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5412222" cy="3734405"/>
          </a:xfrm>
          <a:custGeom>
            <a:avLst/>
            <a:gdLst>
              <a:gd name="connsiteX0" fmla="*/ 1441992 w 5412222"/>
              <a:gd name="connsiteY0" fmla="*/ 2504513 h 3734405"/>
              <a:gd name="connsiteX1" fmla="*/ 1566499 w 5412222"/>
              <a:gd name="connsiteY1" fmla="*/ 2518404 h 3734405"/>
              <a:gd name="connsiteX2" fmla="*/ 1750954 w 5412222"/>
              <a:gd name="connsiteY2" fmla="*/ 2629527 h 3734405"/>
              <a:gd name="connsiteX3" fmla="*/ 1714063 w 5412222"/>
              <a:gd name="connsiteY3" fmla="*/ 3370350 h 3734405"/>
              <a:gd name="connsiteX4" fmla="*/ 1548053 w 5412222"/>
              <a:gd name="connsiteY4" fmla="*/ 3703720 h 3734405"/>
              <a:gd name="connsiteX5" fmla="*/ 1345153 w 5412222"/>
              <a:gd name="connsiteY5" fmla="*/ 3722241 h 3734405"/>
              <a:gd name="connsiteX6" fmla="*/ 1142252 w 5412222"/>
              <a:gd name="connsiteY6" fmla="*/ 3611117 h 3734405"/>
              <a:gd name="connsiteX7" fmla="*/ 1123807 w 5412222"/>
              <a:gd name="connsiteY7" fmla="*/ 3388870 h 3734405"/>
              <a:gd name="connsiteX8" fmla="*/ 1160697 w 5412222"/>
              <a:gd name="connsiteY8" fmla="*/ 3018459 h 3734405"/>
              <a:gd name="connsiteX9" fmla="*/ 1179143 w 5412222"/>
              <a:gd name="connsiteY9" fmla="*/ 2851774 h 3734405"/>
              <a:gd name="connsiteX10" fmla="*/ 1197589 w 5412222"/>
              <a:gd name="connsiteY10" fmla="*/ 2722130 h 3734405"/>
              <a:gd name="connsiteX11" fmla="*/ 1345153 w 5412222"/>
              <a:gd name="connsiteY11" fmla="*/ 2518404 h 3734405"/>
              <a:gd name="connsiteX12" fmla="*/ 1441992 w 5412222"/>
              <a:gd name="connsiteY12" fmla="*/ 2504513 h 3734405"/>
              <a:gd name="connsiteX13" fmla="*/ 2975080 w 5412222"/>
              <a:gd name="connsiteY13" fmla="*/ 2484443 h 3734405"/>
              <a:gd name="connsiteX14" fmla="*/ 3097382 w 5412222"/>
              <a:gd name="connsiteY14" fmla="*/ 2507883 h 3734405"/>
              <a:gd name="connsiteX15" fmla="*/ 3189904 w 5412222"/>
              <a:gd name="connsiteY15" fmla="*/ 2581966 h 3734405"/>
              <a:gd name="connsiteX16" fmla="*/ 3263922 w 5412222"/>
              <a:gd name="connsiteY16" fmla="*/ 2730130 h 3734405"/>
              <a:gd name="connsiteX17" fmla="*/ 3356443 w 5412222"/>
              <a:gd name="connsiteY17" fmla="*/ 3322788 h 3734405"/>
              <a:gd name="connsiteX18" fmla="*/ 3337939 w 5412222"/>
              <a:gd name="connsiteY18" fmla="*/ 3545035 h 3734405"/>
              <a:gd name="connsiteX19" fmla="*/ 3282426 w 5412222"/>
              <a:gd name="connsiteY19" fmla="*/ 3637638 h 3734405"/>
              <a:gd name="connsiteX20" fmla="*/ 3171400 w 5412222"/>
              <a:gd name="connsiteY20" fmla="*/ 3674679 h 3734405"/>
              <a:gd name="connsiteX21" fmla="*/ 3115887 w 5412222"/>
              <a:gd name="connsiteY21" fmla="*/ 3693200 h 3734405"/>
              <a:gd name="connsiteX22" fmla="*/ 2967852 w 5412222"/>
              <a:gd name="connsiteY22" fmla="*/ 3674679 h 3734405"/>
              <a:gd name="connsiteX23" fmla="*/ 2838321 w 5412222"/>
              <a:gd name="connsiteY23" fmla="*/ 3563556 h 3734405"/>
              <a:gd name="connsiteX24" fmla="*/ 2782808 w 5412222"/>
              <a:gd name="connsiteY24" fmla="*/ 3359829 h 3734405"/>
              <a:gd name="connsiteX25" fmla="*/ 2764304 w 5412222"/>
              <a:gd name="connsiteY25" fmla="*/ 3156103 h 3734405"/>
              <a:gd name="connsiteX26" fmla="*/ 2708791 w 5412222"/>
              <a:gd name="connsiteY26" fmla="*/ 2878295 h 3734405"/>
              <a:gd name="connsiteX27" fmla="*/ 2690286 w 5412222"/>
              <a:gd name="connsiteY27" fmla="*/ 2637527 h 3734405"/>
              <a:gd name="connsiteX28" fmla="*/ 2912339 w 5412222"/>
              <a:gd name="connsiteY28" fmla="*/ 2489363 h 3734405"/>
              <a:gd name="connsiteX29" fmla="*/ 2975080 w 5412222"/>
              <a:gd name="connsiteY29" fmla="*/ 2484443 h 3734405"/>
              <a:gd name="connsiteX30" fmla="*/ 4122198 w 5412222"/>
              <a:gd name="connsiteY30" fmla="*/ 1964873 h 3734405"/>
              <a:gd name="connsiteX31" fmla="*/ 4289154 w 5412222"/>
              <a:gd name="connsiteY31" fmla="*/ 2020607 h 3734405"/>
              <a:gd name="connsiteX32" fmla="*/ 4437557 w 5412222"/>
              <a:gd name="connsiteY32" fmla="*/ 2169233 h 3734405"/>
              <a:gd name="connsiteX33" fmla="*/ 4567411 w 5412222"/>
              <a:gd name="connsiteY33" fmla="*/ 2336436 h 3734405"/>
              <a:gd name="connsiteX34" fmla="*/ 4752916 w 5412222"/>
              <a:gd name="connsiteY34" fmla="*/ 2540795 h 3734405"/>
              <a:gd name="connsiteX35" fmla="*/ 4882769 w 5412222"/>
              <a:gd name="connsiteY35" fmla="*/ 2763733 h 3734405"/>
              <a:gd name="connsiteX36" fmla="*/ 4771467 w 5412222"/>
              <a:gd name="connsiteY36" fmla="*/ 2986671 h 3734405"/>
              <a:gd name="connsiteX37" fmla="*/ 4567411 w 5412222"/>
              <a:gd name="connsiteY37" fmla="*/ 3060983 h 3734405"/>
              <a:gd name="connsiteX38" fmla="*/ 4474659 w 5412222"/>
              <a:gd name="connsiteY38" fmla="*/ 3042405 h 3734405"/>
              <a:gd name="connsiteX39" fmla="*/ 4344804 w 5412222"/>
              <a:gd name="connsiteY39" fmla="*/ 2949514 h 3734405"/>
              <a:gd name="connsiteX40" fmla="*/ 3955244 w 5412222"/>
              <a:gd name="connsiteY40" fmla="*/ 2466483 h 3734405"/>
              <a:gd name="connsiteX41" fmla="*/ 3862491 w 5412222"/>
              <a:gd name="connsiteY41" fmla="*/ 2280701 h 3734405"/>
              <a:gd name="connsiteX42" fmla="*/ 3881042 w 5412222"/>
              <a:gd name="connsiteY42" fmla="*/ 2169233 h 3734405"/>
              <a:gd name="connsiteX43" fmla="*/ 3936693 w 5412222"/>
              <a:gd name="connsiteY43" fmla="*/ 2076342 h 3734405"/>
              <a:gd name="connsiteX44" fmla="*/ 3992345 w 5412222"/>
              <a:gd name="connsiteY44" fmla="*/ 2039186 h 3734405"/>
              <a:gd name="connsiteX45" fmla="*/ 4122198 w 5412222"/>
              <a:gd name="connsiteY45" fmla="*/ 1964873 h 3734405"/>
              <a:gd name="connsiteX46" fmla="*/ 146310 w 5412222"/>
              <a:gd name="connsiteY46" fmla="*/ 1953889 h 3734405"/>
              <a:gd name="connsiteX47" fmla="*/ 350366 w 5412222"/>
              <a:gd name="connsiteY47" fmla="*/ 2046733 h 3734405"/>
              <a:gd name="connsiteX48" fmla="*/ 443118 w 5412222"/>
              <a:gd name="connsiteY48" fmla="*/ 2232420 h 3734405"/>
              <a:gd name="connsiteX49" fmla="*/ 368916 w 5412222"/>
              <a:gd name="connsiteY49" fmla="*/ 2455245 h 3734405"/>
              <a:gd name="connsiteX50" fmla="*/ 55877 w 5412222"/>
              <a:gd name="connsiteY50" fmla="*/ 2823429 h 3734405"/>
              <a:gd name="connsiteX51" fmla="*/ 0 w 5412222"/>
              <a:gd name="connsiteY51" fmla="*/ 2890207 h 3734405"/>
              <a:gd name="connsiteX52" fmla="*/ 0 w 5412222"/>
              <a:gd name="connsiteY52" fmla="*/ 2010548 h 3734405"/>
              <a:gd name="connsiteX53" fmla="*/ 48920 w 5412222"/>
              <a:gd name="connsiteY53" fmla="*/ 1981743 h 3734405"/>
              <a:gd name="connsiteX54" fmla="*/ 146310 w 5412222"/>
              <a:gd name="connsiteY54" fmla="*/ 1953889 h 3734405"/>
              <a:gd name="connsiteX55" fmla="*/ 4987001 w 5412222"/>
              <a:gd name="connsiteY55" fmla="*/ 730996 h 3734405"/>
              <a:gd name="connsiteX56" fmla="*/ 5079441 w 5412222"/>
              <a:gd name="connsiteY56" fmla="*/ 730996 h 3734405"/>
              <a:gd name="connsiteX57" fmla="*/ 5338271 w 5412222"/>
              <a:gd name="connsiteY57" fmla="*/ 804801 h 3734405"/>
              <a:gd name="connsiteX58" fmla="*/ 5412222 w 5412222"/>
              <a:gd name="connsiteY58" fmla="*/ 970860 h 3734405"/>
              <a:gd name="connsiteX59" fmla="*/ 5412222 w 5412222"/>
              <a:gd name="connsiteY59" fmla="*/ 1100017 h 3734405"/>
              <a:gd name="connsiteX60" fmla="*/ 5338271 w 5412222"/>
              <a:gd name="connsiteY60" fmla="*/ 1266077 h 3734405"/>
              <a:gd name="connsiteX61" fmla="*/ 5171880 w 5412222"/>
              <a:gd name="connsiteY61" fmla="*/ 1339881 h 3734405"/>
              <a:gd name="connsiteX62" fmla="*/ 4913050 w 5412222"/>
              <a:gd name="connsiteY62" fmla="*/ 1339881 h 3734405"/>
              <a:gd name="connsiteX63" fmla="*/ 4580268 w 5412222"/>
              <a:gd name="connsiteY63" fmla="*/ 1339881 h 3734405"/>
              <a:gd name="connsiteX64" fmla="*/ 4413877 w 5412222"/>
              <a:gd name="connsiteY64" fmla="*/ 1321430 h 3734405"/>
              <a:gd name="connsiteX65" fmla="*/ 4247486 w 5412222"/>
              <a:gd name="connsiteY65" fmla="*/ 1247626 h 3734405"/>
              <a:gd name="connsiteX66" fmla="*/ 4192022 w 5412222"/>
              <a:gd name="connsiteY66" fmla="*/ 1118468 h 3734405"/>
              <a:gd name="connsiteX67" fmla="*/ 4192022 w 5412222"/>
              <a:gd name="connsiteY67" fmla="*/ 1026213 h 3734405"/>
              <a:gd name="connsiteX68" fmla="*/ 4247486 w 5412222"/>
              <a:gd name="connsiteY68" fmla="*/ 860154 h 3734405"/>
              <a:gd name="connsiteX69" fmla="*/ 4395389 w 5412222"/>
              <a:gd name="connsiteY69" fmla="*/ 786350 h 3734405"/>
              <a:gd name="connsiteX70" fmla="*/ 4617243 w 5412222"/>
              <a:gd name="connsiteY70" fmla="*/ 767899 h 3734405"/>
              <a:gd name="connsiteX71" fmla="*/ 4987001 w 5412222"/>
              <a:gd name="connsiteY71" fmla="*/ 730996 h 3734405"/>
              <a:gd name="connsiteX72" fmla="*/ 3807960 w 5412222"/>
              <a:gd name="connsiteY72" fmla="*/ 0 h 3734405"/>
              <a:gd name="connsiteX73" fmla="*/ 4404064 w 5412222"/>
              <a:gd name="connsiteY73" fmla="*/ 0 h 3734405"/>
              <a:gd name="connsiteX74" fmla="*/ 4368291 w 5412222"/>
              <a:gd name="connsiteY74" fmla="*/ 41360 h 3734405"/>
              <a:gd name="connsiteX75" fmla="*/ 4329548 w 5412222"/>
              <a:gd name="connsiteY75" fmla="*/ 87787 h 3734405"/>
              <a:gd name="connsiteX76" fmla="*/ 4107495 w 5412222"/>
              <a:gd name="connsiteY76" fmla="*/ 198776 h 3734405"/>
              <a:gd name="connsiteX77" fmla="*/ 3885443 w 5412222"/>
              <a:gd name="connsiteY77" fmla="*/ 106285 h 3734405"/>
              <a:gd name="connsiteX78" fmla="*/ 3818365 w 5412222"/>
              <a:gd name="connsiteY78" fmla="*/ 23043 h 37344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Lst>
            <a:rect l="l" t="t" r="r" b="b"/>
            <a:pathLst>
              <a:path w="5412222" h="3734405">
                <a:moveTo>
                  <a:pt x="1441992" y="2504513"/>
                </a:moveTo>
                <a:cubicBezTo>
                  <a:pt x="1478883" y="2504513"/>
                  <a:pt x="1520385" y="2509143"/>
                  <a:pt x="1566499" y="2518404"/>
                </a:cubicBezTo>
                <a:cubicBezTo>
                  <a:pt x="1658726" y="2536924"/>
                  <a:pt x="1732509" y="2573965"/>
                  <a:pt x="1750954" y="2629527"/>
                </a:cubicBezTo>
                <a:cubicBezTo>
                  <a:pt x="1787845" y="2703609"/>
                  <a:pt x="1714063" y="3296268"/>
                  <a:pt x="1714063" y="3370350"/>
                </a:cubicBezTo>
                <a:cubicBezTo>
                  <a:pt x="1695617" y="3555556"/>
                  <a:pt x="1658726" y="3666679"/>
                  <a:pt x="1548053" y="3703720"/>
                </a:cubicBezTo>
                <a:cubicBezTo>
                  <a:pt x="1492717" y="3740761"/>
                  <a:pt x="1418935" y="3740761"/>
                  <a:pt x="1345153" y="3722241"/>
                </a:cubicBezTo>
                <a:cubicBezTo>
                  <a:pt x="1252925" y="3722241"/>
                  <a:pt x="1179143" y="3685199"/>
                  <a:pt x="1142252" y="3611117"/>
                </a:cubicBezTo>
                <a:cubicBezTo>
                  <a:pt x="1123807" y="3555556"/>
                  <a:pt x="1105361" y="3481473"/>
                  <a:pt x="1123807" y="3388870"/>
                </a:cubicBezTo>
                <a:cubicBezTo>
                  <a:pt x="1123807" y="3388870"/>
                  <a:pt x="1160697" y="3055500"/>
                  <a:pt x="1160697" y="3018459"/>
                </a:cubicBezTo>
                <a:cubicBezTo>
                  <a:pt x="1160697" y="2962897"/>
                  <a:pt x="1179143" y="2870294"/>
                  <a:pt x="1179143" y="2851774"/>
                </a:cubicBezTo>
                <a:cubicBezTo>
                  <a:pt x="1197589" y="2722130"/>
                  <a:pt x="1197589" y="2722130"/>
                  <a:pt x="1197589" y="2722130"/>
                </a:cubicBezTo>
                <a:cubicBezTo>
                  <a:pt x="1234480" y="2611007"/>
                  <a:pt x="1289816" y="2555445"/>
                  <a:pt x="1345153" y="2518404"/>
                </a:cubicBezTo>
                <a:cubicBezTo>
                  <a:pt x="1372821" y="2509143"/>
                  <a:pt x="1405101" y="2504513"/>
                  <a:pt x="1441992" y="2504513"/>
                </a:cubicBezTo>
                <a:close/>
                <a:moveTo>
                  <a:pt x="2975080" y="2484443"/>
                </a:moveTo>
                <a:cubicBezTo>
                  <a:pt x="3031460" y="2487048"/>
                  <a:pt x="3069626" y="2507883"/>
                  <a:pt x="3097382" y="2507883"/>
                </a:cubicBezTo>
                <a:cubicBezTo>
                  <a:pt x="3134391" y="2526404"/>
                  <a:pt x="3152895" y="2544924"/>
                  <a:pt x="3189904" y="2581966"/>
                </a:cubicBezTo>
                <a:cubicBezTo>
                  <a:pt x="3208409" y="2619007"/>
                  <a:pt x="3226913" y="2656048"/>
                  <a:pt x="3263922" y="2730130"/>
                </a:cubicBezTo>
                <a:cubicBezTo>
                  <a:pt x="3282426" y="2804212"/>
                  <a:pt x="3356443" y="3322788"/>
                  <a:pt x="3356443" y="3322788"/>
                </a:cubicBezTo>
                <a:cubicBezTo>
                  <a:pt x="3374948" y="3433912"/>
                  <a:pt x="3356443" y="3507994"/>
                  <a:pt x="3337939" y="3545035"/>
                </a:cubicBezTo>
                <a:cubicBezTo>
                  <a:pt x="3319435" y="3582076"/>
                  <a:pt x="3300930" y="3619117"/>
                  <a:pt x="3282426" y="3637638"/>
                </a:cubicBezTo>
                <a:cubicBezTo>
                  <a:pt x="3245417" y="3656158"/>
                  <a:pt x="3208409" y="3656158"/>
                  <a:pt x="3171400" y="3674679"/>
                </a:cubicBezTo>
                <a:cubicBezTo>
                  <a:pt x="3152895" y="3674679"/>
                  <a:pt x="3134391" y="3693200"/>
                  <a:pt x="3115887" y="3693200"/>
                </a:cubicBezTo>
                <a:cubicBezTo>
                  <a:pt x="3060374" y="3711720"/>
                  <a:pt x="3004860" y="3711720"/>
                  <a:pt x="2967852" y="3674679"/>
                </a:cubicBezTo>
                <a:cubicBezTo>
                  <a:pt x="2912339" y="3656158"/>
                  <a:pt x="2875330" y="3619117"/>
                  <a:pt x="2838321" y="3563556"/>
                </a:cubicBezTo>
                <a:cubicBezTo>
                  <a:pt x="2801312" y="3507994"/>
                  <a:pt x="2782808" y="3433912"/>
                  <a:pt x="2782808" y="3359829"/>
                </a:cubicBezTo>
                <a:cubicBezTo>
                  <a:pt x="2764304" y="3156103"/>
                  <a:pt x="2764304" y="3156103"/>
                  <a:pt x="2764304" y="3156103"/>
                </a:cubicBezTo>
                <a:cubicBezTo>
                  <a:pt x="2708791" y="2878295"/>
                  <a:pt x="2708791" y="2878295"/>
                  <a:pt x="2708791" y="2878295"/>
                </a:cubicBezTo>
                <a:cubicBezTo>
                  <a:pt x="2671782" y="2767171"/>
                  <a:pt x="2671782" y="2693089"/>
                  <a:pt x="2690286" y="2637527"/>
                </a:cubicBezTo>
                <a:cubicBezTo>
                  <a:pt x="2727295" y="2563445"/>
                  <a:pt x="2801312" y="2489363"/>
                  <a:pt x="2912339" y="2489363"/>
                </a:cubicBezTo>
                <a:cubicBezTo>
                  <a:pt x="2935469" y="2484733"/>
                  <a:pt x="2956286" y="2483575"/>
                  <a:pt x="2975080" y="2484443"/>
                </a:cubicBezTo>
                <a:close/>
                <a:moveTo>
                  <a:pt x="4122198" y="1964873"/>
                </a:moveTo>
                <a:cubicBezTo>
                  <a:pt x="4177850" y="1964873"/>
                  <a:pt x="4233502" y="1983451"/>
                  <a:pt x="4289154" y="2020607"/>
                </a:cubicBezTo>
                <a:cubicBezTo>
                  <a:pt x="4344804" y="2039186"/>
                  <a:pt x="4400456" y="2094920"/>
                  <a:pt x="4437557" y="2169233"/>
                </a:cubicBezTo>
                <a:cubicBezTo>
                  <a:pt x="4567411" y="2336436"/>
                  <a:pt x="4567411" y="2336436"/>
                  <a:pt x="4567411" y="2336436"/>
                </a:cubicBezTo>
                <a:cubicBezTo>
                  <a:pt x="4752916" y="2540795"/>
                  <a:pt x="4752916" y="2540795"/>
                  <a:pt x="4752916" y="2540795"/>
                </a:cubicBezTo>
                <a:cubicBezTo>
                  <a:pt x="4827118" y="2633686"/>
                  <a:pt x="4864220" y="2707999"/>
                  <a:pt x="4882769" y="2763733"/>
                </a:cubicBezTo>
                <a:cubicBezTo>
                  <a:pt x="4882769" y="2838046"/>
                  <a:pt x="4864220" y="2930936"/>
                  <a:pt x="4771467" y="2986671"/>
                </a:cubicBezTo>
                <a:cubicBezTo>
                  <a:pt x="4697264" y="3042405"/>
                  <a:pt x="4623063" y="3060983"/>
                  <a:pt x="4567411" y="3060983"/>
                </a:cubicBezTo>
                <a:cubicBezTo>
                  <a:pt x="4548860" y="3060983"/>
                  <a:pt x="4511759" y="3060983"/>
                  <a:pt x="4474659" y="3042405"/>
                </a:cubicBezTo>
                <a:cubicBezTo>
                  <a:pt x="4437557" y="3023827"/>
                  <a:pt x="4400456" y="2986671"/>
                  <a:pt x="4344804" y="2949514"/>
                </a:cubicBezTo>
                <a:cubicBezTo>
                  <a:pt x="4289154" y="2893780"/>
                  <a:pt x="3955244" y="2466483"/>
                  <a:pt x="3955244" y="2466483"/>
                </a:cubicBezTo>
                <a:cubicBezTo>
                  <a:pt x="3899592" y="2392170"/>
                  <a:pt x="3862491" y="2317858"/>
                  <a:pt x="3862491" y="2280701"/>
                </a:cubicBezTo>
                <a:cubicBezTo>
                  <a:pt x="3862491" y="2224967"/>
                  <a:pt x="3862491" y="2187811"/>
                  <a:pt x="3881042" y="2169233"/>
                </a:cubicBezTo>
                <a:cubicBezTo>
                  <a:pt x="3899592" y="2132076"/>
                  <a:pt x="3918143" y="2113498"/>
                  <a:pt x="3936693" y="2076342"/>
                </a:cubicBezTo>
                <a:cubicBezTo>
                  <a:pt x="3973794" y="2057764"/>
                  <a:pt x="3992345" y="2039186"/>
                  <a:pt x="3992345" y="2039186"/>
                </a:cubicBezTo>
                <a:cubicBezTo>
                  <a:pt x="4029446" y="2002029"/>
                  <a:pt x="4085097" y="1983451"/>
                  <a:pt x="4122198" y="1964873"/>
                </a:cubicBezTo>
                <a:close/>
                <a:moveTo>
                  <a:pt x="146310" y="1953889"/>
                </a:moveTo>
                <a:cubicBezTo>
                  <a:pt x="201962" y="1953889"/>
                  <a:pt x="276164" y="1991027"/>
                  <a:pt x="350366" y="2046733"/>
                </a:cubicBezTo>
                <a:cubicBezTo>
                  <a:pt x="424568" y="2102439"/>
                  <a:pt x="443118" y="2176714"/>
                  <a:pt x="443118" y="2232420"/>
                </a:cubicBezTo>
                <a:cubicBezTo>
                  <a:pt x="443118" y="2288126"/>
                  <a:pt x="424568" y="2362401"/>
                  <a:pt x="368916" y="2455245"/>
                </a:cubicBezTo>
                <a:cubicBezTo>
                  <a:pt x="368916" y="2455245"/>
                  <a:pt x="181092" y="2674589"/>
                  <a:pt x="55877" y="2823429"/>
                </a:cubicBezTo>
                <a:lnTo>
                  <a:pt x="0" y="2890207"/>
                </a:lnTo>
                <a:lnTo>
                  <a:pt x="0" y="2010548"/>
                </a:lnTo>
                <a:lnTo>
                  <a:pt x="48920" y="1981743"/>
                </a:lnTo>
                <a:cubicBezTo>
                  <a:pt x="86021" y="1963174"/>
                  <a:pt x="118485" y="1953889"/>
                  <a:pt x="146310" y="1953889"/>
                </a:cubicBezTo>
                <a:close/>
                <a:moveTo>
                  <a:pt x="4987001" y="730996"/>
                </a:moveTo>
                <a:cubicBezTo>
                  <a:pt x="5079441" y="730996"/>
                  <a:pt x="5079441" y="730996"/>
                  <a:pt x="5079441" y="730996"/>
                </a:cubicBezTo>
                <a:cubicBezTo>
                  <a:pt x="5190368" y="749448"/>
                  <a:pt x="5282808" y="786350"/>
                  <a:pt x="5338271" y="804801"/>
                </a:cubicBezTo>
                <a:cubicBezTo>
                  <a:pt x="5393734" y="841703"/>
                  <a:pt x="5412222" y="897056"/>
                  <a:pt x="5412222" y="970860"/>
                </a:cubicBezTo>
                <a:cubicBezTo>
                  <a:pt x="5412222" y="1007762"/>
                  <a:pt x="5412222" y="1044664"/>
                  <a:pt x="5412222" y="1100017"/>
                </a:cubicBezTo>
                <a:cubicBezTo>
                  <a:pt x="5393734" y="1155371"/>
                  <a:pt x="5375246" y="1210724"/>
                  <a:pt x="5338271" y="1266077"/>
                </a:cubicBezTo>
                <a:cubicBezTo>
                  <a:pt x="5301295" y="1302979"/>
                  <a:pt x="5245832" y="1321430"/>
                  <a:pt x="5171880" y="1339881"/>
                </a:cubicBezTo>
                <a:cubicBezTo>
                  <a:pt x="5060954" y="1339881"/>
                  <a:pt x="5171880" y="1358332"/>
                  <a:pt x="4913050" y="1339881"/>
                </a:cubicBezTo>
                <a:cubicBezTo>
                  <a:pt x="4635731" y="1339881"/>
                  <a:pt x="4580268" y="1339881"/>
                  <a:pt x="4580268" y="1339881"/>
                </a:cubicBezTo>
                <a:cubicBezTo>
                  <a:pt x="4413877" y="1321430"/>
                  <a:pt x="4413877" y="1321430"/>
                  <a:pt x="4413877" y="1321430"/>
                </a:cubicBezTo>
                <a:cubicBezTo>
                  <a:pt x="4321437" y="1302979"/>
                  <a:pt x="4265974" y="1284528"/>
                  <a:pt x="4247486" y="1247626"/>
                </a:cubicBezTo>
                <a:cubicBezTo>
                  <a:pt x="4210510" y="1210724"/>
                  <a:pt x="4192022" y="1173821"/>
                  <a:pt x="4192022" y="1118468"/>
                </a:cubicBezTo>
                <a:cubicBezTo>
                  <a:pt x="4192022" y="1118468"/>
                  <a:pt x="4192022" y="1081566"/>
                  <a:pt x="4192022" y="1026213"/>
                </a:cubicBezTo>
                <a:cubicBezTo>
                  <a:pt x="4192022" y="970860"/>
                  <a:pt x="4210510" y="915507"/>
                  <a:pt x="4247486" y="860154"/>
                </a:cubicBezTo>
                <a:cubicBezTo>
                  <a:pt x="4265974" y="823252"/>
                  <a:pt x="4321437" y="786350"/>
                  <a:pt x="4395389" y="786350"/>
                </a:cubicBezTo>
                <a:cubicBezTo>
                  <a:pt x="4487828" y="767899"/>
                  <a:pt x="4561780" y="767899"/>
                  <a:pt x="4617243" y="767899"/>
                </a:cubicBezTo>
                <a:cubicBezTo>
                  <a:pt x="4783634" y="749448"/>
                  <a:pt x="4876074" y="730996"/>
                  <a:pt x="4987001" y="730996"/>
                </a:cubicBezTo>
                <a:close/>
                <a:moveTo>
                  <a:pt x="3807960" y="0"/>
                </a:moveTo>
                <a:lnTo>
                  <a:pt x="4404064" y="0"/>
                </a:lnTo>
                <a:lnTo>
                  <a:pt x="4368291" y="41360"/>
                </a:lnTo>
                <a:cubicBezTo>
                  <a:pt x="4352100" y="60329"/>
                  <a:pt x="4338800" y="76226"/>
                  <a:pt x="4329548" y="87787"/>
                </a:cubicBezTo>
                <a:cubicBezTo>
                  <a:pt x="4255530" y="161780"/>
                  <a:pt x="4181513" y="198776"/>
                  <a:pt x="4107495" y="198776"/>
                </a:cubicBezTo>
                <a:cubicBezTo>
                  <a:pt x="4033478" y="217275"/>
                  <a:pt x="3959460" y="180278"/>
                  <a:pt x="3885443" y="106285"/>
                </a:cubicBezTo>
                <a:cubicBezTo>
                  <a:pt x="3857687" y="78538"/>
                  <a:pt x="3834556" y="50790"/>
                  <a:pt x="3818365" y="23043"/>
                </a:cubicBez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a:solidFill>
                <a:schemeClr val="accent3"/>
              </a:solidFill>
            </a:endParaRPr>
          </a:p>
        </p:txBody>
      </p:sp>
      <p:sp>
        <p:nvSpPr>
          <p:cNvPr id="2" name="Title 1">
            <a:extLst>
              <a:ext uri="{FF2B5EF4-FFF2-40B4-BE49-F238E27FC236}">
                <a16:creationId xmlns:a16="http://schemas.microsoft.com/office/drawing/2014/main" id="{4B6D1920-37FD-4444-9CEC-2E40362DC110}"/>
              </a:ext>
            </a:extLst>
          </p:cNvPr>
          <p:cNvSpPr>
            <a:spLocks noGrp="1"/>
          </p:cNvSpPr>
          <p:nvPr>
            <p:ph type="title"/>
          </p:nvPr>
        </p:nvSpPr>
        <p:spPr>
          <a:xfrm>
            <a:off x="1053375" y="1009726"/>
            <a:ext cx="2419498" cy="514274"/>
          </a:xfrm>
        </p:spPr>
        <p:txBody>
          <a:bodyPr>
            <a:noAutofit/>
          </a:bodyPr>
          <a:lstStyle/>
          <a:p>
            <a:r>
              <a:rPr lang="en-GB" sz="4000" dirty="0"/>
              <a:t>Literature Review</a:t>
            </a:r>
          </a:p>
        </p:txBody>
      </p:sp>
      <p:sp>
        <p:nvSpPr>
          <p:cNvPr id="3" name="Content Placeholder 2">
            <a:extLst>
              <a:ext uri="{FF2B5EF4-FFF2-40B4-BE49-F238E27FC236}">
                <a16:creationId xmlns:a16="http://schemas.microsoft.com/office/drawing/2014/main" id="{957AEBB6-C457-451A-B1A5-CBAB2ADA4C64}"/>
              </a:ext>
            </a:extLst>
          </p:cNvPr>
          <p:cNvSpPr>
            <a:spLocks noGrp="1"/>
          </p:cNvSpPr>
          <p:nvPr>
            <p:ph idx="1"/>
          </p:nvPr>
        </p:nvSpPr>
        <p:spPr>
          <a:xfrm>
            <a:off x="420260" y="2271921"/>
            <a:ext cx="4991962" cy="5135374"/>
          </a:xfrm>
        </p:spPr>
        <p:txBody>
          <a:bodyPr>
            <a:normAutofit/>
          </a:bodyPr>
          <a:lstStyle/>
          <a:p>
            <a:pPr marL="0" indent="0">
              <a:buNone/>
            </a:pPr>
            <a:r>
              <a:rPr lang="en-GB" dirty="0">
                <a:solidFill>
                  <a:srgbClr val="FFFFFF"/>
                </a:solidFill>
              </a:rPr>
              <a:t>The article provides a review of literature in the introduction. </a:t>
            </a:r>
            <a:endParaRPr lang="en-GB" sz="1800" dirty="0">
              <a:solidFill>
                <a:srgbClr val="FFFFFF"/>
              </a:solidFill>
            </a:endParaRPr>
          </a:p>
          <a:p>
            <a:r>
              <a:rPr lang="en-GB" sz="1800" dirty="0">
                <a:solidFill>
                  <a:srgbClr val="FFFFFF"/>
                </a:solidFill>
              </a:rPr>
              <a:t>Identifies that an individual’s quality of life is significantly affected by their ability to stay at home when they get older.</a:t>
            </a:r>
          </a:p>
          <a:p>
            <a:r>
              <a:rPr lang="en-GB" sz="1800" dirty="0">
                <a:solidFill>
                  <a:srgbClr val="FFFFFF"/>
                </a:solidFill>
              </a:rPr>
              <a:t>It highlight how challenging it is for people with dementia receiving home care due to an increasing need for more care and support as the disease the progresses.</a:t>
            </a:r>
            <a:endParaRPr lang="en-GB" dirty="0">
              <a:solidFill>
                <a:srgbClr val="FFFFFF"/>
              </a:solidFill>
            </a:endParaRPr>
          </a:p>
        </p:txBody>
      </p:sp>
      <p:graphicFrame>
        <p:nvGraphicFramePr>
          <p:cNvPr id="11" name="Diagram 10">
            <a:extLst>
              <a:ext uri="{FF2B5EF4-FFF2-40B4-BE49-F238E27FC236}">
                <a16:creationId xmlns:a16="http://schemas.microsoft.com/office/drawing/2014/main" id="{9B4F509C-4670-44FF-A143-DB6C47827721}"/>
              </a:ext>
            </a:extLst>
          </p:cNvPr>
          <p:cNvGraphicFramePr/>
          <p:nvPr>
            <p:extLst>
              <p:ext uri="{D42A27DB-BD31-4B8C-83A1-F6EECF244321}">
                <p14:modId xmlns:p14="http://schemas.microsoft.com/office/powerpoint/2010/main" val="2745447595"/>
              </p:ext>
            </p:extLst>
          </p:nvPr>
        </p:nvGraphicFramePr>
        <p:xfrm>
          <a:off x="6338380" y="192947"/>
          <a:ext cx="5638948" cy="59677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58163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2BFB0E95-9CAE-4968-A118-2B9F7C8BBB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72133437-BFEB-412D-978C-59379BF57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24A9CA-D4E3-43D8-BB3A-440F7EB04E3B}"/>
              </a:ext>
            </a:extLst>
          </p:cNvPr>
          <p:cNvSpPr>
            <a:spLocks noGrp="1"/>
          </p:cNvSpPr>
          <p:nvPr>
            <p:ph type="title"/>
          </p:nvPr>
        </p:nvSpPr>
        <p:spPr>
          <a:xfrm>
            <a:off x="1680006" y="619200"/>
            <a:ext cx="8831988" cy="681586"/>
          </a:xfrm>
        </p:spPr>
        <p:txBody>
          <a:bodyPr wrap="square">
            <a:normAutofit/>
          </a:bodyPr>
          <a:lstStyle/>
          <a:p>
            <a:pPr algn="ctr"/>
            <a:r>
              <a:rPr lang="en-GB" sz="4800" dirty="0"/>
              <a:t>Sample</a:t>
            </a:r>
          </a:p>
        </p:txBody>
      </p:sp>
      <p:grpSp>
        <p:nvGrpSpPr>
          <p:cNvPr id="43" name="Group 42">
            <a:extLst>
              <a:ext uri="{FF2B5EF4-FFF2-40B4-BE49-F238E27FC236}">
                <a16:creationId xmlns:a16="http://schemas.microsoft.com/office/drawing/2014/main" id="{898907C4-FC8B-4436-8D59-610E373613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89400" y="406270"/>
            <a:ext cx="684878" cy="1449344"/>
            <a:chOff x="643527" y="1187494"/>
            <a:chExt cx="1434178" cy="3035022"/>
          </a:xfrm>
        </p:grpSpPr>
        <p:sp>
          <p:nvSpPr>
            <p:cNvPr id="44" name="Freeform 78">
              <a:extLst>
                <a:ext uri="{FF2B5EF4-FFF2-40B4-BE49-F238E27FC236}">
                  <a16:creationId xmlns:a16="http://schemas.microsoft.com/office/drawing/2014/main" id="{F2DAC1FA-67FB-485E-99AD-1D35808FAD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800114">
              <a:off x="1083914" y="3331230"/>
              <a:ext cx="879143" cy="903430"/>
            </a:xfrm>
            <a:custGeom>
              <a:avLst/>
              <a:gdLst>
                <a:gd name="T0" fmla="*/ 32 w 58"/>
                <a:gd name="T1" fmla="*/ 56 h 60"/>
                <a:gd name="T2" fmla="*/ 24 w 58"/>
                <a:gd name="T3" fmla="*/ 48 h 60"/>
                <a:gd name="T4" fmla="*/ 14 w 58"/>
                <a:gd name="T5" fmla="*/ 36 h 60"/>
                <a:gd name="T6" fmla="*/ 7 w 58"/>
                <a:gd name="T7" fmla="*/ 29 h 60"/>
                <a:gd name="T8" fmla="*/ 1 w 58"/>
                <a:gd name="T9" fmla="*/ 17 h 60"/>
                <a:gd name="T10" fmla="*/ 7 w 58"/>
                <a:gd name="T11" fmla="*/ 4 h 60"/>
                <a:gd name="T12" fmla="*/ 17 w 58"/>
                <a:gd name="T13" fmla="*/ 1 h 60"/>
                <a:gd name="T14" fmla="*/ 29 w 58"/>
                <a:gd name="T15" fmla="*/ 6 h 60"/>
                <a:gd name="T16" fmla="*/ 31 w 58"/>
                <a:gd name="T17" fmla="*/ 8 h 60"/>
                <a:gd name="T18" fmla="*/ 38 w 58"/>
                <a:gd name="T19" fmla="*/ 15 h 60"/>
                <a:gd name="T20" fmla="*/ 44 w 58"/>
                <a:gd name="T21" fmla="*/ 22 h 60"/>
                <a:gd name="T22" fmla="*/ 54 w 58"/>
                <a:gd name="T23" fmla="*/ 33 h 60"/>
                <a:gd name="T24" fmla="*/ 58 w 58"/>
                <a:gd name="T25" fmla="*/ 44 h 60"/>
                <a:gd name="T26" fmla="*/ 53 w 58"/>
                <a:gd name="T27" fmla="*/ 54 h 60"/>
                <a:gd name="T28" fmla="*/ 42 w 58"/>
                <a:gd name="T29" fmla="*/ 60 h 60"/>
                <a:gd name="T30" fmla="*/ 32 w 58"/>
                <a:gd name="T31" fmla="*/ 56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8" h="60">
                  <a:moveTo>
                    <a:pt x="32" y="56"/>
                  </a:moveTo>
                  <a:cubicBezTo>
                    <a:pt x="30" y="54"/>
                    <a:pt x="31" y="55"/>
                    <a:pt x="24" y="48"/>
                  </a:cubicBezTo>
                  <a:cubicBezTo>
                    <a:pt x="17" y="40"/>
                    <a:pt x="14" y="36"/>
                    <a:pt x="14" y="36"/>
                  </a:cubicBezTo>
                  <a:cubicBezTo>
                    <a:pt x="8" y="30"/>
                    <a:pt x="14" y="37"/>
                    <a:pt x="7" y="29"/>
                  </a:cubicBezTo>
                  <a:cubicBezTo>
                    <a:pt x="3" y="24"/>
                    <a:pt x="1" y="20"/>
                    <a:pt x="1" y="17"/>
                  </a:cubicBezTo>
                  <a:cubicBezTo>
                    <a:pt x="0" y="13"/>
                    <a:pt x="3" y="9"/>
                    <a:pt x="7" y="4"/>
                  </a:cubicBezTo>
                  <a:cubicBezTo>
                    <a:pt x="10" y="2"/>
                    <a:pt x="13" y="0"/>
                    <a:pt x="17" y="1"/>
                  </a:cubicBezTo>
                  <a:cubicBezTo>
                    <a:pt x="21" y="1"/>
                    <a:pt x="25" y="3"/>
                    <a:pt x="29" y="6"/>
                  </a:cubicBezTo>
                  <a:cubicBezTo>
                    <a:pt x="31" y="8"/>
                    <a:pt x="31" y="8"/>
                    <a:pt x="31" y="8"/>
                  </a:cubicBezTo>
                  <a:cubicBezTo>
                    <a:pt x="33" y="11"/>
                    <a:pt x="37" y="15"/>
                    <a:pt x="38" y="15"/>
                  </a:cubicBezTo>
                  <a:cubicBezTo>
                    <a:pt x="42" y="20"/>
                    <a:pt x="40" y="18"/>
                    <a:pt x="44" y="22"/>
                  </a:cubicBezTo>
                  <a:cubicBezTo>
                    <a:pt x="51" y="29"/>
                    <a:pt x="50" y="29"/>
                    <a:pt x="54" y="33"/>
                  </a:cubicBezTo>
                  <a:cubicBezTo>
                    <a:pt x="57" y="37"/>
                    <a:pt x="58" y="40"/>
                    <a:pt x="58" y="44"/>
                  </a:cubicBezTo>
                  <a:cubicBezTo>
                    <a:pt x="58" y="47"/>
                    <a:pt x="56" y="50"/>
                    <a:pt x="53" y="54"/>
                  </a:cubicBezTo>
                  <a:cubicBezTo>
                    <a:pt x="49" y="58"/>
                    <a:pt x="45" y="60"/>
                    <a:pt x="42" y="60"/>
                  </a:cubicBezTo>
                  <a:cubicBezTo>
                    <a:pt x="39" y="60"/>
                    <a:pt x="36" y="59"/>
                    <a:pt x="32" y="56"/>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45" name="Freeform 79">
              <a:extLst>
                <a:ext uri="{FF2B5EF4-FFF2-40B4-BE49-F238E27FC236}">
                  <a16:creationId xmlns:a16="http://schemas.microsoft.com/office/drawing/2014/main" id="{80135264-D47B-4DA1-B607-272AC7552A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800114">
              <a:off x="869193" y="1989904"/>
              <a:ext cx="743890" cy="1195221"/>
            </a:xfrm>
            <a:custGeom>
              <a:avLst/>
              <a:gdLst>
                <a:gd name="T0" fmla="*/ 15 w 49"/>
                <a:gd name="T1" fmla="*/ 65 h 79"/>
                <a:gd name="T2" fmla="*/ 12 w 49"/>
                <a:gd name="T3" fmla="*/ 54 h 79"/>
                <a:gd name="T4" fmla="*/ 8 w 49"/>
                <a:gd name="T5" fmla="*/ 33 h 79"/>
                <a:gd name="T6" fmla="*/ 38 w 49"/>
                <a:gd name="T7" fmla="*/ 24 h 79"/>
                <a:gd name="T8" fmla="*/ 45 w 49"/>
                <a:gd name="T9" fmla="*/ 70 h 79"/>
                <a:gd name="T10" fmla="*/ 15 w 49"/>
                <a:gd name="T11" fmla="*/ 65 h 79"/>
              </a:gdLst>
              <a:ahLst/>
              <a:cxnLst>
                <a:cxn ang="0">
                  <a:pos x="T0" y="T1"/>
                </a:cxn>
                <a:cxn ang="0">
                  <a:pos x="T2" y="T3"/>
                </a:cxn>
                <a:cxn ang="0">
                  <a:pos x="T4" y="T5"/>
                </a:cxn>
                <a:cxn ang="0">
                  <a:pos x="T6" y="T7"/>
                </a:cxn>
                <a:cxn ang="0">
                  <a:pos x="T8" y="T9"/>
                </a:cxn>
                <a:cxn ang="0">
                  <a:pos x="T10" y="T11"/>
                </a:cxn>
              </a:cxnLst>
              <a:rect l="0" t="0" r="r" b="b"/>
              <a:pathLst>
                <a:path w="49" h="79">
                  <a:moveTo>
                    <a:pt x="15" y="65"/>
                  </a:moveTo>
                  <a:cubicBezTo>
                    <a:pt x="14" y="59"/>
                    <a:pt x="13" y="58"/>
                    <a:pt x="12" y="54"/>
                  </a:cubicBezTo>
                  <a:cubicBezTo>
                    <a:pt x="11" y="45"/>
                    <a:pt x="10" y="40"/>
                    <a:pt x="8" y="33"/>
                  </a:cubicBezTo>
                  <a:cubicBezTo>
                    <a:pt x="0" y="9"/>
                    <a:pt x="34" y="0"/>
                    <a:pt x="38" y="24"/>
                  </a:cubicBezTo>
                  <a:cubicBezTo>
                    <a:pt x="43" y="43"/>
                    <a:pt x="49" y="60"/>
                    <a:pt x="45" y="70"/>
                  </a:cubicBezTo>
                  <a:cubicBezTo>
                    <a:pt x="38" y="77"/>
                    <a:pt x="19" y="79"/>
                    <a:pt x="15" y="65"/>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46" name="Freeform 85">
              <a:extLst>
                <a:ext uri="{FF2B5EF4-FFF2-40B4-BE49-F238E27FC236}">
                  <a16:creationId xmlns:a16="http://schemas.microsoft.com/office/drawing/2014/main" id="{7E6A5C45-96C1-4BE7-BEF8-CD041B512D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800114">
              <a:off x="1316205" y="967005"/>
              <a:ext cx="541011" cy="981989"/>
            </a:xfrm>
            <a:custGeom>
              <a:avLst/>
              <a:gdLst>
                <a:gd name="T0" fmla="*/ 36 w 36"/>
                <a:gd name="T1" fmla="*/ 15 h 65"/>
                <a:gd name="T2" fmla="*/ 34 w 36"/>
                <a:gd name="T3" fmla="*/ 5 h 65"/>
                <a:gd name="T4" fmla="*/ 28 w 36"/>
                <a:gd name="T5" fmla="*/ 1 h 65"/>
                <a:gd name="T6" fmla="*/ 23 w 36"/>
                <a:gd name="T7" fmla="*/ 0 h 65"/>
                <a:gd name="T8" fmla="*/ 13 w 36"/>
                <a:gd name="T9" fmla="*/ 1 h 65"/>
                <a:gd name="T10" fmla="*/ 7 w 36"/>
                <a:gd name="T11" fmla="*/ 9 h 65"/>
                <a:gd name="T12" fmla="*/ 4 w 36"/>
                <a:gd name="T13" fmla="*/ 19 h 65"/>
                <a:gd name="T14" fmla="*/ 0 w 36"/>
                <a:gd name="T15" fmla="*/ 44 h 65"/>
                <a:gd name="T16" fmla="*/ 1 w 36"/>
                <a:gd name="T17" fmla="*/ 58 h 65"/>
                <a:gd name="T18" fmla="*/ 8 w 36"/>
                <a:gd name="T19" fmla="*/ 64 h 65"/>
                <a:gd name="T20" fmla="*/ 16 w 36"/>
                <a:gd name="T21" fmla="*/ 65 h 65"/>
                <a:gd name="T22" fmla="*/ 25 w 36"/>
                <a:gd name="T23" fmla="*/ 63 h 65"/>
                <a:gd name="T24" fmla="*/ 31 w 36"/>
                <a:gd name="T25" fmla="*/ 55 h 65"/>
                <a:gd name="T26" fmla="*/ 34 w 36"/>
                <a:gd name="T27" fmla="*/ 40 h 65"/>
                <a:gd name="T28" fmla="*/ 36 w 36"/>
                <a:gd name="T29" fmla="*/ 15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6" h="65">
                  <a:moveTo>
                    <a:pt x="36" y="15"/>
                  </a:moveTo>
                  <a:cubicBezTo>
                    <a:pt x="36" y="10"/>
                    <a:pt x="35" y="7"/>
                    <a:pt x="34" y="5"/>
                  </a:cubicBezTo>
                  <a:cubicBezTo>
                    <a:pt x="33" y="3"/>
                    <a:pt x="31" y="2"/>
                    <a:pt x="28" y="1"/>
                  </a:cubicBezTo>
                  <a:cubicBezTo>
                    <a:pt x="27" y="1"/>
                    <a:pt x="25" y="1"/>
                    <a:pt x="23" y="0"/>
                  </a:cubicBezTo>
                  <a:cubicBezTo>
                    <a:pt x="19" y="0"/>
                    <a:pt x="16" y="0"/>
                    <a:pt x="13" y="1"/>
                  </a:cubicBezTo>
                  <a:cubicBezTo>
                    <a:pt x="11" y="2"/>
                    <a:pt x="9" y="4"/>
                    <a:pt x="7" y="9"/>
                  </a:cubicBezTo>
                  <a:cubicBezTo>
                    <a:pt x="6" y="13"/>
                    <a:pt x="5" y="17"/>
                    <a:pt x="4" y="19"/>
                  </a:cubicBezTo>
                  <a:cubicBezTo>
                    <a:pt x="2" y="29"/>
                    <a:pt x="0" y="44"/>
                    <a:pt x="0" y="44"/>
                  </a:cubicBezTo>
                  <a:cubicBezTo>
                    <a:pt x="0" y="50"/>
                    <a:pt x="0" y="55"/>
                    <a:pt x="1" y="58"/>
                  </a:cubicBezTo>
                  <a:cubicBezTo>
                    <a:pt x="2" y="61"/>
                    <a:pt x="5" y="63"/>
                    <a:pt x="8" y="64"/>
                  </a:cubicBezTo>
                  <a:cubicBezTo>
                    <a:pt x="11" y="65"/>
                    <a:pt x="13" y="65"/>
                    <a:pt x="16" y="65"/>
                  </a:cubicBezTo>
                  <a:cubicBezTo>
                    <a:pt x="19" y="65"/>
                    <a:pt x="22" y="64"/>
                    <a:pt x="25" y="63"/>
                  </a:cubicBezTo>
                  <a:cubicBezTo>
                    <a:pt x="28" y="61"/>
                    <a:pt x="30" y="59"/>
                    <a:pt x="31" y="55"/>
                  </a:cubicBezTo>
                  <a:cubicBezTo>
                    <a:pt x="32" y="50"/>
                    <a:pt x="31" y="54"/>
                    <a:pt x="34" y="40"/>
                  </a:cubicBezTo>
                  <a:lnTo>
                    <a:pt x="36" y="1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grpSp>
        <p:nvGrpSpPr>
          <p:cNvPr id="48" name="Group 47">
            <a:extLst>
              <a:ext uri="{FF2B5EF4-FFF2-40B4-BE49-F238E27FC236}">
                <a16:creationId xmlns:a16="http://schemas.microsoft.com/office/drawing/2014/main" id="{9F9D18AC-8DBF-44B9-B251-652985A640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25208" y="268792"/>
            <a:ext cx="632305" cy="1606552"/>
            <a:chOff x="10224385" y="954724"/>
            <a:chExt cx="1324087" cy="3364228"/>
          </a:xfrm>
        </p:grpSpPr>
        <p:sp>
          <p:nvSpPr>
            <p:cNvPr id="49" name="Freeform 80">
              <a:extLst>
                <a:ext uri="{FF2B5EF4-FFF2-40B4-BE49-F238E27FC236}">
                  <a16:creationId xmlns:a16="http://schemas.microsoft.com/office/drawing/2014/main" id="{4B04572D-211A-45E4-9FCC-BDF9788427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62739" y="2385730"/>
              <a:ext cx="985733" cy="504616"/>
            </a:xfrm>
            <a:custGeom>
              <a:avLst/>
              <a:gdLst>
                <a:gd name="T0" fmla="*/ 53 w 66"/>
                <a:gd name="T1" fmla="*/ 33 h 34"/>
                <a:gd name="T2" fmla="*/ 39 w 66"/>
                <a:gd name="T3" fmla="*/ 33 h 34"/>
                <a:gd name="T4" fmla="*/ 21 w 66"/>
                <a:gd name="T5" fmla="*/ 33 h 34"/>
                <a:gd name="T6" fmla="*/ 12 w 66"/>
                <a:gd name="T7" fmla="*/ 32 h 34"/>
                <a:gd name="T8" fmla="*/ 3 w 66"/>
                <a:gd name="T9" fmla="*/ 28 h 34"/>
                <a:gd name="T10" fmla="*/ 0 w 66"/>
                <a:gd name="T11" fmla="*/ 21 h 34"/>
                <a:gd name="T12" fmla="*/ 0 w 66"/>
                <a:gd name="T13" fmla="*/ 16 h 34"/>
                <a:gd name="T14" fmla="*/ 3 w 66"/>
                <a:gd name="T15" fmla="*/ 7 h 34"/>
                <a:gd name="T16" fmla="*/ 11 w 66"/>
                <a:gd name="T17" fmla="*/ 3 h 34"/>
                <a:gd name="T18" fmla="*/ 23 w 66"/>
                <a:gd name="T19" fmla="*/ 2 h 34"/>
                <a:gd name="T20" fmla="*/ 43 w 66"/>
                <a:gd name="T21" fmla="*/ 0 h 34"/>
                <a:gd name="T22" fmla="*/ 48 w 66"/>
                <a:gd name="T23" fmla="*/ 0 h 34"/>
                <a:gd name="T24" fmla="*/ 62 w 66"/>
                <a:gd name="T25" fmla="*/ 4 h 34"/>
                <a:gd name="T26" fmla="*/ 66 w 66"/>
                <a:gd name="T27" fmla="*/ 13 h 34"/>
                <a:gd name="T28" fmla="*/ 66 w 66"/>
                <a:gd name="T29" fmla="*/ 20 h 34"/>
                <a:gd name="T30" fmla="*/ 62 w 66"/>
                <a:gd name="T31" fmla="*/ 29 h 34"/>
                <a:gd name="T32" fmla="*/ 53 w 66"/>
                <a:gd name="T33" fmla="*/ 3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6" h="34">
                  <a:moveTo>
                    <a:pt x="53" y="33"/>
                  </a:moveTo>
                  <a:cubicBezTo>
                    <a:pt x="47" y="33"/>
                    <a:pt x="53" y="34"/>
                    <a:pt x="39" y="33"/>
                  </a:cubicBezTo>
                  <a:cubicBezTo>
                    <a:pt x="24" y="33"/>
                    <a:pt x="21" y="33"/>
                    <a:pt x="21" y="33"/>
                  </a:cubicBezTo>
                  <a:cubicBezTo>
                    <a:pt x="12" y="32"/>
                    <a:pt x="12" y="32"/>
                    <a:pt x="12" y="32"/>
                  </a:cubicBezTo>
                  <a:cubicBezTo>
                    <a:pt x="7" y="31"/>
                    <a:pt x="4" y="30"/>
                    <a:pt x="3" y="28"/>
                  </a:cubicBezTo>
                  <a:cubicBezTo>
                    <a:pt x="1" y="26"/>
                    <a:pt x="0" y="24"/>
                    <a:pt x="0" y="21"/>
                  </a:cubicBezTo>
                  <a:cubicBezTo>
                    <a:pt x="0" y="21"/>
                    <a:pt x="0" y="19"/>
                    <a:pt x="0" y="16"/>
                  </a:cubicBezTo>
                  <a:cubicBezTo>
                    <a:pt x="0" y="13"/>
                    <a:pt x="1" y="10"/>
                    <a:pt x="3" y="7"/>
                  </a:cubicBezTo>
                  <a:cubicBezTo>
                    <a:pt x="4" y="5"/>
                    <a:pt x="7" y="3"/>
                    <a:pt x="11" y="3"/>
                  </a:cubicBezTo>
                  <a:cubicBezTo>
                    <a:pt x="16" y="2"/>
                    <a:pt x="20" y="2"/>
                    <a:pt x="23" y="2"/>
                  </a:cubicBezTo>
                  <a:cubicBezTo>
                    <a:pt x="32" y="1"/>
                    <a:pt x="37" y="0"/>
                    <a:pt x="43" y="0"/>
                  </a:cubicBezTo>
                  <a:cubicBezTo>
                    <a:pt x="48" y="0"/>
                    <a:pt x="48" y="0"/>
                    <a:pt x="48" y="0"/>
                  </a:cubicBezTo>
                  <a:cubicBezTo>
                    <a:pt x="54" y="1"/>
                    <a:pt x="59" y="3"/>
                    <a:pt x="62" y="4"/>
                  </a:cubicBezTo>
                  <a:cubicBezTo>
                    <a:pt x="65" y="6"/>
                    <a:pt x="66" y="9"/>
                    <a:pt x="66" y="13"/>
                  </a:cubicBezTo>
                  <a:cubicBezTo>
                    <a:pt x="66" y="15"/>
                    <a:pt x="66" y="17"/>
                    <a:pt x="66" y="20"/>
                  </a:cubicBezTo>
                  <a:cubicBezTo>
                    <a:pt x="65" y="23"/>
                    <a:pt x="64" y="26"/>
                    <a:pt x="62" y="29"/>
                  </a:cubicBezTo>
                  <a:cubicBezTo>
                    <a:pt x="60" y="31"/>
                    <a:pt x="57" y="32"/>
                    <a:pt x="53" y="33"/>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50" name="Freeform 84">
              <a:extLst>
                <a:ext uri="{FF2B5EF4-FFF2-40B4-BE49-F238E27FC236}">
                  <a16:creationId xmlns:a16="http://schemas.microsoft.com/office/drawing/2014/main" id="{03D89CFC-3412-4CF0-BCB9-14BA1B201D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874527">
              <a:off x="10288245" y="954724"/>
              <a:ext cx="852074" cy="892781"/>
            </a:xfrm>
            <a:custGeom>
              <a:avLst/>
              <a:gdLst>
                <a:gd name="T0" fmla="*/ 4 w 57"/>
                <a:gd name="T1" fmla="*/ 34 h 60"/>
                <a:gd name="T2" fmla="*/ 17 w 57"/>
                <a:gd name="T3" fmla="*/ 18 h 60"/>
                <a:gd name="T4" fmla="*/ 26 w 57"/>
                <a:gd name="T5" fmla="*/ 8 h 60"/>
                <a:gd name="T6" fmla="*/ 29 w 57"/>
                <a:gd name="T7" fmla="*/ 5 h 60"/>
                <a:gd name="T8" fmla="*/ 41 w 57"/>
                <a:gd name="T9" fmla="*/ 0 h 60"/>
                <a:gd name="T10" fmla="*/ 51 w 57"/>
                <a:gd name="T11" fmla="*/ 6 h 60"/>
                <a:gd name="T12" fmla="*/ 56 w 57"/>
                <a:gd name="T13" fmla="*/ 16 h 60"/>
                <a:gd name="T14" fmla="*/ 51 w 57"/>
                <a:gd name="T15" fmla="*/ 28 h 60"/>
                <a:gd name="T16" fmla="*/ 29 w 57"/>
                <a:gd name="T17" fmla="*/ 53 h 60"/>
                <a:gd name="T18" fmla="*/ 17 w 57"/>
                <a:gd name="T19" fmla="*/ 59 h 60"/>
                <a:gd name="T20" fmla="*/ 5 w 57"/>
                <a:gd name="T21" fmla="*/ 54 h 60"/>
                <a:gd name="T22" fmla="*/ 0 w 57"/>
                <a:gd name="T23" fmla="*/ 45 h 60"/>
                <a:gd name="T24" fmla="*/ 4 w 57"/>
                <a:gd name="T25"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7" h="60">
                  <a:moveTo>
                    <a:pt x="4" y="34"/>
                  </a:moveTo>
                  <a:cubicBezTo>
                    <a:pt x="5" y="33"/>
                    <a:pt x="17" y="18"/>
                    <a:pt x="17" y="18"/>
                  </a:cubicBezTo>
                  <a:cubicBezTo>
                    <a:pt x="21" y="14"/>
                    <a:pt x="24" y="10"/>
                    <a:pt x="26" y="8"/>
                  </a:cubicBezTo>
                  <a:cubicBezTo>
                    <a:pt x="29" y="5"/>
                    <a:pt x="29" y="5"/>
                    <a:pt x="29" y="5"/>
                  </a:cubicBezTo>
                  <a:cubicBezTo>
                    <a:pt x="34" y="2"/>
                    <a:pt x="38" y="0"/>
                    <a:pt x="41" y="0"/>
                  </a:cubicBezTo>
                  <a:cubicBezTo>
                    <a:pt x="44" y="1"/>
                    <a:pt x="47" y="2"/>
                    <a:pt x="51" y="6"/>
                  </a:cubicBezTo>
                  <a:cubicBezTo>
                    <a:pt x="55" y="10"/>
                    <a:pt x="57" y="13"/>
                    <a:pt x="56" y="16"/>
                  </a:cubicBezTo>
                  <a:cubicBezTo>
                    <a:pt x="56" y="19"/>
                    <a:pt x="54" y="23"/>
                    <a:pt x="51" y="28"/>
                  </a:cubicBezTo>
                  <a:cubicBezTo>
                    <a:pt x="51" y="28"/>
                    <a:pt x="33" y="48"/>
                    <a:pt x="29" y="53"/>
                  </a:cubicBezTo>
                  <a:cubicBezTo>
                    <a:pt x="25" y="57"/>
                    <a:pt x="21" y="59"/>
                    <a:pt x="17" y="59"/>
                  </a:cubicBezTo>
                  <a:cubicBezTo>
                    <a:pt x="13" y="60"/>
                    <a:pt x="9" y="58"/>
                    <a:pt x="5" y="54"/>
                  </a:cubicBezTo>
                  <a:cubicBezTo>
                    <a:pt x="2" y="51"/>
                    <a:pt x="0" y="48"/>
                    <a:pt x="0" y="45"/>
                  </a:cubicBezTo>
                  <a:cubicBezTo>
                    <a:pt x="0" y="42"/>
                    <a:pt x="2" y="38"/>
                    <a:pt x="4" y="34"/>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51" name="Freeform 87">
              <a:extLst>
                <a:ext uri="{FF2B5EF4-FFF2-40B4-BE49-F238E27FC236}">
                  <a16:creationId xmlns:a16="http://schemas.microsoft.com/office/drawing/2014/main" id="{27B2BC09-FADA-48B1-ABBF-D28310E5A0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20630858">
              <a:off x="10224385" y="3437261"/>
              <a:ext cx="824227" cy="881691"/>
            </a:xfrm>
            <a:custGeom>
              <a:avLst/>
              <a:gdLst>
                <a:gd name="T0" fmla="*/ 0 w 55"/>
                <a:gd name="T1" fmla="*/ 17 h 59"/>
                <a:gd name="T2" fmla="*/ 1 w 55"/>
                <a:gd name="T3" fmla="*/ 11 h 59"/>
                <a:gd name="T4" fmla="*/ 4 w 55"/>
                <a:gd name="T5" fmla="*/ 6 h 59"/>
                <a:gd name="T6" fmla="*/ 7 w 55"/>
                <a:gd name="T7" fmla="*/ 4 h 59"/>
                <a:gd name="T8" fmla="*/ 14 w 55"/>
                <a:gd name="T9" fmla="*/ 0 h 59"/>
                <a:gd name="T10" fmla="*/ 23 w 55"/>
                <a:gd name="T11" fmla="*/ 3 h 59"/>
                <a:gd name="T12" fmla="*/ 31 w 55"/>
                <a:gd name="T13" fmla="*/ 11 h 59"/>
                <a:gd name="T14" fmla="*/ 38 w 55"/>
                <a:gd name="T15" fmla="*/ 20 h 59"/>
                <a:gd name="T16" fmla="*/ 48 w 55"/>
                <a:gd name="T17" fmla="*/ 31 h 59"/>
                <a:gd name="T18" fmla="*/ 55 w 55"/>
                <a:gd name="T19" fmla="*/ 43 h 59"/>
                <a:gd name="T20" fmla="*/ 49 w 55"/>
                <a:gd name="T21" fmla="*/ 55 h 59"/>
                <a:gd name="T22" fmla="*/ 38 w 55"/>
                <a:gd name="T23" fmla="*/ 59 h 59"/>
                <a:gd name="T24" fmla="*/ 33 w 55"/>
                <a:gd name="T25" fmla="*/ 58 h 59"/>
                <a:gd name="T26" fmla="*/ 26 w 55"/>
                <a:gd name="T27" fmla="*/ 53 h 59"/>
                <a:gd name="T28" fmla="*/ 5 w 55"/>
                <a:gd name="T29" fmla="*/ 27 h 59"/>
                <a:gd name="T30" fmla="*/ 0 w 55"/>
                <a:gd name="T31" fmla="*/ 17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5" h="59">
                  <a:moveTo>
                    <a:pt x="0" y="17"/>
                  </a:moveTo>
                  <a:cubicBezTo>
                    <a:pt x="0" y="14"/>
                    <a:pt x="0" y="12"/>
                    <a:pt x="1" y="11"/>
                  </a:cubicBezTo>
                  <a:cubicBezTo>
                    <a:pt x="2" y="9"/>
                    <a:pt x="3" y="8"/>
                    <a:pt x="4" y="6"/>
                  </a:cubicBezTo>
                  <a:cubicBezTo>
                    <a:pt x="6" y="5"/>
                    <a:pt x="7" y="4"/>
                    <a:pt x="7" y="4"/>
                  </a:cubicBezTo>
                  <a:cubicBezTo>
                    <a:pt x="9" y="2"/>
                    <a:pt x="12" y="1"/>
                    <a:pt x="14" y="0"/>
                  </a:cubicBezTo>
                  <a:cubicBezTo>
                    <a:pt x="17" y="0"/>
                    <a:pt x="20" y="1"/>
                    <a:pt x="23" y="3"/>
                  </a:cubicBezTo>
                  <a:cubicBezTo>
                    <a:pt x="26" y="4"/>
                    <a:pt x="29" y="7"/>
                    <a:pt x="31" y="11"/>
                  </a:cubicBezTo>
                  <a:cubicBezTo>
                    <a:pt x="38" y="20"/>
                    <a:pt x="38" y="20"/>
                    <a:pt x="38" y="20"/>
                  </a:cubicBezTo>
                  <a:cubicBezTo>
                    <a:pt x="48" y="31"/>
                    <a:pt x="48" y="31"/>
                    <a:pt x="48" y="31"/>
                  </a:cubicBezTo>
                  <a:cubicBezTo>
                    <a:pt x="52" y="36"/>
                    <a:pt x="54" y="40"/>
                    <a:pt x="55" y="43"/>
                  </a:cubicBezTo>
                  <a:cubicBezTo>
                    <a:pt x="55" y="47"/>
                    <a:pt x="54" y="52"/>
                    <a:pt x="49" y="55"/>
                  </a:cubicBezTo>
                  <a:cubicBezTo>
                    <a:pt x="45" y="58"/>
                    <a:pt x="41" y="59"/>
                    <a:pt x="38" y="59"/>
                  </a:cubicBezTo>
                  <a:cubicBezTo>
                    <a:pt x="37" y="59"/>
                    <a:pt x="35" y="59"/>
                    <a:pt x="33" y="58"/>
                  </a:cubicBezTo>
                  <a:cubicBezTo>
                    <a:pt x="31" y="57"/>
                    <a:pt x="29" y="55"/>
                    <a:pt x="26" y="53"/>
                  </a:cubicBezTo>
                  <a:cubicBezTo>
                    <a:pt x="23" y="50"/>
                    <a:pt x="5" y="27"/>
                    <a:pt x="5" y="27"/>
                  </a:cubicBezTo>
                  <a:cubicBezTo>
                    <a:pt x="2" y="23"/>
                    <a:pt x="0" y="19"/>
                    <a:pt x="0" y="17"/>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sp useBgFill="1">
        <p:nvSpPr>
          <p:cNvPr id="53" name="Freeform: Shape 52">
            <a:extLst>
              <a:ext uri="{FF2B5EF4-FFF2-40B4-BE49-F238E27FC236}">
                <a16:creationId xmlns:a16="http://schemas.microsoft.com/office/drawing/2014/main" id="{D277D65C-DA10-481D-B5A1-7DB78CF638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2589984"/>
            <a:ext cx="12180637" cy="4268018"/>
          </a:xfrm>
          <a:custGeom>
            <a:avLst/>
            <a:gdLst>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1270760 w 12180637"/>
              <a:gd name="connsiteY9" fmla="*/ 160955 h 4483555"/>
              <a:gd name="connsiteX10" fmla="*/ 2474433 w 12180637"/>
              <a:gd name="connsiteY10" fmla="*/ 136660 h 4483555"/>
              <a:gd name="connsiteX11" fmla="*/ 3226727 w 12180637"/>
              <a:gd name="connsiteY11" fmla="*/ 121475 h 4483555"/>
              <a:gd name="connsiteX12" fmla="*/ 3979023 w 12180637"/>
              <a:gd name="connsiteY12" fmla="*/ 106291 h 4483555"/>
              <a:gd name="connsiteX13" fmla="*/ 9245089 w 12180637"/>
              <a:gd name="connsiteY13" fmla="*/ 0 h 4483555"/>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1270760 w 12180637"/>
              <a:gd name="connsiteY9" fmla="*/ 160955 h 4483555"/>
              <a:gd name="connsiteX10" fmla="*/ 2474433 w 12180637"/>
              <a:gd name="connsiteY10" fmla="*/ 136660 h 4483555"/>
              <a:gd name="connsiteX11" fmla="*/ 3226727 w 12180637"/>
              <a:gd name="connsiteY11" fmla="*/ 121475 h 4483555"/>
              <a:gd name="connsiteX12" fmla="*/ 3979023 w 12180637"/>
              <a:gd name="connsiteY12" fmla="*/ 106291 h 4483555"/>
              <a:gd name="connsiteX13" fmla="*/ 9245089 w 12180637"/>
              <a:gd name="connsiteY13" fmla="*/ 0 h 4483555"/>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2474433 w 12180637"/>
              <a:gd name="connsiteY9" fmla="*/ 136660 h 4483555"/>
              <a:gd name="connsiteX10" fmla="*/ 3226727 w 12180637"/>
              <a:gd name="connsiteY10" fmla="*/ 121475 h 4483555"/>
              <a:gd name="connsiteX11" fmla="*/ 3979023 w 12180637"/>
              <a:gd name="connsiteY11" fmla="*/ 106291 h 4483555"/>
              <a:gd name="connsiteX12" fmla="*/ 9245089 w 12180637"/>
              <a:gd name="connsiteY12" fmla="*/ 0 h 4483555"/>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1944662 w 12180637"/>
              <a:gd name="connsiteY9" fmla="*/ 98823 h 4483555"/>
              <a:gd name="connsiteX10" fmla="*/ 3226727 w 12180637"/>
              <a:gd name="connsiteY10" fmla="*/ 121475 h 4483555"/>
              <a:gd name="connsiteX11" fmla="*/ 3979023 w 12180637"/>
              <a:gd name="connsiteY11" fmla="*/ 106291 h 4483555"/>
              <a:gd name="connsiteX12" fmla="*/ 9245089 w 12180637"/>
              <a:gd name="connsiteY12" fmla="*/ 0 h 4483555"/>
              <a:gd name="connsiteX0" fmla="*/ 9245089 w 12180637"/>
              <a:gd name="connsiteY0" fmla="*/ 0 h 4483555"/>
              <a:gd name="connsiteX1" fmla="*/ 10751325 w 12180637"/>
              <a:gd name="connsiteY1" fmla="*/ 78622 h 4483555"/>
              <a:gd name="connsiteX2" fmla="*/ 11353161 w 12180637"/>
              <a:gd name="connsiteY2" fmla="*/ 66474 h 4483555"/>
              <a:gd name="connsiteX3" fmla="*/ 12085768 w 12180637"/>
              <a:gd name="connsiteY3" fmla="*/ 51687 h 4483555"/>
              <a:gd name="connsiteX4" fmla="*/ 12180637 w 12180637"/>
              <a:gd name="connsiteY4" fmla="*/ 49772 h 4483555"/>
              <a:gd name="connsiteX5" fmla="*/ 12180637 w 12180637"/>
              <a:gd name="connsiteY5" fmla="*/ 4483555 h 4483555"/>
              <a:gd name="connsiteX6" fmla="*/ 0 w 12180637"/>
              <a:gd name="connsiteY6" fmla="*/ 4483555 h 4483555"/>
              <a:gd name="connsiteX7" fmla="*/ 0 w 12180637"/>
              <a:gd name="connsiteY7" fmla="*/ 109941 h 4483555"/>
              <a:gd name="connsiteX8" fmla="*/ 60108 w 12180637"/>
              <a:gd name="connsiteY8" fmla="*/ 112355 h 4483555"/>
              <a:gd name="connsiteX9" fmla="*/ 1944662 w 12180637"/>
              <a:gd name="connsiteY9" fmla="*/ 98823 h 4483555"/>
              <a:gd name="connsiteX10" fmla="*/ 3226727 w 12180637"/>
              <a:gd name="connsiteY10" fmla="*/ 121475 h 4483555"/>
              <a:gd name="connsiteX11" fmla="*/ 5089365 w 12180637"/>
              <a:gd name="connsiteY11" fmla="*/ 38184 h 4483555"/>
              <a:gd name="connsiteX12" fmla="*/ 9245089 w 12180637"/>
              <a:gd name="connsiteY12" fmla="*/ 0 h 4483555"/>
              <a:gd name="connsiteX0" fmla="*/ 9245089 w 12180637"/>
              <a:gd name="connsiteY0" fmla="*/ 8084 h 4491639"/>
              <a:gd name="connsiteX1" fmla="*/ 10751325 w 12180637"/>
              <a:gd name="connsiteY1" fmla="*/ 86706 h 4491639"/>
              <a:gd name="connsiteX2" fmla="*/ 11353161 w 12180637"/>
              <a:gd name="connsiteY2" fmla="*/ 74558 h 4491639"/>
              <a:gd name="connsiteX3" fmla="*/ 12085768 w 12180637"/>
              <a:gd name="connsiteY3" fmla="*/ 59771 h 4491639"/>
              <a:gd name="connsiteX4" fmla="*/ 12180637 w 12180637"/>
              <a:gd name="connsiteY4" fmla="*/ 57856 h 4491639"/>
              <a:gd name="connsiteX5" fmla="*/ 12180637 w 12180637"/>
              <a:gd name="connsiteY5" fmla="*/ 4491639 h 4491639"/>
              <a:gd name="connsiteX6" fmla="*/ 0 w 12180637"/>
              <a:gd name="connsiteY6" fmla="*/ 4491639 h 4491639"/>
              <a:gd name="connsiteX7" fmla="*/ 0 w 12180637"/>
              <a:gd name="connsiteY7" fmla="*/ 118025 h 4491639"/>
              <a:gd name="connsiteX8" fmla="*/ 60108 w 12180637"/>
              <a:gd name="connsiteY8" fmla="*/ 120439 h 4491639"/>
              <a:gd name="connsiteX9" fmla="*/ 1944662 w 12180637"/>
              <a:gd name="connsiteY9" fmla="*/ 106907 h 4491639"/>
              <a:gd name="connsiteX10" fmla="*/ 3226727 w 12180637"/>
              <a:gd name="connsiteY10" fmla="*/ 129559 h 4491639"/>
              <a:gd name="connsiteX11" fmla="*/ 5089365 w 12180637"/>
              <a:gd name="connsiteY11" fmla="*/ 46268 h 4491639"/>
              <a:gd name="connsiteX12" fmla="*/ 9245089 w 12180637"/>
              <a:gd name="connsiteY12" fmla="*/ 8084 h 4491639"/>
              <a:gd name="connsiteX0" fmla="*/ 9027375 w 12180637"/>
              <a:gd name="connsiteY0" fmla="*/ 37489 h 4452936"/>
              <a:gd name="connsiteX1" fmla="*/ 10751325 w 12180637"/>
              <a:gd name="connsiteY1" fmla="*/ 48003 h 4452936"/>
              <a:gd name="connsiteX2" fmla="*/ 11353161 w 12180637"/>
              <a:gd name="connsiteY2" fmla="*/ 35855 h 4452936"/>
              <a:gd name="connsiteX3" fmla="*/ 12085768 w 12180637"/>
              <a:gd name="connsiteY3" fmla="*/ 21068 h 4452936"/>
              <a:gd name="connsiteX4" fmla="*/ 12180637 w 12180637"/>
              <a:gd name="connsiteY4" fmla="*/ 19153 h 4452936"/>
              <a:gd name="connsiteX5" fmla="*/ 12180637 w 12180637"/>
              <a:gd name="connsiteY5" fmla="*/ 4452936 h 4452936"/>
              <a:gd name="connsiteX6" fmla="*/ 0 w 12180637"/>
              <a:gd name="connsiteY6" fmla="*/ 4452936 h 4452936"/>
              <a:gd name="connsiteX7" fmla="*/ 0 w 12180637"/>
              <a:gd name="connsiteY7" fmla="*/ 79322 h 4452936"/>
              <a:gd name="connsiteX8" fmla="*/ 60108 w 12180637"/>
              <a:gd name="connsiteY8" fmla="*/ 81736 h 4452936"/>
              <a:gd name="connsiteX9" fmla="*/ 1944662 w 12180637"/>
              <a:gd name="connsiteY9" fmla="*/ 68204 h 4452936"/>
              <a:gd name="connsiteX10" fmla="*/ 3226727 w 12180637"/>
              <a:gd name="connsiteY10" fmla="*/ 90856 h 4452936"/>
              <a:gd name="connsiteX11" fmla="*/ 5089365 w 12180637"/>
              <a:gd name="connsiteY11" fmla="*/ 7565 h 4452936"/>
              <a:gd name="connsiteX12" fmla="*/ 9027375 w 12180637"/>
              <a:gd name="connsiteY12" fmla="*/ 37489 h 4452936"/>
              <a:gd name="connsiteX0" fmla="*/ 9027375 w 12180637"/>
              <a:gd name="connsiteY0" fmla="*/ 67310 h 4482757"/>
              <a:gd name="connsiteX1" fmla="*/ 10751325 w 12180637"/>
              <a:gd name="connsiteY1" fmla="*/ 77824 h 4482757"/>
              <a:gd name="connsiteX2" fmla="*/ 11353161 w 12180637"/>
              <a:gd name="connsiteY2" fmla="*/ 65676 h 4482757"/>
              <a:gd name="connsiteX3" fmla="*/ 11360054 w 12180637"/>
              <a:gd name="connsiteY3" fmla="*/ 1004384 h 4482757"/>
              <a:gd name="connsiteX4" fmla="*/ 12180637 w 12180637"/>
              <a:gd name="connsiteY4" fmla="*/ 48974 h 4482757"/>
              <a:gd name="connsiteX5" fmla="*/ 12180637 w 12180637"/>
              <a:gd name="connsiteY5" fmla="*/ 4482757 h 4482757"/>
              <a:gd name="connsiteX6" fmla="*/ 0 w 12180637"/>
              <a:gd name="connsiteY6" fmla="*/ 4482757 h 4482757"/>
              <a:gd name="connsiteX7" fmla="*/ 0 w 12180637"/>
              <a:gd name="connsiteY7" fmla="*/ 109143 h 4482757"/>
              <a:gd name="connsiteX8" fmla="*/ 60108 w 12180637"/>
              <a:gd name="connsiteY8" fmla="*/ 111557 h 4482757"/>
              <a:gd name="connsiteX9" fmla="*/ 1944662 w 12180637"/>
              <a:gd name="connsiteY9" fmla="*/ 98025 h 4482757"/>
              <a:gd name="connsiteX10" fmla="*/ 3226727 w 12180637"/>
              <a:gd name="connsiteY10" fmla="*/ 120677 h 4482757"/>
              <a:gd name="connsiteX11" fmla="*/ 5089365 w 12180637"/>
              <a:gd name="connsiteY11" fmla="*/ 37386 h 4482757"/>
              <a:gd name="connsiteX12" fmla="*/ 9027375 w 12180637"/>
              <a:gd name="connsiteY12" fmla="*/ 67310 h 4482757"/>
              <a:gd name="connsiteX0" fmla="*/ 9027375 w 12180637"/>
              <a:gd name="connsiteY0" fmla="*/ 342299 h 4757746"/>
              <a:gd name="connsiteX1" fmla="*/ 10751325 w 12180637"/>
              <a:gd name="connsiteY1" fmla="*/ 352813 h 4757746"/>
              <a:gd name="connsiteX2" fmla="*/ 11353161 w 12180637"/>
              <a:gd name="connsiteY2" fmla="*/ 340665 h 4757746"/>
              <a:gd name="connsiteX3" fmla="*/ 12180637 w 12180637"/>
              <a:gd name="connsiteY3" fmla="*/ 323963 h 4757746"/>
              <a:gd name="connsiteX4" fmla="*/ 12180637 w 12180637"/>
              <a:gd name="connsiteY4" fmla="*/ 4757746 h 4757746"/>
              <a:gd name="connsiteX5" fmla="*/ 0 w 12180637"/>
              <a:gd name="connsiteY5" fmla="*/ 4757746 h 4757746"/>
              <a:gd name="connsiteX6" fmla="*/ 0 w 12180637"/>
              <a:gd name="connsiteY6" fmla="*/ 384132 h 4757746"/>
              <a:gd name="connsiteX7" fmla="*/ 60108 w 12180637"/>
              <a:gd name="connsiteY7" fmla="*/ 386546 h 4757746"/>
              <a:gd name="connsiteX8" fmla="*/ 1944662 w 12180637"/>
              <a:gd name="connsiteY8" fmla="*/ 373014 h 4757746"/>
              <a:gd name="connsiteX9" fmla="*/ 3226727 w 12180637"/>
              <a:gd name="connsiteY9" fmla="*/ 395666 h 4757746"/>
              <a:gd name="connsiteX10" fmla="*/ 5089365 w 12180637"/>
              <a:gd name="connsiteY10" fmla="*/ 312375 h 4757746"/>
              <a:gd name="connsiteX11" fmla="*/ 9027375 w 12180637"/>
              <a:gd name="connsiteY11" fmla="*/ 342299 h 4757746"/>
              <a:gd name="connsiteX0" fmla="*/ 9027375 w 12180637"/>
              <a:gd name="connsiteY0" fmla="*/ 337966 h 4753413"/>
              <a:gd name="connsiteX1" fmla="*/ 10751325 w 12180637"/>
              <a:gd name="connsiteY1" fmla="*/ 348480 h 4753413"/>
              <a:gd name="connsiteX2" fmla="*/ 12180637 w 12180637"/>
              <a:gd name="connsiteY2" fmla="*/ 319630 h 4753413"/>
              <a:gd name="connsiteX3" fmla="*/ 12180637 w 12180637"/>
              <a:gd name="connsiteY3" fmla="*/ 4753413 h 4753413"/>
              <a:gd name="connsiteX4" fmla="*/ 0 w 12180637"/>
              <a:gd name="connsiteY4" fmla="*/ 4753413 h 4753413"/>
              <a:gd name="connsiteX5" fmla="*/ 0 w 12180637"/>
              <a:gd name="connsiteY5" fmla="*/ 379799 h 4753413"/>
              <a:gd name="connsiteX6" fmla="*/ 60108 w 12180637"/>
              <a:gd name="connsiteY6" fmla="*/ 382213 h 4753413"/>
              <a:gd name="connsiteX7" fmla="*/ 1944662 w 12180637"/>
              <a:gd name="connsiteY7" fmla="*/ 368681 h 4753413"/>
              <a:gd name="connsiteX8" fmla="*/ 3226727 w 12180637"/>
              <a:gd name="connsiteY8" fmla="*/ 391333 h 4753413"/>
              <a:gd name="connsiteX9" fmla="*/ 5089365 w 12180637"/>
              <a:gd name="connsiteY9" fmla="*/ 308042 h 4753413"/>
              <a:gd name="connsiteX10" fmla="*/ 9027375 w 12180637"/>
              <a:gd name="connsiteY10" fmla="*/ 337966 h 4753413"/>
              <a:gd name="connsiteX0" fmla="*/ 9027375 w 12180637"/>
              <a:gd name="connsiteY0" fmla="*/ 37489 h 4452936"/>
              <a:gd name="connsiteX1" fmla="*/ 10751325 w 12180637"/>
              <a:gd name="connsiteY1" fmla="*/ 48003 h 4452936"/>
              <a:gd name="connsiteX2" fmla="*/ 12180637 w 12180637"/>
              <a:gd name="connsiteY2" fmla="*/ 19153 h 4452936"/>
              <a:gd name="connsiteX3" fmla="*/ 12180637 w 12180637"/>
              <a:gd name="connsiteY3" fmla="*/ 4452936 h 4452936"/>
              <a:gd name="connsiteX4" fmla="*/ 0 w 12180637"/>
              <a:gd name="connsiteY4" fmla="*/ 4452936 h 4452936"/>
              <a:gd name="connsiteX5" fmla="*/ 0 w 12180637"/>
              <a:gd name="connsiteY5" fmla="*/ 79322 h 4452936"/>
              <a:gd name="connsiteX6" fmla="*/ 60108 w 12180637"/>
              <a:gd name="connsiteY6" fmla="*/ 81736 h 4452936"/>
              <a:gd name="connsiteX7" fmla="*/ 1944662 w 12180637"/>
              <a:gd name="connsiteY7" fmla="*/ 68204 h 4452936"/>
              <a:gd name="connsiteX8" fmla="*/ 3226727 w 12180637"/>
              <a:gd name="connsiteY8" fmla="*/ 90856 h 4452936"/>
              <a:gd name="connsiteX9" fmla="*/ 5089365 w 12180637"/>
              <a:gd name="connsiteY9" fmla="*/ 7565 h 4452936"/>
              <a:gd name="connsiteX10" fmla="*/ 9027375 w 12180637"/>
              <a:gd name="connsiteY10" fmla="*/ 37489 h 4452936"/>
              <a:gd name="connsiteX0" fmla="*/ 9027375 w 12180637"/>
              <a:gd name="connsiteY0" fmla="*/ 35052 h 4450499"/>
              <a:gd name="connsiteX1" fmla="*/ 10540868 w 12180637"/>
              <a:gd name="connsiteY1" fmla="*/ 30432 h 4450499"/>
              <a:gd name="connsiteX2" fmla="*/ 12180637 w 12180637"/>
              <a:gd name="connsiteY2" fmla="*/ 16716 h 4450499"/>
              <a:gd name="connsiteX3" fmla="*/ 12180637 w 12180637"/>
              <a:gd name="connsiteY3" fmla="*/ 4450499 h 4450499"/>
              <a:gd name="connsiteX4" fmla="*/ 0 w 12180637"/>
              <a:gd name="connsiteY4" fmla="*/ 4450499 h 4450499"/>
              <a:gd name="connsiteX5" fmla="*/ 0 w 12180637"/>
              <a:gd name="connsiteY5" fmla="*/ 76885 h 4450499"/>
              <a:gd name="connsiteX6" fmla="*/ 60108 w 12180637"/>
              <a:gd name="connsiteY6" fmla="*/ 79299 h 4450499"/>
              <a:gd name="connsiteX7" fmla="*/ 1944662 w 12180637"/>
              <a:gd name="connsiteY7" fmla="*/ 65767 h 4450499"/>
              <a:gd name="connsiteX8" fmla="*/ 3226727 w 12180637"/>
              <a:gd name="connsiteY8" fmla="*/ 88419 h 4450499"/>
              <a:gd name="connsiteX9" fmla="*/ 5089365 w 12180637"/>
              <a:gd name="connsiteY9" fmla="*/ 5128 h 4450499"/>
              <a:gd name="connsiteX10" fmla="*/ 9027375 w 12180637"/>
              <a:gd name="connsiteY10" fmla="*/ 35052 h 4450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80637" h="4450499">
                <a:moveTo>
                  <a:pt x="9027375" y="35052"/>
                </a:moveTo>
                <a:lnTo>
                  <a:pt x="10540868" y="30432"/>
                </a:lnTo>
                <a:cubicBezTo>
                  <a:pt x="11066412" y="27376"/>
                  <a:pt x="11405389" y="-13668"/>
                  <a:pt x="12180637" y="16716"/>
                </a:cubicBezTo>
                <a:lnTo>
                  <a:pt x="12180637" y="4450499"/>
                </a:lnTo>
                <a:lnTo>
                  <a:pt x="0" y="4450499"/>
                </a:lnTo>
                <a:lnTo>
                  <a:pt x="0" y="76885"/>
                </a:lnTo>
                <a:lnTo>
                  <a:pt x="60108" y="79299"/>
                </a:lnTo>
                <a:lnTo>
                  <a:pt x="1944662" y="65767"/>
                </a:lnTo>
                <a:cubicBezTo>
                  <a:pt x="2472432" y="67287"/>
                  <a:pt x="2975962" y="93481"/>
                  <a:pt x="3226727" y="88419"/>
                </a:cubicBezTo>
                <a:lnTo>
                  <a:pt x="5089365" y="5128"/>
                </a:lnTo>
                <a:cubicBezTo>
                  <a:pt x="6092425" y="-15118"/>
                  <a:pt x="8118791" y="30835"/>
                  <a:pt x="9027375" y="35052"/>
                </a:cubicBez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21" name="Content Placeholder 2">
            <a:extLst>
              <a:ext uri="{FF2B5EF4-FFF2-40B4-BE49-F238E27FC236}">
                <a16:creationId xmlns:a16="http://schemas.microsoft.com/office/drawing/2014/main" id="{DB65D198-1638-467E-BB32-1B24FA0BE496}"/>
              </a:ext>
            </a:extLst>
          </p:cNvPr>
          <p:cNvGraphicFramePr>
            <a:graphicFrameLocks noGrp="1"/>
          </p:cNvGraphicFramePr>
          <p:nvPr>
            <p:ph idx="1"/>
            <p:extLst>
              <p:ext uri="{D42A27DB-BD31-4B8C-83A1-F6EECF244321}">
                <p14:modId xmlns:p14="http://schemas.microsoft.com/office/powerpoint/2010/main" val="1734917876"/>
              </p:ext>
            </p:extLst>
          </p:nvPr>
        </p:nvGraphicFramePr>
        <p:xfrm>
          <a:off x="720725" y="3249612"/>
          <a:ext cx="10728325" cy="28797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705425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DCF770-22E9-4D61-999E-53E67E1B313E}"/>
              </a:ext>
            </a:extLst>
          </p:cNvPr>
          <p:cNvSpPr>
            <a:spLocks noGrp="1"/>
          </p:cNvSpPr>
          <p:nvPr>
            <p:ph type="title"/>
          </p:nvPr>
        </p:nvSpPr>
        <p:spPr>
          <a:xfrm>
            <a:off x="720000" y="619200"/>
            <a:ext cx="5156818" cy="695892"/>
          </a:xfrm>
        </p:spPr>
        <p:txBody>
          <a:bodyPr/>
          <a:lstStyle/>
          <a:p>
            <a:r>
              <a:rPr lang="en-GB" dirty="0"/>
              <a:t>Sample Size and Participants Nature</a:t>
            </a:r>
          </a:p>
        </p:txBody>
      </p:sp>
      <p:graphicFrame>
        <p:nvGraphicFramePr>
          <p:cNvPr id="5" name="Content Placeholder 2">
            <a:extLst>
              <a:ext uri="{FF2B5EF4-FFF2-40B4-BE49-F238E27FC236}">
                <a16:creationId xmlns:a16="http://schemas.microsoft.com/office/drawing/2014/main" id="{E7814A79-BDA8-4D9B-8793-E38A1885EA9C}"/>
              </a:ext>
            </a:extLst>
          </p:cNvPr>
          <p:cNvGraphicFramePr>
            <a:graphicFrameLocks noGrp="1"/>
          </p:cNvGraphicFramePr>
          <p:nvPr>
            <p:ph idx="1"/>
            <p:extLst>
              <p:ext uri="{D42A27DB-BD31-4B8C-83A1-F6EECF244321}">
                <p14:modId xmlns:p14="http://schemas.microsoft.com/office/powerpoint/2010/main" val="2396268188"/>
              </p:ext>
            </p:extLst>
          </p:nvPr>
        </p:nvGraphicFramePr>
        <p:xfrm>
          <a:off x="720000" y="1623804"/>
          <a:ext cx="10728325" cy="444822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296754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6402B-E9D4-42DD-8132-B1A445931ECA}"/>
              </a:ext>
            </a:extLst>
          </p:cNvPr>
          <p:cNvSpPr>
            <a:spLocks noGrp="1"/>
          </p:cNvSpPr>
          <p:nvPr>
            <p:ph type="title"/>
          </p:nvPr>
        </p:nvSpPr>
        <p:spPr>
          <a:xfrm>
            <a:off x="720000" y="619200"/>
            <a:ext cx="3370737" cy="699461"/>
          </a:xfrm>
        </p:spPr>
        <p:txBody>
          <a:bodyPr/>
          <a:lstStyle/>
          <a:p>
            <a:r>
              <a:rPr lang="en-GB" dirty="0"/>
              <a:t>Ethical Considerations</a:t>
            </a:r>
          </a:p>
        </p:txBody>
      </p:sp>
      <p:graphicFrame>
        <p:nvGraphicFramePr>
          <p:cNvPr id="14" name="Content Placeholder 2">
            <a:extLst>
              <a:ext uri="{FF2B5EF4-FFF2-40B4-BE49-F238E27FC236}">
                <a16:creationId xmlns:a16="http://schemas.microsoft.com/office/drawing/2014/main" id="{4E19B9B3-2011-476A-9EAB-ED299CCD5D83}"/>
              </a:ext>
            </a:extLst>
          </p:cNvPr>
          <p:cNvGraphicFramePr>
            <a:graphicFrameLocks noGrp="1"/>
          </p:cNvGraphicFramePr>
          <p:nvPr>
            <p:ph idx="1"/>
            <p:extLst>
              <p:ext uri="{D42A27DB-BD31-4B8C-83A1-F6EECF244321}">
                <p14:modId xmlns:p14="http://schemas.microsoft.com/office/powerpoint/2010/main" val="380444573"/>
              </p:ext>
            </p:extLst>
          </p:nvPr>
        </p:nvGraphicFramePr>
        <p:xfrm>
          <a:off x="317952" y="1318661"/>
          <a:ext cx="5129948" cy="50912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C90F92E6-4AFD-43A1-A158-362DEE5A660F}"/>
              </a:ext>
            </a:extLst>
          </p:cNvPr>
          <p:cNvSpPr txBox="1"/>
          <p:nvPr/>
        </p:nvSpPr>
        <p:spPr>
          <a:xfrm>
            <a:off x="5996539" y="2551837"/>
            <a:ext cx="5496026" cy="1754326"/>
          </a:xfrm>
          <a:prstGeom prst="rect">
            <a:avLst/>
          </a:prstGeom>
          <a:noFill/>
        </p:spPr>
        <p:txBody>
          <a:bodyPr wrap="square" rtlCol="0">
            <a:spAutoFit/>
          </a:bodyPr>
          <a:lstStyle/>
          <a:p>
            <a:r>
              <a:rPr lang="en-GB" dirty="0"/>
              <a:t>Abbas, et al. (2012) states that it is crucial to adhere to ethical procedures to promote the aims of research, which include, knowledge, preventing errors and truth. For example, preventing the falsification of research data supports the aim of truth and preventing errors.</a:t>
            </a:r>
          </a:p>
        </p:txBody>
      </p:sp>
    </p:spTree>
    <p:extLst>
      <p:ext uri="{BB962C8B-B14F-4D97-AF65-F5344CB8AC3E}">
        <p14:creationId xmlns:p14="http://schemas.microsoft.com/office/powerpoint/2010/main" val="6832958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576EE-482C-4E48-9B39-20DB6716C221}"/>
              </a:ext>
            </a:extLst>
          </p:cNvPr>
          <p:cNvSpPr>
            <a:spLocks noGrp="1"/>
          </p:cNvSpPr>
          <p:nvPr>
            <p:ph type="title"/>
          </p:nvPr>
        </p:nvSpPr>
        <p:spPr>
          <a:xfrm>
            <a:off x="608241" y="417070"/>
            <a:ext cx="3862160" cy="660960"/>
          </a:xfrm>
        </p:spPr>
        <p:txBody>
          <a:bodyPr/>
          <a:lstStyle/>
          <a:p>
            <a:r>
              <a:rPr lang="en-GB" dirty="0"/>
              <a:t>Data Analysis and Results</a:t>
            </a:r>
          </a:p>
        </p:txBody>
      </p:sp>
      <p:sp>
        <p:nvSpPr>
          <p:cNvPr id="3" name="Content Placeholder 2">
            <a:extLst>
              <a:ext uri="{FF2B5EF4-FFF2-40B4-BE49-F238E27FC236}">
                <a16:creationId xmlns:a16="http://schemas.microsoft.com/office/drawing/2014/main" id="{3F99D27F-2BAB-45B2-BB90-194D78AC7105}"/>
              </a:ext>
            </a:extLst>
          </p:cNvPr>
          <p:cNvSpPr>
            <a:spLocks noGrp="1"/>
          </p:cNvSpPr>
          <p:nvPr>
            <p:ph idx="1"/>
          </p:nvPr>
        </p:nvSpPr>
        <p:spPr>
          <a:xfrm>
            <a:off x="406111" y="1242362"/>
            <a:ext cx="5109166" cy="5062185"/>
          </a:xfrm>
        </p:spPr>
        <p:txBody>
          <a:bodyPr>
            <a:normAutofit fontScale="85000" lnSpcReduction="20000"/>
          </a:bodyPr>
          <a:lstStyle/>
          <a:p>
            <a:pPr marL="0" indent="0">
              <a:buNone/>
            </a:pPr>
            <a:r>
              <a:rPr lang="en-GB" dirty="0"/>
              <a:t>The findings of the study are easy to follow. They are broken down into sections with headings highlighting each theme identified. The main findings of the study are:-</a:t>
            </a:r>
          </a:p>
          <a:p>
            <a:r>
              <a:rPr lang="en-GB" dirty="0"/>
              <a:t>Home care workers lack adequate knowledge of dementia.</a:t>
            </a:r>
          </a:p>
          <a:p>
            <a:r>
              <a:rPr lang="en-GB" dirty="0"/>
              <a:t>There is a need for person-centred care, especially for people suffering with dementia.</a:t>
            </a:r>
          </a:p>
          <a:p>
            <a:r>
              <a:rPr lang="en-GB" dirty="0"/>
              <a:t>Participants considered communication and building rapport to be essential to be able to care for someone with dementia effectively.</a:t>
            </a:r>
          </a:p>
          <a:p>
            <a:r>
              <a:rPr lang="en-GB" dirty="0"/>
              <a:t>There is not enough collaboration between formal and informal carers.</a:t>
            </a:r>
          </a:p>
          <a:p>
            <a:r>
              <a:rPr lang="en-GB" dirty="0"/>
              <a:t>Organisational constraints and discontinuity of carers negatively affects those receiving home care.</a:t>
            </a:r>
          </a:p>
          <a:p>
            <a:endParaRPr lang="en-GB" dirty="0"/>
          </a:p>
        </p:txBody>
      </p:sp>
      <p:sp>
        <p:nvSpPr>
          <p:cNvPr id="4" name="TextBox 3">
            <a:extLst>
              <a:ext uri="{FF2B5EF4-FFF2-40B4-BE49-F238E27FC236}">
                <a16:creationId xmlns:a16="http://schemas.microsoft.com/office/drawing/2014/main" id="{85160D01-8695-4D95-A71D-E8750051A9AC}"/>
              </a:ext>
            </a:extLst>
          </p:cNvPr>
          <p:cNvSpPr txBox="1"/>
          <p:nvPr/>
        </p:nvSpPr>
        <p:spPr>
          <a:xfrm>
            <a:off x="6535554" y="1242362"/>
            <a:ext cx="5034012" cy="4247317"/>
          </a:xfrm>
          <a:prstGeom prst="rect">
            <a:avLst/>
          </a:prstGeom>
          <a:noFill/>
        </p:spPr>
        <p:txBody>
          <a:bodyPr wrap="square" rtlCol="0">
            <a:spAutoFit/>
          </a:bodyPr>
          <a:lstStyle/>
          <a:p>
            <a:r>
              <a:rPr lang="en-GB" dirty="0"/>
              <a:t>The findings of the study could be considered reliable because, the researchers acknowledge other studies that have been conducted and have identified similar issues. Noble and Smith (2015) state that engaging with and acknowledging existing research on the topic can ensure the reliability of the findings.</a:t>
            </a:r>
          </a:p>
          <a:p>
            <a:endParaRPr lang="en-GB" dirty="0"/>
          </a:p>
          <a:p>
            <a:r>
              <a:rPr lang="en-GB" dirty="0"/>
              <a:t>It also states in the article that the themes identified can be verified. They help a workshop several months after the interviews where participants had the opportunity to verify or question the findings.</a:t>
            </a:r>
          </a:p>
        </p:txBody>
      </p:sp>
    </p:spTree>
    <p:extLst>
      <p:ext uri="{BB962C8B-B14F-4D97-AF65-F5344CB8AC3E}">
        <p14:creationId xmlns:p14="http://schemas.microsoft.com/office/powerpoint/2010/main" val="8665972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A10F56-4600-4E72-882F-DF9A3D7054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4E7C649-57E0-4A93-B134-67101C0725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AA35AF4F-B82E-435B-8949-29173A055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5412222" cy="3734405"/>
          </a:xfrm>
          <a:custGeom>
            <a:avLst/>
            <a:gdLst>
              <a:gd name="connsiteX0" fmla="*/ 1441992 w 5412222"/>
              <a:gd name="connsiteY0" fmla="*/ 2504513 h 3734405"/>
              <a:gd name="connsiteX1" fmla="*/ 1566499 w 5412222"/>
              <a:gd name="connsiteY1" fmla="*/ 2518404 h 3734405"/>
              <a:gd name="connsiteX2" fmla="*/ 1750954 w 5412222"/>
              <a:gd name="connsiteY2" fmla="*/ 2629527 h 3734405"/>
              <a:gd name="connsiteX3" fmla="*/ 1714063 w 5412222"/>
              <a:gd name="connsiteY3" fmla="*/ 3370350 h 3734405"/>
              <a:gd name="connsiteX4" fmla="*/ 1548053 w 5412222"/>
              <a:gd name="connsiteY4" fmla="*/ 3703720 h 3734405"/>
              <a:gd name="connsiteX5" fmla="*/ 1345153 w 5412222"/>
              <a:gd name="connsiteY5" fmla="*/ 3722241 h 3734405"/>
              <a:gd name="connsiteX6" fmla="*/ 1142252 w 5412222"/>
              <a:gd name="connsiteY6" fmla="*/ 3611117 h 3734405"/>
              <a:gd name="connsiteX7" fmla="*/ 1123807 w 5412222"/>
              <a:gd name="connsiteY7" fmla="*/ 3388870 h 3734405"/>
              <a:gd name="connsiteX8" fmla="*/ 1160697 w 5412222"/>
              <a:gd name="connsiteY8" fmla="*/ 3018459 h 3734405"/>
              <a:gd name="connsiteX9" fmla="*/ 1179143 w 5412222"/>
              <a:gd name="connsiteY9" fmla="*/ 2851774 h 3734405"/>
              <a:gd name="connsiteX10" fmla="*/ 1197589 w 5412222"/>
              <a:gd name="connsiteY10" fmla="*/ 2722130 h 3734405"/>
              <a:gd name="connsiteX11" fmla="*/ 1345153 w 5412222"/>
              <a:gd name="connsiteY11" fmla="*/ 2518404 h 3734405"/>
              <a:gd name="connsiteX12" fmla="*/ 1441992 w 5412222"/>
              <a:gd name="connsiteY12" fmla="*/ 2504513 h 3734405"/>
              <a:gd name="connsiteX13" fmla="*/ 2975080 w 5412222"/>
              <a:gd name="connsiteY13" fmla="*/ 2484443 h 3734405"/>
              <a:gd name="connsiteX14" fmla="*/ 3097382 w 5412222"/>
              <a:gd name="connsiteY14" fmla="*/ 2507883 h 3734405"/>
              <a:gd name="connsiteX15" fmla="*/ 3189904 w 5412222"/>
              <a:gd name="connsiteY15" fmla="*/ 2581966 h 3734405"/>
              <a:gd name="connsiteX16" fmla="*/ 3263922 w 5412222"/>
              <a:gd name="connsiteY16" fmla="*/ 2730130 h 3734405"/>
              <a:gd name="connsiteX17" fmla="*/ 3356443 w 5412222"/>
              <a:gd name="connsiteY17" fmla="*/ 3322788 h 3734405"/>
              <a:gd name="connsiteX18" fmla="*/ 3337939 w 5412222"/>
              <a:gd name="connsiteY18" fmla="*/ 3545035 h 3734405"/>
              <a:gd name="connsiteX19" fmla="*/ 3282426 w 5412222"/>
              <a:gd name="connsiteY19" fmla="*/ 3637638 h 3734405"/>
              <a:gd name="connsiteX20" fmla="*/ 3171400 w 5412222"/>
              <a:gd name="connsiteY20" fmla="*/ 3674679 h 3734405"/>
              <a:gd name="connsiteX21" fmla="*/ 3115887 w 5412222"/>
              <a:gd name="connsiteY21" fmla="*/ 3693200 h 3734405"/>
              <a:gd name="connsiteX22" fmla="*/ 2967852 w 5412222"/>
              <a:gd name="connsiteY22" fmla="*/ 3674679 h 3734405"/>
              <a:gd name="connsiteX23" fmla="*/ 2838321 w 5412222"/>
              <a:gd name="connsiteY23" fmla="*/ 3563556 h 3734405"/>
              <a:gd name="connsiteX24" fmla="*/ 2782808 w 5412222"/>
              <a:gd name="connsiteY24" fmla="*/ 3359829 h 3734405"/>
              <a:gd name="connsiteX25" fmla="*/ 2764304 w 5412222"/>
              <a:gd name="connsiteY25" fmla="*/ 3156103 h 3734405"/>
              <a:gd name="connsiteX26" fmla="*/ 2708791 w 5412222"/>
              <a:gd name="connsiteY26" fmla="*/ 2878295 h 3734405"/>
              <a:gd name="connsiteX27" fmla="*/ 2690286 w 5412222"/>
              <a:gd name="connsiteY27" fmla="*/ 2637527 h 3734405"/>
              <a:gd name="connsiteX28" fmla="*/ 2912339 w 5412222"/>
              <a:gd name="connsiteY28" fmla="*/ 2489363 h 3734405"/>
              <a:gd name="connsiteX29" fmla="*/ 2975080 w 5412222"/>
              <a:gd name="connsiteY29" fmla="*/ 2484443 h 3734405"/>
              <a:gd name="connsiteX30" fmla="*/ 4122198 w 5412222"/>
              <a:gd name="connsiteY30" fmla="*/ 1964873 h 3734405"/>
              <a:gd name="connsiteX31" fmla="*/ 4289154 w 5412222"/>
              <a:gd name="connsiteY31" fmla="*/ 2020607 h 3734405"/>
              <a:gd name="connsiteX32" fmla="*/ 4437557 w 5412222"/>
              <a:gd name="connsiteY32" fmla="*/ 2169233 h 3734405"/>
              <a:gd name="connsiteX33" fmla="*/ 4567411 w 5412222"/>
              <a:gd name="connsiteY33" fmla="*/ 2336436 h 3734405"/>
              <a:gd name="connsiteX34" fmla="*/ 4752916 w 5412222"/>
              <a:gd name="connsiteY34" fmla="*/ 2540795 h 3734405"/>
              <a:gd name="connsiteX35" fmla="*/ 4882769 w 5412222"/>
              <a:gd name="connsiteY35" fmla="*/ 2763733 h 3734405"/>
              <a:gd name="connsiteX36" fmla="*/ 4771467 w 5412222"/>
              <a:gd name="connsiteY36" fmla="*/ 2986671 h 3734405"/>
              <a:gd name="connsiteX37" fmla="*/ 4567411 w 5412222"/>
              <a:gd name="connsiteY37" fmla="*/ 3060983 h 3734405"/>
              <a:gd name="connsiteX38" fmla="*/ 4474659 w 5412222"/>
              <a:gd name="connsiteY38" fmla="*/ 3042405 h 3734405"/>
              <a:gd name="connsiteX39" fmla="*/ 4344804 w 5412222"/>
              <a:gd name="connsiteY39" fmla="*/ 2949514 h 3734405"/>
              <a:gd name="connsiteX40" fmla="*/ 3955244 w 5412222"/>
              <a:gd name="connsiteY40" fmla="*/ 2466483 h 3734405"/>
              <a:gd name="connsiteX41" fmla="*/ 3862491 w 5412222"/>
              <a:gd name="connsiteY41" fmla="*/ 2280701 h 3734405"/>
              <a:gd name="connsiteX42" fmla="*/ 3881042 w 5412222"/>
              <a:gd name="connsiteY42" fmla="*/ 2169233 h 3734405"/>
              <a:gd name="connsiteX43" fmla="*/ 3936693 w 5412222"/>
              <a:gd name="connsiteY43" fmla="*/ 2076342 h 3734405"/>
              <a:gd name="connsiteX44" fmla="*/ 3992345 w 5412222"/>
              <a:gd name="connsiteY44" fmla="*/ 2039186 h 3734405"/>
              <a:gd name="connsiteX45" fmla="*/ 4122198 w 5412222"/>
              <a:gd name="connsiteY45" fmla="*/ 1964873 h 3734405"/>
              <a:gd name="connsiteX46" fmla="*/ 146310 w 5412222"/>
              <a:gd name="connsiteY46" fmla="*/ 1953889 h 3734405"/>
              <a:gd name="connsiteX47" fmla="*/ 350366 w 5412222"/>
              <a:gd name="connsiteY47" fmla="*/ 2046733 h 3734405"/>
              <a:gd name="connsiteX48" fmla="*/ 443118 w 5412222"/>
              <a:gd name="connsiteY48" fmla="*/ 2232420 h 3734405"/>
              <a:gd name="connsiteX49" fmla="*/ 368916 w 5412222"/>
              <a:gd name="connsiteY49" fmla="*/ 2455245 h 3734405"/>
              <a:gd name="connsiteX50" fmla="*/ 55877 w 5412222"/>
              <a:gd name="connsiteY50" fmla="*/ 2823429 h 3734405"/>
              <a:gd name="connsiteX51" fmla="*/ 0 w 5412222"/>
              <a:gd name="connsiteY51" fmla="*/ 2890207 h 3734405"/>
              <a:gd name="connsiteX52" fmla="*/ 0 w 5412222"/>
              <a:gd name="connsiteY52" fmla="*/ 2010548 h 3734405"/>
              <a:gd name="connsiteX53" fmla="*/ 48920 w 5412222"/>
              <a:gd name="connsiteY53" fmla="*/ 1981743 h 3734405"/>
              <a:gd name="connsiteX54" fmla="*/ 146310 w 5412222"/>
              <a:gd name="connsiteY54" fmla="*/ 1953889 h 3734405"/>
              <a:gd name="connsiteX55" fmla="*/ 4987001 w 5412222"/>
              <a:gd name="connsiteY55" fmla="*/ 730996 h 3734405"/>
              <a:gd name="connsiteX56" fmla="*/ 5079441 w 5412222"/>
              <a:gd name="connsiteY56" fmla="*/ 730996 h 3734405"/>
              <a:gd name="connsiteX57" fmla="*/ 5338271 w 5412222"/>
              <a:gd name="connsiteY57" fmla="*/ 804801 h 3734405"/>
              <a:gd name="connsiteX58" fmla="*/ 5412222 w 5412222"/>
              <a:gd name="connsiteY58" fmla="*/ 970860 h 3734405"/>
              <a:gd name="connsiteX59" fmla="*/ 5412222 w 5412222"/>
              <a:gd name="connsiteY59" fmla="*/ 1100017 h 3734405"/>
              <a:gd name="connsiteX60" fmla="*/ 5338271 w 5412222"/>
              <a:gd name="connsiteY60" fmla="*/ 1266077 h 3734405"/>
              <a:gd name="connsiteX61" fmla="*/ 5171880 w 5412222"/>
              <a:gd name="connsiteY61" fmla="*/ 1339881 h 3734405"/>
              <a:gd name="connsiteX62" fmla="*/ 4913050 w 5412222"/>
              <a:gd name="connsiteY62" fmla="*/ 1339881 h 3734405"/>
              <a:gd name="connsiteX63" fmla="*/ 4580268 w 5412222"/>
              <a:gd name="connsiteY63" fmla="*/ 1339881 h 3734405"/>
              <a:gd name="connsiteX64" fmla="*/ 4413877 w 5412222"/>
              <a:gd name="connsiteY64" fmla="*/ 1321430 h 3734405"/>
              <a:gd name="connsiteX65" fmla="*/ 4247486 w 5412222"/>
              <a:gd name="connsiteY65" fmla="*/ 1247626 h 3734405"/>
              <a:gd name="connsiteX66" fmla="*/ 4192022 w 5412222"/>
              <a:gd name="connsiteY66" fmla="*/ 1118468 h 3734405"/>
              <a:gd name="connsiteX67" fmla="*/ 4192022 w 5412222"/>
              <a:gd name="connsiteY67" fmla="*/ 1026213 h 3734405"/>
              <a:gd name="connsiteX68" fmla="*/ 4247486 w 5412222"/>
              <a:gd name="connsiteY68" fmla="*/ 860154 h 3734405"/>
              <a:gd name="connsiteX69" fmla="*/ 4395389 w 5412222"/>
              <a:gd name="connsiteY69" fmla="*/ 786350 h 3734405"/>
              <a:gd name="connsiteX70" fmla="*/ 4617243 w 5412222"/>
              <a:gd name="connsiteY70" fmla="*/ 767899 h 3734405"/>
              <a:gd name="connsiteX71" fmla="*/ 4987001 w 5412222"/>
              <a:gd name="connsiteY71" fmla="*/ 730996 h 3734405"/>
              <a:gd name="connsiteX72" fmla="*/ 3807960 w 5412222"/>
              <a:gd name="connsiteY72" fmla="*/ 0 h 3734405"/>
              <a:gd name="connsiteX73" fmla="*/ 4404064 w 5412222"/>
              <a:gd name="connsiteY73" fmla="*/ 0 h 3734405"/>
              <a:gd name="connsiteX74" fmla="*/ 4368291 w 5412222"/>
              <a:gd name="connsiteY74" fmla="*/ 41360 h 3734405"/>
              <a:gd name="connsiteX75" fmla="*/ 4329548 w 5412222"/>
              <a:gd name="connsiteY75" fmla="*/ 87787 h 3734405"/>
              <a:gd name="connsiteX76" fmla="*/ 4107495 w 5412222"/>
              <a:gd name="connsiteY76" fmla="*/ 198776 h 3734405"/>
              <a:gd name="connsiteX77" fmla="*/ 3885443 w 5412222"/>
              <a:gd name="connsiteY77" fmla="*/ 106285 h 3734405"/>
              <a:gd name="connsiteX78" fmla="*/ 3818365 w 5412222"/>
              <a:gd name="connsiteY78" fmla="*/ 23043 h 37344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Lst>
            <a:rect l="l" t="t" r="r" b="b"/>
            <a:pathLst>
              <a:path w="5412222" h="3734405">
                <a:moveTo>
                  <a:pt x="1441992" y="2504513"/>
                </a:moveTo>
                <a:cubicBezTo>
                  <a:pt x="1478883" y="2504513"/>
                  <a:pt x="1520385" y="2509143"/>
                  <a:pt x="1566499" y="2518404"/>
                </a:cubicBezTo>
                <a:cubicBezTo>
                  <a:pt x="1658726" y="2536924"/>
                  <a:pt x="1732509" y="2573965"/>
                  <a:pt x="1750954" y="2629527"/>
                </a:cubicBezTo>
                <a:cubicBezTo>
                  <a:pt x="1787845" y="2703609"/>
                  <a:pt x="1714063" y="3296268"/>
                  <a:pt x="1714063" y="3370350"/>
                </a:cubicBezTo>
                <a:cubicBezTo>
                  <a:pt x="1695617" y="3555556"/>
                  <a:pt x="1658726" y="3666679"/>
                  <a:pt x="1548053" y="3703720"/>
                </a:cubicBezTo>
                <a:cubicBezTo>
                  <a:pt x="1492717" y="3740761"/>
                  <a:pt x="1418935" y="3740761"/>
                  <a:pt x="1345153" y="3722241"/>
                </a:cubicBezTo>
                <a:cubicBezTo>
                  <a:pt x="1252925" y="3722241"/>
                  <a:pt x="1179143" y="3685199"/>
                  <a:pt x="1142252" y="3611117"/>
                </a:cubicBezTo>
                <a:cubicBezTo>
                  <a:pt x="1123807" y="3555556"/>
                  <a:pt x="1105361" y="3481473"/>
                  <a:pt x="1123807" y="3388870"/>
                </a:cubicBezTo>
                <a:cubicBezTo>
                  <a:pt x="1123807" y="3388870"/>
                  <a:pt x="1160697" y="3055500"/>
                  <a:pt x="1160697" y="3018459"/>
                </a:cubicBezTo>
                <a:cubicBezTo>
                  <a:pt x="1160697" y="2962897"/>
                  <a:pt x="1179143" y="2870294"/>
                  <a:pt x="1179143" y="2851774"/>
                </a:cubicBezTo>
                <a:cubicBezTo>
                  <a:pt x="1197589" y="2722130"/>
                  <a:pt x="1197589" y="2722130"/>
                  <a:pt x="1197589" y="2722130"/>
                </a:cubicBezTo>
                <a:cubicBezTo>
                  <a:pt x="1234480" y="2611007"/>
                  <a:pt x="1289816" y="2555445"/>
                  <a:pt x="1345153" y="2518404"/>
                </a:cubicBezTo>
                <a:cubicBezTo>
                  <a:pt x="1372821" y="2509143"/>
                  <a:pt x="1405101" y="2504513"/>
                  <a:pt x="1441992" y="2504513"/>
                </a:cubicBezTo>
                <a:close/>
                <a:moveTo>
                  <a:pt x="2975080" y="2484443"/>
                </a:moveTo>
                <a:cubicBezTo>
                  <a:pt x="3031460" y="2487048"/>
                  <a:pt x="3069626" y="2507883"/>
                  <a:pt x="3097382" y="2507883"/>
                </a:cubicBezTo>
                <a:cubicBezTo>
                  <a:pt x="3134391" y="2526404"/>
                  <a:pt x="3152895" y="2544924"/>
                  <a:pt x="3189904" y="2581966"/>
                </a:cubicBezTo>
                <a:cubicBezTo>
                  <a:pt x="3208409" y="2619007"/>
                  <a:pt x="3226913" y="2656048"/>
                  <a:pt x="3263922" y="2730130"/>
                </a:cubicBezTo>
                <a:cubicBezTo>
                  <a:pt x="3282426" y="2804212"/>
                  <a:pt x="3356443" y="3322788"/>
                  <a:pt x="3356443" y="3322788"/>
                </a:cubicBezTo>
                <a:cubicBezTo>
                  <a:pt x="3374948" y="3433912"/>
                  <a:pt x="3356443" y="3507994"/>
                  <a:pt x="3337939" y="3545035"/>
                </a:cubicBezTo>
                <a:cubicBezTo>
                  <a:pt x="3319435" y="3582076"/>
                  <a:pt x="3300930" y="3619117"/>
                  <a:pt x="3282426" y="3637638"/>
                </a:cubicBezTo>
                <a:cubicBezTo>
                  <a:pt x="3245417" y="3656158"/>
                  <a:pt x="3208409" y="3656158"/>
                  <a:pt x="3171400" y="3674679"/>
                </a:cubicBezTo>
                <a:cubicBezTo>
                  <a:pt x="3152895" y="3674679"/>
                  <a:pt x="3134391" y="3693200"/>
                  <a:pt x="3115887" y="3693200"/>
                </a:cubicBezTo>
                <a:cubicBezTo>
                  <a:pt x="3060374" y="3711720"/>
                  <a:pt x="3004860" y="3711720"/>
                  <a:pt x="2967852" y="3674679"/>
                </a:cubicBezTo>
                <a:cubicBezTo>
                  <a:pt x="2912339" y="3656158"/>
                  <a:pt x="2875330" y="3619117"/>
                  <a:pt x="2838321" y="3563556"/>
                </a:cubicBezTo>
                <a:cubicBezTo>
                  <a:pt x="2801312" y="3507994"/>
                  <a:pt x="2782808" y="3433912"/>
                  <a:pt x="2782808" y="3359829"/>
                </a:cubicBezTo>
                <a:cubicBezTo>
                  <a:pt x="2764304" y="3156103"/>
                  <a:pt x="2764304" y="3156103"/>
                  <a:pt x="2764304" y="3156103"/>
                </a:cubicBezTo>
                <a:cubicBezTo>
                  <a:pt x="2708791" y="2878295"/>
                  <a:pt x="2708791" y="2878295"/>
                  <a:pt x="2708791" y="2878295"/>
                </a:cubicBezTo>
                <a:cubicBezTo>
                  <a:pt x="2671782" y="2767171"/>
                  <a:pt x="2671782" y="2693089"/>
                  <a:pt x="2690286" y="2637527"/>
                </a:cubicBezTo>
                <a:cubicBezTo>
                  <a:pt x="2727295" y="2563445"/>
                  <a:pt x="2801312" y="2489363"/>
                  <a:pt x="2912339" y="2489363"/>
                </a:cubicBezTo>
                <a:cubicBezTo>
                  <a:pt x="2935469" y="2484733"/>
                  <a:pt x="2956286" y="2483575"/>
                  <a:pt x="2975080" y="2484443"/>
                </a:cubicBezTo>
                <a:close/>
                <a:moveTo>
                  <a:pt x="4122198" y="1964873"/>
                </a:moveTo>
                <a:cubicBezTo>
                  <a:pt x="4177850" y="1964873"/>
                  <a:pt x="4233502" y="1983451"/>
                  <a:pt x="4289154" y="2020607"/>
                </a:cubicBezTo>
                <a:cubicBezTo>
                  <a:pt x="4344804" y="2039186"/>
                  <a:pt x="4400456" y="2094920"/>
                  <a:pt x="4437557" y="2169233"/>
                </a:cubicBezTo>
                <a:cubicBezTo>
                  <a:pt x="4567411" y="2336436"/>
                  <a:pt x="4567411" y="2336436"/>
                  <a:pt x="4567411" y="2336436"/>
                </a:cubicBezTo>
                <a:cubicBezTo>
                  <a:pt x="4752916" y="2540795"/>
                  <a:pt x="4752916" y="2540795"/>
                  <a:pt x="4752916" y="2540795"/>
                </a:cubicBezTo>
                <a:cubicBezTo>
                  <a:pt x="4827118" y="2633686"/>
                  <a:pt x="4864220" y="2707999"/>
                  <a:pt x="4882769" y="2763733"/>
                </a:cubicBezTo>
                <a:cubicBezTo>
                  <a:pt x="4882769" y="2838046"/>
                  <a:pt x="4864220" y="2930936"/>
                  <a:pt x="4771467" y="2986671"/>
                </a:cubicBezTo>
                <a:cubicBezTo>
                  <a:pt x="4697264" y="3042405"/>
                  <a:pt x="4623063" y="3060983"/>
                  <a:pt x="4567411" y="3060983"/>
                </a:cubicBezTo>
                <a:cubicBezTo>
                  <a:pt x="4548860" y="3060983"/>
                  <a:pt x="4511759" y="3060983"/>
                  <a:pt x="4474659" y="3042405"/>
                </a:cubicBezTo>
                <a:cubicBezTo>
                  <a:pt x="4437557" y="3023827"/>
                  <a:pt x="4400456" y="2986671"/>
                  <a:pt x="4344804" y="2949514"/>
                </a:cubicBezTo>
                <a:cubicBezTo>
                  <a:pt x="4289154" y="2893780"/>
                  <a:pt x="3955244" y="2466483"/>
                  <a:pt x="3955244" y="2466483"/>
                </a:cubicBezTo>
                <a:cubicBezTo>
                  <a:pt x="3899592" y="2392170"/>
                  <a:pt x="3862491" y="2317858"/>
                  <a:pt x="3862491" y="2280701"/>
                </a:cubicBezTo>
                <a:cubicBezTo>
                  <a:pt x="3862491" y="2224967"/>
                  <a:pt x="3862491" y="2187811"/>
                  <a:pt x="3881042" y="2169233"/>
                </a:cubicBezTo>
                <a:cubicBezTo>
                  <a:pt x="3899592" y="2132076"/>
                  <a:pt x="3918143" y="2113498"/>
                  <a:pt x="3936693" y="2076342"/>
                </a:cubicBezTo>
                <a:cubicBezTo>
                  <a:pt x="3973794" y="2057764"/>
                  <a:pt x="3992345" y="2039186"/>
                  <a:pt x="3992345" y="2039186"/>
                </a:cubicBezTo>
                <a:cubicBezTo>
                  <a:pt x="4029446" y="2002029"/>
                  <a:pt x="4085097" y="1983451"/>
                  <a:pt x="4122198" y="1964873"/>
                </a:cubicBezTo>
                <a:close/>
                <a:moveTo>
                  <a:pt x="146310" y="1953889"/>
                </a:moveTo>
                <a:cubicBezTo>
                  <a:pt x="201962" y="1953889"/>
                  <a:pt x="276164" y="1991027"/>
                  <a:pt x="350366" y="2046733"/>
                </a:cubicBezTo>
                <a:cubicBezTo>
                  <a:pt x="424568" y="2102439"/>
                  <a:pt x="443118" y="2176714"/>
                  <a:pt x="443118" y="2232420"/>
                </a:cubicBezTo>
                <a:cubicBezTo>
                  <a:pt x="443118" y="2288126"/>
                  <a:pt x="424568" y="2362401"/>
                  <a:pt x="368916" y="2455245"/>
                </a:cubicBezTo>
                <a:cubicBezTo>
                  <a:pt x="368916" y="2455245"/>
                  <a:pt x="181092" y="2674589"/>
                  <a:pt x="55877" y="2823429"/>
                </a:cubicBezTo>
                <a:lnTo>
                  <a:pt x="0" y="2890207"/>
                </a:lnTo>
                <a:lnTo>
                  <a:pt x="0" y="2010548"/>
                </a:lnTo>
                <a:lnTo>
                  <a:pt x="48920" y="1981743"/>
                </a:lnTo>
                <a:cubicBezTo>
                  <a:pt x="86021" y="1963174"/>
                  <a:pt x="118485" y="1953889"/>
                  <a:pt x="146310" y="1953889"/>
                </a:cubicBezTo>
                <a:close/>
                <a:moveTo>
                  <a:pt x="4987001" y="730996"/>
                </a:moveTo>
                <a:cubicBezTo>
                  <a:pt x="5079441" y="730996"/>
                  <a:pt x="5079441" y="730996"/>
                  <a:pt x="5079441" y="730996"/>
                </a:cubicBezTo>
                <a:cubicBezTo>
                  <a:pt x="5190368" y="749448"/>
                  <a:pt x="5282808" y="786350"/>
                  <a:pt x="5338271" y="804801"/>
                </a:cubicBezTo>
                <a:cubicBezTo>
                  <a:pt x="5393734" y="841703"/>
                  <a:pt x="5412222" y="897056"/>
                  <a:pt x="5412222" y="970860"/>
                </a:cubicBezTo>
                <a:cubicBezTo>
                  <a:pt x="5412222" y="1007762"/>
                  <a:pt x="5412222" y="1044664"/>
                  <a:pt x="5412222" y="1100017"/>
                </a:cubicBezTo>
                <a:cubicBezTo>
                  <a:pt x="5393734" y="1155371"/>
                  <a:pt x="5375246" y="1210724"/>
                  <a:pt x="5338271" y="1266077"/>
                </a:cubicBezTo>
                <a:cubicBezTo>
                  <a:pt x="5301295" y="1302979"/>
                  <a:pt x="5245832" y="1321430"/>
                  <a:pt x="5171880" y="1339881"/>
                </a:cubicBezTo>
                <a:cubicBezTo>
                  <a:pt x="5060954" y="1339881"/>
                  <a:pt x="5171880" y="1358332"/>
                  <a:pt x="4913050" y="1339881"/>
                </a:cubicBezTo>
                <a:cubicBezTo>
                  <a:pt x="4635731" y="1339881"/>
                  <a:pt x="4580268" y="1339881"/>
                  <a:pt x="4580268" y="1339881"/>
                </a:cubicBezTo>
                <a:cubicBezTo>
                  <a:pt x="4413877" y="1321430"/>
                  <a:pt x="4413877" y="1321430"/>
                  <a:pt x="4413877" y="1321430"/>
                </a:cubicBezTo>
                <a:cubicBezTo>
                  <a:pt x="4321437" y="1302979"/>
                  <a:pt x="4265974" y="1284528"/>
                  <a:pt x="4247486" y="1247626"/>
                </a:cubicBezTo>
                <a:cubicBezTo>
                  <a:pt x="4210510" y="1210724"/>
                  <a:pt x="4192022" y="1173821"/>
                  <a:pt x="4192022" y="1118468"/>
                </a:cubicBezTo>
                <a:cubicBezTo>
                  <a:pt x="4192022" y="1118468"/>
                  <a:pt x="4192022" y="1081566"/>
                  <a:pt x="4192022" y="1026213"/>
                </a:cubicBezTo>
                <a:cubicBezTo>
                  <a:pt x="4192022" y="970860"/>
                  <a:pt x="4210510" y="915507"/>
                  <a:pt x="4247486" y="860154"/>
                </a:cubicBezTo>
                <a:cubicBezTo>
                  <a:pt x="4265974" y="823252"/>
                  <a:pt x="4321437" y="786350"/>
                  <a:pt x="4395389" y="786350"/>
                </a:cubicBezTo>
                <a:cubicBezTo>
                  <a:pt x="4487828" y="767899"/>
                  <a:pt x="4561780" y="767899"/>
                  <a:pt x="4617243" y="767899"/>
                </a:cubicBezTo>
                <a:cubicBezTo>
                  <a:pt x="4783634" y="749448"/>
                  <a:pt x="4876074" y="730996"/>
                  <a:pt x="4987001" y="730996"/>
                </a:cubicBezTo>
                <a:close/>
                <a:moveTo>
                  <a:pt x="3807960" y="0"/>
                </a:moveTo>
                <a:lnTo>
                  <a:pt x="4404064" y="0"/>
                </a:lnTo>
                <a:lnTo>
                  <a:pt x="4368291" y="41360"/>
                </a:lnTo>
                <a:cubicBezTo>
                  <a:pt x="4352100" y="60329"/>
                  <a:pt x="4338800" y="76226"/>
                  <a:pt x="4329548" y="87787"/>
                </a:cubicBezTo>
                <a:cubicBezTo>
                  <a:pt x="4255530" y="161780"/>
                  <a:pt x="4181513" y="198776"/>
                  <a:pt x="4107495" y="198776"/>
                </a:cubicBezTo>
                <a:cubicBezTo>
                  <a:pt x="4033478" y="217275"/>
                  <a:pt x="3959460" y="180278"/>
                  <a:pt x="3885443" y="106285"/>
                </a:cubicBezTo>
                <a:cubicBezTo>
                  <a:pt x="3857687" y="78538"/>
                  <a:pt x="3834556" y="50790"/>
                  <a:pt x="3818365" y="23043"/>
                </a:cubicBez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a:solidFill>
                <a:schemeClr val="accent3"/>
              </a:solidFill>
            </a:endParaRPr>
          </a:p>
        </p:txBody>
      </p:sp>
      <p:sp>
        <p:nvSpPr>
          <p:cNvPr id="2" name="Title 1">
            <a:extLst>
              <a:ext uri="{FF2B5EF4-FFF2-40B4-BE49-F238E27FC236}">
                <a16:creationId xmlns:a16="http://schemas.microsoft.com/office/drawing/2014/main" id="{3755A778-3E1C-4162-94B9-90D50CB22737}"/>
              </a:ext>
            </a:extLst>
          </p:cNvPr>
          <p:cNvSpPr>
            <a:spLocks noGrp="1"/>
          </p:cNvSpPr>
          <p:nvPr>
            <p:ph type="title"/>
          </p:nvPr>
        </p:nvSpPr>
        <p:spPr>
          <a:xfrm>
            <a:off x="272031" y="633600"/>
            <a:ext cx="3770720" cy="1477328"/>
          </a:xfrm>
        </p:spPr>
        <p:txBody>
          <a:bodyPr>
            <a:normAutofit/>
          </a:bodyPr>
          <a:lstStyle/>
          <a:p>
            <a:r>
              <a:rPr lang="en-GB" sz="4000" dirty="0"/>
              <a:t>Discussions and Conclusions</a:t>
            </a:r>
          </a:p>
        </p:txBody>
      </p:sp>
      <p:sp>
        <p:nvSpPr>
          <p:cNvPr id="3" name="Content Placeholder 2">
            <a:extLst>
              <a:ext uri="{FF2B5EF4-FFF2-40B4-BE49-F238E27FC236}">
                <a16:creationId xmlns:a16="http://schemas.microsoft.com/office/drawing/2014/main" id="{976CF23F-D41C-48E0-BA31-E2C1419EAC92}"/>
              </a:ext>
            </a:extLst>
          </p:cNvPr>
          <p:cNvSpPr>
            <a:spLocks noGrp="1"/>
          </p:cNvSpPr>
          <p:nvPr>
            <p:ph idx="1"/>
          </p:nvPr>
        </p:nvSpPr>
        <p:spPr>
          <a:xfrm>
            <a:off x="210130" y="1396264"/>
            <a:ext cx="4991962" cy="5135374"/>
          </a:xfrm>
        </p:spPr>
        <p:txBody>
          <a:bodyPr>
            <a:normAutofit lnSpcReduction="10000"/>
          </a:bodyPr>
          <a:lstStyle/>
          <a:p>
            <a:pPr marL="0" indent="0">
              <a:buNone/>
            </a:pPr>
            <a:r>
              <a:rPr lang="en-GB" dirty="0">
                <a:solidFill>
                  <a:srgbClr val="FFFFFF"/>
                </a:solidFill>
              </a:rPr>
              <a:t>The authors clearly present a discussion of their conclusions.</a:t>
            </a:r>
          </a:p>
          <a:p>
            <a:r>
              <a:rPr lang="en-GB" dirty="0">
                <a:solidFill>
                  <a:srgbClr val="FFFFFF"/>
                </a:solidFill>
              </a:rPr>
              <a:t>The aim of the research was to build knowledge of the views and experiences of people with dementia and informal carers of receiving home care.</a:t>
            </a:r>
          </a:p>
          <a:p>
            <a:r>
              <a:rPr lang="en-GB" dirty="0">
                <a:solidFill>
                  <a:srgbClr val="FFFFFF"/>
                </a:solidFill>
              </a:rPr>
              <a:t>It compares  its’ findings to other literature such as, a study by Berglund, </a:t>
            </a:r>
            <a:r>
              <a:rPr lang="en-GB" dirty="0" err="1">
                <a:solidFill>
                  <a:srgbClr val="FFFFFF"/>
                </a:solidFill>
              </a:rPr>
              <a:t>Gillsjo</a:t>
            </a:r>
            <a:r>
              <a:rPr lang="en-GB" dirty="0">
                <a:solidFill>
                  <a:srgbClr val="FFFFFF"/>
                </a:solidFill>
              </a:rPr>
              <a:t> and </a:t>
            </a:r>
            <a:r>
              <a:rPr lang="en-GB" dirty="0" err="1">
                <a:solidFill>
                  <a:srgbClr val="FFFFFF"/>
                </a:solidFill>
              </a:rPr>
              <a:t>Svanstrom</a:t>
            </a:r>
            <a:r>
              <a:rPr lang="en-GB" dirty="0">
                <a:solidFill>
                  <a:srgbClr val="FFFFFF"/>
                </a:solidFill>
              </a:rPr>
              <a:t> (2008) and a study by Goh, et al. (2018). Both also identify the need for more adequate dementia training for home care workers.</a:t>
            </a:r>
          </a:p>
        </p:txBody>
      </p:sp>
      <p:sp>
        <p:nvSpPr>
          <p:cNvPr id="4" name="TextBox 3">
            <a:extLst>
              <a:ext uri="{FF2B5EF4-FFF2-40B4-BE49-F238E27FC236}">
                <a16:creationId xmlns:a16="http://schemas.microsoft.com/office/drawing/2014/main" id="{560C6DDF-995A-45CE-9971-0C819C6062DB}"/>
              </a:ext>
            </a:extLst>
          </p:cNvPr>
          <p:cNvSpPr txBox="1"/>
          <p:nvPr/>
        </p:nvSpPr>
        <p:spPr>
          <a:xfrm>
            <a:off x="6294922" y="385011"/>
            <a:ext cx="5534526" cy="5601533"/>
          </a:xfrm>
          <a:prstGeom prst="rect">
            <a:avLst/>
          </a:prstGeom>
          <a:noFill/>
        </p:spPr>
        <p:txBody>
          <a:bodyPr wrap="square" rtlCol="0">
            <a:spAutoFit/>
          </a:bodyPr>
          <a:lstStyle/>
          <a:p>
            <a:r>
              <a:rPr lang="en-GB" sz="3200" b="1" u="sng" dirty="0">
                <a:latin typeface="+mj-lt"/>
              </a:rPr>
              <a:t>Main Conclusions</a:t>
            </a:r>
          </a:p>
          <a:p>
            <a:endParaRPr lang="en-GB" sz="2000" dirty="0"/>
          </a:p>
          <a:p>
            <a:pPr marL="285750" indent="-285750">
              <a:buClr>
                <a:schemeClr val="accent4"/>
              </a:buClr>
              <a:buFont typeface="Arial" panose="020B0604020202020204" pitchFamily="34" charset="0"/>
              <a:buChar char="•"/>
            </a:pPr>
            <a:r>
              <a:rPr lang="en-GB" dirty="0"/>
              <a:t>There is a need for more adequate dementia training for home care workers.</a:t>
            </a:r>
          </a:p>
          <a:p>
            <a:pPr>
              <a:buClr>
                <a:schemeClr val="accent4"/>
              </a:buClr>
            </a:pPr>
            <a:endParaRPr lang="en-GB" dirty="0"/>
          </a:p>
          <a:p>
            <a:pPr marL="285750" indent="-285750">
              <a:buClr>
                <a:schemeClr val="accent4"/>
              </a:buClr>
              <a:buFont typeface="Arial" panose="020B0604020202020204" pitchFamily="34" charset="0"/>
              <a:buChar char="•"/>
            </a:pPr>
            <a:r>
              <a:rPr lang="en-GB" dirty="0"/>
              <a:t>Better knowledge of dementia will enable home care workers to provide person-centred care.</a:t>
            </a:r>
          </a:p>
          <a:p>
            <a:pPr>
              <a:buClr>
                <a:schemeClr val="accent4"/>
              </a:buClr>
            </a:pPr>
            <a:endParaRPr lang="en-GB" dirty="0"/>
          </a:p>
          <a:p>
            <a:pPr marL="285750" indent="-285750">
              <a:buClr>
                <a:schemeClr val="accent4"/>
              </a:buClr>
              <a:buFont typeface="Arial" panose="020B0604020202020204" pitchFamily="34" charset="0"/>
              <a:buChar char="•"/>
            </a:pPr>
            <a:r>
              <a:rPr lang="en-GB" dirty="0"/>
              <a:t>Care agencies need to make changes in order to improve the continuity of carers.</a:t>
            </a:r>
          </a:p>
          <a:p>
            <a:pPr marL="285750" indent="-285750">
              <a:buClr>
                <a:schemeClr val="accent4"/>
              </a:buClr>
              <a:buFont typeface="Arial" panose="020B0604020202020204" pitchFamily="34" charset="0"/>
              <a:buChar char="•"/>
            </a:pPr>
            <a:endParaRPr lang="en-GB" dirty="0"/>
          </a:p>
          <a:p>
            <a:pPr marL="285750" indent="-285750">
              <a:buClr>
                <a:schemeClr val="accent4"/>
              </a:buClr>
              <a:buFont typeface="Arial" panose="020B0604020202020204" pitchFamily="34" charset="0"/>
              <a:buChar char="•"/>
            </a:pPr>
            <a:r>
              <a:rPr lang="en-GB" dirty="0"/>
              <a:t>Care agencies need to collaborate with informal carers.</a:t>
            </a:r>
          </a:p>
          <a:p>
            <a:pPr>
              <a:buClr>
                <a:schemeClr val="accent4"/>
              </a:buClr>
            </a:pPr>
            <a:endParaRPr lang="en-GB" dirty="0"/>
          </a:p>
          <a:p>
            <a:pPr>
              <a:buClr>
                <a:schemeClr val="accent4"/>
              </a:buClr>
            </a:pPr>
            <a:r>
              <a:rPr lang="en-GB" dirty="0"/>
              <a:t>There are no recommendation clearly presented in the article. However, it does state that there is a great need for a dementia-specific training programme to be developed.</a:t>
            </a:r>
          </a:p>
        </p:txBody>
      </p:sp>
    </p:spTree>
    <p:extLst>
      <p:ext uri="{BB962C8B-B14F-4D97-AF65-F5344CB8AC3E}">
        <p14:creationId xmlns:p14="http://schemas.microsoft.com/office/powerpoint/2010/main" val="23825242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F58D3F4-AD3E-4263-85BF-7EB712458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B383AC10-A272-4982-A610-DDA728D781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F6FDED66-1461-4834-9923-329986747F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95815" y="0"/>
            <a:ext cx="11196185" cy="6858000"/>
          </a:xfrm>
          <a:custGeom>
            <a:avLst/>
            <a:gdLst>
              <a:gd name="connsiteX0" fmla="*/ 678180 w 11196185"/>
              <a:gd name="connsiteY0" fmla="*/ 0 h 6858000"/>
              <a:gd name="connsiteX1" fmla="*/ 10577581 w 11196185"/>
              <a:gd name="connsiteY1" fmla="*/ 0 h 6858000"/>
              <a:gd name="connsiteX2" fmla="*/ 10716113 w 11196185"/>
              <a:gd name="connsiteY2" fmla="*/ 294338 h 6858000"/>
              <a:gd name="connsiteX3" fmla="*/ 11040720 w 11196185"/>
              <a:gd name="connsiteY3" fmla="*/ 992736 h 6858000"/>
              <a:gd name="connsiteX4" fmla="*/ 11188414 w 11196185"/>
              <a:gd name="connsiteY4" fmla="*/ 1350314 h 6858000"/>
              <a:gd name="connsiteX5" fmla="*/ 11196185 w 11196185"/>
              <a:gd name="connsiteY5" fmla="*/ 1382182 h 6858000"/>
              <a:gd name="connsiteX6" fmla="*/ 11196185 w 11196185"/>
              <a:gd name="connsiteY6" fmla="*/ 4121434 h 6858000"/>
              <a:gd name="connsiteX7" fmla="*/ 11176802 w 11196185"/>
              <a:gd name="connsiteY7" fmla="*/ 4304566 h 6858000"/>
              <a:gd name="connsiteX8" fmla="*/ 10289429 w 11196185"/>
              <a:gd name="connsiteY8" fmla="*/ 5937296 h 6858000"/>
              <a:gd name="connsiteX9" fmla="*/ 9411880 w 11196185"/>
              <a:gd name="connsiteY9" fmla="*/ 6851146 h 6858000"/>
              <a:gd name="connsiteX10" fmla="*/ 9402883 w 11196185"/>
              <a:gd name="connsiteY10" fmla="*/ 6858000 h 6858000"/>
              <a:gd name="connsiteX11" fmla="*/ 1880709 w 11196185"/>
              <a:gd name="connsiteY11" fmla="*/ 6858000 h 6858000"/>
              <a:gd name="connsiteX12" fmla="*/ 1838993 w 11196185"/>
              <a:gd name="connsiteY12" fmla="*/ 6821023 h 6858000"/>
              <a:gd name="connsiteX13" fmla="*/ 1110605 w 11196185"/>
              <a:gd name="connsiteY13" fmla="*/ 6101023 h 6858000"/>
              <a:gd name="connsiteX14" fmla="*/ 0 w 11196185"/>
              <a:gd name="connsiteY14" fmla="*/ 3022953 h 6858000"/>
              <a:gd name="connsiteX15" fmla="*/ 653297 w 11196185"/>
              <a:gd name="connsiteY15" fmla="*/ 4311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196185" h="6858000">
                <a:moveTo>
                  <a:pt x="678180" y="0"/>
                </a:moveTo>
                <a:lnTo>
                  <a:pt x="10577581" y="0"/>
                </a:lnTo>
                <a:lnTo>
                  <a:pt x="10716113" y="294338"/>
                </a:lnTo>
                <a:cubicBezTo>
                  <a:pt x="10820232" y="519974"/>
                  <a:pt x="10926393" y="755332"/>
                  <a:pt x="11040720" y="992736"/>
                </a:cubicBezTo>
                <a:cubicBezTo>
                  <a:pt x="11101967" y="1099159"/>
                  <a:pt x="11150454" y="1219908"/>
                  <a:pt x="11188414" y="1350314"/>
                </a:cubicBezTo>
                <a:lnTo>
                  <a:pt x="11196185" y="1382182"/>
                </a:lnTo>
                <a:lnTo>
                  <a:pt x="11196185" y="4121434"/>
                </a:lnTo>
                <a:lnTo>
                  <a:pt x="11176802" y="4304566"/>
                </a:lnTo>
                <a:cubicBezTo>
                  <a:pt x="11053990" y="5160104"/>
                  <a:pt x="10546664" y="5536165"/>
                  <a:pt x="10289429" y="5937296"/>
                </a:cubicBezTo>
                <a:cubicBezTo>
                  <a:pt x="10175102" y="6195166"/>
                  <a:pt x="9816937" y="6534516"/>
                  <a:pt x="9411880" y="6851146"/>
                </a:cubicBezTo>
                <a:lnTo>
                  <a:pt x="9402883" y="6858000"/>
                </a:lnTo>
                <a:lnTo>
                  <a:pt x="1880709" y="6858000"/>
                </a:lnTo>
                <a:lnTo>
                  <a:pt x="1838993" y="6821023"/>
                </a:lnTo>
                <a:cubicBezTo>
                  <a:pt x="1404461" y="6426943"/>
                  <a:pt x="1110605" y="6101023"/>
                  <a:pt x="1110605" y="6101023"/>
                </a:cubicBezTo>
                <a:cubicBezTo>
                  <a:pt x="816622" y="5544351"/>
                  <a:pt x="0" y="3776098"/>
                  <a:pt x="0" y="3022953"/>
                </a:cubicBezTo>
                <a:cubicBezTo>
                  <a:pt x="0" y="2171572"/>
                  <a:pt x="195989" y="894500"/>
                  <a:pt x="653297" y="43119"/>
                </a:cubicBezTo>
                <a:close/>
              </a:path>
            </a:pathLst>
          </a:custGeom>
          <a:solidFill>
            <a:schemeClr val="bg2"/>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2" name="Title 1">
            <a:extLst>
              <a:ext uri="{FF2B5EF4-FFF2-40B4-BE49-F238E27FC236}">
                <a16:creationId xmlns:a16="http://schemas.microsoft.com/office/drawing/2014/main" id="{69CB3AE6-CDC8-41B1-BAE8-2D82BF991B93}"/>
              </a:ext>
            </a:extLst>
          </p:cNvPr>
          <p:cNvSpPr>
            <a:spLocks noGrp="1"/>
          </p:cNvSpPr>
          <p:nvPr>
            <p:ph type="title"/>
          </p:nvPr>
        </p:nvSpPr>
        <p:spPr>
          <a:xfrm>
            <a:off x="4568381" y="-49436"/>
            <a:ext cx="2743840" cy="1362000"/>
          </a:xfrm>
        </p:spPr>
        <p:txBody>
          <a:bodyPr wrap="square" anchor="ctr">
            <a:normAutofit/>
          </a:bodyPr>
          <a:lstStyle/>
          <a:p>
            <a:r>
              <a:rPr lang="en-GB" dirty="0"/>
              <a:t>Closing Statement</a:t>
            </a:r>
          </a:p>
        </p:txBody>
      </p:sp>
      <p:sp>
        <p:nvSpPr>
          <p:cNvPr id="23" name="Freeform 10">
            <a:extLst>
              <a:ext uri="{FF2B5EF4-FFF2-40B4-BE49-F238E27FC236}">
                <a16:creationId xmlns:a16="http://schemas.microsoft.com/office/drawing/2014/main" id="{1607CD53-0FF9-47E9-94AD-2BF64BA801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5824556">
            <a:off x="198004" y="426519"/>
            <a:ext cx="2955087" cy="2765998"/>
          </a:xfrm>
          <a:custGeom>
            <a:avLst/>
            <a:gdLst>
              <a:gd name="T0" fmla="*/ 43 w 250"/>
              <a:gd name="T1" fmla="*/ 167 h 234"/>
              <a:gd name="T2" fmla="*/ 70 w 250"/>
              <a:gd name="T3" fmla="*/ 133 h 234"/>
              <a:gd name="T4" fmla="*/ 48 w 250"/>
              <a:gd name="T5" fmla="*/ 134 h 234"/>
              <a:gd name="T6" fmla="*/ 19 w 250"/>
              <a:gd name="T7" fmla="*/ 130 h 234"/>
              <a:gd name="T8" fmla="*/ 6 w 250"/>
              <a:gd name="T9" fmla="*/ 123 h 234"/>
              <a:gd name="T10" fmla="*/ 1 w 250"/>
              <a:gd name="T11" fmla="*/ 103 h 234"/>
              <a:gd name="T12" fmla="*/ 11 w 250"/>
              <a:gd name="T13" fmla="*/ 81 h 234"/>
              <a:gd name="T14" fmla="*/ 23 w 250"/>
              <a:gd name="T15" fmla="*/ 76 h 234"/>
              <a:gd name="T16" fmla="*/ 81 w 250"/>
              <a:gd name="T17" fmla="*/ 78 h 234"/>
              <a:gd name="T18" fmla="*/ 65 w 250"/>
              <a:gd name="T19" fmla="*/ 49 h 234"/>
              <a:gd name="T20" fmla="*/ 57 w 250"/>
              <a:gd name="T21" fmla="*/ 27 h 234"/>
              <a:gd name="T22" fmla="*/ 67 w 250"/>
              <a:gd name="T23" fmla="*/ 12 h 234"/>
              <a:gd name="T24" fmla="*/ 85 w 250"/>
              <a:gd name="T25" fmla="*/ 1 h 234"/>
              <a:gd name="T26" fmla="*/ 101 w 250"/>
              <a:gd name="T27" fmla="*/ 8 h 234"/>
              <a:gd name="T28" fmla="*/ 107 w 250"/>
              <a:gd name="T29" fmla="*/ 15 h 234"/>
              <a:gd name="T30" fmla="*/ 120 w 250"/>
              <a:gd name="T31" fmla="*/ 37 h 234"/>
              <a:gd name="T32" fmla="*/ 131 w 250"/>
              <a:gd name="T33" fmla="*/ 60 h 234"/>
              <a:gd name="T34" fmla="*/ 164 w 250"/>
              <a:gd name="T35" fmla="*/ 25 h 234"/>
              <a:gd name="T36" fmla="*/ 187 w 250"/>
              <a:gd name="T37" fmla="*/ 11 h 234"/>
              <a:gd name="T38" fmla="*/ 205 w 250"/>
              <a:gd name="T39" fmla="*/ 19 h 234"/>
              <a:gd name="T40" fmla="*/ 214 w 250"/>
              <a:gd name="T41" fmla="*/ 34 h 234"/>
              <a:gd name="T42" fmla="*/ 203 w 250"/>
              <a:gd name="T43" fmla="*/ 57 h 234"/>
              <a:gd name="T44" fmla="*/ 166 w 250"/>
              <a:gd name="T45" fmla="*/ 100 h 234"/>
              <a:gd name="T46" fmla="*/ 217 w 250"/>
              <a:gd name="T47" fmla="*/ 98 h 234"/>
              <a:gd name="T48" fmla="*/ 244 w 250"/>
              <a:gd name="T49" fmla="*/ 104 h 234"/>
              <a:gd name="T50" fmla="*/ 249 w 250"/>
              <a:gd name="T51" fmla="*/ 115 h 234"/>
              <a:gd name="T52" fmla="*/ 247 w 250"/>
              <a:gd name="T53" fmla="*/ 129 h 234"/>
              <a:gd name="T54" fmla="*/ 245 w 250"/>
              <a:gd name="T55" fmla="*/ 134 h 234"/>
              <a:gd name="T56" fmla="*/ 241 w 250"/>
              <a:gd name="T57" fmla="*/ 141 h 234"/>
              <a:gd name="T58" fmla="*/ 227 w 250"/>
              <a:gd name="T59" fmla="*/ 147 h 234"/>
              <a:gd name="T60" fmla="*/ 187 w 250"/>
              <a:gd name="T61" fmla="*/ 151 h 234"/>
              <a:gd name="T62" fmla="*/ 160 w 250"/>
              <a:gd name="T63" fmla="*/ 148 h 234"/>
              <a:gd name="T64" fmla="*/ 168 w 250"/>
              <a:gd name="T65" fmla="*/ 168 h 234"/>
              <a:gd name="T66" fmla="*/ 176 w 250"/>
              <a:gd name="T67" fmla="*/ 194 h 234"/>
              <a:gd name="T68" fmla="*/ 176 w 250"/>
              <a:gd name="T69" fmla="*/ 211 h 234"/>
              <a:gd name="T70" fmla="*/ 170 w 250"/>
              <a:gd name="T71" fmla="*/ 221 h 234"/>
              <a:gd name="T72" fmla="*/ 156 w 250"/>
              <a:gd name="T73" fmla="*/ 230 h 234"/>
              <a:gd name="T74" fmla="*/ 130 w 250"/>
              <a:gd name="T75" fmla="*/ 226 h 234"/>
              <a:gd name="T76" fmla="*/ 122 w 250"/>
              <a:gd name="T77" fmla="*/ 213 h 234"/>
              <a:gd name="T78" fmla="*/ 110 w 250"/>
              <a:gd name="T79" fmla="*/ 169 h 234"/>
              <a:gd name="T80" fmla="*/ 92 w 250"/>
              <a:gd name="T81" fmla="*/ 192 h 234"/>
              <a:gd name="T82" fmla="*/ 87 w 250"/>
              <a:gd name="T83" fmla="*/ 197 h 234"/>
              <a:gd name="T84" fmla="*/ 84 w 250"/>
              <a:gd name="T85" fmla="*/ 201 h 234"/>
              <a:gd name="T86" fmla="*/ 65 w 250"/>
              <a:gd name="T87" fmla="*/ 212 h 234"/>
              <a:gd name="T88" fmla="*/ 50 w 250"/>
              <a:gd name="T89" fmla="*/ 204 h 234"/>
              <a:gd name="T90" fmla="*/ 44 w 250"/>
              <a:gd name="T91" fmla="*/ 198 h 234"/>
              <a:gd name="T92" fmla="*/ 38 w 250"/>
              <a:gd name="T93" fmla="*/ 185 h 234"/>
              <a:gd name="T94" fmla="*/ 43 w 250"/>
              <a:gd name="T95" fmla="*/ 167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50" h="234">
                <a:moveTo>
                  <a:pt x="43" y="167"/>
                </a:moveTo>
                <a:cubicBezTo>
                  <a:pt x="70" y="133"/>
                  <a:pt x="70" y="133"/>
                  <a:pt x="70" y="133"/>
                </a:cubicBezTo>
                <a:cubicBezTo>
                  <a:pt x="60" y="134"/>
                  <a:pt x="61" y="134"/>
                  <a:pt x="48" y="134"/>
                </a:cubicBezTo>
                <a:cubicBezTo>
                  <a:pt x="34" y="133"/>
                  <a:pt x="24" y="132"/>
                  <a:pt x="19" y="130"/>
                </a:cubicBezTo>
                <a:cubicBezTo>
                  <a:pt x="13" y="128"/>
                  <a:pt x="9" y="126"/>
                  <a:pt x="6" y="123"/>
                </a:cubicBezTo>
                <a:cubicBezTo>
                  <a:pt x="1" y="119"/>
                  <a:pt x="0" y="112"/>
                  <a:pt x="1" y="103"/>
                </a:cubicBezTo>
                <a:cubicBezTo>
                  <a:pt x="2" y="93"/>
                  <a:pt x="6" y="86"/>
                  <a:pt x="11" y="81"/>
                </a:cubicBezTo>
                <a:cubicBezTo>
                  <a:pt x="15" y="77"/>
                  <a:pt x="18" y="76"/>
                  <a:pt x="23" y="76"/>
                </a:cubicBezTo>
                <a:cubicBezTo>
                  <a:pt x="81" y="78"/>
                  <a:pt x="81" y="78"/>
                  <a:pt x="81" y="78"/>
                </a:cubicBezTo>
                <a:cubicBezTo>
                  <a:pt x="65" y="49"/>
                  <a:pt x="65" y="49"/>
                  <a:pt x="65" y="49"/>
                </a:cubicBezTo>
                <a:cubicBezTo>
                  <a:pt x="58" y="40"/>
                  <a:pt x="56" y="33"/>
                  <a:pt x="57" y="27"/>
                </a:cubicBezTo>
                <a:cubicBezTo>
                  <a:pt x="58" y="21"/>
                  <a:pt x="62" y="16"/>
                  <a:pt x="67" y="12"/>
                </a:cubicBezTo>
                <a:cubicBezTo>
                  <a:pt x="74" y="6"/>
                  <a:pt x="80" y="2"/>
                  <a:pt x="85" y="1"/>
                </a:cubicBezTo>
                <a:cubicBezTo>
                  <a:pt x="90" y="0"/>
                  <a:pt x="95" y="2"/>
                  <a:pt x="101" y="8"/>
                </a:cubicBezTo>
                <a:cubicBezTo>
                  <a:pt x="104" y="11"/>
                  <a:pt x="106" y="13"/>
                  <a:pt x="107" y="15"/>
                </a:cubicBezTo>
                <a:cubicBezTo>
                  <a:pt x="110" y="19"/>
                  <a:pt x="112" y="20"/>
                  <a:pt x="120" y="37"/>
                </a:cubicBezTo>
                <a:cubicBezTo>
                  <a:pt x="129" y="55"/>
                  <a:pt x="128" y="51"/>
                  <a:pt x="131" y="60"/>
                </a:cubicBezTo>
                <a:cubicBezTo>
                  <a:pt x="164" y="25"/>
                  <a:pt x="164" y="25"/>
                  <a:pt x="164" y="25"/>
                </a:cubicBezTo>
                <a:cubicBezTo>
                  <a:pt x="173" y="16"/>
                  <a:pt x="180" y="11"/>
                  <a:pt x="187" y="11"/>
                </a:cubicBezTo>
                <a:cubicBezTo>
                  <a:pt x="193" y="10"/>
                  <a:pt x="200" y="13"/>
                  <a:pt x="205" y="19"/>
                </a:cubicBezTo>
                <a:cubicBezTo>
                  <a:pt x="210" y="24"/>
                  <a:pt x="213" y="29"/>
                  <a:pt x="214" y="34"/>
                </a:cubicBezTo>
                <a:cubicBezTo>
                  <a:pt x="214" y="39"/>
                  <a:pt x="211" y="47"/>
                  <a:pt x="203" y="57"/>
                </a:cubicBezTo>
                <a:cubicBezTo>
                  <a:pt x="166" y="100"/>
                  <a:pt x="166" y="100"/>
                  <a:pt x="166" y="100"/>
                </a:cubicBezTo>
                <a:cubicBezTo>
                  <a:pt x="217" y="98"/>
                  <a:pt x="217" y="98"/>
                  <a:pt x="217" y="98"/>
                </a:cubicBezTo>
                <a:cubicBezTo>
                  <a:pt x="229" y="96"/>
                  <a:pt x="238" y="98"/>
                  <a:pt x="244" y="104"/>
                </a:cubicBezTo>
                <a:cubicBezTo>
                  <a:pt x="247" y="107"/>
                  <a:pt x="249" y="111"/>
                  <a:pt x="249" y="115"/>
                </a:cubicBezTo>
                <a:cubicBezTo>
                  <a:pt x="250" y="120"/>
                  <a:pt x="249" y="124"/>
                  <a:pt x="247" y="129"/>
                </a:cubicBezTo>
                <a:cubicBezTo>
                  <a:pt x="247" y="130"/>
                  <a:pt x="246" y="132"/>
                  <a:pt x="245" y="134"/>
                </a:cubicBezTo>
                <a:cubicBezTo>
                  <a:pt x="244" y="137"/>
                  <a:pt x="243" y="140"/>
                  <a:pt x="241" y="141"/>
                </a:cubicBezTo>
                <a:cubicBezTo>
                  <a:pt x="239" y="144"/>
                  <a:pt x="234" y="146"/>
                  <a:pt x="227" y="147"/>
                </a:cubicBezTo>
                <a:cubicBezTo>
                  <a:pt x="221" y="149"/>
                  <a:pt x="207" y="150"/>
                  <a:pt x="187" y="151"/>
                </a:cubicBezTo>
                <a:cubicBezTo>
                  <a:pt x="175" y="152"/>
                  <a:pt x="161" y="148"/>
                  <a:pt x="160" y="148"/>
                </a:cubicBezTo>
                <a:cubicBezTo>
                  <a:pt x="161" y="151"/>
                  <a:pt x="165" y="161"/>
                  <a:pt x="168" y="168"/>
                </a:cubicBezTo>
                <a:cubicBezTo>
                  <a:pt x="168" y="171"/>
                  <a:pt x="173" y="181"/>
                  <a:pt x="176" y="194"/>
                </a:cubicBezTo>
                <a:cubicBezTo>
                  <a:pt x="179" y="206"/>
                  <a:pt x="176" y="203"/>
                  <a:pt x="176" y="211"/>
                </a:cubicBezTo>
                <a:cubicBezTo>
                  <a:pt x="176" y="214"/>
                  <a:pt x="174" y="217"/>
                  <a:pt x="170" y="221"/>
                </a:cubicBezTo>
                <a:cubicBezTo>
                  <a:pt x="166" y="226"/>
                  <a:pt x="161" y="228"/>
                  <a:pt x="156" y="230"/>
                </a:cubicBezTo>
                <a:cubicBezTo>
                  <a:pt x="147" y="234"/>
                  <a:pt x="137" y="233"/>
                  <a:pt x="130" y="226"/>
                </a:cubicBezTo>
                <a:cubicBezTo>
                  <a:pt x="127" y="223"/>
                  <a:pt x="125" y="219"/>
                  <a:pt x="122" y="213"/>
                </a:cubicBezTo>
                <a:cubicBezTo>
                  <a:pt x="118" y="188"/>
                  <a:pt x="117" y="189"/>
                  <a:pt x="110" y="169"/>
                </a:cubicBezTo>
                <a:cubicBezTo>
                  <a:pt x="92" y="192"/>
                  <a:pt x="92" y="192"/>
                  <a:pt x="92" y="192"/>
                </a:cubicBezTo>
                <a:cubicBezTo>
                  <a:pt x="90" y="193"/>
                  <a:pt x="88" y="195"/>
                  <a:pt x="87" y="197"/>
                </a:cubicBezTo>
                <a:cubicBezTo>
                  <a:pt x="86" y="198"/>
                  <a:pt x="85" y="200"/>
                  <a:pt x="84" y="201"/>
                </a:cubicBezTo>
                <a:cubicBezTo>
                  <a:pt x="76" y="209"/>
                  <a:pt x="70" y="212"/>
                  <a:pt x="65" y="212"/>
                </a:cubicBezTo>
                <a:cubicBezTo>
                  <a:pt x="60" y="211"/>
                  <a:pt x="55" y="209"/>
                  <a:pt x="50" y="204"/>
                </a:cubicBezTo>
                <a:cubicBezTo>
                  <a:pt x="50" y="203"/>
                  <a:pt x="48" y="202"/>
                  <a:pt x="44" y="198"/>
                </a:cubicBezTo>
                <a:cubicBezTo>
                  <a:pt x="41" y="195"/>
                  <a:pt x="39" y="191"/>
                  <a:pt x="38" y="185"/>
                </a:cubicBezTo>
                <a:cubicBezTo>
                  <a:pt x="37" y="179"/>
                  <a:pt x="39" y="173"/>
                  <a:pt x="43" y="167"/>
                </a:cubicBezTo>
                <a:close/>
              </a:path>
            </a:pathLst>
          </a:custGeom>
          <a:solidFill>
            <a:schemeClr val="accent4"/>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3E753CFE-2545-4A28-8AE7-751F723EBE2E}"/>
              </a:ext>
            </a:extLst>
          </p:cNvPr>
          <p:cNvSpPr>
            <a:spLocks noGrp="1"/>
          </p:cNvSpPr>
          <p:nvPr>
            <p:ph idx="1"/>
          </p:nvPr>
        </p:nvSpPr>
        <p:spPr>
          <a:xfrm>
            <a:off x="2352843" y="1126157"/>
            <a:ext cx="9044898" cy="5541808"/>
          </a:xfrm>
        </p:spPr>
        <p:txBody>
          <a:bodyPr>
            <a:normAutofit fontScale="70000" lnSpcReduction="20000"/>
          </a:bodyPr>
          <a:lstStyle/>
          <a:p>
            <a:pPr marL="0" indent="0">
              <a:buNone/>
            </a:pPr>
            <a:r>
              <a:rPr lang="en-GB" dirty="0">
                <a:solidFill>
                  <a:srgbClr val="FFFFFF"/>
                </a:solidFill>
              </a:rPr>
              <a:t>When considering the aims of the article which was, to further understanding of experiencing home care from the perspective of people with dementia and informal carers and to also inform a dementia-specific training programme for home care workers. It is evident that, in part they are achieved this. They did obtain in-depth knowledge on the experience of home dementia care. However, there was not much mention of a dementia-specific training programme in the conclusion, only the need for home care workers knowledge to be improved.</a:t>
            </a:r>
          </a:p>
          <a:p>
            <a:pPr marL="0" indent="0">
              <a:buNone/>
            </a:pPr>
            <a:endParaRPr lang="en-GB" dirty="0">
              <a:solidFill>
                <a:srgbClr val="FFFFFF"/>
              </a:solidFill>
            </a:endParaRPr>
          </a:p>
          <a:p>
            <a:pPr marL="0" indent="0">
              <a:buNone/>
            </a:pPr>
            <a:r>
              <a:rPr lang="en-GB" dirty="0">
                <a:solidFill>
                  <a:srgbClr val="FFFFFF"/>
                </a:solidFill>
              </a:rPr>
              <a:t>Strengths </a:t>
            </a:r>
          </a:p>
          <a:p>
            <a:r>
              <a:rPr lang="en-GB" dirty="0">
                <a:solidFill>
                  <a:srgbClr val="FFFFFF"/>
                </a:solidFill>
              </a:rPr>
              <a:t>The layout of the article is clear and easy to follow. It gives a clear overview of the study, the methodology, the sample and ethical approval.</a:t>
            </a:r>
          </a:p>
          <a:p>
            <a:r>
              <a:rPr lang="en-GB" dirty="0">
                <a:solidFill>
                  <a:srgbClr val="FFFFFF"/>
                </a:solidFill>
              </a:rPr>
              <a:t>Acknowledges other literature that supports the findings of the research.</a:t>
            </a:r>
          </a:p>
          <a:p>
            <a:pPr marL="0" indent="0">
              <a:buNone/>
            </a:pPr>
            <a:r>
              <a:rPr lang="en-GB" dirty="0">
                <a:solidFill>
                  <a:srgbClr val="FFFFFF"/>
                </a:solidFill>
              </a:rPr>
              <a:t>Limitations</a:t>
            </a:r>
          </a:p>
          <a:p>
            <a:r>
              <a:rPr lang="en-GB" dirty="0">
                <a:solidFill>
                  <a:srgbClr val="FFFFFF"/>
                </a:solidFill>
              </a:rPr>
              <a:t>One of the aims of the article was to inform a dementia-specific training programme, yet no recommendations were made in the article about this. It was only suggested that this is necessary. </a:t>
            </a:r>
          </a:p>
          <a:p>
            <a:r>
              <a:rPr lang="en-GB" dirty="0">
                <a:solidFill>
                  <a:srgbClr val="FFFFFF"/>
                </a:solidFill>
              </a:rPr>
              <a:t>Although dementia is defined in the article, many key terms were not defined. Such as, home care, informal carer and person-centred care. </a:t>
            </a:r>
          </a:p>
          <a:p>
            <a:r>
              <a:rPr lang="en-GB" dirty="0">
                <a:solidFill>
                  <a:srgbClr val="FFFFFF"/>
                </a:solidFill>
              </a:rPr>
              <a:t>The sample in the study was small and only four people with dementia took part. All of which had Alzheimer’s. The informal carers that took part were all women. Therefore, the study could not be representative of male informal carers or people with other forms of dementia. </a:t>
            </a:r>
          </a:p>
          <a:p>
            <a:endParaRPr lang="en-GB" dirty="0"/>
          </a:p>
        </p:txBody>
      </p:sp>
    </p:spTree>
    <p:extLst>
      <p:ext uri="{BB962C8B-B14F-4D97-AF65-F5344CB8AC3E}">
        <p14:creationId xmlns:p14="http://schemas.microsoft.com/office/powerpoint/2010/main" val="37216596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9646535-AEF6-4883-A4F9-EEC1F8B43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7FEECB93-933C-477B-BC7D-C2F2F6271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Question mark on green pastel background">
            <a:extLst>
              <a:ext uri="{FF2B5EF4-FFF2-40B4-BE49-F238E27FC236}">
                <a16:creationId xmlns:a16="http://schemas.microsoft.com/office/drawing/2014/main" id="{3873679A-6244-43DF-9549-27AF1B7166E5}"/>
              </a:ext>
            </a:extLst>
          </p:cNvPr>
          <p:cNvPicPr>
            <a:picLocks noChangeAspect="1"/>
          </p:cNvPicPr>
          <p:nvPr/>
        </p:nvPicPr>
        <p:blipFill rotWithShape="1">
          <a:blip r:embed="rId2"/>
          <a:srcRect t="3582" b="21418"/>
          <a:stretch/>
        </p:blipFill>
        <p:spPr>
          <a:xfrm>
            <a:off x="20"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12" name="Rectangle 11">
            <a:extLst>
              <a:ext uri="{FF2B5EF4-FFF2-40B4-BE49-F238E27FC236}">
                <a16:creationId xmlns:a16="http://schemas.microsoft.com/office/drawing/2014/main" id="{497BC505-FE0C-4637-A29D-B71DFBBBAA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alpha val="30000"/>
                </a:schemeClr>
              </a:gs>
              <a:gs pos="33000">
                <a:schemeClr val="bg1">
                  <a:alpha val="20000"/>
                </a:schemeClr>
              </a:gs>
              <a:gs pos="0">
                <a:schemeClr val="bg1">
                  <a:alpha val="0"/>
                </a:schemeClr>
              </a:gs>
              <a:gs pos="100000">
                <a:schemeClr val="bg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2A5BE65-8023-4641-B1B9-1066588E11CC}"/>
              </a:ext>
            </a:extLst>
          </p:cNvPr>
          <p:cNvSpPr>
            <a:spLocks noGrp="1"/>
          </p:cNvSpPr>
          <p:nvPr>
            <p:ph type="title"/>
          </p:nvPr>
        </p:nvSpPr>
        <p:spPr>
          <a:xfrm>
            <a:off x="720000" y="1455847"/>
            <a:ext cx="5015638" cy="2068553"/>
          </a:xfrm>
        </p:spPr>
        <p:txBody>
          <a:bodyPr vert="horz" wrap="square" lIns="0" tIns="0" rIns="0" bIns="0" rtlCol="0" anchor="b" anchorCtr="0">
            <a:normAutofit/>
          </a:bodyPr>
          <a:lstStyle/>
          <a:p>
            <a:pPr algn="ctr">
              <a:lnSpc>
                <a:spcPct val="100000"/>
              </a:lnSpc>
            </a:pPr>
            <a:r>
              <a:rPr lang="en-US" sz="5600" spc="-100"/>
              <a:t>Questions?</a:t>
            </a:r>
          </a:p>
        </p:txBody>
      </p:sp>
      <p:grpSp>
        <p:nvGrpSpPr>
          <p:cNvPr id="14" name="Group 13">
            <a:extLst>
              <a:ext uri="{FF2B5EF4-FFF2-40B4-BE49-F238E27FC236}">
                <a16:creationId xmlns:a16="http://schemas.microsoft.com/office/drawing/2014/main" id="{F2FD01A0-E6FF-41CD-AEBD-279232B90D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65602" y="317452"/>
            <a:ext cx="2088038" cy="719230"/>
            <a:chOff x="4532666" y="505937"/>
            <a:chExt cx="2981730" cy="1027064"/>
          </a:xfrm>
        </p:grpSpPr>
        <p:sp>
          <p:nvSpPr>
            <p:cNvPr id="15" name="Freeform 78">
              <a:extLst>
                <a:ext uri="{FF2B5EF4-FFF2-40B4-BE49-F238E27FC236}">
                  <a16:creationId xmlns:a16="http://schemas.microsoft.com/office/drawing/2014/main" id="{811C6308-5554-4129-8881-A95AF512C52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00114">
              <a:off x="4532666" y="754398"/>
              <a:ext cx="694205" cy="713383"/>
            </a:xfrm>
            <a:custGeom>
              <a:avLst/>
              <a:gdLst>
                <a:gd name="T0" fmla="*/ 32 w 58"/>
                <a:gd name="T1" fmla="*/ 56 h 60"/>
                <a:gd name="T2" fmla="*/ 24 w 58"/>
                <a:gd name="T3" fmla="*/ 48 h 60"/>
                <a:gd name="T4" fmla="*/ 14 w 58"/>
                <a:gd name="T5" fmla="*/ 36 h 60"/>
                <a:gd name="T6" fmla="*/ 7 w 58"/>
                <a:gd name="T7" fmla="*/ 29 h 60"/>
                <a:gd name="T8" fmla="*/ 1 w 58"/>
                <a:gd name="T9" fmla="*/ 17 h 60"/>
                <a:gd name="T10" fmla="*/ 7 w 58"/>
                <a:gd name="T11" fmla="*/ 4 h 60"/>
                <a:gd name="T12" fmla="*/ 17 w 58"/>
                <a:gd name="T13" fmla="*/ 1 h 60"/>
                <a:gd name="T14" fmla="*/ 29 w 58"/>
                <a:gd name="T15" fmla="*/ 6 h 60"/>
                <a:gd name="T16" fmla="*/ 31 w 58"/>
                <a:gd name="T17" fmla="*/ 8 h 60"/>
                <a:gd name="T18" fmla="*/ 38 w 58"/>
                <a:gd name="T19" fmla="*/ 15 h 60"/>
                <a:gd name="T20" fmla="*/ 44 w 58"/>
                <a:gd name="T21" fmla="*/ 22 h 60"/>
                <a:gd name="T22" fmla="*/ 54 w 58"/>
                <a:gd name="T23" fmla="*/ 33 h 60"/>
                <a:gd name="T24" fmla="*/ 58 w 58"/>
                <a:gd name="T25" fmla="*/ 44 h 60"/>
                <a:gd name="T26" fmla="*/ 53 w 58"/>
                <a:gd name="T27" fmla="*/ 54 h 60"/>
                <a:gd name="T28" fmla="*/ 42 w 58"/>
                <a:gd name="T29" fmla="*/ 60 h 60"/>
                <a:gd name="T30" fmla="*/ 32 w 58"/>
                <a:gd name="T31" fmla="*/ 56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8" h="60">
                  <a:moveTo>
                    <a:pt x="32" y="56"/>
                  </a:moveTo>
                  <a:cubicBezTo>
                    <a:pt x="30" y="54"/>
                    <a:pt x="31" y="55"/>
                    <a:pt x="24" y="48"/>
                  </a:cubicBezTo>
                  <a:cubicBezTo>
                    <a:pt x="17" y="40"/>
                    <a:pt x="14" y="36"/>
                    <a:pt x="14" y="36"/>
                  </a:cubicBezTo>
                  <a:cubicBezTo>
                    <a:pt x="8" y="30"/>
                    <a:pt x="14" y="37"/>
                    <a:pt x="7" y="29"/>
                  </a:cubicBezTo>
                  <a:cubicBezTo>
                    <a:pt x="3" y="24"/>
                    <a:pt x="1" y="20"/>
                    <a:pt x="1" y="17"/>
                  </a:cubicBezTo>
                  <a:cubicBezTo>
                    <a:pt x="0" y="13"/>
                    <a:pt x="3" y="9"/>
                    <a:pt x="7" y="4"/>
                  </a:cubicBezTo>
                  <a:cubicBezTo>
                    <a:pt x="10" y="2"/>
                    <a:pt x="13" y="0"/>
                    <a:pt x="17" y="1"/>
                  </a:cubicBezTo>
                  <a:cubicBezTo>
                    <a:pt x="21" y="1"/>
                    <a:pt x="25" y="3"/>
                    <a:pt x="29" y="6"/>
                  </a:cubicBezTo>
                  <a:cubicBezTo>
                    <a:pt x="31" y="8"/>
                    <a:pt x="31" y="8"/>
                    <a:pt x="31" y="8"/>
                  </a:cubicBezTo>
                  <a:cubicBezTo>
                    <a:pt x="33" y="11"/>
                    <a:pt x="37" y="15"/>
                    <a:pt x="38" y="15"/>
                  </a:cubicBezTo>
                  <a:cubicBezTo>
                    <a:pt x="42" y="20"/>
                    <a:pt x="40" y="18"/>
                    <a:pt x="44" y="22"/>
                  </a:cubicBezTo>
                  <a:cubicBezTo>
                    <a:pt x="51" y="29"/>
                    <a:pt x="50" y="29"/>
                    <a:pt x="54" y="33"/>
                  </a:cubicBezTo>
                  <a:cubicBezTo>
                    <a:pt x="57" y="37"/>
                    <a:pt x="58" y="40"/>
                    <a:pt x="58" y="44"/>
                  </a:cubicBezTo>
                  <a:cubicBezTo>
                    <a:pt x="58" y="47"/>
                    <a:pt x="56" y="50"/>
                    <a:pt x="53" y="54"/>
                  </a:cubicBezTo>
                  <a:cubicBezTo>
                    <a:pt x="49" y="58"/>
                    <a:pt x="45" y="60"/>
                    <a:pt x="42" y="60"/>
                  </a:cubicBezTo>
                  <a:cubicBezTo>
                    <a:pt x="39" y="60"/>
                    <a:pt x="36" y="59"/>
                    <a:pt x="32" y="56"/>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6" name="Freeform 79">
              <a:extLst>
                <a:ext uri="{FF2B5EF4-FFF2-40B4-BE49-F238E27FC236}">
                  <a16:creationId xmlns:a16="http://schemas.microsoft.com/office/drawing/2014/main" id="{C28F3A03-B53B-433E-8DF7-6B13336D0A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00114">
              <a:off x="5791465" y="505937"/>
              <a:ext cx="587404" cy="943792"/>
            </a:xfrm>
            <a:custGeom>
              <a:avLst/>
              <a:gdLst>
                <a:gd name="T0" fmla="*/ 15 w 49"/>
                <a:gd name="T1" fmla="*/ 65 h 79"/>
                <a:gd name="T2" fmla="*/ 12 w 49"/>
                <a:gd name="T3" fmla="*/ 54 h 79"/>
                <a:gd name="T4" fmla="*/ 8 w 49"/>
                <a:gd name="T5" fmla="*/ 33 h 79"/>
                <a:gd name="T6" fmla="*/ 38 w 49"/>
                <a:gd name="T7" fmla="*/ 24 h 79"/>
                <a:gd name="T8" fmla="*/ 45 w 49"/>
                <a:gd name="T9" fmla="*/ 70 h 79"/>
                <a:gd name="T10" fmla="*/ 15 w 49"/>
                <a:gd name="T11" fmla="*/ 65 h 79"/>
              </a:gdLst>
              <a:ahLst/>
              <a:cxnLst>
                <a:cxn ang="0">
                  <a:pos x="T0" y="T1"/>
                </a:cxn>
                <a:cxn ang="0">
                  <a:pos x="T2" y="T3"/>
                </a:cxn>
                <a:cxn ang="0">
                  <a:pos x="T4" y="T5"/>
                </a:cxn>
                <a:cxn ang="0">
                  <a:pos x="T6" y="T7"/>
                </a:cxn>
                <a:cxn ang="0">
                  <a:pos x="T8" y="T9"/>
                </a:cxn>
                <a:cxn ang="0">
                  <a:pos x="T10" y="T11"/>
                </a:cxn>
              </a:cxnLst>
              <a:rect l="0" t="0" r="r" b="b"/>
              <a:pathLst>
                <a:path w="49" h="79">
                  <a:moveTo>
                    <a:pt x="15" y="65"/>
                  </a:moveTo>
                  <a:cubicBezTo>
                    <a:pt x="14" y="59"/>
                    <a:pt x="13" y="58"/>
                    <a:pt x="12" y="54"/>
                  </a:cubicBezTo>
                  <a:cubicBezTo>
                    <a:pt x="11" y="45"/>
                    <a:pt x="10" y="40"/>
                    <a:pt x="8" y="33"/>
                  </a:cubicBezTo>
                  <a:cubicBezTo>
                    <a:pt x="0" y="9"/>
                    <a:pt x="34" y="0"/>
                    <a:pt x="38" y="24"/>
                  </a:cubicBezTo>
                  <a:cubicBezTo>
                    <a:pt x="43" y="43"/>
                    <a:pt x="49" y="60"/>
                    <a:pt x="45" y="70"/>
                  </a:cubicBezTo>
                  <a:cubicBezTo>
                    <a:pt x="38" y="77"/>
                    <a:pt x="19" y="79"/>
                    <a:pt x="15" y="65"/>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7" name="Freeform 85">
              <a:extLst>
                <a:ext uri="{FF2B5EF4-FFF2-40B4-BE49-F238E27FC236}">
                  <a16:creationId xmlns:a16="http://schemas.microsoft.com/office/drawing/2014/main" id="{E990BBBC-E616-4D0E-9917-A6CA72AAEA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00114">
              <a:off x="7087193" y="757585"/>
              <a:ext cx="427203" cy="775416"/>
            </a:xfrm>
            <a:custGeom>
              <a:avLst/>
              <a:gdLst>
                <a:gd name="T0" fmla="*/ 36 w 36"/>
                <a:gd name="T1" fmla="*/ 15 h 65"/>
                <a:gd name="T2" fmla="*/ 34 w 36"/>
                <a:gd name="T3" fmla="*/ 5 h 65"/>
                <a:gd name="T4" fmla="*/ 28 w 36"/>
                <a:gd name="T5" fmla="*/ 1 h 65"/>
                <a:gd name="T6" fmla="*/ 23 w 36"/>
                <a:gd name="T7" fmla="*/ 0 h 65"/>
                <a:gd name="T8" fmla="*/ 13 w 36"/>
                <a:gd name="T9" fmla="*/ 1 h 65"/>
                <a:gd name="T10" fmla="*/ 7 w 36"/>
                <a:gd name="T11" fmla="*/ 9 h 65"/>
                <a:gd name="T12" fmla="*/ 4 w 36"/>
                <a:gd name="T13" fmla="*/ 19 h 65"/>
                <a:gd name="T14" fmla="*/ 0 w 36"/>
                <a:gd name="T15" fmla="*/ 44 h 65"/>
                <a:gd name="T16" fmla="*/ 1 w 36"/>
                <a:gd name="T17" fmla="*/ 58 h 65"/>
                <a:gd name="T18" fmla="*/ 8 w 36"/>
                <a:gd name="T19" fmla="*/ 64 h 65"/>
                <a:gd name="T20" fmla="*/ 16 w 36"/>
                <a:gd name="T21" fmla="*/ 65 h 65"/>
                <a:gd name="T22" fmla="*/ 25 w 36"/>
                <a:gd name="T23" fmla="*/ 63 h 65"/>
                <a:gd name="T24" fmla="*/ 31 w 36"/>
                <a:gd name="T25" fmla="*/ 55 h 65"/>
                <a:gd name="T26" fmla="*/ 34 w 36"/>
                <a:gd name="T27" fmla="*/ 40 h 65"/>
                <a:gd name="T28" fmla="*/ 36 w 36"/>
                <a:gd name="T29" fmla="*/ 15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6" h="65">
                  <a:moveTo>
                    <a:pt x="36" y="15"/>
                  </a:moveTo>
                  <a:cubicBezTo>
                    <a:pt x="36" y="10"/>
                    <a:pt x="35" y="7"/>
                    <a:pt x="34" y="5"/>
                  </a:cubicBezTo>
                  <a:cubicBezTo>
                    <a:pt x="33" y="3"/>
                    <a:pt x="31" y="2"/>
                    <a:pt x="28" y="1"/>
                  </a:cubicBezTo>
                  <a:cubicBezTo>
                    <a:pt x="27" y="1"/>
                    <a:pt x="25" y="1"/>
                    <a:pt x="23" y="0"/>
                  </a:cubicBezTo>
                  <a:cubicBezTo>
                    <a:pt x="19" y="0"/>
                    <a:pt x="16" y="0"/>
                    <a:pt x="13" y="1"/>
                  </a:cubicBezTo>
                  <a:cubicBezTo>
                    <a:pt x="11" y="2"/>
                    <a:pt x="9" y="4"/>
                    <a:pt x="7" y="9"/>
                  </a:cubicBezTo>
                  <a:cubicBezTo>
                    <a:pt x="6" y="13"/>
                    <a:pt x="5" y="17"/>
                    <a:pt x="4" y="19"/>
                  </a:cubicBezTo>
                  <a:cubicBezTo>
                    <a:pt x="2" y="29"/>
                    <a:pt x="0" y="44"/>
                    <a:pt x="0" y="44"/>
                  </a:cubicBezTo>
                  <a:cubicBezTo>
                    <a:pt x="0" y="50"/>
                    <a:pt x="0" y="55"/>
                    <a:pt x="1" y="58"/>
                  </a:cubicBezTo>
                  <a:cubicBezTo>
                    <a:pt x="2" y="61"/>
                    <a:pt x="5" y="63"/>
                    <a:pt x="8" y="64"/>
                  </a:cubicBezTo>
                  <a:cubicBezTo>
                    <a:pt x="11" y="65"/>
                    <a:pt x="13" y="65"/>
                    <a:pt x="16" y="65"/>
                  </a:cubicBezTo>
                  <a:cubicBezTo>
                    <a:pt x="19" y="65"/>
                    <a:pt x="22" y="64"/>
                    <a:pt x="25" y="63"/>
                  </a:cubicBezTo>
                  <a:cubicBezTo>
                    <a:pt x="28" y="61"/>
                    <a:pt x="30" y="59"/>
                    <a:pt x="31" y="55"/>
                  </a:cubicBezTo>
                  <a:cubicBezTo>
                    <a:pt x="32" y="50"/>
                    <a:pt x="31" y="54"/>
                    <a:pt x="34" y="40"/>
                  </a:cubicBezTo>
                  <a:lnTo>
                    <a:pt x="36" y="1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grpSp>
        <p:nvGrpSpPr>
          <p:cNvPr id="19" name="Group 18">
            <a:extLst>
              <a:ext uri="{FF2B5EF4-FFF2-40B4-BE49-F238E27FC236}">
                <a16:creationId xmlns:a16="http://schemas.microsoft.com/office/drawing/2014/main" id="{3C9AA14C-80A4-427C-A911-28CD20C56E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17356" y="5503147"/>
            <a:ext cx="2117174" cy="588806"/>
            <a:chOff x="4549904" y="5078157"/>
            <a:chExt cx="3023338" cy="840818"/>
          </a:xfrm>
        </p:grpSpPr>
        <p:sp>
          <p:nvSpPr>
            <p:cNvPr id="20" name="Freeform 80">
              <a:extLst>
                <a:ext uri="{FF2B5EF4-FFF2-40B4-BE49-F238E27FC236}">
                  <a16:creationId xmlns:a16="http://schemas.microsoft.com/office/drawing/2014/main" id="{EF32CDAF-4619-4949-9516-1E042181EB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690691" y="5352589"/>
              <a:ext cx="749228" cy="383544"/>
            </a:xfrm>
            <a:custGeom>
              <a:avLst/>
              <a:gdLst>
                <a:gd name="T0" fmla="*/ 53 w 66"/>
                <a:gd name="T1" fmla="*/ 33 h 34"/>
                <a:gd name="T2" fmla="*/ 39 w 66"/>
                <a:gd name="T3" fmla="*/ 33 h 34"/>
                <a:gd name="T4" fmla="*/ 21 w 66"/>
                <a:gd name="T5" fmla="*/ 33 h 34"/>
                <a:gd name="T6" fmla="*/ 12 w 66"/>
                <a:gd name="T7" fmla="*/ 32 h 34"/>
                <a:gd name="T8" fmla="*/ 3 w 66"/>
                <a:gd name="T9" fmla="*/ 28 h 34"/>
                <a:gd name="T10" fmla="*/ 0 w 66"/>
                <a:gd name="T11" fmla="*/ 21 h 34"/>
                <a:gd name="T12" fmla="*/ 0 w 66"/>
                <a:gd name="T13" fmla="*/ 16 h 34"/>
                <a:gd name="T14" fmla="*/ 3 w 66"/>
                <a:gd name="T15" fmla="*/ 7 h 34"/>
                <a:gd name="T16" fmla="*/ 11 w 66"/>
                <a:gd name="T17" fmla="*/ 3 h 34"/>
                <a:gd name="T18" fmla="*/ 23 w 66"/>
                <a:gd name="T19" fmla="*/ 2 h 34"/>
                <a:gd name="T20" fmla="*/ 43 w 66"/>
                <a:gd name="T21" fmla="*/ 0 h 34"/>
                <a:gd name="T22" fmla="*/ 48 w 66"/>
                <a:gd name="T23" fmla="*/ 0 h 34"/>
                <a:gd name="T24" fmla="*/ 62 w 66"/>
                <a:gd name="T25" fmla="*/ 4 h 34"/>
                <a:gd name="T26" fmla="*/ 66 w 66"/>
                <a:gd name="T27" fmla="*/ 13 h 34"/>
                <a:gd name="T28" fmla="*/ 66 w 66"/>
                <a:gd name="T29" fmla="*/ 20 h 34"/>
                <a:gd name="T30" fmla="*/ 62 w 66"/>
                <a:gd name="T31" fmla="*/ 29 h 34"/>
                <a:gd name="T32" fmla="*/ 53 w 66"/>
                <a:gd name="T33" fmla="*/ 3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6" h="34">
                  <a:moveTo>
                    <a:pt x="53" y="33"/>
                  </a:moveTo>
                  <a:cubicBezTo>
                    <a:pt x="47" y="33"/>
                    <a:pt x="53" y="34"/>
                    <a:pt x="39" y="33"/>
                  </a:cubicBezTo>
                  <a:cubicBezTo>
                    <a:pt x="24" y="33"/>
                    <a:pt x="21" y="33"/>
                    <a:pt x="21" y="33"/>
                  </a:cubicBezTo>
                  <a:cubicBezTo>
                    <a:pt x="12" y="32"/>
                    <a:pt x="12" y="32"/>
                    <a:pt x="12" y="32"/>
                  </a:cubicBezTo>
                  <a:cubicBezTo>
                    <a:pt x="7" y="31"/>
                    <a:pt x="4" y="30"/>
                    <a:pt x="3" y="28"/>
                  </a:cubicBezTo>
                  <a:cubicBezTo>
                    <a:pt x="1" y="26"/>
                    <a:pt x="0" y="24"/>
                    <a:pt x="0" y="21"/>
                  </a:cubicBezTo>
                  <a:cubicBezTo>
                    <a:pt x="0" y="21"/>
                    <a:pt x="0" y="19"/>
                    <a:pt x="0" y="16"/>
                  </a:cubicBezTo>
                  <a:cubicBezTo>
                    <a:pt x="0" y="13"/>
                    <a:pt x="1" y="10"/>
                    <a:pt x="3" y="7"/>
                  </a:cubicBezTo>
                  <a:cubicBezTo>
                    <a:pt x="4" y="5"/>
                    <a:pt x="7" y="3"/>
                    <a:pt x="11" y="3"/>
                  </a:cubicBezTo>
                  <a:cubicBezTo>
                    <a:pt x="16" y="2"/>
                    <a:pt x="20" y="2"/>
                    <a:pt x="23" y="2"/>
                  </a:cubicBezTo>
                  <a:cubicBezTo>
                    <a:pt x="32" y="1"/>
                    <a:pt x="37" y="0"/>
                    <a:pt x="43" y="0"/>
                  </a:cubicBezTo>
                  <a:cubicBezTo>
                    <a:pt x="48" y="0"/>
                    <a:pt x="48" y="0"/>
                    <a:pt x="48" y="0"/>
                  </a:cubicBezTo>
                  <a:cubicBezTo>
                    <a:pt x="54" y="1"/>
                    <a:pt x="59" y="3"/>
                    <a:pt x="62" y="4"/>
                  </a:cubicBezTo>
                  <a:cubicBezTo>
                    <a:pt x="65" y="6"/>
                    <a:pt x="66" y="9"/>
                    <a:pt x="66" y="13"/>
                  </a:cubicBezTo>
                  <a:cubicBezTo>
                    <a:pt x="66" y="15"/>
                    <a:pt x="66" y="17"/>
                    <a:pt x="66" y="20"/>
                  </a:cubicBezTo>
                  <a:cubicBezTo>
                    <a:pt x="65" y="23"/>
                    <a:pt x="64" y="26"/>
                    <a:pt x="62" y="29"/>
                  </a:cubicBezTo>
                  <a:cubicBezTo>
                    <a:pt x="60" y="31"/>
                    <a:pt x="57" y="32"/>
                    <a:pt x="53" y="33"/>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1" name="Freeform 84">
              <a:extLst>
                <a:ext uri="{FF2B5EF4-FFF2-40B4-BE49-F238E27FC236}">
                  <a16:creationId xmlns:a16="http://schemas.microsoft.com/office/drawing/2014/main" id="{270C485D-6BA8-4BF7-B72C-2B14A43A66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274527">
              <a:off x="6910134" y="5062687"/>
              <a:ext cx="647637" cy="678578"/>
            </a:xfrm>
            <a:custGeom>
              <a:avLst/>
              <a:gdLst>
                <a:gd name="T0" fmla="*/ 4 w 57"/>
                <a:gd name="T1" fmla="*/ 34 h 60"/>
                <a:gd name="T2" fmla="*/ 17 w 57"/>
                <a:gd name="T3" fmla="*/ 18 h 60"/>
                <a:gd name="T4" fmla="*/ 26 w 57"/>
                <a:gd name="T5" fmla="*/ 8 h 60"/>
                <a:gd name="T6" fmla="*/ 29 w 57"/>
                <a:gd name="T7" fmla="*/ 5 h 60"/>
                <a:gd name="T8" fmla="*/ 41 w 57"/>
                <a:gd name="T9" fmla="*/ 0 h 60"/>
                <a:gd name="T10" fmla="*/ 51 w 57"/>
                <a:gd name="T11" fmla="*/ 6 h 60"/>
                <a:gd name="T12" fmla="*/ 56 w 57"/>
                <a:gd name="T13" fmla="*/ 16 h 60"/>
                <a:gd name="T14" fmla="*/ 51 w 57"/>
                <a:gd name="T15" fmla="*/ 28 h 60"/>
                <a:gd name="T16" fmla="*/ 29 w 57"/>
                <a:gd name="T17" fmla="*/ 53 h 60"/>
                <a:gd name="T18" fmla="*/ 17 w 57"/>
                <a:gd name="T19" fmla="*/ 59 h 60"/>
                <a:gd name="T20" fmla="*/ 5 w 57"/>
                <a:gd name="T21" fmla="*/ 54 h 60"/>
                <a:gd name="T22" fmla="*/ 0 w 57"/>
                <a:gd name="T23" fmla="*/ 45 h 60"/>
                <a:gd name="T24" fmla="*/ 4 w 57"/>
                <a:gd name="T25"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7" h="60">
                  <a:moveTo>
                    <a:pt x="4" y="34"/>
                  </a:moveTo>
                  <a:cubicBezTo>
                    <a:pt x="5" y="33"/>
                    <a:pt x="17" y="18"/>
                    <a:pt x="17" y="18"/>
                  </a:cubicBezTo>
                  <a:cubicBezTo>
                    <a:pt x="21" y="14"/>
                    <a:pt x="24" y="10"/>
                    <a:pt x="26" y="8"/>
                  </a:cubicBezTo>
                  <a:cubicBezTo>
                    <a:pt x="29" y="5"/>
                    <a:pt x="29" y="5"/>
                    <a:pt x="29" y="5"/>
                  </a:cubicBezTo>
                  <a:cubicBezTo>
                    <a:pt x="34" y="2"/>
                    <a:pt x="38" y="0"/>
                    <a:pt x="41" y="0"/>
                  </a:cubicBezTo>
                  <a:cubicBezTo>
                    <a:pt x="44" y="1"/>
                    <a:pt x="47" y="2"/>
                    <a:pt x="51" y="6"/>
                  </a:cubicBezTo>
                  <a:cubicBezTo>
                    <a:pt x="55" y="10"/>
                    <a:pt x="57" y="13"/>
                    <a:pt x="56" y="16"/>
                  </a:cubicBezTo>
                  <a:cubicBezTo>
                    <a:pt x="56" y="19"/>
                    <a:pt x="54" y="23"/>
                    <a:pt x="51" y="28"/>
                  </a:cubicBezTo>
                  <a:cubicBezTo>
                    <a:pt x="51" y="28"/>
                    <a:pt x="33" y="48"/>
                    <a:pt x="29" y="53"/>
                  </a:cubicBezTo>
                  <a:cubicBezTo>
                    <a:pt x="25" y="57"/>
                    <a:pt x="21" y="59"/>
                    <a:pt x="17" y="59"/>
                  </a:cubicBezTo>
                  <a:cubicBezTo>
                    <a:pt x="13" y="60"/>
                    <a:pt x="9" y="58"/>
                    <a:pt x="5" y="54"/>
                  </a:cubicBezTo>
                  <a:cubicBezTo>
                    <a:pt x="2" y="51"/>
                    <a:pt x="0" y="48"/>
                    <a:pt x="0" y="45"/>
                  </a:cubicBezTo>
                  <a:cubicBezTo>
                    <a:pt x="0" y="42"/>
                    <a:pt x="2" y="38"/>
                    <a:pt x="4" y="34"/>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22" name="Freeform 87">
              <a:extLst>
                <a:ext uri="{FF2B5EF4-FFF2-40B4-BE49-F238E27FC236}">
                  <a16:creationId xmlns:a16="http://schemas.microsoft.com/office/drawing/2014/main" id="{79239B91-4327-43B3-AED5-CB9EC1653B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4430858">
              <a:off x="4571743" y="5071596"/>
              <a:ext cx="626472" cy="670149"/>
            </a:xfrm>
            <a:custGeom>
              <a:avLst/>
              <a:gdLst>
                <a:gd name="T0" fmla="*/ 0 w 55"/>
                <a:gd name="T1" fmla="*/ 17 h 59"/>
                <a:gd name="T2" fmla="*/ 1 w 55"/>
                <a:gd name="T3" fmla="*/ 11 h 59"/>
                <a:gd name="T4" fmla="*/ 4 w 55"/>
                <a:gd name="T5" fmla="*/ 6 h 59"/>
                <a:gd name="T6" fmla="*/ 7 w 55"/>
                <a:gd name="T7" fmla="*/ 4 h 59"/>
                <a:gd name="T8" fmla="*/ 14 w 55"/>
                <a:gd name="T9" fmla="*/ 0 h 59"/>
                <a:gd name="T10" fmla="*/ 23 w 55"/>
                <a:gd name="T11" fmla="*/ 3 h 59"/>
                <a:gd name="T12" fmla="*/ 31 w 55"/>
                <a:gd name="T13" fmla="*/ 11 h 59"/>
                <a:gd name="T14" fmla="*/ 38 w 55"/>
                <a:gd name="T15" fmla="*/ 20 h 59"/>
                <a:gd name="T16" fmla="*/ 48 w 55"/>
                <a:gd name="T17" fmla="*/ 31 h 59"/>
                <a:gd name="T18" fmla="*/ 55 w 55"/>
                <a:gd name="T19" fmla="*/ 43 h 59"/>
                <a:gd name="T20" fmla="*/ 49 w 55"/>
                <a:gd name="T21" fmla="*/ 55 h 59"/>
                <a:gd name="T22" fmla="*/ 38 w 55"/>
                <a:gd name="T23" fmla="*/ 59 h 59"/>
                <a:gd name="T24" fmla="*/ 33 w 55"/>
                <a:gd name="T25" fmla="*/ 58 h 59"/>
                <a:gd name="T26" fmla="*/ 26 w 55"/>
                <a:gd name="T27" fmla="*/ 53 h 59"/>
                <a:gd name="T28" fmla="*/ 5 w 55"/>
                <a:gd name="T29" fmla="*/ 27 h 59"/>
                <a:gd name="T30" fmla="*/ 0 w 55"/>
                <a:gd name="T31" fmla="*/ 17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5" h="59">
                  <a:moveTo>
                    <a:pt x="0" y="17"/>
                  </a:moveTo>
                  <a:cubicBezTo>
                    <a:pt x="0" y="14"/>
                    <a:pt x="0" y="12"/>
                    <a:pt x="1" y="11"/>
                  </a:cubicBezTo>
                  <a:cubicBezTo>
                    <a:pt x="2" y="9"/>
                    <a:pt x="3" y="8"/>
                    <a:pt x="4" y="6"/>
                  </a:cubicBezTo>
                  <a:cubicBezTo>
                    <a:pt x="6" y="5"/>
                    <a:pt x="7" y="4"/>
                    <a:pt x="7" y="4"/>
                  </a:cubicBezTo>
                  <a:cubicBezTo>
                    <a:pt x="9" y="2"/>
                    <a:pt x="12" y="1"/>
                    <a:pt x="14" y="0"/>
                  </a:cubicBezTo>
                  <a:cubicBezTo>
                    <a:pt x="17" y="0"/>
                    <a:pt x="20" y="1"/>
                    <a:pt x="23" y="3"/>
                  </a:cubicBezTo>
                  <a:cubicBezTo>
                    <a:pt x="26" y="4"/>
                    <a:pt x="29" y="7"/>
                    <a:pt x="31" y="11"/>
                  </a:cubicBezTo>
                  <a:cubicBezTo>
                    <a:pt x="38" y="20"/>
                    <a:pt x="38" y="20"/>
                    <a:pt x="38" y="20"/>
                  </a:cubicBezTo>
                  <a:cubicBezTo>
                    <a:pt x="48" y="31"/>
                    <a:pt x="48" y="31"/>
                    <a:pt x="48" y="31"/>
                  </a:cubicBezTo>
                  <a:cubicBezTo>
                    <a:pt x="52" y="36"/>
                    <a:pt x="54" y="40"/>
                    <a:pt x="55" y="43"/>
                  </a:cubicBezTo>
                  <a:cubicBezTo>
                    <a:pt x="55" y="47"/>
                    <a:pt x="54" y="52"/>
                    <a:pt x="49" y="55"/>
                  </a:cubicBezTo>
                  <a:cubicBezTo>
                    <a:pt x="45" y="58"/>
                    <a:pt x="41" y="59"/>
                    <a:pt x="38" y="59"/>
                  </a:cubicBezTo>
                  <a:cubicBezTo>
                    <a:pt x="37" y="59"/>
                    <a:pt x="35" y="59"/>
                    <a:pt x="33" y="58"/>
                  </a:cubicBezTo>
                  <a:cubicBezTo>
                    <a:pt x="31" y="57"/>
                    <a:pt x="29" y="55"/>
                    <a:pt x="26" y="53"/>
                  </a:cubicBezTo>
                  <a:cubicBezTo>
                    <a:pt x="23" y="50"/>
                    <a:pt x="5" y="27"/>
                    <a:pt x="5" y="27"/>
                  </a:cubicBezTo>
                  <a:cubicBezTo>
                    <a:pt x="2" y="23"/>
                    <a:pt x="0" y="19"/>
                    <a:pt x="0" y="17"/>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spTree>
    <p:extLst>
      <p:ext uri="{BB962C8B-B14F-4D97-AF65-F5344CB8AC3E}">
        <p14:creationId xmlns:p14="http://schemas.microsoft.com/office/powerpoint/2010/main" val="5476983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E9D7B-735B-4EE5-B898-13524D2959F0}"/>
              </a:ext>
            </a:extLst>
          </p:cNvPr>
          <p:cNvSpPr>
            <a:spLocks noGrp="1"/>
          </p:cNvSpPr>
          <p:nvPr>
            <p:ph type="title"/>
          </p:nvPr>
        </p:nvSpPr>
        <p:spPr>
          <a:xfrm>
            <a:off x="720000" y="619200"/>
            <a:ext cx="2680425" cy="619050"/>
          </a:xfrm>
        </p:spPr>
        <p:txBody>
          <a:bodyPr/>
          <a:lstStyle/>
          <a:p>
            <a:r>
              <a:rPr lang="en-GB" dirty="0"/>
              <a:t>Reference List</a:t>
            </a:r>
          </a:p>
        </p:txBody>
      </p:sp>
      <p:sp>
        <p:nvSpPr>
          <p:cNvPr id="3" name="Content Placeholder 2">
            <a:extLst>
              <a:ext uri="{FF2B5EF4-FFF2-40B4-BE49-F238E27FC236}">
                <a16:creationId xmlns:a16="http://schemas.microsoft.com/office/drawing/2014/main" id="{B0F9D5C8-E068-4C26-BDAE-9F764780A3D5}"/>
              </a:ext>
            </a:extLst>
          </p:cNvPr>
          <p:cNvSpPr>
            <a:spLocks noGrp="1"/>
          </p:cNvSpPr>
          <p:nvPr>
            <p:ph idx="1"/>
          </p:nvPr>
        </p:nvSpPr>
        <p:spPr>
          <a:xfrm>
            <a:off x="720000" y="1238250"/>
            <a:ext cx="10728325" cy="5457825"/>
          </a:xfrm>
        </p:spPr>
        <p:txBody>
          <a:bodyPr>
            <a:normAutofit/>
          </a:bodyPr>
          <a:lstStyle/>
          <a:p>
            <a:r>
              <a:rPr lang="en-GB" sz="1400" dirty="0"/>
              <a:t>Abbas, F. A. et al. (2012) ‘Why Ethics in Research are Crucial?’, </a:t>
            </a:r>
            <a:r>
              <a:rPr lang="en-GB" sz="1400" i="1" dirty="0"/>
              <a:t> Advances in Natural and Applied Sciences</a:t>
            </a:r>
            <a:r>
              <a:rPr lang="en-GB" sz="1400" dirty="0"/>
              <a:t>, 6(5), pp. 660-663.</a:t>
            </a:r>
          </a:p>
          <a:p>
            <a:r>
              <a:rPr lang="en-GB" sz="1400" dirty="0">
                <a:latin typeface="Sagona Book" panose="02020503050505020204" pitchFamily="18" charset="0"/>
                <a:ea typeface="Calibri" panose="020F0502020204030204" pitchFamily="34" charset="0"/>
                <a:cs typeface="Times New Roman" panose="02020603050405020304" pitchFamily="18" charset="0"/>
              </a:rPr>
              <a:t>Berglund, M., </a:t>
            </a:r>
            <a:r>
              <a:rPr lang="en-GB" sz="1400" dirty="0" err="1">
                <a:latin typeface="Sagona Book" panose="02020503050505020204" pitchFamily="18" charset="0"/>
                <a:ea typeface="Calibri" panose="020F0502020204030204" pitchFamily="34" charset="0"/>
                <a:cs typeface="Times New Roman" panose="02020603050405020304" pitchFamily="18" charset="0"/>
              </a:rPr>
              <a:t>Gillsjo</a:t>
            </a:r>
            <a:r>
              <a:rPr lang="en-GB" sz="1400" dirty="0">
                <a:latin typeface="Sagona Book" panose="02020503050505020204" pitchFamily="18" charset="0"/>
                <a:ea typeface="Calibri" panose="020F0502020204030204" pitchFamily="34" charset="0"/>
                <a:cs typeface="Times New Roman" panose="02020603050405020304" pitchFamily="18" charset="0"/>
              </a:rPr>
              <a:t>, C. and </a:t>
            </a:r>
            <a:r>
              <a:rPr lang="en-GB" sz="1400" dirty="0" err="1">
                <a:latin typeface="Sagona Book" panose="02020503050505020204" pitchFamily="18" charset="0"/>
                <a:ea typeface="Calibri" panose="020F0502020204030204" pitchFamily="34" charset="0"/>
                <a:cs typeface="Times New Roman" panose="02020603050405020304" pitchFamily="18" charset="0"/>
              </a:rPr>
              <a:t>Svanstrom</a:t>
            </a:r>
            <a:r>
              <a:rPr lang="en-GB" sz="1400" dirty="0">
                <a:latin typeface="Sagona Book" panose="02020503050505020204" pitchFamily="18" charset="0"/>
                <a:ea typeface="Calibri" panose="020F0502020204030204" pitchFamily="34" charset="0"/>
                <a:cs typeface="Times New Roman" panose="02020603050405020304" pitchFamily="18" charset="0"/>
              </a:rPr>
              <a:t>, R. (2018) ‘Keys to person-centred care to persons living with dementia – Experiences from an educational program in Sweden’, </a:t>
            </a:r>
            <a:r>
              <a:rPr lang="en-GB" sz="1400" i="1" dirty="0">
                <a:latin typeface="Sagona Book" panose="02020503050505020204" pitchFamily="18" charset="0"/>
                <a:ea typeface="Calibri" panose="020F0502020204030204" pitchFamily="34" charset="0"/>
                <a:cs typeface="Times New Roman" panose="02020603050405020304" pitchFamily="18" charset="0"/>
              </a:rPr>
              <a:t>Dementia</a:t>
            </a:r>
            <a:r>
              <a:rPr lang="en-GB" sz="1400" dirty="0">
                <a:latin typeface="Sagona Book" panose="02020503050505020204" pitchFamily="18" charset="0"/>
                <a:ea typeface="Calibri" panose="020F0502020204030204" pitchFamily="34" charset="0"/>
                <a:cs typeface="Times New Roman" panose="02020603050405020304" pitchFamily="18" charset="0"/>
              </a:rPr>
              <a:t>, 18(7), pp. 2695-2709.</a:t>
            </a:r>
          </a:p>
          <a:p>
            <a:r>
              <a:rPr lang="en-GB" sz="1400" dirty="0">
                <a:effectLst/>
                <a:latin typeface="Sagona Book" panose="02020503050505020204" pitchFamily="18" charset="0"/>
                <a:ea typeface="Calibri" panose="020F0502020204030204" pitchFamily="34" charset="0"/>
                <a:cs typeface="Times New Roman" panose="02020603050405020304" pitchFamily="18" charset="0"/>
              </a:rPr>
              <a:t>Denzin, N. K. (1989). </a:t>
            </a:r>
            <a:r>
              <a:rPr lang="en-GB" sz="1400" i="1" dirty="0">
                <a:effectLst/>
                <a:latin typeface="Sagona Book" panose="02020503050505020204" pitchFamily="18" charset="0"/>
                <a:ea typeface="Calibri" panose="020F0502020204030204" pitchFamily="34" charset="0"/>
                <a:cs typeface="Times New Roman" panose="02020603050405020304" pitchFamily="18" charset="0"/>
              </a:rPr>
              <a:t>Interpretive interactionism</a:t>
            </a:r>
            <a:r>
              <a:rPr lang="en-GB" sz="1400" dirty="0">
                <a:effectLst/>
                <a:latin typeface="Sagona Book" panose="02020503050505020204" pitchFamily="18" charset="0"/>
                <a:ea typeface="Calibri" panose="020F0502020204030204" pitchFamily="34" charset="0"/>
                <a:cs typeface="Times New Roman" panose="02020603050405020304" pitchFamily="18" charset="0"/>
              </a:rPr>
              <a:t>. California: Sage Publications Ltd.</a:t>
            </a:r>
          </a:p>
          <a:p>
            <a:r>
              <a:rPr lang="en-GB" sz="1400" dirty="0">
                <a:latin typeface="Sagona Book" panose="02020503050505020204" pitchFamily="18" charset="0"/>
                <a:ea typeface="Calibri" panose="020F0502020204030204" pitchFamily="34" charset="0"/>
                <a:cs typeface="Times New Roman" panose="02020603050405020304" pitchFamily="18" charset="0"/>
              </a:rPr>
              <a:t>Etz, K. E. and Arroyo, J. A. (2015) ‘Small Sample Research: Considerations Beyond Statistical Power’, </a:t>
            </a:r>
            <a:r>
              <a:rPr lang="en-GB" sz="1400" i="1" dirty="0">
                <a:latin typeface="Sagona Book" panose="02020503050505020204" pitchFamily="18" charset="0"/>
                <a:ea typeface="Calibri" panose="020F0502020204030204" pitchFamily="34" charset="0"/>
                <a:cs typeface="Times New Roman" panose="02020603050405020304" pitchFamily="18" charset="0"/>
              </a:rPr>
              <a:t>Official Journal of the Society for Prevention Research, </a:t>
            </a:r>
            <a:r>
              <a:rPr lang="en-GB" sz="1400" dirty="0">
                <a:latin typeface="Sagona Book" panose="02020503050505020204" pitchFamily="18" charset="0"/>
                <a:ea typeface="Calibri" panose="020F0502020204030204" pitchFamily="34" charset="0"/>
                <a:cs typeface="Times New Roman" panose="02020603050405020304" pitchFamily="18" charset="0"/>
              </a:rPr>
              <a:t>16(6), pp. 1033-1036.</a:t>
            </a:r>
          </a:p>
          <a:p>
            <a:r>
              <a:rPr lang="en-GB" sz="1400" dirty="0">
                <a:latin typeface="Sagona Book" panose="02020503050505020204" pitchFamily="18" charset="0"/>
                <a:ea typeface="Calibri" panose="020F0502020204030204" pitchFamily="34" charset="0"/>
                <a:cs typeface="Times New Roman" panose="02020603050405020304" pitchFamily="18" charset="0"/>
              </a:rPr>
              <a:t>Goh, A. M. Y. et al. (2018) ‘An update on dementia training programmes in home and community care’, </a:t>
            </a:r>
            <a:r>
              <a:rPr lang="en-GB" sz="1400" i="1" dirty="0">
                <a:latin typeface="Sagona Book" panose="02020503050505020204" pitchFamily="18" charset="0"/>
                <a:ea typeface="Calibri" panose="020F0502020204030204" pitchFamily="34" charset="0"/>
                <a:cs typeface="Times New Roman" panose="02020603050405020304" pitchFamily="18" charset="0"/>
              </a:rPr>
              <a:t>Current Opinion in Psychiatry,</a:t>
            </a:r>
            <a:r>
              <a:rPr lang="en-GB" sz="1400" dirty="0">
                <a:latin typeface="Sagona Book" panose="02020503050505020204" pitchFamily="18" charset="0"/>
                <a:ea typeface="Calibri" panose="020F0502020204030204" pitchFamily="34" charset="0"/>
                <a:cs typeface="Times New Roman" panose="02020603050405020304" pitchFamily="18" charset="0"/>
              </a:rPr>
              <a:t> 33(5), pp. 417-423. </a:t>
            </a:r>
          </a:p>
          <a:p>
            <a:r>
              <a:rPr lang="en-GB" sz="1400" dirty="0">
                <a:latin typeface="Sagona Book" panose="02020503050505020204" pitchFamily="18" charset="0"/>
                <a:ea typeface="Calibri" panose="020F0502020204030204" pitchFamily="34" charset="0"/>
                <a:cs typeface="Times New Roman" panose="02020603050405020304" pitchFamily="18" charset="0"/>
              </a:rPr>
              <a:t>Hackshaw, A. (2008) ‘Small Studies: Strengths and Limitations’, </a:t>
            </a:r>
            <a:r>
              <a:rPr lang="en-GB" sz="1400" i="1" dirty="0">
                <a:latin typeface="Sagona Book" panose="02020503050505020204" pitchFamily="18" charset="0"/>
                <a:ea typeface="Calibri" panose="020F0502020204030204" pitchFamily="34" charset="0"/>
                <a:cs typeface="Times New Roman" panose="02020603050405020304" pitchFamily="18" charset="0"/>
              </a:rPr>
              <a:t>European Respiratory Journal, </a:t>
            </a:r>
            <a:r>
              <a:rPr lang="en-GB" sz="1400" dirty="0">
                <a:latin typeface="Sagona Book" panose="02020503050505020204" pitchFamily="18" charset="0"/>
                <a:ea typeface="Calibri" panose="020F0502020204030204" pitchFamily="34" charset="0"/>
                <a:cs typeface="Times New Roman" panose="02020603050405020304" pitchFamily="18" charset="0"/>
              </a:rPr>
              <a:t>32(5), pp. 1141-1143.</a:t>
            </a:r>
          </a:p>
          <a:p>
            <a:r>
              <a:rPr lang="en-GB" sz="1400" dirty="0">
                <a:effectLst/>
                <a:latin typeface="Sagona Book" panose="02020503050505020204" pitchFamily="18" charset="0"/>
                <a:ea typeface="Calibri" panose="020F0502020204030204" pitchFamily="34" charset="0"/>
                <a:cs typeface="Times New Roman" panose="02020603050405020304" pitchFamily="18" charset="0"/>
              </a:rPr>
              <a:t>McLeod, S. (2014) </a:t>
            </a:r>
            <a:r>
              <a:rPr lang="en-GB" sz="1400" i="1" dirty="0">
                <a:effectLst/>
                <a:latin typeface="Sagona Book" panose="02020503050505020204" pitchFamily="18" charset="0"/>
                <a:ea typeface="Calibri" panose="020F0502020204030204" pitchFamily="34" charset="0"/>
                <a:cs typeface="Times New Roman" panose="02020603050405020304" pitchFamily="18" charset="0"/>
              </a:rPr>
              <a:t>The Interview Research Method.</a:t>
            </a:r>
            <a:r>
              <a:rPr lang="en-GB" sz="1400" dirty="0">
                <a:effectLst/>
                <a:latin typeface="Sagona Book" panose="02020503050505020204" pitchFamily="18" charset="0"/>
                <a:ea typeface="Calibri" panose="020F0502020204030204" pitchFamily="34" charset="0"/>
                <a:cs typeface="Times New Roman" panose="02020603050405020304" pitchFamily="18" charset="0"/>
              </a:rPr>
              <a:t> Avai</a:t>
            </a:r>
            <a:r>
              <a:rPr lang="en-GB" sz="1400" dirty="0">
                <a:latin typeface="Sagona Book" panose="02020503050505020204" pitchFamily="18" charset="0"/>
                <a:ea typeface="Calibri" panose="020F0502020204030204" pitchFamily="34" charset="0"/>
                <a:cs typeface="Times New Roman" panose="02020603050405020304" pitchFamily="18" charset="0"/>
              </a:rPr>
              <a:t>lable at: </a:t>
            </a:r>
            <a:r>
              <a:rPr lang="en-GB" sz="1400" dirty="0">
                <a:latin typeface="Sagona Book" panose="02020503050505020204" pitchFamily="18" charset="0"/>
                <a:ea typeface="Calibri" panose="020F0502020204030204" pitchFamily="34" charset="0"/>
                <a:cs typeface="Times New Roman" panose="02020603050405020304" pitchFamily="18" charset="0"/>
                <a:hlinkClick r:id="rId2"/>
              </a:rPr>
              <a:t>https://www.simplypsychology.org/interviews.html</a:t>
            </a:r>
            <a:r>
              <a:rPr lang="en-GB" sz="1400" dirty="0">
                <a:latin typeface="Sagona Book" panose="02020503050505020204" pitchFamily="18" charset="0"/>
                <a:ea typeface="Calibri" panose="020F0502020204030204" pitchFamily="34" charset="0"/>
                <a:cs typeface="Times New Roman" panose="02020603050405020304" pitchFamily="18" charset="0"/>
              </a:rPr>
              <a:t> (Accessed: 16.06.2021).</a:t>
            </a:r>
          </a:p>
          <a:p>
            <a:r>
              <a:rPr lang="en-GB" sz="1400" dirty="0"/>
              <a:t>Noble, H. and Smith, J. (2015) ‘Issues of validity and reliability in qualitative research’, </a:t>
            </a:r>
            <a:r>
              <a:rPr lang="en-GB" sz="1400" i="1" dirty="0"/>
              <a:t>Evidence-Based Nursing,</a:t>
            </a:r>
            <a:r>
              <a:rPr lang="en-GB" sz="1400" dirty="0"/>
              <a:t> 18(2), pp. 34-35.</a:t>
            </a:r>
          </a:p>
          <a:p>
            <a:r>
              <a:rPr lang="en-GB" sz="1400" dirty="0"/>
              <a:t>O’Connor, P.  (2015) </a:t>
            </a:r>
            <a:r>
              <a:rPr lang="en-GB" sz="1400" i="1" dirty="0"/>
              <a:t>Article Introductions: More Important Than You Think!</a:t>
            </a:r>
            <a:r>
              <a:rPr lang="en-GB" sz="1400" dirty="0"/>
              <a:t> Available at: </a:t>
            </a:r>
            <a:r>
              <a:rPr lang="en-GB" sz="1400" dirty="0">
                <a:hlinkClick r:id="rId3"/>
              </a:rPr>
              <a:t>https://www.wiley.com/network/researchers/writing-and-conducting-research/article-introductions-more-important-than-you-thought</a:t>
            </a:r>
            <a:r>
              <a:rPr lang="en-GB" sz="1400" dirty="0"/>
              <a:t> (Accessed: 16.06.2021).</a:t>
            </a:r>
          </a:p>
          <a:p>
            <a:pPr marL="0" indent="0">
              <a:buNone/>
            </a:pPr>
            <a:endParaRPr lang="en-GB" sz="1400" dirty="0">
              <a:latin typeface="Sagona Book" panose="020205030505050202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327589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B34BBBD-6896-4228-A4C5-CA2DF28CB430}"/>
              </a:ext>
            </a:extLst>
          </p:cNvPr>
          <p:cNvSpPr>
            <a:spLocks noGrp="1"/>
          </p:cNvSpPr>
          <p:nvPr>
            <p:ph idx="1"/>
          </p:nvPr>
        </p:nvSpPr>
        <p:spPr>
          <a:xfrm>
            <a:off x="585247" y="578047"/>
            <a:ext cx="10728325" cy="3227375"/>
          </a:xfrm>
        </p:spPr>
        <p:txBody>
          <a:bodyPr>
            <a:normAutofit fontScale="92500" lnSpcReduction="20000"/>
          </a:bodyPr>
          <a:lstStyle/>
          <a:p>
            <a:r>
              <a:rPr lang="en-GB" sz="1600" dirty="0"/>
              <a:t>Palinkas, L. A. et al. (2015) ‘Purposeful sampling for qualitative date collection and analysis in mixed method implementation research’, </a:t>
            </a:r>
            <a:r>
              <a:rPr lang="en-GB" sz="1600" i="1" dirty="0"/>
              <a:t>Administration and Policy in Mental Health and Mental Health Services Research,</a:t>
            </a:r>
            <a:r>
              <a:rPr lang="en-GB" sz="1600" dirty="0"/>
              <a:t> 42(5), pp. 533-544.</a:t>
            </a:r>
          </a:p>
          <a:p>
            <a:r>
              <a:rPr lang="en-GB" sz="1600" dirty="0"/>
              <a:t>Polacsek, M. et al. (2019) ‘I know they are not trained in dementia: Addressing the need for dementia-specific training or home care workers’, </a:t>
            </a:r>
            <a:r>
              <a:rPr lang="en-GB" sz="1600" i="1" dirty="0"/>
              <a:t>Health and Social Care in the Community,</a:t>
            </a:r>
            <a:r>
              <a:rPr lang="en-GB" sz="1600" dirty="0"/>
              <a:t> 28(2), pp. 475-484.</a:t>
            </a:r>
            <a:endParaRPr lang="en-GB" sz="1600" dirty="0">
              <a:latin typeface="Sagona Book" panose="02020503050505020204" pitchFamily="18" charset="0"/>
              <a:ea typeface="Calibri" panose="020F0502020204030204" pitchFamily="34" charset="0"/>
              <a:cs typeface="Times New Roman" panose="02020603050405020304" pitchFamily="18" charset="0"/>
            </a:endParaRPr>
          </a:p>
          <a:p>
            <a:r>
              <a:rPr lang="en-GB" sz="1600" dirty="0">
                <a:latin typeface="Sagona Book" panose="02020503050505020204" pitchFamily="18" charset="0"/>
                <a:ea typeface="Calibri" panose="020F0502020204030204" pitchFamily="34" charset="0"/>
                <a:cs typeface="Times New Roman" panose="02020603050405020304" pitchFamily="18" charset="0"/>
              </a:rPr>
              <a:t>Sharma, G. (2017) ‘Pros and cons of different sampling techniques,’ </a:t>
            </a:r>
            <a:r>
              <a:rPr lang="en-GB" sz="1600" i="1" dirty="0">
                <a:latin typeface="Sagona Book" panose="02020503050505020204" pitchFamily="18" charset="0"/>
                <a:ea typeface="Calibri" panose="020F0502020204030204" pitchFamily="34" charset="0"/>
                <a:cs typeface="Times New Roman" panose="02020603050405020304" pitchFamily="18" charset="0"/>
              </a:rPr>
              <a:t>International Journal of Applied Research</a:t>
            </a:r>
            <a:r>
              <a:rPr lang="en-GB" sz="1600" dirty="0">
                <a:latin typeface="Sagona Book" panose="02020503050505020204" pitchFamily="18" charset="0"/>
                <a:ea typeface="Calibri" panose="020F0502020204030204" pitchFamily="34" charset="0"/>
                <a:cs typeface="Times New Roman" panose="02020603050405020304" pitchFamily="18" charset="0"/>
              </a:rPr>
              <a:t>, 3(7), pp. 749-752.</a:t>
            </a:r>
            <a:endParaRPr lang="en-GB" sz="1600" dirty="0"/>
          </a:p>
          <a:p>
            <a:r>
              <a:rPr lang="en-GB" sz="1600" dirty="0" err="1">
                <a:latin typeface="Sagona Book" panose="02020503050505020204" pitchFamily="18" charset="0"/>
                <a:ea typeface="Calibri" panose="020F0502020204030204" pitchFamily="34" charset="0"/>
                <a:cs typeface="Times New Roman" panose="02020603050405020304" pitchFamily="18" charset="0"/>
              </a:rPr>
              <a:t>Sindelar</a:t>
            </a:r>
            <a:r>
              <a:rPr lang="en-GB" sz="1600" dirty="0">
                <a:latin typeface="Sagona Book" panose="02020503050505020204" pitchFamily="18" charset="0"/>
                <a:ea typeface="Calibri" panose="020F0502020204030204" pitchFamily="34" charset="0"/>
                <a:cs typeface="Times New Roman" panose="02020603050405020304" pitchFamily="18" charset="0"/>
              </a:rPr>
              <a:t>, P. T. et al. (2014) </a:t>
            </a:r>
            <a:r>
              <a:rPr lang="en-GB" sz="1600" i="1" dirty="0" err="1">
                <a:latin typeface="Sagona Book" panose="02020503050505020204" pitchFamily="18" charset="0"/>
                <a:ea typeface="Calibri" panose="020F0502020204030204" pitchFamily="34" charset="0"/>
                <a:cs typeface="Times New Roman" panose="02020603050405020304" pitchFamily="18" charset="0"/>
              </a:rPr>
              <a:t>Hanbook</a:t>
            </a:r>
            <a:r>
              <a:rPr lang="en-GB" sz="1600" i="1" dirty="0">
                <a:latin typeface="Sagona Book" panose="02020503050505020204" pitchFamily="18" charset="0"/>
                <a:ea typeface="Calibri" panose="020F0502020204030204" pitchFamily="34" charset="0"/>
                <a:cs typeface="Times New Roman" panose="02020603050405020304" pitchFamily="18" charset="0"/>
              </a:rPr>
              <a:t> of Research on Special Education Teacher Preparation. </a:t>
            </a:r>
            <a:r>
              <a:rPr lang="en-GB" sz="1600" dirty="0">
                <a:latin typeface="Sagona Book" panose="02020503050505020204" pitchFamily="18" charset="0"/>
                <a:ea typeface="Calibri" panose="020F0502020204030204" pitchFamily="34" charset="0"/>
                <a:cs typeface="Times New Roman" panose="02020603050405020304" pitchFamily="18" charset="0"/>
              </a:rPr>
              <a:t>1</a:t>
            </a:r>
            <a:r>
              <a:rPr lang="en-GB" sz="1600" baseline="30000" dirty="0">
                <a:latin typeface="Sagona Book" panose="02020503050505020204" pitchFamily="18" charset="0"/>
                <a:ea typeface="Calibri" panose="020F0502020204030204" pitchFamily="34" charset="0"/>
                <a:cs typeface="Times New Roman" panose="02020603050405020304" pitchFamily="18" charset="0"/>
              </a:rPr>
              <a:t>st</a:t>
            </a:r>
            <a:r>
              <a:rPr lang="en-GB" sz="1600" dirty="0">
                <a:latin typeface="Sagona Book" panose="02020503050505020204" pitchFamily="18" charset="0"/>
                <a:ea typeface="Calibri" panose="020F0502020204030204" pitchFamily="34" charset="0"/>
                <a:cs typeface="Times New Roman" panose="02020603050405020304" pitchFamily="18" charset="0"/>
              </a:rPr>
              <a:t> </a:t>
            </a:r>
            <a:r>
              <a:rPr lang="en-GB" sz="1600" dirty="0" err="1">
                <a:latin typeface="Sagona Book" panose="02020503050505020204" pitchFamily="18" charset="0"/>
                <a:ea typeface="Calibri" panose="020F0502020204030204" pitchFamily="34" charset="0"/>
                <a:cs typeface="Times New Roman" panose="02020603050405020304" pitchFamily="18" charset="0"/>
              </a:rPr>
              <a:t>edn</a:t>
            </a:r>
            <a:r>
              <a:rPr lang="en-GB" sz="1600" dirty="0">
                <a:latin typeface="Sagona Book" panose="02020503050505020204" pitchFamily="18" charset="0"/>
                <a:ea typeface="Calibri" panose="020F0502020204030204" pitchFamily="34" charset="0"/>
                <a:cs typeface="Times New Roman" panose="02020603050405020304" pitchFamily="18" charset="0"/>
              </a:rPr>
              <a:t>. New York: Routledge.</a:t>
            </a:r>
          </a:p>
          <a:p>
            <a:r>
              <a:rPr lang="en-GB" sz="1600" dirty="0">
                <a:effectLst/>
                <a:latin typeface="Sagona Book" panose="02020503050505020204" pitchFamily="18" charset="0"/>
                <a:ea typeface="Calibri" panose="020F0502020204030204" pitchFamily="34" charset="0"/>
                <a:cs typeface="Times New Roman" panose="02020603050405020304" pitchFamily="18" charset="0"/>
              </a:rPr>
              <a:t>Tam, </a:t>
            </a:r>
            <a:r>
              <a:rPr lang="en-GB" sz="1600" dirty="0">
                <a:latin typeface="Sagona Book" panose="02020503050505020204" pitchFamily="18" charset="0"/>
                <a:ea typeface="Calibri" panose="020F0502020204030204" pitchFamily="34" charset="0"/>
                <a:cs typeface="Times New Roman" panose="02020603050405020304" pitchFamily="18" charset="0"/>
              </a:rPr>
              <a:t>W. W. S. et al. (2017) ‘Is the information of systematic reviews published in nursing journals up-to-date? A cross-sectional study’, </a:t>
            </a:r>
            <a:r>
              <a:rPr lang="en-GB" sz="1600" i="1" dirty="0">
                <a:latin typeface="Sagona Book" panose="02020503050505020204" pitchFamily="18" charset="0"/>
                <a:ea typeface="Calibri" panose="020F0502020204030204" pitchFamily="34" charset="0"/>
                <a:cs typeface="Times New Roman" panose="02020603050405020304" pitchFamily="18" charset="0"/>
              </a:rPr>
              <a:t>BMC Medical Research Methodology, </a:t>
            </a:r>
            <a:r>
              <a:rPr lang="en-GB" sz="1600" dirty="0">
                <a:latin typeface="Sagona Book" panose="02020503050505020204" pitchFamily="18" charset="0"/>
                <a:ea typeface="Calibri" panose="020F0502020204030204" pitchFamily="34" charset="0"/>
                <a:cs typeface="Times New Roman" panose="02020603050405020304" pitchFamily="18" charset="0"/>
              </a:rPr>
              <a:t>17(151), pp. 1-9.</a:t>
            </a:r>
          </a:p>
          <a:p>
            <a:pPr marL="0" indent="0">
              <a:buNone/>
            </a:pPr>
            <a:endParaRPr lang="en-GB" sz="1600" dirty="0"/>
          </a:p>
        </p:txBody>
      </p:sp>
    </p:spTree>
    <p:extLst>
      <p:ext uri="{BB962C8B-B14F-4D97-AF65-F5344CB8AC3E}">
        <p14:creationId xmlns:p14="http://schemas.microsoft.com/office/powerpoint/2010/main" val="928114142"/>
      </p:ext>
    </p:extLst>
  </p:cSld>
  <p:clrMapOvr>
    <a:masterClrMapping/>
  </p:clrMapOvr>
</p:sld>
</file>

<file path=ppt/theme/theme1.xml><?xml version="1.0" encoding="utf-8"?>
<a:theme xmlns:a="http://schemas.openxmlformats.org/drawingml/2006/main" name="BlobVTI">
  <a:themeElements>
    <a:clrScheme name="Blob V2">
      <a:dk1>
        <a:sysClr val="windowText" lastClr="000000"/>
      </a:dk1>
      <a:lt1>
        <a:sysClr val="window" lastClr="FFFFFF"/>
      </a:lt1>
      <a:dk2>
        <a:srgbClr val="0B2827"/>
      </a:dk2>
      <a:lt2>
        <a:srgbClr val="DAE3E3"/>
      </a:lt2>
      <a:accent1>
        <a:srgbClr val="B495C2"/>
      </a:accent1>
      <a:accent2>
        <a:srgbClr val="767E37"/>
      </a:accent2>
      <a:accent3>
        <a:srgbClr val="8FA3A3"/>
      </a:accent3>
      <a:accent4>
        <a:srgbClr val="CE7F01"/>
      </a:accent4>
      <a:accent5>
        <a:srgbClr val="D15A29"/>
      </a:accent5>
      <a:accent6>
        <a:srgbClr val="B88470"/>
      </a:accent6>
      <a:hlink>
        <a:srgbClr val="B57001"/>
      </a:hlink>
      <a:folHlink>
        <a:srgbClr val="996209"/>
      </a:folHlink>
    </a:clrScheme>
    <a:fontScheme name="Blob">
      <a:majorFont>
        <a:latin typeface="The Hand Extrablack"/>
        <a:ea typeface=""/>
        <a:cs typeface=""/>
      </a:majorFont>
      <a:minorFont>
        <a:latin typeface="Sagona Book"/>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bVTI" id="{06D3AACF-B619-4265-899F-5E2FB3A445D5}" vid="{F5918863-BA1A-4735-81A8-3E7BFBDA847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8600</TotalTime>
  <Words>2183</Words>
  <Application>Microsoft Office PowerPoint</Application>
  <PresentationFormat>Widescreen</PresentationFormat>
  <Paragraphs>99</Paragraphs>
  <Slides>15</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Sagona Book</vt:lpstr>
      <vt:lpstr>The Hand Extrablack</vt:lpstr>
      <vt:lpstr>BlobVTI</vt:lpstr>
      <vt:lpstr>Evaluating a journal article on home dementia care</vt:lpstr>
      <vt:lpstr>Introduction</vt:lpstr>
      <vt:lpstr>Background </vt:lpstr>
      <vt:lpstr>Study Design and Data Collection Method</vt:lpstr>
      <vt:lpstr>Study Design and Data Collection Method</vt:lpstr>
      <vt:lpstr>Literature Review</vt:lpstr>
      <vt:lpstr>Sample</vt:lpstr>
      <vt:lpstr>Sample Size and Participants Nature</vt:lpstr>
      <vt:lpstr>Ethical Considerations</vt:lpstr>
      <vt:lpstr>Data Analysis and Results</vt:lpstr>
      <vt:lpstr>Discussions and Conclusions</vt:lpstr>
      <vt:lpstr>Closing Statement</vt:lpstr>
      <vt:lpstr>Questions?</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Evaluating a journal article</dc:title>
  <dc:creator>Caitlin Thomas</dc:creator>
  <cp:lastModifiedBy>Caitlin Thomas</cp:lastModifiedBy>
  <cp:revision>2</cp:revision>
  <dcterms:created xsi:type="dcterms:W3CDTF">2021-06-18T13:00:23Z</dcterms:created>
  <dcterms:modified xsi:type="dcterms:W3CDTF">2021-07-05T21:41:05Z</dcterms:modified>
</cp:coreProperties>
</file>