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76" r:id="rId2"/>
    <p:sldId id="277" r:id="rId3"/>
    <p:sldId id="278" r:id="rId4"/>
    <p:sldId id="279" r:id="rId5"/>
    <p:sldId id="280" r:id="rId6"/>
    <p:sldId id="281" r:id="rId7"/>
    <p:sldId id="282" r:id="rId8"/>
    <p:sldId id="275" r:id="rId9"/>
    <p:sldId id="258" r:id="rId10"/>
    <p:sldId id="262" r:id="rId11"/>
    <p:sldId id="27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357"/>
    <a:srgbClr val="30CDD7"/>
    <a:srgbClr val="0030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74"/>
  </p:normalViewPr>
  <p:slideViewPr>
    <p:cSldViewPr snapToGrid="0" snapToObjects="1">
      <p:cViewPr varScale="1">
        <p:scale>
          <a:sx n="116" d="100"/>
          <a:sy n="116" d="100"/>
        </p:scale>
        <p:origin x="144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157" d="100"/>
          <a:sy n="157" d="100"/>
        </p:scale>
        <p:origin x="4008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5436ED-9806-F845-8EF6-D9A4212C30B1}" type="datetimeFigureOut">
              <a:rPr lang="en-US" smtClean="0"/>
              <a:t>11/7/2019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1C36A6-E085-9E42-AEB4-1FC2E980CF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9828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33C2F7-AA8B-8140-AB34-4A2805F14DEA}" type="datetimeFigureOut">
              <a:rPr lang="en-US" smtClean="0"/>
              <a:t>11/7/2019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B4B20C-5847-4F4F-8A58-D170D6F247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080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F3183C-09EA-C74B-8F50-CDC67E52EC04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3206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F3183C-09EA-C74B-8F50-CDC67E52EC04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903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B4B20C-5847-4F4F-8A58-D170D6F2478C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2486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F3183C-09EA-C74B-8F50-CDC67E52EC04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249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3"/>
          <p:cNvSpPr>
            <a:spLocks noGrp="1"/>
          </p:cNvSpPr>
          <p:nvPr>
            <p:ph type="pic" sz="quarter" idx="16" hasCustomPrompt="1"/>
          </p:nvPr>
        </p:nvSpPr>
        <p:spPr>
          <a:xfrm>
            <a:off x="-5774" y="2209800"/>
            <a:ext cx="9149773" cy="4648200"/>
          </a:xfrm>
          <a:prstGeom prst="rect">
            <a:avLst/>
          </a:prstGeom>
        </p:spPr>
        <p:txBody>
          <a:bodyPr/>
          <a:lstStyle>
            <a:lvl1pPr>
              <a:buNone/>
              <a:defRPr baseline="0"/>
            </a:lvl1pPr>
          </a:lstStyle>
          <a:p>
            <a:r>
              <a:rPr lang="en-US" dirty="0" smtClean="0"/>
              <a:t>Click to insert picture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2863605"/>
          </a:xfrm>
          <a:prstGeom prst="rect">
            <a:avLst/>
          </a:prstGeom>
        </p:spPr>
      </p:pic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6457950" y="1616798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6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HK" dirty="0" smtClean="0"/>
              <a:t>XX Month Year</a:t>
            </a:r>
            <a:endParaRPr lang="en-US" dirty="0"/>
          </a:p>
        </p:txBody>
      </p:sp>
      <p:sp>
        <p:nvSpPr>
          <p:cNvPr id="14" name="Title 1"/>
          <p:cNvSpPr>
            <a:spLocks noGrp="1"/>
          </p:cNvSpPr>
          <p:nvPr>
            <p:ph type="ctrTitle" hasCustomPrompt="1"/>
          </p:nvPr>
        </p:nvSpPr>
        <p:spPr>
          <a:xfrm>
            <a:off x="5430982" y="402147"/>
            <a:ext cx="3103418" cy="1130831"/>
          </a:xfrm>
        </p:spPr>
        <p:txBody>
          <a:bodyPr>
            <a:noAutofit/>
          </a:bodyPr>
          <a:lstStyle>
            <a:lvl1pPr algn="r">
              <a:defRPr sz="3000" b="0" i="0" baseline="0">
                <a:solidFill>
                  <a:schemeClr val="bg1"/>
                </a:solidFill>
                <a:latin typeface="Arial" charset="0"/>
              </a:defRPr>
            </a:lvl1pPr>
          </a:lstStyle>
          <a:p>
            <a:r>
              <a:rPr lang="en-US" dirty="0" smtClean="0"/>
              <a:t>Click to edit Master title style</a:t>
            </a:r>
            <a:br>
              <a:rPr lang="en-US" dirty="0" smtClean="0"/>
            </a:b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075" y="225572"/>
            <a:ext cx="865126" cy="1143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87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page Te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0" y="-5080"/>
            <a:ext cx="9144000" cy="6858000"/>
          </a:xfrm>
          <a:prstGeom prst="rect">
            <a:avLst/>
          </a:prstGeom>
          <a:solidFill>
            <a:srgbClr val="30CDD7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ext Placeholder 2"/>
          <p:cNvSpPr>
            <a:spLocks noGrp="1"/>
          </p:cNvSpPr>
          <p:nvPr>
            <p:ph type="body" idx="1"/>
          </p:nvPr>
        </p:nvSpPr>
        <p:spPr>
          <a:xfrm>
            <a:off x="609600" y="5306887"/>
            <a:ext cx="7886700" cy="118583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2760" y="3672968"/>
            <a:ext cx="5268685" cy="1633919"/>
          </a:xfrm>
        </p:spPr>
        <p:txBody>
          <a:bodyPr anchor="t">
            <a:noAutofit/>
          </a:bodyPr>
          <a:lstStyle>
            <a:lvl1pPr algn="l">
              <a:defRPr sz="6000" b="0" i="0" cap="none" baseline="0">
                <a:solidFill>
                  <a:schemeClr val="bg1"/>
                </a:solidFill>
                <a:latin typeface="dearJoe 5 CASUAL PRO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dirty="0" smtClean="0"/>
              <a:t>Title goes here</a:t>
            </a:r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433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plage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 userDrawn="1"/>
        </p:nvSpPr>
        <p:spPr>
          <a:xfrm>
            <a:off x="0" y="-12700"/>
            <a:ext cx="9144000" cy="6858000"/>
          </a:xfrm>
          <a:prstGeom prst="rect">
            <a:avLst/>
          </a:prstGeom>
          <a:solidFill>
            <a:srgbClr val="003057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ext Placeholder 2"/>
          <p:cNvSpPr>
            <a:spLocks noGrp="1"/>
          </p:cNvSpPr>
          <p:nvPr>
            <p:ph type="body" idx="1"/>
          </p:nvPr>
        </p:nvSpPr>
        <p:spPr>
          <a:xfrm>
            <a:off x="609600" y="5306886"/>
            <a:ext cx="7886700" cy="11541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32760" y="3672968"/>
            <a:ext cx="5268685" cy="1633919"/>
          </a:xfrm>
        </p:spPr>
        <p:txBody>
          <a:bodyPr anchor="t">
            <a:noAutofit/>
          </a:bodyPr>
          <a:lstStyle>
            <a:lvl1pPr algn="l">
              <a:defRPr sz="6000" b="0" i="0" cap="none" baseline="0">
                <a:solidFill>
                  <a:schemeClr val="bg1"/>
                </a:solidFill>
                <a:latin typeface="dearJoe 5 CASUAL PRO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dirty="0" smtClean="0"/>
              <a:t>Title goes here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7489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page_Yel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CC314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Text Placeholder 2"/>
          <p:cNvSpPr>
            <a:spLocks noGrp="1"/>
          </p:cNvSpPr>
          <p:nvPr>
            <p:ph type="body" idx="1"/>
          </p:nvPr>
        </p:nvSpPr>
        <p:spPr>
          <a:xfrm>
            <a:off x="609600" y="5306886"/>
            <a:ext cx="7886700" cy="11541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32760" y="3672968"/>
            <a:ext cx="5268685" cy="1633919"/>
          </a:xfrm>
        </p:spPr>
        <p:txBody>
          <a:bodyPr anchor="t">
            <a:noAutofit/>
          </a:bodyPr>
          <a:lstStyle>
            <a:lvl1pPr algn="l">
              <a:defRPr sz="6000" b="0" i="0" cap="none" baseline="0">
                <a:solidFill>
                  <a:schemeClr val="bg1"/>
                </a:solidFill>
                <a:latin typeface="dearJoe 5 CASUAL PRO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dirty="0" smtClean="0"/>
              <a:t>Title goes here</a:t>
            </a:r>
          </a:p>
        </p:txBody>
      </p:sp>
      <p:sp>
        <p:nvSpPr>
          <p:cNvPr id="1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/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page_Yel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-5080"/>
            <a:ext cx="9144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Text Placeholder 2"/>
          <p:cNvSpPr>
            <a:spLocks noGrp="1"/>
          </p:cNvSpPr>
          <p:nvPr>
            <p:ph type="body" idx="1"/>
          </p:nvPr>
        </p:nvSpPr>
        <p:spPr>
          <a:xfrm>
            <a:off x="609600" y="5306886"/>
            <a:ext cx="7886700" cy="11541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2760" y="3672968"/>
            <a:ext cx="5268685" cy="1633919"/>
          </a:xfrm>
        </p:spPr>
        <p:txBody>
          <a:bodyPr anchor="t">
            <a:noAutofit/>
          </a:bodyPr>
          <a:lstStyle>
            <a:lvl1pPr algn="l">
              <a:defRPr sz="6000" b="0" i="0" cap="none" baseline="0">
                <a:solidFill>
                  <a:schemeClr val="bg1"/>
                </a:solidFill>
                <a:latin typeface="dearJoe 5 CASUAL PRO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smtClean="0"/>
              <a:t>Title goes here</a:t>
            </a:r>
            <a:endParaRPr lang="en-US" dirty="0" smtClean="0"/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311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page purp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0" y="-12700"/>
            <a:ext cx="9144000" cy="6858000"/>
          </a:xfrm>
          <a:prstGeom prst="rect">
            <a:avLst/>
          </a:prstGeom>
          <a:solidFill>
            <a:srgbClr val="521763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Text Placeholder 2"/>
          <p:cNvSpPr>
            <a:spLocks noGrp="1"/>
          </p:cNvSpPr>
          <p:nvPr>
            <p:ph type="body" idx="1"/>
          </p:nvPr>
        </p:nvSpPr>
        <p:spPr>
          <a:xfrm>
            <a:off x="609600" y="5306886"/>
            <a:ext cx="7886700" cy="11541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2760" y="3672968"/>
            <a:ext cx="5268685" cy="1633919"/>
          </a:xfrm>
        </p:spPr>
        <p:txBody>
          <a:bodyPr anchor="t">
            <a:noAutofit/>
          </a:bodyPr>
          <a:lstStyle>
            <a:lvl1pPr algn="l">
              <a:defRPr sz="6000" b="0" i="0" cap="none" baseline="0">
                <a:solidFill>
                  <a:schemeClr val="bg1"/>
                </a:solidFill>
                <a:latin typeface="dearJoe 5 CASUAL PRO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smtClean="0"/>
              <a:t>Title goes here</a:t>
            </a:r>
            <a:endParaRPr lang="en-US" dirty="0" smtClean="0"/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159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page 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0" y="-5080"/>
            <a:ext cx="9144000" cy="6858000"/>
          </a:xfrm>
          <a:prstGeom prst="rect">
            <a:avLst/>
          </a:prstGeom>
          <a:solidFill>
            <a:srgbClr val="CF173D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Text Placeholder 2"/>
          <p:cNvSpPr>
            <a:spLocks noGrp="1"/>
          </p:cNvSpPr>
          <p:nvPr>
            <p:ph type="body" idx="1"/>
          </p:nvPr>
        </p:nvSpPr>
        <p:spPr>
          <a:xfrm>
            <a:off x="609600" y="5306886"/>
            <a:ext cx="7886700" cy="11541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2760" y="3672968"/>
            <a:ext cx="5268685" cy="1633919"/>
          </a:xfrm>
        </p:spPr>
        <p:txBody>
          <a:bodyPr anchor="t">
            <a:noAutofit/>
          </a:bodyPr>
          <a:lstStyle>
            <a:lvl1pPr algn="l">
              <a:defRPr sz="6000" b="0" i="0" cap="none" baseline="0">
                <a:solidFill>
                  <a:schemeClr val="bg1"/>
                </a:solidFill>
                <a:latin typeface="dearJoe 5 CASUAL PRO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dirty="0" smtClean="0"/>
              <a:t>Title goes here</a:t>
            </a:r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6180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page 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0" y="-5080"/>
            <a:ext cx="9144000" cy="6858000"/>
          </a:xfrm>
          <a:prstGeom prst="rect">
            <a:avLst/>
          </a:prstGeom>
          <a:solidFill>
            <a:srgbClr val="A59C94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Text Placeholder 2"/>
          <p:cNvSpPr>
            <a:spLocks noGrp="1"/>
          </p:cNvSpPr>
          <p:nvPr>
            <p:ph type="body" idx="1"/>
          </p:nvPr>
        </p:nvSpPr>
        <p:spPr>
          <a:xfrm>
            <a:off x="609600" y="5306886"/>
            <a:ext cx="7886700" cy="11541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32760" y="3672968"/>
            <a:ext cx="5268685" cy="1633919"/>
          </a:xfrm>
        </p:spPr>
        <p:txBody>
          <a:bodyPr anchor="t">
            <a:noAutofit/>
          </a:bodyPr>
          <a:lstStyle>
            <a:lvl1pPr algn="l">
              <a:defRPr sz="6000" b="0" i="0" cap="none" baseline="0">
                <a:solidFill>
                  <a:schemeClr val="bg1"/>
                </a:solidFill>
                <a:latin typeface="dearJoe 5 CASUAL PRO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smtClean="0"/>
              <a:t>Title goes here</a:t>
            </a:r>
            <a:endParaRPr lang="en-US" dirty="0" smtClean="0"/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4807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17"/>
            <a:ext cx="9143999" cy="6876615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06670" y="302171"/>
            <a:ext cx="7772400" cy="572961"/>
          </a:xfrm>
        </p:spPr>
        <p:txBody>
          <a:bodyPr anchor="t">
            <a:noAutofit/>
          </a:bodyPr>
          <a:lstStyle>
            <a:lvl1pPr algn="l">
              <a:defRPr sz="2800" b="0" i="0" cap="none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pic>
        <p:nvPicPr>
          <p:cNvPr id="8" name="Picture 5" descr="NAE_PPT_Inside - Groove Line.png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85800"/>
            <a:ext cx="9144001" cy="64135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331063"/>
            <a:ext cx="9143999" cy="368447"/>
          </a:xfrm>
          <a:prstGeom prst="rect">
            <a:avLst/>
          </a:prstGeom>
        </p:spPr>
      </p:pic>
      <p:sp>
        <p:nvSpPr>
          <p:cNvPr id="9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tx1">
                    <a:tint val="75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dirty="0" smtClean="0"/>
              <a:t>Title goes here</a:t>
            </a:r>
          </a:p>
        </p:txBody>
      </p:sp>
      <p:sp>
        <p:nvSpPr>
          <p:cNvPr id="13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/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0CDD7"/>
          </a:solidFill>
        </p:spPr>
        <p:txBody>
          <a:bodyPr/>
          <a:lstStyle>
            <a:lvl1pPr marL="0" indent="0">
              <a:buFontTx/>
              <a:buNone/>
              <a:defRPr baseline="0"/>
            </a:lvl1pPr>
          </a:lstStyle>
          <a:p>
            <a:pPr lvl="0"/>
            <a:r>
              <a:rPr lang="en-US" dirty="0" smtClean="0"/>
              <a:t>Click to insert image</a:t>
            </a: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306670" y="302171"/>
            <a:ext cx="8837330" cy="572961"/>
          </a:xfrm>
        </p:spPr>
        <p:txBody>
          <a:bodyPr anchor="t">
            <a:noAutofit/>
          </a:bodyPr>
          <a:lstStyle>
            <a:lvl1pPr algn="l">
              <a:defRPr sz="2800" b="0" i="0" cap="none" baseline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297891" cy="4351338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charset="0"/>
              </a:defRPr>
            </a:lvl1pPr>
            <a:lvl2pPr>
              <a:defRPr baseline="0">
                <a:latin typeface="Arial" charset="0"/>
              </a:defRPr>
            </a:lvl2pPr>
            <a:lvl3pPr>
              <a:defRPr baseline="0">
                <a:latin typeface="Arial" charset="0"/>
              </a:defRPr>
            </a:lvl3pPr>
            <a:lvl4pPr>
              <a:defRPr baseline="0">
                <a:latin typeface="Arial" charset="0"/>
              </a:defRPr>
            </a:lvl4pPr>
            <a:lvl5pPr>
              <a:defRPr baseline="0">
                <a:latin typeface="Arial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smtClean="0"/>
              <a:t>Title goes here</a:t>
            </a:r>
            <a:endParaRPr lang="en-US" dirty="0" smtClean="0"/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/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NAE_PPT_Inside - Groove Line.pn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85800"/>
            <a:ext cx="9144001" cy="641350"/>
          </a:xfrm>
          <a:prstGeom prst="rect">
            <a:avLst/>
          </a:prstGeom>
        </p:spPr>
      </p:pic>
      <p:pic>
        <p:nvPicPr>
          <p:cNvPr id="10" name="Picture 9" descr="NAE_PPT for PNG_Inside - Groove Line Bottom.png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278739"/>
            <a:ext cx="9144000" cy="641350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306670" y="302171"/>
            <a:ext cx="7772400" cy="572961"/>
          </a:xfrm>
        </p:spPr>
        <p:txBody>
          <a:bodyPr anchor="t">
            <a:noAutofit/>
          </a:bodyPr>
          <a:lstStyle>
            <a:lvl1pPr algn="l">
              <a:defRPr sz="2800" b="0" i="0" cap="none" baseline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15"/>
          <p:cNvSpPr>
            <a:spLocks noGrp="1"/>
          </p:cNvSpPr>
          <p:nvPr>
            <p:ph type="body" sz="quarter" idx="15"/>
          </p:nvPr>
        </p:nvSpPr>
        <p:spPr>
          <a:xfrm>
            <a:off x="399601" y="1300708"/>
            <a:ext cx="4553399" cy="45928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30CDD7"/>
                </a:solidFill>
              </a:defRPr>
            </a:lvl1pPr>
          </a:lstStyle>
          <a:p>
            <a:pPr lvl="0"/>
            <a:r>
              <a:rPr lang="en-US" smtClean="0">
                <a:latin typeface="Source Sans Pro Semibold"/>
              </a:rPr>
              <a:t>Click to edit Master text styles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399601" y="1828800"/>
            <a:ext cx="8287199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smtClean="0"/>
              <a:t>Title goes here</a:t>
            </a:r>
            <a:endParaRPr lang="en-US" dirty="0" smtClean="0"/>
          </a:p>
        </p:txBody>
      </p:sp>
      <p:sp>
        <p:nvSpPr>
          <p:cNvPr id="18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pic>
        <p:nvPicPr>
          <p:cNvPr id="8" name="Picture 5" descr="NAE_PPT_Inside - Groove Line.pn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85800"/>
            <a:ext cx="9144001" cy="641350"/>
          </a:xfrm>
          <a:prstGeom prst="rect">
            <a:avLst/>
          </a:prstGeom>
        </p:spPr>
      </p:pic>
      <p:pic>
        <p:nvPicPr>
          <p:cNvPr id="9" name="Picture 8" descr="NAE_PPT for PNG_Inside - Groove Line Bottom.png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278739"/>
            <a:ext cx="9144000" cy="641350"/>
          </a:xfrm>
          <a:prstGeom prst="rect">
            <a:avLst/>
          </a:prstGeom>
        </p:spPr>
      </p:pic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306670" y="302171"/>
            <a:ext cx="7772400" cy="572961"/>
          </a:xfrm>
        </p:spPr>
        <p:txBody>
          <a:bodyPr anchor="t">
            <a:noAutofit/>
          </a:bodyPr>
          <a:lstStyle>
            <a:lvl1pPr algn="l">
              <a:defRPr sz="2800" b="0" i="0" cap="none" baseline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smtClean="0"/>
              <a:t>Title goes here</a:t>
            </a:r>
            <a:endParaRPr lang="en-US" dirty="0" smtClean="0"/>
          </a:p>
        </p:txBody>
      </p:sp>
      <p:sp>
        <p:nvSpPr>
          <p:cNvPr id="15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10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NAE_PPT_Inside - Groove Line.pn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85800"/>
            <a:ext cx="9144001" cy="6413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331063"/>
            <a:ext cx="9143999" cy="368447"/>
          </a:xfrm>
          <a:prstGeom prst="rect">
            <a:avLst/>
          </a:prstGeom>
        </p:spPr>
      </p:pic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306670" y="302171"/>
            <a:ext cx="7772400" cy="572961"/>
          </a:xfrm>
        </p:spPr>
        <p:txBody>
          <a:bodyPr anchor="t">
            <a:noAutofit/>
          </a:bodyPr>
          <a:lstStyle>
            <a:lvl1pPr algn="l">
              <a:defRPr sz="2800" b="0" i="0" cap="none" baseline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smtClean="0"/>
              <a:t>Title goes here</a:t>
            </a:r>
            <a:endParaRPr lang="en-US" dirty="0" smtClean="0"/>
          </a:p>
        </p:txBody>
      </p:sp>
      <p:sp>
        <p:nvSpPr>
          <p:cNvPr id="13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9681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3"/>
          <p:cNvSpPr>
            <a:spLocks noGrp="1"/>
          </p:cNvSpPr>
          <p:nvPr>
            <p:ph type="pic" sz="quarter" idx="16" hasCustomPrompt="1"/>
          </p:nvPr>
        </p:nvSpPr>
        <p:spPr>
          <a:xfrm>
            <a:off x="-5774" y="0"/>
            <a:ext cx="9149773" cy="4648200"/>
          </a:xfrm>
        </p:spPr>
        <p:txBody>
          <a:bodyPr/>
          <a:lstStyle>
            <a:lvl1pPr>
              <a:buNone/>
              <a:defRPr baseline="0"/>
            </a:lvl1pPr>
          </a:lstStyle>
          <a:p>
            <a:r>
              <a:rPr lang="en-US" dirty="0" smtClean="0"/>
              <a:t>Click to insert picture</a:t>
            </a:r>
            <a:endParaRPr lang="en-US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4419600"/>
            <a:ext cx="9144000" cy="2438400"/>
          </a:xfrm>
          <a:prstGeom prst="rect">
            <a:avLst/>
          </a:prstGeom>
          <a:solidFill>
            <a:srgbClr val="30CDD7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Title 1"/>
          <p:cNvSpPr txBox="1">
            <a:spLocks/>
          </p:cNvSpPr>
          <p:nvPr userDrawn="1"/>
        </p:nvSpPr>
        <p:spPr>
          <a:xfrm>
            <a:off x="609600" y="4800599"/>
            <a:ext cx="4769224" cy="12333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0" i="0" kern="1200" cap="none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500" baseline="0" dirty="0">
              <a:latin typeface="dearJoe 5 CASUAL PRO" charset="0"/>
            </a:endParaRPr>
          </a:p>
        </p:txBody>
      </p:sp>
      <p:sp>
        <p:nvSpPr>
          <p:cNvPr id="14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dirty="0" smtClean="0"/>
              <a:t>Title goes here</a:t>
            </a:r>
          </a:p>
        </p:txBody>
      </p:sp>
      <p:sp>
        <p:nvSpPr>
          <p:cNvPr id="15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ctr" fontAlgn="ctr">
              <a:defRPr sz="1100" baseline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  <p:sp>
        <p:nvSpPr>
          <p:cNvPr id="17" name="Title 1"/>
          <p:cNvSpPr>
            <a:spLocks noGrp="1"/>
          </p:cNvSpPr>
          <p:nvPr>
            <p:ph type="title" hasCustomPrompt="1"/>
          </p:nvPr>
        </p:nvSpPr>
        <p:spPr>
          <a:xfrm>
            <a:off x="609600" y="4764373"/>
            <a:ext cx="5268685" cy="1633919"/>
          </a:xfrm>
        </p:spPr>
        <p:txBody>
          <a:bodyPr anchor="t">
            <a:noAutofit/>
          </a:bodyPr>
          <a:lstStyle>
            <a:lvl1pPr algn="l">
              <a:defRPr sz="4500" b="0" i="0" cap="none" baseline="0">
                <a:solidFill>
                  <a:schemeClr val="bg1"/>
                </a:solidFill>
                <a:latin typeface="dearJoe 5 CASUAL PRO"/>
              </a:defRPr>
            </a:lvl1pPr>
          </a:lstStyle>
          <a:p>
            <a:r>
              <a:rPr lang="en-US" dirty="0" smtClean="0"/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922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AE_PPT for PNG_Inside - Groove Line Bottom.pn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278739"/>
            <a:ext cx="9144000" cy="641350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3E1E45-970B-5D42-BB85-F656D7636A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zh-HK" smtClean="0"/>
              <a:t>Central Team Induction | November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6220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NAE_PPT for PNG_Inside - Groove Line Bottom.pn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278739"/>
            <a:ext cx="9144000" cy="641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lnSpc>
                <a:spcPts val="3000"/>
              </a:lnSpc>
              <a:defRPr sz="24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3E1E45-970B-5D42-BB85-F656D7636A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zh-HK" smtClean="0"/>
              <a:t>Central Team Induction | November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07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3996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28950" y="649287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 dirty="0" smtClean="0"/>
              <a:t>Title goes here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21E416C-82ED-5C4D-8976-6F0E4F2B1DC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2"/>
          </p:nvPr>
        </p:nvSpPr>
        <p:spPr>
          <a:xfrm>
            <a:off x="399600" y="6492875"/>
            <a:ext cx="2409861" cy="365125"/>
          </a:xfrm>
          <a:prstGeom prst="rect">
            <a:avLst/>
          </a:prstGeom>
        </p:spPr>
        <p:txBody>
          <a:bodyPr anchor="ctr" anchorCtr="1"/>
          <a:lstStyle>
            <a:lvl1pPr algn="l" fontAlgn="ctr">
              <a:defRPr sz="1100" baseline="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fld id="{B0292380-CAD4-5F4D-A42D-231AA9B1D96B}" type="datetime3">
              <a:rPr lang="en-HK" smtClean="0"/>
              <a:pPr/>
              <a:t>7 November 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081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75" r:id="rId2"/>
    <p:sldLayoutId id="2147483674" r:id="rId3"/>
    <p:sldLayoutId id="2147483690" r:id="rId4"/>
    <p:sldLayoutId id="2147483686" r:id="rId5"/>
    <p:sldLayoutId id="2147483676" r:id="rId6"/>
    <p:sldLayoutId id="2147483677" r:id="rId7"/>
    <p:sldLayoutId id="2147483678" r:id="rId8"/>
    <p:sldLayoutId id="2147483688" r:id="rId9"/>
    <p:sldLayoutId id="2147483689" r:id="rId10"/>
    <p:sldLayoutId id="2147483663" r:id="rId11"/>
    <p:sldLayoutId id="2147483664" r:id="rId12"/>
    <p:sldLayoutId id="2147483680" r:id="rId13"/>
    <p:sldLayoutId id="2147483681" r:id="rId14"/>
    <p:sldLayoutId id="2147483691" r:id="rId15"/>
    <p:sldLayoutId id="2147483692" r:id="rId16"/>
  </p:sldLayoutIdLst>
  <p:timing>
    <p:tnLst>
      <p:par>
        <p:cTn id="1" dur="indefinite" restart="never" nodeType="tmRoot"/>
      </p:par>
    </p:tnLst>
  </p:timing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Arial" charset="0"/>
          <a:ea typeface="Arial" charset="0"/>
          <a:cs typeface="Arial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30CDD7"/>
        </a:buClr>
        <a:buFont typeface="Wingdings" charset="2"/>
        <a:buChar char="§"/>
        <a:defRPr sz="2800" kern="1200" baseline="0">
          <a:solidFill>
            <a:schemeClr val="tx1"/>
          </a:solidFill>
          <a:latin typeface="Arial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30CDD7"/>
        </a:buClr>
        <a:buFont typeface="Wingdings" charset="2"/>
        <a:buChar char="§"/>
        <a:defRPr sz="2400" kern="1200" baseline="0">
          <a:solidFill>
            <a:schemeClr val="tx1"/>
          </a:solidFill>
          <a:latin typeface="Arial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30CDD7"/>
        </a:buClr>
        <a:buFont typeface="Wingdings" charset="2"/>
        <a:buChar char="§"/>
        <a:defRPr sz="2000" kern="1200" baseline="0">
          <a:solidFill>
            <a:schemeClr val="tx1"/>
          </a:solidFill>
          <a:latin typeface="Arial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30CDD7"/>
        </a:buClr>
        <a:buFont typeface="Wingdings" charset="2"/>
        <a:buChar char="§"/>
        <a:defRPr sz="1800" kern="1200" baseline="0">
          <a:solidFill>
            <a:schemeClr val="tx1"/>
          </a:solidFill>
          <a:latin typeface="Arial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30CDD7"/>
        </a:buClr>
        <a:buFont typeface="Wingdings" charset="2"/>
        <a:buChar char="§"/>
        <a:defRPr sz="1800" kern="1200" baseline="0">
          <a:solidFill>
            <a:schemeClr val="tx1"/>
          </a:solidFill>
          <a:latin typeface="Arial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2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2655" y="1089655"/>
            <a:ext cx="4678690" cy="467869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687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0839" y="309323"/>
            <a:ext cx="806489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Security</a:t>
            </a: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558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0839" y="309323"/>
            <a:ext cx="8064896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Workload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UK 195 Contact Days BSK 175 Contact Days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UK Teaching Load 92%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BSK Teaching Load 76%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0839" y="309323"/>
            <a:ext cx="806489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endParaRPr lang="en-GB" sz="5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Float Teachers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Specialising in Key Stage or Subject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resources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WiFi</a:t>
            </a: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 and VLE state of the art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3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0839" y="309323"/>
            <a:ext cx="806489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Behaviour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Intelligent (CAT4)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Well-behaved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Supportive Parents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08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0839" y="309323"/>
            <a:ext cx="8064896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Non-Teaching Leaders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2 Principals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4 Head Teachers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10 Assistant Head Teachers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6 Primary Year Heads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Man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Coord</a:t>
            </a:r>
            <a:endParaRPr lang="en-GB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DSL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Specialist Coordinator on reduced loadings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5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918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0839" y="309323"/>
            <a:ext cx="806489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Future Career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Internal Opportunities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CPD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Teacher Learning Communities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90 Trained School Inspectors on the Staff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5000" dirty="0" smtClean="0">
                <a:latin typeface="Arial" panose="020B0604020202020204" pitchFamily="34" charset="0"/>
                <a:cs typeface="Arial" panose="020B0604020202020204" pitchFamily="34" charset="0"/>
              </a:rPr>
              <a:t>Overseas training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5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631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zh-HK" smtClean="0"/>
              <a:t>Central Team Induction | November 2016</a:t>
            </a:r>
            <a:endParaRPr lang="en-US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" y="2190306"/>
            <a:ext cx="9165265" cy="466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/>
          <p:cNvGrpSpPr/>
          <p:nvPr/>
        </p:nvGrpSpPr>
        <p:grpSpPr>
          <a:xfrm>
            <a:off x="0" y="0"/>
            <a:ext cx="9180001" cy="3157920"/>
            <a:chOff x="0" y="0"/>
            <a:chExt cx="9180000" cy="3157920"/>
          </a:xfrm>
        </p:grpSpPr>
        <p:pic>
          <p:nvPicPr>
            <p:cNvPr id="11" name="Picture 12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80000" cy="3157920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87097" y="333903"/>
              <a:ext cx="901772" cy="1191563"/>
            </a:xfrm>
            <a:prstGeom prst="rect">
              <a:avLst/>
            </a:prstGeom>
          </p:spPr>
        </p:pic>
      </p:grpSp>
      <p:sp>
        <p:nvSpPr>
          <p:cNvPr id="14" name="TextBox 13"/>
          <p:cNvSpPr txBox="1"/>
          <p:nvPr/>
        </p:nvSpPr>
        <p:spPr>
          <a:xfrm>
            <a:off x="3121892" y="1102133"/>
            <a:ext cx="58972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to</a:t>
            </a:r>
          </a:p>
          <a:p>
            <a:pPr algn="r"/>
            <a:r>
              <a:rPr lang="en-US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r"/>
            <a:r>
              <a:rPr lang="en-US" sz="3200" dirty="0" smtClean="0">
                <a:solidFill>
                  <a:schemeClr val="bg1"/>
                </a:solidFill>
                <a:latin typeface="dearJoe 5 CASUAL PRO" panose="02000000000000000000" pitchFamily="50" charset="0"/>
                <a:cs typeface="Arial" panose="020B0604020202020204" pitchFamily="34" charset="0"/>
              </a:rPr>
              <a:t>Nord Anglia Education </a:t>
            </a:r>
            <a:endParaRPr lang="en-US" sz="3200" dirty="0">
              <a:solidFill>
                <a:schemeClr val="bg1"/>
              </a:solidFill>
              <a:latin typeface="dearJoe 5 CASUAL PRO" panose="02000000000000000000" pitchFamily="50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3E1E45-970B-5D42-BB85-F656D7636AA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30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itle 2"/>
          <p:cNvSpPr>
            <a:spLocks noGrp="1"/>
          </p:cNvSpPr>
          <p:nvPr>
            <p:ph type="title"/>
          </p:nvPr>
        </p:nvSpPr>
        <p:spPr>
          <a:xfrm>
            <a:off x="431800" y="384047"/>
            <a:ext cx="8229600" cy="419100"/>
          </a:xfrm>
        </p:spPr>
        <p:txBody>
          <a:bodyPr>
            <a:normAutofit fontScale="90000"/>
          </a:bodyPr>
          <a:lstStyle/>
          <a:p>
            <a:r>
              <a:rPr lang="en-GB" sz="2700" b="1" dirty="0" smtClean="0">
                <a:solidFill>
                  <a:schemeClr val="tx2"/>
                </a:solidFill>
              </a:rPr>
              <a:t>Welcome to our </a:t>
            </a:r>
            <a:r>
              <a:rPr lang="en-GB" sz="3600" b="1" dirty="0" smtClean="0">
                <a:solidFill>
                  <a:schemeClr val="tx2"/>
                </a:solidFill>
                <a:latin typeface="dearJoe 5 CASUAL PRO" panose="02000000000000000000" pitchFamily="50" charset="0"/>
              </a:rPr>
              <a:t>global</a:t>
            </a:r>
            <a:r>
              <a:rPr lang="en-GB" sz="3200" b="1" dirty="0" smtClean="0">
                <a:solidFill>
                  <a:schemeClr val="tx2"/>
                </a:solidFill>
              </a:rPr>
              <a:t> </a:t>
            </a:r>
            <a:r>
              <a:rPr lang="en-GB" sz="2700" b="1" dirty="0" smtClean="0">
                <a:solidFill>
                  <a:schemeClr val="tx2"/>
                </a:solidFill>
              </a:rPr>
              <a:t>family</a:t>
            </a:r>
            <a:endParaRPr lang="en-GB" sz="2700" b="1" dirty="0">
              <a:solidFill>
                <a:schemeClr val="tx2"/>
              </a:solidFill>
            </a:endParaRPr>
          </a:p>
        </p:txBody>
      </p:sp>
      <p:pic>
        <p:nvPicPr>
          <p:cNvPr id="26" name="Picture 25" descr="NAE_PPT_Inside - Groove Line - white.png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37506"/>
            <a:ext cx="9144000" cy="438752"/>
          </a:xfrm>
          <a:prstGeom prst="rect">
            <a:avLst/>
          </a:prstGeom>
        </p:spPr>
      </p:pic>
      <p:sp>
        <p:nvSpPr>
          <p:cNvPr id="12" name="Slide Number Placeholder 1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3E1E45-970B-5D42-BB85-F656D7636AA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5677629" y="2491670"/>
            <a:ext cx="2622501" cy="636657"/>
          </a:xfrm>
          <a:prstGeom prst="rect">
            <a:avLst/>
          </a:prstGeom>
          <a:noFill/>
          <a:effectLst/>
        </p:spPr>
        <p:txBody>
          <a:bodyPr wrap="square" lIns="81863" tIns="40930" rIns="81863" bIns="40930" rtlCol="0">
            <a:spAutoFit/>
          </a:bodyPr>
          <a:lstStyle/>
          <a:p>
            <a:pPr marL="0" lvl="1" algn="ctr" defTabSz="903378">
              <a:buClr>
                <a:srgbClr val="7397BC"/>
              </a:buClr>
              <a:buSzPct val="92000"/>
            </a:pPr>
            <a:r>
              <a:rPr lang="en-U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9000 </a:t>
            </a:r>
            <a:endPara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algn="ctr" defTabSz="903378">
              <a:buClr>
                <a:srgbClr val="7397BC"/>
              </a:buClr>
              <a:buSzPct val="92000"/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145457" y="2491670"/>
            <a:ext cx="2622501" cy="636657"/>
          </a:xfrm>
          <a:prstGeom prst="rect">
            <a:avLst/>
          </a:prstGeom>
          <a:noFill/>
          <a:effectLst/>
        </p:spPr>
        <p:txBody>
          <a:bodyPr wrap="square" lIns="81863" tIns="40930" rIns="81863" bIns="40930" rtlCol="0">
            <a:spAutoFit/>
          </a:bodyPr>
          <a:lstStyle/>
          <a:p>
            <a:pPr marL="0" lvl="1" algn="ctr" defTabSz="903378">
              <a:buClr>
                <a:srgbClr val="7397BC"/>
              </a:buClr>
              <a:buSzPct val="92000"/>
            </a:pPr>
            <a:r>
              <a:rPr lang="en-U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45,000 </a:t>
            </a:r>
            <a:endPara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algn="ctr" defTabSz="903378">
              <a:buClr>
                <a:srgbClr val="7397BC"/>
              </a:buClr>
              <a:buSzPct val="92000"/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346815" y="2592166"/>
            <a:ext cx="1980878" cy="387358"/>
          </a:xfrm>
          <a:prstGeom prst="rect">
            <a:avLst/>
          </a:prstGeom>
          <a:noFill/>
          <a:effectLst/>
        </p:spPr>
        <p:txBody>
          <a:bodyPr wrap="square" lIns="81863" tIns="40930" rIns="81863" bIns="40930" rtlCol="0">
            <a:spAutoFit/>
          </a:bodyPr>
          <a:lstStyle/>
          <a:p>
            <a:pPr marL="0" lvl="1" algn="ctr" defTabSz="903378">
              <a:lnSpc>
                <a:spcPct val="110000"/>
              </a:lnSpc>
              <a:spcBef>
                <a:spcPts val="1077"/>
              </a:spcBef>
              <a:buClr>
                <a:srgbClr val="7397BC"/>
              </a:buClr>
              <a:buSzPct val="92000"/>
            </a:pPr>
            <a:r>
              <a:rPr lang="en-U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47 Schools</a:t>
            </a:r>
            <a:endPara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9" name="Picture 38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60208" y="1706346"/>
            <a:ext cx="1475715" cy="797808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80440" y="1649052"/>
            <a:ext cx="743934" cy="912904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4868892" y="1494911"/>
            <a:ext cx="1205977" cy="1014116"/>
            <a:chOff x="4470121" y="1592166"/>
            <a:chExt cx="842272" cy="708274"/>
          </a:xfrm>
        </p:grpSpPr>
        <p:pic>
          <p:nvPicPr>
            <p:cNvPr id="41" name="Picture 40"/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3992" t="26009" r="38848" b="16043"/>
            <a:stretch/>
          </p:blipFill>
          <p:spPr>
            <a:xfrm>
              <a:off x="4785217" y="1592166"/>
              <a:ext cx="527176" cy="638251"/>
            </a:xfrm>
            <a:prstGeom prst="rect">
              <a:avLst/>
            </a:prstGeom>
          </p:spPr>
        </p:pic>
        <p:pic>
          <p:nvPicPr>
            <p:cNvPr id="42" name="Picture 41"/>
            <p:cNvPicPr>
              <a:picLocks noChangeAspect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597054" y="1760005"/>
              <a:ext cx="420835" cy="509504"/>
            </a:xfrm>
            <a:prstGeom prst="rect">
              <a:avLst/>
            </a:prstGeom>
          </p:spPr>
        </p:pic>
        <p:pic>
          <p:nvPicPr>
            <p:cNvPr id="43" name="Picture 42"/>
            <p:cNvPicPr>
              <a:picLocks noChangeAspect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3992" t="26009" r="38848" b="16043"/>
            <a:stretch/>
          </p:blipFill>
          <p:spPr>
            <a:xfrm>
              <a:off x="4470121" y="1952953"/>
              <a:ext cx="287015" cy="347487"/>
            </a:xfrm>
            <a:prstGeom prst="rect">
              <a:avLst/>
            </a:prstGeom>
          </p:spPr>
        </p:pic>
      </p:grpSp>
      <p:grpSp>
        <p:nvGrpSpPr>
          <p:cNvPr id="3" name="Group 2"/>
          <p:cNvGrpSpPr/>
          <p:nvPr/>
        </p:nvGrpSpPr>
        <p:grpSpPr>
          <a:xfrm>
            <a:off x="6437670" y="1413423"/>
            <a:ext cx="1134222" cy="1039011"/>
            <a:chOff x="5443746" y="1590732"/>
            <a:chExt cx="792157" cy="725660"/>
          </a:xfrm>
        </p:grpSpPr>
        <p:pic>
          <p:nvPicPr>
            <p:cNvPr id="44" name="Picture 43"/>
            <p:cNvPicPr>
              <a:picLocks noChangeAspect="1"/>
            </p:cNvPicPr>
            <p:nvPr/>
          </p:nvPicPr>
          <p:blipFill rotWithShape="1"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3992" t="26009" r="38848" b="16043"/>
            <a:stretch/>
          </p:blipFill>
          <p:spPr>
            <a:xfrm>
              <a:off x="5536891" y="1590732"/>
              <a:ext cx="599374" cy="725660"/>
            </a:xfrm>
            <a:prstGeom prst="rect">
              <a:avLst/>
            </a:prstGeom>
          </p:spPr>
        </p:pic>
        <p:pic>
          <p:nvPicPr>
            <p:cNvPr id="45" name="Picture 44"/>
            <p:cNvPicPr>
              <a:picLocks noChangeAspect="1"/>
            </p:cNvPicPr>
            <p:nvPr/>
          </p:nvPicPr>
          <p:blipFill rotWithShape="1"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3992" t="26009" r="38848" b="16043"/>
            <a:stretch/>
          </p:blipFill>
          <p:spPr>
            <a:xfrm>
              <a:off x="5443746" y="1925525"/>
              <a:ext cx="307354" cy="372113"/>
            </a:xfrm>
            <a:prstGeom prst="rect">
              <a:avLst/>
            </a:prstGeom>
          </p:spPr>
        </p:pic>
        <p:pic>
          <p:nvPicPr>
            <p:cNvPr id="46" name="Picture 45"/>
            <p:cNvPicPr>
              <a:picLocks noChangeAspect="1"/>
            </p:cNvPicPr>
            <p:nvPr/>
          </p:nvPicPr>
          <p:blipFill rotWithShape="1"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867674" y="1859012"/>
              <a:ext cx="368229" cy="445813"/>
            </a:xfrm>
            <a:prstGeom prst="rect">
              <a:avLst/>
            </a:prstGeom>
          </p:spPr>
        </p:pic>
      </p:grpSp>
      <p:sp>
        <p:nvSpPr>
          <p:cNvPr id="62" name="TextBox 61"/>
          <p:cNvSpPr txBox="1"/>
          <p:nvPr/>
        </p:nvSpPr>
        <p:spPr>
          <a:xfrm>
            <a:off x="2860751" y="2623804"/>
            <a:ext cx="1980878" cy="387358"/>
          </a:xfrm>
          <a:prstGeom prst="rect">
            <a:avLst/>
          </a:prstGeom>
          <a:noFill/>
          <a:effectLst/>
        </p:spPr>
        <p:txBody>
          <a:bodyPr wrap="square" lIns="81863" tIns="40930" rIns="81863" bIns="40930" rtlCol="0">
            <a:spAutoFit/>
          </a:bodyPr>
          <a:lstStyle/>
          <a:p>
            <a:pPr marL="0" lvl="1" algn="ctr" defTabSz="903378">
              <a:lnSpc>
                <a:spcPct val="110000"/>
              </a:lnSpc>
              <a:spcBef>
                <a:spcPts val="1077"/>
              </a:spcBef>
              <a:buClr>
                <a:srgbClr val="7397BC"/>
              </a:buClr>
              <a:buSzPct val="92000"/>
            </a:pPr>
            <a:r>
              <a:rPr lang="en-US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countries</a:t>
            </a:r>
          </a:p>
        </p:txBody>
      </p:sp>
      <p:pic>
        <p:nvPicPr>
          <p:cNvPr id="24" name="Picture 5" descr="NAE_PPT_Inside - Groove Line.png"/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85800"/>
            <a:ext cx="9144001" cy="6413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09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2772" y="1413423"/>
            <a:ext cx="7958456" cy="447663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668034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417" y="362541"/>
            <a:ext cx="7772400" cy="429721"/>
          </a:xfrm>
        </p:spPr>
        <p:txBody>
          <a:bodyPr/>
          <a:lstStyle/>
          <a:p>
            <a:r>
              <a:rPr lang="en-US" sz="2400" b="1" dirty="0"/>
              <a:t>Supporting</a:t>
            </a:r>
            <a:r>
              <a:rPr lang="en-US" sz="2400" b="1" dirty="0" smtClean="0"/>
              <a:t> </a:t>
            </a:r>
            <a:r>
              <a:rPr lang="en-US" sz="2400" b="1" dirty="0"/>
              <a:t>world leading </a:t>
            </a:r>
            <a:r>
              <a:rPr lang="en-US" sz="3200" b="1" dirty="0">
                <a:latin typeface="dearJoe 5 CASUAL PRO" panose="02000000000000000000" pitchFamily="50" charset="0"/>
              </a:rPr>
              <a:t>teachers</a:t>
            </a:r>
          </a:p>
        </p:txBody>
      </p:sp>
      <p:sp>
        <p:nvSpPr>
          <p:cNvPr id="10" name="Rectangle 9"/>
          <p:cNvSpPr/>
          <p:nvPr/>
        </p:nvSpPr>
        <p:spPr>
          <a:xfrm>
            <a:off x="411417" y="1373981"/>
            <a:ext cx="85333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We know the difference that great teaching 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makes. </a:t>
            </a:r>
          </a:p>
          <a:p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Our teachers: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altLang="zh-HK" sz="1000" dirty="0"/>
              <a:t>Welcome to Nord Anglia Education </a:t>
            </a:r>
            <a:endParaRPr lang="en-US" sz="1000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8845" y="5471386"/>
            <a:ext cx="1328974" cy="925621"/>
          </a:xfrm>
          <a:prstGeom prst="rect">
            <a:avLst/>
          </a:prstGeom>
        </p:spPr>
      </p:pic>
      <p:pic>
        <p:nvPicPr>
          <p:cNvPr id="22" name="Picture 2" descr="Image result for king's college london logo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83751" y="5765120"/>
            <a:ext cx="945691" cy="62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www.whoi.edu/graphics/images/mit.pn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55374" y="5753974"/>
            <a:ext cx="1175043" cy="66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4170" y="5940016"/>
            <a:ext cx="1524811" cy="4508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5465" y="2400529"/>
            <a:ext cx="49911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Benefit from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extensive professional development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opportunities to bring the leading edge practices to your child’s classroom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Valued members of our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global community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haring knowledge, innovations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best practice from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across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our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family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6457950" y="6492875"/>
            <a:ext cx="2057400" cy="365125"/>
          </a:xfrm>
          <a:prstGeom prst="rect">
            <a:avLst/>
          </a:prstGeom>
        </p:spPr>
        <p:txBody>
          <a:bodyPr anchor="ctr"/>
          <a:lstStyle/>
          <a:p>
            <a:pPr algn="r"/>
            <a:fld id="{203E1E45-970B-5D42-BB85-F656D7636AA5}" type="slidenum">
              <a:rPr lang="en-US" sz="1000">
                <a:solidFill>
                  <a:schemeClr val="bg2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pPr algn="r"/>
              <a:t>10</a:t>
            </a:fld>
            <a:endParaRPr lang="en-US" sz="1000" dirty="0">
              <a:solidFill>
                <a:schemeClr val="bg2">
                  <a:lumMod val="50000"/>
                </a:schemeClr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3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-2056291" y="3278184"/>
            <a:ext cx="2057400" cy="365125"/>
          </a:xfrm>
        </p:spPr>
        <p:txBody>
          <a:bodyPr/>
          <a:lstStyle/>
          <a:p>
            <a:fld id="{B21E416C-82ED-5C4D-8976-6F0E4F2B1DC2}" type="slidenum">
              <a:rPr lang="en-US" sz="1000" smtClean="0"/>
              <a:pPr/>
              <a:t>10</a:t>
            </a:fld>
            <a:endParaRPr lang="en-US" sz="1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033"/>
          <a:stretch/>
        </p:blipFill>
        <p:spPr>
          <a:xfrm>
            <a:off x="5681453" y="2997199"/>
            <a:ext cx="3462547" cy="349567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69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zh-HK" smtClean="0"/>
              <a:t>Central Team Induction | November 2016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6845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464401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3E1E45-970B-5D42-BB85-F656D7636AA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0" y="6492875"/>
            <a:ext cx="43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728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Nord Anglia Education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30CDD7"/>
      </a:accent1>
      <a:accent2>
        <a:srgbClr val="FFCB00"/>
      </a:accent2>
      <a:accent3>
        <a:srgbClr val="FF5A00"/>
      </a:accent3>
      <a:accent4>
        <a:srgbClr val="702785"/>
      </a:accent4>
      <a:accent5>
        <a:srgbClr val="CB0044"/>
      </a:accent5>
      <a:accent6>
        <a:srgbClr val="003057"/>
      </a:accent6>
      <a:hlink>
        <a:srgbClr val="928884"/>
      </a:hlink>
      <a:folHlink>
        <a:srgbClr val="30CDD7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ntral_NAE_Master pages -2016" id="{010949EA-B417-664C-89B2-C973D0AD8B5A}" vid="{1C01C711-5F6E-A543-817A-24DD88345C7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Central_NAE_Master pages -2016</Template>
  <TotalTime>1088</TotalTime>
  <Words>201</Words>
  <Application>Microsoft Office PowerPoint</Application>
  <PresentationFormat>On-screen Show (4:3)</PresentationFormat>
  <Paragraphs>73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dearJoe 5 CASUAL PRO</vt:lpstr>
      <vt:lpstr>Source Sans Pro Semibold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Welcome to our global family</vt:lpstr>
      <vt:lpstr>Supporting world leading teachers</vt:lpstr>
      <vt:lpstr>PowerPoint Presentation</vt:lpstr>
    </vt:vector>
  </TitlesOfParts>
  <Company>NAE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Doyle</dc:creator>
  <cp:lastModifiedBy>Paul Shropshire</cp:lastModifiedBy>
  <cp:revision>58</cp:revision>
  <dcterms:created xsi:type="dcterms:W3CDTF">2017-08-01T03:43:35Z</dcterms:created>
  <dcterms:modified xsi:type="dcterms:W3CDTF">2019-11-07T08:15:08Z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