
<file path=[Content_Types].xml><?xml version="1.0" encoding="utf-8"?>
<Types xmlns="http://schemas.openxmlformats.org/package/2006/content-types">
  <Default Extension="jpeg" ContentType="image/jpeg"/>
  <Default Extension="jpg" ContentType="image/jp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6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322" r:id="rId11"/>
    <p:sldId id="267" r:id="rId12"/>
    <p:sldId id="323" r:id="rId13"/>
    <p:sldId id="266" r:id="rId14"/>
    <p:sldId id="324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325" r:id="rId23"/>
    <p:sldId id="326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1" r:id="rId46"/>
    <p:sldId id="300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1" r:id="rId56"/>
    <p:sldId id="312" r:id="rId57"/>
    <p:sldId id="313" r:id="rId58"/>
    <p:sldId id="314" r:id="rId59"/>
    <p:sldId id="315" r:id="rId60"/>
    <p:sldId id="316" r:id="rId61"/>
    <p:sldId id="317" r:id="rId62"/>
    <p:sldId id="318" r:id="rId63"/>
    <p:sldId id="321" r:id="rId64"/>
  </p:sldIdLst>
  <p:sldSz cx="9144000" cy="6858000" type="screen4x3"/>
  <p:notesSz cx="9144000" cy="68580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9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customXml" Target="../customXml/item2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notesMaster" Target="notesMasters/notesMaster1.xml"/><Relationship Id="rId73" Type="http://schemas.openxmlformats.org/officeDocument/2006/relationships/customXml" Target="../customXml/item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71" Type="http://schemas.openxmlformats.org/officeDocument/2006/relationships/customXml" Target="../customXml/item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ndrew Killen" userId="5c0ca62b-8309-4a7b-9a68-c383ab2fb9fa" providerId="ADAL" clId="{197FFEA8-DD10-4ED6-9C43-80872F362D75}"/>
    <pc:docChg chg="undo custSel addSld delSld modSld sldOrd">
      <pc:chgData name="Andrew Killen" userId="5c0ca62b-8309-4a7b-9a68-c383ab2fb9fa" providerId="ADAL" clId="{197FFEA8-DD10-4ED6-9C43-80872F362D75}" dt="2023-02-17T11:52:50.513" v="341" actId="1076"/>
      <pc:docMkLst>
        <pc:docMk/>
      </pc:docMkLst>
      <pc:sldChg chg="modSp del mod">
        <pc:chgData name="Andrew Killen" userId="5c0ca62b-8309-4a7b-9a68-c383ab2fb9fa" providerId="ADAL" clId="{197FFEA8-DD10-4ED6-9C43-80872F362D75}" dt="2023-02-16T11:07:20.508" v="2" actId="1076"/>
        <pc:sldMkLst>
          <pc:docMk/>
          <pc:sldMk cId="0" sldId="257"/>
        </pc:sldMkLst>
        <pc:spChg chg="mod">
          <ac:chgData name="Andrew Killen" userId="5c0ca62b-8309-4a7b-9a68-c383ab2fb9fa" providerId="ADAL" clId="{197FFEA8-DD10-4ED6-9C43-80872F362D75}" dt="2023-02-16T11:07:20.508" v="2" actId="1076"/>
          <ac:spMkLst>
            <pc:docMk/>
            <pc:sldMk cId="0" sldId="257"/>
            <ac:spMk id="2" creationId="{00000000-0000-0000-0000-000000000000}"/>
          </ac:spMkLst>
        </pc:spChg>
        <pc:picChg chg="mod">
          <ac:chgData name="Andrew Killen" userId="5c0ca62b-8309-4a7b-9a68-c383ab2fb9fa" providerId="ADAL" clId="{197FFEA8-DD10-4ED6-9C43-80872F362D75}" dt="2023-02-16T11:07:15.090" v="1" actId="1076"/>
          <ac:picMkLst>
            <pc:docMk/>
            <pc:sldMk cId="0" sldId="257"/>
            <ac:picMk id="18" creationId="{4DE82FCF-40C7-2FFB-4653-C0ABF0112BB7}"/>
          </ac:picMkLst>
        </pc:picChg>
      </pc:sldChg>
      <pc:sldChg chg="add ord">
        <pc:chgData name="Andrew Killen" userId="5c0ca62b-8309-4a7b-9a68-c383ab2fb9fa" providerId="ADAL" clId="{197FFEA8-DD10-4ED6-9C43-80872F362D75}" dt="2023-02-16T11:09:48.664" v="5"/>
        <pc:sldMkLst>
          <pc:docMk/>
          <pc:sldMk cId="0" sldId="259"/>
        </pc:sldMkLst>
      </pc:sldChg>
      <pc:sldChg chg="add ord">
        <pc:chgData name="Andrew Killen" userId="5c0ca62b-8309-4a7b-9a68-c383ab2fb9fa" providerId="ADAL" clId="{197FFEA8-DD10-4ED6-9C43-80872F362D75}" dt="2023-02-16T11:10:19.489" v="8"/>
        <pc:sldMkLst>
          <pc:docMk/>
          <pc:sldMk cId="0" sldId="260"/>
        </pc:sldMkLst>
      </pc:sldChg>
      <pc:sldChg chg="add ord">
        <pc:chgData name="Andrew Killen" userId="5c0ca62b-8309-4a7b-9a68-c383ab2fb9fa" providerId="ADAL" clId="{197FFEA8-DD10-4ED6-9C43-80872F362D75}" dt="2023-02-16T11:10:45.331" v="11"/>
        <pc:sldMkLst>
          <pc:docMk/>
          <pc:sldMk cId="0" sldId="261"/>
        </pc:sldMkLst>
      </pc:sldChg>
      <pc:sldChg chg="add ord">
        <pc:chgData name="Andrew Killen" userId="5c0ca62b-8309-4a7b-9a68-c383ab2fb9fa" providerId="ADAL" clId="{197FFEA8-DD10-4ED6-9C43-80872F362D75}" dt="2023-02-16T11:11:15.435" v="14"/>
        <pc:sldMkLst>
          <pc:docMk/>
          <pc:sldMk cId="0" sldId="262"/>
        </pc:sldMkLst>
      </pc:sldChg>
      <pc:sldChg chg="add ord">
        <pc:chgData name="Andrew Killen" userId="5c0ca62b-8309-4a7b-9a68-c383ab2fb9fa" providerId="ADAL" clId="{197FFEA8-DD10-4ED6-9C43-80872F362D75}" dt="2023-02-16T11:11:31.866" v="17"/>
        <pc:sldMkLst>
          <pc:docMk/>
          <pc:sldMk cId="0" sldId="263"/>
        </pc:sldMkLst>
      </pc:sldChg>
      <pc:sldChg chg="addSp delSp modSp mod modAnim">
        <pc:chgData name="Andrew Killen" userId="5c0ca62b-8309-4a7b-9a68-c383ab2fb9fa" providerId="ADAL" clId="{197FFEA8-DD10-4ED6-9C43-80872F362D75}" dt="2023-02-17T11:45:05.888" v="317"/>
        <pc:sldMkLst>
          <pc:docMk/>
          <pc:sldMk cId="0" sldId="264"/>
        </pc:sldMkLst>
        <pc:picChg chg="del">
          <ac:chgData name="Andrew Killen" userId="5c0ca62b-8309-4a7b-9a68-c383ab2fb9fa" providerId="ADAL" clId="{197FFEA8-DD10-4ED6-9C43-80872F362D75}" dt="2023-02-16T11:12:32.963" v="18" actId="478"/>
          <ac:picMkLst>
            <pc:docMk/>
            <pc:sldMk cId="0" sldId="264"/>
            <ac:picMk id="3" creationId="{00000000-0000-0000-0000-000000000000}"/>
          </ac:picMkLst>
        </pc:picChg>
        <pc:picChg chg="add mod modCrop">
          <ac:chgData name="Andrew Killen" userId="5c0ca62b-8309-4a7b-9a68-c383ab2fb9fa" providerId="ADAL" clId="{197FFEA8-DD10-4ED6-9C43-80872F362D75}" dt="2023-02-16T11:21:02.014" v="23" actId="732"/>
          <ac:picMkLst>
            <pc:docMk/>
            <pc:sldMk cId="0" sldId="264"/>
            <ac:picMk id="5" creationId="{1E3418E2-0540-47B3-8759-1E2231A8E63E}"/>
          </ac:picMkLst>
        </pc:picChg>
      </pc:sldChg>
      <pc:sldChg chg="ord">
        <pc:chgData name="Andrew Killen" userId="5c0ca62b-8309-4a7b-9a68-c383ab2fb9fa" providerId="ADAL" clId="{197FFEA8-DD10-4ED6-9C43-80872F362D75}" dt="2023-02-16T13:30:56.138" v="129"/>
        <pc:sldMkLst>
          <pc:docMk/>
          <pc:sldMk cId="0" sldId="266"/>
        </pc:sldMkLst>
      </pc:sldChg>
      <pc:sldChg chg="addSp delSp modSp mod delAnim modAnim">
        <pc:chgData name="Andrew Killen" userId="5c0ca62b-8309-4a7b-9a68-c383ab2fb9fa" providerId="ADAL" clId="{197FFEA8-DD10-4ED6-9C43-80872F362D75}" dt="2023-02-17T11:45:31.129" v="319"/>
        <pc:sldMkLst>
          <pc:docMk/>
          <pc:sldMk cId="0" sldId="267"/>
        </pc:sldMkLst>
        <pc:spChg chg="mod">
          <ac:chgData name="Andrew Killen" userId="5c0ca62b-8309-4a7b-9a68-c383ab2fb9fa" providerId="ADAL" clId="{197FFEA8-DD10-4ED6-9C43-80872F362D75}" dt="2023-02-16T13:11:35.829" v="101" actId="20577"/>
          <ac:spMkLst>
            <pc:docMk/>
            <pc:sldMk cId="0" sldId="267"/>
            <ac:spMk id="2" creationId="{00000000-0000-0000-0000-000000000000}"/>
          </ac:spMkLst>
        </pc:spChg>
        <pc:picChg chg="del">
          <ac:chgData name="Andrew Killen" userId="5c0ca62b-8309-4a7b-9a68-c383ab2fb9fa" providerId="ADAL" clId="{197FFEA8-DD10-4ED6-9C43-80872F362D75}" dt="2023-02-16T12:01:02.832" v="59" actId="478"/>
          <ac:picMkLst>
            <pc:docMk/>
            <pc:sldMk cId="0" sldId="267"/>
            <ac:picMk id="3" creationId="{00000000-0000-0000-0000-000000000000}"/>
          </ac:picMkLst>
        </pc:picChg>
        <pc:picChg chg="add del mod modCrop">
          <ac:chgData name="Andrew Killen" userId="5c0ca62b-8309-4a7b-9a68-c383ab2fb9fa" providerId="ADAL" clId="{197FFEA8-DD10-4ED6-9C43-80872F362D75}" dt="2023-02-16T13:06:47.324" v="64" actId="478"/>
          <ac:picMkLst>
            <pc:docMk/>
            <pc:sldMk cId="0" sldId="267"/>
            <ac:picMk id="5" creationId="{493BC94B-DF36-3E5D-38AB-1A81B37B36CF}"/>
          </ac:picMkLst>
        </pc:picChg>
        <pc:picChg chg="add mod modCrop">
          <ac:chgData name="Andrew Killen" userId="5c0ca62b-8309-4a7b-9a68-c383ab2fb9fa" providerId="ADAL" clId="{197FFEA8-DD10-4ED6-9C43-80872F362D75}" dt="2023-02-16T13:09:16.378" v="68" actId="732"/>
          <ac:picMkLst>
            <pc:docMk/>
            <pc:sldMk cId="0" sldId="267"/>
            <ac:picMk id="6" creationId="{EA4BCD62-AE07-410D-0FEB-641A75D438B5}"/>
          </ac:picMkLst>
        </pc:picChg>
      </pc:sldChg>
      <pc:sldChg chg="addSp delSp modSp mod modAnim">
        <pc:chgData name="Andrew Killen" userId="5c0ca62b-8309-4a7b-9a68-c383ab2fb9fa" providerId="ADAL" clId="{197FFEA8-DD10-4ED6-9C43-80872F362D75}" dt="2023-02-17T11:46:52.242" v="321"/>
        <pc:sldMkLst>
          <pc:docMk/>
          <pc:sldMk cId="0" sldId="276"/>
        </pc:sldMkLst>
        <pc:spChg chg="del mod">
          <ac:chgData name="Andrew Killen" userId="5c0ca62b-8309-4a7b-9a68-c383ab2fb9fa" providerId="ADAL" clId="{197FFEA8-DD10-4ED6-9C43-80872F362D75}" dt="2023-02-16T14:00:34.238" v="151" actId="478"/>
          <ac:spMkLst>
            <pc:docMk/>
            <pc:sldMk cId="0" sldId="276"/>
            <ac:spMk id="7" creationId="{00000000-0000-0000-0000-000000000000}"/>
          </ac:spMkLst>
        </pc:spChg>
        <pc:grpChg chg="del">
          <ac:chgData name="Andrew Killen" userId="5c0ca62b-8309-4a7b-9a68-c383ab2fb9fa" providerId="ADAL" clId="{197FFEA8-DD10-4ED6-9C43-80872F362D75}" dt="2023-02-16T14:00:31.357" v="149" actId="478"/>
          <ac:grpSpMkLst>
            <pc:docMk/>
            <pc:sldMk cId="0" sldId="276"/>
            <ac:grpSpMk id="3" creationId="{00000000-0000-0000-0000-000000000000}"/>
          </ac:grpSpMkLst>
        </pc:grpChg>
        <pc:picChg chg="add mod modCrop">
          <ac:chgData name="Andrew Killen" userId="5c0ca62b-8309-4a7b-9a68-c383ab2fb9fa" providerId="ADAL" clId="{197FFEA8-DD10-4ED6-9C43-80872F362D75}" dt="2023-02-16T14:02:56.568" v="165" actId="1076"/>
          <ac:picMkLst>
            <pc:docMk/>
            <pc:sldMk cId="0" sldId="276"/>
            <ac:picMk id="9" creationId="{F22488B7-103B-7884-CBFE-82D6F29FC472}"/>
          </ac:picMkLst>
        </pc:picChg>
      </pc:sldChg>
      <pc:sldChg chg="delSp mod">
        <pc:chgData name="Andrew Killen" userId="5c0ca62b-8309-4a7b-9a68-c383ab2fb9fa" providerId="ADAL" clId="{197FFEA8-DD10-4ED6-9C43-80872F362D75}" dt="2023-02-16T14:11:45.114" v="211" actId="478"/>
        <pc:sldMkLst>
          <pc:docMk/>
          <pc:sldMk cId="0" sldId="282"/>
        </pc:sldMkLst>
        <pc:picChg chg="del">
          <ac:chgData name="Andrew Killen" userId="5c0ca62b-8309-4a7b-9a68-c383ab2fb9fa" providerId="ADAL" clId="{197FFEA8-DD10-4ED6-9C43-80872F362D75}" dt="2023-02-16T14:11:45.114" v="211" actId="478"/>
          <ac:picMkLst>
            <pc:docMk/>
            <pc:sldMk cId="0" sldId="282"/>
            <ac:picMk id="4" creationId="{00000000-0000-0000-0000-000000000000}"/>
          </ac:picMkLst>
        </pc:picChg>
      </pc:sldChg>
      <pc:sldChg chg="addSp delSp modSp mod modAnim">
        <pc:chgData name="Andrew Killen" userId="5c0ca62b-8309-4a7b-9a68-c383ab2fb9fa" providerId="ADAL" clId="{197FFEA8-DD10-4ED6-9C43-80872F362D75}" dt="2023-02-17T11:49:48.233" v="332" actId="1076"/>
        <pc:sldMkLst>
          <pc:docMk/>
          <pc:sldMk cId="0" sldId="290"/>
        </pc:sldMkLst>
        <pc:spChg chg="mod">
          <ac:chgData name="Andrew Killen" userId="5c0ca62b-8309-4a7b-9a68-c383ab2fb9fa" providerId="ADAL" clId="{197FFEA8-DD10-4ED6-9C43-80872F362D75}" dt="2023-02-16T14:31:34.514" v="223" actId="20577"/>
          <ac:spMkLst>
            <pc:docMk/>
            <pc:sldMk cId="0" sldId="290"/>
            <ac:spMk id="2" creationId="{00000000-0000-0000-0000-000000000000}"/>
          </ac:spMkLst>
        </pc:spChg>
        <pc:picChg chg="del">
          <ac:chgData name="Andrew Killen" userId="5c0ca62b-8309-4a7b-9a68-c383ab2fb9fa" providerId="ADAL" clId="{197FFEA8-DD10-4ED6-9C43-80872F362D75}" dt="2023-02-16T14:31:46.098" v="224" actId="478"/>
          <ac:picMkLst>
            <pc:docMk/>
            <pc:sldMk cId="0" sldId="290"/>
            <ac:picMk id="3" creationId="{00000000-0000-0000-0000-000000000000}"/>
          </ac:picMkLst>
        </pc:picChg>
        <pc:picChg chg="add mod">
          <ac:chgData name="Andrew Killen" userId="5c0ca62b-8309-4a7b-9a68-c383ab2fb9fa" providerId="ADAL" clId="{197FFEA8-DD10-4ED6-9C43-80872F362D75}" dt="2023-02-17T11:49:48.233" v="332" actId="1076"/>
          <ac:picMkLst>
            <pc:docMk/>
            <pc:sldMk cId="0" sldId="290"/>
            <ac:picMk id="5" creationId="{05E2BD24-905F-143F-E8C2-2F3196B6544C}"/>
          </ac:picMkLst>
        </pc:picChg>
      </pc:sldChg>
      <pc:sldChg chg="addSp delSp modSp mod modAnim">
        <pc:chgData name="Andrew Killen" userId="5c0ca62b-8309-4a7b-9a68-c383ab2fb9fa" providerId="ADAL" clId="{197FFEA8-DD10-4ED6-9C43-80872F362D75}" dt="2023-02-17T11:49:19.577" v="328" actId="1076"/>
        <pc:sldMkLst>
          <pc:docMk/>
          <pc:sldMk cId="0" sldId="294"/>
        </pc:sldMkLst>
        <pc:picChg chg="del">
          <ac:chgData name="Andrew Killen" userId="5c0ca62b-8309-4a7b-9a68-c383ab2fb9fa" providerId="ADAL" clId="{197FFEA8-DD10-4ED6-9C43-80872F362D75}" dt="2023-02-16T15:30:58.946" v="230" actId="478"/>
          <ac:picMkLst>
            <pc:docMk/>
            <pc:sldMk cId="0" sldId="294"/>
            <ac:picMk id="3" creationId="{00000000-0000-0000-0000-000000000000}"/>
          </ac:picMkLst>
        </pc:picChg>
        <pc:picChg chg="add mod">
          <ac:chgData name="Andrew Killen" userId="5c0ca62b-8309-4a7b-9a68-c383ab2fb9fa" providerId="ADAL" clId="{197FFEA8-DD10-4ED6-9C43-80872F362D75}" dt="2023-02-17T11:49:19.577" v="328" actId="1076"/>
          <ac:picMkLst>
            <pc:docMk/>
            <pc:sldMk cId="0" sldId="294"/>
            <ac:picMk id="5" creationId="{35836D2B-2E16-39EC-F2FF-31FB735FF8E3}"/>
          </ac:picMkLst>
        </pc:picChg>
      </pc:sldChg>
      <pc:sldChg chg="add ord">
        <pc:chgData name="Andrew Killen" userId="5c0ca62b-8309-4a7b-9a68-c383ab2fb9fa" providerId="ADAL" clId="{197FFEA8-DD10-4ED6-9C43-80872F362D75}" dt="2023-02-16T16:06:29.477" v="239"/>
        <pc:sldMkLst>
          <pc:docMk/>
          <pc:sldMk cId="0" sldId="296"/>
        </pc:sldMkLst>
      </pc:sldChg>
      <pc:sldChg chg="addSp delSp modSp mod modAnim">
        <pc:chgData name="Andrew Killen" userId="5c0ca62b-8309-4a7b-9a68-c383ab2fb9fa" providerId="ADAL" clId="{197FFEA8-DD10-4ED6-9C43-80872F362D75}" dt="2023-02-17T11:50:07.115" v="335" actId="14100"/>
        <pc:sldMkLst>
          <pc:docMk/>
          <pc:sldMk cId="0" sldId="299"/>
        </pc:sldMkLst>
        <pc:picChg chg="del">
          <ac:chgData name="Andrew Killen" userId="5c0ca62b-8309-4a7b-9a68-c383ab2fb9fa" providerId="ADAL" clId="{197FFEA8-DD10-4ED6-9C43-80872F362D75}" dt="2023-02-16T16:09:32.233" v="240" actId="478"/>
          <ac:picMkLst>
            <pc:docMk/>
            <pc:sldMk cId="0" sldId="299"/>
            <ac:picMk id="3" creationId="{00000000-0000-0000-0000-000000000000}"/>
          </ac:picMkLst>
        </pc:picChg>
        <pc:picChg chg="add mod">
          <ac:chgData name="Andrew Killen" userId="5c0ca62b-8309-4a7b-9a68-c383ab2fb9fa" providerId="ADAL" clId="{197FFEA8-DD10-4ED6-9C43-80872F362D75}" dt="2023-02-17T11:50:07.115" v="335" actId="14100"/>
          <ac:picMkLst>
            <pc:docMk/>
            <pc:sldMk cId="0" sldId="299"/>
            <ac:picMk id="5" creationId="{AE0AFEF2-B974-9208-BC64-2C8F6A17DCFA}"/>
          </ac:picMkLst>
        </pc:picChg>
      </pc:sldChg>
      <pc:sldChg chg="ord">
        <pc:chgData name="Andrew Killen" userId="5c0ca62b-8309-4a7b-9a68-c383ab2fb9fa" providerId="ADAL" clId="{197FFEA8-DD10-4ED6-9C43-80872F362D75}" dt="2023-02-16T16:12:03.284" v="248"/>
        <pc:sldMkLst>
          <pc:docMk/>
          <pc:sldMk cId="0" sldId="302"/>
        </pc:sldMkLst>
      </pc:sldChg>
      <pc:sldChg chg="addSp delSp modSp mod modAnim">
        <pc:chgData name="Andrew Killen" userId="5c0ca62b-8309-4a7b-9a68-c383ab2fb9fa" providerId="ADAL" clId="{197FFEA8-DD10-4ED6-9C43-80872F362D75}" dt="2023-02-16T16:15:06.777" v="254" actId="1076"/>
        <pc:sldMkLst>
          <pc:docMk/>
          <pc:sldMk cId="0" sldId="306"/>
        </pc:sldMkLst>
        <pc:picChg chg="del">
          <ac:chgData name="Andrew Killen" userId="5c0ca62b-8309-4a7b-9a68-c383ab2fb9fa" providerId="ADAL" clId="{197FFEA8-DD10-4ED6-9C43-80872F362D75}" dt="2023-02-16T16:14:12.591" v="249" actId="478"/>
          <ac:picMkLst>
            <pc:docMk/>
            <pc:sldMk cId="0" sldId="306"/>
            <ac:picMk id="3" creationId="{00000000-0000-0000-0000-000000000000}"/>
          </ac:picMkLst>
        </pc:picChg>
        <pc:picChg chg="add mod">
          <ac:chgData name="Andrew Killen" userId="5c0ca62b-8309-4a7b-9a68-c383ab2fb9fa" providerId="ADAL" clId="{197FFEA8-DD10-4ED6-9C43-80872F362D75}" dt="2023-02-16T16:15:06.777" v="254" actId="1076"/>
          <ac:picMkLst>
            <pc:docMk/>
            <pc:sldMk cId="0" sldId="306"/>
            <ac:picMk id="5" creationId="{DF3A1143-F942-4362-C707-74BF664FB4DD}"/>
          </ac:picMkLst>
        </pc:picChg>
      </pc:sldChg>
      <pc:sldChg chg="addSp delSp modSp mod modAnim">
        <pc:chgData name="Andrew Killen" userId="5c0ca62b-8309-4a7b-9a68-c383ab2fb9fa" providerId="ADAL" clId="{197FFEA8-DD10-4ED6-9C43-80872F362D75}" dt="2023-02-16T16:16:54.188" v="258" actId="1076"/>
        <pc:sldMkLst>
          <pc:docMk/>
          <pc:sldMk cId="0" sldId="307"/>
        </pc:sldMkLst>
        <pc:picChg chg="del">
          <ac:chgData name="Andrew Killen" userId="5c0ca62b-8309-4a7b-9a68-c383ab2fb9fa" providerId="ADAL" clId="{197FFEA8-DD10-4ED6-9C43-80872F362D75}" dt="2023-02-16T16:15:33.907" v="255" actId="478"/>
          <ac:picMkLst>
            <pc:docMk/>
            <pc:sldMk cId="0" sldId="307"/>
            <ac:picMk id="3" creationId="{00000000-0000-0000-0000-000000000000}"/>
          </ac:picMkLst>
        </pc:picChg>
        <pc:picChg chg="add mod">
          <ac:chgData name="Andrew Killen" userId="5c0ca62b-8309-4a7b-9a68-c383ab2fb9fa" providerId="ADAL" clId="{197FFEA8-DD10-4ED6-9C43-80872F362D75}" dt="2023-02-16T16:16:54.188" v="258" actId="1076"/>
          <ac:picMkLst>
            <pc:docMk/>
            <pc:sldMk cId="0" sldId="307"/>
            <ac:picMk id="5" creationId="{325D2BD5-B140-34BA-938E-953EA62C5D21}"/>
          </ac:picMkLst>
        </pc:picChg>
      </pc:sldChg>
      <pc:sldChg chg="delSp modSp mod">
        <pc:chgData name="Andrew Killen" userId="5c0ca62b-8309-4a7b-9a68-c383ab2fb9fa" providerId="ADAL" clId="{197FFEA8-DD10-4ED6-9C43-80872F362D75}" dt="2023-02-16T16:17:48.174" v="261" actId="478"/>
        <pc:sldMkLst>
          <pc:docMk/>
          <pc:sldMk cId="0" sldId="309"/>
        </pc:sldMkLst>
        <pc:picChg chg="del mod">
          <ac:chgData name="Andrew Killen" userId="5c0ca62b-8309-4a7b-9a68-c383ab2fb9fa" providerId="ADAL" clId="{197FFEA8-DD10-4ED6-9C43-80872F362D75}" dt="2023-02-16T16:17:48.174" v="261" actId="478"/>
          <ac:picMkLst>
            <pc:docMk/>
            <pc:sldMk cId="0" sldId="309"/>
            <ac:picMk id="5" creationId="{6FC92E1D-C685-AE66-085C-D73E23ABEA6D}"/>
          </ac:picMkLst>
        </pc:picChg>
      </pc:sldChg>
      <pc:sldChg chg="addSp delSp modSp mod modAnim">
        <pc:chgData name="Andrew Killen" userId="5c0ca62b-8309-4a7b-9a68-c383ab2fb9fa" providerId="ADAL" clId="{197FFEA8-DD10-4ED6-9C43-80872F362D75}" dt="2023-02-17T11:52:17.025" v="339" actId="1076"/>
        <pc:sldMkLst>
          <pc:docMk/>
          <pc:sldMk cId="0" sldId="313"/>
        </pc:sldMkLst>
        <pc:picChg chg="del">
          <ac:chgData name="Andrew Killen" userId="5c0ca62b-8309-4a7b-9a68-c383ab2fb9fa" providerId="ADAL" clId="{197FFEA8-DD10-4ED6-9C43-80872F362D75}" dt="2023-02-17T11:23:21.849" v="262" actId="478"/>
          <ac:picMkLst>
            <pc:docMk/>
            <pc:sldMk cId="0" sldId="313"/>
            <ac:picMk id="3" creationId="{00000000-0000-0000-0000-000000000000}"/>
          </ac:picMkLst>
        </pc:picChg>
        <pc:picChg chg="add mod">
          <ac:chgData name="Andrew Killen" userId="5c0ca62b-8309-4a7b-9a68-c383ab2fb9fa" providerId="ADAL" clId="{197FFEA8-DD10-4ED6-9C43-80872F362D75}" dt="2023-02-17T11:52:17.025" v="339" actId="1076"/>
          <ac:picMkLst>
            <pc:docMk/>
            <pc:sldMk cId="0" sldId="313"/>
            <ac:picMk id="5" creationId="{CF7342E0-C737-5744-0A52-D5DF356B31F1}"/>
          </ac:picMkLst>
        </pc:picChg>
      </pc:sldChg>
      <pc:sldChg chg="addSp delSp modSp mod modAnim">
        <pc:chgData name="Andrew Killen" userId="5c0ca62b-8309-4a7b-9a68-c383ab2fb9fa" providerId="ADAL" clId="{197FFEA8-DD10-4ED6-9C43-80872F362D75}" dt="2023-02-17T11:52:50.513" v="341" actId="1076"/>
        <pc:sldMkLst>
          <pc:docMk/>
          <pc:sldMk cId="0" sldId="318"/>
        </pc:sldMkLst>
        <pc:spChg chg="mod">
          <ac:chgData name="Andrew Killen" userId="5c0ca62b-8309-4a7b-9a68-c383ab2fb9fa" providerId="ADAL" clId="{197FFEA8-DD10-4ED6-9C43-80872F362D75}" dt="2023-02-17T11:36:00.990" v="309" actId="20577"/>
          <ac:spMkLst>
            <pc:docMk/>
            <pc:sldMk cId="0" sldId="318"/>
            <ac:spMk id="2" creationId="{00000000-0000-0000-0000-000000000000}"/>
          </ac:spMkLst>
        </pc:spChg>
        <pc:picChg chg="del">
          <ac:chgData name="Andrew Killen" userId="5c0ca62b-8309-4a7b-9a68-c383ab2fb9fa" providerId="ADAL" clId="{197FFEA8-DD10-4ED6-9C43-80872F362D75}" dt="2023-02-17T11:36:09.269" v="310" actId="478"/>
          <ac:picMkLst>
            <pc:docMk/>
            <pc:sldMk cId="0" sldId="318"/>
            <ac:picMk id="3" creationId="{00000000-0000-0000-0000-000000000000}"/>
          </ac:picMkLst>
        </pc:picChg>
        <pc:picChg chg="add mod">
          <ac:chgData name="Andrew Killen" userId="5c0ca62b-8309-4a7b-9a68-c383ab2fb9fa" providerId="ADAL" clId="{197FFEA8-DD10-4ED6-9C43-80872F362D75}" dt="2023-02-17T11:52:50.513" v="341" actId="1076"/>
          <ac:picMkLst>
            <pc:docMk/>
            <pc:sldMk cId="0" sldId="318"/>
            <ac:picMk id="5" creationId="{549EC147-A372-2A90-6279-24642F2CF01D}"/>
          </ac:picMkLst>
        </pc:picChg>
      </pc:sldChg>
      <pc:sldChg chg="addSp delSp modSp mod">
        <pc:chgData name="Andrew Killen" userId="5c0ca62b-8309-4a7b-9a68-c383ab2fb9fa" providerId="ADAL" clId="{197FFEA8-DD10-4ED6-9C43-80872F362D75}" dt="2023-02-16T12:00:28.156" v="33" actId="478"/>
        <pc:sldMkLst>
          <pc:docMk/>
          <pc:sldMk cId="0" sldId="321"/>
        </pc:sldMkLst>
        <pc:spChg chg="add del mod">
          <ac:chgData name="Andrew Killen" userId="5c0ca62b-8309-4a7b-9a68-c383ab2fb9fa" providerId="ADAL" clId="{197FFEA8-DD10-4ED6-9C43-80872F362D75}" dt="2023-02-16T12:00:28.156" v="33" actId="478"/>
          <ac:spMkLst>
            <pc:docMk/>
            <pc:sldMk cId="0" sldId="321"/>
            <ac:spMk id="5" creationId="{1A70F1D3-7BC0-E52B-5472-C12E89C62890}"/>
          </ac:spMkLst>
        </pc:spChg>
      </pc:sldChg>
      <pc:sldChg chg="addSp modSp mod modAnim">
        <pc:chgData name="Andrew Killen" userId="5c0ca62b-8309-4a7b-9a68-c383ab2fb9fa" providerId="ADAL" clId="{197FFEA8-DD10-4ED6-9C43-80872F362D75}" dt="2023-02-17T11:45:19.456" v="318"/>
        <pc:sldMkLst>
          <pc:docMk/>
          <pc:sldMk cId="2857893753" sldId="322"/>
        </pc:sldMkLst>
        <pc:picChg chg="add mod modCrop">
          <ac:chgData name="Andrew Killen" userId="5c0ca62b-8309-4a7b-9a68-c383ab2fb9fa" providerId="ADAL" clId="{197FFEA8-DD10-4ED6-9C43-80872F362D75}" dt="2023-02-16T11:57:07.001" v="27" actId="732"/>
          <ac:picMkLst>
            <pc:docMk/>
            <pc:sldMk cId="2857893753" sldId="322"/>
            <ac:picMk id="4" creationId="{F7A7823A-4A69-D25D-CFB2-F1834328E8F1}"/>
          </ac:picMkLst>
        </pc:picChg>
      </pc:sldChg>
      <pc:sldChg chg="addSp delSp modSp add mod delAnim modAnim">
        <pc:chgData name="Andrew Killen" userId="5c0ca62b-8309-4a7b-9a68-c383ab2fb9fa" providerId="ADAL" clId="{197FFEA8-DD10-4ED6-9C43-80872F362D75}" dt="2023-02-16T13:28:17.125" v="127" actId="732"/>
        <pc:sldMkLst>
          <pc:docMk/>
          <pc:sldMk cId="2550823541" sldId="323"/>
        </pc:sldMkLst>
        <pc:spChg chg="mod">
          <ac:chgData name="Andrew Killen" userId="5c0ca62b-8309-4a7b-9a68-c383ab2fb9fa" providerId="ADAL" clId="{197FFEA8-DD10-4ED6-9C43-80872F362D75}" dt="2023-02-16T13:28:03.009" v="123" actId="20577"/>
          <ac:spMkLst>
            <pc:docMk/>
            <pc:sldMk cId="2550823541" sldId="323"/>
            <ac:spMk id="2" creationId="{00000000-0000-0000-0000-000000000000}"/>
          </ac:spMkLst>
        </pc:spChg>
        <pc:picChg chg="add mod modCrop">
          <ac:chgData name="Andrew Killen" userId="5c0ca62b-8309-4a7b-9a68-c383ab2fb9fa" providerId="ADAL" clId="{197FFEA8-DD10-4ED6-9C43-80872F362D75}" dt="2023-02-16T13:28:17.125" v="127" actId="732"/>
          <ac:picMkLst>
            <pc:docMk/>
            <pc:sldMk cId="2550823541" sldId="323"/>
            <ac:picMk id="3" creationId="{FC6F0FFA-E805-7817-F3A9-F72BE406E3E9}"/>
          </ac:picMkLst>
        </pc:picChg>
        <pc:picChg chg="del">
          <ac:chgData name="Andrew Killen" userId="5c0ca62b-8309-4a7b-9a68-c383ab2fb9fa" providerId="ADAL" clId="{197FFEA8-DD10-4ED6-9C43-80872F362D75}" dt="2023-02-16T13:27:52.554" v="103" actId="478"/>
          <ac:picMkLst>
            <pc:docMk/>
            <pc:sldMk cId="2550823541" sldId="323"/>
            <ac:picMk id="6" creationId="{EA4BCD62-AE07-410D-0FEB-641A75D438B5}"/>
          </ac:picMkLst>
        </pc:picChg>
      </pc:sldChg>
      <pc:sldChg chg="addSp delSp modSp add mod modAnim">
        <pc:chgData name="Andrew Killen" userId="5c0ca62b-8309-4a7b-9a68-c383ab2fb9fa" providerId="ADAL" clId="{197FFEA8-DD10-4ED6-9C43-80872F362D75}" dt="2023-02-17T11:45:58.229" v="320"/>
        <pc:sldMkLst>
          <pc:docMk/>
          <pc:sldMk cId="3049485671" sldId="324"/>
        </pc:sldMkLst>
        <pc:spChg chg="del">
          <ac:chgData name="Andrew Killen" userId="5c0ca62b-8309-4a7b-9a68-c383ab2fb9fa" providerId="ADAL" clId="{197FFEA8-DD10-4ED6-9C43-80872F362D75}" dt="2023-02-16T13:41:42.398" v="137" actId="478"/>
          <ac:spMkLst>
            <pc:docMk/>
            <pc:sldMk cId="3049485671" sldId="324"/>
            <ac:spMk id="8" creationId="{00000000-0000-0000-0000-000000000000}"/>
          </ac:spMkLst>
        </pc:spChg>
        <pc:spChg chg="del">
          <ac:chgData name="Andrew Killen" userId="5c0ca62b-8309-4a7b-9a68-c383ab2fb9fa" providerId="ADAL" clId="{197FFEA8-DD10-4ED6-9C43-80872F362D75}" dt="2023-02-16T13:41:40.804" v="136" actId="478"/>
          <ac:spMkLst>
            <pc:docMk/>
            <pc:sldMk cId="3049485671" sldId="324"/>
            <ac:spMk id="9" creationId="{00000000-0000-0000-0000-000000000000}"/>
          </ac:spMkLst>
        </pc:spChg>
        <pc:spChg chg="del mod">
          <ac:chgData name="Andrew Killen" userId="5c0ca62b-8309-4a7b-9a68-c383ab2fb9fa" providerId="ADAL" clId="{197FFEA8-DD10-4ED6-9C43-80872F362D75}" dt="2023-02-16T13:41:39.010" v="135" actId="478"/>
          <ac:spMkLst>
            <pc:docMk/>
            <pc:sldMk cId="3049485671" sldId="324"/>
            <ac:spMk id="10" creationId="{00000000-0000-0000-0000-000000000000}"/>
          </ac:spMkLst>
        </pc:spChg>
        <pc:spChg chg="del">
          <ac:chgData name="Andrew Killen" userId="5c0ca62b-8309-4a7b-9a68-c383ab2fb9fa" providerId="ADAL" clId="{197FFEA8-DD10-4ED6-9C43-80872F362D75}" dt="2023-02-16T13:41:45.898" v="139" actId="478"/>
          <ac:spMkLst>
            <pc:docMk/>
            <pc:sldMk cId="3049485671" sldId="324"/>
            <ac:spMk id="11" creationId="{00000000-0000-0000-0000-000000000000}"/>
          </ac:spMkLst>
        </pc:spChg>
        <pc:spChg chg="del">
          <ac:chgData name="Andrew Killen" userId="5c0ca62b-8309-4a7b-9a68-c383ab2fb9fa" providerId="ADAL" clId="{197FFEA8-DD10-4ED6-9C43-80872F362D75}" dt="2023-02-16T13:41:51.835" v="141" actId="478"/>
          <ac:spMkLst>
            <pc:docMk/>
            <pc:sldMk cId="3049485671" sldId="324"/>
            <ac:spMk id="12" creationId="{00000000-0000-0000-0000-000000000000}"/>
          </ac:spMkLst>
        </pc:spChg>
        <pc:picChg chg="del">
          <ac:chgData name="Andrew Killen" userId="5c0ca62b-8309-4a7b-9a68-c383ab2fb9fa" providerId="ADAL" clId="{197FFEA8-DD10-4ED6-9C43-80872F362D75}" dt="2023-02-16T13:41:32.619" v="131" actId="478"/>
          <ac:picMkLst>
            <pc:docMk/>
            <pc:sldMk cId="3049485671" sldId="324"/>
            <ac:picMk id="3" creationId="{00000000-0000-0000-0000-000000000000}"/>
          </ac:picMkLst>
        </pc:picChg>
        <pc:picChg chg="del">
          <ac:chgData name="Andrew Killen" userId="5c0ca62b-8309-4a7b-9a68-c383ab2fb9fa" providerId="ADAL" clId="{197FFEA8-DD10-4ED6-9C43-80872F362D75}" dt="2023-02-16T13:41:33.138" v="132" actId="478"/>
          <ac:picMkLst>
            <pc:docMk/>
            <pc:sldMk cId="3049485671" sldId="324"/>
            <ac:picMk id="4" creationId="{00000000-0000-0000-0000-000000000000}"/>
          </ac:picMkLst>
        </pc:picChg>
        <pc:picChg chg="del">
          <ac:chgData name="Andrew Killen" userId="5c0ca62b-8309-4a7b-9a68-c383ab2fb9fa" providerId="ADAL" clId="{197FFEA8-DD10-4ED6-9C43-80872F362D75}" dt="2023-02-16T13:41:36.919" v="133" actId="478"/>
          <ac:picMkLst>
            <pc:docMk/>
            <pc:sldMk cId="3049485671" sldId="324"/>
            <ac:picMk id="5" creationId="{00000000-0000-0000-0000-000000000000}"/>
          </ac:picMkLst>
        </pc:picChg>
        <pc:picChg chg="del">
          <ac:chgData name="Andrew Killen" userId="5c0ca62b-8309-4a7b-9a68-c383ab2fb9fa" providerId="ADAL" clId="{197FFEA8-DD10-4ED6-9C43-80872F362D75}" dt="2023-02-16T13:41:43.976" v="138" actId="478"/>
          <ac:picMkLst>
            <pc:docMk/>
            <pc:sldMk cId="3049485671" sldId="324"/>
            <ac:picMk id="6" creationId="{00000000-0000-0000-0000-000000000000}"/>
          </ac:picMkLst>
        </pc:picChg>
        <pc:picChg chg="del">
          <ac:chgData name="Andrew Killen" userId="5c0ca62b-8309-4a7b-9a68-c383ab2fb9fa" providerId="ADAL" clId="{197FFEA8-DD10-4ED6-9C43-80872F362D75}" dt="2023-02-16T13:41:47.838" v="140" actId="478"/>
          <ac:picMkLst>
            <pc:docMk/>
            <pc:sldMk cId="3049485671" sldId="324"/>
            <ac:picMk id="7" creationId="{00000000-0000-0000-0000-000000000000}"/>
          </ac:picMkLst>
        </pc:picChg>
        <pc:picChg chg="add mod modCrop">
          <ac:chgData name="Andrew Killen" userId="5c0ca62b-8309-4a7b-9a68-c383ab2fb9fa" providerId="ADAL" clId="{197FFEA8-DD10-4ED6-9C43-80872F362D75}" dt="2023-02-16T13:42:30.813" v="145" actId="732"/>
          <ac:picMkLst>
            <pc:docMk/>
            <pc:sldMk cId="3049485671" sldId="324"/>
            <ac:picMk id="14" creationId="{F1E6195C-0B8D-582A-51F7-BAFC67F5640A}"/>
          </ac:picMkLst>
        </pc:picChg>
      </pc:sldChg>
      <pc:sldChg chg="add del">
        <pc:chgData name="Andrew Killen" userId="5c0ca62b-8309-4a7b-9a68-c383ab2fb9fa" providerId="ADAL" clId="{197FFEA8-DD10-4ED6-9C43-80872F362D75}" dt="2023-02-16T13:44:38.198" v="147" actId="47"/>
        <pc:sldMkLst>
          <pc:docMk/>
          <pc:sldMk cId="379991082" sldId="325"/>
        </pc:sldMkLst>
      </pc:sldChg>
      <pc:sldChg chg="addSp delSp modSp add mod modAnim">
        <pc:chgData name="Andrew Killen" userId="5c0ca62b-8309-4a7b-9a68-c383ab2fb9fa" providerId="ADAL" clId="{197FFEA8-DD10-4ED6-9C43-80872F362D75}" dt="2023-02-17T11:47:02.931" v="322"/>
        <pc:sldMkLst>
          <pc:docMk/>
          <pc:sldMk cId="2229763225" sldId="325"/>
        </pc:sldMkLst>
        <pc:spChg chg="add del">
          <ac:chgData name="Andrew Killen" userId="5c0ca62b-8309-4a7b-9a68-c383ab2fb9fa" providerId="ADAL" clId="{197FFEA8-DD10-4ED6-9C43-80872F362D75}" dt="2023-02-16T14:03:15.880" v="167" actId="478"/>
          <ac:spMkLst>
            <pc:docMk/>
            <pc:sldMk cId="2229763225" sldId="325"/>
            <ac:spMk id="6" creationId="{00000000-0000-0000-0000-000000000000}"/>
          </ac:spMkLst>
        </pc:spChg>
        <pc:spChg chg="del">
          <ac:chgData name="Andrew Killen" userId="5c0ca62b-8309-4a7b-9a68-c383ab2fb9fa" providerId="ADAL" clId="{197FFEA8-DD10-4ED6-9C43-80872F362D75}" dt="2023-02-16T14:03:20.270" v="170" actId="478"/>
          <ac:spMkLst>
            <pc:docMk/>
            <pc:sldMk cId="2229763225" sldId="325"/>
            <ac:spMk id="7" creationId="{00000000-0000-0000-0000-000000000000}"/>
          </ac:spMkLst>
        </pc:spChg>
        <pc:grpChg chg="del mod">
          <ac:chgData name="Andrew Killen" userId="5c0ca62b-8309-4a7b-9a68-c383ab2fb9fa" providerId="ADAL" clId="{197FFEA8-DD10-4ED6-9C43-80872F362D75}" dt="2023-02-16T14:03:18.039" v="169" actId="478"/>
          <ac:grpSpMkLst>
            <pc:docMk/>
            <pc:sldMk cId="2229763225" sldId="325"/>
            <ac:grpSpMk id="3" creationId="{00000000-0000-0000-0000-000000000000}"/>
          </ac:grpSpMkLst>
        </pc:grpChg>
        <pc:picChg chg="add mod modCrop">
          <ac:chgData name="Andrew Killen" userId="5c0ca62b-8309-4a7b-9a68-c383ab2fb9fa" providerId="ADAL" clId="{197FFEA8-DD10-4ED6-9C43-80872F362D75}" dt="2023-02-16T14:06:28.773" v="181" actId="1076"/>
          <ac:picMkLst>
            <pc:docMk/>
            <pc:sldMk cId="2229763225" sldId="325"/>
            <ac:picMk id="9" creationId="{AB869DD8-78F8-AB18-08F8-70206C8E56EE}"/>
          </ac:picMkLst>
        </pc:picChg>
      </pc:sldChg>
      <pc:sldChg chg="addSp delSp modSp add mod delAnim modAnim">
        <pc:chgData name="Andrew Killen" userId="5c0ca62b-8309-4a7b-9a68-c383ab2fb9fa" providerId="ADAL" clId="{197FFEA8-DD10-4ED6-9C43-80872F362D75}" dt="2023-02-17T11:47:10.216" v="323"/>
        <pc:sldMkLst>
          <pc:docMk/>
          <pc:sldMk cId="1345551340" sldId="326"/>
        </pc:sldMkLst>
        <pc:spChg chg="mod">
          <ac:chgData name="Andrew Killen" userId="5c0ca62b-8309-4a7b-9a68-c383ab2fb9fa" providerId="ADAL" clId="{197FFEA8-DD10-4ED6-9C43-80872F362D75}" dt="2023-02-16T14:07:40.017" v="199" actId="14100"/>
          <ac:spMkLst>
            <pc:docMk/>
            <pc:sldMk cId="1345551340" sldId="326"/>
            <ac:spMk id="6" creationId="{00000000-0000-0000-0000-000000000000}"/>
          </ac:spMkLst>
        </pc:spChg>
        <pc:picChg chg="add mod modCrop">
          <ac:chgData name="Andrew Killen" userId="5c0ca62b-8309-4a7b-9a68-c383ab2fb9fa" providerId="ADAL" clId="{197FFEA8-DD10-4ED6-9C43-80872F362D75}" dt="2023-02-16T14:09:27.076" v="210" actId="1076"/>
          <ac:picMkLst>
            <pc:docMk/>
            <pc:sldMk cId="1345551340" sldId="326"/>
            <ac:picMk id="3" creationId="{63EEFC0E-48D8-E53E-8988-277FA304F6D4}"/>
          </ac:picMkLst>
        </pc:picChg>
        <pc:picChg chg="del">
          <ac:chgData name="Andrew Killen" userId="5c0ca62b-8309-4a7b-9a68-c383ab2fb9fa" providerId="ADAL" clId="{197FFEA8-DD10-4ED6-9C43-80872F362D75}" dt="2023-02-16T14:07:45.665" v="200" actId="478"/>
          <ac:picMkLst>
            <pc:docMk/>
            <pc:sldMk cId="1345551340" sldId="326"/>
            <ac:picMk id="9" creationId="{AB869DD8-78F8-AB18-08F8-70206C8E56EE}"/>
          </ac:picMkLst>
        </pc:picChg>
      </pc:sldChg>
      <pc:sldChg chg="add del">
        <pc:chgData name="Andrew Killen" userId="5c0ca62b-8309-4a7b-9a68-c383ab2fb9fa" providerId="ADAL" clId="{197FFEA8-DD10-4ED6-9C43-80872F362D75}" dt="2023-02-16T14:29:22.194" v="213" actId="47"/>
        <pc:sldMkLst>
          <pc:docMk/>
          <pc:sldMk cId="2505272002" sldId="327"/>
        </pc:sldMkLst>
      </pc:sldChg>
    </pc:docChg>
  </pc:docChgLst>
  <pc:docChgLst>
    <pc:chgData name="Andrew Killen" userId="5c0ca62b-8309-4a7b-9a68-c383ab2fb9fa" providerId="ADAL" clId="{CE138E8E-3706-4471-BFD6-2A63BF29C109}"/>
    <pc:docChg chg="undo custSel addSld delSld">
      <pc:chgData name="Andrew Killen" userId="5c0ca62b-8309-4a7b-9a68-c383ab2fb9fa" providerId="ADAL" clId="{CE138E8E-3706-4471-BFD6-2A63BF29C109}" dt="2022-10-27T14:19:53.342" v="67" actId="680"/>
      <pc:docMkLst>
        <pc:docMk/>
      </pc:docMkLst>
      <pc:sldChg chg="add del">
        <pc:chgData name="Andrew Killen" userId="5c0ca62b-8309-4a7b-9a68-c383ab2fb9fa" providerId="ADAL" clId="{CE138E8E-3706-4471-BFD6-2A63BF29C109}" dt="2022-10-27T14:19:43.073" v="62" actId="47"/>
        <pc:sldMkLst>
          <pc:docMk/>
          <pc:sldMk cId="0" sldId="256"/>
        </pc:sldMkLst>
      </pc:sldChg>
      <pc:sldChg chg="add del">
        <pc:chgData name="Andrew Killen" userId="5c0ca62b-8309-4a7b-9a68-c383ab2fb9fa" providerId="ADAL" clId="{CE138E8E-3706-4471-BFD6-2A63BF29C109}" dt="2022-10-27T14:19:43.260" v="63" actId="47"/>
        <pc:sldMkLst>
          <pc:docMk/>
          <pc:sldMk cId="0" sldId="257"/>
        </pc:sldMkLst>
      </pc:sldChg>
      <pc:sldChg chg="del">
        <pc:chgData name="Andrew Killen" userId="5c0ca62b-8309-4a7b-9a68-c383ab2fb9fa" providerId="ADAL" clId="{CE138E8E-3706-4471-BFD6-2A63BF29C109}" dt="2022-10-27T14:19:20.522" v="0" actId="47"/>
        <pc:sldMkLst>
          <pc:docMk/>
          <pc:sldMk cId="0" sldId="258"/>
        </pc:sldMkLst>
      </pc:sldChg>
      <pc:sldChg chg="del">
        <pc:chgData name="Andrew Killen" userId="5c0ca62b-8309-4a7b-9a68-c383ab2fb9fa" providerId="ADAL" clId="{CE138E8E-3706-4471-BFD6-2A63BF29C109}" dt="2022-10-27T14:19:21.299" v="1" actId="47"/>
        <pc:sldMkLst>
          <pc:docMk/>
          <pc:sldMk cId="0" sldId="259"/>
        </pc:sldMkLst>
      </pc:sldChg>
      <pc:sldChg chg="del">
        <pc:chgData name="Andrew Killen" userId="5c0ca62b-8309-4a7b-9a68-c383ab2fb9fa" providerId="ADAL" clId="{CE138E8E-3706-4471-BFD6-2A63BF29C109}" dt="2022-10-27T14:19:22.028" v="2" actId="47"/>
        <pc:sldMkLst>
          <pc:docMk/>
          <pc:sldMk cId="0" sldId="260"/>
        </pc:sldMkLst>
      </pc:sldChg>
      <pc:sldChg chg="del">
        <pc:chgData name="Andrew Killen" userId="5c0ca62b-8309-4a7b-9a68-c383ab2fb9fa" providerId="ADAL" clId="{CE138E8E-3706-4471-BFD6-2A63BF29C109}" dt="2022-10-27T14:19:22.633" v="3" actId="47"/>
        <pc:sldMkLst>
          <pc:docMk/>
          <pc:sldMk cId="0" sldId="261"/>
        </pc:sldMkLst>
      </pc:sldChg>
      <pc:sldChg chg="del">
        <pc:chgData name="Andrew Killen" userId="5c0ca62b-8309-4a7b-9a68-c383ab2fb9fa" providerId="ADAL" clId="{CE138E8E-3706-4471-BFD6-2A63BF29C109}" dt="2022-10-27T14:19:22.962" v="4" actId="47"/>
        <pc:sldMkLst>
          <pc:docMk/>
          <pc:sldMk cId="0" sldId="262"/>
        </pc:sldMkLst>
      </pc:sldChg>
      <pc:sldChg chg="del">
        <pc:chgData name="Andrew Killen" userId="5c0ca62b-8309-4a7b-9a68-c383ab2fb9fa" providerId="ADAL" clId="{CE138E8E-3706-4471-BFD6-2A63BF29C109}" dt="2022-10-27T14:19:23.904" v="5" actId="47"/>
        <pc:sldMkLst>
          <pc:docMk/>
          <pc:sldMk cId="0" sldId="263"/>
        </pc:sldMkLst>
      </pc:sldChg>
      <pc:sldChg chg="del">
        <pc:chgData name="Andrew Killen" userId="5c0ca62b-8309-4a7b-9a68-c383ab2fb9fa" providerId="ADAL" clId="{CE138E8E-3706-4471-BFD6-2A63BF29C109}" dt="2022-10-27T14:19:24.470" v="6" actId="47"/>
        <pc:sldMkLst>
          <pc:docMk/>
          <pc:sldMk cId="0" sldId="264"/>
        </pc:sldMkLst>
      </pc:sldChg>
      <pc:sldChg chg="del">
        <pc:chgData name="Andrew Killen" userId="5c0ca62b-8309-4a7b-9a68-c383ab2fb9fa" providerId="ADAL" clId="{CE138E8E-3706-4471-BFD6-2A63BF29C109}" dt="2022-10-27T14:19:26.611" v="8" actId="47"/>
        <pc:sldMkLst>
          <pc:docMk/>
          <pc:sldMk cId="0" sldId="265"/>
        </pc:sldMkLst>
      </pc:sldChg>
      <pc:sldChg chg="del">
        <pc:chgData name="Andrew Killen" userId="5c0ca62b-8309-4a7b-9a68-c383ab2fb9fa" providerId="ADAL" clId="{CE138E8E-3706-4471-BFD6-2A63BF29C109}" dt="2022-10-27T14:19:27.447" v="9" actId="47"/>
        <pc:sldMkLst>
          <pc:docMk/>
          <pc:sldMk cId="0" sldId="266"/>
        </pc:sldMkLst>
      </pc:sldChg>
      <pc:sldChg chg="del">
        <pc:chgData name="Andrew Killen" userId="5c0ca62b-8309-4a7b-9a68-c383ab2fb9fa" providerId="ADAL" clId="{CE138E8E-3706-4471-BFD6-2A63BF29C109}" dt="2022-10-27T14:19:28.345" v="10" actId="47"/>
        <pc:sldMkLst>
          <pc:docMk/>
          <pc:sldMk cId="0" sldId="267"/>
        </pc:sldMkLst>
      </pc:sldChg>
      <pc:sldChg chg="del">
        <pc:chgData name="Andrew Killen" userId="5c0ca62b-8309-4a7b-9a68-c383ab2fb9fa" providerId="ADAL" clId="{CE138E8E-3706-4471-BFD6-2A63BF29C109}" dt="2022-10-27T14:19:30.360" v="12" actId="47"/>
        <pc:sldMkLst>
          <pc:docMk/>
          <pc:sldMk cId="0" sldId="270"/>
        </pc:sldMkLst>
      </pc:sldChg>
      <pc:sldChg chg="del">
        <pc:chgData name="Andrew Killen" userId="5c0ca62b-8309-4a7b-9a68-c383ab2fb9fa" providerId="ADAL" clId="{CE138E8E-3706-4471-BFD6-2A63BF29C109}" dt="2022-10-27T14:19:30.802" v="13" actId="47"/>
        <pc:sldMkLst>
          <pc:docMk/>
          <pc:sldMk cId="0" sldId="271"/>
        </pc:sldMkLst>
      </pc:sldChg>
      <pc:sldChg chg="del">
        <pc:chgData name="Andrew Killen" userId="5c0ca62b-8309-4a7b-9a68-c383ab2fb9fa" providerId="ADAL" clId="{CE138E8E-3706-4471-BFD6-2A63BF29C109}" dt="2022-10-27T14:19:31.298" v="14" actId="47"/>
        <pc:sldMkLst>
          <pc:docMk/>
          <pc:sldMk cId="0" sldId="272"/>
        </pc:sldMkLst>
      </pc:sldChg>
      <pc:sldChg chg="del">
        <pc:chgData name="Andrew Killen" userId="5c0ca62b-8309-4a7b-9a68-c383ab2fb9fa" providerId="ADAL" clId="{CE138E8E-3706-4471-BFD6-2A63BF29C109}" dt="2022-10-27T14:19:31.555" v="15" actId="47"/>
        <pc:sldMkLst>
          <pc:docMk/>
          <pc:sldMk cId="0" sldId="273"/>
        </pc:sldMkLst>
      </pc:sldChg>
      <pc:sldChg chg="del">
        <pc:chgData name="Andrew Killen" userId="5c0ca62b-8309-4a7b-9a68-c383ab2fb9fa" providerId="ADAL" clId="{CE138E8E-3706-4471-BFD6-2A63BF29C109}" dt="2022-10-27T14:19:31.743" v="16" actId="47"/>
        <pc:sldMkLst>
          <pc:docMk/>
          <pc:sldMk cId="0" sldId="274"/>
        </pc:sldMkLst>
      </pc:sldChg>
      <pc:sldChg chg="del">
        <pc:chgData name="Andrew Killen" userId="5c0ca62b-8309-4a7b-9a68-c383ab2fb9fa" providerId="ADAL" clId="{CE138E8E-3706-4471-BFD6-2A63BF29C109}" dt="2022-10-27T14:19:31.905" v="17" actId="47"/>
        <pc:sldMkLst>
          <pc:docMk/>
          <pc:sldMk cId="0" sldId="275"/>
        </pc:sldMkLst>
      </pc:sldChg>
      <pc:sldChg chg="del">
        <pc:chgData name="Andrew Killen" userId="5c0ca62b-8309-4a7b-9a68-c383ab2fb9fa" providerId="ADAL" clId="{CE138E8E-3706-4471-BFD6-2A63BF29C109}" dt="2022-10-27T14:19:32.344" v="20" actId="47"/>
        <pc:sldMkLst>
          <pc:docMk/>
          <pc:sldMk cId="0" sldId="276"/>
        </pc:sldMkLst>
      </pc:sldChg>
      <pc:sldChg chg="del">
        <pc:chgData name="Andrew Killen" userId="5c0ca62b-8309-4a7b-9a68-c383ab2fb9fa" providerId="ADAL" clId="{CE138E8E-3706-4471-BFD6-2A63BF29C109}" dt="2022-10-27T14:19:33.011" v="21" actId="47"/>
        <pc:sldMkLst>
          <pc:docMk/>
          <pc:sldMk cId="0" sldId="278"/>
        </pc:sldMkLst>
      </pc:sldChg>
      <pc:sldChg chg="del">
        <pc:chgData name="Andrew Killen" userId="5c0ca62b-8309-4a7b-9a68-c383ab2fb9fa" providerId="ADAL" clId="{CE138E8E-3706-4471-BFD6-2A63BF29C109}" dt="2022-10-27T14:19:33.195" v="22" actId="47"/>
        <pc:sldMkLst>
          <pc:docMk/>
          <pc:sldMk cId="0" sldId="279"/>
        </pc:sldMkLst>
      </pc:sldChg>
      <pc:sldChg chg="del">
        <pc:chgData name="Andrew Killen" userId="5c0ca62b-8309-4a7b-9a68-c383ab2fb9fa" providerId="ADAL" clId="{CE138E8E-3706-4471-BFD6-2A63BF29C109}" dt="2022-10-27T14:19:33.345" v="23" actId="47"/>
        <pc:sldMkLst>
          <pc:docMk/>
          <pc:sldMk cId="0" sldId="280"/>
        </pc:sldMkLst>
      </pc:sldChg>
      <pc:sldChg chg="del">
        <pc:chgData name="Andrew Killen" userId="5c0ca62b-8309-4a7b-9a68-c383ab2fb9fa" providerId="ADAL" clId="{CE138E8E-3706-4471-BFD6-2A63BF29C109}" dt="2022-10-27T14:19:33.473" v="24" actId="47"/>
        <pc:sldMkLst>
          <pc:docMk/>
          <pc:sldMk cId="0" sldId="281"/>
        </pc:sldMkLst>
      </pc:sldChg>
      <pc:sldChg chg="del">
        <pc:chgData name="Andrew Killen" userId="5c0ca62b-8309-4a7b-9a68-c383ab2fb9fa" providerId="ADAL" clId="{CE138E8E-3706-4471-BFD6-2A63BF29C109}" dt="2022-10-27T14:19:35.152" v="25" actId="47"/>
        <pc:sldMkLst>
          <pc:docMk/>
          <pc:sldMk cId="0" sldId="282"/>
        </pc:sldMkLst>
      </pc:sldChg>
      <pc:sldChg chg="del">
        <pc:chgData name="Andrew Killen" userId="5c0ca62b-8309-4a7b-9a68-c383ab2fb9fa" providerId="ADAL" clId="{CE138E8E-3706-4471-BFD6-2A63BF29C109}" dt="2022-10-27T14:19:35.338" v="26" actId="47"/>
        <pc:sldMkLst>
          <pc:docMk/>
          <pc:sldMk cId="0" sldId="283"/>
        </pc:sldMkLst>
      </pc:sldChg>
      <pc:sldChg chg="del">
        <pc:chgData name="Andrew Killen" userId="5c0ca62b-8309-4a7b-9a68-c383ab2fb9fa" providerId="ADAL" clId="{CE138E8E-3706-4471-BFD6-2A63BF29C109}" dt="2022-10-27T14:19:35.494" v="27" actId="47"/>
        <pc:sldMkLst>
          <pc:docMk/>
          <pc:sldMk cId="0" sldId="284"/>
        </pc:sldMkLst>
      </pc:sldChg>
      <pc:sldChg chg="del">
        <pc:chgData name="Andrew Killen" userId="5c0ca62b-8309-4a7b-9a68-c383ab2fb9fa" providerId="ADAL" clId="{CE138E8E-3706-4471-BFD6-2A63BF29C109}" dt="2022-10-27T14:19:35.638" v="28" actId="47"/>
        <pc:sldMkLst>
          <pc:docMk/>
          <pc:sldMk cId="0" sldId="285"/>
        </pc:sldMkLst>
      </pc:sldChg>
      <pc:sldChg chg="del">
        <pc:chgData name="Andrew Killen" userId="5c0ca62b-8309-4a7b-9a68-c383ab2fb9fa" providerId="ADAL" clId="{CE138E8E-3706-4471-BFD6-2A63BF29C109}" dt="2022-10-27T14:19:35.783" v="29" actId="47"/>
        <pc:sldMkLst>
          <pc:docMk/>
          <pc:sldMk cId="0" sldId="286"/>
        </pc:sldMkLst>
      </pc:sldChg>
      <pc:sldChg chg="del">
        <pc:chgData name="Andrew Killen" userId="5c0ca62b-8309-4a7b-9a68-c383ab2fb9fa" providerId="ADAL" clId="{CE138E8E-3706-4471-BFD6-2A63BF29C109}" dt="2022-10-27T14:19:35.976" v="30" actId="47"/>
        <pc:sldMkLst>
          <pc:docMk/>
          <pc:sldMk cId="0" sldId="287"/>
        </pc:sldMkLst>
      </pc:sldChg>
      <pc:sldChg chg="del">
        <pc:chgData name="Andrew Killen" userId="5c0ca62b-8309-4a7b-9a68-c383ab2fb9fa" providerId="ADAL" clId="{CE138E8E-3706-4471-BFD6-2A63BF29C109}" dt="2022-10-27T14:19:36.153" v="31" actId="47"/>
        <pc:sldMkLst>
          <pc:docMk/>
          <pc:sldMk cId="0" sldId="288"/>
        </pc:sldMkLst>
      </pc:sldChg>
      <pc:sldChg chg="del">
        <pc:chgData name="Andrew Killen" userId="5c0ca62b-8309-4a7b-9a68-c383ab2fb9fa" providerId="ADAL" clId="{CE138E8E-3706-4471-BFD6-2A63BF29C109}" dt="2022-10-27T14:19:36.301" v="32" actId="47"/>
        <pc:sldMkLst>
          <pc:docMk/>
          <pc:sldMk cId="0" sldId="289"/>
        </pc:sldMkLst>
      </pc:sldChg>
      <pc:sldChg chg="del">
        <pc:chgData name="Andrew Killen" userId="5c0ca62b-8309-4a7b-9a68-c383ab2fb9fa" providerId="ADAL" clId="{CE138E8E-3706-4471-BFD6-2A63BF29C109}" dt="2022-10-27T14:19:36.439" v="33" actId="47"/>
        <pc:sldMkLst>
          <pc:docMk/>
          <pc:sldMk cId="0" sldId="290"/>
        </pc:sldMkLst>
      </pc:sldChg>
      <pc:sldChg chg="del">
        <pc:chgData name="Andrew Killen" userId="5c0ca62b-8309-4a7b-9a68-c383ab2fb9fa" providerId="ADAL" clId="{CE138E8E-3706-4471-BFD6-2A63BF29C109}" dt="2022-10-27T14:19:36.543" v="34" actId="47"/>
        <pc:sldMkLst>
          <pc:docMk/>
          <pc:sldMk cId="0" sldId="292"/>
        </pc:sldMkLst>
      </pc:sldChg>
      <pc:sldChg chg="del">
        <pc:chgData name="Andrew Killen" userId="5c0ca62b-8309-4a7b-9a68-c383ab2fb9fa" providerId="ADAL" clId="{CE138E8E-3706-4471-BFD6-2A63BF29C109}" dt="2022-10-27T14:19:36.666" v="35" actId="47"/>
        <pc:sldMkLst>
          <pc:docMk/>
          <pc:sldMk cId="0" sldId="293"/>
        </pc:sldMkLst>
      </pc:sldChg>
      <pc:sldChg chg="del">
        <pc:chgData name="Andrew Killen" userId="5c0ca62b-8309-4a7b-9a68-c383ab2fb9fa" providerId="ADAL" clId="{CE138E8E-3706-4471-BFD6-2A63BF29C109}" dt="2022-10-27T14:19:36.871" v="36" actId="47"/>
        <pc:sldMkLst>
          <pc:docMk/>
          <pc:sldMk cId="0" sldId="296"/>
        </pc:sldMkLst>
      </pc:sldChg>
      <pc:sldChg chg="del">
        <pc:chgData name="Andrew Killen" userId="5c0ca62b-8309-4a7b-9a68-c383ab2fb9fa" providerId="ADAL" clId="{CE138E8E-3706-4471-BFD6-2A63BF29C109}" dt="2022-10-27T14:19:37.430" v="38" actId="47"/>
        <pc:sldMkLst>
          <pc:docMk/>
          <pc:sldMk cId="0" sldId="297"/>
        </pc:sldMkLst>
      </pc:sldChg>
      <pc:sldChg chg="del">
        <pc:chgData name="Andrew Killen" userId="5c0ca62b-8309-4a7b-9a68-c383ab2fb9fa" providerId="ADAL" clId="{CE138E8E-3706-4471-BFD6-2A63BF29C109}" dt="2022-10-27T14:19:37.577" v="39" actId="47"/>
        <pc:sldMkLst>
          <pc:docMk/>
          <pc:sldMk cId="0" sldId="298"/>
        </pc:sldMkLst>
      </pc:sldChg>
      <pc:sldChg chg="del">
        <pc:chgData name="Andrew Killen" userId="5c0ca62b-8309-4a7b-9a68-c383ab2fb9fa" providerId="ADAL" clId="{CE138E8E-3706-4471-BFD6-2A63BF29C109}" dt="2022-10-27T14:19:37.726" v="40" actId="47"/>
        <pc:sldMkLst>
          <pc:docMk/>
          <pc:sldMk cId="0" sldId="299"/>
        </pc:sldMkLst>
      </pc:sldChg>
      <pc:sldChg chg="del">
        <pc:chgData name="Andrew Killen" userId="5c0ca62b-8309-4a7b-9a68-c383ab2fb9fa" providerId="ADAL" clId="{CE138E8E-3706-4471-BFD6-2A63BF29C109}" dt="2022-10-27T14:19:37.879" v="41" actId="47"/>
        <pc:sldMkLst>
          <pc:docMk/>
          <pc:sldMk cId="0" sldId="300"/>
        </pc:sldMkLst>
      </pc:sldChg>
      <pc:sldChg chg="del">
        <pc:chgData name="Andrew Killen" userId="5c0ca62b-8309-4a7b-9a68-c383ab2fb9fa" providerId="ADAL" clId="{CE138E8E-3706-4471-BFD6-2A63BF29C109}" dt="2022-10-27T14:19:38.032" v="42" actId="47"/>
        <pc:sldMkLst>
          <pc:docMk/>
          <pc:sldMk cId="0" sldId="301"/>
        </pc:sldMkLst>
      </pc:sldChg>
      <pc:sldChg chg="del">
        <pc:chgData name="Andrew Killen" userId="5c0ca62b-8309-4a7b-9a68-c383ab2fb9fa" providerId="ADAL" clId="{CE138E8E-3706-4471-BFD6-2A63BF29C109}" dt="2022-10-27T14:19:38.180" v="43" actId="47"/>
        <pc:sldMkLst>
          <pc:docMk/>
          <pc:sldMk cId="0" sldId="302"/>
        </pc:sldMkLst>
      </pc:sldChg>
      <pc:sldChg chg="del">
        <pc:chgData name="Andrew Killen" userId="5c0ca62b-8309-4a7b-9a68-c383ab2fb9fa" providerId="ADAL" clId="{CE138E8E-3706-4471-BFD6-2A63BF29C109}" dt="2022-10-27T14:19:38.332" v="44" actId="47"/>
        <pc:sldMkLst>
          <pc:docMk/>
          <pc:sldMk cId="0" sldId="303"/>
        </pc:sldMkLst>
      </pc:sldChg>
      <pc:sldChg chg="del">
        <pc:chgData name="Andrew Killen" userId="5c0ca62b-8309-4a7b-9a68-c383ab2fb9fa" providerId="ADAL" clId="{CE138E8E-3706-4471-BFD6-2A63BF29C109}" dt="2022-10-27T14:19:38.505" v="45" actId="47"/>
        <pc:sldMkLst>
          <pc:docMk/>
          <pc:sldMk cId="0" sldId="304"/>
        </pc:sldMkLst>
      </pc:sldChg>
      <pc:sldChg chg="del">
        <pc:chgData name="Andrew Killen" userId="5c0ca62b-8309-4a7b-9a68-c383ab2fb9fa" providerId="ADAL" clId="{CE138E8E-3706-4471-BFD6-2A63BF29C109}" dt="2022-10-27T14:19:38.647" v="46" actId="47"/>
        <pc:sldMkLst>
          <pc:docMk/>
          <pc:sldMk cId="0" sldId="305"/>
        </pc:sldMkLst>
      </pc:sldChg>
      <pc:sldChg chg="del">
        <pc:chgData name="Andrew Killen" userId="5c0ca62b-8309-4a7b-9a68-c383ab2fb9fa" providerId="ADAL" clId="{CE138E8E-3706-4471-BFD6-2A63BF29C109}" dt="2022-10-27T14:19:38.802" v="47" actId="47"/>
        <pc:sldMkLst>
          <pc:docMk/>
          <pc:sldMk cId="0" sldId="307"/>
        </pc:sldMkLst>
      </pc:sldChg>
      <pc:sldChg chg="del">
        <pc:chgData name="Andrew Killen" userId="5c0ca62b-8309-4a7b-9a68-c383ab2fb9fa" providerId="ADAL" clId="{CE138E8E-3706-4471-BFD6-2A63BF29C109}" dt="2022-10-27T14:19:39.096" v="49" actId="47"/>
        <pc:sldMkLst>
          <pc:docMk/>
          <pc:sldMk cId="0" sldId="308"/>
        </pc:sldMkLst>
      </pc:sldChg>
      <pc:sldChg chg="del">
        <pc:chgData name="Andrew Killen" userId="5c0ca62b-8309-4a7b-9a68-c383ab2fb9fa" providerId="ADAL" clId="{CE138E8E-3706-4471-BFD6-2A63BF29C109}" dt="2022-10-27T14:19:39.297" v="50" actId="47"/>
        <pc:sldMkLst>
          <pc:docMk/>
          <pc:sldMk cId="0" sldId="309"/>
        </pc:sldMkLst>
      </pc:sldChg>
      <pc:sldChg chg="del">
        <pc:chgData name="Andrew Killen" userId="5c0ca62b-8309-4a7b-9a68-c383ab2fb9fa" providerId="ADAL" clId="{CE138E8E-3706-4471-BFD6-2A63BF29C109}" dt="2022-10-27T14:19:39.468" v="51" actId="47"/>
        <pc:sldMkLst>
          <pc:docMk/>
          <pc:sldMk cId="0" sldId="311"/>
        </pc:sldMkLst>
      </pc:sldChg>
      <pc:sldChg chg="del">
        <pc:chgData name="Andrew Killen" userId="5c0ca62b-8309-4a7b-9a68-c383ab2fb9fa" providerId="ADAL" clId="{CE138E8E-3706-4471-BFD6-2A63BF29C109}" dt="2022-10-27T14:19:39.641" v="52" actId="47"/>
        <pc:sldMkLst>
          <pc:docMk/>
          <pc:sldMk cId="0" sldId="312"/>
        </pc:sldMkLst>
      </pc:sldChg>
      <pc:sldChg chg="del">
        <pc:chgData name="Andrew Killen" userId="5c0ca62b-8309-4a7b-9a68-c383ab2fb9fa" providerId="ADAL" clId="{CE138E8E-3706-4471-BFD6-2A63BF29C109}" dt="2022-10-27T14:19:39.902" v="53" actId="47"/>
        <pc:sldMkLst>
          <pc:docMk/>
          <pc:sldMk cId="0" sldId="313"/>
        </pc:sldMkLst>
      </pc:sldChg>
      <pc:sldChg chg="del">
        <pc:chgData name="Andrew Killen" userId="5c0ca62b-8309-4a7b-9a68-c383ab2fb9fa" providerId="ADAL" clId="{CE138E8E-3706-4471-BFD6-2A63BF29C109}" dt="2022-10-27T14:19:40.073" v="54" actId="47"/>
        <pc:sldMkLst>
          <pc:docMk/>
          <pc:sldMk cId="0" sldId="314"/>
        </pc:sldMkLst>
      </pc:sldChg>
      <pc:sldChg chg="del">
        <pc:chgData name="Andrew Killen" userId="5c0ca62b-8309-4a7b-9a68-c383ab2fb9fa" providerId="ADAL" clId="{CE138E8E-3706-4471-BFD6-2A63BF29C109}" dt="2022-10-27T14:19:40.250" v="55" actId="47"/>
        <pc:sldMkLst>
          <pc:docMk/>
          <pc:sldMk cId="0" sldId="315"/>
        </pc:sldMkLst>
      </pc:sldChg>
      <pc:sldChg chg="del">
        <pc:chgData name="Andrew Killen" userId="5c0ca62b-8309-4a7b-9a68-c383ab2fb9fa" providerId="ADAL" clId="{CE138E8E-3706-4471-BFD6-2A63BF29C109}" dt="2022-10-27T14:19:40.421" v="56" actId="47"/>
        <pc:sldMkLst>
          <pc:docMk/>
          <pc:sldMk cId="0" sldId="316"/>
        </pc:sldMkLst>
      </pc:sldChg>
      <pc:sldChg chg="del">
        <pc:chgData name="Andrew Killen" userId="5c0ca62b-8309-4a7b-9a68-c383ab2fb9fa" providerId="ADAL" clId="{CE138E8E-3706-4471-BFD6-2A63BF29C109}" dt="2022-10-27T14:19:40.587" v="57" actId="47"/>
        <pc:sldMkLst>
          <pc:docMk/>
          <pc:sldMk cId="0" sldId="317"/>
        </pc:sldMkLst>
      </pc:sldChg>
      <pc:sldChg chg="del">
        <pc:chgData name="Andrew Killen" userId="5c0ca62b-8309-4a7b-9a68-c383ab2fb9fa" providerId="ADAL" clId="{CE138E8E-3706-4471-BFD6-2A63BF29C109}" dt="2022-10-27T14:19:40.750" v="58" actId="47"/>
        <pc:sldMkLst>
          <pc:docMk/>
          <pc:sldMk cId="0" sldId="320"/>
        </pc:sldMkLst>
      </pc:sldChg>
      <pc:sldChg chg="add del">
        <pc:chgData name="Andrew Killen" userId="5c0ca62b-8309-4a7b-9a68-c383ab2fb9fa" providerId="ADAL" clId="{CE138E8E-3706-4471-BFD6-2A63BF29C109}" dt="2022-10-27T14:19:43.452" v="64" actId="47"/>
        <pc:sldMkLst>
          <pc:docMk/>
          <pc:sldMk cId="0" sldId="321"/>
        </pc:sldMkLst>
      </pc:sldChg>
      <pc:sldChg chg="del">
        <pc:chgData name="Andrew Killen" userId="5c0ca62b-8309-4a7b-9a68-c383ab2fb9fa" providerId="ADAL" clId="{CE138E8E-3706-4471-BFD6-2A63BF29C109}" dt="2022-10-27T14:19:25.425" v="7" actId="47"/>
        <pc:sldMkLst>
          <pc:docMk/>
          <pc:sldMk cId="2358688862" sldId="322"/>
        </pc:sldMkLst>
      </pc:sldChg>
      <pc:sldChg chg="new">
        <pc:chgData name="Andrew Killen" userId="5c0ca62b-8309-4a7b-9a68-c383ab2fb9fa" providerId="ADAL" clId="{CE138E8E-3706-4471-BFD6-2A63BF29C109}" dt="2022-10-27T14:19:53.342" v="67" actId="680"/>
        <pc:sldMkLst>
          <pc:docMk/>
          <pc:sldMk cId="2857893753" sldId="322"/>
        </pc:sldMkLst>
      </pc:sldChg>
      <pc:sldChg chg="add del">
        <pc:chgData name="Andrew Killen" userId="5c0ca62b-8309-4a7b-9a68-c383ab2fb9fa" providerId="ADAL" clId="{CE138E8E-3706-4471-BFD6-2A63BF29C109}" dt="2022-10-27T14:19:51.194" v="66" actId="47"/>
        <pc:sldMkLst>
          <pc:docMk/>
          <pc:sldMk cId="3243623097" sldId="322"/>
        </pc:sldMkLst>
      </pc:sldChg>
      <pc:sldChg chg="del">
        <pc:chgData name="Andrew Killen" userId="5c0ca62b-8309-4a7b-9a68-c383ab2fb9fa" providerId="ADAL" clId="{CE138E8E-3706-4471-BFD6-2A63BF29C109}" dt="2022-10-27T14:19:29.451" v="11" actId="47"/>
        <pc:sldMkLst>
          <pc:docMk/>
          <pc:sldMk cId="1600878876" sldId="323"/>
        </pc:sldMkLst>
      </pc:sldChg>
      <pc:sldChg chg="del">
        <pc:chgData name="Andrew Killen" userId="5c0ca62b-8309-4a7b-9a68-c383ab2fb9fa" providerId="ADAL" clId="{CE138E8E-3706-4471-BFD6-2A63BF29C109}" dt="2022-10-27T14:19:32.057" v="18" actId="47"/>
        <pc:sldMkLst>
          <pc:docMk/>
          <pc:sldMk cId="1466024814" sldId="324"/>
        </pc:sldMkLst>
      </pc:sldChg>
      <pc:sldChg chg="del">
        <pc:chgData name="Andrew Killen" userId="5c0ca62b-8309-4a7b-9a68-c383ab2fb9fa" providerId="ADAL" clId="{CE138E8E-3706-4471-BFD6-2A63BF29C109}" dt="2022-10-27T14:19:32.218" v="19" actId="47"/>
        <pc:sldMkLst>
          <pc:docMk/>
          <pc:sldMk cId="1571944682" sldId="325"/>
        </pc:sldMkLst>
      </pc:sldChg>
      <pc:sldChg chg="del">
        <pc:chgData name="Andrew Killen" userId="5c0ca62b-8309-4a7b-9a68-c383ab2fb9fa" providerId="ADAL" clId="{CE138E8E-3706-4471-BFD6-2A63BF29C109}" dt="2022-10-27T14:19:37.240" v="37" actId="47"/>
        <pc:sldMkLst>
          <pc:docMk/>
          <pc:sldMk cId="681860685" sldId="326"/>
        </pc:sldMkLst>
      </pc:sldChg>
      <pc:sldChg chg="del">
        <pc:chgData name="Andrew Killen" userId="5c0ca62b-8309-4a7b-9a68-c383ab2fb9fa" providerId="ADAL" clId="{CE138E8E-3706-4471-BFD6-2A63BF29C109}" dt="2022-10-27T14:19:38.951" v="48" actId="47"/>
        <pc:sldMkLst>
          <pc:docMk/>
          <pc:sldMk cId="2272438649" sldId="327"/>
        </pc:sldMkLst>
      </pc:sldChg>
    </pc:docChg>
  </pc:docChgLst>
  <pc:docChgLst>
    <pc:chgData name="Andrew Killen" userId="5c0ca62b-8309-4a7b-9a68-c383ab2fb9fa" providerId="ADAL" clId="{91B5F362-294B-40A0-A030-301E57EC1849}"/>
    <pc:docChg chg="undo custSel modSld">
      <pc:chgData name="Andrew Killen" userId="5c0ca62b-8309-4a7b-9a68-c383ab2fb9fa" providerId="ADAL" clId="{91B5F362-294B-40A0-A030-301E57EC1849}" dt="2023-06-16T11:44:53.106" v="20" actId="1076"/>
      <pc:docMkLst>
        <pc:docMk/>
      </pc:docMkLst>
      <pc:sldChg chg="modSp mod">
        <pc:chgData name="Andrew Killen" userId="5c0ca62b-8309-4a7b-9a68-c383ab2fb9fa" providerId="ADAL" clId="{91B5F362-294B-40A0-A030-301E57EC1849}" dt="2023-06-16T11:44:53.106" v="20" actId="1076"/>
        <pc:sldMkLst>
          <pc:docMk/>
          <pc:sldMk cId="0" sldId="257"/>
        </pc:sldMkLst>
        <pc:spChg chg="mod">
          <ac:chgData name="Andrew Killen" userId="5c0ca62b-8309-4a7b-9a68-c383ab2fb9fa" providerId="ADAL" clId="{91B5F362-294B-40A0-A030-301E57EC1849}" dt="2023-06-16T11:44:53.106" v="20" actId="1076"/>
          <ac:spMkLst>
            <pc:docMk/>
            <pc:sldMk cId="0" sldId="257"/>
            <ac:spMk id="34" creationId="{00000000-0000-0000-0000-000000000000}"/>
          </ac:spMkLst>
        </pc:spChg>
      </pc:sldChg>
      <pc:sldChg chg="modSp mod">
        <pc:chgData name="Andrew Killen" userId="5c0ca62b-8309-4a7b-9a68-c383ab2fb9fa" providerId="ADAL" clId="{91B5F362-294B-40A0-A030-301E57EC1849}" dt="2023-06-16T11:12:37.656" v="19" actId="20577"/>
        <pc:sldMkLst>
          <pc:docMk/>
          <pc:sldMk cId="0" sldId="317"/>
        </pc:sldMkLst>
        <pc:spChg chg="mod">
          <ac:chgData name="Andrew Killen" userId="5c0ca62b-8309-4a7b-9a68-c383ab2fb9fa" providerId="ADAL" clId="{91B5F362-294B-40A0-A030-301E57EC1849}" dt="2023-06-16T11:12:37.656" v="19" actId="20577"/>
          <ac:spMkLst>
            <pc:docMk/>
            <pc:sldMk cId="0" sldId="317"/>
            <ac:spMk id="3" creationId="{00000000-0000-0000-0000-000000000000}"/>
          </ac:spMkLst>
        </pc:spChg>
      </pc:sldChg>
    </pc:docChg>
  </pc:docChgLst>
  <pc:docChgLst>
    <pc:chgData name="Andrew Killen" userId="5c0ca62b-8309-4a7b-9a68-c383ab2fb9fa" providerId="ADAL" clId="{85F9D9CE-D908-4586-9B4A-090C9923AD3B}"/>
    <pc:docChg chg="modSld">
      <pc:chgData name="Andrew Killen" userId="5c0ca62b-8309-4a7b-9a68-c383ab2fb9fa" providerId="ADAL" clId="{85F9D9CE-D908-4586-9B4A-090C9923AD3B}" dt="2022-10-26T11:35:38.636" v="0" actId="1076"/>
      <pc:docMkLst>
        <pc:docMk/>
      </pc:docMkLst>
      <pc:sldChg chg="modSp mod">
        <pc:chgData name="Andrew Killen" userId="5c0ca62b-8309-4a7b-9a68-c383ab2fb9fa" providerId="ADAL" clId="{85F9D9CE-D908-4586-9B4A-090C9923AD3B}" dt="2022-10-26T11:35:38.636" v="0" actId="1076"/>
        <pc:sldMkLst>
          <pc:docMk/>
          <pc:sldMk cId="0" sldId="267"/>
        </pc:sldMkLst>
        <pc:picChg chg="mod">
          <ac:chgData name="Andrew Killen" userId="5c0ca62b-8309-4a7b-9a68-c383ab2fb9fa" providerId="ADAL" clId="{85F9D9CE-D908-4586-9B4A-090C9923AD3B}" dt="2022-10-26T11:35:38.636" v="0" actId="1076"/>
          <ac:picMkLst>
            <pc:docMk/>
            <pc:sldMk cId="0" sldId="267"/>
            <ac:picMk id="5" creationId="{96EE403F-5748-D7B8-C471-FDD0B4226771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CB15DBF-B287-44A2-B453-4519EA2D211E}" type="datetimeFigureOut">
              <a:rPr lang="en-GB" smtClean="0"/>
              <a:t>16/06/2023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028950" y="857250"/>
            <a:ext cx="30861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423A741-F8A5-4BE6-B96C-69BEE3FC9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36927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27BF75-2E90-4E3E-9E2A-65FDD4B513B4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19702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275336" y="288163"/>
            <a:ext cx="2889250" cy="39115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8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800" b="1" i="1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6/16/2023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000" b="1" i="0">
                <a:solidFill>
                  <a:srgbClr val="C00000"/>
                </a:solidFill>
                <a:latin typeface="Calibri"/>
                <a:cs typeface="Calibri"/>
              </a:defRPr>
            </a:lvl1pPr>
          </a:lstStyle>
          <a:p>
            <a:pPr marL="101600">
              <a:lnSpc>
                <a:spcPts val="1045"/>
              </a:lnSpc>
            </a:pPr>
            <a:fld id="{81D60167-4931-47E6-BA6A-407CBD079E47}" type="slidenum">
              <a:rPr spc="-5" dirty="0"/>
              <a:t>‹#›</a:t>
            </a:fld>
            <a:endParaRPr spc="-5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800" b="1" i="1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6/16/2023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000" b="1" i="0">
                <a:solidFill>
                  <a:srgbClr val="C00000"/>
                </a:solidFill>
                <a:latin typeface="Calibri"/>
                <a:cs typeface="Calibri"/>
              </a:defRPr>
            </a:lvl1pPr>
          </a:lstStyle>
          <a:p>
            <a:pPr marL="101600">
              <a:lnSpc>
                <a:spcPts val="1045"/>
              </a:lnSpc>
            </a:pPr>
            <a:fld id="{81D60167-4931-47E6-BA6A-407CBD079E47}" type="slidenum">
              <a:rPr spc="-5" dirty="0"/>
              <a:t>‹#›</a:t>
            </a:fld>
            <a:endParaRPr spc="-5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6/16/2023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000" b="1" i="0">
                <a:solidFill>
                  <a:srgbClr val="C00000"/>
                </a:solidFill>
                <a:latin typeface="Calibri"/>
                <a:cs typeface="Calibri"/>
              </a:defRPr>
            </a:lvl1pPr>
          </a:lstStyle>
          <a:p>
            <a:pPr marL="101600">
              <a:lnSpc>
                <a:spcPts val="1045"/>
              </a:lnSpc>
            </a:pPr>
            <a:fld id="{81D60167-4931-47E6-BA6A-407CBD079E47}" type="slidenum">
              <a:rPr spc="-5" dirty="0"/>
              <a:t>‹#›</a:t>
            </a:fld>
            <a:endParaRPr spc="-5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6/16/2023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000" b="1" i="0">
                <a:solidFill>
                  <a:srgbClr val="C00000"/>
                </a:solidFill>
                <a:latin typeface="Calibri"/>
                <a:cs typeface="Calibri"/>
              </a:defRPr>
            </a:lvl1pPr>
          </a:lstStyle>
          <a:p>
            <a:pPr marL="101600">
              <a:lnSpc>
                <a:spcPts val="1045"/>
              </a:lnSpc>
            </a:pPr>
            <a:fld id="{81D60167-4931-47E6-BA6A-407CBD079E47}" type="slidenum">
              <a:rPr spc="-5" dirty="0"/>
              <a:t>‹#›</a:t>
            </a:fld>
            <a:endParaRPr spc="-5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251459" y="836675"/>
            <a:ext cx="8641080" cy="0"/>
          </a:xfrm>
          <a:custGeom>
            <a:avLst/>
            <a:gdLst/>
            <a:ahLst/>
            <a:cxnLst/>
            <a:rect l="l" t="t" r="r" b="b"/>
            <a:pathLst>
              <a:path w="8641080">
                <a:moveTo>
                  <a:pt x="0" y="0"/>
                </a:moveTo>
                <a:lnTo>
                  <a:pt x="8641080" y="0"/>
                </a:lnTo>
              </a:path>
            </a:pathLst>
          </a:custGeom>
          <a:ln w="9525">
            <a:solidFill>
              <a:srgbClr val="AB172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6/16/2023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000" b="1" i="0">
                <a:solidFill>
                  <a:srgbClr val="C00000"/>
                </a:solidFill>
                <a:latin typeface="Calibri"/>
                <a:cs typeface="Calibri"/>
              </a:defRPr>
            </a:lvl1pPr>
          </a:lstStyle>
          <a:p>
            <a:pPr marL="101600">
              <a:lnSpc>
                <a:spcPts val="1045"/>
              </a:lnSpc>
            </a:pPr>
            <a:fld id="{81D60167-4931-47E6-BA6A-407CBD079E47}" type="slidenum">
              <a:rPr spc="-5" dirty="0"/>
              <a:t>‹#›</a:t>
            </a:fld>
            <a:endParaRPr spc="-5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251459" y="836675"/>
            <a:ext cx="8641080" cy="0"/>
          </a:xfrm>
          <a:custGeom>
            <a:avLst/>
            <a:gdLst/>
            <a:ahLst/>
            <a:cxnLst/>
            <a:rect l="l" t="t" r="r" b="b"/>
            <a:pathLst>
              <a:path w="8641080">
                <a:moveTo>
                  <a:pt x="0" y="0"/>
                </a:moveTo>
                <a:lnTo>
                  <a:pt x="8641080" y="0"/>
                </a:lnTo>
              </a:path>
            </a:pathLst>
          </a:custGeom>
          <a:ln w="9525">
            <a:solidFill>
              <a:srgbClr val="AB172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7" name="bg object 17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7667140" y="225552"/>
            <a:ext cx="1177903" cy="381000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61315" y="267461"/>
            <a:ext cx="7380655" cy="48864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274726" y="1215897"/>
            <a:ext cx="8383270" cy="42646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800" b="1" i="1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6/16/2023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886443" y="6688251"/>
            <a:ext cx="217170" cy="1524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000" b="1" i="0">
                <a:solidFill>
                  <a:srgbClr val="C00000"/>
                </a:solidFill>
                <a:latin typeface="Calibri"/>
                <a:cs typeface="Calibri"/>
              </a:defRPr>
            </a:lvl1pPr>
          </a:lstStyle>
          <a:p>
            <a:pPr marL="101600">
              <a:lnSpc>
                <a:spcPts val="1045"/>
              </a:lnSpc>
            </a:pPr>
            <a:fld id="{81D60167-4931-47E6-BA6A-407CBD079E47}" type="slidenum">
              <a:rPr spc="-5" dirty="0"/>
              <a:t>‹#›</a:t>
            </a:fld>
            <a:endParaRPr spc="-5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hyperlink" Target="mailto:Ilja.asanovic@uwtsd.ac.uk" TargetMode="Externa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g"/><Relationship Id="rId3" Type="http://schemas.openxmlformats.org/officeDocument/2006/relationships/hyperlink" Target="https://www.cbmwales.co.uk/" TargetMode="External"/><Relationship Id="rId7" Type="http://schemas.openxmlformats.org/officeDocument/2006/relationships/image" Target="../media/image11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g"/><Relationship Id="rId5" Type="http://schemas.openxmlformats.org/officeDocument/2006/relationships/image" Target="../media/image9.png"/><Relationship Id="rId4" Type="http://schemas.openxmlformats.org/officeDocument/2006/relationships/image" Target="../media/image8.png"/><Relationship Id="rId9" Type="http://schemas.openxmlformats.org/officeDocument/2006/relationships/image" Target="../media/image13.jp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jpg"/><Relationship Id="rId4" Type="http://schemas.openxmlformats.org/officeDocument/2006/relationships/image" Target="../media/image17.jp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g"/><Relationship Id="rId3" Type="http://schemas.openxmlformats.org/officeDocument/2006/relationships/image" Target="../media/image20.jpg"/><Relationship Id="rId7" Type="http://schemas.openxmlformats.org/officeDocument/2006/relationships/image" Target="../media/image24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microsoft.com/office/2007/relationships/media" Target="../media/media1.mp4"/><Relationship Id="rId1" Type="http://schemas.openxmlformats.org/officeDocument/2006/relationships/video" Target="NULL" TargetMode="External"/><Relationship Id="rId4" Type="http://schemas.openxmlformats.org/officeDocument/2006/relationships/image" Target="../media/image2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4" Type="http://schemas.openxmlformats.org/officeDocument/2006/relationships/image" Target="../media/image3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microsoft.com/office/2007/relationships/media" Target="../media/media3.mp4"/><Relationship Id="rId1" Type="http://schemas.openxmlformats.org/officeDocument/2006/relationships/video" Target="NULL" TargetMode="External"/><Relationship Id="rId4" Type="http://schemas.openxmlformats.org/officeDocument/2006/relationships/image" Target="../media/image3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video" Target="../media/media4.mp4"/><Relationship Id="rId1" Type="http://schemas.microsoft.com/office/2007/relationships/media" Target="../media/media4.mp4"/><Relationship Id="rId4" Type="http://schemas.openxmlformats.org/officeDocument/2006/relationships/image" Target="../media/image3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jpg"/><Relationship Id="rId5" Type="http://schemas.openxmlformats.org/officeDocument/2006/relationships/image" Target="../media/image36.jpg"/><Relationship Id="rId4" Type="http://schemas.openxmlformats.org/officeDocument/2006/relationships/image" Target="../media/image35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5.mp4"/><Relationship Id="rId1" Type="http://schemas.microsoft.com/office/2007/relationships/media" Target="../media/media5.mp4"/><Relationship Id="rId4" Type="http://schemas.openxmlformats.org/officeDocument/2006/relationships/image" Target="../media/image3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6.mp4"/><Relationship Id="rId1" Type="http://schemas.openxmlformats.org/officeDocument/2006/relationships/video" Target="NULL" TargetMode="External"/><Relationship Id="rId4" Type="http://schemas.openxmlformats.org/officeDocument/2006/relationships/image" Target="../media/image4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6.mp4"/><Relationship Id="rId1" Type="http://schemas.openxmlformats.org/officeDocument/2006/relationships/video" Target="NULL" TargetMode="External"/><Relationship Id="rId4" Type="http://schemas.openxmlformats.org/officeDocument/2006/relationships/image" Target="../media/image4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6.mp4"/><Relationship Id="rId1" Type="http://schemas.openxmlformats.org/officeDocument/2006/relationships/video" Target="NULL" TargetMode="External"/><Relationship Id="rId4" Type="http://schemas.openxmlformats.org/officeDocument/2006/relationships/image" Target="../media/image49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g"/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g"/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slideLayout" Target="../slideLayouts/slideLayout4.xml"/><Relationship Id="rId1" Type="http://schemas.openxmlformats.org/officeDocument/2006/relationships/video" Target="https://www.youtube.com/embed/WHO6G67GJbM?feature=oembed" TargetMode="Externa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4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slideLayout" Target="../slideLayouts/slideLayout4.xml"/><Relationship Id="rId1" Type="http://schemas.openxmlformats.org/officeDocument/2006/relationships/video" Target="https://www.youtube.com/embed/m8n6FBKgY2g?feature=oembed" TargetMode="Externa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4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4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4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slideLayout" Target="../slideLayouts/slideLayout4.xml"/><Relationship Id="rId1" Type="http://schemas.openxmlformats.org/officeDocument/2006/relationships/video" Target="https://www.youtube.com/embed/CFXLoJlTRIU?feature=oembed" TargetMode="Externa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4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4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4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4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g"/><Relationship Id="rId1" Type="http://schemas.openxmlformats.org/officeDocument/2006/relationships/slideLayout" Target="../slideLayouts/slideLayout4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slideLayout" Target="../slideLayouts/slideLayout4.xml"/><Relationship Id="rId1" Type="http://schemas.openxmlformats.org/officeDocument/2006/relationships/video" Target="https://www.youtube.com/embed/DDeleRiIiQU?feature=oembed" TargetMode="Externa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slideLayout" Target="../slideLayouts/slideLayout4.xml"/><Relationship Id="rId1" Type="http://schemas.openxmlformats.org/officeDocument/2006/relationships/video" Target="https://www.youtube.com/embed/CUeDevI6kyE?feature=oembed" TargetMode="Externa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4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g"/><Relationship Id="rId1" Type="http://schemas.openxmlformats.org/officeDocument/2006/relationships/slideLayout" Target="../slideLayouts/slideLayout4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g"/><Relationship Id="rId1" Type="http://schemas.openxmlformats.org/officeDocument/2006/relationships/slideLayout" Target="../slideLayouts/slideLayout4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g"/><Relationship Id="rId1" Type="http://schemas.openxmlformats.org/officeDocument/2006/relationships/slideLayout" Target="../slideLayouts/slideLayout4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slideLayout" Target="../slideLayouts/slideLayout4.xml"/><Relationship Id="rId1" Type="http://schemas.openxmlformats.org/officeDocument/2006/relationships/video" Target="https://www.youtube.com/embed/2zvxjzC6prk?feature=oembed" TargetMode="Externa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g"/><Relationship Id="rId1" Type="http://schemas.openxmlformats.org/officeDocument/2006/relationships/slideLayout" Target="../slideLayouts/slideLayout4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g"/><Relationship Id="rId1" Type="http://schemas.openxmlformats.org/officeDocument/2006/relationships/slideLayout" Target="../slideLayouts/slideLayout4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g"/><Relationship Id="rId1" Type="http://schemas.openxmlformats.org/officeDocument/2006/relationships/slideLayout" Target="../slideLayouts/slideLayout4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slideLayout" Target="../slideLayouts/slideLayout4.xml"/><Relationship Id="rId1" Type="http://schemas.openxmlformats.org/officeDocument/2006/relationships/video" Target="https://www.youtube.com/embed/f2me9te9zt8?start=4&amp;feature=oembed" TargetMode="Externa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988552" y="6700951"/>
            <a:ext cx="64135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944"/>
              </a:lnSpc>
            </a:pPr>
            <a:r>
              <a:rPr sz="1000" b="1" spc="-5" dirty="0">
                <a:solidFill>
                  <a:srgbClr val="C00000"/>
                </a:solidFill>
                <a:latin typeface="Calibri"/>
                <a:cs typeface="Calibri"/>
              </a:rPr>
              <a:t>1</a:t>
            </a:r>
            <a:endParaRPr sz="1000">
              <a:latin typeface="Calibri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667140" y="225552"/>
              <a:ext cx="1177903" cy="381000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9143999" cy="6857997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9072371" y="6128003"/>
              <a:ext cx="71755" cy="0"/>
            </a:xfrm>
            <a:custGeom>
              <a:avLst/>
              <a:gdLst/>
              <a:ahLst/>
              <a:cxnLst/>
              <a:rect l="l" t="t" r="r" b="b"/>
              <a:pathLst>
                <a:path w="71754">
                  <a:moveTo>
                    <a:pt x="0" y="0"/>
                  </a:moveTo>
                  <a:lnTo>
                    <a:pt x="71374" y="0"/>
                  </a:lnTo>
                </a:path>
              </a:pathLst>
            </a:custGeom>
            <a:ln w="3175">
              <a:solidFill>
                <a:srgbClr val="AF1C3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0"/>
              <a:ext cx="9143999" cy="6147816"/>
            </a:xfrm>
            <a:prstGeom prst="rect">
              <a:avLst/>
            </a:prstGeom>
          </p:spPr>
        </p:pic>
      </p:grpSp>
      <p:sp>
        <p:nvSpPr>
          <p:cNvPr id="8" name="object 8"/>
          <p:cNvSpPr txBox="1"/>
          <p:nvPr/>
        </p:nvSpPr>
        <p:spPr>
          <a:xfrm>
            <a:off x="275336" y="4748425"/>
            <a:ext cx="5873750" cy="998219"/>
          </a:xfrm>
          <a:prstGeom prst="rect">
            <a:avLst/>
          </a:prstGeom>
        </p:spPr>
        <p:txBody>
          <a:bodyPr vert="horz" wrap="square" lIns="0" tIns="958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55"/>
              </a:spcBef>
            </a:pPr>
            <a:r>
              <a:rPr sz="2400" b="1" dirty="0">
                <a:latin typeface="Calibri"/>
                <a:cs typeface="Calibri"/>
              </a:rPr>
              <a:t>Level</a:t>
            </a:r>
            <a:r>
              <a:rPr sz="2400" b="1" spc="-30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7</a:t>
            </a:r>
            <a:r>
              <a:rPr sz="2400" b="1" spc="-15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–</a:t>
            </a:r>
            <a:r>
              <a:rPr sz="2400" b="1" spc="-10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Design</a:t>
            </a:r>
            <a:r>
              <a:rPr sz="2400" b="1" spc="-15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for</a:t>
            </a:r>
            <a:r>
              <a:rPr sz="2400" b="1" spc="-25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Industry</a:t>
            </a:r>
            <a:r>
              <a:rPr sz="2400" b="1" spc="15" dirty="0">
                <a:latin typeface="Calibri"/>
                <a:cs typeface="Calibri"/>
              </a:rPr>
              <a:t> </a:t>
            </a:r>
            <a:r>
              <a:rPr sz="2400" b="1" spc="-25" dirty="0">
                <a:latin typeface="Calibri"/>
                <a:cs typeface="Calibri"/>
              </a:rPr>
              <a:t>4.0</a:t>
            </a:r>
            <a:endParaRPr sz="2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760"/>
              </a:spcBef>
            </a:pPr>
            <a:r>
              <a:rPr sz="2800" dirty="0">
                <a:latin typeface="Calibri"/>
                <a:cs typeface="Calibri"/>
              </a:rPr>
              <a:t>Design</a:t>
            </a:r>
            <a:r>
              <a:rPr sz="2800" spc="-9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for</a:t>
            </a:r>
            <a:r>
              <a:rPr sz="2800" spc="-114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Additive</a:t>
            </a:r>
            <a:r>
              <a:rPr sz="2800" spc="-8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Manufacture</a:t>
            </a:r>
            <a:r>
              <a:rPr sz="2800" spc="-8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(DfAM)</a:t>
            </a:r>
            <a:endParaRPr sz="2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36143" y="35236"/>
            <a:ext cx="7380655" cy="488645"/>
          </a:xfrm>
          <a:prstGeom prst="rect">
            <a:avLst/>
          </a:prstGeom>
        </p:spPr>
        <p:txBody>
          <a:bodyPr vert="horz" wrap="square" lIns="0" tIns="354330" rIns="0" bIns="0" rtlCol="0">
            <a:spAutoFit/>
          </a:bodyPr>
          <a:lstStyle/>
          <a:p>
            <a:pPr marL="97155">
              <a:lnSpc>
                <a:spcPct val="100000"/>
              </a:lnSpc>
              <a:spcBef>
                <a:spcPts val="100"/>
              </a:spcBef>
            </a:pPr>
            <a:r>
              <a:rPr dirty="0"/>
              <a:t>About</a:t>
            </a:r>
            <a:r>
              <a:rPr spc="-10" dirty="0"/>
              <a:t> </a:t>
            </a:r>
            <a:r>
              <a:rPr spc="-25" dirty="0"/>
              <a:t>me…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2762376" y="1237107"/>
            <a:ext cx="6075045" cy="2303780"/>
            <a:chOff x="2762376" y="1237107"/>
            <a:chExt cx="6075045" cy="2303780"/>
          </a:xfrm>
        </p:grpSpPr>
        <p:sp>
          <p:nvSpPr>
            <p:cNvPr id="4" name="object 4"/>
            <p:cNvSpPr/>
            <p:nvPr/>
          </p:nvSpPr>
          <p:spPr>
            <a:xfrm>
              <a:off x="2775076" y="1249807"/>
              <a:ext cx="487045" cy="2278380"/>
            </a:xfrm>
            <a:custGeom>
              <a:avLst/>
              <a:gdLst/>
              <a:ahLst/>
              <a:cxnLst/>
              <a:rect l="l" t="t" r="r" b="b"/>
              <a:pathLst>
                <a:path w="487045" h="2278379">
                  <a:moveTo>
                    <a:pt x="15240" y="0"/>
                  </a:moveTo>
                  <a:lnTo>
                    <a:pt x="48926" y="34693"/>
                  </a:lnTo>
                  <a:lnTo>
                    <a:pt x="81366" y="70135"/>
                  </a:lnTo>
                  <a:lnTo>
                    <a:pt x="112557" y="106295"/>
                  </a:lnTo>
                  <a:lnTo>
                    <a:pt x="142501" y="143147"/>
                  </a:lnTo>
                  <a:lnTo>
                    <a:pt x="171198" y="180661"/>
                  </a:lnTo>
                  <a:lnTo>
                    <a:pt x="198646" y="218810"/>
                  </a:lnTo>
                  <a:lnTo>
                    <a:pt x="224847" y="257565"/>
                  </a:lnTo>
                  <a:lnTo>
                    <a:pt x="249800" y="296898"/>
                  </a:lnTo>
                  <a:lnTo>
                    <a:pt x="273506" y="336782"/>
                  </a:lnTo>
                  <a:lnTo>
                    <a:pt x="295964" y="377187"/>
                  </a:lnTo>
                  <a:lnTo>
                    <a:pt x="317174" y="418086"/>
                  </a:lnTo>
                  <a:lnTo>
                    <a:pt x="337137" y="459450"/>
                  </a:lnTo>
                  <a:lnTo>
                    <a:pt x="355852" y="501251"/>
                  </a:lnTo>
                  <a:lnTo>
                    <a:pt x="373319" y="543461"/>
                  </a:lnTo>
                  <a:lnTo>
                    <a:pt x="389539" y="586052"/>
                  </a:lnTo>
                  <a:lnTo>
                    <a:pt x="404511" y="628995"/>
                  </a:lnTo>
                  <a:lnTo>
                    <a:pt x="418235" y="672263"/>
                  </a:lnTo>
                  <a:lnTo>
                    <a:pt x="430712" y="715827"/>
                  </a:lnTo>
                  <a:lnTo>
                    <a:pt x="441941" y="759659"/>
                  </a:lnTo>
                  <a:lnTo>
                    <a:pt x="451922" y="803731"/>
                  </a:lnTo>
                  <a:lnTo>
                    <a:pt x="460656" y="848014"/>
                  </a:lnTo>
                  <a:lnTo>
                    <a:pt x="468142" y="892480"/>
                  </a:lnTo>
                  <a:lnTo>
                    <a:pt x="474380" y="937102"/>
                  </a:lnTo>
                  <a:lnTo>
                    <a:pt x="479371" y="981850"/>
                  </a:lnTo>
                  <a:lnTo>
                    <a:pt x="483114" y="1026698"/>
                  </a:lnTo>
                  <a:lnTo>
                    <a:pt x="485609" y="1071615"/>
                  </a:lnTo>
                  <a:lnTo>
                    <a:pt x="486857" y="1116575"/>
                  </a:lnTo>
                  <a:lnTo>
                    <a:pt x="486857" y="1161550"/>
                  </a:lnTo>
                  <a:lnTo>
                    <a:pt x="485609" y="1206510"/>
                  </a:lnTo>
                  <a:lnTo>
                    <a:pt x="483114" y="1251427"/>
                  </a:lnTo>
                  <a:lnTo>
                    <a:pt x="479371" y="1296275"/>
                  </a:lnTo>
                  <a:lnTo>
                    <a:pt x="474380" y="1341023"/>
                  </a:lnTo>
                  <a:lnTo>
                    <a:pt x="468142" y="1385645"/>
                  </a:lnTo>
                  <a:lnTo>
                    <a:pt x="460656" y="1430111"/>
                  </a:lnTo>
                  <a:lnTo>
                    <a:pt x="451922" y="1474394"/>
                  </a:lnTo>
                  <a:lnTo>
                    <a:pt x="441941" y="1518466"/>
                  </a:lnTo>
                  <a:lnTo>
                    <a:pt x="430712" y="1562298"/>
                  </a:lnTo>
                  <a:lnTo>
                    <a:pt x="418235" y="1605862"/>
                  </a:lnTo>
                  <a:lnTo>
                    <a:pt x="404511" y="1649130"/>
                  </a:lnTo>
                  <a:lnTo>
                    <a:pt x="389539" y="1692073"/>
                  </a:lnTo>
                  <a:lnTo>
                    <a:pt x="373319" y="1734664"/>
                  </a:lnTo>
                  <a:lnTo>
                    <a:pt x="355852" y="1776874"/>
                  </a:lnTo>
                  <a:lnTo>
                    <a:pt x="337137" y="1818675"/>
                  </a:lnTo>
                  <a:lnTo>
                    <a:pt x="317174" y="1860039"/>
                  </a:lnTo>
                  <a:lnTo>
                    <a:pt x="295964" y="1900938"/>
                  </a:lnTo>
                  <a:lnTo>
                    <a:pt x="273506" y="1941343"/>
                  </a:lnTo>
                  <a:lnTo>
                    <a:pt x="249800" y="1981227"/>
                  </a:lnTo>
                  <a:lnTo>
                    <a:pt x="224847" y="2020560"/>
                  </a:lnTo>
                  <a:lnTo>
                    <a:pt x="198646" y="2059315"/>
                  </a:lnTo>
                  <a:lnTo>
                    <a:pt x="171198" y="2097464"/>
                  </a:lnTo>
                  <a:lnTo>
                    <a:pt x="142501" y="2134978"/>
                  </a:lnTo>
                  <a:lnTo>
                    <a:pt x="112557" y="2171830"/>
                  </a:lnTo>
                  <a:lnTo>
                    <a:pt x="81366" y="2207990"/>
                  </a:lnTo>
                  <a:lnTo>
                    <a:pt x="48926" y="2243432"/>
                  </a:lnTo>
                  <a:lnTo>
                    <a:pt x="15240" y="2278126"/>
                  </a:lnTo>
                  <a:lnTo>
                    <a:pt x="0" y="2262885"/>
                  </a:lnTo>
                  <a:lnTo>
                    <a:pt x="33841" y="2228013"/>
                  </a:lnTo>
                  <a:lnTo>
                    <a:pt x="66406" y="2192376"/>
                  </a:lnTo>
                  <a:lnTo>
                    <a:pt x="97694" y="2156005"/>
                  </a:lnTo>
                  <a:lnTo>
                    <a:pt x="127705" y="2118928"/>
                  </a:lnTo>
                  <a:lnTo>
                    <a:pt x="156439" y="2081175"/>
                  </a:lnTo>
                  <a:lnTo>
                    <a:pt x="183895" y="2042776"/>
                  </a:lnTo>
                  <a:lnTo>
                    <a:pt x="210075" y="2003759"/>
                  </a:lnTo>
                  <a:lnTo>
                    <a:pt x="234978" y="1964154"/>
                  </a:lnTo>
                  <a:lnTo>
                    <a:pt x="258603" y="1923991"/>
                  </a:lnTo>
                  <a:lnTo>
                    <a:pt x="280952" y="1883298"/>
                  </a:lnTo>
                  <a:lnTo>
                    <a:pt x="302023" y="1842106"/>
                  </a:lnTo>
                  <a:lnTo>
                    <a:pt x="321817" y="1800444"/>
                  </a:lnTo>
                  <a:lnTo>
                    <a:pt x="340335" y="1758341"/>
                  </a:lnTo>
                  <a:lnTo>
                    <a:pt x="357575" y="1715826"/>
                  </a:lnTo>
                  <a:lnTo>
                    <a:pt x="373538" y="1672930"/>
                  </a:lnTo>
                  <a:lnTo>
                    <a:pt x="388224" y="1629680"/>
                  </a:lnTo>
                  <a:lnTo>
                    <a:pt x="401633" y="1586107"/>
                  </a:lnTo>
                  <a:lnTo>
                    <a:pt x="413765" y="1542240"/>
                  </a:lnTo>
                  <a:lnTo>
                    <a:pt x="424620" y="1498109"/>
                  </a:lnTo>
                  <a:lnTo>
                    <a:pt x="434198" y="1453743"/>
                  </a:lnTo>
                  <a:lnTo>
                    <a:pt x="442499" y="1409171"/>
                  </a:lnTo>
                  <a:lnTo>
                    <a:pt x="449523" y="1364422"/>
                  </a:lnTo>
                  <a:lnTo>
                    <a:pt x="455270" y="1319526"/>
                  </a:lnTo>
                  <a:lnTo>
                    <a:pt x="459739" y="1274513"/>
                  </a:lnTo>
                  <a:lnTo>
                    <a:pt x="462932" y="1229412"/>
                  </a:lnTo>
                  <a:lnTo>
                    <a:pt x="464848" y="1184252"/>
                  </a:lnTo>
                  <a:lnTo>
                    <a:pt x="465486" y="1139063"/>
                  </a:lnTo>
                  <a:lnTo>
                    <a:pt x="464848" y="1093873"/>
                  </a:lnTo>
                  <a:lnTo>
                    <a:pt x="462932" y="1048713"/>
                  </a:lnTo>
                  <a:lnTo>
                    <a:pt x="459739" y="1003612"/>
                  </a:lnTo>
                  <a:lnTo>
                    <a:pt x="455270" y="958599"/>
                  </a:lnTo>
                  <a:lnTo>
                    <a:pt x="449523" y="913703"/>
                  </a:lnTo>
                  <a:lnTo>
                    <a:pt x="442499" y="868954"/>
                  </a:lnTo>
                  <a:lnTo>
                    <a:pt x="434198" y="824382"/>
                  </a:lnTo>
                  <a:lnTo>
                    <a:pt x="424620" y="780016"/>
                  </a:lnTo>
                  <a:lnTo>
                    <a:pt x="413765" y="735885"/>
                  </a:lnTo>
                  <a:lnTo>
                    <a:pt x="401633" y="692018"/>
                  </a:lnTo>
                  <a:lnTo>
                    <a:pt x="388224" y="648445"/>
                  </a:lnTo>
                  <a:lnTo>
                    <a:pt x="373538" y="605195"/>
                  </a:lnTo>
                  <a:lnTo>
                    <a:pt x="357575" y="562299"/>
                  </a:lnTo>
                  <a:lnTo>
                    <a:pt x="340335" y="519784"/>
                  </a:lnTo>
                  <a:lnTo>
                    <a:pt x="321817" y="477681"/>
                  </a:lnTo>
                  <a:lnTo>
                    <a:pt x="302023" y="436019"/>
                  </a:lnTo>
                  <a:lnTo>
                    <a:pt x="280952" y="394827"/>
                  </a:lnTo>
                  <a:lnTo>
                    <a:pt x="258603" y="354134"/>
                  </a:lnTo>
                  <a:lnTo>
                    <a:pt x="234978" y="313971"/>
                  </a:lnTo>
                  <a:lnTo>
                    <a:pt x="210075" y="274366"/>
                  </a:lnTo>
                  <a:lnTo>
                    <a:pt x="183895" y="235349"/>
                  </a:lnTo>
                  <a:lnTo>
                    <a:pt x="156439" y="196950"/>
                  </a:lnTo>
                  <a:lnTo>
                    <a:pt x="127705" y="159197"/>
                  </a:lnTo>
                  <a:lnTo>
                    <a:pt x="97694" y="122120"/>
                  </a:lnTo>
                  <a:lnTo>
                    <a:pt x="66406" y="85749"/>
                  </a:lnTo>
                  <a:lnTo>
                    <a:pt x="33841" y="50112"/>
                  </a:lnTo>
                  <a:lnTo>
                    <a:pt x="0" y="15239"/>
                  </a:lnTo>
                  <a:lnTo>
                    <a:pt x="15240" y="0"/>
                  </a:lnTo>
                  <a:close/>
                </a:path>
              </a:pathLst>
            </a:custGeom>
            <a:ln w="25400">
              <a:solidFill>
                <a:srgbClr val="21216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3076193" y="1433322"/>
              <a:ext cx="5748655" cy="477520"/>
            </a:xfrm>
            <a:custGeom>
              <a:avLst/>
              <a:gdLst/>
              <a:ahLst/>
              <a:cxnLst/>
              <a:rect l="l" t="t" r="r" b="b"/>
              <a:pathLst>
                <a:path w="5748655" h="477519">
                  <a:moveTo>
                    <a:pt x="5748528" y="0"/>
                  </a:moveTo>
                  <a:lnTo>
                    <a:pt x="0" y="0"/>
                  </a:lnTo>
                  <a:lnTo>
                    <a:pt x="0" y="477012"/>
                  </a:lnTo>
                  <a:lnTo>
                    <a:pt x="5748528" y="477012"/>
                  </a:lnTo>
                  <a:lnTo>
                    <a:pt x="574852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6" name="object 6"/>
            <p:cNvSpPr/>
            <p:nvPr/>
          </p:nvSpPr>
          <p:spPr>
            <a:xfrm>
              <a:off x="3076193" y="1433322"/>
              <a:ext cx="5748655" cy="477520"/>
            </a:xfrm>
            <a:custGeom>
              <a:avLst/>
              <a:gdLst/>
              <a:ahLst/>
              <a:cxnLst/>
              <a:rect l="l" t="t" r="r" b="b"/>
              <a:pathLst>
                <a:path w="5748655" h="477519">
                  <a:moveTo>
                    <a:pt x="0" y="477012"/>
                  </a:moveTo>
                  <a:lnTo>
                    <a:pt x="5748528" y="477012"/>
                  </a:lnTo>
                  <a:lnTo>
                    <a:pt x="5748528" y="0"/>
                  </a:lnTo>
                  <a:lnTo>
                    <a:pt x="0" y="0"/>
                  </a:lnTo>
                  <a:lnTo>
                    <a:pt x="0" y="477012"/>
                  </a:lnTo>
                  <a:close/>
                </a:path>
              </a:pathLst>
            </a:custGeom>
            <a:ln w="25400">
              <a:solidFill>
                <a:srgbClr val="28287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2777489" y="1372362"/>
              <a:ext cx="597535" cy="597535"/>
            </a:xfrm>
            <a:custGeom>
              <a:avLst/>
              <a:gdLst/>
              <a:ahLst/>
              <a:cxnLst/>
              <a:rect l="l" t="t" r="r" b="b"/>
              <a:pathLst>
                <a:path w="597535" h="597535">
                  <a:moveTo>
                    <a:pt x="298704" y="0"/>
                  </a:moveTo>
                  <a:lnTo>
                    <a:pt x="250251" y="3909"/>
                  </a:lnTo>
                  <a:lnTo>
                    <a:pt x="204289" y="15227"/>
                  </a:lnTo>
                  <a:lnTo>
                    <a:pt x="161430" y="33340"/>
                  </a:lnTo>
                  <a:lnTo>
                    <a:pt x="122291" y="57631"/>
                  </a:lnTo>
                  <a:lnTo>
                    <a:pt x="87487" y="87487"/>
                  </a:lnTo>
                  <a:lnTo>
                    <a:pt x="57631" y="122291"/>
                  </a:lnTo>
                  <a:lnTo>
                    <a:pt x="33340" y="161430"/>
                  </a:lnTo>
                  <a:lnTo>
                    <a:pt x="15227" y="204289"/>
                  </a:lnTo>
                  <a:lnTo>
                    <a:pt x="3909" y="250251"/>
                  </a:lnTo>
                  <a:lnTo>
                    <a:pt x="0" y="298703"/>
                  </a:lnTo>
                  <a:lnTo>
                    <a:pt x="3909" y="347156"/>
                  </a:lnTo>
                  <a:lnTo>
                    <a:pt x="15227" y="393118"/>
                  </a:lnTo>
                  <a:lnTo>
                    <a:pt x="33340" y="435977"/>
                  </a:lnTo>
                  <a:lnTo>
                    <a:pt x="57631" y="475116"/>
                  </a:lnTo>
                  <a:lnTo>
                    <a:pt x="87487" y="509920"/>
                  </a:lnTo>
                  <a:lnTo>
                    <a:pt x="122291" y="539776"/>
                  </a:lnTo>
                  <a:lnTo>
                    <a:pt x="161430" y="564067"/>
                  </a:lnTo>
                  <a:lnTo>
                    <a:pt x="204289" y="582180"/>
                  </a:lnTo>
                  <a:lnTo>
                    <a:pt x="250251" y="593498"/>
                  </a:lnTo>
                  <a:lnTo>
                    <a:pt x="298704" y="597408"/>
                  </a:lnTo>
                  <a:lnTo>
                    <a:pt x="347156" y="593498"/>
                  </a:lnTo>
                  <a:lnTo>
                    <a:pt x="393118" y="582180"/>
                  </a:lnTo>
                  <a:lnTo>
                    <a:pt x="435977" y="564067"/>
                  </a:lnTo>
                  <a:lnTo>
                    <a:pt x="475116" y="539776"/>
                  </a:lnTo>
                  <a:lnTo>
                    <a:pt x="509920" y="509920"/>
                  </a:lnTo>
                  <a:lnTo>
                    <a:pt x="539776" y="475116"/>
                  </a:lnTo>
                  <a:lnTo>
                    <a:pt x="564067" y="435977"/>
                  </a:lnTo>
                  <a:lnTo>
                    <a:pt x="582180" y="393118"/>
                  </a:lnTo>
                  <a:lnTo>
                    <a:pt x="593498" y="347156"/>
                  </a:lnTo>
                  <a:lnTo>
                    <a:pt x="597408" y="298703"/>
                  </a:lnTo>
                  <a:lnTo>
                    <a:pt x="593498" y="250251"/>
                  </a:lnTo>
                  <a:lnTo>
                    <a:pt x="582180" y="204289"/>
                  </a:lnTo>
                  <a:lnTo>
                    <a:pt x="564067" y="161430"/>
                  </a:lnTo>
                  <a:lnTo>
                    <a:pt x="539776" y="122291"/>
                  </a:lnTo>
                  <a:lnTo>
                    <a:pt x="509920" y="87487"/>
                  </a:lnTo>
                  <a:lnTo>
                    <a:pt x="475116" y="57631"/>
                  </a:lnTo>
                  <a:lnTo>
                    <a:pt x="435977" y="33340"/>
                  </a:lnTo>
                  <a:lnTo>
                    <a:pt x="393118" y="15227"/>
                  </a:lnTo>
                  <a:lnTo>
                    <a:pt x="347156" y="3909"/>
                  </a:lnTo>
                  <a:lnTo>
                    <a:pt x="29870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2777489" y="1372362"/>
              <a:ext cx="597535" cy="597535"/>
            </a:xfrm>
            <a:custGeom>
              <a:avLst/>
              <a:gdLst/>
              <a:ahLst/>
              <a:cxnLst/>
              <a:rect l="l" t="t" r="r" b="b"/>
              <a:pathLst>
                <a:path w="597535" h="597535">
                  <a:moveTo>
                    <a:pt x="0" y="298703"/>
                  </a:moveTo>
                  <a:lnTo>
                    <a:pt x="3909" y="250251"/>
                  </a:lnTo>
                  <a:lnTo>
                    <a:pt x="15227" y="204289"/>
                  </a:lnTo>
                  <a:lnTo>
                    <a:pt x="33340" y="161430"/>
                  </a:lnTo>
                  <a:lnTo>
                    <a:pt x="57631" y="122291"/>
                  </a:lnTo>
                  <a:lnTo>
                    <a:pt x="87487" y="87487"/>
                  </a:lnTo>
                  <a:lnTo>
                    <a:pt x="122291" y="57631"/>
                  </a:lnTo>
                  <a:lnTo>
                    <a:pt x="161430" y="33340"/>
                  </a:lnTo>
                  <a:lnTo>
                    <a:pt x="204289" y="15227"/>
                  </a:lnTo>
                  <a:lnTo>
                    <a:pt x="250251" y="3909"/>
                  </a:lnTo>
                  <a:lnTo>
                    <a:pt x="298704" y="0"/>
                  </a:lnTo>
                  <a:lnTo>
                    <a:pt x="347156" y="3909"/>
                  </a:lnTo>
                  <a:lnTo>
                    <a:pt x="393118" y="15227"/>
                  </a:lnTo>
                  <a:lnTo>
                    <a:pt x="435977" y="33340"/>
                  </a:lnTo>
                  <a:lnTo>
                    <a:pt x="475116" y="57631"/>
                  </a:lnTo>
                  <a:lnTo>
                    <a:pt x="509920" y="87487"/>
                  </a:lnTo>
                  <a:lnTo>
                    <a:pt x="539776" y="122291"/>
                  </a:lnTo>
                  <a:lnTo>
                    <a:pt x="564067" y="161430"/>
                  </a:lnTo>
                  <a:lnTo>
                    <a:pt x="582180" y="204289"/>
                  </a:lnTo>
                  <a:lnTo>
                    <a:pt x="593498" y="250251"/>
                  </a:lnTo>
                  <a:lnTo>
                    <a:pt x="597408" y="298703"/>
                  </a:lnTo>
                  <a:lnTo>
                    <a:pt x="593498" y="347156"/>
                  </a:lnTo>
                  <a:lnTo>
                    <a:pt x="582180" y="393118"/>
                  </a:lnTo>
                  <a:lnTo>
                    <a:pt x="564067" y="435977"/>
                  </a:lnTo>
                  <a:lnTo>
                    <a:pt x="539776" y="475116"/>
                  </a:lnTo>
                  <a:lnTo>
                    <a:pt x="509920" y="509920"/>
                  </a:lnTo>
                  <a:lnTo>
                    <a:pt x="475116" y="539776"/>
                  </a:lnTo>
                  <a:lnTo>
                    <a:pt x="435977" y="564067"/>
                  </a:lnTo>
                  <a:lnTo>
                    <a:pt x="393118" y="582180"/>
                  </a:lnTo>
                  <a:lnTo>
                    <a:pt x="347156" y="593498"/>
                  </a:lnTo>
                  <a:lnTo>
                    <a:pt x="298704" y="597408"/>
                  </a:lnTo>
                  <a:lnTo>
                    <a:pt x="250251" y="593498"/>
                  </a:lnTo>
                  <a:lnTo>
                    <a:pt x="204289" y="582180"/>
                  </a:lnTo>
                  <a:lnTo>
                    <a:pt x="161430" y="564067"/>
                  </a:lnTo>
                  <a:lnTo>
                    <a:pt x="122291" y="539776"/>
                  </a:lnTo>
                  <a:lnTo>
                    <a:pt x="87487" y="509920"/>
                  </a:lnTo>
                  <a:lnTo>
                    <a:pt x="57631" y="475116"/>
                  </a:lnTo>
                  <a:lnTo>
                    <a:pt x="33340" y="435977"/>
                  </a:lnTo>
                  <a:lnTo>
                    <a:pt x="15227" y="393118"/>
                  </a:lnTo>
                  <a:lnTo>
                    <a:pt x="3909" y="347156"/>
                  </a:lnTo>
                  <a:lnTo>
                    <a:pt x="0" y="298703"/>
                  </a:lnTo>
                  <a:close/>
                </a:path>
              </a:pathLst>
            </a:custGeom>
            <a:ln w="25400">
              <a:solidFill>
                <a:srgbClr val="2C2C8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3249929" y="2149602"/>
              <a:ext cx="5575300" cy="478790"/>
            </a:xfrm>
            <a:custGeom>
              <a:avLst/>
              <a:gdLst/>
              <a:ahLst/>
              <a:cxnLst/>
              <a:rect l="l" t="t" r="r" b="b"/>
              <a:pathLst>
                <a:path w="5575300" h="478789">
                  <a:moveTo>
                    <a:pt x="5574792" y="0"/>
                  </a:moveTo>
                  <a:lnTo>
                    <a:pt x="0" y="0"/>
                  </a:lnTo>
                  <a:lnTo>
                    <a:pt x="0" y="478536"/>
                  </a:lnTo>
                  <a:lnTo>
                    <a:pt x="5574792" y="478536"/>
                  </a:lnTo>
                  <a:lnTo>
                    <a:pt x="557479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3249929" y="2149602"/>
              <a:ext cx="5575300" cy="478790"/>
            </a:xfrm>
            <a:custGeom>
              <a:avLst/>
              <a:gdLst/>
              <a:ahLst/>
              <a:cxnLst/>
              <a:rect l="l" t="t" r="r" b="b"/>
              <a:pathLst>
                <a:path w="5575300" h="478789">
                  <a:moveTo>
                    <a:pt x="0" y="478536"/>
                  </a:moveTo>
                  <a:lnTo>
                    <a:pt x="5574792" y="478536"/>
                  </a:lnTo>
                  <a:lnTo>
                    <a:pt x="5574792" y="0"/>
                  </a:lnTo>
                  <a:lnTo>
                    <a:pt x="0" y="0"/>
                  </a:lnTo>
                  <a:lnTo>
                    <a:pt x="0" y="478536"/>
                  </a:lnTo>
                  <a:close/>
                </a:path>
              </a:pathLst>
            </a:custGeom>
            <a:ln w="25400">
              <a:solidFill>
                <a:srgbClr val="28287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2951225" y="2090166"/>
              <a:ext cx="597535" cy="597535"/>
            </a:xfrm>
            <a:custGeom>
              <a:avLst/>
              <a:gdLst/>
              <a:ahLst/>
              <a:cxnLst/>
              <a:rect l="l" t="t" r="r" b="b"/>
              <a:pathLst>
                <a:path w="597535" h="597535">
                  <a:moveTo>
                    <a:pt x="298704" y="0"/>
                  </a:moveTo>
                  <a:lnTo>
                    <a:pt x="250251" y="3909"/>
                  </a:lnTo>
                  <a:lnTo>
                    <a:pt x="204289" y="15227"/>
                  </a:lnTo>
                  <a:lnTo>
                    <a:pt x="161430" y="33340"/>
                  </a:lnTo>
                  <a:lnTo>
                    <a:pt x="122291" y="57631"/>
                  </a:lnTo>
                  <a:lnTo>
                    <a:pt x="87487" y="87487"/>
                  </a:lnTo>
                  <a:lnTo>
                    <a:pt x="57631" y="122291"/>
                  </a:lnTo>
                  <a:lnTo>
                    <a:pt x="33340" y="161430"/>
                  </a:lnTo>
                  <a:lnTo>
                    <a:pt x="15227" y="204289"/>
                  </a:lnTo>
                  <a:lnTo>
                    <a:pt x="3909" y="250251"/>
                  </a:lnTo>
                  <a:lnTo>
                    <a:pt x="0" y="298704"/>
                  </a:lnTo>
                  <a:lnTo>
                    <a:pt x="3909" y="347156"/>
                  </a:lnTo>
                  <a:lnTo>
                    <a:pt x="15227" y="393118"/>
                  </a:lnTo>
                  <a:lnTo>
                    <a:pt x="33340" y="435977"/>
                  </a:lnTo>
                  <a:lnTo>
                    <a:pt x="57631" y="475116"/>
                  </a:lnTo>
                  <a:lnTo>
                    <a:pt x="87487" y="509920"/>
                  </a:lnTo>
                  <a:lnTo>
                    <a:pt x="122291" y="539776"/>
                  </a:lnTo>
                  <a:lnTo>
                    <a:pt x="161430" y="564067"/>
                  </a:lnTo>
                  <a:lnTo>
                    <a:pt x="204289" y="582180"/>
                  </a:lnTo>
                  <a:lnTo>
                    <a:pt x="250251" y="593498"/>
                  </a:lnTo>
                  <a:lnTo>
                    <a:pt x="298704" y="597408"/>
                  </a:lnTo>
                  <a:lnTo>
                    <a:pt x="347156" y="593498"/>
                  </a:lnTo>
                  <a:lnTo>
                    <a:pt x="393118" y="582180"/>
                  </a:lnTo>
                  <a:lnTo>
                    <a:pt x="435977" y="564067"/>
                  </a:lnTo>
                  <a:lnTo>
                    <a:pt x="475116" y="539776"/>
                  </a:lnTo>
                  <a:lnTo>
                    <a:pt x="509920" y="509920"/>
                  </a:lnTo>
                  <a:lnTo>
                    <a:pt x="539776" y="475116"/>
                  </a:lnTo>
                  <a:lnTo>
                    <a:pt x="564067" y="435977"/>
                  </a:lnTo>
                  <a:lnTo>
                    <a:pt x="582180" y="393118"/>
                  </a:lnTo>
                  <a:lnTo>
                    <a:pt x="593498" y="347156"/>
                  </a:lnTo>
                  <a:lnTo>
                    <a:pt x="597408" y="298704"/>
                  </a:lnTo>
                  <a:lnTo>
                    <a:pt x="593498" y="250251"/>
                  </a:lnTo>
                  <a:lnTo>
                    <a:pt x="582180" y="204289"/>
                  </a:lnTo>
                  <a:lnTo>
                    <a:pt x="564067" y="161430"/>
                  </a:lnTo>
                  <a:lnTo>
                    <a:pt x="539776" y="122291"/>
                  </a:lnTo>
                  <a:lnTo>
                    <a:pt x="509920" y="87487"/>
                  </a:lnTo>
                  <a:lnTo>
                    <a:pt x="475116" y="57631"/>
                  </a:lnTo>
                  <a:lnTo>
                    <a:pt x="435977" y="33340"/>
                  </a:lnTo>
                  <a:lnTo>
                    <a:pt x="393118" y="15227"/>
                  </a:lnTo>
                  <a:lnTo>
                    <a:pt x="347156" y="3909"/>
                  </a:lnTo>
                  <a:lnTo>
                    <a:pt x="29870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2951225" y="2090166"/>
              <a:ext cx="597535" cy="597535"/>
            </a:xfrm>
            <a:custGeom>
              <a:avLst/>
              <a:gdLst/>
              <a:ahLst/>
              <a:cxnLst/>
              <a:rect l="l" t="t" r="r" b="b"/>
              <a:pathLst>
                <a:path w="597535" h="597535">
                  <a:moveTo>
                    <a:pt x="0" y="298704"/>
                  </a:moveTo>
                  <a:lnTo>
                    <a:pt x="3909" y="250251"/>
                  </a:lnTo>
                  <a:lnTo>
                    <a:pt x="15227" y="204289"/>
                  </a:lnTo>
                  <a:lnTo>
                    <a:pt x="33340" y="161430"/>
                  </a:lnTo>
                  <a:lnTo>
                    <a:pt x="57631" y="122291"/>
                  </a:lnTo>
                  <a:lnTo>
                    <a:pt x="87487" y="87487"/>
                  </a:lnTo>
                  <a:lnTo>
                    <a:pt x="122291" y="57631"/>
                  </a:lnTo>
                  <a:lnTo>
                    <a:pt x="161430" y="33340"/>
                  </a:lnTo>
                  <a:lnTo>
                    <a:pt x="204289" y="15227"/>
                  </a:lnTo>
                  <a:lnTo>
                    <a:pt x="250251" y="3909"/>
                  </a:lnTo>
                  <a:lnTo>
                    <a:pt x="298704" y="0"/>
                  </a:lnTo>
                  <a:lnTo>
                    <a:pt x="347156" y="3909"/>
                  </a:lnTo>
                  <a:lnTo>
                    <a:pt x="393118" y="15227"/>
                  </a:lnTo>
                  <a:lnTo>
                    <a:pt x="435977" y="33340"/>
                  </a:lnTo>
                  <a:lnTo>
                    <a:pt x="475116" y="57631"/>
                  </a:lnTo>
                  <a:lnTo>
                    <a:pt x="509920" y="87487"/>
                  </a:lnTo>
                  <a:lnTo>
                    <a:pt x="539776" y="122291"/>
                  </a:lnTo>
                  <a:lnTo>
                    <a:pt x="564067" y="161430"/>
                  </a:lnTo>
                  <a:lnTo>
                    <a:pt x="582180" y="204289"/>
                  </a:lnTo>
                  <a:lnTo>
                    <a:pt x="593498" y="250251"/>
                  </a:lnTo>
                  <a:lnTo>
                    <a:pt x="597408" y="298704"/>
                  </a:lnTo>
                  <a:lnTo>
                    <a:pt x="593498" y="347156"/>
                  </a:lnTo>
                  <a:lnTo>
                    <a:pt x="582180" y="393118"/>
                  </a:lnTo>
                  <a:lnTo>
                    <a:pt x="564067" y="435977"/>
                  </a:lnTo>
                  <a:lnTo>
                    <a:pt x="539776" y="475116"/>
                  </a:lnTo>
                  <a:lnTo>
                    <a:pt x="509920" y="509920"/>
                  </a:lnTo>
                  <a:lnTo>
                    <a:pt x="475116" y="539776"/>
                  </a:lnTo>
                  <a:lnTo>
                    <a:pt x="435977" y="564067"/>
                  </a:lnTo>
                  <a:lnTo>
                    <a:pt x="393118" y="582180"/>
                  </a:lnTo>
                  <a:lnTo>
                    <a:pt x="347156" y="593498"/>
                  </a:lnTo>
                  <a:lnTo>
                    <a:pt x="298704" y="597408"/>
                  </a:lnTo>
                  <a:lnTo>
                    <a:pt x="250251" y="593498"/>
                  </a:lnTo>
                  <a:lnTo>
                    <a:pt x="204289" y="582180"/>
                  </a:lnTo>
                  <a:lnTo>
                    <a:pt x="161430" y="564067"/>
                  </a:lnTo>
                  <a:lnTo>
                    <a:pt x="122291" y="539776"/>
                  </a:lnTo>
                  <a:lnTo>
                    <a:pt x="87487" y="509920"/>
                  </a:lnTo>
                  <a:lnTo>
                    <a:pt x="57631" y="475116"/>
                  </a:lnTo>
                  <a:lnTo>
                    <a:pt x="33340" y="435977"/>
                  </a:lnTo>
                  <a:lnTo>
                    <a:pt x="15227" y="393118"/>
                  </a:lnTo>
                  <a:lnTo>
                    <a:pt x="3909" y="347156"/>
                  </a:lnTo>
                  <a:lnTo>
                    <a:pt x="0" y="298704"/>
                  </a:lnTo>
                  <a:close/>
                </a:path>
              </a:pathLst>
            </a:custGeom>
            <a:ln w="25400">
              <a:solidFill>
                <a:srgbClr val="2C2C8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3076193" y="2865882"/>
              <a:ext cx="5748655" cy="478790"/>
            </a:xfrm>
            <a:custGeom>
              <a:avLst/>
              <a:gdLst/>
              <a:ahLst/>
              <a:cxnLst/>
              <a:rect l="l" t="t" r="r" b="b"/>
              <a:pathLst>
                <a:path w="5748655" h="478789">
                  <a:moveTo>
                    <a:pt x="5748528" y="0"/>
                  </a:moveTo>
                  <a:lnTo>
                    <a:pt x="0" y="0"/>
                  </a:lnTo>
                  <a:lnTo>
                    <a:pt x="0" y="478536"/>
                  </a:lnTo>
                  <a:lnTo>
                    <a:pt x="5748528" y="478536"/>
                  </a:lnTo>
                  <a:lnTo>
                    <a:pt x="574852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3076193" y="2865882"/>
              <a:ext cx="5748655" cy="478790"/>
            </a:xfrm>
            <a:custGeom>
              <a:avLst/>
              <a:gdLst/>
              <a:ahLst/>
              <a:cxnLst/>
              <a:rect l="l" t="t" r="r" b="b"/>
              <a:pathLst>
                <a:path w="5748655" h="478789">
                  <a:moveTo>
                    <a:pt x="0" y="478536"/>
                  </a:moveTo>
                  <a:lnTo>
                    <a:pt x="5748528" y="478536"/>
                  </a:lnTo>
                  <a:lnTo>
                    <a:pt x="5748528" y="0"/>
                  </a:lnTo>
                  <a:lnTo>
                    <a:pt x="0" y="0"/>
                  </a:lnTo>
                  <a:lnTo>
                    <a:pt x="0" y="478536"/>
                  </a:lnTo>
                  <a:close/>
                </a:path>
              </a:pathLst>
            </a:custGeom>
            <a:ln w="25400">
              <a:solidFill>
                <a:srgbClr val="28287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2777489" y="2806446"/>
              <a:ext cx="597535" cy="597535"/>
            </a:xfrm>
            <a:custGeom>
              <a:avLst/>
              <a:gdLst/>
              <a:ahLst/>
              <a:cxnLst/>
              <a:rect l="l" t="t" r="r" b="b"/>
              <a:pathLst>
                <a:path w="597535" h="597535">
                  <a:moveTo>
                    <a:pt x="298704" y="0"/>
                  </a:moveTo>
                  <a:lnTo>
                    <a:pt x="250251" y="3909"/>
                  </a:lnTo>
                  <a:lnTo>
                    <a:pt x="204289" y="15227"/>
                  </a:lnTo>
                  <a:lnTo>
                    <a:pt x="161430" y="33340"/>
                  </a:lnTo>
                  <a:lnTo>
                    <a:pt x="122291" y="57631"/>
                  </a:lnTo>
                  <a:lnTo>
                    <a:pt x="87487" y="87487"/>
                  </a:lnTo>
                  <a:lnTo>
                    <a:pt x="57631" y="122291"/>
                  </a:lnTo>
                  <a:lnTo>
                    <a:pt x="33340" y="161430"/>
                  </a:lnTo>
                  <a:lnTo>
                    <a:pt x="15227" y="204289"/>
                  </a:lnTo>
                  <a:lnTo>
                    <a:pt x="3909" y="250251"/>
                  </a:lnTo>
                  <a:lnTo>
                    <a:pt x="0" y="298703"/>
                  </a:lnTo>
                  <a:lnTo>
                    <a:pt x="3909" y="347156"/>
                  </a:lnTo>
                  <a:lnTo>
                    <a:pt x="15227" y="393118"/>
                  </a:lnTo>
                  <a:lnTo>
                    <a:pt x="33340" y="435977"/>
                  </a:lnTo>
                  <a:lnTo>
                    <a:pt x="57631" y="475116"/>
                  </a:lnTo>
                  <a:lnTo>
                    <a:pt x="87487" y="509920"/>
                  </a:lnTo>
                  <a:lnTo>
                    <a:pt x="122291" y="539776"/>
                  </a:lnTo>
                  <a:lnTo>
                    <a:pt x="161430" y="564067"/>
                  </a:lnTo>
                  <a:lnTo>
                    <a:pt x="204289" y="582180"/>
                  </a:lnTo>
                  <a:lnTo>
                    <a:pt x="250251" y="593498"/>
                  </a:lnTo>
                  <a:lnTo>
                    <a:pt x="298704" y="597407"/>
                  </a:lnTo>
                  <a:lnTo>
                    <a:pt x="347156" y="593498"/>
                  </a:lnTo>
                  <a:lnTo>
                    <a:pt x="393118" y="582180"/>
                  </a:lnTo>
                  <a:lnTo>
                    <a:pt x="435977" y="564067"/>
                  </a:lnTo>
                  <a:lnTo>
                    <a:pt x="475116" y="539776"/>
                  </a:lnTo>
                  <a:lnTo>
                    <a:pt x="509920" y="509920"/>
                  </a:lnTo>
                  <a:lnTo>
                    <a:pt x="539776" y="475116"/>
                  </a:lnTo>
                  <a:lnTo>
                    <a:pt x="564067" y="435977"/>
                  </a:lnTo>
                  <a:lnTo>
                    <a:pt x="582180" y="393118"/>
                  </a:lnTo>
                  <a:lnTo>
                    <a:pt x="593498" y="347156"/>
                  </a:lnTo>
                  <a:lnTo>
                    <a:pt x="597408" y="298703"/>
                  </a:lnTo>
                  <a:lnTo>
                    <a:pt x="593498" y="250251"/>
                  </a:lnTo>
                  <a:lnTo>
                    <a:pt x="582180" y="204289"/>
                  </a:lnTo>
                  <a:lnTo>
                    <a:pt x="564067" y="161430"/>
                  </a:lnTo>
                  <a:lnTo>
                    <a:pt x="539776" y="122291"/>
                  </a:lnTo>
                  <a:lnTo>
                    <a:pt x="509920" y="87487"/>
                  </a:lnTo>
                  <a:lnTo>
                    <a:pt x="475116" y="57631"/>
                  </a:lnTo>
                  <a:lnTo>
                    <a:pt x="435977" y="33340"/>
                  </a:lnTo>
                  <a:lnTo>
                    <a:pt x="393118" y="15227"/>
                  </a:lnTo>
                  <a:lnTo>
                    <a:pt x="347156" y="3909"/>
                  </a:lnTo>
                  <a:lnTo>
                    <a:pt x="29870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2777489" y="2806446"/>
              <a:ext cx="597535" cy="597535"/>
            </a:xfrm>
            <a:custGeom>
              <a:avLst/>
              <a:gdLst/>
              <a:ahLst/>
              <a:cxnLst/>
              <a:rect l="l" t="t" r="r" b="b"/>
              <a:pathLst>
                <a:path w="597535" h="597535">
                  <a:moveTo>
                    <a:pt x="0" y="298703"/>
                  </a:moveTo>
                  <a:lnTo>
                    <a:pt x="3909" y="250251"/>
                  </a:lnTo>
                  <a:lnTo>
                    <a:pt x="15227" y="204289"/>
                  </a:lnTo>
                  <a:lnTo>
                    <a:pt x="33340" y="161430"/>
                  </a:lnTo>
                  <a:lnTo>
                    <a:pt x="57631" y="122291"/>
                  </a:lnTo>
                  <a:lnTo>
                    <a:pt x="87487" y="87487"/>
                  </a:lnTo>
                  <a:lnTo>
                    <a:pt x="122291" y="57631"/>
                  </a:lnTo>
                  <a:lnTo>
                    <a:pt x="161430" y="33340"/>
                  </a:lnTo>
                  <a:lnTo>
                    <a:pt x="204289" y="15227"/>
                  </a:lnTo>
                  <a:lnTo>
                    <a:pt x="250251" y="3909"/>
                  </a:lnTo>
                  <a:lnTo>
                    <a:pt x="298704" y="0"/>
                  </a:lnTo>
                  <a:lnTo>
                    <a:pt x="347156" y="3909"/>
                  </a:lnTo>
                  <a:lnTo>
                    <a:pt x="393118" y="15227"/>
                  </a:lnTo>
                  <a:lnTo>
                    <a:pt x="435977" y="33340"/>
                  </a:lnTo>
                  <a:lnTo>
                    <a:pt x="475116" y="57631"/>
                  </a:lnTo>
                  <a:lnTo>
                    <a:pt x="509920" y="87487"/>
                  </a:lnTo>
                  <a:lnTo>
                    <a:pt x="539776" y="122291"/>
                  </a:lnTo>
                  <a:lnTo>
                    <a:pt x="564067" y="161430"/>
                  </a:lnTo>
                  <a:lnTo>
                    <a:pt x="582180" y="204289"/>
                  </a:lnTo>
                  <a:lnTo>
                    <a:pt x="593498" y="250251"/>
                  </a:lnTo>
                  <a:lnTo>
                    <a:pt x="597408" y="298703"/>
                  </a:lnTo>
                  <a:lnTo>
                    <a:pt x="593498" y="347156"/>
                  </a:lnTo>
                  <a:lnTo>
                    <a:pt x="582180" y="393118"/>
                  </a:lnTo>
                  <a:lnTo>
                    <a:pt x="564067" y="435977"/>
                  </a:lnTo>
                  <a:lnTo>
                    <a:pt x="539776" y="475116"/>
                  </a:lnTo>
                  <a:lnTo>
                    <a:pt x="509920" y="509920"/>
                  </a:lnTo>
                  <a:lnTo>
                    <a:pt x="475116" y="539776"/>
                  </a:lnTo>
                  <a:lnTo>
                    <a:pt x="435977" y="564067"/>
                  </a:lnTo>
                  <a:lnTo>
                    <a:pt x="393118" y="582180"/>
                  </a:lnTo>
                  <a:lnTo>
                    <a:pt x="347156" y="593498"/>
                  </a:lnTo>
                  <a:lnTo>
                    <a:pt x="298704" y="597407"/>
                  </a:lnTo>
                  <a:lnTo>
                    <a:pt x="250251" y="593498"/>
                  </a:lnTo>
                  <a:lnTo>
                    <a:pt x="204289" y="582180"/>
                  </a:lnTo>
                  <a:lnTo>
                    <a:pt x="161430" y="564067"/>
                  </a:lnTo>
                  <a:lnTo>
                    <a:pt x="122291" y="539776"/>
                  </a:lnTo>
                  <a:lnTo>
                    <a:pt x="87487" y="509920"/>
                  </a:lnTo>
                  <a:lnTo>
                    <a:pt x="57631" y="475116"/>
                  </a:lnTo>
                  <a:lnTo>
                    <a:pt x="33340" y="435977"/>
                  </a:lnTo>
                  <a:lnTo>
                    <a:pt x="15227" y="393118"/>
                  </a:lnTo>
                  <a:lnTo>
                    <a:pt x="3909" y="347156"/>
                  </a:lnTo>
                  <a:lnTo>
                    <a:pt x="0" y="298703"/>
                  </a:lnTo>
                  <a:close/>
                </a:path>
              </a:pathLst>
            </a:custGeom>
            <a:ln w="25400">
              <a:solidFill>
                <a:srgbClr val="2C2C8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7" name="object 17"/>
          <p:cNvSpPr txBox="1"/>
          <p:nvPr/>
        </p:nvSpPr>
        <p:spPr>
          <a:xfrm>
            <a:off x="509422" y="923925"/>
            <a:ext cx="8252459" cy="315983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320925">
              <a:lnSpc>
                <a:spcPct val="100000"/>
              </a:lnSpc>
              <a:spcBef>
                <a:spcPts val="100"/>
              </a:spcBef>
            </a:pPr>
            <a:r>
              <a:rPr sz="1800" b="1" i="1" dirty="0">
                <a:latin typeface="Arial"/>
                <a:cs typeface="Arial"/>
              </a:rPr>
              <a:t>Professional</a:t>
            </a:r>
            <a:r>
              <a:rPr sz="1800" b="1" i="1" spc="-30" dirty="0">
                <a:latin typeface="Arial"/>
                <a:cs typeface="Arial"/>
              </a:rPr>
              <a:t> </a:t>
            </a:r>
            <a:r>
              <a:rPr sz="1800" b="1" i="1" spc="-10" dirty="0">
                <a:latin typeface="Arial"/>
                <a:cs typeface="Arial"/>
              </a:rPr>
              <a:t>experience</a:t>
            </a:r>
            <a:endParaRPr sz="18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2100" dirty="0">
              <a:latin typeface="Arial"/>
              <a:cs typeface="Arial"/>
            </a:endParaRPr>
          </a:p>
          <a:p>
            <a:pPr marL="2945130">
              <a:lnSpc>
                <a:spcPct val="100000"/>
              </a:lnSpc>
            </a:pPr>
            <a:r>
              <a:rPr lang="en-GB" sz="1700" dirty="0">
                <a:latin typeface="Arial"/>
                <a:cs typeface="Arial"/>
              </a:rPr>
              <a:t>2016-</a:t>
            </a:r>
            <a:r>
              <a:rPr lang="en-GB" sz="1700" spc="-25" dirty="0">
                <a:latin typeface="Arial"/>
                <a:cs typeface="Arial"/>
              </a:rPr>
              <a:t> 2021</a:t>
            </a:r>
            <a:r>
              <a:rPr lang="en-GB" sz="1700" dirty="0">
                <a:latin typeface="Arial"/>
                <a:cs typeface="Arial"/>
              </a:rPr>
              <a:t>:</a:t>
            </a:r>
            <a:r>
              <a:rPr lang="en-GB" sz="1700" spc="-15" dirty="0">
                <a:latin typeface="Arial"/>
                <a:cs typeface="Arial"/>
              </a:rPr>
              <a:t> Rolls Royce plc Research Engineer</a:t>
            </a:r>
            <a:endParaRPr sz="1700" dirty="0">
              <a:latin typeface="Arial"/>
              <a:cs typeface="Arial"/>
            </a:endParaRPr>
          </a:p>
          <a:p>
            <a:pPr marL="2945130" marR="5080" indent="173355">
              <a:lnSpc>
                <a:spcPts val="5650"/>
              </a:lnSpc>
              <a:spcBef>
                <a:spcPts val="785"/>
              </a:spcBef>
            </a:pPr>
            <a:r>
              <a:rPr lang="en-GB" sz="1700" spc="-10" dirty="0">
                <a:latin typeface="Arial"/>
                <a:cs typeface="Arial"/>
              </a:rPr>
              <a:t>2021-2022</a:t>
            </a:r>
            <a:r>
              <a:rPr lang="en-GB" sz="1700" dirty="0">
                <a:latin typeface="Arial"/>
                <a:cs typeface="Arial"/>
              </a:rPr>
              <a:t>:</a:t>
            </a:r>
            <a:r>
              <a:rPr lang="en-GB" sz="1700" spc="-25" dirty="0">
                <a:latin typeface="Arial"/>
                <a:cs typeface="Arial"/>
              </a:rPr>
              <a:t> MADE Cymru </a:t>
            </a:r>
            <a:r>
              <a:rPr lang="en-GB" sz="1700" spc="-15" dirty="0">
                <a:latin typeface="Arial"/>
                <a:cs typeface="Arial"/>
              </a:rPr>
              <a:t>Research Engineer</a:t>
            </a:r>
            <a:endParaRPr sz="1700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00"/>
              </a:spcBef>
            </a:pPr>
            <a:endParaRPr lang="en-GB" sz="2000" b="1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500"/>
              </a:spcBef>
            </a:pPr>
            <a:r>
              <a:rPr lang="en-GB" sz="2000" b="1" dirty="0">
                <a:latin typeface="Calibri"/>
                <a:cs typeface="Calibri"/>
              </a:rPr>
              <a:t>Andrew Killen</a:t>
            </a:r>
            <a:endParaRPr lang="en-GB" sz="1800" b="1" i="1" spc="-10" dirty="0">
              <a:latin typeface="Arial"/>
              <a:cs typeface="Arial"/>
            </a:endParaRPr>
          </a:p>
          <a:p>
            <a:pPr marR="17780" algn="ctr">
              <a:lnSpc>
                <a:spcPct val="100000"/>
              </a:lnSpc>
              <a:spcBef>
                <a:spcPts val="645"/>
              </a:spcBef>
            </a:pPr>
            <a:endParaRPr lang="en-GB" b="1" i="1" spc="-10" dirty="0">
              <a:latin typeface="Arial"/>
              <a:cs typeface="Arial"/>
            </a:endParaRPr>
          </a:p>
          <a:p>
            <a:pPr marR="17780" algn="ctr">
              <a:lnSpc>
                <a:spcPct val="100000"/>
              </a:lnSpc>
              <a:spcBef>
                <a:spcPts val="645"/>
              </a:spcBef>
            </a:pPr>
            <a:r>
              <a:rPr sz="1800" b="1" i="1" spc="-10" dirty="0">
                <a:latin typeface="Arial"/>
                <a:cs typeface="Arial"/>
              </a:rPr>
              <a:t>Education</a:t>
            </a:r>
            <a:endParaRPr sz="1800" dirty="0">
              <a:latin typeface="Arial"/>
              <a:cs typeface="Arial"/>
            </a:endParaRPr>
          </a:p>
        </p:txBody>
      </p:sp>
      <p:grpSp>
        <p:nvGrpSpPr>
          <p:cNvPr id="20" name="object 20"/>
          <p:cNvGrpSpPr/>
          <p:nvPr/>
        </p:nvGrpSpPr>
        <p:grpSpPr>
          <a:xfrm>
            <a:off x="450850" y="4772690"/>
            <a:ext cx="8242300" cy="514984"/>
            <a:chOff x="438905" y="4828285"/>
            <a:chExt cx="8242300" cy="514984"/>
          </a:xfrm>
        </p:grpSpPr>
        <p:pic>
          <p:nvPicPr>
            <p:cNvPr id="21" name="object 21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38905" y="5040708"/>
              <a:ext cx="8241865" cy="135386"/>
            </a:xfrm>
            <a:prstGeom prst="rect">
              <a:avLst/>
            </a:prstGeom>
          </p:spPr>
        </p:pic>
        <p:sp>
          <p:nvSpPr>
            <p:cNvPr id="22" name="object 22"/>
            <p:cNvSpPr/>
            <p:nvPr/>
          </p:nvSpPr>
          <p:spPr>
            <a:xfrm>
              <a:off x="473202" y="5048249"/>
              <a:ext cx="8184515" cy="76200"/>
            </a:xfrm>
            <a:custGeom>
              <a:avLst/>
              <a:gdLst/>
              <a:ahLst/>
              <a:cxnLst/>
              <a:rect l="l" t="t" r="r" b="b"/>
              <a:pathLst>
                <a:path w="8184515" h="76200">
                  <a:moveTo>
                    <a:pt x="8108188" y="0"/>
                  </a:moveTo>
                  <a:lnTo>
                    <a:pt x="8108188" y="76200"/>
                  </a:lnTo>
                  <a:lnTo>
                    <a:pt x="8158988" y="50800"/>
                  </a:lnTo>
                  <a:lnTo>
                    <a:pt x="8120888" y="50800"/>
                  </a:lnTo>
                  <a:lnTo>
                    <a:pt x="8120888" y="25400"/>
                  </a:lnTo>
                  <a:lnTo>
                    <a:pt x="8158988" y="25400"/>
                  </a:lnTo>
                  <a:lnTo>
                    <a:pt x="8108188" y="0"/>
                  </a:lnTo>
                  <a:close/>
                </a:path>
                <a:path w="8184515" h="76200">
                  <a:moveTo>
                    <a:pt x="8108188" y="25400"/>
                  </a:moveTo>
                  <a:lnTo>
                    <a:pt x="0" y="25400"/>
                  </a:lnTo>
                  <a:lnTo>
                    <a:pt x="0" y="50800"/>
                  </a:lnTo>
                  <a:lnTo>
                    <a:pt x="8108188" y="50800"/>
                  </a:lnTo>
                  <a:lnTo>
                    <a:pt x="8108188" y="25400"/>
                  </a:lnTo>
                  <a:close/>
                </a:path>
                <a:path w="8184515" h="76200">
                  <a:moveTo>
                    <a:pt x="8158988" y="25400"/>
                  </a:moveTo>
                  <a:lnTo>
                    <a:pt x="8120888" y="25400"/>
                  </a:lnTo>
                  <a:lnTo>
                    <a:pt x="8120888" y="50800"/>
                  </a:lnTo>
                  <a:lnTo>
                    <a:pt x="8158988" y="50800"/>
                  </a:lnTo>
                  <a:lnTo>
                    <a:pt x="8184388" y="38100"/>
                  </a:lnTo>
                  <a:lnTo>
                    <a:pt x="8158988" y="25400"/>
                  </a:lnTo>
                  <a:close/>
                </a:path>
              </a:pathLst>
            </a:custGeom>
            <a:solidFill>
              <a:srgbClr val="3333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1018794" y="4844033"/>
              <a:ext cx="486409" cy="486409"/>
            </a:xfrm>
            <a:custGeom>
              <a:avLst/>
              <a:gdLst/>
              <a:ahLst/>
              <a:cxnLst/>
              <a:rect l="l" t="t" r="r" b="b"/>
              <a:pathLst>
                <a:path w="486409" h="486410">
                  <a:moveTo>
                    <a:pt x="243078" y="0"/>
                  </a:moveTo>
                  <a:lnTo>
                    <a:pt x="194088" y="4938"/>
                  </a:lnTo>
                  <a:lnTo>
                    <a:pt x="148459" y="19103"/>
                  </a:lnTo>
                  <a:lnTo>
                    <a:pt x="107169" y="41516"/>
                  </a:lnTo>
                  <a:lnTo>
                    <a:pt x="71194" y="71199"/>
                  </a:lnTo>
                  <a:lnTo>
                    <a:pt x="41513" y="107174"/>
                  </a:lnTo>
                  <a:lnTo>
                    <a:pt x="19101" y="148464"/>
                  </a:lnTo>
                  <a:lnTo>
                    <a:pt x="4938" y="194091"/>
                  </a:lnTo>
                  <a:lnTo>
                    <a:pt x="0" y="243078"/>
                  </a:lnTo>
                  <a:lnTo>
                    <a:pt x="4938" y="292064"/>
                  </a:lnTo>
                  <a:lnTo>
                    <a:pt x="19101" y="337691"/>
                  </a:lnTo>
                  <a:lnTo>
                    <a:pt x="41513" y="378981"/>
                  </a:lnTo>
                  <a:lnTo>
                    <a:pt x="71194" y="414956"/>
                  </a:lnTo>
                  <a:lnTo>
                    <a:pt x="107169" y="444639"/>
                  </a:lnTo>
                  <a:lnTo>
                    <a:pt x="148459" y="467052"/>
                  </a:lnTo>
                  <a:lnTo>
                    <a:pt x="194088" y="481217"/>
                  </a:lnTo>
                  <a:lnTo>
                    <a:pt x="243078" y="486156"/>
                  </a:lnTo>
                  <a:lnTo>
                    <a:pt x="292064" y="481217"/>
                  </a:lnTo>
                  <a:lnTo>
                    <a:pt x="337691" y="467052"/>
                  </a:lnTo>
                  <a:lnTo>
                    <a:pt x="378981" y="444639"/>
                  </a:lnTo>
                  <a:lnTo>
                    <a:pt x="414956" y="414956"/>
                  </a:lnTo>
                  <a:lnTo>
                    <a:pt x="444639" y="378981"/>
                  </a:lnTo>
                  <a:lnTo>
                    <a:pt x="467052" y="337691"/>
                  </a:lnTo>
                  <a:lnTo>
                    <a:pt x="481217" y="292064"/>
                  </a:lnTo>
                  <a:lnTo>
                    <a:pt x="486156" y="243078"/>
                  </a:lnTo>
                  <a:lnTo>
                    <a:pt x="481217" y="194091"/>
                  </a:lnTo>
                  <a:lnTo>
                    <a:pt x="467052" y="148464"/>
                  </a:lnTo>
                  <a:lnTo>
                    <a:pt x="444639" y="107174"/>
                  </a:lnTo>
                  <a:lnTo>
                    <a:pt x="414956" y="71199"/>
                  </a:lnTo>
                  <a:lnTo>
                    <a:pt x="378981" y="41516"/>
                  </a:lnTo>
                  <a:lnTo>
                    <a:pt x="337691" y="19103"/>
                  </a:lnTo>
                  <a:lnTo>
                    <a:pt x="292064" y="4938"/>
                  </a:lnTo>
                  <a:lnTo>
                    <a:pt x="24307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1018794" y="4844033"/>
              <a:ext cx="486409" cy="486409"/>
            </a:xfrm>
            <a:custGeom>
              <a:avLst/>
              <a:gdLst/>
              <a:ahLst/>
              <a:cxnLst/>
              <a:rect l="l" t="t" r="r" b="b"/>
              <a:pathLst>
                <a:path w="486409" h="486410">
                  <a:moveTo>
                    <a:pt x="0" y="243078"/>
                  </a:moveTo>
                  <a:lnTo>
                    <a:pt x="4938" y="194091"/>
                  </a:lnTo>
                  <a:lnTo>
                    <a:pt x="19101" y="148464"/>
                  </a:lnTo>
                  <a:lnTo>
                    <a:pt x="41513" y="107174"/>
                  </a:lnTo>
                  <a:lnTo>
                    <a:pt x="71194" y="71199"/>
                  </a:lnTo>
                  <a:lnTo>
                    <a:pt x="107169" y="41516"/>
                  </a:lnTo>
                  <a:lnTo>
                    <a:pt x="148459" y="19103"/>
                  </a:lnTo>
                  <a:lnTo>
                    <a:pt x="194088" y="4938"/>
                  </a:lnTo>
                  <a:lnTo>
                    <a:pt x="243078" y="0"/>
                  </a:lnTo>
                  <a:lnTo>
                    <a:pt x="292064" y="4938"/>
                  </a:lnTo>
                  <a:lnTo>
                    <a:pt x="337691" y="19103"/>
                  </a:lnTo>
                  <a:lnTo>
                    <a:pt x="378981" y="41516"/>
                  </a:lnTo>
                  <a:lnTo>
                    <a:pt x="414956" y="71199"/>
                  </a:lnTo>
                  <a:lnTo>
                    <a:pt x="444639" y="107174"/>
                  </a:lnTo>
                  <a:lnTo>
                    <a:pt x="467052" y="148464"/>
                  </a:lnTo>
                  <a:lnTo>
                    <a:pt x="481217" y="194091"/>
                  </a:lnTo>
                  <a:lnTo>
                    <a:pt x="486156" y="243078"/>
                  </a:lnTo>
                  <a:lnTo>
                    <a:pt x="481217" y="292064"/>
                  </a:lnTo>
                  <a:lnTo>
                    <a:pt x="467052" y="337691"/>
                  </a:lnTo>
                  <a:lnTo>
                    <a:pt x="444639" y="378981"/>
                  </a:lnTo>
                  <a:lnTo>
                    <a:pt x="414956" y="414956"/>
                  </a:lnTo>
                  <a:lnTo>
                    <a:pt x="378981" y="444639"/>
                  </a:lnTo>
                  <a:lnTo>
                    <a:pt x="337691" y="467052"/>
                  </a:lnTo>
                  <a:lnTo>
                    <a:pt x="292064" y="481217"/>
                  </a:lnTo>
                  <a:lnTo>
                    <a:pt x="243078" y="486156"/>
                  </a:lnTo>
                  <a:lnTo>
                    <a:pt x="194088" y="481217"/>
                  </a:lnTo>
                  <a:lnTo>
                    <a:pt x="148459" y="467052"/>
                  </a:lnTo>
                  <a:lnTo>
                    <a:pt x="107169" y="444639"/>
                  </a:lnTo>
                  <a:lnTo>
                    <a:pt x="71194" y="414956"/>
                  </a:lnTo>
                  <a:lnTo>
                    <a:pt x="41513" y="378981"/>
                  </a:lnTo>
                  <a:lnTo>
                    <a:pt x="19101" y="337691"/>
                  </a:lnTo>
                  <a:lnTo>
                    <a:pt x="4938" y="292064"/>
                  </a:lnTo>
                  <a:lnTo>
                    <a:pt x="0" y="243078"/>
                  </a:lnTo>
                  <a:close/>
                </a:path>
              </a:pathLst>
            </a:custGeom>
            <a:ln w="25400">
              <a:solidFill>
                <a:srgbClr val="88A3A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4466081" y="4840985"/>
              <a:ext cx="485140" cy="486409"/>
            </a:xfrm>
            <a:custGeom>
              <a:avLst/>
              <a:gdLst/>
              <a:ahLst/>
              <a:cxnLst/>
              <a:rect l="l" t="t" r="r" b="b"/>
              <a:pathLst>
                <a:path w="485139" h="486410">
                  <a:moveTo>
                    <a:pt x="242315" y="0"/>
                  </a:moveTo>
                  <a:lnTo>
                    <a:pt x="193472" y="4938"/>
                  </a:lnTo>
                  <a:lnTo>
                    <a:pt x="147982" y="19103"/>
                  </a:lnTo>
                  <a:lnTo>
                    <a:pt x="106821" y="41516"/>
                  </a:lnTo>
                  <a:lnTo>
                    <a:pt x="70961" y="71199"/>
                  </a:lnTo>
                  <a:lnTo>
                    <a:pt x="41375" y="107174"/>
                  </a:lnTo>
                  <a:lnTo>
                    <a:pt x="19038" y="148464"/>
                  </a:lnTo>
                  <a:lnTo>
                    <a:pt x="4921" y="194091"/>
                  </a:lnTo>
                  <a:lnTo>
                    <a:pt x="0" y="243077"/>
                  </a:lnTo>
                  <a:lnTo>
                    <a:pt x="4921" y="292064"/>
                  </a:lnTo>
                  <a:lnTo>
                    <a:pt x="19038" y="337691"/>
                  </a:lnTo>
                  <a:lnTo>
                    <a:pt x="41375" y="378981"/>
                  </a:lnTo>
                  <a:lnTo>
                    <a:pt x="70961" y="414956"/>
                  </a:lnTo>
                  <a:lnTo>
                    <a:pt x="106821" y="444639"/>
                  </a:lnTo>
                  <a:lnTo>
                    <a:pt x="147982" y="467052"/>
                  </a:lnTo>
                  <a:lnTo>
                    <a:pt x="193472" y="481217"/>
                  </a:lnTo>
                  <a:lnTo>
                    <a:pt x="242315" y="486155"/>
                  </a:lnTo>
                  <a:lnTo>
                    <a:pt x="291159" y="481217"/>
                  </a:lnTo>
                  <a:lnTo>
                    <a:pt x="336649" y="467052"/>
                  </a:lnTo>
                  <a:lnTo>
                    <a:pt x="377810" y="444639"/>
                  </a:lnTo>
                  <a:lnTo>
                    <a:pt x="413670" y="414956"/>
                  </a:lnTo>
                  <a:lnTo>
                    <a:pt x="443256" y="378981"/>
                  </a:lnTo>
                  <a:lnTo>
                    <a:pt x="465593" y="337691"/>
                  </a:lnTo>
                  <a:lnTo>
                    <a:pt x="479710" y="292064"/>
                  </a:lnTo>
                  <a:lnTo>
                    <a:pt x="484631" y="243077"/>
                  </a:lnTo>
                  <a:lnTo>
                    <a:pt x="479710" y="194091"/>
                  </a:lnTo>
                  <a:lnTo>
                    <a:pt x="465593" y="148464"/>
                  </a:lnTo>
                  <a:lnTo>
                    <a:pt x="443256" y="107174"/>
                  </a:lnTo>
                  <a:lnTo>
                    <a:pt x="413670" y="71199"/>
                  </a:lnTo>
                  <a:lnTo>
                    <a:pt x="377810" y="41516"/>
                  </a:lnTo>
                  <a:lnTo>
                    <a:pt x="336649" y="19103"/>
                  </a:lnTo>
                  <a:lnTo>
                    <a:pt x="291159" y="4938"/>
                  </a:lnTo>
                  <a:lnTo>
                    <a:pt x="24231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4466081" y="4840985"/>
              <a:ext cx="485140" cy="486409"/>
            </a:xfrm>
            <a:custGeom>
              <a:avLst/>
              <a:gdLst/>
              <a:ahLst/>
              <a:cxnLst/>
              <a:rect l="l" t="t" r="r" b="b"/>
              <a:pathLst>
                <a:path w="485139" h="486410">
                  <a:moveTo>
                    <a:pt x="0" y="243077"/>
                  </a:moveTo>
                  <a:lnTo>
                    <a:pt x="4921" y="194091"/>
                  </a:lnTo>
                  <a:lnTo>
                    <a:pt x="19038" y="148464"/>
                  </a:lnTo>
                  <a:lnTo>
                    <a:pt x="41375" y="107174"/>
                  </a:lnTo>
                  <a:lnTo>
                    <a:pt x="70961" y="71199"/>
                  </a:lnTo>
                  <a:lnTo>
                    <a:pt x="106821" y="41516"/>
                  </a:lnTo>
                  <a:lnTo>
                    <a:pt x="147982" y="19103"/>
                  </a:lnTo>
                  <a:lnTo>
                    <a:pt x="193472" y="4938"/>
                  </a:lnTo>
                  <a:lnTo>
                    <a:pt x="242315" y="0"/>
                  </a:lnTo>
                  <a:lnTo>
                    <a:pt x="291159" y="4938"/>
                  </a:lnTo>
                  <a:lnTo>
                    <a:pt x="336649" y="19103"/>
                  </a:lnTo>
                  <a:lnTo>
                    <a:pt x="377810" y="41516"/>
                  </a:lnTo>
                  <a:lnTo>
                    <a:pt x="413670" y="71199"/>
                  </a:lnTo>
                  <a:lnTo>
                    <a:pt x="443256" y="107174"/>
                  </a:lnTo>
                  <a:lnTo>
                    <a:pt x="465593" y="148464"/>
                  </a:lnTo>
                  <a:lnTo>
                    <a:pt x="479710" y="194091"/>
                  </a:lnTo>
                  <a:lnTo>
                    <a:pt x="484631" y="243077"/>
                  </a:lnTo>
                  <a:lnTo>
                    <a:pt x="479710" y="292064"/>
                  </a:lnTo>
                  <a:lnTo>
                    <a:pt x="465593" y="337691"/>
                  </a:lnTo>
                  <a:lnTo>
                    <a:pt x="443256" y="378981"/>
                  </a:lnTo>
                  <a:lnTo>
                    <a:pt x="413670" y="414956"/>
                  </a:lnTo>
                  <a:lnTo>
                    <a:pt x="377810" y="444639"/>
                  </a:lnTo>
                  <a:lnTo>
                    <a:pt x="336649" y="467052"/>
                  </a:lnTo>
                  <a:lnTo>
                    <a:pt x="291159" y="481217"/>
                  </a:lnTo>
                  <a:lnTo>
                    <a:pt x="242315" y="486155"/>
                  </a:lnTo>
                  <a:lnTo>
                    <a:pt x="193472" y="481217"/>
                  </a:lnTo>
                  <a:lnTo>
                    <a:pt x="147982" y="467052"/>
                  </a:lnTo>
                  <a:lnTo>
                    <a:pt x="106821" y="444639"/>
                  </a:lnTo>
                  <a:lnTo>
                    <a:pt x="70961" y="414956"/>
                  </a:lnTo>
                  <a:lnTo>
                    <a:pt x="41375" y="378981"/>
                  </a:lnTo>
                  <a:lnTo>
                    <a:pt x="19038" y="337691"/>
                  </a:lnTo>
                  <a:lnTo>
                    <a:pt x="4921" y="292064"/>
                  </a:lnTo>
                  <a:lnTo>
                    <a:pt x="0" y="243077"/>
                  </a:lnTo>
                  <a:close/>
                </a:path>
              </a:pathLst>
            </a:custGeom>
            <a:ln w="25400">
              <a:solidFill>
                <a:srgbClr val="88A3A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7669529" y="4840985"/>
              <a:ext cx="486409" cy="486409"/>
            </a:xfrm>
            <a:custGeom>
              <a:avLst/>
              <a:gdLst/>
              <a:ahLst/>
              <a:cxnLst/>
              <a:rect l="l" t="t" r="r" b="b"/>
              <a:pathLst>
                <a:path w="486409" h="486410">
                  <a:moveTo>
                    <a:pt x="243077" y="0"/>
                  </a:moveTo>
                  <a:lnTo>
                    <a:pt x="194091" y="4938"/>
                  </a:lnTo>
                  <a:lnTo>
                    <a:pt x="148464" y="19103"/>
                  </a:lnTo>
                  <a:lnTo>
                    <a:pt x="107174" y="41516"/>
                  </a:lnTo>
                  <a:lnTo>
                    <a:pt x="71199" y="71199"/>
                  </a:lnTo>
                  <a:lnTo>
                    <a:pt x="41516" y="107174"/>
                  </a:lnTo>
                  <a:lnTo>
                    <a:pt x="19103" y="148464"/>
                  </a:lnTo>
                  <a:lnTo>
                    <a:pt x="4938" y="194091"/>
                  </a:lnTo>
                  <a:lnTo>
                    <a:pt x="0" y="243077"/>
                  </a:lnTo>
                  <a:lnTo>
                    <a:pt x="4938" y="292064"/>
                  </a:lnTo>
                  <a:lnTo>
                    <a:pt x="19103" y="337691"/>
                  </a:lnTo>
                  <a:lnTo>
                    <a:pt x="41516" y="378981"/>
                  </a:lnTo>
                  <a:lnTo>
                    <a:pt x="71199" y="414956"/>
                  </a:lnTo>
                  <a:lnTo>
                    <a:pt x="107174" y="444639"/>
                  </a:lnTo>
                  <a:lnTo>
                    <a:pt x="148464" y="467052"/>
                  </a:lnTo>
                  <a:lnTo>
                    <a:pt x="194091" y="481217"/>
                  </a:lnTo>
                  <a:lnTo>
                    <a:pt x="243077" y="486155"/>
                  </a:lnTo>
                  <a:lnTo>
                    <a:pt x="292064" y="481217"/>
                  </a:lnTo>
                  <a:lnTo>
                    <a:pt x="337691" y="467052"/>
                  </a:lnTo>
                  <a:lnTo>
                    <a:pt x="378981" y="444639"/>
                  </a:lnTo>
                  <a:lnTo>
                    <a:pt x="414956" y="414956"/>
                  </a:lnTo>
                  <a:lnTo>
                    <a:pt x="444639" y="378981"/>
                  </a:lnTo>
                  <a:lnTo>
                    <a:pt x="467052" y="337691"/>
                  </a:lnTo>
                  <a:lnTo>
                    <a:pt x="481217" y="292064"/>
                  </a:lnTo>
                  <a:lnTo>
                    <a:pt x="486155" y="243077"/>
                  </a:lnTo>
                  <a:lnTo>
                    <a:pt x="481217" y="194091"/>
                  </a:lnTo>
                  <a:lnTo>
                    <a:pt x="467052" y="148464"/>
                  </a:lnTo>
                  <a:lnTo>
                    <a:pt x="444639" y="107174"/>
                  </a:lnTo>
                  <a:lnTo>
                    <a:pt x="414956" y="71199"/>
                  </a:lnTo>
                  <a:lnTo>
                    <a:pt x="378981" y="41516"/>
                  </a:lnTo>
                  <a:lnTo>
                    <a:pt x="337691" y="19103"/>
                  </a:lnTo>
                  <a:lnTo>
                    <a:pt x="292064" y="4938"/>
                  </a:lnTo>
                  <a:lnTo>
                    <a:pt x="24307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7669529" y="4840985"/>
              <a:ext cx="486409" cy="486409"/>
            </a:xfrm>
            <a:custGeom>
              <a:avLst/>
              <a:gdLst/>
              <a:ahLst/>
              <a:cxnLst/>
              <a:rect l="l" t="t" r="r" b="b"/>
              <a:pathLst>
                <a:path w="486409" h="486410">
                  <a:moveTo>
                    <a:pt x="0" y="243077"/>
                  </a:moveTo>
                  <a:lnTo>
                    <a:pt x="4938" y="194091"/>
                  </a:lnTo>
                  <a:lnTo>
                    <a:pt x="19103" y="148464"/>
                  </a:lnTo>
                  <a:lnTo>
                    <a:pt x="41516" y="107174"/>
                  </a:lnTo>
                  <a:lnTo>
                    <a:pt x="71199" y="71199"/>
                  </a:lnTo>
                  <a:lnTo>
                    <a:pt x="107174" y="41516"/>
                  </a:lnTo>
                  <a:lnTo>
                    <a:pt x="148464" y="19103"/>
                  </a:lnTo>
                  <a:lnTo>
                    <a:pt x="194091" y="4938"/>
                  </a:lnTo>
                  <a:lnTo>
                    <a:pt x="243077" y="0"/>
                  </a:lnTo>
                  <a:lnTo>
                    <a:pt x="292064" y="4938"/>
                  </a:lnTo>
                  <a:lnTo>
                    <a:pt x="337691" y="19103"/>
                  </a:lnTo>
                  <a:lnTo>
                    <a:pt x="378981" y="41516"/>
                  </a:lnTo>
                  <a:lnTo>
                    <a:pt x="414956" y="71199"/>
                  </a:lnTo>
                  <a:lnTo>
                    <a:pt x="444639" y="107174"/>
                  </a:lnTo>
                  <a:lnTo>
                    <a:pt x="467052" y="148464"/>
                  </a:lnTo>
                  <a:lnTo>
                    <a:pt x="481217" y="194091"/>
                  </a:lnTo>
                  <a:lnTo>
                    <a:pt x="486155" y="243077"/>
                  </a:lnTo>
                  <a:lnTo>
                    <a:pt x="481217" y="292064"/>
                  </a:lnTo>
                  <a:lnTo>
                    <a:pt x="467052" y="337691"/>
                  </a:lnTo>
                  <a:lnTo>
                    <a:pt x="444639" y="378981"/>
                  </a:lnTo>
                  <a:lnTo>
                    <a:pt x="414956" y="414956"/>
                  </a:lnTo>
                  <a:lnTo>
                    <a:pt x="378981" y="444639"/>
                  </a:lnTo>
                  <a:lnTo>
                    <a:pt x="337691" y="467052"/>
                  </a:lnTo>
                  <a:lnTo>
                    <a:pt x="292064" y="481217"/>
                  </a:lnTo>
                  <a:lnTo>
                    <a:pt x="243077" y="486155"/>
                  </a:lnTo>
                  <a:lnTo>
                    <a:pt x="194091" y="481217"/>
                  </a:lnTo>
                  <a:lnTo>
                    <a:pt x="148464" y="467052"/>
                  </a:lnTo>
                  <a:lnTo>
                    <a:pt x="107174" y="444639"/>
                  </a:lnTo>
                  <a:lnTo>
                    <a:pt x="71199" y="414956"/>
                  </a:lnTo>
                  <a:lnTo>
                    <a:pt x="41516" y="378981"/>
                  </a:lnTo>
                  <a:lnTo>
                    <a:pt x="19103" y="337691"/>
                  </a:lnTo>
                  <a:lnTo>
                    <a:pt x="4938" y="292064"/>
                  </a:lnTo>
                  <a:lnTo>
                    <a:pt x="0" y="243077"/>
                  </a:lnTo>
                  <a:close/>
                </a:path>
              </a:pathLst>
            </a:custGeom>
            <a:ln w="25400">
              <a:solidFill>
                <a:srgbClr val="88A3A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9" name="object 29"/>
          <p:cNvSpPr txBox="1"/>
          <p:nvPr/>
        </p:nvSpPr>
        <p:spPr>
          <a:xfrm>
            <a:off x="570890" y="5431942"/>
            <a:ext cx="141859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905" algn="ctr">
              <a:lnSpc>
                <a:spcPct val="100000"/>
              </a:lnSpc>
              <a:spcBef>
                <a:spcPts val="100"/>
              </a:spcBef>
            </a:pPr>
            <a:r>
              <a:rPr sz="1800" spc="-20" dirty="0">
                <a:latin typeface="Arial"/>
                <a:cs typeface="Arial"/>
              </a:rPr>
              <a:t>20</a:t>
            </a:r>
            <a:r>
              <a:rPr lang="en-GB" sz="1800" spc="-20" dirty="0">
                <a:latin typeface="Arial"/>
                <a:cs typeface="Arial"/>
              </a:rPr>
              <a:t>11-2015</a:t>
            </a:r>
            <a:endParaRPr sz="1800" dirty="0">
              <a:latin typeface="Arial"/>
              <a:cs typeface="Arial"/>
            </a:endParaRPr>
          </a:p>
          <a:p>
            <a:pPr marR="8890" algn="ctr">
              <a:lnSpc>
                <a:spcPct val="100000"/>
              </a:lnSpc>
            </a:pPr>
            <a:r>
              <a:rPr lang="en-GB" dirty="0">
                <a:latin typeface="Arial"/>
                <a:cs typeface="Arial"/>
              </a:rPr>
              <a:t>UWTSD</a:t>
            </a:r>
            <a:endParaRPr sz="1800" dirty="0">
              <a:latin typeface="Arial"/>
              <a:cs typeface="Arial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4156583" y="5446572"/>
            <a:ext cx="1085215" cy="5668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5080" algn="ctr">
              <a:lnSpc>
                <a:spcPct val="100000"/>
              </a:lnSpc>
              <a:spcBef>
                <a:spcPts val="100"/>
              </a:spcBef>
            </a:pPr>
            <a:r>
              <a:rPr sz="1800" spc="-20" dirty="0">
                <a:latin typeface="Arial"/>
                <a:cs typeface="Arial"/>
              </a:rPr>
              <a:t>20</a:t>
            </a:r>
            <a:r>
              <a:rPr lang="en-GB" sz="1800" spc="-20" dirty="0">
                <a:latin typeface="Arial"/>
                <a:cs typeface="Arial"/>
              </a:rPr>
              <a:t>15</a:t>
            </a:r>
            <a:r>
              <a:rPr sz="1800" spc="-20" dirty="0">
                <a:latin typeface="Arial"/>
                <a:cs typeface="Arial"/>
              </a:rPr>
              <a:t>-</a:t>
            </a:r>
            <a:r>
              <a:rPr sz="1800" spc="-40" dirty="0">
                <a:latin typeface="Arial"/>
                <a:cs typeface="Arial"/>
              </a:rPr>
              <a:t>20</a:t>
            </a:r>
            <a:r>
              <a:rPr lang="en-GB" sz="1800" spc="-40" dirty="0">
                <a:latin typeface="Arial"/>
                <a:cs typeface="Arial"/>
              </a:rPr>
              <a:t>16</a:t>
            </a:r>
            <a:endParaRPr sz="1800" dirty="0">
              <a:latin typeface="Arial"/>
              <a:cs typeface="Arial"/>
            </a:endParaRPr>
          </a:p>
          <a:p>
            <a:pPr marR="6350" algn="ctr">
              <a:lnSpc>
                <a:spcPct val="100000"/>
              </a:lnSpc>
            </a:pPr>
            <a:r>
              <a:rPr lang="en-GB" sz="1800" spc="-20" dirty="0">
                <a:latin typeface="Arial"/>
                <a:cs typeface="Arial"/>
              </a:rPr>
              <a:t>UWTSD </a:t>
            </a:r>
            <a:endParaRPr sz="1800" dirty="0">
              <a:latin typeface="Arial"/>
              <a:cs typeface="Arial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7202804" y="5234314"/>
            <a:ext cx="1418590" cy="8566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1800" spc="-20" dirty="0">
                <a:latin typeface="Arial"/>
                <a:cs typeface="Arial"/>
              </a:rPr>
              <a:t>2016-2021</a:t>
            </a:r>
            <a:endParaRPr lang="en-GB" dirty="0">
              <a:latin typeface="Arial"/>
              <a:cs typeface="Arial"/>
            </a:endParaRPr>
          </a:p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lang="en-GB" spc="-25" dirty="0">
                <a:latin typeface="Arial"/>
                <a:cs typeface="Arial"/>
              </a:rPr>
              <a:t>Swansea University</a:t>
            </a:r>
            <a:endParaRPr sz="1800" dirty="0">
              <a:latin typeface="Arial"/>
              <a:cs typeface="Arial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780287" y="4122801"/>
            <a:ext cx="1003300" cy="6591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5720" algn="ctr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latin typeface="Arial"/>
                <a:cs typeface="Arial"/>
              </a:rPr>
              <a:t>Bachelor</a:t>
            </a:r>
            <a:r>
              <a:rPr lang="en-GB" sz="1200" spc="-10" dirty="0">
                <a:latin typeface="Arial"/>
                <a:cs typeface="Arial"/>
              </a:rPr>
              <a:t>Motorcycle Engineering</a:t>
            </a:r>
            <a:endParaRPr sz="1200" dirty="0">
              <a:latin typeface="Arial"/>
              <a:cs typeface="Arial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4212971" y="4111879"/>
            <a:ext cx="1003300" cy="6591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2540" algn="ctr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latin typeface="Arial"/>
                <a:cs typeface="Arial"/>
              </a:rPr>
              <a:t>Masters</a:t>
            </a:r>
            <a:endParaRPr lang="en-GB" sz="1800" spc="-10" dirty="0">
              <a:latin typeface="Arial"/>
              <a:cs typeface="Arial"/>
            </a:endParaRPr>
          </a:p>
          <a:p>
            <a:pPr marR="5080" algn="ctr">
              <a:lnSpc>
                <a:spcPct val="100000"/>
              </a:lnSpc>
              <a:spcBef>
                <a:spcPts val="10"/>
              </a:spcBef>
            </a:pPr>
            <a:r>
              <a:rPr lang="en-GB" sz="1200" spc="-10" dirty="0">
                <a:latin typeface="Arial"/>
                <a:cs typeface="Arial"/>
              </a:rPr>
              <a:t>Automotive  Engineering</a:t>
            </a:r>
            <a:endParaRPr lang="en-GB" sz="1200" dirty="0">
              <a:latin typeface="Arial"/>
              <a:cs typeface="Arial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7434459" y="4122801"/>
            <a:ext cx="979169" cy="6591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3175" algn="ctr">
              <a:lnSpc>
                <a:spcPct val="100000"/>
              </a:lnSpc>
              <a:spcBef>
                <a:spcPts val="100"/>
              </a:spcBef>
            </a:pPr>
            <a:r>
              <a:rPr lang="en-GB" spc="-25" dirty="0" err="1">
                <a:latin typeface="Arial"/>
                <a:cs typeface="Arial"/>
              </a:rPr>
              <a:t>EngD</a:t>
            </a:r>
            <a:endParaRPr lang="en-GB" spc="-25" dirty="0">
              <a:latin typeface="Arial"/>
              <a:cs typeface="Arial"/>
            </a:endParaRPr>
          </a:p>
          <a:p>
            <a:pPr marR="5080" algn="ctr">
              <a:lnSpc>
                <a:spcPct val="100000"/>
              </a:lnSpc>
              <a:spcBef>
                <a:spcPts val="10"/>
              </a:spcBef>
            </a:pPr>
            <a:r>
              <a:rPr lang="en-GB" sz="1200" spc="-10" dirty="0">
                <a:latin typeface="Arial"/>
                <a:cs typeface="Arial"/>
              </a:rPr>
              <a:t>Material Science </a:t>
            </a:r>
            <a:endParaRPr lang="en-GB" sz="1200" dirty="0">
              <a:latin typeface="Arial"/>
              <a:cs typeface="Arial"/>
            </a:endParaRPr>
          </a:p>
        </p:txBody>
      </p:sp>
      <p:pic>
        <p:nvPicPr>
          <p:cNvPr id="35" name="object 3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236989" y="6339109"/>
            <a:ext cx="229799" cy="251244"/>
          </a:xfrm>
          <a:prstGeom prst="rect">
            <a:avLst/>
          </a:prstGeom>
        </p:spPr>
      </p:pic>
      <p:sp>
        <p:nvSpPr>
          <p:cNvPr id="36" name="object 36"/>
          <p:cNvSpPr txBox="1"/>
          <p:nvPr/>
        </p:nvSpPr>
        <p:spPr>
          <a:xfrm>
            <a:off x="3587951" y="6290633"/>
            <a:ext cx="254762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b="1" u="sng" spc="-10" dirty="0" err="1">
                <a:solidFill>
                  <a:srgbClr val="009999"/>
                </a:solidFill>
                <a:uFill>
                  <a:solidFill>
                    <a:srgbClr val="009999"/>
                  </a:solidFill>
                </a:uFill>
                <a:latin typeface="Calibri"/>
                <a:cs typeface="Calibri"/>
                <a:hlinkClick r:id="rId5"/>
              </a:rPr>
              <a:t>a.killen</a:t>
            </a:r>
            <a:r>
              <a:rPr sz="1800" b="1" u="sng" spc="-10" dirty="0">
                <a:solidFill>
                  <a:srgbClr val="009999"/>
                </a:solidFill>
                <a:uFill>
                  <a:solidFill>
                    <a:srgbClr val="009999"/>
                  </a:solidFill>
                </a:uFill>
                <a:latin typeface="Calibri"/>
                <a:cs typeface="Calibri"/>
                <a:hlinkClick r:id="rId5"/>
              </a:rPr>
              <a:t>@uwtsd.ac.uk</a:t>
            </a:r>
            <a:endParaRPr sz="1800" dirty="0">
              <a:latin typeface="Calibri"/>
              <a:cs typeface="Calibri"/>
            </a:endParaRPr>
          </a:p>
        </p:txBody>
      </p:sp>
      <p:sp>
        <p:nvSpPr>
          <p:cNvPr id="37" name="object 37"/>
          <p:cNvSpPr/>
          <p:nvPr/>
        </p:nvSpPr>
        <p:spPr>
          <a:xfrm>
            <a:off x="291845" y="4059173"/>
            <a:ext cx="8743315" cy="2005964"/>
          </a:xfrm>
          <a:custGeom>
            <a:avLst/>
            <a:gdLst/>
            <a:ahLst/>
            <a:cxnLst/>
            <a:rect l="l" t="t" r="r" b="b"/>
            <a:pathLst>
              <a:path w="8743315" h="2005964">
                <a:moveTo>
                  <a:pt x="0" y="2005583"/>
                </a:moveTo>
                <a:lnTo>
                  <a:pt x="8743188" y="2005583"/>
                </a:lnTo>
                <a:lnTo>
                  <a:pt x="8743188" y="0"/>
                </a:lnTo>
                <a:lnTo>
                  <a:pt x="0" y="0"/>
                </a:lnTo>
                <a:lnTo>
                  <a:pt x="0" y="2005583"/>
                </a:lnTo>
                <a:close/>
              </a:path>
            </a:pathLst>
          </a:custGeom>
          <a:ln w="25400">
            <a:solidFill>
              <a:srgbClr val="F1F1F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045"/>
              </a:lnSpc>
            </a:pPr>
            <a:fld id="{81D60167-4931-47E6-BA6A-407CBD079E47}" type="slidenum">
              <a:rPr spc="-25" dirty="0"/>
              <a:t>2</a:t>
            </a:fld>
            <a:endParaRPr spc="-25" dirty="0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4DE82FCF-40C7-2FFB-4653-C0ABF0112BB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6143" y="932060"/>
            <a:ext cx="2187072" cy="2187072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9E04F403-4D1C-D2FE-77F3-FB7FF0B1B095}"/>
              </a:ext>
            </a:extLst>
          </p:cNvPr>
          <p:cNvSpPr txBox="1"/>
          <p:nvPr/>
        </p:nvSpPr>
        <p:spPr>
          <a:xfrm>
            <a:off x="3455377" y="2910644"/>
            <a:ext cx="5449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2022-Present: Senior Research Fellow</a:t>
            </a: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0955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Centre</a:t>
            </a:r>
            <a:r>
              <a:rPr spc="-35" dirty="0"/>
              <a:t> </a:t>
            </a:r>
            <a:r>
              <a:rPr dirty="0"/>
              <a:t>of</a:t>
            </a:r>
            <a:r>
              <a:rPr spc="-25" dirty="0"/>
              <a:t> </a:t>
            </a:r>
            <a:r>
              <a:rPr dirty="0"/>
              <a:t>advanced</a:t>
            </a:r>
            <a:r>
              <a:rPr spc="-40" dirty="0"/>
              <a:t> </a:t>
            </a:r>
            <a:r>
              <a:rPr dirty="0"/>
              <a:t>Batch</a:t>
            </a:r>
            <a:r>
              <a:rPr spc="-25" dirty="0"/>
              <a:t> </a:t>
            </a:r>
            <a:r>
              <a:rPr dirty="0"/>
              <a:t>Manufacture</a:t>
            </a:r>
            <a:r>
              <a:rPr spc="-20" dirty="0"/>
              <a:t> </a:t>
            </a:r>
            <a:r>
              <a:rPr dirty="0"/>
              <a:t>(CBM</a:t>
            </a:r>
            <a:r>
              <a:rPr spc="-20" dirty="0"/>
              <a:t> </a:t>
            </a:r>
            <a:r>
              <a:rPr spc="-10" dirty="0"/>
              <a:t>Wales)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2107" y="2104644"/>
            <a:ext cx="8939784" cy="1996439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181457" y="1762125"/>
            <a:ext cx="90043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latin typeface="Arial"/>
                <a:cs typeface="Arial"/>
              </a:rPr>
              <a:t>Services</a:t>
            </a:r>
            <a:endParaRPr sz="18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30546" y="1118361"/>
            <a:ext cx="338074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14655" algn="l"/>
              </a:tabLst>
            </a:pPr>
            <a:r>
              <a:rPr sz="1800" u="heavy" dirty="0">
                <a:solidFill>
                  <a:srgbClr val="009999"/>
                </a:solidFill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sz="1800" spc="-185" dirty="0">
                <a:solidFill>
                  <a:srgbClr val="009999"/>
                </a:solidFill>
                <a:latin typeface="Arial"/>
                <a:cs typeface="Arial"/>
              </a:rPr>
              <a:t> </a:t>
            </a:r>
            <a:r>
              <a:rPr sz="1800" u="sng" spc="-10" dirty="0">
                <a:solidFill>
                  <a:srgbClr val="009999"/>
                </a:solidFill>
                <a:uFill>
                  <a:solidFill>
                    <a:srgbClr val="009999"/>
                  </a:solidFill>
                </a:uFill>
                <a:latin typeface="Arial"/>
                <a:cs typeface="Arial"/>
                <a:hlinkClick r:id="rId3"/>
              </a:rPr>
              <a:t>https://www.cbmwales.co.uk/</a:t>
            </a:r>
            <a:endParaRPr sz="1800">
              <a:latin typeface="Arial"/>
              <a:cs typeface="Arial"/>
            </a:endParaRPr>
          </a:p>
        </p:txBody>
      </p:sp>
      <p:grpSp>
        <p:nvGrpSpPr>
          <p:cNvPr id="6" name="object 6"/>
          <p:cNvGrpSpPr/>
          <p:nvPr/>
        </p:nvGrpSpPr>
        <p:grpSpPr>
          <a:xfrm>
            <a:off x="287888" y="1177001"/>
            <a:ext cx="253365" cy="170815"/>
            <a:chOff x="287888" y="1177001"/>
            <a:chExt cx="253365" cy="170815"/>
          </a:xfrm>
        </p:grpSpPr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87888" y="1177001"/>
              <a:ext cx="252967" cy="170305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62291" y="1210321"/>
              <a:ext cx="104163" cy="103664"/>
            </a:xfrm>
            <a:prstGeom prst="rect">
              <a:avLst/>
            </a:prstGeom>
          </p:spPr>
        </p:pic>
      </p:grpSp>
      <p:sp>
        <p:nvSpPr>
          <p:cNvPr id="9" name="object 9"/>
          <p:cNvSpPr/>
          <p:nvPr/>
        </p:nvSpPr>
        <p:spPr>
          <a:xfrm>
            <a:off x="4237876" y="1105420"/>
            <a:ext cx="308610" cy="271780"/>
          </a:xfrm>
          <a:custGeom>
            <a:avLst/>
            <a:gdLst/>
            <a:ahLst/>
            <a:cxnLst/>
            <a:rect l="l" t="t" r="r" b="b"/>
            <a:pathLst>
              <a:path w="308610" h="271780">
                <a:moveTo>
                  <a:pt x="180176" y="179243"/>
                </a:moveTo>
                <a:lnTo>
                  <a:pt x="172736" y="179243"/>
                </a:lnTo>
                <a:lnTo>
                  <a:pt x="172736" y="271698"/>
                </a:lnTo>
                <a:lnTo>
                  <a:pt x="265739" y="271735"/>
                </a:lnTo>
                <a:lnTo>
                  <a:pt x="265739" y="264331"/>
                </a:lnTo>
                <a:lnTo>
                  <a:pt x="180176" y="264297"/>
                </a:lnTo>
                <a:lnTo>
                  <a:pt x="180176" y="179243"/>
                </a:lnTo>
                <a:close/>
              </a:path>
              <a:path w="308610" h="271780">
                <a:moveTo>
                  <a:pt x="49972" y="152389"/>
                </a:moveTo>
                <a:lnTo>
                  <a:pt x="42532" y="152389"/>
                </a:lnTo>
                <a:lnTo>
                  <a:pt x="42532" y="271646"/>
                </a:lnTo>
                <a:lnTo>
                  <a:pt x="135535" y="271683"/>
                </a:lnTo>
                <a:lnTo>
                  <a:pt x="135535" y="264275"/>
                </a:lnTo>
                <a:lnTo>
                  <a:pt x="49972" y="264247"/>
                </a:lnTo>
                <a:lnTo>
                  <a:pt x="49972" y="152389"/>
                </a:lnTo>
                <a:close/>
              </a:path>
              <a:path w="308610" h="271780">
                <a:moveTo>
                  <a:pt x="164971" y="47207"/>
                </a:moveTo>
                <a:lnTo>
                  <a:pt x="154135" y="47207"/>
                </a:lnTo>
                <a:lnTo>
                  <a:pt x="258299" y="145231"/>
                </a:lnTo>
                <a:lnTo>
                  <a:pt x="258299" y="264331"/>
                </a:lnTo>
                <a:lnTo>
                  <a:pt x="265739" y="264331"/>
                </a:lnTo>
                <a:lnTo>
                  <a:pt x="265739" y="152235"/>
                </a:lnTo>
                <a:lnTo>
                  <a:pt x="276577" y="152235"/>
                </a:lnTo>
                <a:lnTo>
                  <a:pt x="164971" y="47207"/>
                </a:lnTo>
                <a:close/>
              </a:path>
              <a:path w="308610" h="271780">
                <a:moveTo>
                  <a:pt x="180176" y="171838"/>
                </a:moveTo>
                <a:lnTo>
                  <a:pt x="128095" y="171838"/>
                </a:lnTo>
                <a:lnTo>
                  <a:pt x="128095" y="264275"/>
                </a:lnTo>
                <a:lnTo>
                  <a:pt x="135535" y="264275"/>
                </a:lnTo>
                <a:lnTo>
                  <a:pt x="135535" y="179243"/>
                </a:lnTo>
                <a:lnTo>
                  <a:pt x="180176" y="179243"/>
                </a:lnTo>
                <a:lnTo>
                  <a:pt x="180176" y="171838"/>
                </a:lnTo>
                <a:close/>
              </a:path>
              <a:path w="308610" h="271780">
                <a:moveTo>
                  <a:pt x="154135" y="0"/>
                </a:moveTo>
                <a:lnTo>
                  <a:pt x="0" y="145703"/>
                </a:lnTo>
                <a:lnTo>
                  <a:pt x="24139" y="169722"/>
                </a:lnTo>
                <a:lnTo>
                  <a:pt x="35100" y="159392"/>
                </a:lnTo>
                <a:lnTo>
                  <a:pt x="24282" y="159392"/>
                </a:lnTo>
                <a:lnTo>
                  <a:pt x="10663" y="145857"/>
                </a:lnTo>
                <a:lnTo>
                  <a:pt x="154135" y="10190"/>
                </a:lnTo>
                <a:lnTo>
                  <a:pt x="164916" y="10190"/>
                </a:lnTo>
                <a:lnTo>
                  <a:pt x="154135" y="0"/>
                </a:lnTo>
                <a:close/>
              </a:path>
              <a:path w="308610" h="271780">
                <a:moveTo>
                  <a:pt x="276577" y="152235"/>
                </a:moveTo>
                <a:lnTo>
                  <a:pt x="265739" y="152235"/>
                </a:lnTo>
                <a:lnTo>
                  <a:pt x="284215" y="169635"/>
                </a:lnTo>
                <a:lnTo>
                  <a:pt x="294600" y="159306"/>
                </a:lnTo>
                <a:lnTo>
                  <a:pt x="284091" y="159306"/>
                </a:lnTo>
                <a:lnTo>
                  <a:pt x="276577" y="152235"/>
                </a:lnTo>
                <a:close/>
              </a:path>
              <a:path w="308610" h="271780">
                <a:moveTo>
                  <a:pt x="154135" y="37010"/>
                </a:moveTo>
                <a:lnTo>
                  <a:pt x="24282" y="159392"/>
                </a:lnTo>
                <a:lnTo>
                  <a:pt x="35100" y="159392"/>
                </a:lnTo>
                <a:lnTo>
                  <a:pt x="42532" y="152389"/>
                </a:lnTo>
                <a:lnTo>
                  <a:pt x="49972" y="152389"/>
                </a:lnTo>
                <a:lnTo>
                  <a:pt x="49972" y="145376"/>
                </a:lnTo>
                <a:lnTo>
                  <a:pt x="154135" y="47207"/>
                </a:lnTo>
                <a:lnTo>
                  <a:pt x="164971" y="47207"/>
                </a:lnTo>
                <a:lnTo>
                  <a:pt x="154135" y="37010"/>
                </a:lnTo>
                <a:close/>
              </a:path>
              <a:path w="308610" h="271780">
                <a:moveTo>
                  <a:pt x="164916" y="10190"/>
                </a:moveTo>
                <a:lnTo>
                  <a:pt x="154135" y="10190"/>
                </a:lnTo>
                <a:lnTo>
                  <a:pt x="297608" y="145857"/>
                </a:lnTo>
                <a:lnTo>
                  <a:pt x="284091" y="159306"/>
                </a:lnTo>
                <a:lnTo>
                  <a:pt x="294600" y="159306"/>
                </a:lnTo>
                <a:lnTo>
                  <a:pt x="308272" y="145706"/>
                </a:lnTo>
                <a:lnTo>
                  <a:pt x="164916" y="1019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4642230" y="1095832"/>
            <a:ext cx="421640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Arial"/>
                <a:cs typeface="Arial"/>
              </a:rPr>
              <a:t>UWTSD,</a:t>
            </a:r>
            <a:r>
              <a:rPr sz="1800" spc="-5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IQ</a:t>
            </a:r>
            <a:r>
              <a:rPr sz="1800" spc="-2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Building, Kings</a:t>
            </a:r>
            <a:r>
              <a:rPr sz="1800" spc="-1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Rd,</a:t>
            </a:r>
            <a:r>
              <a:rPr sz="1800" spc="-20" dirty="0">
                <a:latin typeface="Arial"/>
                <a:cs typeface="Arial"/>
              </a:rPr>
              <a:t> </a:t>
            </a:r>
            <a:r>
              <a:rPr sz="1800" spc="-10" dirty="0">
                <a:latin typeface="Arial"/>
                <a:cs typeface="Arial"/>
              </a:rPr>
              <a:t>SA18EW</a:t>
            </a:r>
            <a:endParaRPr sz="1800">
              <a:latin typeface="Arial"/>
              <a:cs typeface="Arial"/>
            </a:endParaRPr>
          </a:p>
        </p:txBody>
      </p:sp>
      <p:pic>
        <p:nvPicPr>
          <p:cNvPr id="11" name="object 11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355145" y="4360488"/>
            <a:ext cx="1904751" cy="2308395"/>
          </a:xfrm>
          <a:prstGeom prst="rect">
            <a:avLst/>
          </a:prstGeom>
        </p:spPr>
      </p:pic>
      <p:pic>
        <p:nvPicPr>
          <p:cNvPr id="12" name="object 12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2564892" y="4494274"/>
            <a:ext cx="1524000" cy="2285998"/>
          </a:xfrm>
          <a:prstGeom prst="rect">
            <a:avLst/>
          </a:prstGeom>
        </p:spPr>
      </p:pic>
      <p:pic>
        <p:nvPicPr>
          <p:cNvPr id="13" name="object 13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4562855" y="4861559"/>
            <a:ext cx="2225040" cy="1644395"/>
          </a:xfrm>
          <a:prstGeom prst="rect">
            <a:avLst/>
          </a:prstGeom>
        </p:spPr>
      </p:pic>
      <p:pic>
        <p:nvPicPr>
          <p:cNvPr id="14" name="object 14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6986803" y="4831078"/>
            <a:ext cx="1838680" cy="1906136"/>
          </a:xfrm>
          <a:prstGeom prst="rect">
            <a:avLst/>
          </a:prstGeom>
        </p:spPr>
      </p:pic>
      <p:sp>
        <p:nvSpPr>
          <p:cNvPr id="15" name="object 15"/>
          <p:cNvSpPr txBox="1"/>
          <p:nvPr/>
        </p:nvSpPr>
        <p:spPr>
          <a:xfrm>
            <a:off x="2644267" y="4369434"/>
            <a:ext cx="145542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spc="-20" dirty="0">
                <a:latin typeface="Arial"/>
                <a:cs typeface="Arial"/>
              </a:rPr>
              <a:t>Vacuum</a:t>
            </a:r>
            <a:r>
              <a:rPr sz="1600" spc="-80" dirty="0">
                <a:latin typeface="Arial"/>
                <a:cs typeface="Arial"/>
              </a:rPr>
              <a:t> </a:t>
            </a:r>
            <a:r>
              <a:rPr sz="1600" spc="-10" dirty="0">
                <a:latin typeface="Arial"/>
                <a:cs typeface="Arial"/>
              </a:rPr>
              <a:t>casting</a:t>
            </a:r>
            <a:endParaRPr sz="1600">
              <a:latin typeface="Arial"/>
              <a:cs typeface="Arial"/>
            </a:endParaRPr>
          </a:p>
        </p:txBody>
      </p:sp>
      <p:sp>
        <p:nvSpPr>
          <p:cNvPr id="18" name="object 1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01600">
              <a:lnSpc>
                <a:spcPts val="1045"/>
              </a:lnSpc>
            </a:pPr>
            <a:fld id="{81D60167-4931-47E6-BA6A-407CBD079E47}" type="slidenum">
              <a:rPr spc="-5" dirty="0"/>
              <a:t>3</a:t>
            </a:fld>
            <a:endParaRPr spc="-5" dirty="0"/>
          </a:p>
        </p:txBody>
      </p:sp>
      <p:sp>
        <p:nvSpPr>
          <p:cNvPr id="16" name="object 16"/>
          <p:cNvSpPr txBox="1"/>
          <p:nvPr/>
        </p:nvSpPr>
        <p:spPr>
          <a:xfrm>
            <a:off x="4702555" y="4366640"/>
            <a:ext cx="171767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dirty="0">
                <a:latin typeface="Arial"/>
                <a:cs typeface="Arial"/>
              </a:rPr>
              <a:t>Optical</a:t>
            </a:r>
            <a:r>
              <a:rPr sz="1600" spc="-50" dirty="0">
                <a:latin typeface="Arial"/>
                <a:cs typeface="Arial"/>
              </a:rPr>
              <a:t> </a:t>
            </a:r>
            <a:r>
              <a:rPr sz="1600" dirty="0">
                <a:latin typeface="Arial"/>
                <a:cs typeface="Arial"/>
              </a:rPr>
              <a:t>3d</a:t>
            </a:r>
            <a:r>
              <a:rPr sz="1600" spc="-50" dirty="0">
                <a:latin typeface="Arial"/>
                <a:cs typeface="Arial"/>
              </a:rPr>
              <a:t> </a:t>
            </a:r>
            <a:r>
              <a:rPr sz="1600" spc="-10" dirty="0">
                <a:latin typeface="Arial"/>
                <a:cs typeface="Arial"/>
              </a:rPr>
              <a:t>scanner</a:t>
            </a:r>
            <a:endParaRPr sz="160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7035545" y="4366640"/>
            <a:ext cx="1616075" cy="5130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spc="-10" dirty="0">
                <a:latin typeface="Arial"/>
                <a:cs typeface="Arial"/>
              </a:rPr>
              <a:t>Stereolithography</a:t>
            </a:r>
            <a:endParaRPr sz="1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1600" spc="-10" dirty="0">
                <a:latin typeface="Arial"/>
                <a:cs typeface="Arial"/>
              </a:rPr>
              <a:t>(SLA)</a:t>
            </a:r>
            <a:endParaRPr sz="1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99060">
              <a:lnSpc>
                <a:spcPct val="100000"/>
              </a:lnSpc>
              <a:spcBef>
                <a:spcPts val="100"/>
              </a:spcBef>
            </a:pPr>
            <a:r>
              <a:rPr dirty="0"/>
              <a:t>Additive</a:t>
            </a:r>
            <a:r>
              <a:rPr spc="-25" dirty="0"/>
              <a:t> </a:t>
            </a:r>
            <a:r>
              <a:rPr dirty="0"/>
              <a:t>Manufacture</a:t>
            </a:r>
            <a:r>
              <a:rPr spc="-15" dirty="0"/>
              <a:t> </a:t>
            </a:r>
            <a:r>
              <a:rPr dirty="0"/>
              <a:t>(AM)</a:t>
            </a:r>
            <a:r>
              <a:rPr spc="-25" dirty="0"/>
              <a:t> </a:t>
            </a:r>
            <a:r>
              <a:rPr dirty="0"/>
              <a:t>process</a:t>
            </a:r>
            <a:r>
              <a:rPr spc="-30" dirty="0"/>
              <a:t> </a:t>
            </a:r>
            <a:r>
              <a:rPr spc="-20" dirty="0"/>
              <a:t>flow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292861" y="932747"/>
            <a:ext cx="8202295" cy="5777230"/>
            <a:chOff x="292861" y="932747"/>
            <a:chExt cx="8202295" cy="577723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49223" y="932747"/>
              <a:ext cx="7845552" cy="5655504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305561" y="5705094"/>
              <a:ext cx="2874645" cy="992505"/>
            </a:xfrm>
            <a:custGeom>
              <a:avLst/>
              <a:gdLst/>
              <a:ahLst/>
              <a:cxnLst/>
              <a:rect l="l" t="t" r="r" b="b"/>
              <a:pathLst>
                <a:path w="2874645" h="992504">
                  <a:moveTo>
                    <a:pt x="2874264" y="0"/>
                  </a:moveTo>
                  <a:lnTo>
                    <a:pt x="0" y="0"/>
                  </a:lnTo>
                  <a:lnTo>
                    <a:pt x="0" y="992123"/>
                  </a:lnTo>
                  <a:lnTo>
                    <a:pt x="2874264" y="992123"/>
                  </a:lnTo>
                  <a:lnTo>
                    <a:pt x="287426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305561" y="5705094"/>
              <a:ext cx="2874645" cy="992505"/>
            </a:xfrm>
            <a:custGeom>
              <a:avLst/>
              <a:gdLst/>
              <a:ahLst/>
              <a:cxnLst/>
              <a:rect l="l" t="t" r="r" b="b"/>
              <a:pathLst>
                <a:path w="2874645" h="992504">
                  <a:moveTo>
                    <a:pt x="0" y="992123"/>
                  </a:moveTo>
                  <a:lnTo>
                    <a:pt x="2874264" y="992123"/>
                  </a:lnTo>
                  <a:lnTo>
                    <a:pt x="2874264" y="0"/>
                  </a:lnTo>
                  <a:lnTo>
                    <a:pt x="0" y="0"/>
                  </a:lnTo>
                  <a:lnTo>
                    <a:pt x="0" y="992123"/>
                  </a:lnTo>
                  <a:close/>
                </a:path>
              </a:pathLst>
            </a:custGeom>
            <a:ln w="254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01600">
              <a:lnSpc>
                <a:spcPts val="1045"/>
              </a:lnSpc>
            </a:pPr>
            <a:fld id="{81D60167-4931-47E6-BA6A-407CBD079E47}" type="slidenum">
              <a:rPr spc="-5" dirty="0"/>
              <a:t>4</a:t>
            </a:fld>
            <a:endParaRPr spc="-5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3D</a:t>
            </a:r>
            <a:r>
              <a:rPr spc="-20" dirty="0"/>
              <a:t> </a:t>
            </a:r>
            <a:r>
              <a:rPr dirty="0"/>
              <a:t>modelling</a:t>
            </a:r>
            <a:r>
              <a:rPr spc="-25" dirty="0"/>
              <a:t> </a:t>
            </a:r>
            <a:r>
              <a:rPr spc="-10" dirty="0"/>
              <a:t>methods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92608" y="941832"/>
            <a:ext cx="3710940" cy="2781300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92608" y="3800855"/>
            <a:ext cx="3710940" cy="2782824"/>
          </a:xfrm>
          <a:prstGeom prst="rect">
            <a:avLst/>
          </a:prstGeom>
        </p:spPr>
      </p:pic>
      <p:grpSp>
        <p:nvGrpSpPr>
          <p:cNvPr id="5" name="object 5"/>
          <p:cNvGrpSpPr/>
          <p:nvPr/>
        </p:nvGrpSpPr>
        <p:grpSpPr>
          <a:xfrm>
            <a:off x="4110228" y="941832"/>
            <a:ext cx="4823460" cy="5641975"/>
            <a:chOff x="4110228" y="941832"/>
            <a:chExt cx="4823460" cy="5641975"/>
          </a:xfrm>
        </p:grpSpPr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110228" y="941832"/>
              <a:ext cx="4823460" cy="3617976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110228" y="3800855"/>
              <a:ext cx="4823460" cy="2782824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6441948" y="3607308"/>
              <a:ext cx="325120" cy="548640"/>
            </a:xfrm>
            <a:custGeom>
              <a:avLst/>
              <a:gdLst/>
              <a:ahLst/>
              <a:cxnLst/>
              <a:rect l="l" t="t" r="r" b="b"/>
              <a:pathLst>
                <a:path w="325120" h="548639">
                  <a:moveTo>
                    <a:pt x="243458" y="0"/>
                  </a:moveTo>
                  <a:lnTo>
                    <a:pt x="81152" y="0"/>
                  </a:lnTo>
                  <a:lnTo>
                    <a:pt x="81152" y="386334"/>
                  </a:lnTo>
                  <a:lnTo>
                    <a:pt x="0" y="386334"/>
                  </a:lnTo>
                  <a:lnTo>
                    <a:pt x="162305" y="548640"/>
                  </a:lnTo>
                  <a:lnTo>
                    <a:pt x="324611" y="386334"/>
                  </a:lnTo>
                  <a:lnTo>
                    <a:pt x="243458" y="386334"/>
                  </a:lnTo>
                  <a:lnTo>
                    <a:pt x="243458" y="0"/>
                  </a:lnTo>
                  <a:close/>
                </a:path>
              </a:pathLst>
            </a:custGeom>
            <a:solidFill>
              <a:srgbClr val="2C2C89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" name="object 9"/>
          <p:cNvSpPr txBox="1"/>
          <p:nvPr/>
        </p:nvSpPr>
        <p:spPr>
          <a:xfrm>
            <a:off x="371957" y="3213354"/>
            <a:ext cx="109156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dirty="0">
                <a:latin typeface="Arial"/>
                <a:cs typeface="Arial"/>
              </a:rPr>
              <a:t>i.</a:t>
            </a:r>
            <a:r>
              <a:rPr sz="2800" spc="-25" dirty="0">
                <a:latin typeface="Arial"/>
                <a:cs typeface="Arial"/>
              </a:rPr>
              <a:t> </a:t>
            </a:r>
            <a:r>
              <a:rPr sz="2800" spc="-10" dirty="0">
                <a:latin typeface="Arial"/>
                <a:cs typeface="Arial"/>
              </a:rPr>
              <a:t>Solid</a:t>
            </a:r>
            <a:endParaRPr sz="2800">
              <a:latin typeface="Arial"/>
              <a:cs typeface="Arial"/>
            </a:endParaRPr>
          </a:p>
        </p:txBody>
      </p:sp>
      <p:sp>
        <p:nvSpPr>
          <p:cNvPr id="12" name="object 12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01600">
              <a:lnSpc>
                <a:spcPts val="1045"/>
              </a:lnSpc>
            </a:pPr>
            <a:fld id="{81D60167-4931-47E6-BA6A-407CBD079E47}" type="slidenum">
              <a:rPr spc="-5" dirty="0"/>
              <a:t>5</a:t>
            </a:fld>
            <a:endParaRPr spc="-5" dirty="0"/>
          </a:p>
        </p:txBody>
      </p:sp>
      <p:sp>
        <p:nvSpPr>
          <p:cNvPr id="10" name="object 10"/>
          <p:cNvSpPr txBox="1"/>
          <p:nvPr/>
        </p:nvSpPr>
        <p:spPr>
          <a:xfrm>
            <a:off x="371957" y="6085433"/>
            <a:ext cx="160591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dirty="0">
                <a:latin typeface="Arial"/>
                <a:cs typeface="Arial"/>
              </a:rPr>
              <a:t>ii.</a:t>
            </a:r>
            <a:r>
              <a:rPr sz="2800" spc="-40" dirty="0">
                <a:latin typeface="Arial"/>
                <a:cs typeface="Arial"/>
              </a:rPr>
              <a:t> </a:t>
            </a:r>
            <a:r>
              <a:rPr sz="2800" spc="-10" dirty="0">
                <a:latin typeface="Arial"/>
                <a:cs typeface="Arial"/>
              </a:rPr>
              <a:t>Surface</a:t>
            </a:r>
            <a:endParaRPr sz="28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189221" y="6085433"/>
            <a:ext cx="416877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dirty="0">
                <a:latin typeface="Arial"/>
                <a:cs typeface="Arial"/>
              </a:rPr>
              <a:t>ii.</a:t>
            </a:r>
            <a:r>
              <a:rPr sz="2800" spc="-55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Hybrid</a:t>
            </a:r>
            <a:r>
              <a:rPr sz="2800" spc="-30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(Solid</a:t>
            </a:r>
            <a:r>
              <a:rPr sz="2800" spc="-50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+</a:t>
            </a:r>
            <a:r>
              <a:rPr sz="2800" spc="-35" dirty="0">
                <a:latin typeface="Arial"/>
                <a:cs typeface="Arial"/>
              </a:rPr>
              <a:t> </a:t>
            </a:r>
            <a:r>
              <a:rPr sz="2800" spc="-10" dirty="0">
                <a:latin typeface="Arial"/>
                <a:cs typeface="Arial"/>
              </a:rPr>
              <a:t>Surface)</a:t>
            </a:r>
            <a:endParaRPr sz="2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6670">
              <a:lnSpc>
                <a:spcPct val="100000"/>
              </a:lnSpc>
              <a:spcBef>
                <a:spcPts val="100"/>
              </a:spcBef>
            </a:pPr>
            <a:r>
              <a:rPr dirty="0"/>
              <a:t>STL</a:t>
            </a:r>
            <a:r>
              <a:rPr spc="-10" dirty="0"/>
              <a:t> </a:t>
            </a:r>
            <a:r>
              <a:rPr spc="-20" dirty="0"/>
              <a:t>file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259079" y="1043939"/>
            <a:ext cx="8543925" cy="5346700"/>
            <a:chOff x="259079" y="1043939"/>
            <a:chExt cx="8543925" cy="534670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59079" y="1043939"/>
              <a:ext cx="4282440" cy="2895600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009644" y="1043939"/>
              <a:ext cx="4792980" cy="2895600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608832" y="2132037"/>
              <a:ext cx="1117104" cy="603542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656076" y="2165603"/>
              <a:ext cx="1025651" cy="499872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3656076" y="2165603"/>
              <a:ext cx="1026160" cy="500380"/>
            </a:xfrm>
            <a:custGeom>
              <a:avLst/>
              <a:gdLst/>
              <a:ahLst/>
              <a:cxnLst/>
              <a:rect l="l" t="t" r="r" b="b"/>
              <a:pathLst>
                <a:path w="1026160" h="500380">
                  <a:moveTo>
                    <a:pt x="0" y="124968"/>
                  </a:moveTo>
                  <a:lnTo>
                    <a:pt x="775715" y="124968"/>
                  </a:lnTo>
                  <a:lnTo>
                    <a:pt x="775715" y="0"/>
                  </a:lnTo>
                  <a:lnTo>
                    <a:pt x="1025651" y="249936"/>
                  </a:lnTo>
                  <a:lnTo>
                    <a:pt x="775715" y="499872"/>
                  </a:lnTo>
                  <a:lnTo>
                    <a:pt x="775715" y="374904"/>
                  </a:lnTo>
                  <a:lnTo>
                    <a:pt x="0" y="374904"/>
                  </a:lnTo>
                  <a:lnTo>
                    <a:pt x="0" y="124968"/>
                  </a:lnTo>
                  <a:close/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" name="object 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95300" y="4578095"/>
              <a:ext cx="1880616" cy="1812036"/>
            </a:xfrm>
            <a:prstGeom prst="rect">
              <a:avLst/>
            </a:prstGeom>
          </p:spPr>
        </p:pic>
      </p:grpSp>
      <p:sp>
        <p:nvSpPr>
          <p:cNvPr id="10" name="object 10"/>
          <p:cNvSpPr txBox="1"/>
          <p:nvPr/>
        </p:nvSpPr>
        <p:spPr>
          <a:xfrm>
            <a:off x="3430651" y="1809750"/>
            <a:ext cx="121793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20" dirty="0">
                <a:latin typeface="Arial"/>
                <a:cs typeface="Arial"/>
              </a:rPr>
              <a:t>Tessellation</a:t>
            </a:r>
            <a:endParaRPr sz="18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909015" y="1157985"/>
            <a:ext cx="150431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i="1" spc="-20" dirty="0">
                <a:latin typeface="Arial"/>
                <a:cs typeface="Arial"/>
              </a:rPr>
              <a:t>B-</a:t>
            </a:r>
            <a:r>
              <a:rPr sz="1800" b="1" i="1" dirty="0">
                <a:latin typeface="Arial"/>
                <a:cs typeface="Arial"/>
              </a:rPr>
              <a:t>REP</a:t>
            </a:r>
            <a:r>
              <a:rPr sz="1800" b="1" i="1" spc="-65" dirty="0">
                <a:latin typeface="Arial"/>
                <a:cs typeface="Arial"/>
              </a:rPr>
              <a:t> </a:t>
            </a:r>
            <a:r>
              <a:rPr sz="1800" b="1" i="1" spc="-10" dirty="0">
                <a:latin typeface="Arial"/>
                <a:cs typeface="Arial"/>
              </a:rPr>
              <a:t>(Solid)</a:t>
            </a:r>
            <a:endParaRPr sz="18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5404230" y="1180541"/>
            <a:ext cx="457834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i="1" spc="-25" dirty="0">
                <a:latin typeface="Arial"/>
                <a:cs typeface="Arial"/>
              </a:rPr>
              <a:t>STL</a:t>
            </a:r>
            <a:endParaRPr sz="1800">
              <a:latin typeface="Arial"/>
              <a:cs typeface="Arial"/>
            </a:endParaRPr>
          </a:p>
        </p:txBody>
      </p:sp>
      <p:grpSp>
        <p:nvGrpSpPr>
          <p:cNvPr id="13" name="object 13"/>
          <p:cNvGrpSpPr/>
          <p:nvPr/>
        </p:nvGrpSpPr>
        <p:grpSpPr>
          <a:xfrm>
            <a:off x="279145" y="2660269"/>
            <a:ext cx="5888355" cy="3977004"/>
            <a:chOff x="279145" y="2660269"/>
            <a:chExt cx="5888355" cy="3977004"/>
          </a:xfrm>
        </p:grpSpPr>
        <p:sp>
          <p:nvSpPr>
            <p:cNvPr id="14" name="object 14"/>
            <p:cNvSpPr/>
            <p:nvPr/>
          </p:nvSpPr>
          <p:spPr>
            <a:xfrm>
              <a:off x="291845" y="4514850"/>
              <a:ext cx="4281170" cy="2109470"/>
            </a:xfrm>
            <a:custGeom>
              <a:avLst/>
              <a:gdLst/>
              <a:ahLst/>
              <a:cxnLst/>
              <a:rect l="l" t="t" r="r" b="b"/>
              <a:pathLst>
                <a:path w="4281170" h="2109470">
                  <a:moveTo>
                    <a:pt x="0" y="351536"/>
                  </a:moveTo>
                  <a:lnTo>
                    <a:pt x="3209" y="303827"/>
                  </a:lnTo>
                  <a:lnTo>
                    <a:pt x="12557" y="258071"/>
                  </a:lnTo>
                  <a:lnTo>
                    <a:pt x="27625" y="214687"/>
                  </a:lnTo>
                  <a:lnTo>
                    <a:pt x="47995" y="174093"/>
                  </a:lnTo>
                  <a:lnTo>
                    <a:pt x="73247" y="136707"/>
                  </a:lnTo>
                  <a:lnTo>
                    <a:pt x="102963" y="102949"/>
                  </a:lnTo>
                  <a:lnTo>
                    <a:pt x="136724" y="73236"/>
                  </a:lnTo>
                  <a:lnTo>
                    <a:pt x="174110" y="47987"/>
                  </a:lnTo>
                  <a:lnTo>
                    <a:pt x="214703" y="27620"/>
                  </a:lnTo>
                  <a:lnTo>
                    <a:pt x="258084" y="12554"/>
                  </a:lnTo>
                  <a:lnTo>
                    <a:pt x="303835" y="3208"/>
                  </a:lnTo>
                  <a:lnTo>
                    <a:pt x="351535" y="0"/>
                  </a:lnTo>
                  <a:lnTo>
                    <a:pt x="3929379" y="0"/>
                  </a:lnTo>
                  <a:lnTo>
                    <a:pt x="3977088" y="3208"/>
                  </a:lnTo>
                  <a:lnTo>
                    <a:pt x="4022844" y="12554"/>
                  </a:lnTo>
                  <a:lnTo>
                    <a:pt x="4066228" y="27620"/>
                  </a:lnTo>
                  <a:lnTo>
                    <a:pt x="4106822" y="47987"/>
                  </a:lnTo>
                  <a:lnTo>
                    <a:pt x="4144208" y="73236"/>
                  </a:lnTo>
                  <a:lnTo>
                    <a:pt x="4177966" y="102949"/>
                  </a:lnTo>
                  <a:lnTo>
                    <a:pt x="4207679" y="136707"/>
                  </a:lnTo>
                  <a:lnTo>
                    <a:pt x="4232928" y="174093"/>
                  </a:lnTo>
                  <a:lnTo>
                    <a:pt x="4253295" y="214687"/>
                  </a:lnTo>
                  <a:lnTo>
                    <a:pt x="4268361" y="258071"/>
                  </a:lnTo>
                  <a:lnTo>
                    <a:pt x="4277707" y="303827"/>
                  </a:lnTo>
                  <a:lnTo>
                    <a:pt x="4280916" y="351536"/>
                  </a:lnTo>
                  <a:lnTo>
                    <a:pt x="4280916" y="1757667"/>
                  </a:lnTo>
                  <a:lnTo>
                    <a:pt x="4277707" y="1805370"/>
                  </a:lnTo>
                  <a:lnTo>
                    <a:pt x="4268361" y="1851123"/>
                  </a:lnTo>
                  <a:lnTo>
                    <a:pt x="4253295" y="1894507"/>
                  </a:lnTo>
                  <a:lnTo>
                    <a:pt x="4232928" y="1935101"/>
                  </a:lnTo>
                  <a:lnTo>
                    <a:pt x="4207679" y="1972489"/>
                  </a:lnTo>
                  <a:lnTo>
                    <a:pt x="4177966" y="2006250"/>
                  </a:lnTo>
                  <a:lnTo>
                    <a:pt x="4144208" y="2035967"/>
                  </a:lnTo>
                  <a:lnTo>
                    <a:pt x="4106822" y="2061219"/>
                  </a:lnTo>
                  <a:lnTo>
                    <a:pt x="4066228" y="2081589"/>
                  </a:lnTo>
                  <a:lnTo>
                    <a:pt x="4022844" y="2096658"/>
                  </a:lnTo>
                  <a:lnTo>
                    <a:pt x="3977088" y="2106006"/>
                  </a:lnTo>
                  <a:lnTo>
                    <a:pt x="3929379" y="2109216"/>
                  </a:lnTo>
                  <a:lnTo>
                    <a:pt x="351535" y="2109216"/>
                  </a:lnTo>
                  <a:lnTo>
                    <a:pt x="303835" y="2106006"/>
                  </a:lnTo>
                  <a:lnTo>
                    <a:pt x="258084" y="2096658"/>
                  </a:lnTo>
                  <a:lnTo>
                    <a:pt x="214703" y="2081589"/>
                  </a:lnTo>
                  <a:lnTo>
                    <a:pt x="174110" y="2061219"/>
                  </a:lnTo>
                  <a:lnTo>
                    <a:pt x="136724" y="2035967"/>
                  </a:lnTo>
                  <a:lnTo>
                    <a:pt x="102963" y="2006250"/>
                  </a:lnTo>
                  <a:lnTo>
                    <a:pt x="73247" y="1972489"/>
                  </a:lnTo>
                  <a:lnTo>
                    <a:pt x="47995" y="1935101"/>
                  </a:lnTo>
                  <a:lnTo>
                    <a:pt x="27625" y="1894507"/>
                  </a:lnTo>
                  <a:lnTo>
                    <a:pt x="12557" y="1851123"/>
                  </a:lnTo>
                  <a:lnTo>
                    <a:pt x="3209" y="1805370"/>
                  </a:lnTo>
                  <a:lnTo>
                    <a:pt x="0" y="1757667"/>
                  </a:lnTo>
                  <a:lnTo>
                    <a:pt x="0" y="351536"/>
                  </a:lnTo>
                  <a:close/>
                </a:path>
              </a:pathLst>
            </a:custGeom>
            <a:ln w="25400">
              <a:solidFill>
                <a:srgbClr val="88A3A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3372612" y="2660269"/>
              <a:ext cx="2795270" cy="2015489"/>
            </a:xfrm>
            <a:custGeom>
              <a:avLst/>
              <a:gdLst/>
              <a:ahLst/>
              <a:cxnLst/>
              <a:rect l="l" t="t" r="r" b="b"/>
              <a:pathLst>
                <a:path w="2795270" h="2015489">
                  <a:moveTo>
                    <a:pt x="39624" y="1939543"/>
                  </a:moveTo>
                  <a:lnTo>
                    <a:pt x="0" y="2014981"/>
                  </a:lnTo>
                  <a:lnTo>
                    <a:pt x="84074" y="2001392"/>
                  </a:lnTo>
                  <a:lnTo>
                    <a:pt x="70839" y="1982977"/>
                  </a:lnTo>
                  <a:lnTo>
                    <a:pt x="55245" y="1982977"/>
                  </a:lnTo>
                  <a:lnTo>
                    <a:pt x="47751" y="1972690"/>
                  </a:lnTo>
                  <a:lnTo>
                    <a:pt x="58094" y="1965244"/>
                  </a:lnTo>
                  <a:lnTo>
                    <a:pt x="39624" y="1939543"/>
                  </a:lnTo>
                  <a:close/>
                </a:path>
                <a:path w="2795270" h="2015489">
                  <a:moveTo>
                    <a:pt x="58094" y="1965244"/>
                  </a:moveTo>
                  <a:lnTo>
                    <a:pt x="47751" y="1972690"/>
                  </a:lnTo>
                  <a:lnTo>
                    <a:pt x="55245" y="1982977"/>
                  </a:lnTo>
                  <a:lnTo>
                    <a:pt x="65521" y="1975578"/>
                  </a:lnTo>
                  <a:lnTo>
                    <a:pt x="58094" y="1965244"/>
                  </a:lnTo>
                  <a:close/>
                </a:path>
                <a:path w="2795270" h="2015489">
                  <a:moveTo>
                    <a:pt x="65521" y="1975578"/>
                  </a:moveTo>
                  <a:lnTo>
                    <a:pt x="55245" y="1982977"/>
                  </a:lnTo>
                  <a:lnTo>
                    <a:pt x="70839" y="1982977"/>
                  </a:lnTo>
                  <a:lnTo>
                    <a:pt x="65521" y="1975578"/>
                  </a:lnTo>
                  <a:close/>
                </a:path>
                <a:path w="2795270" h="2015489">
                  <a:moveTo>
                    <a:pt x="2787523" y="0"/>
                  </a:moveTo>
                  <a:lnTo>
                    <a:pt x="58094" y="1965244"/>
                  </a:lnTo>
                  <a:lnTo>
                    <a:pt x="65521" y="1975578"/>
                  </a:lnTo>
                  <a:lnTo>
                    <a:pt x="2794889" y="10413"/>
                  </a:lnTo>
                  <a:lnTo>
                    <a:pt x="2787523" y="0"/>
                  </a:lnTo>
                  <a:close/>
                </a:path>
              </a:pathLst>
            </a:custGeom>
            <a:solidFill>
              <a:srgbClr val="B6DCD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6" name="object 16"/>
          <p:cNvSpPr txBox="1"/>
          <p:nvPr/>
        </p:nvSpPr>
        <p:spPr>
          <a:xfrm>
            <a:off x="1696592" y="4115180"/>
            <a:ext cx="162052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i="1" dirty="0">
                <a:latin typeface="Arial"/>
                <a:cs typeface="Arial"/>
              </a:rPr>
              <a:t>STL</a:t>
            </a:r>
            <a:r>
              <a:rPr sz="1800" b="1" i="1" spc="-40" dirty="0">
                <a:latin typeface="Arial"/>
                <a:cs typeface="Arial"/>
              </a:rPr>
              <a:t> </a:t>
            </a:r>
            <a:r>
              <a:rPr sz="1800" b="1" i="1" dirty="0">
                <a:latin typeface="Arial"/>
                <a:cs typeface="Arial"/>
              </a:rPr>
              <a:t>file </a:t>
            </a:r>
            <a:r>
              <a:rPr sz="1800" b="1" i="1" spc="-10" dirty="0">
                <a:latin typeface="Arial"/>
                <a:cs typeface="Arial"/>
              </a:rPr>
              <a:t>format</a:t>
            </a:r>
            <a:endParaRPr sz="180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5424932" y="4076827"/>
            <a:ext cx="278384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i="1" dirty="0">
                <a:latin typeface="Arial"/>
                <a:cs typeface="Arial"/>
              </a:rPr>
              <a:t>Emerging</a:t>
            </a:r>
            <a:r>
              <a:rPr sz="1800" b="1" i="1" spc="-80" dirty="0">
                <a:latin typeface="Arial"/>
                <a:cs typeface="Arial"/>
              </a:rPr>
              <a:t> </a:t>
            </a:r>
            <a:r>
              <a:rPr sz="1800" b="1" i="1" dirty="0">
                <a:latin typeface="Arial"/>
                <a:cs typeface="Arial"/>
              </a:rPr>
              <a:t>AM</a:t>
            </a:r>
            <a:r>
              <a:rPr sz="1800" b="1" i="1" spc="-15" dirty="0">
                <a:latin typeface="Arial"/>
                <a:cs typeface="Arial"/>
              </a:rPr>
              <a:t> </a:t>
            </a:r>
            <a:r>
              <a:rPr sz="1800" b="1" i="1" dirty="0">
                <a:latin typeface="Arial"/>
                <a:cs typeface="Arial"/>
              </a:rPr>
              <a:t>file</a:t>
            </a:r>
            <a:r>
              <a:rPr sz="1800" b="1" i="1" spc="-30" dirty="0">
                <a:latin typeface="Arial"/>
                <a:cs typeface="Arial"/>
              </a:rPr>
              <a:t> </a:t>
            </a:r>
            <a:r>
              <a:rPr sz="1800" b="1" i="1" spc="-10" dirty="0">
                <a:latin typeface="Arial"/>
                <a:cs typeface="Arial"/>
              </a:rPr>
              <a:t>formats</a:t>
            </a:r>
            <a:endParaRPr sz="1800">
              <a:latin typeface="Arial"/>
              <a:cs typeface="Arial"/>
            </a:endParaRPr>
          </a:p>
        </p:txBody>
      </p:sp>
      <p:grpSp>
        <p:nvGrpSpPr>
          <p:cNvPr id="18" name="object 18"/>
          <p:cNvGrpSpPr/>
          <p:nvPr/>
        </p:nvGrpSpPr>
        <p:grpSpPr>
          <a:xfrm>
            <a:off x="2378964" y="4700015"/>
            <a:ext cx="4325620" cy="1874520"/>
            <a:chOff x="2378964" y="4700015"/>
            <a:chExt cx="4325620" cy="1874520"/>
          </a:xfrm>
        </p:grpSpPr>
        <p:pic>
          <p:nvPicPr>
            <p:cNvPr id="19" name="object 1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378964" y="4700015"/>
              <a:ext cx="2007108" cy="1609344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5209032" y="5079491"/>
              <a:ext cx="1495043" cy="1495044"/>
            </a:xfrm>
            <a:prstGeom prst="rect">
              <a:avLst/>
            </a:prstGeom>
          </p:spPr>
        </p:pic>
      </p:grpSp>
      <p:sp>
        <p:nvSpPr>
          <p:cNvPr id="21" name="object 21"/>
          <p:cNvSpPr txBox="1"/>
          <p:nvPr/>
        </p:nvSpPr>
        <p:spPr>
          <a:xfrm>
            <a:off x="5393182" y="4572380"/>
            <a:ext cx="1137285" cy="5289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065" marR="5080" indent="-635" algn="ctr">
              <a:lnSpc>
                <a:spcPct val="100000"/>
              </a:lnSpc>
              <a:spcBef>
                <a:spcPts val="100"/>
              </a:spcBef>
            </a:pPr>
            <a:r>
              <a:rPr sz="1100" b="1" i="1" spc="-10" dirty="0">
                <a:latin typeface="Arial"/>
                <a:cs typeface="Arial"/>
              </a:rPr>
              <a:t>Additive </a:t>
            </a:r>
            <a:r>
              <a:rPr sz="1100" b="1" i="1" dirty="0">
                <a:latin typeface="Arial"/>
                <a:cs typeface="Arial"/>
              </a:rPr>
              <a:t>Manufacture</a:t>
            </a:r>
            <a:r>
              <a:rPr sz="1100" b="1" i="1" spc="-40" dirty="0">
                <a:latin typeface="Arial"/>
                <a:cs typeface="Arial"/>
              </a:rPr>
              <a:t> </a:t>
            </a:r>
            <a:r>
              <a:rPr sz="1100" b="1" i="1" spc="-20" dirty="0">
                <a:latin typeface="Arial"/>
                <a:cs typeface="Arial"/>
              </a:rPr>
              <a:t>File </a:t>
            </a:r>
            <a:r>
              <a:rPr sz="1100" b="1" i="1" spc="-25" dirty="0">
                <a:latin typeface="Arial"/>
                <a:cs typeface="Arial"/>
              </a:rPr>
              <a:t>AMF</a:t>
            </a:r>
            <a:endParaRPr sz="1100">
              <a:latin typeface="Arial"/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6992873" y="4955285"/>
            <a:ext cx="1594485" cy="1446530"/>
          </a:xfrm>
          <a:prstGeom prst="rect">
            <a:avLst/>
          </a:prstGeom>
          <a:ln w="25400">
            <a:solidFill>
              <a:srgbClr val="000000"/>
            </a:solidFill>
          </a:ln>
        </p:spPr>
        <p:txBody>
          <a:bodyPr vert="horz" wrap="square" lIns="0" tIns="31114" rIns="0" bIns="0" rtlCol="0">
            <a:spAutoFit/>
          </a:bodyPr>
          <a:lstStyle/>
          <a:p>
            <a:pPr marL="408305" marR="255270" indent="-134620">
              <a:lnSpc>
                <a:spcPct val="100000"/>
              </a:lnSpc>
              <a:spcBef>
                <a:spcPts val="244"/>
              </a:spcBef>
            </a:pPr>
            <a:r>
              <a:rPr sz="4400" b="1" spc="-25" dirty="0">
                <a:latin typeface="Arial"/>
                <a:cs typeface="Arial"/>
              </a:rPr>
              <a:t>STL 2.0</a:t>
            </a:r>
            <a:endParaRPr sz="4400">
              <a:latin typeface="Arial"/>
              <a:cs typeface="Arial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4973573" y="4511802"/>
            <a:ext cx="3880485" cy="2110740"/>
          </a:xfrm>
          <a:custGeom>
            <a:avLst/>
            <a:gdLst/>
            <a:ahLst/>
            <a:cxnLst/>
            <a:rect l="l" t="t" r="r" b="b"/>
            <a:pathLst>
              <a:path w="3880484" h="2110740">
                <a:moveTo>
                  <a:pt x="0" y="351790"/>
                </a:moveTo>
                <a:lnTo>
                  <a:pt x="3211" y="304049"/>
                </a:lnTo>
                <a:lnTo>
                  <a:pt x="12564" y="258262"/>
                </a:lnTo>
                <a:lnTo>
                  <a:pt x="27642" y="214848"/>
                </a:lnTo>
                <a:lnTo>
                  <a:pt x="48024" y="174225"/>
                </a:lnTo>
                <a:lnTo>
                  <a:pt x="73293" y="136812"/>
                </a:lnTo>
                <a:lnTo>
                  <a:pt x="103028" y="103028"/>
                </a:lnTo>
                <a:lnTo>
                  <a:pt x="136812" y="73293"/>
                </a:lnTo>
                <a:lnTo>
                  <a:pt x="174225" y="48024"/>
                </a:lnTo>
                <a:lnTo>
                  <a:pt x="214848" y="27642"/>
                </a:lnTo>
                <a:lnTo>
                  <a:pt x="258262" y="12564"/>
                </a:lnTo>
                <a:lnTo>
                  <a:pt x="304049" y="3211"/>
                </a:lnTo>
                <a:lnTo>
                  <a:pt x="351789" y="0"/>
                </a:lnTo>
                <a:lnTo>
                  <a:pt x="3528314" y="0"/>
                </a:lnTo>
                <a:lnTo>
                  <a:pt x="3576054" y="3211"/>
                </a:lnTo>
                <a:lnTo>
                  <a:pt x="3621841" y="12564"/>
                </a:lnTo>
                <a:lnTo>
                  <a:pt x="3665255" y="27642"/>
                </a:lnTo>
                <a:lnTo>
                  <a:pt x="3705878" y="48024"/>
                </a:lnTo>
                <a:lnTo>
                  <a:pt x="3743291" y="73293"/>
                </a:lnTo>
                <a:lnTo>
                  <a:pt x="3777075" y="103028"/>
                </a:lnTo>
                <a:lnTo>
                  <a:pt x="3806810" y="136812"/>
                </a:lnTo>
                <a:lnTo>
                  <a:pt x="3832079" y="174225"/>
                </a:lnTo>
                <a:lnTo>
                  <a:pt x="3852461" y="214848"/>
                </a:lnTo>
                <a:lnTo>
                  <a:pt x="3867539" y="258262"/>
                </a:lnTo>
                <a:lnTo>
                  <a:pt x="3876892" y="304049"/>
                </a:lnTo>
                <a:lnTo>
                  <a:pt x="3880104" y="351790"/>
                </a:lnTo>
                <a:lnTo>
                  <a:pt x="3880104" y="1758937"/>
                </a:lnTo>
                <a:lnTo>
                  <a:pt x="3876892" y="1806675"/>
                </a:lnTo>
                <a:lnTo>
                  <a:pt x="3867539" y="1852461"/>
                </a:lnTo>
                <a:lnTo>
                  <a:pt x="3852461" y="1895875"/>
                </a:lnTo>
                <a:lnTo>
                  <a:pt x="3832079" y="1936499"/>
                </a:lnTo>
                <a:lnTo>
                  <a:pt x="3806810" y="1973914"/>
                </a:lnTo>
                <a:lnTo>
                  <a:pt x="3777075" y="2007700"/>
                </a:lnTo>
                <a:lnTo>
                  <a:pt x="3743291" y="2037438"/>
                </a:lnTo>
                <a:lnTo>
                  <a:pt x="3705878" y="2062709"/>
                </a:lnTo>
                <a:lnTo>
                  <a:pt x="3665255" y="2083093"/>
                </a:lnTo>
                <a:lnTo>
                  <a:pt x="3621841" y="2098173"/>
                </a:lnTo>
                <a:lnTo>
                  <a:pt x="3576054" y="2107528"/>
                </a:lnTo>
                <a:lnTo>
                  <a:pt x="3528314" y="2110740"/>
                </a:lnTo>
                <a:lnTo>
                  <a:pt x="351789" y="2110740"/>
                </a:lnTo>
                <a:lnTo>
                  <a:pt x="304049" y="2107528"/>
                </a:lnTo>
                <a:lnTo>
                  <a:pt x="258262" y="2098173"/>
                </a:lnTo>
                <a:lnTo>
                  <a:pt x="214848" y="2083093"/>
                </a:lnTo>
                <a:lnTo>
                  <a:pt x="174225" y="2062709"/>
                </a:lnTo>
                <a:lnTo>
                  <a:pt x="136812" y="2037438"/>
                </a:lnTo>
                <a:lnTo>
                  <a:pt x="103028" y="2007700"/>
                </a:lnTo>
                <a:lnTo>
                  <a:pt x="73293" y="1973914"/>
                </a:lnTo>
                <a:lnTo>
                  <a:pt x="48024" y="1936499"/>
                </a:lnTo>
                <a:lnTo>
                  <a:pt x="27642" y="1895875"/>
                </a:lnTo>
                <a:lnTo>
                  <a:pt x="12564" y="1852461"/>
                </a:lnTo>
                <a:lnTo>
                  <a:pt x="3211" y="1806675"/>
                </a:lnTo>
                <a:lnTo>
                  <a:pt x="0" y="1758937"/>
                </a:lnTo>
                <a:lnTo>
                  <a:pt x="0" y="351790"/>
                </a:lnTo>
                <a:close/>
              </a:path>
            </a:pathLst>
          </a:custGeom>
          <a:ln w="25400">
            <a:solidFill>
              <a:srgbClr val="AB172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045"/>
              </a:lnSpc>
            </a:pPr>
            <a:fld id="{81D60167-4931-47E6-BA6A-407CBD079E47}" type="slidenum">
              <a:rPr spc="-25" dirty="0"/>
              <a:t>6</a:t>
            </a:fld>
            <a:endParaRPr spc="-25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6670">
              <a:lnSpc>
                <a:spcPct val="100000"/>
              </a:lnSpc>
              <a:spcBef>
                <a:spcPts val="100"/>
              </a:spcBef>
            </a:pPr>
            <a:r>
              <a:rPr dirty="0"/>
              <a:t>STL</a:t>
            </a:r>
            <a:r>
              <a:rPr spc="-35" dirty="0"/>
              <a:t> </a:t>
            </a:r>
            <a:r>
              <a:rPr dirty="0"/>
              <a:t>file</a:t>
            </a:r>
            <a:r>
              <a:rPr spc="-15" dirty="0"/>
              <a:t> </a:t>
            </a:r>
            <a:r>
              <a:rPr dirty="0"/>
              <a:t>(Geometry</a:t>
            </a:r>
            <a:r>
              <a:rPr spc="-10" dirty="0"/>
              <a:t> approximation)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909447" y="1224851"/>
            <a:ext cx="7515859" cy="4224655"/>
            <a:chOff x="909447" y="1224851"/>
            <a:chExt cx="7515859" cy="4224655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52839" y="1440832"/>
              <a:ext cx="7028038" cy="2426503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914209" y="1229613"/>
              <a:ext cx="7506334" cy="2704465"/>
            </a:xfrm>
            <a:custGeom>
              <a:avLst/>
              <a:gdLst/>
              <a:ahLst/>
              <a:cxnLst/>
              <a:rect l="l" t="t" r="r" b="b"/>
              <a:pathLst>
                <a:path w="7506334" h="2704465">
                  <a:moveTo>
                    <a:pt x="0" y="2703957"/>
                  </a:moveTo>
                  <a:lnTo>
                    <a:pt x="7506081" y="2703957"/>
                  </a:lnTo>
                  <a:lnTo>
                    <a:pt x="7506081" y="0"/>
                  </a:lnTo>
                  <a:lnTo>
                    <a:pt x="0" y="0"/>
                  </a:lnTo>
                  <a:lnTo>
                    <a:pt x="0" y="2703957"/>
                  </a:lnTo>
                  <a:close/>
                </a:path>
              </a:pathLst>
            </a:custGeom>
            <a:ln w="9525">
              <a:solidFill>
                <a:srgbClr val="BADFE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918972" y="3928871"/>
              <a:ext cx="7496809" cy="1515745"/>
            </a:xfrm>
            <a:custGeom>
              <a:avLst/>
              <a:gdLst/>
              <a:ahLst/>
              <a:cxnLst/>
              <a:rect l="l" t="t" r="r" b="b"/>
              <a:pathLst>
                <a:path w="7496809" h="1515745">
                  <a:moveTo>
                    <a:pt x="4920995" y="1515744"/>
                  </a:moveTo>
                  <a:lnTo>
                    <a:pt x="7496302" y="0"/>
                  </a:lnTo>
                </a:path>
                <a:path w="7496809" h="1515745">
                  <a:moveTo>
                    <a:pt x="2231898" y="1515744"/>
                  </a:moveTo>
                  <a:lnTo>
                    <a:pt x="0" y="0"/>
                  </a:lnTo>
                </a:path>
              </a:pathLst>
            </a:custGeom>
            <a:ln w="9525">
              <a:solidFill>
                <a:srgbClr val="B6DCD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7" name="object 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623011" y="4337702"/>
            <a:ext cx="1885517" cy="2119430"/>
          </a:xfrm>
          <a:prstGeom prst="rect">
            <a:avLst/>
          </a:prstGeom>
        </p:spPr>
      </p:pic>
      <p:sp>
        <p:nvSpPr>
          <p:cNvPr id="8" name="object 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045"/>
              </a:lnSpc>
            </a:pPr>
            <a:fld id="{81D60167-4931-47E6-BA6A-407CBD079E47}" type="slidenum">
              <a:rPr spc="-25" dirty="0"/>
              <a:t>7</a:t>
            </a:fld>
            <a:endParaRPr spc="-25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6670">
              <a:lnSpc>
                <a:spcPct val="100000"/>
              </a:lnSpc>
              <a:spcBef>
                <a:spcPts val="100"/>
              </a:spcBef>
            </a:pPr>
            <a:r>
              <a:rPr dirty="0"/>
              <a:t>STL</a:t>
            </a:r>
            <a:r>
              <a:rPr spc="-35" dirty="0"/>
              <a:t> </a:t>
            </a:r>
            <a:r>
              <a:rPr dirty="0"/>
              <a:t>file</a:t>
            </a:r>
            <a:r>
              <a:rPr spc="-15" dirty="0"/>
              <a:t> </a:t>
            </a:r>
            <a:r>
              <a:rPr dirty="0"/>
              <a:t>(Geometry</a:t>
            </a:r>
            <a:r>
              <a:rPr spc="-10" dirty="0"/>
              <a:t> approximation)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2388107"/>
            <a:ext cx="9143999" cy="2743200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045"/>
              </a:lnSpc>
            </a:pPr>
            <a:fld id="{81D60167-4931-47E6-BA6A-407CBD079E47}" type="slidenum">
              <a:rPr spc="-25" dirty="0"/>
              <a:t>8</a:t>
            </a:fld>
            <a:endParaRPr spc="-25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6670">
              <a:lnSpc>
                <a:spcPct val="100000"/>
              </a:lnSpc>
              <a:spcBef>
                <a:spcPts val="100"/>
              </a:spcBef>
            </a:pPr>
            <a:r>
              <a:rPr dirty="0"/>
              <a:t>STL</a:t>
            </a:r>
            <a:r>
              <a:rPr spc="-30" dirty="0"/>
              <a:t> </a:t>
            </a:r>
            <a:r>
              <a:rPr dirty="0"/>
              <a:t>file</a:t>
            </a:r>
            <a:r>
              <a:rPr spc="-15" dirty="0"/>
              <a:t> </a:t>
            </a:r>
            <a:r>
              <a:rPr dirty="0"/>
              <a:t>(Tessellation</a:t>
            </a:r>
            <a:r>
              <a:rPr spc="-10" dirty="0"/>
              <a:t> </a:t>
            </a:r>
            <a:r>
              <a:rPr dirty="0"/>
              <a:t>“Save</a:t>
            </a:r>
            <a:r>
              <a:rPr spc="-10" dirty="0"/>
              <a:t> </a:t>
            </a:r>
            <a:r>
              <a:rPr dirty="0"/>
              <a:t>As…”</a:t>
            </a:r>
            <a:r>
              <a:rPr spc="-5" dirty="0"/>
              <a:t> </a:t>
            </a:r>
            <a:r>
              <a:rPr dirty="0"/>
              <a:t>example,</a:t>
            </a:r>
            <a:r>
              <a:rPr spc="-20" dirty="0"/>
              <a:t> </a:t>
            </a:r>
            <a:r>
              <a:rPr dirty="0"/>
              <a:t>Fusion</a:t>
            </a:r>
            <a:r>
              <a:rPr spc="-10" dirty="0"/>
              <a:t> </a:t>
            </a:r>
            <a:r>
              <a:rPr spc="-20" dirty="0"/>
              <a:t>360)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045"/>
              </a:lnSpc>
            </a:pPr>
            <a:fld id="{81D60167-4931-47E6-BA6A-407CBD079E47}" type="slidenum">
              <a:rPr spc="-25" dirty="0"/>
              <a:t>9</a:t>
            </a:fld>
            <a:endParaRPr spc="-25" dirty="0"/>
          </a:p>
        </p:txBody>
      </p:sp>
      <p:pic>
        <p:nvPicPr>
          <p:cNvPr id="5" name="20230216111547">
            <a:hlinkClick r:id="" action="ppaction://media"/>
            <a:extLst>
              <a:ext uri="{FF2B5EF4-FFF2-40B4-BE49-F238E27FC236}">
                <a16:creationId xmlns:a16="http://schemas.microsoft.com/office/drawing/2014/main" id="{1E3418E2-0540-47B3-8759-1E2231A8E63E}"/>
              </a:ext>
            </a:extLst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5113"/>
                </p14:media>
              </p:ext>
            </p:extLst>
          </p:nvPr>
        </p:nvPicPr>
        <p:blipFill rotWithShape="1">
          <a:blip r:embed="rId4"/>
          <a:srcRect b="3558"/>
          <a:stretch>
            <a:fillRect/>
          </a:stretch>
        </p:blipFill>
        <p:spPr>
          <a:xfrm>
            <a:off x="50800" y="885825"/>
            <a:ext cx="9042400" cy="49053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993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C1E164-D984-F5BC-5568-38582E4028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239C37-4BFD-D9F1-1F6D-752CD5F19B6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20230216115416">
            <a:hlinkClick r:id="" action="ppaction://media"/>
            <a:extLst>
              <a:ext uri="{FF2B5EF4-FFF2-40B4-BE49-F238E27FC236}">
                <a16:creationId xmlns:a16="http://schemas.microsoft.com/office/drawing/2014/main" id="{F7A7823A-4A69-D25D-CFB2-F1834328E8F1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4"/>
          <a:srcRect b="3704"/>
          <a:stretch/>
        </p:blipFill>
        <p:spPr>
          <a:xfrm>
            <a:off x="0" y="990600"/>
            <a:ext cx="9144000" cy="495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78937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566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61315" y="267461"/>
            <a:ext cx="7380655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6670">
              <a:lnSpc>
                <a:spcPct val="100000"/>
              </a:lnSpc>
              <a:spcBef>
                <a:spcPts val="100"/>
              </a:spcBef>
            </a:pPr>
            <a:r>
              <a:rPr lang="en-GB" spc="-25" dirty="0"/>
              <a:t>Saving an STL file on Fusion 360</a:t>
            </a:r>
            <a:endParaRPr spc="-25" dirty="0"/>
          </a:p>
        </p:txBody>
      </p:sp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045"/>
              </a:lnSpc>
            </a:pPr>
            <a:fld id="{81D60167-4931-47E6-BA6A-407CBD079E47}" type="slidenum">
              <a:rPr spc="-25" dirty="0"/>
              <a:t>11</a:t>
            </a:fld>
            <a:endParaRPr spc="-25" dirty="0"/>
          </a:p>
        </p:txBody>
      </p:sp>
      <p:pic>
        <p:nvPicPr>
          <p:cNvPr id="6" name="20230216130713">
            <a:hlinkClick r:id="" action="ppaction://media"/>
            <a:extLst>
              <a:ext uri="{FF2B5EF4-FFF2-40B4-BE49-F238E27FC236}">
                <a16:creationId xmlns:a16="http://schemas.microsoft.com/office/drawing/2014/main" id="{EA4BCD62-AE07-410D-0FEB-641A75D438B5}"/>
              </a:ext>
            </a:extLst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end="3967.1416"/>
                </p14:media>
              </p:ext>
            </p:extLst>
          </p:nvPr>
        </p:nvPicPr>
        <p:blipFill rotWithShape="1">
          <a:blip r:embed="rId4"/>
          <a:srcRect b="3704"/>
          <a:stretch>
            <a:fillRect/>
          </a:stretch>
        </p:blipFill>
        <p:spPr>
          <a:xfrm>
            <a:off x="0" y="990600"/>
            <a:ext cx="9144000" cy="4953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592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61315" y="267461"/>
            <a:ext cx="7380655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6670">
              <a:lnSpc>
                <a:spcPct val="100000"/>
              </a:lnSpc>
              <a:spcBef>
                <a:spcPts val="100"/>
              </a:spcBef>
            </a:pPr>
            <a:r>
              <a:rPr lang="en-GB" spc="-25" dirty="0"/>
              <a:t>Saving an STL file on SolidWorks</a:t>
            </a:r>
            <a:endParaRPr spc="-25" dirty="0"/>
          </a:p>
        </p:txBody>
      </p:sp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045"/>
              </a:lnSpc>
            </a:pPr>
            <a:fld id="{81D60167-4931-47E6-BA6A-407CBD079E47}" type="slidenum">
              <a:rPr spc="-25" dirty="0"/>
              <a:t>12</a:t>
            </a:fld>
            <a:endParaRPr spc="-25" dirty="0"/>
          </a:p>
        </p:txBody>
      </p:sp>
      <p:pic>
        <p:nvPicPr>
          <p:cNvPr id="3" name="20230216132618">
            <a:hlinkClick r:id="" action="ppaction://media"/>
            <a:extLst>
              <a:ext uri="{FF2B5EF4-FFF2-40B4-BE49-F238E27FC236}">
                <a16:creationId xmlns:a16="http://schemas.microsoft.com/office/drawing/2014/main" id="{FC6F0FFA-E805-7817-F3A9-F72BE406E3E9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4"/>
          <a:srcRect b="3704"/>
          <a:stretch/>
        </p:blipFill>
        <p:spPr>
          <a:xfrm>
            <a:off x="-23674" y="990600"/>
            <a:ext cx="9144000" cy="495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08235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150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6670">
              <a:lnSpc>
                <a:spcPct val="100000"/>
              </a:lnSpc>
              <a:spcBef>
                <a:spcPts val="100"/>
              </a:spcBef>
            </a:pPr>
            <a:r>
              <a:rPr dirty="0"/>
              <a:t>STL</a:t>
            </a:r>
            <a:r>
              <a:rPr spc="-35" dirty="0"/>
              <a:t> </a:t>
            </a:r>
            <a:r>
              <a:rPr dirty="0"/>
              <a:t>file.</a:t>
            </a:r>
            <a:r>
              <a:rPr spc="-20" dirty="0"/>
              <a:t> </a:t>
            </a:r>
            <a:r>
              <a:rPr dirty="0"/>
              <a:t>Tessellation</a:t>
            </a:r>
            <a:r>
              <a:rPr spc="-15" dirty="0"/>
              <a:t> </a:t>
            </a:r>
            <a:r>
              <a:rPr spc="-10" dirty="0"/>
              <a:t>errors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23221" y="1816294"/>
            <a:ext cx="1838727" cy="1567124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428024" y="1822704"/>
            <a:ext cx="2409281" cy="1665614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927535" y="1840992"/>
            <a:ext cx="1263782" cy="1588008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2407707" y="4535104"/>
            <a:ext cx="1654890" cy="1731433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5384436" y="4638649"/>
            <a:ext cx="2536449" cy="1524903"/>
          </a:xfrm>
          <a:prstGeom prst="rect">
            <a:avLst/>
          </a:prstGeom>
        </p:spPr>
      </p:pic>
      <p:sp>
        <p:nvSpPr>
          <p:cNvPr id="8" name="object 8"/>
          <p:cNvSpPr txBox="1"/>
          <p:nvPr/>
        </p:nvSpPr>
        <p:spPr>
          <a:xfrm>
            <a:off x="931570" y="3541521"/>
            <a:ext cx="1790064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Arial"/>
                <a:cs typeface="Arial"/>
              </a:rPr>
              <a:t>1.</a:t>
            </a:r>
            <a:r>
              <a:rPr sz="1800" spc="-4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Three</a:t>
            </a:r>
            <a:r>
              <a:rPr sz="1800" spc="-20" dirty="0">
                <a:latin typeface="Arial"/>
                <a:cs typeface="Arial"/>
              </a:rPr>
              <a:t> faces </a:t>
            </a:r>
            <a:r>
              <a:rPr sz="1800" dirty="0">
                <a:latin typeface="Arial"/>
                <a:cs typeface="Arial"/>
              </a:rPr>
              <a:t>sharing</a:t>
            </a:r>
            <a:r>
              <a:rPr sz="1800" spc="-1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one</a:t>
            </a:r>
            <a:r>
              <a:rPr sz="1800" spc="-10" dirty="0">
                <a:latin typeface="Arial"/>
                <a:cs typeface="Arial"/>
              </a:rPr>
              <a:t> </a:t>
            </a:r>
            <a:r>
              <a:rPr sz="1800" spc="-20" dirty="0">
                <a:latin typeface="Arial"/>
                <a:cs typeface="Arial"/>
              </a:rPr>
              <a:t>edge</a:t>
            </a:r>
            <a:endParaRPr sz="1800">
              <a:latin typeface="Arial"/>
              <a:cs typeface="Arial"/>
            </a:endParaRPr>
          </a:p>
        </p:txBody>
      </p:sp>
      <p:sp>
        <p:nvSpPr>
          <p:cNvPr id="13" name="object 1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045"/>
              </a:lnSpc>
            </a:pPr>
            <a:fld id="{81D60167-4931-47E6-BA6A-407CBD079E47}" type="slidenum">
              <a:rPr spc="-25" dirty="0"/>
              <a:t>13</a:t>
            </a:fld>
            <a:endParaRPr spc="-25" dirty="0"/>
          </a:p>
        </p:txBody>
      </p:sp>
      <p:sp>
        <p:nvSpPr>
          <p:cNvPr id="9" name="object 9"/>
          <p:cNvSpPr txBox="1"/>
          <p:nvPr/>
        </p:nvSpPr>
        <p:spPr>
          <a:xfrm>
            <a:off x="3633342" y="3553714"/>
            <a:ext cx="1904364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Arial"/>
                <a:cs typeface="Arial"/>
              </a:rPr>
              <a:t>2.</a:t>
            </a:r>
            <a:r>
              <a:rPr sz="1800" spc="-1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Multiple</a:t>
            </a:r>
            <a:r>
              <a:rPr sz="1800" spc="-5" dirty="0">
                <a:latin typeface="Arial"/>
                <a:cs typeface="Arial"/>
              </a:rPr>
              <a:t> </a:t>
            </a:r>
            <a:r>
              <a:rPr sz="1800" spc="-10" dirty="0">
                <a:latin typeface="Arial"/>
                <a:cs typeface="Arial"/>
              </a:rPr>
              <a:t>faces </a:t>
            </a:r>
            <a:r>
              <a:rPr sz="1800" dirty="0">
                <a:latin typeface="Arial"/>
                <a:cs typeface="Arial"/>
              </a:rPr>
              <a:t>sharing</a:t>
            </a:r>
            <a:r>
              <a:rPr sz="1800" spc="-1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one</a:t>
            </a:r>
            <a:r>
              <a:rPr sz="1800" spc="-10" dirty="0">
                <a:latin typeface="Arial"/>
                <a:cs typeface="Arial"/>
              </a:rPr>
              <a:t> vertex</a:t>
            </a:r>
            <a:endParaRPr sz="18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557898" y="3541521"/>
            <a:ext cx="162369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Arial"/>
                <a:cs typeface="Arial"/>
              </a:rPr>
              <a:t>3.</a:t>
            </a:r>
            <a:r>
              <a:rPr sz="1800" spc="-2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Hollow</a:t>
            </a:r>
            <a:r>
              <a:rPr sz="1800" spc="-15" dirty="0">
                <a:latin typeface="Arial"/>
                <a:cs typeface="Arial"/>
              </a:rPr>
              <a:t> </a:t>
            </a:r>
            <a:r>
              <a:rPr sz="1800" spc="-10" dirty="0">
                <a:latin typeface="Arial"/>
                <a:cs typeface="Arial"/>
              </a:rPr>
              <a:t>“zero </a:t>
            </a:r>
            <a:r>
              <a:rPr sz="1800" dirty="0">
                <a:latin typeface="Arial"/>
                <a:cs typeface="Arial"/>
              </a:rPr>
              <a:t>volume”</a:t>
            </a:r>
            <a:r>
              <a:rPr sz="1800" spc="-20" dirty="0">
                <a:latin typeface="Arial"/>
                <a:cs typeface="Arial"/>
              </a:rPr>
              <a:t> </a:t>
            </a:r>
            <a:r>
              <a:rPr sz="1800" spc="-10" dirty="0">
                <a:latin typeface="Arial"/>
                <a:cs typeface="Arial"/>
              </a:rPr>
              <a:t>objects</a:t>
            </a:r>
            <a:endParaRPr sz="18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355850" y="6361582"/>
            <a:ext cx="1650364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Arial"/>
                <a:cs typeface="Arial"/>
              </a:rPr>
              <a:t>4.</a:t>
            </a:r>
            <a:r>
              <a:rPr sz="1800" spc="-2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Internal</a:t>
            </a:r>
            <a:r>
              <a:rPr sz="1800" spc="-20" dirty="0">
                <a:latin typeface="Arial"/>
                <a:cs typeface="Arial"/>
              </a:rPr>
              <a:t> faces</a:t>
            </a:r>
            <a:endParaRPr sz="18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5817234" y="6315252"/>
            <a:ext cx="197993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Arial"/>
                <a:cs typeface="Arial"/>
              </a:rPr>
              <a:t>5.</a:t>
            </a:r>
            <a:r>
              <a:rPr sz="1800" spc="-1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Inverted</a:t>
            </a:r>
            <a:r>
              <a:rPr sz="1800" spc="-10" dirty="0">
                <a:latin typeface="Arial"/>
                <a:cs typeface="Arial"/>
              </a:rPr>
              <a:t> normals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6670">
              <a:lnSpc>
                <a:spcPct val="100000"/>
              </a:lnSpc>
              <a:spcBef>
                <a:spcPts val="100"/>
              </a:spcBef>
            </a:pPr>
            <a:r>
              <a:rPr dirty="0"/>
              <a:t>STL</a:t>
            </a:r>
            <a:r>
              <a:rPr spc="-35" dirty="0"/>
              <a:t> </a:t>
            </a:r>
            <a:r>
              <a:rPr dirty="0"/>
              <a:t>file.</a:t>
            </a:r>
            <a:r>
              <a:rPr spc="-20" dirty="0"/>
              <a:t> </a:t>
            </a:r>
            <a:r>
              <a:rPr dirty="0"/>
              <a:t>Tessellation</a:t>
            </a:r>
            <a:r>
              <a:rPr spc="-15" dirty="0"/>
              <a:t> </a:t>
            </a:r>
            <a:r>
              <a:rPr spc="-10" dirty="0"/>
              <a:t>errors</a:t>
            </a:r>
          </a:p>
        </p:txBody>
      </p:sp>
      <p:sp>
        <p:nvSpPr>
          <p:cNvPr id="13" name="object 1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045"/>
              </a:lnSpc>
            </a:pPr>
            <a:fld id="{81D60167-4931-47E6-BA6A-407CBD079E47}" type="slidenum">
              <a:rPr spc="-25" dirty="0"/>
              <a:t>14</a:t>
            </a:fld>
            <a:endParaRPr spc="-25" dirty="0"/>
          </a:p>
        </p:txBody>
      </p:sp>
      <p:pic>
        <p:nvPicPr>
          <p:cNvPr id="14" name="20230216133855">
            <a:hlinkClick r:id="" action="ppaction://media"/>
            <a:extLst>
              <a:ext uri="{FF2B5EF4-FFF2-40B4-BE49-F238E27FC236}">
                <a16:creationId xmlns:a16="http://schemas.microsoft.com/office/drawing/2014/main" id="{F1E6195C-0B8D-582A-51F7-BAFC67F5640A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4"/>
          <a:srcRect b="3704"/>
          <a:stretch/>
        </p:blipFill>
        <p:spPr>
          <a:xfrm>
            <a:off x="0" y="990600"/>
            <a:ext cx="9144000" cy="495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94856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8560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6670">
              <a:lnSpc>
                <a:spcPct val="100000"/>
              </a:lnSpc>
              <a:spcBef>
                <a:spcPts val="100"/>
              </a:spcBef>
            </a:pPr>
            <a:r>
              <a:rPr dirty="0"/>
              <a:t>STL</a:t>
            </a:r>
            <a:r>
              <a:rPr spc="-20" dirty="0"/>
              <a:t> </a:t>
            </a:r>
            <a:r>
              <a:rPr dirty="0"/>
              <a:t>file</a:t>
            </a:r>
            <a:r>
              <a:rPr spc="-15" dirty="0"/>
              <a:t> </a:t>
            </a:r>
            <a:r>
              <a:rPr spc="-10" dirty="0"/>
              <a:t>slicing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1322832" y="1034796"/>
            <a:ext cx="6498590" cy="4788535"/>
            <a:chOff x="1322832" y="1034796"/>
            <a:chExt cx="6498590" cy="4788535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322832" y="1034796"/>
              <a:ext cx="6498079" cy="4788283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939539" y="3151619"/>
              <a:ext cx="841273" cy="515124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986783" y="3185160"/>
              <a:ext cx="749807" cy="411479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3986783" y="3185160"/>
              <a:ext cx="749935" cy="411480"/>
            </a:xfrm>
            <a:custGeom>
              <a:avLst/>
              <a:gdLst/>
              <a:ahLst/>
              <a:cxnLst/>
              <a:rect l="l" t="t" r="r" b="b"/>
              <a:pathLst>
                <a:path w="749935" h="411479">
                  <a:moveTo>
                    <a:pt x="0" y="102869"/>
                  </a:moveTo>
                  <a:lnTo>
                    <a:pt x="544067" y="102869"/>
                  </a:lnTo>
                  <a:lnTo>
                    <a:pt x="544067" y="0"/>
                  </a:lnTo>
                  <a:lnTo>
                    <a:pt x="749807" y="205739"/>
                  </a:lnTo>
                  <a:lnTo>
                    <a:pt x="544067" y="411479"/>
                  </a:lnTo>
                  <a:lnTo>
                    <a:pt x="544067" y="308610"/>
                  </a:lnTo>
                  <a:lnTo>
                    <a:pt x="0" y="308610"/>
                  </a:lnTo>
                  <a:lnTo>
                    <a:pt x="0" y="102869"/>
                  </a:lnTo>
                  <a:close/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 txBox="1"/>
          <p:nvPr/>
        </p:nvSpPr>
        <p:spPr>
          <a:xfrm>
            <a:off x="2319020" y="5987288"/>
            <a:ext cx="114681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Arial"/>
                <a:cs typeface="Arial"/>
              </a:rPr>
              <a:t>3D</a:t>
            </a:r>
            <a:r>
              <a:rPr sz="1800" spc="-2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STL</a:t>
            </a:r>
            <a:r>
              <a:rPr sz="1800" spc="-100" dirty="0">
                <a:latin typeface="Arial"/>
                <a:cs typeface="Arial"/>
              </a:rPr>
              <a:t> </a:t>
            </a:r>
            <a:r>
              <a:rPr sz="1800" spc="-20" dirty="0">
                <a:latin typeface="Arial"/>
                <a:cs typeface="Arial"/>
              </a:rPr>
              <a:t>file</a:t>
            </a:r>
            <a:endParaRPr sz="18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701665" y="5987288"/>
            <a:ext cx="147193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Arial"/>
                <a:cs typeface="Arial"/>
              </a:rPr>
              <a:t>2D</a:t>
            </a:r>
            <a:r>
              <a:rPr sz="1800" spc="-3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sliced</a:t>
            </a:r>
            <a:r>
              <a:rPr sz="1800" spc="-10" dirty="0">
                <a:latin typeface="Arial"/>
                <a:cs typeface="Arial"/>
              </a:rPr>
              <a:t> </a:t>
            </a:r>
            <a:r>
              <a:rPr sz="1800" spc="-20" dirty="0">
                <a:latin typeface="Arial"/>
                <a:cs typeface="Arial"/>
              </a:rPr>
              <a:t>data</a:t>
            </a:r>
            <a:endParaRPr sz="1800">
              <a:latin typeface="Arial"/>
              <a:cs typeface="Arial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8153400" y="1139189"/>
            <a:ext cx="114300" cy="4973320"/>
          </a:xfrm>
          <a:custGeom>
            <a:avLst/>
            <a:gdLst/>
            <a:ahLst/>
            <a:cxnLst/>
            <a:rect l="l" t="t" r="r" b="b"/>
            <a:pathLst>
              <a:path w="114300" h="4973320">
                <a:moveTo>
                  <a:pt x="76200" y="95250"/>
                </a:moveTo>
                <a:lnTo>
                  <a:pt x="38100" y="95250"/>
                </a:lnTo>
                <a:lnTo>
                  <a:pt x="38100" y="4972697"/>
                </a:lnTo>
                <a:lnTo>
                  <a:pt x="76200" y="4972697"/>
                </a:lnTo>
                <a:lnTo>
                  <a:pt x="76200" y="95250"/>
                </a:lnTo>
                <a:close/>
              </a:path>
              <a:path w="114300" h="4973320">
                <a:moveTo>
                  <a:pt x="57150" y="0"/>
                </a:moveTo>
                <a:lnTo>
                  <a:pt x="0" y="114300"/>
                </a:lnTo>
                <a:lnTo>
                  <a:pt x="38100" y="114300"/>
                </a:lnTo>
                <a:lnTo>
                  <a:pt x="38100" y="95250"/>
                </a:lnTo>
                <a:lnTo>
                  <a:pt x="104775" y="95250"/>
                </a:lnTo>
                <a:lnTo>
                  <a:pt x="57150" y="0"/>
                </a:lnTo>
                <a:close/>
              </a:path>
              <a:path w="114300" h="4973320">
                <a:moveTo>
                  <a:pt x="104775" y="95250"/>
                </a:moveTo>
                <a:lnTo>
                  <a:pt x="76200" y="95250"/>
                </a:lnTo>
                <a:lnTo>
                  <a:pt x="76200" y="114300"/>
                </a:lnTo>
                <a:lnTo>
                  <a:pt x="114300" y="114300"/>
                </a:lnTo>
                <a:lnTo>
                  <a:pt x="104775" y="95250"/>
                </a:lnTo>
                <a:close/>
              </a:path>
            </a:pathLst>
          </a:custGeom>
          <a:solidFill>
            <a:srgbClr val="29298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8384793" y="980694"/>
            <a:ext cx="67373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i="1" spc="-10" dirty="0">
                <a:solidFill>
                  <a:srgbClr val="001F5F"/>
                </a:solidFill>
                <a:latin typeface="Arial"/>
                <a:cs typeface="Arial"/>
              </a:rPr>
              <a:t>Z-</a:t>
            </a:r>
            <a:r>
              <a:rPr sz="1800" i="1" spc="-20" dirty="0">
                <a:solidFill>
                  <a:srgbClr val="001F5F"/>
                </a:solidFill>
                <a:latin typeface="Arial"/>
                <a:cs typeface="Arial"/>
              </a:rPr>
              <a:t>Axis</a:t>
            </a:r>
            <a:endParaRPr sz="1800">
              <a:latin typeface="Arial"/>
              <a:cs typeface="Arial"/>
            </a:endParaRPr>
          </a:p>
        </p:txBody>
      </p:sp>
      <p:sp>
        <p:nvSpPr>
          <p:cNvPr id="12" name="object 12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045"/>
              </a:lnSpc>
            </a:pPr>
            <a:fld id="{81D60167-4931-47E6-BA6A-407CBD079E47}" type="slidenum">
              <a:rPr spc="-25" dirty="0"/>
              <a:t>15</a:t>
            </a:fld>
            <a:endParaRPr spc="-25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6670">
              <a:lnSpc>
                <a:spcPct val="100000"/>
              </a:lnSpc>
              <a:spcBef>
                <a:spcPts val="100"/>
              </a:spcBef>
            </a:pPr>
            <a:r>
              <a:rPr dirty="0"/>
              <a:t>STL</a:t>
            </a:r>
            <a:r>
              <a:rPr spc="-20" dirty="0"/>
              <a:t> </a:t>
            </a:r>
            <a:r>
              <a:rPr dirty="0"/>
              <a:t>file</a:t>
            </a:r>
            <a:r>
              <a:rPr spc="-15" dirty="0"/>
              <a:t> </a:t>
            </a:r>
            <a:r>
              <a:rPr spc="-10" dirty="0"/>
              <a:t>slicing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64236" y="978408"/>
            <a:ext cx="8415528" cy="5469636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045"/>
              </a:lnSpc>
            </a:pPr>
            <a:fld id="{81D60167-4931-47E6-BA6A-407CBD079E47}" type="slidenum">
              <a:rPr spc="-25" dirty="0"/>
              <a:t>16</a:t>
            </a:fld>
            <a:endParaRPr spc="-25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6670">
              <a:lnSpc>
                <a:spcPct val="100000"/>
              </a:lnSpc>
              <a:spcBef>
                <a:spcPts val="100"/>
              </a:spcBef>
            </a:pPr>
            <a:r>
              <a:rPr dirty="0"/>
              <a:t>STL</a:t>
            </a:r>
            <a:r>
              <a:rPr spc="-20" dirty="0"/>
              <a:t> </a:t>
            </a:r>
            <a:r>
              <a:rPr dirty="0"/>
              <a:t>file</a:t>
            </a:r>
            <a:r>
              <a:rPr spc="-15" dirty="0"/>
              <a:t> </a:t>
            </a:r>
            <a:r>
              <a:rPr spc="-10" dirty="0"/>
              <a:t>slicing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2299220"/>
            <a:ext cx="9143999" cy="3018897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045"/>
              </a:lnSpc>
            </a:pPr>
            <a:fld id="{81D60167-4931-47E6-BA6A-407CBD079E47}" type="slidenum">
              <a:rPr spc="-25" dirty="0"/>
              <a:t>17</a:t>
            </a:fld>
            <a:endParaRPr spc="-25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6670">
              <a:lnSpc>
                <a:spcPct val="100000"/>
              </a:lnSpc>
              <a:spcBef>
                <a:spcPts val="100"/>
              </a:spcBef>
            </a:pPr>
            <a:r>
              <a:rPr dirty="0"/>
              <a:t>AM</a:t>
            </a:r>
            <a:r>
              <a:rPr spc="-30" dirty="0"/>
              <a:t> </a:t>
            </a:r>
            <a:r>
              <a:rPr dirty="0"/>
              <a:t>manufacturing</a:t>
            </a:r>
            <a:r>
              <a:rPr spc="-20" dirty="0"/>
              <a:t> </a:t>
            </a:r>
            <a:r>
              <a:rPr spc="-10" dirty="0"/>
              <a:t>processes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9079" y="1498091"/>
            <a:ext cx="8625840" cy="4457700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045"/>
              </a:lnSpc>
            </a:pPr>
            <a:fld id="{81D60167-4931-47E6-BA6A-407CBD079E47}" type="slidenum">
              <a:rPr spc="-25" dirty="0"/>
              <a:t>18</a:t>
            </a:fld>
            <a:endParaRPr spc="-25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6670">
              <a:lnSpc>
                <a:spcPct val="100000"/>
              </a:lnSpc>
              <a:spcBef>
                <a:spcPts val="100"/>
              </a:spcBef>
            </a:pPr>
            <a:r>
              <a:rPr dirty="0"/>
              <a:t>Design</a:t>
            </a:r>
            <a:r>
              <a:rPr spc="-25" dirty="0"/>
              <a:t> </a:t>
            </a:r>
            <a:r>
              <a:rPr dirty="0"/>
              <a:t>Rules</a:t>
            </a:r>
            <a:r>
              <a:rPr spc="-10" dirty="0"/>
              <a:t> </a:t>
            </a:r>
            <a:r>
              <a:rPr dirty="0"/>
              <a:t>for</a:t>
            </a:r>
            <a:r>
              <a:rPr spc="-25" dirty="0"/>
              <a:t> </a:t>
            </a:r>
            <a:r>
              <a:rPr dirty="0"/>
              <a:t>AM</a:t>
            </a:r>
            <a:r>
              <a:rPr spc="5" dirty="0"/>
              <a:t> </a:t>
            </a:r>
            <a:r>
              <a:rPr dirty="0"/>
              <a:t>–</a:t>
            </a:r>
            <a:r>
              <a:rPr spc="-10" dirty="0"/>
              <a:t> </a:t>
            </a:r>
            <a:r>
              <a:rPr dirty="0"/>
              <a:t>quick</a:t>
            </a:r>
            <a:r>
              <a:rPr spc="-20" dirty="0"/>
              <a:t> </a:t>
            </a:r>
            <a:r>
              <a:rPr spc="-10" dirty="0"/>
              <a:t>overview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52043" y="911350"/>
            <a:ext cx="8439912" cy="5836918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045"/>
              </a:lnSpc>
            </a:pPr>
            <a:fld id="{81D60167-4931-47E6-BA6A-407CBD079E47}" type="slidenum">
              <a:rPr spc="-25" dirty="0"/>
              <a:t>19</a:t>
            </a:fld>
            <a:endParaRPr spc="-25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6670">
              <a:lnSpc>
                <a:spcPct val="100000"/>
              </a:lnSpc>
              <a:spcBef>
                <a:spcPts val="100"/>
              </a:spcBef>
            </a:pPr>
            <a:r>
              <a:rPr dirty="0"/>
              <a:t>Design</a:t>
            </a:r>
            <a:r>
              <a:rPr spc="-30" dirty="0"/>
              <a:t> </a:t>
            </a:r>
            <a:r>
              <a:rPr dirty="0"/>
              <a:t>Rules</a:t>
            </a:r>
            <a:r>
              <a:rPr spc="-15" dirty="0"/>
              <a:t> </a:t>
            </a:r>
            <a:r>
              <a:rPr dirty="0"/>
              <a:t>for</a:t>
            </a:r>
            <a:r>
              <a:rPr spc="-25" dirty="0"/>
              <a:t> </a:t>
            </a:r>
            <a:r>
              <a:rPr dirty="0"/>
              <a:t>AM.</a:t>
            </a:r>
            <a:r>
              <a:rPr spc="-15" dirty="0"/>
              <a:t> </a:t>
            </a:r>
            <a:r>
              <a:rPr dirty="0"/>
              <a:t>Material</a:t>
            </a:r>
            <a:r>
              <a:rPr spc="-10" dirty="0"/>
              <a:t> Extrusion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829055"/>
            <a:ext cx="9122705" cy="5690616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045"/>
              </a:lnSpc>
            </a:pPr>
            <a:fld id="{81D60167-4931-47E6-BA6A-407CBD079E47}" type="slidenum">
              <a:rPr spc="-25" dirty="0"/>
              <a:t>20</a:t>
            </a:fld>
            <a:endParaRPr spc="-25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6670">
              <a:lnSpc>
                <a:spcPct val="100000"/>
              </a:lnSpc>
              <a:spcBef>
                <a:spcPts val="100"/>
              </a:spcBef>
            </a:pPr>
            <a:r>
              <a:rPr dirty="0"/>
              <a:t>Design</a:t>
            </a:r>
            <a:r>
              <a:rPr spc="-30" dirty="0"/>
              <a:t> </a:t>
            </a:r>
            <a:r>
              <a:rPr dirty="0"/>
              <a:t>Rules</a:t>
            </a:r>
            <a:r>
              <a:rPr spc="-15" dirty="0"/>
              <a:t> </a:t>
            </a:r>
            <a:r>
              <a:rPr dirty="0"/>
              <a:t>for</a:t>
            </a:r>
            <a:r>
              <a:rPr spc="-25" dirty="0"/>
              <a:t> </a:t>
            </a:r>
            <a:r>
              <a:rPr dirty="0"/>
              <a:t>AM.</a:t>
            </a:r>
            <a:r>
              <a:rPr spc="-15" dirty="0"/>
              <a:t> </a:t>
            </a:r>
            <a:r>
              <a:rPr dirty="0"/>
              <a:t>Material</a:t>
            </a:r>
            <a:r>
              <a:rPr spc="-10" dirty="0"/>
              <a:t> Extrusion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469188" y="2051430"/>
            <a:ext cx="861694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latin typeface="Arial"/>
                <a:cs typeface="Arial"/>
              </a:rPr>
              <a:t>Single</a:t>
            </a:r>
            <a:endParaRPr sz="1800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1800" spc="-10" dirty="0">
                <a:latin typeface="Arial"/>
                <a:cs typeface="Arial"/>
              </a:rPr>
              <a:t>extruder</a:t>
            </a:r>
            <a:endParaRPr sz="1800" dirty="0">
              <a:latin typeface="Arial"/>
              <a:cs typeface="Arial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045"/>
              </a:lnSpc>
            </a:pPr>
            <a:fld id="{81D60167-4931-47E6-BA6A-407CBD079E47}" type="slidenum">
              <a:rPr spc="-25" dirty="0"/>
              <a:t>21</a:t>
            </a:fld>
            <a:endParaRPr spc="-25" dirty="0"/>
          </a:p>
        </p:txBody>
      </p:sp>
      <p:pic>
        <p:nvPicPr>
          <p:cNvPr id="9" name="20230216135824">
            <a:hlinkClick r:id="" action="ppaction://media"/>
            <a:extLst>
              <a:ext uri="{FF2B5EF4-FFF2-40B4-BE49-F238E27FC236}">
                <a16:creationId xmlns:a16="http://schemas.microsoft.com/office/drawing/2014/main" id="{F22488B7-103B-7884-CBFE-82D6F29FC472}"/>
              </a:ext>
            </a:extLst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3327" end="65792.5083"/>
                </p14:media>
              </p:ext>
            </p:extLst>
          </p:nvPr>
        </p:nvPicPr>
        <p:blipFill rotWithShape="1">
          <a:blip r:embed="rId4"/>
          <a:srcRect l="21167" t="25804" r="28580" b="22082"/>
          <a:stretch/>
        </p:blipFill>
        <p:spPr>
          <a:xfrm>
            <a:off x="1752600" y="1562100"/>
            <a:ext cx="6400802" cy="3733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017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6670">
              <a:lnSpc>
                <a:spcPct val="100000"/>
              </a:lnSpc>
              <a:spcBef>
                <a:spcPts val="100"/>
              </a:spcBef>
            </a:pPr>
            <a:r>
              <a:rPr dirty="0"/>
              <a:t>Design</a:t>
            </a:r>
            <a:r>
              <a:rPr spc="-30" dirty="0"/>
              <a:t> </a:t>
            </a:r>
            <a:r>
              <a:rPr dirty="0"/>
              <a:t>Rules</a:t>
            </a:r>
            <a:r>
              <a:rPr spc="-15" dirty="0"/>
              <a:t> </a:t>
            </a:r>
            <a:r>
              <a:rPr dirty="0"/>
              <a:t>for</a:t>
            </a:r>
            <a:r>
              <a:rPr spc="-25" dirty="0"/>
              <a:t> </a:t>
            </a:r>
            <a:r>
              <a:rPr dirty="0"/>
              <a:t>AM.</a:t>
            </a:r>
            <a:r>
              <a:rPr spc="-15" dirty="0"/>
              <a:t> </a:t>
            </a:r>
            <a:r>
              <a:rPr dirty="0"/>
              <a:t>Material</a:t>
            </a:r>
            <a:r>
              <a:rPr spc="-10" dirty="0"/>
              <a:t> Extrusion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469188" y="2051430"/>
            <a:ext cx="861694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latin typeface="Arial"/>
                <a:cs typeface="Arial"/>
              </a:rPr>
              <a:t>Single</a:t>
            </a:r>
            <a:endParaRPr sz="1800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1800" spc="-10" dirty="0">
                <a:latin typeface="Arial"/>
                <a:cs typeface="Arial"/>
              </a:rPr>
              <a:t>extruder</a:t>
            </a:r>
            <a:endParaRPr sz="1800" dirty="0">
              <a:latin typeface="Arial"/>
              <a:cs typeface="Arial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045"/>
              </a:lnSpc>
            </a:pPr>
            <a:fld id="{81D60167-4931-47E6-BA6A-407CBD079E47}" type="slidenum">
              <a:rPr spc="-25" dirty="0"/>
              <a:t>22</a:t>
            </a:fld>
            <a:endParaRPr spc="-25" dirty="0"/>
          </a:p>
        </p:txBody>
      </p:sp>
      <p:pic>
        <p:nvPicPr>
          <p:cNvPr id="9" name="20230216135824">
            <a:hlinkClick r:id="" action="ppaction://media"/>
            <a:extLst>
              <a:ext uri="{FF2B5EF4-FFF2-40B4-BE49-F238E27FC236}">
                <a16:creationId xmlns:a16="http://schemas.microsoft.com/office/drawing/2014/main" id="{AB869DD8-78F8-AB18-08F8-70206C8E56EE}"/>
              </a:ext>
            </a:extLst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33766" end="38392.5083"/>
                </p14:media>
              </p:ext>
            </p:extLst>
          </p:nvPr>
        </p:nvPicPr>
        <p:blipFill rotWithShape="1">
          <a:blip r:embed="rId4"/>
          <a:srcRect l="30833" t="20741" r="44167" b="11111"/>
          <a:stretch/>
        </p:blipFill>
        <p:spPr>
          <a:xfrm>
            <a:off x="3352800" y="1143000"/>
            <a:ext cx="3429000" cy="525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97632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978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6670">
              <a:lnSpc>
                <a:spcPct val="100000"/>
              </a:lnSpc>
              <a:spcBef>
                <a:spcPts val="100"/>
              </a:spcBef>
            </a:pPr>
            <a:r>
              <a:rPr dirty="0"/>
              <a:t>Design</a:t>
            </a:r>
            <a:r>
              <a:rPr spc="-30" dirty="0"/>
              <a:t> </a:t>
            </a:r>
            <a:r>
              <a:rPr dirty="0"/>
              <a:t>Rules</a:t>
            </a:r>
            <a:r>
              <a:rPr spc="-15" dirty="0"/>
              <a:t> </a:t>
            </a:r>
            <a:r>
              <a:rPr dirty="0"/>
              <a:t>for</a:t>
            </a:r>
            <a:r>
              <a:rPr spc="-25" dirty="0"/>
              <a:t> </a:t>
            </a:r>
            <a:r>
              <a:rPr dirty="0"/>
              <a:t>AM.</a:t>
            </a:r>
            <a:r>
              <a:rPr spc="-15" dirty="0"/>
              <a:t> </a:t>
            </a:r>
            <a:r>
              <a:rPr dirty="0"/>
              <a:t>Material</a:t>
            </a:r>
            <a:r>
              <a:rPr spc="-10" dirty="0"/>
              <a:t> Extrusion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469188" y="2051430"/>
            <a:ext cx="1131012" cy="5668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pc="-10" dirty="0">
                <a:latin typeface="Arial"/>
                <a:cs typeface="Arial"/>
              </a:rPr>
              <a:t>Dual head </a:t>
            </a:r>
            <a:endParaRPr sz="1800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1800" spc="-10" dirty="0">
                <a:latin typeface="Arial"/>
                <a:cs typeface="Arial"/>
              </a:rPr>
              <a:t>extruder</a:t>
            </a:r>
            <a:endParaRPr sz="1800" dirty="0">
              <a:latin typeface="Arial"/>
              <a:cs typeface="Arial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045"/>
              </a:lnSpc>
            </a:pPr>
            <a:fld id="{81D60167-4931-47E6-BA6A-407CBD079E47}" type="slidenum">
              <a:rPr spc="-25" dirty="0"/>
              <a:t>23</a:t>
            </a:fld>
            <a:endParaRPr spc="-25" dirty="0"/>
          </a:p>
        </p:txBody>
      </p:sp>
      <p:pic>
        <p:nvPicPr>
          <p:cNvPr id="3" name="20230216135824">
            <a:hlinkClick r:id="" action="ppaction://media"/>
            <a:extLst>
              <a:ext uri="{FF2B5EF4-FFF2-40B4-BE49-F238E27FC236}">
                <a16:creationId xmlns:a16="http://schemas.microsoft.com/office/drawing/2014/main" id="{63EEFC0E-48D8-E53E-8988-277FA304F6D4}"/>
              </a:ext>
            </a:extLst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61628" end="5404.5083"/>
                </p14:media>
              </p:ext>
            </p:extLst>
          </p:nvPr>
        </p:nvPicPr>
        <p:blipFill rotWithShape="1">
          <a:blip r:embed="rId4"/>
          <a:srcRect l="21667" t="27778" r="30000" b="23333"/>
          <a:stretch/>
        </p:blipFill>
        <p:spPr>
          <a:xfrm>
            <a:off x="2133600" y="1905000"/>
            <a:ext cx="5943600" cy="3381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5551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10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6670">
              <a:lnSpc>
                <a:spcPct val="100000"/>
              </a:lnSpc>
              <a:spcBef>
                <a:spcPts val="100"/>
              </a:spcBef>
            </a:pPr>
            <a:r>
              <a:rPr dirty="0"/>
              <a:t>Design</a:t>
            </a:r>
            <a:r>
              <a:rPr spc="-15" dirty="0"/>
              <a:t> </a:t>
            </a:r>
            <a:r>
              <a:rPr dirty="0"/>
              <a:t>Rules</a:t>
            </a:r>
            <a:r>
              <a:rPr spc="-15" dirty="0"/>
              <a:t> </a:t>
            </a:r>
            <a:r>
              <a:rPr dirty="0"/>
              <a:t>for</a:t>
            </a:r>
            <a:r>
              <a:rPr spc="-20" dirty="0"/>
              <a:t> </a:t>
            </a:r>
            <a:r>
              <a:rPr dirty="0"/>
              <a:t>AM.</a:t>
            </a:r>
            <a:r>
              <a:rPr spc="-10" dirty="0"/>
              <a:t> Supports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69619" y="1059115"/>
            <a:ext cx="7604759" cy="5524564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045"/>
              </a:lnSpc>
            </a:pPr>
            <a:fld id="{81D60167-4931-47E6-BA6A-407CBD079E47}" type="slidenum">
              <a:rPr spc="-25" dirty="0"/>
              <a:t>24</a:t>
            </a:fld>
            <a:endParaRPr spc="-25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6670">
              <a:lnSpc>
                <a:spcPct val="100000"/>
              </a:lnSpc>
              <a:spcBef>
                <a:spcPts val="100"/>
              </a:spcBef>
            </a:pPr>
            <a:r>
              <a:rPr dirty="0"/>
              <a:t>Design</a:t>
            </a:r>
            <a:r>
              <a:rPr spc="-30" dirty="0"/>
              <a:t> </a:t>
            </a:r>
            <a:r>
              <a:rPr dirty="0"/>
              <a:t>Rules</a:t>
            </a:r>
            <a:r>
              <a:rPr spc="-15" dirty="0"/>
              <a:t> </a:t>
            </a:r>
            <a:r>
              <a:rPr dirty="0"/>
              <a:t>for</a:t>
            </a:r>
            <a:r>
              <a:rPr spc="-30" dirty="0"/>
              <a:t> </a:t>
            </a:r>
            <a:r>
              <a:rPr dirty="0"/>
              <a:t>AM.</a:t>
            </a:r>
            <a:r>
              <a:rPr spc="-15" dirty="0"/>
              <a:t> </a:t>
            </a:r>
            <a:r>
              <a:rPr dirty="0"/>
              <a:t>Material</a:t>
            </a:r>
            <a:r>
              <a:rPr spc="-15" dirty="0"/>
              <a:t> </a:t>
            </a:r>
            <a:r>
              <a:rPr dirty="0"/>
              <a:t>Extrusion:</a:t>
            </a:r>
            <a:r>
              <a:rPr spc="-10" dirty="0"/>
              <a:t> Supports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46888" y="935736"/>
            <a:ext cx="8645652" cy="5404104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045"/>
              </a:lnSpc>
            </a:pPr>
            <a:fld id="{81D60167-4931-47E6-BA6A-407CBD079E47}" type="slidenum">
              <a:rPr spc="-25" dirty="0"/>
              <a:t>25</a:t>
            </a:fld>
            <a:endParaRPr spc="-25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6670">
              <a:lnSpc>
                <a:spcPct val="100000"/>
              </a:lnSpc>
              <a:spcBef>
                <a:spcPts val="100"/>
              </a:spcBef>
            </a:pPr>
            <a:r>
              <a:rPr dirty="0"/>
              <a:t>Design</a:t>
            </a:r>
            <a:r>
              <a:rPr spc="-30" dirty="0"/>
              <a:t> </a:t>
            </a:r>
            <a:r>
              <a:rPr dirty="0"/>
              <a:t>Rules</a:t>
            </a:r>
            <a:r>
              <a:rPr spc="-15" dirty="0"/>
              <a:t> </a:t>
            </a:r>
            <a:r>
              <a:rPr dirty="0"/>
              <a:t>for</a:t>
            </a:r>
            <a:r>
              <a:rPr spc="-30" dirty="0"/>
              <a:t> </a:t>
            </a:r>
            <a:r>
              <a:rPr dirty="0"/>
              <a:t>AM.</a:t>
            </a:r>
            <a:r>
              <a:rPr spc="-15" dirty="0"/>
              <a:t> </a:t>
            </a:r>
            <a:r>
              <a:rPr dirty="0"/>
              <a:t>Material</a:t>
            </a:r>
            <a:r>
              <a:rPr spc="-15" dirty="0"/>
              <a:t> </a:t>
            </a:r>
            <a:r>
              <a:rPr dirty="0"/>
              <a:t>Extrusion:</a:t>
            </a:r>
            <a:r>
              <a:rPr spc="-10" dirty="0"/>
              <a:t> Supports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16636" y="1075944"/>
            <a:ext cx="8110728" cy="5410200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045"/>
              </a:lnSpc>
            </a:pPr>
            <a:fld id="{81D60167-4931-47E6-BA6A-407CBD079E47}" type="slidenum">
              <a:rPr spc="-25" dirty="0"/>
              <a:t>26</a:t>
            </a:fld>
            <a:endParaRPr spc="-25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6670">
              <a:lnSpc>
                <a:spcPct val="100000"/>
              </a:lnSpc>
              <a:spcBef>
                <a:spcPts val="100"/>
              </a:spcBef>
            </a:pPr>
            <a:r>
              <a:rPr dirty="0"/>
              <a:t>Design</a:t>
            </a:r>
            <a:r>
              <a:rPr spc="-30" dirty="0"/>
              <a:t> </a:t>
            </a:r>
            <a:r>
              <a:rPr dirty="0"/>
              <a:t>Rules</a:t>
            </a:r>
            <a:r>
              <a:rPr spc="-15" dirty="0"/>
              <a:t> </a:t>
            </a:r>
            <a:r>
              <a:rPr dirty="0"/>
              <a:t>for</a:t>
            </a:r>
            <a:r>
              <a:rPr spc="-30" dirty="0"/>
              <a:t> </a:t>
            </a:r>
            <a:r>
              <a:rPr dirty="0"/>
              <a:t>AM.</a:t>
            </a:r>
            <a:r>
              <a:rPr spc="-15" dirty="0"/>
              <a:t> </a:t>
            </a:r>
            <a:r>
              <a:rPr dirty="0"/>
              <a:t>Material</a:t>
            </a:r>
            <a:r>
              <a:rPr spc="-15" dirty="0"/>
              <a:t> </a:t>
            </a:r>
            <a:r>
              <a:rPr dirty="0"/>
              <a:t>Extrusion:</a:t>
            </a:r>
            <a:r>
              <a:rPr spc="-10" dirty="0"/>
              <a:t> Supports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22504" y="1252727"/>
            <a:ext cx="8698992" cy="5117592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045"/>
              </a:lnSpc>
            </a:pPr>
            <a:fld id="{81D60167-4931-47E6-BA6A-407CBD079E47}" type="slidenum">
              <a:rPr spc="-25" dirty="0"/>
              <a:t>27</a:t>
            </a:fld>
            <a:endParaRPr spc="-25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6670">
              <a:lnSpc>
                <a:spcPct val="100000"/>
              </a:lnSpc>
              <a:spcBef>
                <a:spcPts val="100"/>
              </a:spcBef>
            </a:pPr>
            <a:r>
              <a:rPr dirty="0"/>
              <a:t>Design</a:t>
            </a:r>
            <a:r>
              <a:rPr spc="-30" dirty="0"/>
              <a:t> </a:t>
            </a:r>
            <a:r>
              <a:rPr dirty="0"/>
              <a:t>Rules</a:t>
            </a:r>
            <a:r>
              <a:rPr spc="-10" dirty="0"/>
              <a:t> </a:t>
            </a:r>
            <a:r>
              <a:rPr dirty="0"/>
              <a:t>for</a:t>
            </a:r>
            <a:r>
              <a:rPr spc="-25" dirty="0"/>
              <a:t> </a:t>
            </a:r>
            <a:r>
              <a:rPr dirty="0"/>
              <a:t>AM.</a:t>
            </a:r>
            <a:r>
              <a:rPr spc="-10" dirty="0"/>
              <a:t> </a:t>
            </a:r>
            <a:r>
              <a:rPr dirty="0"/>
              <a:t>Material</a:t>
            </a:r>
            <a:r>
              <a:rPr spc="-10" dirty="0"/>
              <a:t> </a:t>
            </a:r>
            <a:r>
              <a:rPr dirty="0"/>
              <a:t>Extrusion:</a:t>
            </a:r>
            <a:r>
              <a:rPr spc="-10" dirty="0"/>
              <a:t> </a:t>
            </a:r>
            <a:r>
              <a:rPr dirty="0"/>
              <a:t>Self-</a:t>
            </a:r>
            <a:r>
              <a:rPr spc="-10" dirty="0"/>
              <a:t>supporting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827532"/>
            <a:ext cx="9143999" cy="6030466"/>
          </a:xfrm>
          <a:prstGeom prst="rect">
            <a:avLst/>
          </a:prstGeom>
        </p:spPr>
      </p:pic>
      <p:sp>
        <p:nvSpPr>
          <p:cNvPr id="5" name="object 5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045"/>
              </a:lnSpc>
            </a:pPr>
            <a:fld id="{81D60167-4931-47E6-BA6A-407CBD079E47}" type="slidenum">
              <a:rPr spc="-25" dirty="0"/>
              <a:t>28</a:t>
            </a:fld>
            <a:endParaRPr spc="-25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6670">
              <a:lnSpc>
                <a:spcPct val="100000"/>
              </a:lnSpc>
              <a:spcBef>
                <a:spcPts val="100"/>
              </a:spcBef>
            </a:pPr>
            <a:r>
              <a:rPr dirty="0"/>
              <a:t>Design</a:t>
            </a:r>
            <a:r>
              <a:rPr spc="-30" dirty="0"/>
              <a:t> </a:t>
            </a:r>
            <a:r>
              <a:rPr dirty="0"/>
              <a:t>Rules</a:t>
            </a:r>
            <a:r>
              <a:rPr spc="-15" dirty="0"/>
              <a:t> </a:t>
            </a:r>
            <a:r>
              <a:rPr dirty="0"/>
              <a:t>for</a:t>
            </a:r>
            <a:r>
              <a:rPr spc="-25" dirty="0"/>
              <a:t> </a:t>
            </a:r>
            <a:r>
              <a:rPr dirty="0"/>
              <a:t>AM.</a:t>
            </a:r>
            <a:r>
              <a:rPr spc="-15" dirty="0"/>
              <a:t> </a:t>
            </a:r>
            <a:r>
              <a:rPr dirty="0"/>
              <a:t>Material</a:t>
            </a:r>
            <a:r>
              <a:rPr spc="-10" dirty="0"/>
              <a:t> Extrusion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18048" y="1009450"/>
            <a:ext cx="5496032" cy="5413404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045"/>
              </a:lnSpc>
            </a:pPr>
            <a:fld id="{81D60167-4931-47E6-BA6A-407CBD079E47}" type="slidenum">
              <a:rPr spc="-25" dirty="0"/>
              <a:t>29</a:t>
            </a:fld>
            <a:endParaRPr spc="-25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6670">
              <a:lnSpc>
                <a:spcPct val="100000"/>
              </a:lnSpc>
              <a:spcBef>
                <a:spcPts val="100"/>
              </a:spcBef>
            </a:pPr>
            <a:r>
              <a:rPr dirty="0"/>
              <a:t>Design</a:t>
            </a:r>
            <a:r>
              <a:rPr spc="-25" dirty="0"/>
              <a:t> </a:t>
            </a:r>
            <a:r>
              <a:rPr dirty="0"/>
              <a:t>Rules</a:t>
            </a:r>
            <a:r>
              <a:rPr spc="-15" dirty="0"/>
              <a:t> </a:t>
            </a:r>
            <a:r>
              <a:rPr dirty="0"/>
              <a:t>for</a:t>
            </a:r>
            <a:r>
              <a:rPr spc="-30" dirty="0"/>
              <a:t> </a:t>
            </a:r>
            <a:r>
              <a:rPr dirty="0"/>
              <a:t>AM.</a:t>
            </a:r>
            <a:r>
              <a:rPr spc="-15" dirty="0"/>
              <a:t> </a:t>
            </a:r>
            <a:r>
              <a:rPr dirty="0"/>
              <a:t>Interlocking</a:t>
            </a:r>
            <a:r>
              <a:rPr spc="-30" dirty="0"/>
              <a:t> </a:t>
            </a:r>
            <a:r>
              <a:rPr spc="-10" dirty="0"/>
              <a:t>parts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88315" y="2158263"/>
            <a:ext cx="8590369" cy="3208433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045"/>
              </a:lnSpc>
            </a:pPr>
            <a:fld id="{81D60167-4931-47E6-BA6A-407CBD079E47}" type="slidenum">
              <a:rPr spc="-25" dirty="0"/>
              <a:t>30</a:t>
            </a:fld>
            <a:endParaRPr spc="-25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6670">
              <a:lnSpc>
                <a:spcPct val="100000"/>
              </a:lnSpc>
              <a:spcBef>
                <a:spcPts val="100"/>
              </a:spcBef>
            </a:pPr>
            <a:r>
              <a:rPr dirty="0"/>
              <a:t>Design</a:t>
            </a:r>
            <a:r>
              <a:rPr spc="-30" dirty="0"/>
              <a:t> </a:t>
            </a:r>
            <a:r>
              <a:rPr dirty="0"/>
              <a:t>Rules</a:t>
            </a:r>
            <a:r>
              <a:rPr spc="-15" dirty="0"/>
              <a:t> </a:t>
            </a:r>
            <a:r>
              <a:rPr dirty="0"/>
              <a:t>for</a:t>
            </a:r>
            <a:r>
              <a:rPr spc="-30" dirty="0"/>
              <a:t> </a:t>
            </a:r>
            <a:r>
              <a:rPr dirty="0"/>
              <a:t>AM.</a:t>
            </a:r>
            <a:r>
              <a:rPr spc="-15" dirty="0"/>
              <a:t> </a:t>
            </a:r>
            <a:r>
              <a:rPr dirty="0"/>
              <a:t>Material</a:t>
            </a:r>
            <a:r>
              <a:rPr spc="-15" dirty="0"/>
              <a:t> </a:t>
            </a:r>
            <a:r>
              <a:rPr dirty="0"/>
              <a:t>Extrusion:</a:t>
            </a:r>
            <a:r>
              <a:rPr spc="-10" dirty="0"/>
              <a:t> Infill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88620" y="1120139"/>
            <a:ext cx="8366759" cy="5228844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045"/>
              </a:lnSpc>
            </a:pPr>
            <a:fld id="{81D60167-4931-47E6-BA6A-407CBD079E47}" type="slidenum">
              <a:rPr spc="-25" dirty="0"/>
              <a:t>31</a:t>
            </a:fld>
            <a:endParaRPr spc="-25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6670">
              <a:lnSpc>
                <a:spcPct val="100000"/>
              </a:lnSpc>
              <a:spcBef>
                <a:spcPts val="100"/>
              </a:spcBef>
            </a:pPr>
            <a:r>
              <a:rPr dirty="0"/>
              <a:t>Design</a:t>
            </a:r>
            <a:r>
              <a:rPr spc="-30" dirty="0"/>
              <a:t> </a:t>
            </a:r>
            <a:r>
              <a:rPr dirty="0"/>
              <a:t>Rules</a:t>
            </a:r>
            <a:r>
              <a:rPr spc="-15" dirty="0"/>
              <a:t> </a:t>
            </a:r>
            <a:r>
              <a:rPr dirty="0"/>
              <a:t>for</a:t>
            </a:r>
            <a:r>
              <a:rPr spc="-30" dirty="0"/>
              <a:t> </a:t>
            </a:r>
            <a:r>
              <a:rPr dirty="0"/>
              <a:t>AM.</a:t>
            </a:r>
            <a:r>
              <a:rPr spc="-15" dirty="0"/>
              <a:t> </a:t>
            </a:r>
            <a:r>
              <a:rPr dirty="0"/>
              <a:t>Material</a:t>
            </a:r>
            <a:r>
              <a:rPr spc="-15" dirty="0"/>
              <a:t> </a:t>
            </a:r>
            <a:r>
              <a:rPr dirty="0"/>
              <a:t>Extrusion:</a:t>
            </a:r>
            <a:r>
              <a:rPr spc="-15" dirty="0"/>
              <a:t> </a:t>
            </a:r>
            <a:r>
              <a:rPr dirty="0"/>
              <a:t>Part</a:t>
            </a:r>
            <a:r>
              <a:rPr spc="-15" dirty="0"/>
              <a:t> </a:t>
            </a:r>
            <a:r>
              <a:rPr spc="-10" dirty="0"/>
              <a:t>orientation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355896" y="3868728"/>
            <a:ext cx="6575371" cy="2224402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337816" y="1051560"/>
            <a:ext cx="4073652" cy="2546604"/>
          </a:xfrm>
          <a:prstGeom prst="rect">
            <a:avLst/>
          </a:prstGeom>
        </p:spPr>
      </p:pic>
      <p:sp>
        <p:nvSpPr>
          <p:cNvPr id="5" name="object 5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045"/>
              </a:lnSpc>
            </a:pPr>
            <a:fld id="{81D60167-4931-47E6-BA6A-407CBD079E47}" type="slidenum">
              <a:rPr spc="-25" dirty="0"/>
              <a:t>32</a:t>
            </a:fld>
            <a:endParaRPr spc="-25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6670">
              <a:lnSpc>
                <a:spcPct val="100000"/>
              </a:lnSpc>
              <a:spcBef>
                <a:spcPts val="100"/>
              </a:spcBef>
            </a:pPr>
            <a:r>
              <a:rPr dirty="0"/>
              <a:t>Design</a:t>
            </a:r>
            <a:r>
              <a:rPr spc="-30" dirty="0"/>
              <a:t> </a:t>
            </a:r>
            <a:r>
              <a:rPr dirty="0"/>
              <a:t>Rules</a:t>
            </a:r>
            <a:r>
              <a:rPr spc="-15" dirty="0"/>
              <a:t> </a:t>
            </a:r>
            <a:r>
              <a:rPr dirty="0"/>
              <a:t>for</a:t>
            </a:r>
            <a:r>
              <a:rPr spc="-30" dirty="0"/>
              <a:t> </a:t>
            </a:r>
            <a:r>
              <a:rPr dirty="0"/>
              <a:t>AM.</a:t>
            </a:r>
            <a:r>
              <a:rPr spc="-15" dirty="0"/>
              <a:t> </a:t>
            </a:r>
            <a:r>
              <a:rPr dirty="0"/>
              <a:t>Material</a:t>
            </a:r>
            <a:r>
              <a:rPr spc="-15" dirty="0"/>
              <a:t> </a:t>
            </a:r>
            <a:r>
              <a:rPr dirty="0"/>
              <a:t>Extrusion:</a:t>
            </a:r>
            <a:r>
              <a:rPr spc="-15" dirty="0"/>
              <a:t> </a:t>
            </a:r>
            <a:r>
              <a:rPr dirty="0"/>
              <a:t>Part</a:t>
            </a:r>
            <a:r>
              <a:rPr spc="-15" dirty="0"/>
              <a:t> </a:t>
            </a:r>
            <a:r>
              <a:rPr spc="-10" dirty="0"/>
              <a:t>orientation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16793" y="1398915"/>
            <a:ext cx="6877674" cy="4662809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045"/>
              </a:lnSpc>
            </a:pPr>
            <a:fld id="{81D60167-4931-47E6-BA6A-407CBD079E47}" type="slidenum">
              <a:rPr spc="-25" dirty="0"/>
              <a:t>33</a:t>
            </a:fld>
            <a:endParaRPr spc="-25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6670">
              <a:lnSpc>
                <a:spcPct val="100000"/>
              </a:lnSpc>
              <a:spcBef>
                <a:spcPts val="100"/>
              </a:spcBef>
            </a:pPr>
            <a:r>
              <a:rPr dirty="0"/>
              <a:t>Design</a:t>
            </a:r>
            <a:r>
              <a:rPr spc="-30" dirty="0"/>
              <a:t> </a:t>
            </a:r>
            <a:r>
              <a:rPr dirty="0"/>
              <a:t>Rules</a:t>
            </a:r>
            <a:r>
              <a:rPr spc="-15" dirty="0"/>
              <a:t> </a:t>
            </a:r>
            <a:r>
              <a:rPr dirty="0"/>
              <a:t>for</a:t>
            </a:r>
            <a:r>
              <a:rPr spc="-30" dirty="0"/>
              <a:t> </a:t>
            </a:r>
            <a:r>
              <a:rPr dirty="0"/>
              <a:t>AM.</a:t>
            </a:r>
            <a:r>
              <a:rPr spc="-15" dirty="0"/>
              <a:t> </a:t>
            </a:r>
            <a:r>
              <a:rPr dirty="0"/>
              <a:t>Material</a:t>
            </a:r>
            <a:r>
              <a:rPr spc="-15" dirty="0"/>
              <a:t> </a:t>
            </a:r>
            <a:r>
              <a:rPr dirty="0"/>
              <a:t>Extrusion:</a:t>
            </a:r>
            <a:r>
              <a:rPr spc="-15" dirty="0"/>
              <a:t> </a:t>
            </a:r>
            <a:r>
              <a:rPr dirty="0"/>
              <a:t>Part</a:t>
            </a:r>
            <a:r>
              <a:rPr spc="-15" dirty="0"/>
              <a:t> </a:t>
            </a:r>
            <a:r>
              <a:rPr spc="-10" dirty="0"/>
              <a:t>orientation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1001267" y="935736"/>
            <a:ext cx="7423784" cy="5742940"/>
            <a:chOff x="1001267" y="935736"/>
            <a:chExt cx="7423784" cy="574294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01267" y="935736"/>
              <a:ext cx="7423404" cy="2756916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01267" y="3692652"/>
              <a:ext cx="7405116" cy="2985516"/>
            </a:xfrm>
            <a:prstGeom prst="rect">
              <a:avLst/>
            </a:prstGeom>
          </p:spPr>
        </p:pic>
      </p:grpSp>
      <p:sp>
        <p:nvSpPr>
          <p:cNvPr id="6" name="object 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045"/>
              </a:lnSpc>
            </a:pPr>
            <a:fld id="{81D60167-4931-47E6-BA6A-407CBD079E47}" type="slidenum">
              <a:rPr spc="-25" dirty="0"/>
              <a:t>34</a:t>
            </a:fld>
            <a:endParaRPr spc="-25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6670">
              <a:lnSpc>
                <a:spcPct val="100000"/>
              </a:lnSpc>
              <a:spcBef>
                <a:spcPts val="100"/>
              </a:spcBef>
            </a:pPr>
            <a:r>
              <a:rPr dirty="0"/>
              <a:t>Design</a:t>
            </a:r>
            <a:r>
              <a:rPr spc="-30" dirty="0"/>
              <a:t> </a:t>
            </a:r>
            <a:r>
              <a:rPr dirty="0"/>
              <a:t>Rules</a:t>
            </a:r>
            <a:r>
              <a:rPr spc="-15" dirty="0"/>
              <a:t> </a:t>
            </a:r>
            <a:r>
              <a:rPr dirty="0"/>
              <a:t>for</a:t>
            </a:r>
            <a:r>
              <a:rPr spc="-30" dirty="0"/>
              <a:t> </a:t>
            </a:r>
            <a:r>
              <a:rPr dirty="0"/>
              <a:t>AM.</a:t>
            </a:r>
            <a:r>
              <a:rPr spc="-15" dirty="0"/>
              <a:t> </a:t>
            </a:r>
            <a:r>
              <a:rPr dirty="0"/>
              <a:t>Material</a:t>
            </a:r>
            <a:r>
              <a:rPr spc="-15" dirty="0"/>
              <a:t> </a:t>
            </a:r>
            <a:r>
              <a:rPr dirty="0"/>
              <a:t>Extrusion:</a:t>
            </a:r>
            <a:r>
              <a:rPr spc="-15" dirty="0"/>
              <a:t> </a:t>
            </a:r>
            <a:r>
              <a:rPr dirty="0"/>
              <a:t>Part</a:t>
            </a:r>
            <a:r>
              <a:rPr spc="-15" dirty="0"/>
              <a:t> </a:t>
            </a:r>
            <a:r>
              <a:rPr spc="-10" dirty="0"/>
              <a:t>orientation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83463" y="1196340"/>
            <a:ext cx="8729471" cy="4715255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045"/>
              </a:lnSpc>
            </a:pPr>
            <a:fld id="{81D60167-4931-47E6-BA6A-407CBD079E47}" type="slidenum">
              <a:rPr spc="-25" dirty="0"/>
              <a:t>35</a:t>
            </a:fld>
            <a:endParaRPr spc="-25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61315" y="267461"/>
            <a:ext cx="7380655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6670">
              <a:lnSpc>
                <a:spcPct val="100000"/>
              </a:lnSpc>
              <a:spcBef>
                <a:spcPts val="100"/>
              </a:spcBef>
            </a:pPr>
            <a:r>
              <a:rPr dirty="0"/>
              <a:t>Design</a:t>
            </a:r>
            <a:r>
              <a:rPr spc="-20" dirty="0"/>
              <a:t> </a:t>
            </a:r>
            <a:r>
              <a:rPr dirty="0"/>
              <a:t>Rules</a:t>
            </a:r>
            <a:r>
              <a:rPr spc="-10" dirty="0"/>
              <a:t> </a:t>
            </a:r>
            <a:r>
              <a:rPr dirty="0"/>
              <a:t>for</a:t>
            </a:r>
            <a:r>
              <a:rPr spc="-25" dirty="0"/>
              <a:t> </a:t>
            </a:r>
            <a:r>
              <a:rPr dirty="0"/>
              <a:t>AM.</a:t>
            </a:r>
            <a:r>
              <a:rPr spc="-15" dirty="0"/>
              <a:t> </a:t>
            </a:r>
            <a:r>
              <a:rPr dirty="0"/>
              <a:t>Material</a:t>
            </a:r>
            <a:r>
              <a:rPr spc="-10" dirty="0"/>
              <a:t> </a:t>
            </a:r>
            <a:r>
              <a:rPr dirty="0"/>
              <a:t>Extrusion:</a:t>
            </a:r>
            <a:r>
              <a:rPr spc="-10" dirty="0"/>
              <a:t> </a:t>
            </a:r>
            <a:r>
              <a:rPr spc="-30" dirty="0"/>
              <a:t> </a:t>
            </a:r>
            <a:r>
              <a:rPr spc="-25" dirty="0"/>
              <a:t>FDM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045"/>
              </a:lnSpc>
            </a:pPr>
            <a:fld id="{81D60167-4931-47E6-BA6A-407CBD079E47}" type="slidenum">
              <a:rPr spc="-25" dirty="0"/>
              <a:t>36</a:t>
            </a:fld>
            <a:endParaRPr spc="-25" dirty="0"/>
          </a:p>
        </p:txBody>
      </p:sp>
      <p:pic>
        <p:nvPicPr>
          <p:cNvPr id="5" name="Online Media 4" title="Fused Deposition Modeling (FDM) Technology">
            <a:hlinkClick r:id="" action="ppaction://media"/>
            <a:extLst>
              <a:ext uri="{FF2B5EF4-FFF2-40B4-BE49-F238E27FC236}">
                <a16:creationId xmlns:a16="http://schemas.microsoft.com/office/drawing/2014/main" id="{05E2BD24-905F-143F-E8C2-2F3196B6544C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30551" y="1219200"/>
            <a:ext cx="9082898" cy="513183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6670">
              <a:lnSpc>
                <a:spcPct val="100000"/>
              </a:lnSpc>
              <a:spcBef>
                <a:spcPts val="100"/>
              </a:spcBef>
            </a:pPr>
            <a:r>
              <a:rPr dirty="0"/>
              <a:t>Design</a:t>
            </a:r>
            <a:r>
              <a:rPr spc="-30" dirty="0"/>
              <a:t> </a:t>
            </a:r>
            <a:r>
              <a:rPr dirty="0"/>
              <a:t>Rules</a:t>
            </a:r>
            <a:r>
              <a:rPr spc="-15" dirty="0"/>
              <a:t> </a:t>
            </a:r>
            <a:r>
              <a:rPr dirty="0"/>
              <a:t>for</a:t>
            </a:r>
            <a:r>
              <a:rPr spc="-25" dirty="0"/>
              <a:t> </a:t>
            </a:r>
            <a:r>
              <a:rPr dirty="0"/>
              <a:t>AM.</a:t>
            </a:r>
            <a:r>
              <a:rPr spc="-15" dirty="0"/>
              <a:t> </a:t>
            </a:r>
            <a:r>
              <a:rPr dirty="0"/>
              <a:t>Material</a:t>
            </a:r>
            <a:r>
              <a:rPr spc="-10" dirty="0"/>
              <a:t> Extrusion</a:t>
            </a:r>
          </a:p>
        </p:txBody>
      </p:sp>
      <p:sp>
        <p:nvSpPr>
          <p:cNvPr id="5" name="object 5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045"/>
              </a:lnSpc>
            </a:pPr>
            <a:fld id="{81D60167-4931-47E6-BA6A-407CBD079E47}" type="slidenum">
              <a:rPr spc="-25" dirty="0"/>
              <a:t>37</a:t>
            </a:fld>
            <a:endParaRPr spc="-25" dirty="0"/>
          </a:p>
        </p:txBody>
      </p:sp>
      <p:sp>
        <p:nvSpPr>
          <p:cNvPr id="3" name="object 3"/>
          <p:cNvSpPr txBox="1"/>
          <p:nvPr/>
        </p:nvSpPr>
        <p:spPr>
          <a:xfrm>
            <a:off x="328066" y="1702053"/>
            <a:ext cx="8277859" cy="16719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i="1" spc="-10" dirty="0">
                <a:latin typeface="Arial"/>
                <a:cs typeface="Arial"/>
              </a:rPr>
              <a:t>Advantages:</a:t>
            </a:r>
            <a:endParaRPr sz="1800">
              <a:latin typeface="Arial"/>
              <a:cs typeface="Arial"/>
            </a:endParaRPr>
          </a:p>
          <a:p>
            <a:pPr marL="12700" marR="17145" indent="142875">
              <a:lnSpc>
                <a:spcPct val="100000"/>
              </a:lnSpc>
              <a:buChar char="•"/>
              <a:tabLst>
                <a:tab pos="155575" algn="l"/>
              </a:tabLst>
            </a:pPr>
            <a:r>
              <a:rPr sz="1800" dirty="0">
                <a:latin typeface="Arial"/>
                <a:cs typeface="Arial"/>
              </a:rPr>
              <a:t>FDM</a:t>
            </a:r>
            <a:r>
              <a:rPr sz="1800" spc="-4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is</a:t>
            </a:r>
            <a:r>
              <a:rPr sz="1800" spc="-2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the</a:t>
            </a:r>
            <a:r>
              <a:rPr sz="1800" spc="-2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most</a:t>
            </a:r>
            <a:r>
              <a:rPr sz="1800" spc="-1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cost-effective</a:t>
            </a:r>
            <a:r>
              <a:rPr sz="1800" spc="-2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way</a:t>
            </a:r>
            <a:r>
              <a:rPr sz="1800" spc="1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of</a:t>
            </a:r>
            <a:r>
              <a:rPr sz="1800" spc="-2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producing custom</a:t>
            </a:r>
            <a:r>
              <a:rPr sz="1800" spc="-1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thermoplastic</a:t>
            </a:r>
            <a:r>
              <a:rPr sz="1800" spc="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parts</a:t>
            </a:r>
            <a:r>
              <a:rPr sz="1800" spc="-10" dirty="0">
                <a:latin typeface="Arial"/>
                <a:cs typeface="Arial"/>
              </a:rPr>
              <a:t> </a:t>
            </a:r>
            <a:r>
              <a:rPr sz="1800" spc="-25" dirty="0">
                <a:latin typeface="Arial"/>
                <a:cs typeface="Arial"/>
              </a:rPr>
              <a:t>and </a:t>
            </a:r>
            <a:r>
              <a:rPr sz="1800" spc="-10" dirty="0">
                <a:latin typeface="Arial"/>
                <a:cs typeface="Arial"/>
              </a:rPr>
              <a:t>prototypes;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  <a:buFont typeface="Arial"/>
              <a:buChar char="•"/>
            </a:pPr>
            <a:endParaRPr sz="1850">
              <a:latin typeface="Arial"/>
              <a:cs typeface="Arial"/>
            </a:endParaRPr>
          </a:p>
          <a:p>
            <a:pPr marL="12700" marR="5080" indent="142875">
              <a:lnSpc>
                <a:spcPct val="100000"/>
              </a:lnSpc>
              <a:buChar char="•"/>
              <a:tabLst>
                <a:tab pos="155575" algn="l"/>
              </a:tabLst>
            </a:pPr>
            <a:r>
              <a:rPr sz="1800" dirty="0">
                <a:latin typeface="Arial"/>
                <a:cs typeface="Arial"/>
              </a:rPr>
              <a:t>a</a:t>
            </a:r>
            <a:r>
              <a:rPr sz="1800" spc="-4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wide</a:t>
            </a:r>
            <a:r>
              <a:rPr sz="1800" spc="1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range</a:t>
            </a:r>
            <a:r>
              <a:rPr sz="1800" spc="-1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of</a:t>
            </a:r>
            <a:r>
              <a:rPr sz="1800" spc="-3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thermoplastic</a:t>
            </a:r>
            <a:r>
              <a:rPr sz="1800" spc="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materials</a:t>
            </a:r>
            <a:r>
              <a:rPr sz="1800" spc="-1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is</a:t>
            </a:r>
            <a:r>
              <a:rPr sz="1800" spc="-2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available, suitable</a:t>
            </a:r>
            <a:r>
              <a:rPr sz="1800" spc="-2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for</a:t>
            </a:r>
            <a:r>
              <a:rPr sz="1800" spc="-2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both</a:t>
            </a:r>
            <a:r>
              <a:rPr sz="1800" spc="-20" dirty="0">
                <a:latin typeface="Arial"/>
                <a:cs typeface="Arial"/>
              </a:rPr>
              <a:t> </a:t>
            </a:r>
            <a:r>
              <a:rPr sz="1800" spc="-10" dirty="0">
                <a:latin typeface="Arial"/>
                <a:cs typeface="Arial"/>
              </a:rPr>
              <a:t>prototyping </a:t>
            </a:r>
            <a:r>
              <a:rPr sz="1800" dirty="0">
                <a:latin typeface="Arial"/>
                <a:cs typeface="Arial"/>
              </a:rPr>
              <a:t>and</a:t>
            </a:r>
            <a:r>
              <a:rPr sz="1800" spc="-1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functional</a:t>
            </a:r>
            <a:r>
              <a:rPr sz="1800" spc="-15" dirty="0">
                <a:latin typeface="Arial"/>
                <a:cs typeface="Arial"/>
              </a:rPr>
              <a:t> </a:t>
            </a:r>
            <a:r>
              <a:rPr sz="1800" spc="-10" dirty="0">
                <a:latin typeface="Arial"/>
                <a:cs typeface="Arial"/>
              </a:rPr>
              <a:t>applications.</a:t>
            </a:r>
            <a:endParaRPr sz="18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28066" y="4104513"/>
            <a:ext cx="8486775" cy="19462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i="1" spc="-10" dirty="0">
                <a:latin typeface="Arial"/>
                <a:cs typeface="Arial"/>
              </a:rPr>
              <a:t>Disadvantages:</a:t>
            </a:r>
            <a:endParaRPr sz="1800">
              <a:latin typeface="Arial"/>
              <a:cs typeface="Arial"/>
            </a:endParaRPr>
          </a:p>
          <a:p>
            <a:pPr marL="12700" marR="5080" indent="144145">
              <a:lnSpc>
                <a:spcPct val="100000"/>
              </a:lnSpc>
              <a:buChar char="•"/>
              <a:tabLst>
                <a:tab pos="156845" algn="l"/>
              </a:tabLst>
            </a:pPr>
            <a:r>
              <a:rPr sz="1800" dirty="0">
                <a:latin typeface="Arial"/>
                <a:cs typeface="Arial"/>
              </a:rPr>
              <a:t>FDM</a:t>
            </a:r>
            <a:r>
              <a:rPr sz="1800" spc="-4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parts</a:t>
            </a:r>
            <a:r>
              <a:rPr sz="1800" spc="-2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are</a:t>
            </a:r>
            <a:r>
              <a:rPr sz="1800" spc="-1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likely</a:t>
            </a:r>
            <a:r>
              <a:rPr sz="1800" spc="-2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to</a:t>
            </a:r>
            <a:r>
              <a:rPr sz="1800" spc="-3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have</a:t>
            </a:r>
            <a:r>
              <a:rPr sz="1800" spc="-2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visible</a:t>
            </a:r>
            <a:r>
              <a:rPr sz="1800" spc="-2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layer</a:t>
            </a:r>
            <a:r>
              <a:rPr sz="1800" spc="1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lines,</a:t>
            </a:r>
            <a:r>
              <a:rPr sz="1800" spc="-1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so</a:t>
            </a:r>
            <a:r>
              <a:rPr sz="1800" spc="-3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post</a:t>
            </a:r>
            <a:r>
              <a:rPr sz="1800" spc="-2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processing</a:t>
            </a:r>
            <a:r>
              <a:rPr sz="1800" spc="-2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is</a:t>
            </a:r>
            <a:r>
              <a:rPr sz="1800" spc="-2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required</a:t>
            </a:r>
            <a:r>
              <a:rPr sz="1800" spc="-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for</a:t>
            </a:r>
            <a:r>
              <a:rPr sz="1800" spc="-20" dirty="0">
                <a:latin typeface="Arial"/>
                <a:cs typeface="Arial"/>
              </a:rPr>
              <a:t> </a:t>
            </a:r>
            <a:r>
              <a:rPr sz="1800" spc="-50" dirty="0">
                <a:latin typeface="Arial"/>
                <a:cs typeface="Arial"/>
              </a:rPr>
              <a:t>a </a:t>
            </a:r>
            <a:r>
              <a:rPr sz="1800" dirty="0">
                <a:latin typeface="Arial"/>
                <a:cs typeface="Arial"/>
              </a:rPr>
              <a:t>smooth</a:t>
            </a:r>
            <a:r>
              <a:rPr sz="1800" spc="-3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finish.</a:t>
            </a:r>
            <a:r>
              <a:rPr sz="1800" spc="-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FDM</a:t>
            </a:r>
            <a:r>
              <a:rPr sz="1800" spc="-2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parts</a:t>
            </a:r>
            <a:r>
              <a:rPr sz="1800" spc="-1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can</a:t>
            </a:r>
            <a:r>
              <a:rPr sz="1800" spc="-1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be</a:t>
            </a:r>
            <a:r>
              <a:rPr sz="1800" spc="-3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finished</a:t>
            </a:r>
            <a:r>
              <a:rPr sz="1800" spc="-1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using</a:t>
            </a:r>
            <a:r>
              <a:rPr sz="1800" spc="-1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various</a:t>
            </a:r>
            <a:r>
              <a:rPr sz="1800" spc="-1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post-processing </a:t>
            </a:r>
            <a:r>
              <a:rPr sz="1800" spc="-10" dirty="0">
                <a:latin typeface="Arial"/>
                <a:cs typeface="Arial"/>
              </a:rPr>
              <a:t>methods, </a:t>
            </a:r>
            <a:r>
              <a:rPr sz="1800" dirty="0">
                <a:latin typeface="Arial"/>
                <a:cs typeface="Arial"/>
              </a:rPr>
              <a:t>such</a:t>
            </a:r>
            <a:r>
              <a:rPr sz="1800" spc="-5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as</a:t>
            </a:r>
            <a:r>
              <a:rPr sz="1800" spc="-3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sanding</a:t>
            </a:r>
            <a:r>
              <a:rPr sz="1800" spc="-1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and</a:t>
            </a:r>
            <a:r>
              <a:rPr sz="1800" spc="-2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polishing,</a:t>
            </a:r>
            <a:r>
              <a:rPr sz="1800" spc="-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priming</a:t>
            </a:r>
            <a:r>
              <a:rPr sz="1800" spc="-2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and</a:t>
            </a:r>
            <a:r>
              <a:rPr sz="1800" spc="-2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painting,</a:t>
            </a:r>
            <a:r>
              <a:rPr sz="1800" spc="-1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cold</a:t>
            </a:r>
            <a:r>
              <a:rPr sz="1800" spc="-2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welding,</a:t>
            </a:r>
            <a:r>
              <a:rPr sz="1800" spc="40" dirty="0">
                <a:latin typeface="Arial"/>
                <a:cs typeface="Arial"/>
              </a:rPr>
              <a:t> </a:t>
            </a:r>
            <a:r>
              <a:rPr sz="1800" spc="-10" dirty="0">
                <a:latin typeface="Arial"/>
                <a:cs typeface="Arial"/>
              </a:rPr>
              <a:t>vapour </a:t>
            </a:r>
            <a:r>
              <a:rPr sz="1800" dirty="0">
                <a:latin typeface="Arial"/>
                <a:cs typeface="Arial"/>
              </a:rPr>
              <a:t>smoothing,</a:t>
            </a:r>
            <a:r>
              <a:rPr sz="1800" spc="-1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epoxy</a:t>
            </a:r>
            <a:r>
              <a:rPr sz="1800" spc="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coating</a:t>
            </a:r>
            <a:r>
              <a:rPr sz="1800" spc="-1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and</a:t>
            </a:r>
            <a:r>
              <a:rPr sz="1800" spc="-2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metal</a:t>
            </a:r>
            <a:r>
              <a:rPr sz="1800" spc="-10" dirty="0">
                <a:latin typeface="Arial"/>
                <a:cs typeface="Arial"/>
              </a:rPr>
              <a:t> plating;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  <a:buFont typeface="Arial"/>
              <a:buChar char="•"/>
            </a:pPr>
            <a:endParaRPr sz="1850">
              <a:latin typeface="Arial"/>
              <a:cs typeface="Arial"/>
            </a:endParaRPr>
          </a:p>
          <a:p>
            <a:pPr marL="156210" indent="-144145">
              <a:lnSpc>
                <a:spcPct val="100000"/>
              </a:lnSpc>
              <a:buChar char="•"/>
              <a:tabLst>
                <a:tab pos="156845" algn="l"/>
              </a:tabLst>
            </a:pPr>
            <a:r>
              <a:rPr sz="1800" dirty="0">
                <a:latin typeface="Arial"/>
                <a:cs typeface="Arial"/>
              </a:rPr>
              <a:t>the</a:t>
            </a:r>
            <a:r>
              <a:rPr sz="1800" spc="-4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layer</a:t>
            </a:r>
            <a:r>
              <a:rPr sz="1800" spc="-1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adhesion</a:t>
            </a:r>
            <a:r>
              <a:rPr sz="1800" spc="-1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mechanism</a:t>
            </a:r>
            <a:r>
              <a:rPr sz="1800" spc="-1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makes</a:t>
            </a:r>
            <a:r>
              <a:rPr sz="1800" spc="-3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FDM</a:t>
            </a:r>
            <a:r>
              <a:rPr sz="1800" spc="-3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parts</a:t>
            </a:r>
            <a:r>
              <a:rPr sz="1800" spc="-3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inherently</a:t>
            </a:r>
            <a:r>
              <a:rPr sz="1800" spc="-20" dirty="0">
                <a:latin typeface="Arial"/>
                <a:cs typeface="Arial"/>
              </a:rPr>
              <a:t> </a:t>
            </a:r>
            <a:r>
              <a:rPr sz="1800" spc="-10" dirty="0">
                <a:latin typeface="Arial"/>
                <a:cs typeface="Arial"/>
              </a:rPr>
              <a:t>anisotropic.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6670">
              <a:lnSpc>
                <a:spcPct val="100000"/>
              </a:lnSpc>
              <a:spcBef>
                <a:spcPts val="100"/>
              </a:spcBef>
            </a:pPr>
            <a:r>
              <a:rPr dirty="0"/>
              <a:t>Design</a:t>
            </a:r>
            <a:r>
              <a:rPr spc="-30" dirty="0"/>
              <a:t> </a:t>
            </a:r>
            <a:r>
              <a:rPr dirty="0"/>
              <a:t>Rules</a:t>
            </a:r>
            <a:r>
              <a:rPr spc="-15" dirty="0"/>
              <a:t> </a:t>
            </a:r>
            <a:r>
              <a:rPr dirty="0"/>
              <a:t>for</a:t>
            </a:r>
            <a:r>
              <a:rPr spc="-25" dirty="0"/>
              <a:t> </a:t>
            </a:r>
            <a:r>
              <a:rPr dirty="0"/>
              <a:t>AM.</a:t>
            </a:r>
            <a:r>
              <a:rPr spc="-15" dirty="0"/>
              <a:t> </a:t>
            </a:r>
            <a:r>
              <a:rPr dirty="0"/>
              <a:t>Material</a:t>
            </a:r>
            <a:r>
              <a:rPr spc="-10" dirty="0"/>
              <a:t> Jetting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67311" y="1189077"/>
            <a:ext cx="7918213" cy="5258716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045"/>
              </a:lnSpc>
            </a:pPr>
            <a:fld id="{81D60167-4931-47E6-BA6A-407CBD079E47}" type="slidenum">
              <a:rPr spc="-25" dirty="0"/>
              <a:t>38</a:t>
            </a:fld>
            <a:endParaRPr spc="-25" dirty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6670">
              <a:lnSpc>
                <a:spcPct val="100000"/>
              </a:lnSpc>
              <a:spcBef>
                <a:spcPts val="100"/>
              </a:spcBef>
            </a:pPr>
            <a:r>
              <a:rPr dirty="0"/>
              <a:t>Design</a:t>
            </a:r>
            <a:r>
              <a:rPr spc="-30" dirty="0"/>
              <a:t> </a:t>
            </a:r>
            <a:r>
              <a:rPr dirty="0"/>
              <a:t>Rules</a:t>
            </a:r>
            <a:r>
              <a:rPr spc="-15" dirty="0"/>
              <a:t> </a:t>
            </a:r>
            <a:r>
              <a:rPr dirty="0"/>
              <a:t>for</a:t>
            </a:r>
            <a:r>
              <a:rPr spc="-25" dirty="0"/>
              <a:t> </a:t>
            </a:r>
            <a:r>
              <a:rPr dirty="0"/>
              <a:t>AM.</a:t>
            </a:r>
            <a:r>
              <a:rPr spc="-15" dirty="0"/>
              <a:t> </a:t>
            </a:r>
            <a:r>
              <a:rPr dirty="0"/>
              <a:t>Material</a:t>
            </a:r>
            <a:r>
              <a:rPr spc="-10" dirty="0"/>
              <a:t> Jetting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045"/>
              </a:lnSpc>
            </a:pPr>
            <a:fld id="{81D60167-4931-47E6-BA6A-407CBD079E47}" type="slidenum">
              <a:rPr spc="-25" dirty="0"/>
              <a:t>39</a:t>
            </a:fld>
            <a:endParaRPr spc="-25" dirty="0"/>
          </a:p>
        </p:txBody>
      </p:sp>
      <p:pic>
        <p:nvPicPr>
          <p:cNvPr id="5" name="Online Media 4" title="material jetting">
            <a:hlinkClick r:id="" action="ppaction://media"/>
            <a:extLst>
              <a:ext uri="{FF2B5EF4-FFF2-40B4-BE49-F238E27FC236}">
                <a16:creationId xmlns:a16="http://schemas.microsoft.com/office/drawing/2014/main" id="{35836D2B-2E16-39EC-F2FF-31FB735FF8E3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20193" y="1143000"/>
            <a:ext cx="9103613" cy="514354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6670">
              <a:lnSpc>
                <a:spcPct val="100000"/>
              </a:lnSpc>
              <a:spcBef>
                <a:spcPts val="100"/>
              </a:spcBef>
            </a:pPr>
            <a:r>
              <a:rPr dirty="0"/>
              <a:t>Design</a:t>
            </a:r>
            <a:r>
              <a:rPr spc="-35" dirty="0"/>
              <a:t> </a:t>
            </a:r>
            <a:r>
              <a:rPr dirty="0"/>
              <a:t>Rules</a:t>
            </a:r>
            <a:r>
              <a:rPr spc="-15" dirty="0"/>
              <a:t> </a:t>
            </a:r>
            <a:r>
              <a:rPr dirty="0"/>
              <a:t>for</a:t>
            </a:r>
            <a:r>
              <a:rPr spc="-30" dirty="0"/>
              <a:t> </a:t>
            </a:r>
            <a:r>
              <a:rPr dirty="0"/>
              <a:t>AM.</a:t>
            </a:r>
            <a:r>
              <a:rPr spc="-15" dirty="0"/>
              <a:t> </a:t>
            </a:r>
            <a:r>
              <a:rPr dirty="0"/>
              <a:t>Material</a:t>
            </a:r>
            <a:r>
              <a:rPr spc="-20" dirty="0"/>
              <a:t> </a:t>
            </a:r>
            <a:r>
              <a:rPr dirty="0"/>
              <a:t>Jetting:</a:t>
            </a:r>
            <a:r>
              <a:rPr spc="10" dirty="0"/>
              <a:t> </a:t>
            </a:r>
            <a:r>
              <a:rPr dirty="0"/>
              <a:t>Multi</a:t>
            </a:r>
            <a:r>
              <a:rPr spc="-15" dirty="0"/>
              <a:t> </a:t>
            </a:r>
            <a:r>
              <a:rPr spc="-10" dirty="0"/>
              <a:t>material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744413" y="2011679"/>
            <a:ext cx="5828749" cy="3331175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045"/>
              </a:lnSpc>
            </a:pPr>
            <a:fld id="{81D60167-4931-47E6-BA6A-407CBD079E47}" type="slidenum">
              <a:rPr spc="-25" dirty="0"/>
              <a:t>40</a:t>
            </a:fld>
            <a:endParaRPr spc="-25" dirty="0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6670">
              <a:lnSpc>
                <a:spcPct val="100000"/>
              </a:lnSpc>
              <a:spcBef>
                <a:spcPts val="100"/>
              </a:spcBef>
            </a:pPr>
            <a:r>
              <a:rPr dirty="0"/>
              <a:t>Design</a:t>
            </a:r>
            <a:r>
              <a:rPr spc="-30" dirty="0"/>
              <a:t> </a:t>
            </a:r>
            <a:r>
              <a:rPr dirty="0"/>
              <a:t>Rules</a:t>
            </a:r>
            <a:r>
              <a:rPr spc="-15" dirty="0"/>
              <a:t> </a:t>
            </a:r>
            <a:r>
              <a:rPr dirty="0"/>
              <a:t>for</a:t>
            </a:r>
            <a:r>
              <a:rPr spc="-25" dirty="0"/>
              <a:t> </a:t>
            </a:r>
            <a:r>
              <a:rPr dirty="0"/>
              <a:t>AM.</a:t>
            </a:r>
            <a:r>
              <a:rPr spc="-15" dirty="0"/>
              <a:t> </a:t>
            </a:r>
            <a:r>
              <a:rPr dirty="0"/>
              <a:t>Material</a:t>
            </a:r>
            <a:r>
              <a:rPr spc="-10" dirty="0"/>
              <a:t> Jetting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1281683" y="1182850"/>
            <a:ext cx="6516370" cy="4858385"/>
            <a:chOff x="1281683" y="1182850"/>
            <a:chExt cx="6516370" cy="4858385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330773" y="1182850"/>
              <a:ext cx="6406172" cy="4857908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1281683" y="2476500"/>
              <a:ext cx="6516370" cy="2353310"/>
            </a:xfrm>
            <a:custGeom>
              <a:avLst/>
              <a:gdLst/>
              <a:ahLst/>
              <a:cxnLst/>
              <a:rect l="l" t="t" r="r" b="b"/>
              <a:pathLst>
                <a:path w="6516370" h="2353310">
                  <a:moveTo>
                    <a:pt x="0" y="0"/>
                  </a:moveTo>
                  <a:lnTo>
                    <a:pt x="6515862" y="0"/>
                  </a:lnTo>
                </a:path>
                <a:path w="6516370" h="2353310">
                  <a:moveTo>
                    <a:pt x="0" y="2353056"/>
                  </a:moveTo>
                  <a:lnTo>
                    <a:pt x="6443980" y="2353056"/>
                  </a:lnTo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045"/>
              </a:lnSpc>
            </a:pPr>
            <a:fld id="{81D60167-4931-47E6-BA6A-407CBD079E47}" type="slidenum">
              <a:rPr spc="-25" dirty="0"/>
              <a:t>41</a:t>
            </a:fld>
            <a:endParaRPr spc="-25" dirty="0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6670">
              <a:lnSpc>
                <a:spcPct val="100000"/>
              </a:lnSpc>
              <a:spcBef>
                <a:spcPts val="100"/>
              </a:spcBef>
            </a:pPr>
            <a:r>
              <a:rPr dirty="0"/>
              <a:t>Design</a:t>
            </a:r>
            <a:r>
              <a:rPr spc="-30" dirty="0"/>
              <a:t> </a:t>
            </a:r>
            <a:r>
              <a:rPr dirty="0"/>
              <a:t>Rules</a:t>
            </a:r>
            <a:r>
              <a:rPr spc="-15" dirty="0"/>
              <a:t> </a:t>
            </a:r>
            <a:r>
              <a:rPr dirty="0"/>
              <a:t>for</a:t>
            </a:r>
            <a:r>
              <a:rPr spc="-25" dirty="0"/>
              <a:t> </a:t>
            </a:r>
            <a:r>
              <a:rPr dirty="0"/>
              <a:t>AM.</a:t>
            </a:r>
            <a:r>
              <a:rPr spc="-15" dirty="0"/>
              <a:t> </a:t>
            </a:r>
            <a:r>
              <a:rPr dirty="0"/>
              <a:t>Material</a:t>
            </a:r>
            <a:r>
              <a:rPr spc="-10" dirty="0"/>
              <a:t> Jetting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045"/>
              </a:lnSpc>
            </a:pPr>
            <a:fld id="{81D60167-4931-47E6-BA6A-407CBD079E47}" type="slidenum">
              <a:rPr spc="-25" dirty="0"/>
              <a:t>42</a:t>
            </a:fld>
            <a:endParaRPr spc="-25" dirty="0"/>
          </a:p>
        </p:txBody>
      </p:sp>
      <p:sp>
        <p:nvSpPr>
          <p:cNvPr id="3" name="object 3"/>
          <p:cNvSpPr txBox="1"/>
          <p:nvPr/>
        </p:nvSpPr>
        <p:spPr>
          <a:xfrm>
            <a:off x="443585" y="1368297"/>
            <a:ext cx="8091805" cy="46901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i="1" spc="-10" dirty="0">
                <a:latin typeface="Arial"/>
                <a:cs typeface="Arial"/>
              </a:rPr>
              <a:t>Advantages:</a:t>
            </a:r>
            <a:endParaRPr sz="1800">
              <a:latin typeface="Arial"/>
              <a:cs typeface="Arial"/>
            </a:endParaRPr>
          </a:p>
          <a:p>
            <a:pPr marL="12700" marR="308610" indent="142875">
              <a:lnSpc>
                <a:spcPct val="100000"/>
              </a:lnSpc>
              <a:buChar char="•"/>
              <a:tabLst>
                <a:tab pos="155575" algn="l"/>
              </a:tabLst>
            </a:pPr>
            <a:r>
              <a:rPr sz="1800" dirty="0">
                <a:latin typeface="Arial"/>
                <a:cs typeface="Arial"/>
              </a:rPr>
              <a:t>the</a:t>
            </a:r>
            <a:r>
              <a:rPr sz="1800" spc="-3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Material</a:t>
            </a:r>
            <a:r>
              <a:rPr sz="1800" spc="-1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Jetting</a:t>
            </a:r>
            <a:r>
              <a:rPr sz="1800" spc="-114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AM</a:t>
            </a:r>
            <a:r>
              <a:rPr sz="1800" spc="-3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produces</a:t>
            </a:r>
            <a:r>
              <a:rPr sz="1800" spc="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smooth</a:t>
            </a:r>
            <a:r>
              <a:rPr sz="1800" spc="-2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parts</a:t>
            </a:r>
            <a:r>
              <a:rPr sz="1800" spc="-1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with</a:t>
            </a:r>
            <a:r>
              <a:rPr sz="1800" spc="1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surfaces</a:t>
            </a:r>
            <a:r>
              <a:rPr sz="1800" spc="-1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comparable</a:t>
            </a:r>
            <a:r>
              <a:rPr sz="1800" spc="5" dirty="0">
                <a:latin typeface="Arial"/>
                <a:cs typeface="Arial"/>
              </a:rPr>
              <a:t> </a:t>
            </a:r>
            <a:r>
              <a:rPr sz="1800" spc="-25" dirty="0">
                <a:latin typeface="Arial"/>
                <a:cs typeface="Arial"/>
              </a:rPr>
              <a:t>to </a:t>
            </a:r>
            <a:r>
              <a:rPr sz="1800" dirty="0">
                <a:latin typeface="Arial"/>
                <a:cs typeface="Arial"/>
              </a:rPr>
              <a:t>injection</a:t>
            </a:r>
            <a:r>
              <a:rPr sz="1800" spc="-2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moulding</a:t>
            </a:r>
            <a:r>
              <a:rPr sz="1800" spc="-2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and</a:t>
            </a:r>
            <a:r>
              <a:rPr sz="1800" spc="-3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very</a:t>
            </a:r>
            <a:r>
              <a:rPr sz="1800" spc="-2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high</a:t>
            </a:r>
            <a:r>
              <a:rPr sz="1800" spc="-2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dimensional</a:t>
            </a:r>
            <a:r>
              <a:rPr sz="1800" spc="5" dirty="0">
                <a:latin typeface="Arial"/>
                <a:cs typeface="Arial"/>
              </a:rPr>
              <a:t> </a:t>
            </a:r>
            <a:r>
              <a:rPr sz="1800" spc="-10" dirty="0">
                <a:latin typeface="Arial"/>
                <a:cs typeface="Arial"/>
              </a:rPr>
              <a:t>accuracy;</a:t>
            </a:r>
            <a:endParaRPr sz="1800">
              <a:latin typeface="Arial"/>
              <a:cs typeface="Arial"/>
            </a:endParaRPr>
          </a:p>
          <a:p>
            <a:pPr marL="155575" indent="-142875">
              <a:lnSpc>
                <a:spcPct val="100000"/>
              </a:lnSpc>
              <a:buChar char="•"/>
              <a:tabLst>
                <a:tab pos="155575" algn="l"/>
              </a:tabLst>
            </a:pPr>
            <a:r>
              <a:rPr sz="1800" dirty="0">
                <a:latin typeface="Arial"/>
                <a:cs typeface="Arial"/>
              </a:rPr>
              <a:t>parts</a:t>
            </a:r>
            <a:r>
              <a:rPr sz="1800" spc="-3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created</a:t>
            </a:r>
            <a:r>
              <a:rPr sz="1800" spc="-2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with</a:t>
            </a:r>
            <a:r>
              <a:rPr sz="1800" spc="1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the</a:t>
            </a:r>
            <a:r>
              <a:rPr sz="1800" spc="-2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Material</a:t>
            </a:r>
            <a:r>
              <a:rPr sz="1800" spc="-1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Jetting</a:t>
            </a:r>
            <a:r>
              <a:rPr sz="1800" spc="-12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AM</a:t>
            </a:r>
            <a:r>
              <a:rPr sz="1800" spc="-3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have</a:t>
            </a:r>
            <a:r>
              <a:rPr sz="1800" spc="-1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homogeneous</a:t>
            </a:r>
            <a:r>
              <a:rPr sz="1800" spc="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mechanical </a:t>
            </a:r>
            <a:r>
              <a:rPr sz="1800" spc="-25" dirty="0">
                <a:latin typeface="Arial"/>
                <a:cs typeface="Arial"/>
              </a:rPr>
              <a:t>and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1800" dirty="0">
                <a:latin typeface="Arial"/>
                <a:cs typeface="Arial"/>
              </a:rPr>
              <a:t>thermal</a:t>
            </a:r>
            <a:r>
              <a:rPr sz="1800" spc="-15" dirty="0">
                <a:latin typeface="Arial"/>
                <a:cs typeface="Arial"/>
              </a:rPr>
              <a:t> </a:t>
            </a:r>
            <a:r>
              <a:rPr sz="1800" spc="-10" dirty="0">
                <a:latin typeface="Arial"/>
                <a:cs typeface="Arial"/>
              </a:rPr>
              <a:t>properties;</a:t>
            </a:r>
            <a:endParaRPr sz="1800">
              <a:latin typeface="Arial"/>
              <a:cs typeface="Arial"/>
            </a:endParaRPr>
          </a:p>
          <a:p>
            <a:pPr marL="12700" marR="41910" indent="142875">
              <a:lnSpc>
                <a:spcPct val="100000"/>
              </a:lnSpc>
              <a:buChar char="•"/>
              <a:tabLst>
                <a:tab pos="155575" algn="l"/>
              </a:tabLst>
            </a:pPr>
            <a:r>
              <a:rPr sz="1800" dirty="0">
                <a:latin typeface="Arial"/>
                <a:cs typeface="Arial"/>
              </a:rPr>
              <a:t>the</a:t>
            </a:r>
            <a:r>
              <a:rPr sz="1800" spc="-20" dirty="0">
                <a:latin typeface="Arial"/>
                <a:cs typeface="Arial"/>
              </a:rPr>
              <a:t> </a:t>
            </a:r>
            <a:r>
              <a:rPr sz="1800" spc="-10" dirty="0">
                <a:latin typeface="Arial"/>
                <a:cs typeface="Arial"/>
              </a:rPr>
              <a:t>multi-</a:t>
            </a:r>
            <a:r>
              <a:rPr sz="1800" dirty="0">
                <a:latin typeface="Arial"/>
                <a:cs typeface="Arial"/>
              </a:rPr>
              <a:t>material</a:t>
            </a:r>
            <a:r>
              <a:rPr sz="1800" spc="-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capabilities</a:t>
            </a:r>
            <a:r>
              <a:rPr sz="1800" spc="2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of</a:t>
            </a:r>
            <a:r>
              <a:rPr sz="1800" spc="-2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the</a:t>
            </a:r>
            <a:r>
              <a:rPr sz="1800" spc="-2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Material</a:t>
            </a:r>
            <a:r>
              <a:rPr sz="1800" spc="-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Jetting</a:t>
            </a:r>
            <a:r>
              <a:rPr sz="1800" spc="-11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AM</a:t>
            </a:r>
            <a:r>
              <a:rPr sz="1800" spc="-1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technology</a:t>
            </a:r>
            <a:r>
              <a:rPr sz="1800" spc="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enable</a:t>
            </a:r>
            <a:r>
              <a:rPr sz="1800" spc="-5" dirty="0">
                <a:latin typeface="Arial"/>
                <a:cs typeface="Arial"/>
              </a:rPr>
              <a:t> </a:t>
            </a:r>
            <a:r>
              <a:rPr sz="1800" spc="-25" dirty="0">
                <a:latin typeface="Arial"/>
                <a:cs typeface="Arial"/>
              </a:rPr>
              <a:t>the </a:t>
            </a:r>
            <a:r>
              <a:rPr sz="1800" dirty="0">
                <a:latin typeface="Arial"/>
                <a:cs typeface="Arial"/>
              </a:rPr>
              <a:t>creation</a:t>
            </a:r>
            <a:r>
              <a:rPr sz="1800" spc="-1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of</a:t>
            </a:r>
            <a:r>
              <a:rPr sz="1800" spc="-2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accurate</a:t>
            </a:r>
            <a:r>
              <a:rPr sz="1800" spc="-2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visual</a:t>
            </a:r>
            <a:r>
              <a:rPr sz="1800" spc="-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and</a:t>
            </a:r>
            <a:r>
              <a:rPr sz="1800" spc="-1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haptic</a:t>
            </a:r>
            <a:r>
              <a:rPr sz="1800" spc="-10" dirty="0">
                <a:latin typeface="Arial"/>
                <a:cs typeface="Arial"/>
              </a:rPr>
              <a:t> prototypes.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  <a:buFont typeface="Arial"/>
              <a:buChar char="•"/>
            </a:pPr>
            <a:endParaRPr sz="18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1800" b="1" i="1" spc="-10" dirty="0">
                <a:latin typeface="Arial"/>
                <a:cs typeface="Arial"/>
              </a:rPr>
              <a:t>Disadvantages:</a:t>
            </a:r>
            <a:endParaRPr sz="1800">
              <a:latin typeface="Arial"/>
              <a:cs typeface="Arial"/>
            </a:endParaRPr>
          </a:p>
          <a:p>
            <a:pPr marL="12700" marR="143510" indent="142875">
              <a:lnSpc>
                <a:spcPct val="100000"/>
              </a:lnSpc>
              <a:buChar char="•"/>
              <a:tabLst>
                <a:tab pos="155575" algn="l"/>
              </a:tabLst>
            </a:pPr>
            <a:r>
              <a:rPr sz="1800" dirty="0">
                <a:latin typeface="Arial"/>
                <a:cs typeface="Arial"/>
              </a:rPr>
              <a:t>parts</a:t>
            </a:r>
            <a:r>
              <a:rPr sz="1800" spc="-2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fabricated</a:t>
            </a:r>
            <a:r>
              <a:rPr sz="1800" spc="-1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via</a:t>
            </a:r>
            <a:r>
              <a:rPr sz="1800" spc="-2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the</a:t>
            </a:r>
            <a:r>
              <a:rPr sz="1800" spc="-2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Material</a:t>
            </a:r>
            <a:r>
              <a:rPr sz="1800" spc="-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Jetting</a:t>
            </a:r>
            <a:r>
              <a:rPr sz="1800" spc="-11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AM</a:t>
            </a:r>
            <a:r>
              <a:rPr sz="1800" spc="-1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technology</a:t>
            </a:r>
            <a:r>
              <a:rPr sz="1800" spc="-1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are</a:t>
            </a:r>
            <a:r>
              <a:rPr sz="1800" spc="-1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mainly</a:t>
            </a:r>
            <a:r>
              <a:rPr sz="1800" spc="-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suitable</a:t>
            </a:r>
            <a:r>
              <a:rPr sz="1800" spc="-10" dirty="0">
                <a:latin typeface="Arial"/>
                <a:cs typeface="Arial"/>
              </a:rPr>
              <a:t> </a:t>
            </a:r>
            <a:r>
              <a:rPr sz="1800" spc="-25" dirty="0">
                <a:latin typeface="Arial"/>
                <a:cs typeface="Arial"/>
              </a:rPr>
              <a:t>for </a:t>
            </a:r>
            <a:r>
              <a:rPr sz="1800" spc="-10" dirty="0">
                <a:latin typeface="Arial"/>
                <a:cs typeface="Arial"/>
              </a:rPr>
              <a:t>non-</a:t>
            </a:r>
            <a:r>
              <a:rPr sz="1800" dirty="0">
                <a:latin typeface="Arial"/>
                <a:cs typeface="Arial"/>
              </a:rPr>
              <a:t>functional</a:t>
            </a:r>
            <a:r>
              <a:rPr sz="1800" spc="-2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prototypes,</a:t>
            </a:r>
            <a:r>
              <a:rPr sz="1800" spc="1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as</a:t>
            </a:r>
            <a:r>
              <a:rPr sz="1800" spc="-3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they</a:t>
            </a:r>
            <a:r>
              <a:rPr sz="1800" spc="-3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have</a:t>
            </a:r>
            <a:r>
              <a:rPr sz="1800" spc="-2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poor</a:t>
            </a:r>
            <a:r>
              <a:rPr sz="1800" spc="-1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mechanical</a:t>
            </a:r>
            <a:r>
              <a:rPr sz="1800" spc="-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properties</a:t>
            </a:r>
            <a:r>
              <a:rPr sz="1800" spc="-20" dirty="0">
                <a:latin typeface="Arial"/>
                <a:cs typeface="Arial"/>
              </a:rPr>
              <a:t> (low </a:t>
            </a:r>
            <a:r>
              <a:rPr sz="1800" dirty="0">
                <a:latin typeface="Arial"/>
                <a:cs typeface="Arial"/>
              </a:rPr>
              <a:t>elongation</a:t>
            </a:r>
            <a:r>
              <a:rPr sz="1800" spc="-2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at</a:t>
            </a:r>
            <a:r>
              <a:rPr sz="1800" spc="-25" dirty="0">
                <a:latin typeface="Arial"/>
                <a:cs typeface="Arial"/>
              </a:rPr>
              <a:t> </a:t>
            </a:r>
            <a:r>
              <a:rPr sz="1800" spc="-10" dirty="0">
                <a:latin typeface="Arial"/>
                <a:cs typeface="Arial"/>
              </a:rPr>
              <a:t>break);</a:t>
            </a:r>
            <a:endParaRPr sz="1800">
              <a:latin typeface="Arial"/>
              <a:cs typeface="Arial"/>
            </a:endParaRPr>
          </a:p>
          <a:p>
            <a:pPr marL="12700" marR="158750" indent="142875">
              <a:lnSpc>
                <a:spcPct val="100000"/>
              </a:lnSpc>
              <a:buChar char="•"/>
              <a:tabLst>
                <a:tab pos="155575" algn="l"/>
              </a:tabLst>
            </a:pPr>
            <a:r>
              <a:rPr sz="1800" dirty="0">
                <a:latin typeface="Arial"/>
                <a:cs typeface="Arial"/>
              </a:rPr>
              <a:t>Material</a:t>
            </a:r>
            <a:r>
              <a:rPr sz="1800" spc="-2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Jetting</a:t>
            </a:r>
            <a:r>
              <a:rPr sz="1800" spc="-3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materials</a:t>
            </a:r>
            <a:r>
              <a:rPr sz="1800" spc="-1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are</a:t>
            </a:r>
            <a:r>
              <a:rPr sz="1800" spc="-3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photosensitive, and</a:t>
            </a:r>
            <a:r>
              <a:rPr sz="1800" spc="-2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their</a:t>
            </a:r>
            <a:r>
              <a:rPr sz="1800" spc="-2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mechanical</a:t>
            </a:r>
            <a:r>
              <a:rPr sz="1800" spc="-5" dirty="0">
                <a:latin typeface="Arial"/>
                <a:cs typeface="Arial"/>
              </a:rPr>
              <a:t> </a:t>
            </a:r>
            <a:r>
              <a:rPr sz="1800" spc="-10" dirty="0">
                <a:latin typeface="Arial"/>
                <a:cs typeface="Arial"/>
              </a:rPr>
              <a:t>properties </a:t>
            </a:r>
            <a:r>
              <a:rPr sz="1800" dirty="0">
                <a:latin typeface="Arial"/>
                <a:cs typeface="Arial"/>
              </a:rPr>
              <a:t>degrade</a:t>
            </a:r>
            <a:r>
              <a:rPr sz="1800" spc="-2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over</a:t>
            </a:r>
            <a:r>
              <a:rPr sz="1800" spc="-25" dirty="0">
                <a:latin typeface="Arial"/>
                <a:cs typeface="Arial"/>
              </a:rPr>
              <a:t> </a:t>
            </a:r>
            <a:r>
              <a:rPr sz="1800" spc="-20" dirty="0">
                <a:latin typeface="Arial"/>
                <a:cs typeface="Arial"/>
              </a:rPr>
              <a:t>time;</a:t>
            </a:r>
            <a:endParaRPr sz="1800">
              <a:latin typeface="Arial"/>
              <a:cs typeface="Arial"/>
            </a:endParaRPr>
          </a:p>
          <a:p>
            <a:pPr marL="12700" marR="56515" indent="142875">
              <a:lnSpc>
                <a:spcPct val="100000"/>
              </a:lnSpc>
              <a:spcBef>
                <a:spcPts val="5"/>
              </a:spcBef>
              <a:buChar char="•"/>
              <a:tabLst>
                <a:tab pos="155575" algn="l"/>
              </a:tabLst>
            </a:pPr>
            <a:r>
              <a:rPr sz="1800" dirty="0">
                <a:latin typeface="Arial"/>
                <a:cs typeface="Arial"/>
              </a:rPr>
              <a:t>high</a:t>
            </a:r>
            <a:r>
              <a:rPr sz="1800" spc="-2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costs</a:t>
            </a:r>
            <a:r>
              <a:rPr sz="1800" spc="-3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of</a:t>
            </a:r>
            <a:r>
              <a:rPr sz="1800" spc="-2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the</a:t>
            </a:r>
            <a:r>
              <a:rPr sz="1800" spc="-3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technology and</a:t>
            </a:r>
            <a:r>
              <a:rPr sz="1800" spc="-2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materials</a:t>
            </a:r>
            <a:r>
              <a:rPr sz="1800" spc="-1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(approximately</a:t>
            </a:r>
            <a:r>
              <a:rPr sz="1800" spc="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from</a:t>
            </a:r>
            <a:r>
              <a:rPr sz="1800" spc="-1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$300</a:t>
            </a:r>
            <a:r>
              <a:rPr sz="1800" spc="-1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to</a:t>
            </a:r>
            <a:r>
              <a:rPr sz="1800" spc="-15" dirty="0">
                <a:latin typeface="Arial"/>
                <a:cs typeface="Arial"/>
              </a:rPr>
              <a:t> </a:t>
            </a:r>
            <a:r>
              <a:rPr sz="1800" spc="-10" dirty="0">
                <a:latin typeface="Arial"/>
                <a:cs typeface="Arial"/>
              </a:rPr>
              <a:t>$1000 </a:t>
            </a:r>
            <a:r>
              <a:rPr sz="1800" dirty="0">
                <a:latin typeface="Arial"/>
                <a:cs typeface="Arial"/>
              </a:rPr>
              <a:t>per</a:t>
            </a:r>
            <a:r>
              <a:rPr sz="1800" spc="-2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1kg) may</a:t>
            </a:r>
            <a:r>
              <a:rPr sz="1800" spc="-1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make</a:t>
            </a:r>
            <a:r>
              <a:rPr sz="1800" spc="-2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the</a:t>
            </a:r>
            <a:r>
              <a:rPr sz="1800" spc="-2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Material Jetting</a:t>
            </a:r>
            <a:r>
              <a:rPr sz="1800" spc="-11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AM</a:t>
            </a:r>
            <a:r>
              <a:rPr sz="1800" spc="-1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financially</a:t>
            </a:r>
            <a:r>
              <a:rPr sz="1800" spc="1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not</a:t>
            </a:r>
            <a:r>
              <a:rPr sz="1800" spc="-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viable</a:t>
            </a:r>
            <a:r>
              <a:rPr sz="1800" spc="-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for</a:t>
            </a:r>
            <a:r>
              <a:rPr sz="1800" spc="-10" dirty="0">
                <a:latin typeface="Arial"/>
                <a:cs typeface="Arial"/>
              </a:rPr>
              <a:t> </a:t>
            </a:r>
            <a:r>
              <a:rPr sz="1800" spc="-20" dirty="0">
                <a:latin typeface="Arial"/>
                <a:cs typeface="Arial"/>
              </a:rPr>
              <a:t>some </a:t>
            </a:r>
            <a:r>
              <a:rPr sz="1800" spc="-10" dirty="0">
                <a:latin typeface="Arial"/>
                <a:cs typeface="Arial"/>
              </a:rPr>
              <a:t>applications.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6670">
              <a:lnSpc>
                <a:spcPct val="100000"/>
              </a:lnSpc>
              <a:spcBef>
                <a:spcPts val="100"/>
              </a:spcBef>
            </a:pPr>
            <a:r>
              <a:rPr dirty="0"/>
              <a:t>Design</a:t>
            </a:r>
            <a:r>
              <a:rPr spc="-30" dirty="0"/>
              <a:t> </a:t>
            </a:r>
            <a:r>
              <a:rPr dirty="0"/>
              <a:t>Rules</a:t>
            </a:r>
            <a:r>
              <a:rPr spc="-10" dirty="0"/>
              <a:t> </a:t>
            </a:r>
            <a:r>
              <a:rPr dirty="0"/>
              <a:t>for</a:t>
            </a:r>
            <a:r>
              <a:rPr spc="-25" dirty="0"/>
              <a:t> </a:t>
            </a:r>
            <a:r>
              <a:rPr dirty="0"/>
              <a:t>AM.</a:t>
            </a:r>
            <a:r>
              <a:rPr spc="-10" dirty="0"/>
              <a:t> </a:t>
            </a:r>
            <a:r>
              <a:rPr dirty="0"/>
              <a:t>Powder</a:t>
            </a:r>
            <a:r>
              <a:rPr spc="-15" dirty="0"/>
              <a:t> </a:t>
            </a:r>
            <a:r>
              <a:rPr dirty="0"/>
              <a:t>Bed</a:t>
            </a:r>
            <a:r>
              <a:rPr spc="-10" dirty="0"/>
              <a:t> Fusion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68747" y="1447517"/>
            <a:ext cx="6659117" cy="4356691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045"/>
              </a:lnSpc>
            </a:pPr>
            <a:fld id="{81D60167-4931-47E6-BA6A-407CBD079E47}" type="slidenum">
              <a:rPr spc="-25" dirty="0"/>
              <a:t>43</a:t>
            </a:fld>
            <a:endParaRPr spc="-25" dirty="0"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6670">
              <a:lnSpc>
                <a:spcPct val="100000"/>
              </a:lnSpc>
              <a:spcBef>
                <a:spcPts val="100"/>
              </a:spcBef>
            </a:pPr>
            <a:r>
              <a:rPr dirty="0"/>
              <a:t>Design</a:t>
            </a:r>
            <a:r>
              <a:rPr spc="-30" dirty="0"/>
              <a:t> </a:t>
            </a:r>
            <a:r>
              <a:rPr dirty="0"/>
              <a:t>Rules</a:t>
            </a:r>
            <a:r>
              <a:rPr spc="-10" dirty="0"/>
              <a:t> </a:t>
            </a:r>
            <a:r>
              <a:rPr dirty="0"/>
              <a:t>for</a:t>
            </a:r>
            <a:r>
              <a:rPr spc="-25" dirty="0"/>
              <a:t> </a:t>
            </a:r>
            <a:r>
              <a:rPr dirty="0"/>
              <a:t>AM.</a:t>
            </a:r>
            <a:r>
              <a:rPr spc="-10" dirty="0"/>
              <a:t> </a:t>
            </a:r>
            <a:r>
              <a:rPr dirty="0"/>
              <a:t>Powder</a:t>
            </a:r>
            <a:r>
              <a:rPr spc="-15" dirty="0"/>
              <a:t> </a:t>
            </a:r>
            <a:r>
              <a:rPr dirty="0"/>
              <a:t>Bed</a:t>
            </a:r>
            <a:r>
              <a:rPr spc="-10" dirty="0"/>
              <a:t> Fusion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045"/>
              </a:lnSpc>
            </a:pPr>
            <a:fld id="{81D60167-4931-47E6-BA6A-407CBD079E47}" type="slidenum">
              <a:rPr spc="-25" dirty="0"/>
              <a:t>44</a:t>
            </a:fld>
            <a:endParaRPr spc="-25" dirty="0"/>
          </a:p>
        </p:txBody>
      </p:sp>
      <p:pic>
        <p:nvPicPr>
          <p:cNvPr id="5" name="Online Media 4" title="powder bed fusion">
            <a:hlinkClick r:id="" action="ppaction://media"/>
            <a:extLst>
              <a:ext uri="{FF2B5EF4-FFF2-40B4-BE49-F238E27FC236}">
                <a16:creationId xmlns:a16="http://schemas.microsoft.com/office/drawing/2014/main" id="{AE0AFEF2-B974-9208-BC64-2C8F6A17DCFA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-2219" y="1066800"/>
            <a:ext cx="9146219" cy="516761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6670">
              <a:lnSpc>
                <a:spcPct val="100000"/>
              </a:lnSpc>
              <a:spcBef>
                <a:spcPts val="100"/>
              </a:spcBef>
            </a:pPr>
            <a:r>
              <a:rPr dirty="0"/>
              <a:t>Design</a:t>
            </a:r>
            <a:r>
              <a:rPr spc="-30" dirty="0"/>
              <a:t> </a:t>
            </a:r>
            <a:r>
              <a:rPr dirty="0"/>
              <a:t>Rules</a:t>
            </a:r>
            <a:r>
              <a:rPr spc="-10" dirty="0"/>
              <a:t> </a:t>
            </a:r>
            <a:r>
              <a:rPr dirty="0"/>
              <a:t>for</a:t>
            </a:r>
            <a:r>
              <a:rPr spc="-25" dirty="0"/>
              <a:t> </a:t>
            </a:r>
            <a:r>
              <a:rPr dirty="0"/>
              <a:t>AM.</a:t>
            </a:r>
            <a:r>
              <a:rPr spc="-10" dirty="0"/>
              <a:t> </a:t>
            </a:r>
            <a:r>
              <a:rPr dirty="0"/>
              <a:t>Powder</a:t>
            </a:r>
            <a:r>
              <a:rPr spc="-15" dirty="0"/>
              <a:t> </a:t>
            </a:r>
            <a:r>
              <a:rPr dirty="0"/>
              <a:t>Bed</a:t>
            </a:r>
            <a:r>
              <a:rPr spc="-10" dirty="0"/>
              <a:t> Fusion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1333500" y="1254180"/>
            <a:ext cx="6403975" cy="5101590"/>
            <a:chOff x="1333500" y="1254180"/>
            <a:chExt cx="6403975" cy="510159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382199" y="1254180"/>
              <a:ext cx="6355234" cy="5100988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1333500" y="2650236"/>
              <a:ext cx="6381750" cy="1367155"/>
            </a:xfrm>
            <a:custGeom>
              <a:avLst/>
              <a:gdLst/>
              <a:ahLst/>
              <a:cxnLst/>
              <a:rect l="l" t="t" r="r" b="b"/>
              <a:pathLst>
                <a:path w="6381750" h="1367154">
                  <a:moveTo>
                    <a:pt x="0" y="0"/>
                  </a:moveTo>
                  <a:lnTo>
                    <a:pt x="6381750" y="0"/>
                  </a:lnTo>
                </a:path>
                <a:path w="6381750" h="1367154">
                  <a:moveTo>
                    <a:pt x="0" y="1367027"/>
                  </a:moveTo>
                  <a:lnTo>
                    <a:pt x="6381750" y="1367027"/>
                  </a:lnTo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045"/>
              </a:lnSpc>
            </a:pPr>
            <a:fld id="{81D60167-4931-47E6-BA6A-407CBD079E47}" type="slidenum">
              <a:rPr spc="-25" dirty="0"/>
              <a:t>45</a:t>
            </a:fld>
            <a:endParaRPr spc="-25" dirty="0"/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6670">
              <a:lnSpc>
                <a:spcPct val="100000"/>
              </a:lnSpc>
              <a:spcBef>
                <a:spcPts val="100"/>
              </a:spcBef>
            </a:pPr>
            <a:r>
              <a:rPr dirty="0"/>
              <a:t>Design</a:t>
            </a:r>
            <a:r>
              <a:rPr spc="-30" dirty="0"/>
              <a:t> </a:t>
            </a:r>
            <a:r>
              <a:rPr dirty="0"/>
              <a:t>Rules</a:t>
            </a:r>
            <a:r>
              <a:rPr spc="-10" dirty="0"/>
              <a:t> </a:t>
            </a:r>
            <a:r>
              <a:rPr dirty="0"/>
              <a:t>for</a:t>
            </a:r>
            <a:r>
              <a:rPr spc="-25" dirty="0"/>
              <a:t> </a:t>
            </a:r>
            <a:r>
              <a:rPr dirty="0"/>
              <a:t>AM.</a:t>
            </a:r>
            <a:r>
              <a:rPr spc="-10" dirty="0"/>
              <a:t> </a:t>
            </a:r>
            <a:r>
              <a:rPr dirty="0"/>
              <a:t>Powder</a:t>
            </a:r>
            <a:r>
              <a:rPr spc="-15" dirty="0"/>
              <a:t> </a:t>
            </a:r>
            <a:r>
              <a:rPr dirty="0"/>
              <a:t>Bed</a:t>
            </a:r>
            <a:r>
              <a:rPr spc="-10" dirty="0"/>
              <a:t> Fusion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98704" y="1345691"/>
            <a:ext cx="8546592" cy="4809744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045"/>
              </a:lnSpc>
            </a:pPr>
            <a:fld id="{81D60167-4931-47E6-BA6A-407CBD079E47}" type="slidenum">
              <a:rPr spc="-25" dirty="0"/>
              <a:t>46</a:t>
            </a:fld>
            <a:endParaRPr spc="-25" dirty="0"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6670">
              <a:lnSpc>
                <a:spcPct val="100000"/>
              </a:lnSpc>
              <a:spcBef>
                <a:spcPts val="100"/>
              </a:spcBef>
            </a:pPr>
            <a:r>
              <a:rPr dirty="0"/>
              <a:t>Design</a:t>
            </a:r>
            <a:r>
              <a:rPr spc="-30" dirty="0"/>
              <a:t> </a:t>
            </a:r>
            <a:r>
              <a:rPr dirty="0"/>
              <a:t>Rules</a:t>
            </a:r>
            <a:r>
              <a:rPr spc="-10" dirty="0"/>
              <a:t> </a:t>
            </a:r>
            <a:r>
              <a:rPr dirty="0"/>
              <a:t>for</a:t>
            </a:r>
            <a:r>
              <a:rPr spc="-25" dirty="0"/>
              <a:t> </a:t>
            </a:r>
            <a:r>
              <a:rPr dirty="0"/>
              <a:t>AM.</a:t>
            </a:r>
            <a:r>
              <a:rPr spc="-10" dirty="0"/>
              <a:t> </a:t>
            </a:r>
            <a:r>
              <a:rPr dirty="0"/>
              <a:t>Powder</a:t>
            </a:r>
            <a:r>
              <a:rPr spc="-15" dirty="0"/>
              <a:t> </a:t>
            </a:r>
            <a:r>
              <a:rPr dirty="0"/>
              <a:t>Bed</a:t>
            </a:r>
            <a:r>
              <a:rPr spc="-10" dirty="0"/>
              <a:t> Fusion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75843" y="1216152"/>
            <a:ext cx="8592312" cy="4917948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045"/>
              </a:lnSpc>
            </a:pPr>
            <a:fld id="{81D60167-4931-47E6-BA6A-407CBD079E47}" type="slidenum">
              <a:rPr spc="-25" dirty="0"/>
              <a:t>47</a:t>
            </a:fld>
            <a:endParaRPr spc="-25" dirty="0"/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6670">
              <a:lnSpc>
                <a:spcPct val="100000"/>
              </a:lnSpc>
              <a:spcBef>
                <a:spcPts val="100"/>
              </a:spcBef>
            </a:pPr>
            <a:r>
              <a:rPr dirty="0"/>
              <a:t>Design</a:t>
            </a:r>
            <a:r>
              <a:rPr spc="-30" dirty="0"/>
              <a:t> </a:t>
            </a:r>
            <a:r>
              <a:rPr dirty="0"/>
              <a:t>Rules</a:t>
            </a:r>
            <a:r>
              <a:rPr spc="-10" dirty="0"/>
              <a:t> </a:t>
            </a:r>
            <a:r>
              <a:rPr dirty="0"/>
              <a:t>for</a:t>
            </a:r>
            <a:r>
              <a:rPr spc="-25" dirty="0"/>
              <a:t> </a:t>
            </a:r>
            <a:r>
              <a:rPr dirty="0"/>
              <a:t>AM.</a:t>
            </a:r>
            <a:r>
              <a:rPr spc="-10" dirty="0"/>
              <a:t> </a:t>
            </a:r>
            <a:r>
              <a:rPr dirty="0"/>
              <a:t>Powder</a:t>
            </a:r>
            <a:r>
              <a:rPr spc="-15" dirty="0"/>
              <a:t> </a:t>
            </a:r>
            <a:r>
              <a:rPr dirty="0"/>
              <a:t>Bed</a:t>
            </a:r>
            <a:r>
              <a:rPr spc="-10" dirty="0"/>
              <a:t> Fusion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672679" y="1017630"/>
            <a:ext cx="5962560" cy="5671205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045"/>
              </a:lnSpc>
            </a:pPr>
            <a:fld id="{81D60167-4931-47E6-BA6A-407CBD079E47}" type="slidenum">
              <a:rPr spc="-25" dirty="0"/>
              <a:t>48</a:t>
            </a:fld>
            <a:endParaRPr spc="-25" dirty="0"/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6670">
              <a:lnSpc>
                <a:spcPct val="100000"/>
              </a:lnSpc>
              <a:spcBef>
                <a:spcPts val="100"/>
              </a:spcBef>
            </a:pPr>
            <a:r>
              <a:rPr dirty="0"/>
              <a:t>Design</a:t>
            </a:r>
            <a:r>
              <a:rPr spc="-30" dirty="0"/>
              <a:t> </a:t>
            </a:r>
            <a:r>
              <a:rPr dirty="0"/>
              <a:t>Rules</a:t>
            </a:r>
            <a:r>
              <a:rPr spc="-10" dirty="0"/>
              <a:t> </a:t>
            </a:r>
            <a:r>
              <a:rPr dirty="0"/>
              <a:t>for</a:t>
            </a:r>
            <a:r>
              <a:rPr spc="-25" dirty="0"/>
              <a:t> </a:t>
            </a:r>
            <a:r>
              <a:rPr dirty="0"/>
              <a:t>AM.</a:t>
            </a:r>
            <a:r>
              <a:rPr spc="-10" dirty="0"/>
              <a:t> </a:t>
            </a:r>
            <a:r>
              <a:rPr dirty="0"/>
              <a:t>Powder</a:t>
            </a:r>
            <a:r>
              <a:rPr spc="-15" dirty="0"/>
              <a:t> </a:t>
            </a:r>
            <a:r>
              <a:rPr dirty="0"/>
              <a:t>Bed</a:t>
            </a:r>
            <a:r>
              <a:rPr spc="-10" dirty="0"/>
              <a:t> Fusion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33756" y="1408175"/>
            <a:ext cx="8476488" cy="4469892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045"/>
              </a:lnSpc>
            </a:pPr>
            <a:fld id="{81D60167-4931-47E6-BA6A-407CBD079E47}" type="slidenum">
              <a:rPr spc="-25" dirty="0"/>
              <a:t>49</a:t>
            </a:fld>
            <a:endParaRPr spc="-25" dirty="0"/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6670">
              <a:lnSpc>
                <a:spcPct val="100000"/>
              </a:lnSpc>
              <a:spcBef>
                <a:spcPts val="100"/>
              </a:spcBef>
            </a:pPr>
            <a:r>
              <a:rPr dirty="0"/>
              <a:t>Design</a:t>
            </a:r>
            <a:r>
              <a:rPr spc="-30" dirty="0"/>
              <a:t> </a:t>
            </a:r>
            <a:r>
              <a:rPr dirty="0"/>
              <a:t>Rules</a:t>
            </a:r>
            <a:r>
              <a:rPr spc="-10" dirty="0"/>
              <a:t> </a:t>
            </a:r>
            <a:r>
              <a:rPr dirty="0"/>
              <a:t>for</a:t>
            </a:r>
            <a:r>
              <a:rPr spc="-25" dirty="0"/>
              <a:t> </a:t>
            </a:r>
            <a:r>
              <a:rPr dirty="0"/>
              <a:t>AM.</a:t>
            </a:r>
            <a:r>
              <a:rPr spc="-10" dirty="0"/>
              <a:t> </a:t>
            </a:r>
            <a:r>
              <a:rPr dirty="0"/>
              <a:t>Powder</a:t>
            </a:r>
            <a:r>
              <a:rPr spc="-15" dirty="0"/>
              <a:t> </a:t>
            </a:r>
            <a:r>
              <a:rPr dirty="0"/>
              <a:t>Bed</a:t>
            </a:r>
            <a:r>
              <a:rPr spc="-10" dirty="0"/>
              <a:t> Fusion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045"/>
              </a:lnSpc>
            </a:pPr>
            <a:fld id="{81D60167-4931-47E6-BA6A-407CBD079E47}" type="slidenum">
              <a:rPr spc="-25" dirty="0"/>
              <a:t>50</a:t>
            </a:fld>
            <a:endParaRPr spc="-25" dirty="0"/>
          </a:p>
        </p:txBody>
      </p:sp>
      <p:sp>
        <p:nvSpPr>
          <p:cNvPr id="3" name="object 3"/>
          <p:cNvSpPr txBox="1"/>
          <p:nvPr/>
        </p:nvSpPr>
        <p:spPr>
          <a:xfrm>
            <a:off x="520700" y="2023617"/>
            <a:ext cx="7888605" cy="33178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i="1" spc="-10" dirty="0">
                <a:latin typeface="Arial"/>
                <a:cs typeface="Arial"/>
              </a:rPr>
              <a:t>Advantages:</a:t>
            </a:r>
            <a:endParaRPr sz="1800">
              <a:latin typeface="Arial"/>
              <a:cs typeface="Arial"/>
            </a:endParaRPr>
          </a:p>
          <a:p>
            <a:pPr marL="12700" marR="67945" indent="142875">
              <a:lnSpc>
                <a:spcPct val="100000"/>
              </a:lnSpc>
              <a:buChar char="•"/>
              <a:tabLst>
                <a:tab pos="155575" algn="l"/>
              </a:tabLst>
            </a:pPr>
            <a:r>
              <a:rPr sz="1800" dirty="0">
                <a:latin typeface="Arial"/>
                <a:cs typeface="Arial"/>
              </a:rPr>
              <a:t>SLS</a:t>
            </a:r>
            <a:r>
              <a:rPr sz="1800" spc="-3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parts</a:t>
            </a:r>
            <a:r>
              <a:rPr sz="1800" spc="-2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have</a:t>
            </a:r>
            <a:r>
              <a:rPr sz="1800" spc="-2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good</a:t>
            </a:r>
            <a:r>
              <a:rPr sz="1800" spc="-2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isotropic</a:t>
            </a:r>
            <a:r>
              <a:rPr sz="1800" spc="-1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mechanical</a:t>
            </a:r>
            <a:r>
              <a:rPr sz="1800" spc="-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properties,</a:t>
            </a:r>
            <a:r>
              <a:rPr sz="1800" spc="-1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making</a:t>
            </a:r>
            <a:r>
              <a:rPr sz="1800" spc="-1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them</a:t>
            </a:r>
            <a:r>
              <a:rPr sz="1800" spc="-2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ideal</a:t>
            </a:r>
            <a:r>
              <a:rPr sz="1800" spc="-5" dirty="0">
                <a:latin typeface="Arial"/>
                <a:cs typeface="Arial"/>
              </a:rPr>
              <a:t> </a:t>
            </a:r>
            <a:r>
              <a:rPr sz="1800" spc="-25" dirty="0">
                <a:latin typeface="Arial"/>
                <a:cs typeface="Arial"/>
              </a:rPr>
              <a:t>for </a:t>
            </a:r>
            <a:r>
              <a:rPr sz="1800" dirty="0">
                <a:latin typeface="Arial"/>
                <a:cs typeface="Arial"/>
              </a:rPr>
              <a:t>functional</a:t>
            </a:r>
            <a:r>
              <a:rPr sz="1800" spc="-1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parts</a:t>
            </a:r>
            <a:r>
              <a:rPr sz="1800" spc="-1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and</a:t>
            </a:r>
            <a:r>
              <a:rPr sz="1800" spc="-10" dirty="0">
                <a:latin typeface="Arial"/>
                <a:cs typeface="Arial"/>
              </a:rPr>
              <a:t> prototypes;</a:t>
            </a:r>
            <a:endParaRPr sz="1800">
              <a:latin typeface="Arial"/>
              <a:cs typeface="Arial"/>
            </a:endParaRPr>
          </a:p>
          <a:p>
            <a:pPr marL="12700" marR="337820" indent="142875">
              <a:lnSpc>
                <a:spcPct val="100000"/>
              </a:lnSpc>
              <a:buChar char="•"/>
              <a:tabLst>
                <a:tab pos="155575" algn="l"/>
              </a:tabLst>
            </a:pPr>
            <a:r>
              <a:rPr sz="1800" dirty="0">
                <a:latin typeface="Arial"/>
                <a:cs typeface="Arial"/>
              </a:rPr>
              <a:t>SLS</a:t>
            </a:r>
            <a:r>
              <a:rPr sz="1800" spc="-13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AM</a:t>
            </a:r>
            <a:r>
              <a:rPr sz="1800" spc="-1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process</a:t>
            </a:r>
            <a:r>
              <a:rPr sz="1800" spc="-1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requires</a:t>
            </a:r>
            <a:r>
              <a:rPr sz="1800" spc="-1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no</a:t>
            </a:r>
            <a:r>
              <a:rPr sz="1800" spc="-3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support</a:t>
            </a:r>
            <a:r>
              <a:rPr sz="1800" spc="-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structures,</a:t>
            </a:r>
            <a:r>
              <a:rPr sz="1800" spc="-1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so</a:t>
            </a:r>
            <a:r>
              <a:rPr sz="1800" spc="-2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designs</a:t>
            </a:r>
            <a:r>
              <a:rPr sz="1800" spc="-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with</a:t>
            </a:r>
            <a:r>
              <a:rPr sz="1800" spc="10" dirty="0">
                <a:latin typeface="Arial"/>
                <a:cs typeface="Arial"/>
              </a:rPr>
              <a:t> </a:t>
            </a:r>
            <a:r>
              <a:rPr sz="1800" spc="-10" dirty="0">
                <a:latin typeface="Arial"/>
                <a:cs typeface="Arial"/>
              </a:rPr>
              <a:t>complex </a:t>
            </a:r>
            <a:r>
              <a:rPr sz="1800" dirty="0">
                <a:latin typeface="Arial"/>
                <a:cs typeface="Arial"/>
              </a:rPr>
              <a:t>geometries</a:t>
            </a:r>
            <a:r>
              <a:rPr sz="1800" spc="-2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can</a:t>
            </a:r>
            <a:r>
              <a:rPr sz="1800" spc="-1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be</a:t>
            </a:r>
            <a:r>
              <a:rPr sz="1800" spc="-2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easily</a:t>
            </a:r>
            <a:r>
              <a:rPr sz="1800" spc="-5" dirty="0">
                <a:latin typeface="Arial"/>
                <a:cs typeface="Arial"/>
              </a:rPr>
              <a:t> </a:t>
            </a:r>
            <a:r>
              <a:rPr sz="1800" spc="-10" dirty="0">
                <a:latin typeface="Arial"/>
                <a:cs typeface="Arial"/>
              </a:rPr>
              <a:t>produced.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buFont typeface="Arial"/>
              <a:buChar char="•"/>
            </a:pPr>
            <a:endParaRPr sz="2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  <a:buFont typeface="Arial"/>
              <a:buChar char="•"/>
            </a:pPr>
            <a:endParaRPr sz="17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1800" b="1" i="1" spc="-10" dirty="0">
                <a:latin typeface="Arial"/>
                <a:cs typeface="Arial"/>
              </a:rPr>
              <a:t>Disadvantages:</a:t>
            </a:r>
            <a:endParaRPr sz="1800">
              <a:latin typeface="Arial"/>
              <a:cs typeface="Arial"/>
            </a:endParaRPr>
          </a:p>
          <a:p>
            <a:pPr marL="12700" marR="44450" indent="142875">
              <a:lnSpc>
                <a:spcPct val="100000"/>
              </a:lnSpc>
              <a:buChar char="•"/>
              <a:tabLst>
                <a:tab pos="155575" algn="l"/>
              </a:tabLst>
            </a:pPr>
            <a:r>
              <a:rPr sz="1800" dirty="0">
                <a:latin typeface="Arial"/>
                <a:cs typeface="Arial"/>
              </a:rPr>
              <a:t>SLS</a:t>
            </a:r>
            <a:r>
              <a:rPr sz="1800" spc="-2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parts</a:t>
            </a:r>
            <a:r>
              <a:rPr sz="1800" spc="-1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have</a:t>
            </a:r>
            <a:r>
              <a:rPr sz="1800" spc="-1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a</a:t>
            </a:r>
            <a:r>
              <a:rPr sz="1800" spc="-2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grainy</a:t>
            </a:r>
            <a:r>
              <a:rPr sz="1800" spc="-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surface</a:t>
            </a:r>
            <a:r>
              <a:rPr sz="1800" spc="-1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finish</a:t>
            </a:r>
            <a:r>
              <a:rPr sz="1800" spc="-1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and</a:t>
            </a:r>
            <a:r>
              <a:rPr sz="1800" spc="-1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internal</a:t>
            </a:r>
            <a:r>
              <a:rPr sz="1800" spc="-1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porosity that</a:t>
            </a:r>
            <a:r>
              <a:rPr sz="1800" spc="-1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may</a:t>
            </a:r>
            <a:r>
              <a:rPr sz="1800" spc="-15" dirty="0">
                <a:latin typeface="Arial"/>
                <a:cs typeface="Arial"/>
              </a:rPr>
              <a:t> </a:t>
            </a:r>
            <a:r>
              <a:rPr sz="1800" spc="-10" dirty="0">
                <a:latin typeface="Arial"/>
                <a:cs typeface="Arial"/>
              </a:rPr>
              <a:t>require </a:t>
            </a:r>
            <a:r>
              <a:rPr sz="1800" dirty="0">
                <a:latin typeface="Arial"/>
                <a:cs typeface="Arial"/>
              </a:rPr>
              <a:t>post</a:t>
            </a:r>
            <a:r>
              <a:rPr sz="1800" spc="-2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processing,</a:t>
            </a:r>
            <a:r>
              <a:rPr sz="1800" spc="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if</a:t>
            </a:r>
            <a:r>
              <a:rPr sz="1800" spc="-1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a</a:t>
            </a:r>
            <a:r>
              <a:rPr sz="1800" spc="-2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smooth</a:t>
            </a:r>
            <a:r>
              <a:rPr sz="1800" spc="-1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surface</a:t>
            </a:r>
            <a:r>
              <a:rPr sz="1800" spc="-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is</a:t>
            </a:r>
            <a:r>
              <a:rPr sz="1800" spc="-15" dirty="0">
                <a:latin typeface="Arial"/>
                <a:cs typeface="Arial"/>
              </a:rPr>
              <a:t> </a:t>
            </a:r>
            <a:r>
              <a:rPr sz="1800" spc="-10" dirty="0">
                <a:latin typeface="Arial"/>
                <a:cs typeface="Arial"/>
              </a:rPr>
              <a:t>required;</a:t>
            </a:r>
            <a:endParaRPr sz="1800">
              <a:latin typeface="Arial"/>
              <a:cs typeface="Arial"/>
            </a:endParaRPr>
          </a:p>
          <a:p>
            <a:pPr marL="12700" marR="5080" indent="142875">
              <a:lnSpc>
                <a:spcPct val="100000"/>
              </a:lnSpc>
              <a:buChar char="•"/>
              <a:tabLst>
                <a:tab pos="155575" algn="l"/>
              </a:tabLst>
            </a:pPr>
            <a:r>
              <a:rPr sz="1800" dirty="0">
                <a:latin typeface="Arial"/>
                <a:cs typeface="Arial"/>
              </a:rPr>
              <a:t>large</a:t>
            </a:r>
            <a:r>
              <a:rPr sz="1800" spc="-2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flat</a:t>
            </a:r>
            <a:r>
              <a:rPr sz="1800" spc="-3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surfaces</a:t>
            </a:r>
            <a:r>
              <a:rPr sz="1800" spc="-1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and</a:t>
            </a:r>
            <a:r>
              <a:rPr sz="1800" spc="-2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small</a:t>
            </a:r>
            <a:r>
              <a:rPr sz="1800" spc="-1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holes</a:t>
            </a:r>
            <a:r>
              <a:rPr sz="1800" spc="-1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cannot</a:t>
            </a:r>
            <a:r>
              <a:rPr sz="1800" spc="-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be</a:t>
            </a:r>
            <a:r>
              <a:rPr sz="1800" spc="-3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printed</a:t>
            </a:r>
            <a:r>
              <a:rPr sz="1800" spc="-1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accurately</a:t>
            </a:r>
            <a:r>
              <a:rPr sz="1800" spc="-1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with</a:t>
            </a:r>
            <a:r>
              <a:rPr sz="1800" spc="1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SLS,</a:t>
            </a:r>
            <a:r>
              <a:rPr sz="1800" spc="-15" dirty="0">
                <a:latin typeface="Arial"/>
                <a:cs typeface="Arial"/>
              </a:rPr>
              <a:t> </a:t>
            </a:r>
            <a:r>
              <a:rPr sz="1800" spc="-25" dirty="0">
                <a:latin typeface="Arial"/>
                <a:cs typeface="Arial"/>
              </a:rPr>
              <a:t>as </a:t>
            </a:r>
            <a:r>
              <a:rPr sz="1800" dirty="0">
                <a:latin typeface="Arial"/>
                <a:cs typeface="Arial"/>
              </a:rPr>
              <a:t>they</a:t>
            </a:r>
            <a:r>
              <a:rPr sz="1800" spc="-1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are</a:t>
            </a:r>
            <a:r>
              <a:rPr sz="1800" spc="-2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susceptible to</a:t>
            </a:r>
            <a:r>
              <a:rPr sz="1800" spc="-15" dirty="0">
                <a:latin typeface="Arial"/>
                <a:cs typeface="Arial"/>
              </a:rPr>
              <a:t> </a:t>
            </a:r>
            <a:r>
              <a:rPr sz="1800" spc="-10" dirty="0">
                <a:latin typeface="Arial"/>
                <a:cs typeface="Arial"/>
              </a:rPr>
              <a:t>warping.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6670">
              <a:lnSpc>
                <a:spcPct val="100000"/>
              </a:lnSpc>
              <a:spcBef>
                <a:spcPts val="100"/>
              </a:spcBef>
            </a:pPr>
            <a:r>
              <a:rPr dirty="0"/>
              <a:t>Design</a:t>
            </a:r>
            <a:r>
              <a:rPr spc="-25" dirty="0"/>
              <a:t> </a:t>
            </a:r>
            <a:r>
              <a:rPr dirty="0"/>
              <a:t>Rules</a:t>
            </a:r>
            <a:r>
              <a:rPr spc="-10" dirty="0"/>
              <a:t> </a:t>
            </a:r>
            <a:r>
              <a:rPr dirty="0"/>
              <a:t>for</a:t>
            </a:r>
            <a:r>
              <a:rPr spc="-20" dirty="0"/>
              <a:t> </a:t>
            </a:r>
            <a:r>
              <a:rPr dirty="0"/>
              <a:t>AM.</a:t>
            </a:r>
            <a:r>
              <a:rPr spc="-10" dirty="0"/>
              <a:t> </a:t>
            </a:r>
            <a:r>
              <a:rPr dirty="0"/>
              <a:t>Powder</a:t>
            </a:r>
            <a:r>
              <a:rPr spc="-15" dirty="0"/>
              <a:t> </a:t>
            </a:r>
            <a:r>
              <a:rPr dirty="0"/>
              <a:t>Bed</a:t>
            </a:r>
            <a:r>
              <a:rPr spc="-5" dirty="0"/>
              <a:t> </a:t>
            </a:r>
            <a:r>
              <a:rPr dirty="0"/>
              <a:t>Fusion</a:t>
            </a:r>
            <a:r>
              <a:rPr spc="5" dirty="0"/>
              <a:t> </a:t>
            </a:r>
            <a:r>
              <a:rPr dirty="0"/>
              <a:t>–</a:t>
            </a:r>
            <a:r>
              <a:rPr spc="-5" dirty="0"/>
              <a:t> </a:t>
            </a:r>
            <a:r>
              <a:rPr spc="-10" dirty="0"/>
              <a:t>MultiJetFusion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045"/>
              </a:lnSpc>
            </a:pPr>
            <a:fld id="{81D60167-4931-47E6-BA6A-407CBD079E47}" type="slidenum">
              <a:rPr spc="-25" dirty="0"/>
              <a:t>51</a:t>
            </a:fld>
            <a:endParaRPr spc="-25" dirty="0"/>
          </a:p>
        </p:txBody>
      </p:sp>
      <p:pic>
        <p:nvPicPr>
          <p:cNvPr id="5" name="Online Media 4" title="Reinventing 3D Printing | HP Multi Jet Fusion | HP">
            <a:hlinkClick r:id="" action="ppaction://media"/>
            <a:extLst>
              <a:ext uri="{FF2B5EF4-FFF2-40B4-BE49-F238E27FC236}">
                <a16:creationId xmlns:a16="http://schemas.microsoft.com/office/drawing/2014/main" id="{DF3A1143-F942-4362-C707-74BF664FB4DD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887707" y="1347374"/>
            <a:ext cx="7368586" cy="416325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6670">
              <a:lnSpc>
                <a:spcPct val="100000"/>
              </a:lnSpc>
              <a:spcBef>
                <a:spcPts val="100"/>
              </a:spcBef>
            </a:pPr>
            <a:r>
              <a:rPr dirty="0"/>
              <a:t>Design</a:t>
            </a:r>
            <a:r>
              <a:rPr spc="-25" dirty="0"/>
              <a:t> </a:t>
            </a:r>
            <a:r>
              <a:rPr dirty="0"/>
              <a:t>Rules</a:t>
            </a:r>
            <a:r>
              <a:rPr spc="-10" dirty="0"/>
              <a:t> </a:t>
            </a:r>
            <a:r>
              <a:rPr dirty="0"/>
              <a:t>for</a:t>
            </a:r>
            <a:r>
              <a:rPr spc="-20" dirty="0"/>
              <a:t> </a:t>
            </a:r>
            <a:r>
              <a:rPr dirty="0"/>
              <a:t>AM.</a:t>
            </a:r>
            <a:r>
              <a:rPr spc="-10" dirty="0"/>
              <a:t> </a:t>
            </a:r>
            <a:r>
              <a:rPr dirty="0"/>
              <a:t>Powder</a:t>
            </a:r>
            <a:r>
              <a:rPr spc="-15" dirty="0"/>
              <a:t> </a:t>
            </a:r>
            <a:r>
              <a:rPr dirty="0"/>
              <a:t>Bed</a:t>
            </a:r>
            <a:r>
              <a:rPr spc="-5" dirty="0"/>
              <a:t> </a:t>
            </a:r>
            <a:r>
              <a:rPr dirty="0"/>
              <a:t>Fusion</a:t>
            </a:r>
            <a:r>
              <a:rPr spc="5" dirty="0"/>
              <a:t> </a:t>
            </a:r>
            <a:r>
              <a:rPr dirty="0"/>
              <a:t>–</a:t>
            </a:r>
            <a:r>
              <a:rPr spc="-5" dirty="0"/>
              <a:t> </a:t>
            </a:r>
            <a:r>
              <a:rPr spc="-25" dirty="0"/>
              <a:t>EBM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045"/>
              </a:lnSpc>
            </a:pPr>
            <a:fld id="{81D60167-4931-47E6-BA6A-407CBD079E47}" type="slidenum">
              <a:rPr spc="-25" dirty="0"/>
              <a:t>52</a:t>
            </a:fld>
            <a:endParaRPr spc="-25" dirty="0"/>
          </a:p>
        </p:txBody>
      </p:sp>
      <p:pic>
        <p:nvPicPr>
          <p:cNvPr id="5" name="Online Media 4" title="Transformative technology—Electron Beam Melting (EBM)">
            <a:hlinkClick r:id="" action="ppaction://media"/>
            <a:extLst>
              <a:ext uri="{FF2B5EF4-FFF2-40B4-BE49-F238E27FC236}">
                <a16:creationId xmlns:a16="http://schemas.microsoft.com/office/drawing/2014/main" id="{325D2BD5-B140-34BA-938E-953EA62C5D21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838200" y="1295400"/>
            <a:ext cx="7878496" cy="44513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6670">
              <a:lnSpc>
                <a:spcPct val="100000"/>
              </a:lnSpc>
              <a:spcBef>
                <a:spcPts val="100"/>
              </a:spcBef>
            </a:pPr>
            <a:r>
              <a:rPr dirty="0"/>
              <a:t>Design</a:t>
            </a:r>
            <a:r>
              <a:rPr spc="-25" dirty="0"/>
              <a:t> </a:t>
            </a:r>
            <a:r>
              <a:rPr dirty="0"/>
              <a:t>Rules</a:t>
            </a:r>
            <a:r>
              <a:rPr spc="-10" dirty="0"/>
              <a:t> </a:t>
            </a:r>
            <a:r>
              <a:rPr dirty="0"/>
              <a:t>for</a:t>
            </a:r>
            <a:r>
              <a:rPr spc="-20" dirty="0"/>
              <a:t> </a:t>
            </a:r>
            <a:r>
              <a:rPr dirty="0"/>
              <a:t>AM.</a:t>
            </a:r>
            <a:r>
              <a:rPr spc="-10" dirty="0"/>
              <a:t> </a:t>
            </a:r>
            <a:r>
              <a:rPr dirty="0"/>
              <a:t>Powder</a:t>
            </a:r>
            <a:r>
              <a:rPr spc="-15" dirty="0"/>
              <a:t> </a:t>
            </a:r>
            <a:r>
              <a:rPr dirty="0"/>
              <a:t>Bed</a:t>
            </a:r>
            <a:r>
              <a:rPr spc="-5" dirty="0"/>
              <a:t> </a:t>
            </a:r>
            <a:r>
              <a:rPr dirty="0"/>
              <a:t>Fusion</a:t>
            </a:r>
            <a:r>
              <a:rPr spc="5" dirty="0"/>
              <a:t> </a:t>
            </a:r>
            <a:r>
              <a:rPr dirty="0"/>
              <a:t>–</a:t>
            </a:r>
            <a:r>
              <a:rPr spc="-5" dirty="0"/>
              <a:t> </a:t>
            </a:r>
            <a:r>
              <a:rPr spc="-25" dirty="0"/>
              <a:t>EBM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39467" y="1139952"/>
            <a:ext cx="5465063" cy="5404849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045"/>
              </a:lnSpc>
            </a:pPr>
            <a:fld id="{81D60167-4931-47E6-BA6A-407CBD079E47}" type="slidenum">
              <a:rPr spc="-25" dirty="0"/>
              <a:t>53</a:t>
            </a:fld>
            <a:endParaRPr spc="-25" dirty="0"/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6670">
              <a:lnSpc>
                <a:spcPct val="100000"/>
              </a:lnSpc>
              <a:spcBef>
                <a:spcPts val="100"/>
              </a:spcBef>
            </a:pPr>
            <a:r>
              <a:rPr dirty="0"/>
              <a:t>Design</a:t>
            </a:r>
            <a:r>
              <a:rPr spc="-25" dirty="0"/>
              <a:t> </a:t>
            </a:r>
            <a:r>
              <a:rPr dirty="0"/>
              <a:t>Rules</a:t>
            </a:r>
            <a:r>
              <a:rPr spc="-10" dirty="0"/>
              <a:t> </a:t>
            </a:r>
            <a:r>
              <a:rPr dirty="0"/>
              <a:t>for</a:t>
            </a:r>
            <a:r>
              <a:rPr spc="-20" dirty="0"/>
              <a:t> </a:t>
            </a:r>
            <a:r>
              <a:rPr dirty="0"/>
              <a:t>AM.</a:t>
            </a:r>
            <a:r>
              <a:rPr spc="-10" dirty="0"/>
              <a:t> </a:t>
            </a:r>
            <a:r>
              <a:rPr dirty="0"/>
              <a:t>Powder</a:t>
            </a:r>
            <a:r>
              <a:rPr spc="-15" dirty="0"/>
              <a:t> </a:t>
            </a:r>
            <a:r>
              <a:rPr dirty="0"/>
              <a:t>Bed</a:t>
            </a:r>
            <a:r>
              <a:rPr spc="-5" dirty="0"/>
              <a:t> </a:t>
            </a:r>
            <a:r>
              <a:rPr dirty="0"/>
              <a:t>Fusion</a:t>
            </a:r>
            <a:r>
              <a:rPr spc="5" dirty="0"/>
              <a:t> </a:t>
            </a:r>
            <a:r>
              <a:rPr dirty="0"/>
              <a:t>–</a:t>
            </a:r>
            <a:r>
              <a:rPr spc="-5" dirty="0"/>
              <a:t> </a:t>
            </a:r>
            <a:r>
              <a:rPr spc="-25" dirty="0"/>
              <a:t>EBM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20137" y="1203840"/>
            <a:ext cx="6136019" cy="5157514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045"/>
              </a:lnSpc>
            </a:pPr>
            <a:fld id="{81D60167-4931-47E6-BA6A-407CBD079E47}" type="slidenum">
              <a:rPr spc="-25" dirty="0"/>
              <a:t>54</a:t>
            </a:fld>
            <a:endParaRPr spc="-25" dirty="0"/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6670">
              <a:lnSpc>
                <a:spcPct val="100000"/>
              </a:lnSpc>
              <a:spcBef>
                <a:spcPts val="100"/>
              </a:spcBef>
            </a:pPr>
            <a:r>
              <a:rPr dirty="0"/>
              <a:t>Design</a:t>
            </a:r>
            <a:r>
              <a:rPr spc="-25" dirty="0"/>
              <a:t> </a:t>
            </a:r>
            <a:r>
              <a:rPr dirty="0"/>
              <a:t>Rules</a:t>
            </a:r>
            <a:r>
              <a:rPr spc="-5" dirty="0"/>
              <a:t> </a:t>
            </a:r>
            <a:r>
              <a:rPr dirty="0"/>
              <a:t>for</a:t>
            </a:r>
            <a:r>
              <a:rPr spc="-25" dirty="0"/>
              <a:t> </a:t>
            </a:r>
            <a:r>
              <a:rPr dirty="0"/>
              <a:t>AM.</a:t>
            </a:r>
            <a:r>
              <a:rPr spc="-5" dirty="0"/>
              <a:t> </a:t>
            </a:r>
            <a:r>
              <a:rPr dirty="0"/>
              <a:t>Powder</a:t>
            </a:r>
            <a:r>
              <a:rPr spc="-15" dirty="0"/>
              <a:t> </a:t>
            </a:r>
            <a:r>
              <a:rPr dirty="0"/>
              <a:t>Bed</a:t>
            </a:r>
            <a:r>
              <a:rPr spc="-5" dirty="0"/>
              <a:t> </a:t>
            </a:r>
            <a:r>
              <a:rPr dirty="0"/>
              <a:t>Fusion</a:t>
            </a:r>
            <a:r>
              <a:rPr spc="5" dirty="0"/>
              <a:t> </a:t>
            </a:r>
            <a:r>
              <a:rPr dirty="0"/>
              <a:t>–</a:t>
            </a:r>
            <a:r>
              <a:rPr spc="-5" dirty="0"/>
              <a:t> </a:t>
            </a:r>
            <a:r>
              <a:rPr dirty="0"/>
              <a:t>EBM:</a:t>
            </a:r>
            <a:r>
              <a:rPr spc="-5" dirty="0"/>
              <a:t> </a:t>
            </a:r>
            <a:r>
              <a:rPr spc="-10" dirty="0"/>
              <a:t>Support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935736"/>
            <a:ext cx="9143999" cy="5715000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045"/>
              </a:lnSpc>
            </a:pPr>
            <a:fld id="{81D60167-4931-47E6-BA6A-407CBD079E47}" type="slidenum">
              <a:rPr spc="-25" dirty="0"/>
              <a:t>55</a:t>
            </a:fld>
            <a:endParaRPr spc="-25" dirty="0"/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6670">
              <a:lnSpc>
                <a:spcPct val="100000"/>
              </a:lnSpc>
              <a:spcBef>
                <a:spcPts val="100"/>
              </a:spcBef>
            </a:pPr>
            <a:r>
              <a:rPr dirty="0"/>
              <a:t>Design</a:t>
            </a:r>
            <a:r>
              <a:rPr spc="-20" dirty="0"/>
              <a:t> </a:t>
            </a:r>
            <a:r>
              <a:rPr dirty="0"/>
              <a:t>Rules</a:t>
            </a:r>
            <a:r>
              <a:rPr spc="-10" dirty="0"/>
              <a:t> </a:t>
            </a:r>
            <a:r>
              <a:rPr dirty="0"/>
              <a:t>for</a:t>
            </a:r>
            <a:r>
              <a:rPr spc="-25" dirty="0"/>
              <a:t> </a:t>
            </a:r>
            <a:r>
              <a:rPr dirty="0"/>
              <a:t>AM.</a:t>
            </a:r>
            <a:r>
              <a:rPr spc="-10" dirty="0"/>
              <a:t> </a:t>
            </a:r>
            <a:r>
              <a:rPr dirty="0"/>
              <a:t>Vat</a:t>
            </a:r>
            <a:r>
              <a:rPr spc="15" dirty="0"/>
              <a:t> </a:t>
            </a:r>
            <a:r>
              <a:rPr spc="-10" dirty="0"/>
              <a:t>Protopolymerisation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318004" y="1060703"/>
            <a:ext cx="5057019" cy="5317236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045"/>
              </a:lnSpc>
            </a:pPr>
            <a:fld id="{81D60167-4931-47E6-BA6A-407CBD079E47}" type="slidenum">
              <a:rPr spc="-25" dirty="0"/>
              <a:t>56</a:t>
            </a:fld>
            <a:endParaRPr spc="-25" dirty="0"/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6670">
              <a:lnSpc>
                <a:spcPct val="100000"/>
              </a:lnSpc>
              <a:spcBef>
                <a:spcPts val="100"/>
              </a:spcBef>
            </a:pPr>
            <a:r>
              <a:rPr dirty="0"/>
              <a:t>Design</a:t>
            </a:r>
            <a:r>
              <a:rPr spc="-20" dirty="0"/>
              <a:t> </a:t>
            </a:r>
            <a:r>
              <a:rPr dirty="0"/>
              <a:t>Rules</a:t>
            </a:r>
            <a:r>
              <a:rPr spc="-10" dirty="0"/>
              <a:t> </a:t>
            </a:r>
            <a:r>
              <a:rPr dirty="0"/>
              <a:t>for</a:t>
            </a:r>
            <a:r>
              <a:rPr spc="-25" dirty="0"/>
              <a:t> </a:t>
            </a:r>
            <a:r>
              <a:rPr dirty="0"/>
              <a:t>AM.</a:t>
            </a:r>
            <a:r>
              <a:rPr spc="-10" dirty="0"/>
              <a:t> </a:t>
            </a:r>
            <a:r>
              <a:rPr dirty="0"/>
              <a:t>Vat</a:t>
            </a:r>
            <a:r>
              <a:rPr spc="15" dirty="0"/>
              <a:t> </a:t>
            </a:r>
            <a:r>
              <a:rPr spc="-10" dirty="0"/>
              <a:t>Protopolymerisation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045"/>
              </a:lnSpc>
            </a:pPr>
            <a:fld id="{81D60167-4931-47E6-BA6A-407CBD079E47}" type="slidenum">
              <a:rPr spc="-25" dirty="0"/>
              <a:t>57</a:t>
            </a:fld>
            <a:endParaRPr spc="-25" dirty="0"/>
          </a:p>
        </p:txBody>
      </p:sp>
      <p:pic>
        <p:nvPicPr>
          <p:cNvPr id="5" name="Online Media 4" title="What is VAT Photopolymerization (SLA, DLP, CDLP)? | Dassault Systèmes">
            <a:hlinkClick r:id="" action="ppaction://media"/>
            <a:extLst>
              <a:ext uri="{FF2B5EF4-FFF2-40B4-BE49-F238E27FC236}">
                <a16:creationId xmlns:a16="http://schemas.microsoft.com/office/drawing/2014/main" id="{CF7342E0-C737-5744-0A52-D5DF356B31F1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67506" y="1143000"/>
            <a:ext cx="9036107" cy="5105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6670">
              <a:lnSpc>
                <a:spcPct val="100000"/>
              </a:lnSpc>
              <a:spcBef>
                <a:spcPts val="100"/>
              </a:spcBef>
            </a:pPr>
            <a:r>
              <a:rPr dirty="0"/>
              <a:t>Design</a:t>
            </a:r>
            <a:r>
              <a:rPr spc="-20" dirty="0"/>
              <a:t> </a:t>
            </a:r>
            <a:r>
              <a:rPr dirty="0"/>
              <a:t>Rules</a:t>
            </a:r>
            <a:r>
              <a:rPr spc="-10" dirty="0"/>
              <a:t> </a:t>
            </a:r>
            <a:r>
              <a:rPr dirty="0"/>
              <a:t>for</a:t>
            </a:r>
            <a:r>
              <a:rPr spc="-25" dirty="0"/>
              <a:t> </a:t>
            </a:r>
            <a:r>
              <a:rPr dirty="0"/>
              <a:t>AM.</a:t>
            </a:r>
            <a:r>
              <a:rPr spc="-10" dirty="0"/>
              <a:t> </a:t>
            </a:r>
            <a:r>
              <a:rPr dirty="0"/>
              <a:t>Vat</a:t>
            </a:r>
            <a:r>
              <a:rPr spc="15" dirty="0"/>
              <a:t> </a:t>
            </a:r>
            <a:r>
              <a:rPr spc="-10" dirty="0"/>
              <a:t>Protopolymerisation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386999" y="1048935"/>
            <a:ext cx="6355305" cy="5317763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045"/>
              </a:lnSpc>
            </a:pPr>
            <a:fld id="{81D60167-4931-47E6-BA6A-407CBD079E47}" type="slidenum">
              <a:rPr spc="-25" dirty="0"/>
              <a:t>58</a:t>
            </a:fld>
            <a:endParaRPr spc="-25" dirty="0"/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6670">
              <a:lnSpc>
                <a:spcPct val="100000"/>
              </a:lnSpc>
              <a:spcBef>
                <a:spcPts val="100"/>
              </a:spcBef>
            </a:pPr>
            <a:r>
              <a:rPr dirty="0"/>
              <a:t>Design</a:t>
            </a:r>
            <a:r>
              <a:rPr spc="-20" dirty="0"/>
              <a:t> </a:t>
            </a:r>
            <a:r>
              <a:rPr dirty="0"/>
              <a:t>Rules</a:t>
            </a:r>
            <a:r>
              <a:rPr spc="-10" dirty="0"/>
              <a:t> </a:t>
            </a:r>
            <a:r>
              <a:rPr dirty="0"/>
              <a:t>for</a:t>
            </a:r>
            <a:r>
              <a:rPr spc="-25" dirty="0"/>
              <a:t> </a:t>
            </a:r>
            <a:r>
              <a:rPr dirty="0"/>
              <a:t>AM.</a:t>
            </a:r>
            <a:r>
              <a:rPr spc="-10" dirty="0"/>
              <a:t> </a:t>
            </a:r>
            <a:r>
              <a:rPr dirty="0"/>
              <a:t>Vat</a:t>
            </a:r>
            <a:r>
              <a:rPr spc="15" dirty="0"/>
              <a:t> </a:t>
            </a:r>
            <a:r>
              <a:rPr spc="-10" dirty="0"/>
              <a:t>Protopolymerisation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935736"/>
            <a:ext cx="9143999" cy="5029200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045"/>
              </a:lnSpc>
            </a:pPr>
            <a:fld id="{81D60167-4931-47E6-BA6A-407CBD079E47}" type="slidenum">
              <a:rPr spc="-25" dirty="0"/>
              <a:t>59</a:t>
            </a:fld>
            <a:endParaRPr spc="-25" dirty="0"/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6670">
              <a:lnSpc>
                <a:spcPct val="100000"/>
              </a:lnSpc>
              <a:spcBef>
                <a:spcPts val="100"/>
              </a:spcBef>
            </a:pPr>
            <a:r>
              <a:rPr dirty="0"/>
              <a:t>Design</a:t>
            </a:r>
            <a:r>
              <a:rPr spc="-20" dirty="0"/>
              <a:t> </a:t>
            </a:r>
            <a:r>
              <a:rPr dirty="0"/>
              <a:t>Rules</a:t>
            </a:r>
            <a:r>
              <a:rPr spc="-10" dirty="0"/>
              <a:t> </a:t>
            </a:r>
            <a:r>
              <a:rPr dirty="0"/>
              <a:t>for</a:t>
            </a:r>
            <a:r>
              <a:rPr spc="-25" dirty="0"/>
              <a:t> </a:t>
            </a:r>
            <a:r>
              <a:rPr dirty="0"/>
              <a:t>AM.</a:t>
            </a:r>
            <a:r>
              <a:rPr spc="-10" dirty="0"/>
              <a:t> </a:t>
            </a:r>
            <a:r>
              <a:rPr dirty="0"/>
              <a:t>Vat</a:t>
            </a:r>
            <a:r>
              <a:rPr spc="15" dirty="0"/>
              <a:t> </a:t>
            </a:r>
            <a:r>
              <a:rPr spc="-10" dirty="0"/>
              <a:t>Protopolymerisation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890016"/>
            <a:ext cx="9143999" cy="5713476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045"/>
              </a:lnSpc>
            </a:pPr>
            <a:fld id="{81D60167-4931-47E6-BA6A-407CBD079E47}" type="slidenum">
              <a:rPr spc="-25" dirty="0"/>
              <a:t>60</a:t>
            </a:fld>
            <a:endParaRPr spc="-25" dirty="0"/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6670">
              <a:lnSpc>
                <a:spcPct val="100000"/>
              </a:lnSpc>
              <a:spcBef>
                <a:spcPts val="100"/>
              </a:spcBef>
            </a:pPr>
            <a:r>
              <a:rPr dirty="0"/>
              <a:t>Design</a:t>
            </a:r>
            <a:r>
              <a:rPr spc="-20" dirty="0"/>
              <a:t> </a:t>
            </a:r>
            <a:r>
              <a:rPr dirty="0"/>
              <a:t>Rules</a:t>
            </a:r>
            <a:r>
              <a:rPr spc="-10" dirty="0"/>
              <a:t> </a:t>
            </a:r>
            <a:r>
              <a:rPr dirty="0"/>
              <a:t>for</a:t>
            </a:r>
            <a:r>
              <a:rPr spc="-25" dirty="0"/>
              <a:t> </a:t>
            </a:r>
            <a:r>
              <a:rPr dirty="0"/>
              <a:t>AM.</a:t>
            </a:r>
            <a:r>
              <a:rPr spc="-10" dirty="0"/>
              <a:t> </a:t>
            </a:r>
            <a:r>
              <a:rPr dirty="0"/>
              <a:t>Vat</a:t>
            </a:r>
            <a:r>
              <a:rPr spc="15" dirty="0"/>
              <a:t> </a:t>
            </a:r>
            <a:r>
              <a:rPr spc="-10" dirty="0"/>
              <a:t>Protopolymerisation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045"/>
              </a:lnSpc>
            </a:pPr>
            <a:fld id="{81D60167-4931-47E6-BA6A-407CBD079E47}" type="slidenum">
              <a:rPr spc="-25" dirty="0"/>
              <a:t>61</a:t>
            </a:fld>
            <a:endParaRPr spc="-25" dirty="0"/>
          </a:p>
        </p:txBody>
      </p:sp>
      <p:sp>
        <p:nvSpPr>
          <p:cNvPr id="3" name="object 3"/>
          <p:cNvSpPr txBox="1">
            <a:spLocks noGrp="1"/>
          </p:cNvSpPr>
          <p:nvPr>
            <p:ph type="body" idx="1"/>
          </p:nvPr>
        </p:nvSpPr>
        <p:spPr>
          <a:xfrm>
            <a:off x="274726" y="1215897"/>
            <a:ext cx="8383270" cy="432169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10" dirty="0"/>
              <a:t>Advantages:</a:t>
            </a:r>
          </a:p>
          <a:p>
            <a:pPr marL="155575" indent="-142875">
              <a:lnSpc>
                <a:spcPct val="100000"/>
              </a:lnSpc>
              <a:buChar char="•"/>
              <a:tabLst>
                <a:tab pos="155575" algn="l"/>
              </a:tabLst>
            </a:pPr>
            <a:r>
              <a:rPr b="0" i="0" dirty="0">
                <a:latin typeface="Arial"/>
                <a:cs typeface="Arial"/>
              </a:rPr>
              <a:t>SLA</a:t>
            </a:r>
            <a:r>
              <a:rPr b="0" i="0" spc="-135" dirty="0">
                <a:latin typeface="Arial"/>
                <a:cs typeface="Arial"/>
              </a:rPr>
              <a:t> </a:t>
            </a:r>
            <a:r>
              <a:rPr b="0" i="0" dirty="0">
                <a:latin typeface="Arial"/>
                <a:cs typeface="Arial"/>
              </a:rPr>
              <a:t>can</a:t>
            </a:r>
            <a:r>
              <a:rPr b="0" i="0" spc="-25" dirty="0">
                <a:latin typeface="Arial"/>
                <a:cs typeface="Arial"/>
              </a:rPr>
              <a:t> </a:t>
            </a:r>
            <a:r>
              <a:rPr b="0" i="0" dirty="0">
                <a:latin typeface="Arial"/>
                <a:cs typeface="Arial"/>
              </a:rPr>
              <a:t>produce</a:t>
            </a:r>
            <a:r>
              <a:rPr b="0" i="0" spc="-20" dirty="0">
                <a:latin typeface="Arial"/>
                <a:cs typeface="Arial"/>
              </a:rPr>
              <a:t> </a:t>
            </a:r>
            <a:r>
              <a:rPr b="0" i="0" dirty="0">
                <a:latin typeface="Arial"/>
                <a:cs typeface="Arial"/>
              </a:rPr>
              <a:t>parts</a:t>
            </a:r>
            <a:r>
              <a:rPr b="0" i="0" spc="-25" dirty="0">
                <a:latin typeface="Arial"/>
                <a:cs typeface="Arial"/>
              </a:rPr>
              <a:t> </a:t>
            </a:r>
            <a:r>
              <a:rPr b="0" i="0" dirty="0">
                <a:latin typeface="Arial"/>
                <a:cs typeface="Arial"/>
              </a:rPr>
              <a:t>with</a:t>
            </a:r>
            <a:r>
              <a:rPr b="0" i="0" spc="5" dirty="0">
                <a:latin typeface="Arial"/>
                <a:cs typeface="Arial"/>
              </a:rPr>
              <a:t> </a:t>
            </a:r>
            <a:r>
              <a:rPr b="0" i="0" dirty="0">
                <a:latin typeface="Arial"/>
                <a:cs typeface="Arial"/>
              </a:rPr>
              <a:t>very</a:t>
            </a:r>
            <a:r>
              <a:rPr b="0" i="0" spc="-30" dirty="0">
                <a:latin typeface="Arial"/>
                <a:cs typeface="Arial"/>
              </a:rPr>
              <a:t> </a:t>
            </a:r>
            <a:r>
              <a:rPr b="0" i="0" dirty="0">
                <a:latin typeface="Arial"/>
                <a:cs typeface="Arial"/>
              </a:rPr>
              <a:t>high</a:t>
            </a:r>
            <a:r>
              <a:rPr b="0" i="0" spc="-20" dirty="0">
                <a:latin typeface="Arial"/>
                <a:cs typeface="Arial"/>
              </a:rPr>
              <a:t> </a:t>
            </a:r>
            <a:r>
              <a:rPr b="0" i="0" dirty="0">
                <a:latin typeface="Arial"/>
                <a:cs typeface="Arial"/>
              </a:rPr>
              <a:t>dimensional</a:t>
            </a:r>
            <a:r>
              <a:rPr b="0" i="0" spc="5" dirty="0">
                <a:latin typeface="Arial"/>
                <a:cs typeface="Arial"/>
              </a:rPr>
              <a:t> </a:t>
            </a:r>
            <a:r>
              <a:rPr b="0" i="0" dirty="0">
                <a:latin typeface="Arial"/>
                <a:cs typeface="Arial"/>
              </a:rPr>
              <a:t>accuracy</a:t>
            </a:r>
            <a:r>
              <a:rPr b="0" i="0" spc="-20" dirty="0">
                <a:latin typeface="Arial"/>
                <a:cs typeface="Arial"/>
              </a:rPr>
              <a:t> </a:t>
            </a:r>
            <a:r>
              <a:rPr b="0" i="0" dirty="0">
                <a:latin typeface="Arial"/>
                <a:cs typeface="Arial"/>
              </a:rPr>
              <a:t>and</a:t>
            </a:r>
            <a:r>
              <a:rPr b="0" i="0" spc="-30" dirty="0">
                <a:latin typeface="Arial"/>
                <a:cs typeface="Arial"/>
              </a:rPr>
              <a:t> </a:t>
            </a:r>
            <a:r>
              <a:rPr b="0" i="0" dirty="0">
                <a:latin typeface="Arial"/>
                <a:cs typeface="Arial"/>
              </a:rPr>
              <a:t>with</a:t>
            </a:r>
            <a:r>
              <a:rPr b="0" i="0" spc="15" dirty="0">
                <a:latin typeface="Arial"/>
                <a:cs typeface="Arial"/>
              </a:rPr>
              <a:t> </a:t>
            </a:r>
            <a:r>
              <a:rPr b="0" i="0" spc="-10" dirty="0">
                <a:latin typeface="Arial"/>
                <a:cs typeface="Arial"/>
              </a:rPr>
              <a:t>intricate</a:t>
            </a:r>
          </a:p>
          <a:p>
            <a:pPr marL="12700">
              <a:lnSpc>
                <a:spcPct val="100000"/>
              </a:lnSpc>
            </a:pPr>
            <a:r>
              <a:rPr b="0" i="0" spc="-10" dirty="0">
                <a:latin typeface="Arial"/>
                <a:cs typeface="Arial"/>
              </a:rPr>
              <a:t>details;</a:t>
            </a:r>
          </a:p>
          <a:p>
            <a:pPr marL="12700" marR="803910" indent="142875">
              <a:lnSpc>
                <a:spcPct val="100000"/>
              </a:lnSpc>
              <a:buChar char="•"/>
              <a:tabLst>
                <a:tab pos="155575" algn="l"/>
              </a:tabLst>
            </a:pPr>
            <a:r>
              <a:rPr b="0" i="0" dirty="0">
                <a:latin typeface="Arial"/>
                <a:cs typeface="Arial"/>
              </a:rPr>
              <a:t>SLA</a:t>
            </a:r>
            <a:r>
              <a:rPr b="0" i="0" spc="-130" dirty="0">
                <a:latin typeface="Arial"/>
                <a:cs typeface="Arial"/>
              </a:rPr>
              <a:t> </a:t>
            </a:r>
            <a:r>
              <a:rPr b="0" i="0" dirty="0">
                <a:latin typeface="Arial"/>
                <a:cs typeface="Arial"/>
              </a:rPr>
              <a:t>parts</a:t>
            </a:r>
            <a:r>
              <a:rPr b="0" i="0" spc="-5" dirty="0">
                <a:latin typeface="Arial"/>
                <a:cs typeface="Arial"/>
              </a:rPr>
              <a:t> </a:t>
            </a:r>
            <a:r>
              <a:rPr b="0" i="0" dirty="0">
                <a:latin typeface="Arial"/>
                <a:cs typeface="Arial"/>
              </a:rPr>
              <a:t>have</a:t>
            </a:r>
            <a:r>
              <a:rPr b="0" i="0" spc="-5" dirty="0">
                <a:latin typeface="Arial"/>
                <a:cs typeface="Arial"/>
              </a:rPr>
              <a:t> </a:t>
            </a:r>
            <a:r>
              <a:rPr b="0" i="0" dirty="0">
                <a:latin typeface="Arial"/>
                <a:cs typeface="Arial"/>
              </a:rPr>
              <a:t>a</a:t>
            </a:r>
            <a:r>
              <a:rPr b="0" i="0" spc="-15" dirty="0">
                <a:latin typeface="Arial"/>
                <a:cs typeface="Arial"/>
              </a:rPr>
              <a:t> </a:t>
            </a:r>
            <a:r>
              <a:rPr b="0" i="0" dirty="0">
                <a:latin typeface="Arial"/>
                <a:cs typeface="Arial"/>
              </a:rPr>
              <a:t>very</a:t>
            </a:r>
            <a:r>
              <a:rPr b="0" i="0" spc="-10" dirty="0">
                <a:latin typeface="Arial"/>
                <a:cs typeface="Arial"/>
              </a:rPr>
              <a:t> </a:t>
            </a:r>
            <a:r>
              <a:rPr b="0" i="0" dirty="0">
                <a:latin typeface="Arial"/>
                <a:cs typeface="Arial"/>
              </a:rPr>
              <a:t>smooth</a:t>
            </a:r>
            <a:r>
              <a:rPr b="0" i="0" spc="-10" dirty="0">
                <a:latin typeface="Arial"/>
                <a:cs typeface="Arial"/>
              </a:rPr>
              <a:t> </a:t>
            </a:r>
            <a:r>
              <a:rPr b="0" i="0" dirty="0">
                <a:latin typeface="Arial"/>
                <a:cs typeface="Arial"/>
              </a:rPr>
              <a:t>surface</a:t>
            </a:r>
            <a:r>
              <a:rPr b="0" i="0" spc="-5" dirty="0">
                <a:latin typeface="Arial"/>
                <a:cs typeface="Arial"/>
              </a:rPr>
              <a:t> </a:t>
            </a:r>
            <a:r>
              <a:rPr b="0" i="0" dirty="0">
                <a:latin typeface="Arial"/>
                <a:cs typeface="Arial"/>
              </a:rPr>
              <a:t>finish,</a:t>
            </a:r>
            <a:r>
              <a:rPr b="0" i="0" spc="-10" dirty="0">
                <a:latin typeface="Arial"/>
                <a:cs typeface="Arial"/>
              </a:rPr>
              <a:t> </a:t>
            </a:r>
            <a:r>
              <a:rPr b="0" i="0" dirty="0">
                <a:latin typeface="Arial"/>
                <a:cs typeface="Arial"/>
              </a:rPr>
              <a:t>making</a:t>
            </a:r>
            <a:r>
              <a:rPr b="0" i="0" spc="-5" dirty="0">
                <a:latin typeface="Arial"/>
                <a:cs typeface="Arial"/>
              </a:rPr>
              <a:t> </a:t>
            </a:r>
            <a:r>
              <a:rPr b="0" i="0" dirty="0">
                <a:latin typeface="Arial"/>
                <a:cs typeface="Arial"/>
              </a:rPr>
              <a:t>them</a:t>
            </a:r>
            <a:r>
              <a:rPr b="0" i="0" spc="-10" dirty="0">
                <a:latin typeface="Arial"/>
                <a:cs typeface="Arial"/>
              </a:rPr>
              <a:t> </a:t>
            </a:r>
            <a:r>
              <a:rPr b="0" i="0" dirty="0">
                <a:latin typeface="Arial"/>
                <a:cs typeface="Arial"/>
              </a:rPr>
              <a:t>ideal</a:t>
            </a:r>
            <a:r>
              <a:rPr b="0" i="0" spc="-5" dirty="0">
                <a:latin typeface="Arial"/>
                <a:cs typeface="Arial"/>
              </a:rPr>
              <a:t> </a:t>
            </a:r>
            <a:r>
              <a:rPr b="0" i="0" dirty="0">
                <a:latin typeface="Arial"/>
                <a:cs typeface="Arial"/>
              </a:rPr>
              <a:t>for</a:t>
            </a:r>
            <a:r>
              <a:rPr b="0" i="0" spc="-10" dirty="0">
                <a:latin typeface="Arial"/>
                <a:cs typeface="Arial"/>
              </a:rPr>
              <a:t> visual prototypes;</a:t>
            </a:r>
          </a:p>
          <a:p>
            <a:pPr marL="12700" marR="5080" indent="142875">
              <a:lnSpc>
                <a:spcPct val="100000"/>
              </a:lnSpc>
              <a:buChar char="•"/>
              <a:tabLst>
                <a:tab pos="155575" algn="l"/>
              </a:tabLst>
            </a:pPr>
            <a:r>
              <a:rPr b="0" i="0" dirty="0">
                <a:latin typeface="Arial"/>
                <a:cs typeface="Arial"/>
              </a:rPr>
              <a:t>Speciality</a:t>
            </a:r>
            <a:r>
              <a:rPr b="0" i="0" spc="-40" dirty="0">
                <a:latin typeface="Arial"/>
                <a:cs typeface="Arial"/>
              </a:rPr>
              <a:t> </a:t>
            </a:r>
            <a:r>
              <a:rPr b="0" i="0" dirty="0">
                <a:latin typeface="Arial"/>
                <a:cs typeface="Arial"/>
              </a:rPr>
              <a:t>SLA</a:t>
            </a:r>
            <a:r>
              <a:rPr b="0" i="0" spc="-125" dirty="0">
                <a:latin typeface="Arial"/>
                <a:cs typeface="Arial"/>
              </a:rPr>
              <a:t> </a:t>
            </a:r>
            <a:r>
              <a:rPr b="0" i="0" dirty="0">
                <a:latin typeface="Arial"/>
                <a:cs typeface="Arial"/>
              </a:rPr>
              <a:t>materials</a:t>
            </a:r>
            <a:r>
              <a:rPr b="0" i="0" spc="-25" dirty="0">
                <a:latin typeface="Arial"/>
                <a:cs typeface="Arial"/>
              </a:rPr>
              <a:t> </a:t>
            </a:r>
            <a:r>
              <a:rPr b="0" i="0" dirty="0">
                <a:latin typeface="Arial"/>
                <a:cs typeface="Arial"/>
              </a:rPr>
              <a:t>are</a:t>
            </a:r>
            <a:r>
              <a:rPr b="0" i="0" spc="-45" dirty="0">
                <a:latin typeface="Arial"/>
                <a:cs typeface="Arial"/>
              </a:rPr>
              <a:t> </a:t>
            </a:r>
            <a:r>
              <a:rPr b="0" i="0" dirty="0">
                <a:latin typeface="Arial"/>
                <a:cs typeface="Arial"/>
              </a:rPr>
              <a:t>available,</a:t>
            </a:r>
            <a:r>
              <a:rPr b="0" i="0" spc="-10" dirty="0">
                <a:latin typeface="Arial"/>
                <a:cs typeface="Arial"/>
              </a:rPr>
              <a:t> </a:t>
            </a:r>
            <a:r>
              <a:rPr b="0" i="0" dirty="0">
                <a:latin typeface="Arial"/>
                <a:cs typeface="Arial"/>
              </a:rPr>
              <a:t>such</a:t>
            </a:r>
            <a:r>
              <a:rPr b="0" i="0" spc="-45" dirty="0">
                <a:latin typeface="Arial"/>
                <a:cs typeface="Arial"/>
              </a:rPr>
              <a:t> </a:t>
            </a:r>
            <a:r>
              <a:rPr b="0" i="0" dirty="0">
                <a:latin typeface="Arial"/>
                <a:cs typeface="Arial"/>
              </a:rPr>
              <a:t>as</a:t>
            </a:r>
            <a:r>
              <a:rPr b="0" i="0" spc="-40" dirty="0">
                <a:latin typeface="Arial"/>
                <a:cs typeface="Arial"/>
              </a:rPr>
              <a:t> </a:t>
            </a:r>
            <a:r>
              <a:rPr b="0" i="0" dirty="0">
                <a:latin typeface="Arial"/>
                <a:cs typeface="Arial"/>
              </a:rPr>
              <a:t>clear,</a:t>
            </a:r>
            <a:r>
              <a:rPr b="0" i="0" spc="-20" dirty="0">
                <a:latin typeface="Arial"/>
                <a:cs typeface="Arial"/>
              </a:rPr>
              <a:t> </a:t>
            </a:r>
            <a:r>
              <a:rPr b="0" i="0" dirty="0">
                <a:latin typeface="Arial"/>
                <a:cs typeface="Arial"/>
              </a:rPr>
              <a:t>flexible,</a:t>
            </a:r>
            <a:r>
              <a:rPr b="0" i="0" spc="-15" dirty="0">
                <a:latin typeface="Arial"/>
                <a:cs typeface="Arial"/>
              </a:rPr>
              <a:t> </a:t>
            </a:r>
            <a:r>
              <a:rPr b="0" i="0" dirty="0">
                <a:latin typeface="Arial"/>
                <a:cs typeface="Arial"/>
              </a:rPr>
              <a:t>dental</a:t>
            </a:r>
            <a:r>
              <a:rPr b="0" i="0" spc="-25" dirty="0">
                <a:latin typeface="Arial"/>
                <a:cs typeface="Arial"/>
              </a:rPr>
              <a:t> </a:t>
            </a:r>
            <a:r>
              <a:rPr b="0" i="0" dirty="0">
                <a:latin typeface="Arial"/>
                <a:cs typeface="Arial"/>
              </a:rPr>
              <a:t>and</a:t>
            </a:r>
            <a:r>
              <a:rPr b="0" i="0" spc="-35" dirty="0">
                <a:latin typeface="Arial"/>
                <a:cs typeface="Arial"/>
              </a:rPr>
              <a:t> </a:t>
            </a:r>
            <a:r>
              <a:rPr b="0" i="0" spc="-10" dirty="0">
                <a:latin typeface="Arial"/>
                <a:cs typeface="Arial"/>
              </a:rPr>
              <a:t>castable resins.</a:t>
            </a:r>
          </a:p>
          <a:p>
            <a:pPr>
              <a:lnSpc>
                <a:spcPct val="100000"/>
              </a:lnSpc>
              <a:buFont typeface="Arial"/>
              <a:buChar char="•"/>
            </a:pPr>
            <a:endParaRPr sz="20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  <a:buFont typeface="Arial"/>
              <a:buChar char="•"/>
            </a:pPr>
            <a:endParaRPr sz="2600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pc="-10" dirty="0"/>
              <a:t>Disadvantages:</a:t>
            </a:r>
          </a:p>
          <a:p>
            <a:pPr marL="155575" indent="-142875">
              <a:lnSpc>
                <a:spcPct val="100000"/>
              </a:lnSpc>
              <a:buChar char="•"/>
              <a:tabLst>
                <a:tab pos="155575" algn="l"/>
              </a:tabLst>
            </a:pPr>
            <a:r>
              <a:rPr b="0" i="0" dirty="0">
                <a:latin typeface="Arial"/>
                <a:cs typeface="Arial"/>
              </a:rPr>
              <a:t>SLA</a:t>
            </a:r>
            <a:r>
              <a:rPr b="0" i="0" spc="-135" dirty="0">
                <a:latin typeface="Arial"/>
                <a:cs typeface="Arial"/>
              </a:rPr>
              <a:t> </a:t>
            </a:r>
            <a:r>
              <a:rPr b="0" i="0" dirty="0">
                <a:latin typeface="Arial"/>
                <a:cs typeface="Arial"/>
              </a:rPr>
              <a:t>parts</a:t>
            </a:r>
            <a:r>
              <a:rPr b="0" i="0" spc="-15" dirty="0">
                <a:latin typeface="Arial"/>
                <a:cs typeface="Arial"/>
              </a:rPr>
              <a:t> </a:t>
            </a:r>
            <a:r>
              <a:rPr b="0" i="0" dirty="0">
                <a:latin typeface="Arial"/>
                <a:cs typeface="Arial"/>
              </a:rPr>
              <a:t>are</a:t>
            </a:r>
            <a:r>
              <a:rPr b="0" i="0" spc="-15" dirty="0">
                <a:latin typeface="Arial"/>
                <a:cs typeface="Arial"/>
              </a:rPr>
              <a:t> </a:t>
            </a:r>
            <a:r>
              <a:rPr b="0" i="0" dirty="0">
                <a:latin typeface="Arial"/>
                <a:cs typeface="Arial"/>
              </a:rPr>
              <a:t>generally brittle</a:t>
            </a:r>
            <a:r>
              <a:rPr b="0" i="0" spc="-25" dirty="0">
                <a:latin typeface="Arial"/>
                <a:cs typeface="Arial"/>
              </a:rPr>
              <a:t> </a:t>
            </a:r>
            <a:r>
              <a:rPr b="0" i="0" dirty="0">
                <a:latin typeface="Arial"/>
                <a:cs typeface="Arial"/>
              </a:rPr>
              <a:t>and</a:t>
            </a:r>
            <a:r>
              <a:rPr b="0" i="0" spc="-15" dirty="0">
                <a:latin typeface="Arial"/>
                <a:cs typeface="Arial"/>
              </a:rPr>
              <a:t> </a:t>
            </a:r>
            <a:r>
              <a:rPr b="0" i="0" dirty="0">
                <a:latin typeface="Arial"/>
                <a:cs typeface="Arial"/>
              </a:rPr>
              <a:t>not</a:t>
            </a:r>
            <a:r>
              <a:rPr b="0" i="0" spc="-10" dirty="0">
                <a:latin typeface="Arial"/>
                <a:cs typeface="Arial"/>
              </a:rPr>
              <a:t> </a:t>
            </a:r>
            <a:r>
              <a:rPr b="0" i="0" dirty="0">
                <a:latin typeface="Arial"/>
                <a:cs typeface="Arial"/>
              </a:rPr>
              <a:t>suitable</a:t>
            </a:r>
            <a:r>
              <a:rPr b="0" i="0" spc="-15" dirty="0">
                <a:latin typeface="Arial"/>
                <a:cs typeface="Arial"/>
              </a:rPr>
              <a:t> </a:t>
            </a:r>
            <a:r>
              <a:rPr b="0" i="0" dirty="0">
                <a:latin typeface="Arial"/>
                <a:cs typeface="Arial"/>
              </a:rPr>
              <a:t>for</a:t>
            </a:r>
            <a:r>
              <a:rPr b="0" i="0" spc="-20" dirty="0">
                <a:latin typeface="Arial"/>
                <a:cs typeface="Arial"/>
              </a:rPr>
              <a:t> </a:t>
            </a:r>
            <a:r>
              <a:rPr b="0" i="0" dirty="0">
                <a:latin typeface="Arial"/>
                <a:cs typeface="Arial"/>
              </a:rPr>
              <a:t>functional</a:t>
            </a:r>
            <a:r>
              <a:rPr b="0" i="0" spc="-10" dirty="0">
                <a:latin typeface="Arial"/>
                <a:cs typeface="Arial"/>
              </a:rPr>
              <a:t> prototypes;</a:t>
            </a:r>
            <a:endParaRPr lang="en-GB" b="0" i="0" spc="-10" dirty="0">
              <a:latin typeface="Arial"/>
              <a:cs typeface="Arial"/>
            </a:endParaRPr>
          </a:p>
          <a:p>
            <a:pPr marL="155575" indent="-142875">
              <a:lnSpc>
                <a:spcPct val="100000"/>
              </a:lnSpc>
              <a:buChar char="•"/>
              <a:tabLst>
                <a:tab pos="155575" algn="l"/>
              </a:tabLst>
            </a:pPr>
            <a:r>
              <a:rPr lang="en-GB" b="0" i="0" dirty="0"/>
              <a:t>T</a:t>
            </a:r>
            <a:r>
              <a:rPr lang="en-GB" b="0" i="0" dirty="0">
                <a:latin typeface="Arial"/>
                <a:cs typeface="Arial"/>
              </a:rPr>
              <a:t>he</a:t>
            </a:r>
            <a:r>
              <a:rPr lang="en-GB" b="0" i="0" spc="-50" dirty="0">
                <a:latin typeface="Arial"/>
                <a:cs typeface="Arial"/>
              </a:rPr>
              <a:t> </a:t>
            </a:r>
            <a:r>
              <a:rPr lang="en-GB" b="0" i="0" dirty="0">
                <a:latin typeface="Arial"/>
                <a:cs typeface="Arial"/>
              </a:rPr>
              <a:t>mechanical</a:t>
            </a:r>
            <a:r>
              <a:rPr lang="en-GB" b="0" i="0" spc="-5" dirty="0">
                <a:latin typeface="Arial"/>
                <a:cs typeface="Arial"/>
              </a:rPr>
              <a:t> </a:t>
            </a:r>
            <a:r>
              <a:rPr lang="en-GB" b="0" i="0" dirty="0">
                <a:latin typeface="Arial"/>
                <a:cs typeface="Arial"/>
              </a:rPr>
              <a:t>properties</a:t>
            </a:r>
            <a:r>
              <a:rPr lang="en-GB" b="0" i="0" spc="-20" dirty="0">
                <a:latin typeface="Arial"/>
                <a:cs typeface="Arial"/>
              </a:rPr>
              <a:t> </a:t>
            </a:r>
            <a:r>
              <a:rPr lang="en-GB" b="0" i="0" dirty="0">
                <a:latin typeface="Arial"/>
                <a:cs typeface="Arial"/>
              </a:rPr>
              <a:t>and</a:t>
            </a:r>
            <a:r>
              <a:rPr lang="en-GB" b="0" i="0" spc="-25" dirty="0">
                <a:latin typeface="Arial"/>
                <a:cs typeface="Arial"/>
              </a:rPr>
              <a:t> </a:t>
            </a:r>
            <a:r>
              <a:rPr lang="en-GB" b="0" i="0" dirty="0">
                <a:latin typeface="Arial"/>
                <a:cs typeface="Arial"/>
              </a:rPr>
              <a:t>visual</a:t>
            </a:r>
            <a:r>
              <a:rPr lang="en-GB" b="0" i="0" spc="-20" dirty="0">
                <a:latin typeface="Arial"/>
                <a:cs typeface="Arial"/>
              </a:rPr>
              <a:t> </a:t>
            </a:r>
            <a:r>
              <a:rPr lang="en-GB" b="0" i="0" dirty="0">
                <a:latin typeface="Arial"/>
                <a:cs typeface="Arial"/>
              </a:rPr>
              <a:t>appearance</a:t>
            </a:r>
            <a:r>
              <a:rPr lang="en-GB" b="0" i="0" spc="-10" dirty="0">
                <a:latin typeface="Arial"/>
                <a:cs typeface="Arial"/>
              </a:rPr>
              <a:t> </a:t>
            </a:r>
            <a:r>
              <a:rPr lang="en-GB" b="0" i="0" dirty="0">
                <a:latin typeface="Arial"/>
                <a:cs typeface="Arial"/>
              </a:rPr>
              <a:t>of</a:t>
            </a:r>
            <a:r>
              <a:rPr lang="en-GB" b="0" i="0" spc="-30" dirty="0">
                <a:latin typeface="Arial"/>
                <a:cs typeface="Arial"/>
              </a:rPr>
              <a:t> </a:t>
            </a:r>
            <a:r>
              <a:rPr lang="en-GB" b="0" i="0" dirty="0">
                <a:latin typeface="Arial"/>
                <a:cs typeface="Arial"/>
              </a:rPr>
              <a:t>SLA</a:t>
            </a:r>
            <a:r>
              <a:rPr lang="en-GB" b="0" i="0" spc="-125" dirty="0">
                <a:latin typeface="Arial"/>
                <a:cs typeface="Arial"/>
              </a:rPr>
              <a:t> </a:t>
            </a:r>
            <a:r>
              <a:rPr lang="en-GB" b="0" i="0" dirty="0">
                <a:latin typeface="Arial"/>
                <a:cs typeface="Arial"/>
              </a:rPr>
              <a:t>parts</a:t>
            </a:r>
            <a:r>
              <a:rPr lang="en-GB" b="0" i="0" spc="-20" dirty="0">
                <a:latin typeface="Arial"/>
                <a:cs typeface="Arial"/>
              </a:rPr>
              <a:t> </a:t>
            </a:r>
            <a:r>
              <a:rPr lang="en-GB" b="0" i="0" dirty="0">
                <a:latin typeface="Arial"/>
                <a:cs typeface="Arial"/>
              </a:rPr>
              <a:t>will</a:t>
            </a:r>
            <a:r>
              <a:rPr lang="en-GB" b="0" i="0" spc="15" dirty="0">
                <a:latin typeface="Arial"/>
                <a:cs typeface="Arial"/>
              </a:rPr>
              <a:t> </a:t>
            </a:r>
            <a:r>
              <a:rPr lang="en-GB" b="0" i="0" dirty="0">
                <a:latin typeface="Arial"/>
                <a:cs typeface="Arial"/>
              </a:rPr>
              <a:t>degrade</a:t>
            </a:r>
            <a:r>
              <a:rPr lang="en-GB" b="0" i="0" spc="-10" dirty="0">
                <a:latin typeface="Arial"/>
                <a:cs typeface="Arial"/>
              </a:rPr>
              <a:t> </a:t>
            </a:r>
            <a:r>
              <a:rPr lang="en-GB" b="0" i="0" spc="-20" dirty="0">
                <a:latin typeface="Arial"/>
                <a:cs typeface="Arial"/>
              </a:rPr>
              <a:t>over</a:t>
            </a:r>
          </a:p>
          <a:p>
            <a:pPr marL="12700">
              <a:lnSpc>
                <a:spcPct val="100000"/>
              </a:lnSpc>
            </a:pPr>
            <a:r>
              <a:rPr b="0" i="0" dirty="0">
                <a:latin typeface="Arial"/>
                <a:cs typeface="Arial"/>
              </a:rPr>
              <a:t>time</a:t>
            </a:r>
            <a:r>
              <a:rPr b="0" i="0" spc="-30" dirty="0">
                <a:latin typeface="Arial"/>
                <a:cs typeface="Arial"/>
              </a:rPr>
              <a:t> </a:t>
            </a:r>
            <a:r>
              <a:rPr b="0" i="0" dirty="0">
                <a:latin typeface="Arial"/>
                <a:cs typeface="Arial"/>
              </a:rPr>
              <a:t>when</a:t>
            </a:r>
            <a:r>
              <a:rPr b="0" i="0" spc="15" dirty="0">
                <a:latin typeface="Arial"/>
                <a:cs typeface="Arial"/>
              </a:rPr>
              <a:t> </a:t>
            </a:r>
            <a:r>
              <a:rPr b="0" i="0" dirty="0">
                <a:latin typeface="Arial"/>
                <a:cs typeface="Arial"/>
              </a:rPr>
              <a:t>the</a:t>
            </a:r>
            <a:r>
              <a:rPr b="0" i="0" spc="-30" dirty="0">
                <a:latin typeface="Arial"/>
                <a:cs typeface="Arial"/>
              </a:rPr>
              <a:t> </a:t>
            </a:r>
            <a:r>
              <a:rPr b="0" i="0" dirty="0">
                <a:latin typeface="Arial"/>
                <a:cs typeface="Arial"/>
              </a:rPr>
              <a:t>parts</a:t>
            </a:r>
            <a:r>
              <a:rPr b="0" i="0" spc="-20" dirty="0">
                <a:latin typeface="Arial"/>
                <a:cs typeface="Arial"/>
              </a:rPr>
              <a:t> </a:t>
            </a:r>
            <a:r>
              <a:rPr b="0" i="0" dirty="0">
                <a:latin typeface="Arial"/>
                <a:cs typeface="Arial"/>
              </a:rPr>
              <a:t>are</a:t>
            </a:r>
            <a:r>
              <a:rPr b="0" i="0" spc="-25" dirty="0">
                <a:latin typeface="Arial"/>
                <a:cs typeface="Arial"/>
              </a:rPr>
              <a:t> </a:t>
            </a:r>
            <a:r>
              <a:rPr b="0" i="0" dirty="0">
                <a:latin typeface="Arial"/>
                <a:cs typeface="Arial"/>
              </a:rPr>
              <a:t>exposed</a:t>
            </a:r>
            <a:r>
              <a:rPr b="0" i="0" spc="5" dirty="0">
                <a:latin typeface="Arial"/>
                <a:cs typeface="Arial"/>
              </a:rPr>
              <a:t> </a:t>
            </a:r>
            <a:r>
              <a:rPr b="0" i="0" dirty="0">
                <a:latin typeface="Arial"/>
                <a:cs typeface="Arial"/>
              </a:rPr>
              <a:t>to</a:t>
            </a:r>
            <a:r>
              <a:rPr b="0" i="0" spc="-30" dirty="0">
                <a:latin typeface="Arial"/>
                <a:cs typeface="Arial"/>
              </a:rPr>
              <a:t> </a:t>
            </a:r>
            <a:r>
              <a:rPr b="0" i="0" spc="-10" dirty="0">
                <a:latin typeface="Arial"/>
                <a:cs typeface="Arial"/>
              </a:rPr>
              <a:t>sunlight;</a:t>
            </a:r>
          </a:p>
          <a:p>
            <a:pPr marL="12700" marR="560070" indent="142875">
              <a:lnSpc>
                <a:spcPct val="100000"/>
              </a:lnSpc>
              <a:buChar char="•"/>
              <a:tabLst>
                <a:tab pos="155575" algn="l"/>
              </a:tabLst>
            </a:pPr>
            <a:r>
              <a:rPr lang="en-GB" b="0" i="0" dirty="0">
                <a:latin typeface="Arial"/>
                <a:cs typeface="Arial"/>
              </a:rPr>
              <a:t>S</a:t>
            </a:r>
            <a:r>
              <a:rPr b="0" i="0" dirty="0" err="1">
                <a:latin typeface="Arial"/>
                <a:cs typeface="Arial"/>
              </a:rPr>
              <a:t>upport</a:t>
            </a:r>
            <a:r>
              <a:rPr b="0" i="0" spc="-35" dirty="0">
                <a:latin typeface="Arial"/>
                <a:cs typeface="Arial"/>
              </a:rPr>
              <a:t> </a:t>
            </a:r>
            <a:r>
              <a:rPr b="0" i="0" dirty="0">
                <a:latin typeface="Arial"/>
                <a:cs typeface="Arial"/>
              </a:rPr>
              <a:t>structures</a:t>
            </a:r>
            <a:r>
              <a:rPr b="0" i="0" spc="-25" dirty="0">
                <a:latin typeface="Arial"/>
                <a:cs typeface="Arial"/>
              </a:rPr>
              <a:t> </a:t>
            </a:r>
            <a:r>
              <a:rPr b="0" i="0" dirty="0">
                <a:latin typeface="Arial"/>
                <a:cs typeface="Arial"/>
              </a:rPr>
              <a:t>are</a:t>
            </a:r>
            <a:r>
              <a:rPr b="0" i="0" spc="-20" dirty="0">
                <a:latin typeface="Arial"/>
                <a:cs typeface="Arial"/>
              </a:rPr>
              <a:t> </a:t>
            </a:r>
            <a:r>
              <a:rPr b="0" i="0" dirty="0">
                <a:latin typeface="Arial"/>
                <a:cs typeface="Arial"/>
              </a:rPr>
              <a:t>always</a:t>
            </a:r>
            <a:r>
              <a:rPr b="0" i="0" spc="35" dirty="0">
                <a:latin typeface="Arial"/>
                <a:cs typeface="Arial"/>
              </a:rPr>
              <a:t> </a:t>
            </a:r>
            <a:r>
              <a:rPr b="0" i="0" dirty="0">
                <a:latin typeface="Arial"/>
                <a:cs typeface="Arial"/>
              </a:rPr>
              <a:t>required,</a:t>
            </a:r>
            <a:r>
              <a:rPr b="0" i="0" spc="-10" dirty="0">
                <a:latin typeface="Arial"/>
                <a:cs typeface="Arial"/>
              </a:rPr>
              <a:t> </a:t>
            </a:r>
            <a:r>
              <a:rPr b="0" i="0" dirty="0">
                <a:latin typeface="Arial"/>
                <a:cs typeface="Arial"/>
              </a:rPr>
              <a:t>and</a:t>
            </a:r>
            <a:r>
              <a:rPr b="0" i="0" spc="-20" dirty="0">
                <a:latin typeface="Arial"/>
                <a:cs typeface="Arial"/>
              </a:rPr>
              <a:t> </a:t>
            </a:r>
            <a:r>
              <a:rPr b="0" i="0" dirty="0">
                <a:latin typeface="Arial"/>
                <a:cs typeface="Arial"/>
              </a:rPr>
              <a:t>post-processing</a:t>
            </a:r>
            <a:r>
              <a:rPr b="0" i="0" spc="-10" dirty="0">
                <a:latin typeface="Arial"/>
                <a:cs typeface="Arial"/>
              </a:rPr>
              <a:t> </a:t>
            </a:r>
            <a:r>
              <a:rPr b="0" i="0" dirty="0">
                <a:latin typeface="Arial"/>
                <a:cs typeface="Arial"/>
              </a:rPr>
              <a:t>is</a:t>
            </a:r>
            <a:r>
              <a:rPr b="0" i="0" spc="-30" dirty="0">
                <a:latin typeface="Arial"/>
                <a:cs typeface="Arial"/>
              </a:rPr>
              <a:t> </a:t>
            </a:r>
            <a:r>
              <a:rPr b="0" i="0" dirty="0">
                <a:latin typeface="Arial"/>
                <a:cs typeface="Arial"/>
              </a:rPr>
              <a:t>necessary</a:t>
            </a:r>
            <a:r>
              <a:rPr b="0" i="0" spc="-15" dirty="0">
                <a:latin typeface="Arial"/>
                <a:cs typeface="Arial"/>
              </a:rPr>
              <a:t> </a:t>
            </a:r>
            <a:r>
              <a:rPr b="0" i="0" spc="-25" dirty="0">
                <a:latin typeface="Arial"/>
                <a:cs typeface="Arial"/>
              </a:rPr>
              <a:t>to </a:t>
            </a:r>
            <a:r>
              <a:rPr b="0" i="0" dirty="0">
                <a:latin typeface="Arial"/>
                <a:cs typeface="Arial"/>
              </a:rPr>
              <a:t>remove</a:t>
            </a:r>
            <a:r>
              <a:rPr b="0" i="0" spc="-15" dirty="0">
                <a:latin typeface="Arial"/>
                <a:cs typeface="Arial"/>
              </a:rPr>
              <a:t> </a:t>
            </a:r>
            <a:r>
              <a:rPr b="0" i="0" dirty="0">
                <a:latin typeface="Arial"/>
                <a:cs typeface="Arial"/>
              </a:rPr>
              <a:t>the</a:t>
            </a:r>
            <a:r>
              <a:rPr b="0" i="0" spc="-10" dirty="0">
                <a:latin typeface="Arial"/>
                <a:cs typeface="Arial"/>
              </a:rPr>
              <a:t> </a:t>
            </a:r>
            <a:r>
              <a:rPr b="0" i="0" dirty="0">
                <a:latin typeface="Arial"/>
                <a:cs typeface="Arial"/>
              </a:rPr>
              <a:t>visual</a:t>
            </a:r>
            <a:r>
              <a:rPr b="0" i="0" spc="5" dirty="0">
                <a:latin typeface="Arial"/>
                <a:cs typeface="Arial"/>
              </a:rPr>
              <a:t> </a:t>
            </a:r>
            <a:r>
              <a:rPr b="0" i="0" dirty="0">
                <a:latin typeface="Arial"/>
                <a:cs typeface="Arial"/>
              </a:rPr>
              <a:t>marks</a:t>
            </a:r>
            <a:r>
              <a:rPr b="0" i="0" spc="-5" dirty="0">
                <a:latin typeface="Arial"/>
                <a:cs typeface="Arial"/>
              </a:rPr>
              <a:t> </a:t>
            </a:r>
            <a:r>
              <a:rPr b="0" i="0" dirty="0">
                <a:latin typeface="Arial"/>
                <a:cs typeface="Arial"/>
              </a:rPr>
              <a:t>left</a:t>
            </a:r>
            <a:r>
              <a:rPr b="0" i="0" spc="-10" dirty="0">
                <a:latin typeface="Arial"/>
                <a:cs typeface="Arial"/>
              </a:rPr>
              <a:t> </a:t>
            </a:r>
            <a:r>
              <a:rPr b="0" i="0" dirty="0">
                <a:latin typeface="Arial"/>
                <a:cs typeface="Arial"/>
              </a:rPr>
              <a:t>on the</a:t>
            </a:r>
            <a:r>
              <a:rPr b="0" i="0" spc="-10" dirty="0">
                <a:latin typeface="Arial"/>
                <a:cs typeface="Arial"/>
              </a:rPr>
              <a:t> </a:t>
            </a:r>
            <a:r>
              <a:rPr b="0" i="0" dirty="0">
                <a:latin typeface="Arial"/>
                <a:cs typeface="Arial"/>
              </a:rPr>
              <a:t>SLA</a:t>
            </a:r>
            <a:r>
              <a:rPr b="0" i="0" spc="-110" dirty="0">
                <a:latin typeface="Arial"/>
                <a:cs typeface="Arial"/>
              </a:rPr>
              <a:t> </a:t>
            </a:r>
            <a:r>
              <a:rPr b="0" i="0" spc="-10" dirty="0">
                <a:latin typeface="Arial"/>
                <a:cs typeface="Arial"/>
              </a:rPr>
              <a:t>part.</a:t>
            </a:r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61315" y="267461"/>
            <a:ext cx="7380655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6670">
              <a:lnSpc>
                <a:spcPct val="100000"/>
              </a:lnSpc>
              <a:spcBef>
                <a:spcPts val="100"/>
              </a:spcBef>
            </a:pPr>
            <a:r>
              <a:rPr dirty="0"/>
              <a:t>Design</a:t>
            </a:r>
            <a:r>
              <a:rPr spc="-20" dirty="0"/>
              <a:t> </a:t>
            </a:r>
            <a:r>
              <a:rPr dirty="0"/>
              <a:t>Rules</a:t>
            </a:r>
            <a:r>
              <a:rPr spc="-15" dirty="0"/>
              <a:t> </a:t>
            </a:r>
            <a:r>
              <a:rPr dirty="0"/>
              <a:t>for</a:t>
            </a:r>
            <a:r>
              <a:rPr spc="-30" dirty="0"/>
              <a:t> </a:t>
            </a:r>
            <a:r>
              <a:rPr dirty="0"/>
              <a:t>AM.</a:t>
            </a:r>
            <a:r>
              <a:rPr spc="-10" dirty="0"/>
              <a:t> </a:t>
            </a:r>
            <a:r>
              <a:rPr lang="en-GB" spc="-10" dirty="0"/>
              <a:t>Clear Aligner Models</a:t>
            </a:r>
            <a:r>
              <a:rPr dirty="0"/>
              <a:t>.</a:t>
            </a:r>
            <a:r>
              <a:rPr spc="-35" dirty="0"/>
              <a:t> </a:t>
            </a:r>
            <a:r>
              <a:rPr dirty="0"/>
              <a:t>Carbon</a:t>
            </a:r>
            <a:r>
              <a:rPr spc="-10" dirty="0"/>
              <a:t> </a:t>
            </a:r>
            <a:r>
              <a:rPr spc="-25" dirty="0"/>
              <a:t>3D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045"/>
              </a:lnSpc>
            </a:pPr>
            <a:fld id="{81D60167-4931-47E6-BA6A-407CBD079E47}" type="slidenum">
              <a:rPr spc="-25" dirty="0"/>
              <a:t>62</a:t>
            </a:fld>
            <a:endParaRPr spc="-25" dirty="0"/>
          </a:p>
        </p:txBody>
      </p:sp>
      <p:pic>
        <p:nvPicPr>
          <p:cNvPr id="5" name="Online Media 4" title="7 Steps to Creating Clear Aligner Models with Carbon L1 3D Printer - Carbon 3D Printing">
            <a:hlinkClick r:id="" action="ppaction://media"/>
            <a:extLst>
              <a:ext uri="{FF2B5EF4-FFF2-40B4-BE49-F238E27FC236}">
                <a16:creationId xmlns:a16="http://schemas.microsoft.com/office/drawing/2014/main" id="{549EC147-A372-2A90-6279-24642F2CF01D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352228" y="1044829"/>
            <a:ext cx="8439543" cy="476834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337305" y="3411423"/>
            <a:ext cx="2338070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b="0" spc="-10" dirty="0">
                <a:latin typeface="Arial"/>
                <a:cs typeface="Arial"/>
              </a:rPr>
              <a:t>Questions?</a:t>
            </a:r>
            <a:endParaRPr sz="3600">
              <a:latin typeface="Arial"/>
              <a:cs typeface="Arial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045"/>
              </a:lnSpc>
            </a:pPr>
            <a:fld id="{81D60167-4931-47E6-BA6A-407CBD079E47}" type="slidenum">
              <a:rPr spc="-25" dirty="0"/>
              <a:t>63</a:t>
            </a:fld>
            <a:endParaRPr spc="-25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9999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7A49B534D568B40A11A9B0D5420C90C" ma:contentTypeVersion="14" ma:contentTypeDescription="Create a new document." ma:contentTypeScope="" ma:versionID="66bf062dc26d568650250cb20c79787e">
  <xsd:schema xmlns:xsd="http://www.w3.org/2001/XMLSchema" xmlns:xs="http://www.w3.org/2001/XMLSchema" xmlns:p="http://schemas.microsoft.com/office/2006/metadata/properties" xmlns:ns2="754eb1e2-dee8-478b-8dca-a4c65e26777c" xmlns:ns3="7b06157c-1383-4ba7-a228-297423f8c5a5" targetNamespace="http://schemas.microsoft.com/office/2006/metadata/properties" ma:root="true" ma:fieldsID="06e935ecfaa1b873d835d1ce9d8e9869" ns2:_="" ns3:_="">
    <xsd:import namespace="754eb1e2-dee8-478b-8dca-a4c65e26777c"/>
    <xsd:import namespace="7b06157c-1383-4ba7-a228-297423f8c5a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54eb1e2-dee8-478b-8dca-a4c65e26777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LengthInSeconds" ma:index="13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5" nillable="true" ma:taxonomy="true" ma:internalName="lcf76f155ced4ddcb4097134ff3c332f" ma:taxonomyFieldName="MediaServiceImageTags" ma:displayName="Image Tags" ma:readOnly="false" ma:fieldId="{5cf76f15-5ced-4ddc-b409-7134ff3c332f}" ma:taxonomyMulti="true" ma:sspId="e570377e-a101-46e2-9596-058a9a36ea2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b06157c-1383-4ba7-a228-297423f8c5a5" elementFormDefault="qualified">
    <xsd:import namespace="http://schemas.microsoft.com/office/2006/documentManagement/types"/>
    <xsd:import namespace="http://schemas.microsoft.com/office/infopath/2007/PartnerControls"/>
    <xsd:element name="TaxCatchAll" ma:index="16" nillable="true" ma:displayName="Taxonomy Catch All Column" ma:hidden="true" ma:list="{c8f03e8f-bf87-4c2c-826b-a34471aae8d4}" ma:internalName="TaxCatchAll" ma:showField="CatchAllData" ma:web="7b06157c-1383-4ba7-a228-297423f8c5a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7b06157c-1383-4ba7-a228-297423f8c5a5" xsi:nil="true"/>
    <lcf76f155ced4ddcb4097134ff3c332f xmlns="754eb1e2-dee8-478b-8dca-a4c65e26777c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F858E280-1610-4B50-A1B5-73A8BB5BA581}"/>
</file>

<file path=customXml/itemProps2.xml><?xml version="1.0" encoding="utf-8"?>
<ds:datastoreItem xmlns:ds="http://schemas.openxmlformats.org/officeDocument/2006/customXml" ds:itemID="{E664D14E-1541-48D1-B6DB-052AF228BD33}"/>
</file>

<file path=customXml/itemProps3.xml><?xml version="1.0" encoding="utf-8"?>
<ds:datastoreItem xmlns:ds="http://schemas.openxmlformats.org/officeDocument/2006/customXml" ds:itemID="{2A08C42C-061C-4D52-BDDE-E316B90B00C3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3426</TotalTime>
  <Words>1100</Words>
  <Application>Microsoft Office PowerPoint</Application>
  <PresentationFormat>On-screen Show (4:3)</PresentationFormat>
  <Paragraphs>216</Paragraphs>
  <Slides>63</Slides>
  <Notes>1</Notes>
  <HiddenSlides>0</HiddenSlides>
  <MMClips>15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63</vt:i4>
      </vt:variant>
    </vt:vector>
  </HeadingPairs>
  <TitlesOfParts>
    <vt:vector size="66" baseType="lpstr">
      <vt:lpstr>Arial</vt:lpstr>
      <vt:lpstr>Calibri</vt:lpstr>
      <vt:lpstr>Office Theme</vt:lpstr>
      <vt:lpstr>PowerPoint Presentation</vt:lpstr>
      <vt:lpstr>About me…</vt:lpstr>
      <vt:lpstr>Centre of advanced Batch Manufacture (CBM Wales)</vt:lpstr>
      <vt:lpstr>Additive Manufacture (AM) process flow</vt:lpstr>
      <vt:lpstr>3D modelling methods</vt:lpstr>
      <vt:lpstr>STL file</vt:lpstr>
      <vt:lpstr>STL file (Geometry approximation)</vt:lpstr>
      <vt:lpstr>STL file (Geometry approximation)</vt:lpstr>
      <vt:lpstr>STL file (Tessellation “Save As…” example, Fusion 360)</vt:lpstr>
      <vt:lpstr>PowerPoint Presentation</vt:lpstr>
      <vt:lpstr>Saving an STL file on Fusion 360</vt:lpstr>
      <vt:lpstr>Saving an STL file on SolidWorks</vt:lpstr>
      <vt:lpstr>STL file. Tessellation errors</vt:lpstr>
      <vt:lpstr>STL file. Tessellation errors</vt:lpstr>
      <vt:lpstr>STL file slicing</vt:lpstr>
      <vt:lpstr>STL file slicing</vt:lpstr>
      <vt:lpstr>STL file slicing</vt:lpstr>
      <vt:lpstr>AM manufacturing processes</vt:lpstr>
      <vt:lpstr>Design Rules for AM – quick overview</vt:lpstr>
      <vt:lpstr>Design Rules for AM. Material Extrusion</vt:lpstr>
      <vt:lpstr>Design Rules for AM. Material Extrusion</vt:lpstr>
      <vt:lpstr>Design Rules for AM. Material Extrusion</vt:lpstr>
      <vt:lpstr>Design Rules for AM. Material Extrusion</vt:lpstr>
      <vt:lpstr>Design Rules for AM. Supports</vt:lpstr>
      <vt:lpstr>Design Rules for AM. Material Extrusion: Supports</vt:lpstr>
      <vt:lpstr>Design Rules for AM. Material Extrusion: Supports</vt:lpstr>
      <vt:lpstr>Design Rules for AM. Material Extrusion: Supports</vt:lpstr>
      <vt:lpstr>Design Rules for AM. Material Extrusion: Self-supporting</vt:lpstr>
      <vt:lpstr>Design Rules for AM. Material Extrusion</vt:lpstr>
      <vt:lpstr>Design Rules for AM. Interlocking parts</vt:lpstr>
      <vt:lpstr>Design Rules for AM. Material Extrusion: Infill</vt:lpstr>
      <vt:lpstr>Design Rules for AM. Material Extrusion: Part orientation</vt:lpstr>
      <vt:lpstr>Design Rules for AM. Material Extrusion: Part orientation</vt:lpstr>
      <vt:lpstr>Design Rules for AM. Material Extrusion: Part orientation</vt:lpstr>
      <vt:lpstr>Design Rules for AM. Material Extrusion: Part orientation</vt:lpstr>
      <vt:lpstr>Design Rules for AM. Material Extrusion:  FDM</vt:lpstr>
      <vt:lpstr>Design Rules for AM. Material Extrusion</vt:lpstr>
      <vt:lpstr>Design Rules for AM. Material Jetting</vt:lpstr>
      <vt:lpstr>Design Rules for AM. Material Jetting</vt:lpstr>
      <vt:lpstr>Design Rules for AM. Material Jetting: Multi material</vt:lpstr>
      <vt:lpstr>Design Rules for AM. Material Jetting</vt:lpstr>
      <vt:lpstr>Design Rules for AM. Material Jetting</vt:lpstr>
      <vt:lpstr>Design Rules for AM. Powder Bed Fusion</vt:lpstr>
      <vt:lpstr>Design Rules for AM. Powder Bed Fusion</vt:lpstr>
      <vt:lpstr>Design Rules for AM. Powder Bed Fusion</vt:lpstr>
      <vt:lpstr>Design Rules for AM. Powder Bed Fusion</vt:lpstr>
      <vt:lpstr>Design Rules for AM. Powder Bed Fusion</vt:lpstr>
      <vt:lpstr>Design Rules for AM. Powder Bed Fusion</vt:lpstr>
      <vt:lpstr>Design Rules for AM. Powder Bed Fusion</vt:lpstr>
      <vt:lpstr>Design Rules for AM. Powder Bed Fusion</vt:lpstr>
      <vt:lpstr>Design Rules for AM. Powder Bed Fusion – MultiJetFusion</vt:lpstr>
      <vt:lpstr>Design Rules for AM. Powder Bed Fusion – EBM</vt:lpstr>
      <vt:lpstr>Design Rules for AM. Powder Bed Fusion – EBM</vt:lpstr>
      <vt:lpstr>Design Rules for AM. Powder Bed Fusion – EBM</vt:lpstr>
      <vt:lpstr>Design Rules for AM. Powder Bed Fusion – EBM: Support</vt:lpstr>
      <vt:lpstr>Design Rules for AM. Vat Protopolymerisation</vt:lpstr>
      <vt:lpstr>Design Rules for AM. Vat Protopolymerisation</vt:lpstr>
      <vt:lpstr>Design Rules for AM. Vat Protopolymerisation</vt:lpstr>
      <vt:lpstr>Design Rules for AM. Vat Protopolymerisation</vt:lpstr>
      <vt:lpstr>Design Rules for AM. Vat Protopolymerisation</vt:lpstr>
      <vt:lpstr>Design Rules for AM. Vat Protopolymerisation</vt:lpstr>
      <vt:lpstr>Design Rules for AM. Clear Aligner Models. Carbon 3D</vt:lpstr>
      <vt:lpstr>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Graham Howe</dc:creator>
  <cp:lastModifiedBy>Andrew Killen</cp:lastModifiedBy>
  <cp:revision>8</cp:revision>
  <dcterms:created xsi:type="dcterms:W3CDTF">2022-10-20T08:32:19Z</dcterms:created>
  <dcterms:modified xsi:type="dcterms:W3CDTF">2023-06-16T11:44:56Z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2022-03-04T00:00:00Z</vt:filetime>
  </property>
  <property fmtid="{D5CDD505-2E9C-101B-9397-08002B2CF9AE}" pid="3" name="Creator">
    <vt:lpwstr>Microsoft® PowerPoint® for Microsoft 365</vt:lpwstr>
  </property>
  <property fmtid="{D5CDD505-2E9C-101B-9397-08002B2CF9AE}" pid="4" name="LastSaved">
    <vt:filetime>2022-10-20T00:00:00Z</vt:filetime>
  </property>
  <property fmtid="{D5CDD505-2E9C-101B-9397-08002B2CF9AE}" pid="5" name="Producer">
    <vt:lpwstr>Microsoft® PowerPoint® for Microsoft 365</vt:lpwstr>
  </property>
  <property fmtid="{D5CDD505-2E9C-101B-9397-08002B2CF9AE}" pid="6" name="ContentTypeId">
    <vt:lpwstr>0x01010027A49B534D568B40A11A9B0D5420C90C</vt:lpwstr>
  </property>
</Properties>
</file>