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247C8-7A10-AA93-5C60-709E9B0C89E8}" v="86" dt="2021-11-05T17:40:15.894"/>
    <p1510:client id="{09DB165D-15E4-FE5A-01E7-3C5548BE31FF}" v="3" dt="2022-06-23T09:59:54.711"/>
    <p1510:client id="{3C31A59D-887F-1A3C-1052-530D4FCAEA10}" v="563" dt="2021-11-12T17:34:32.708"/>
    <p1510:client id="{584E094D-018F-48FC-BBB9-DAD2F97F332E}" v="623" dt="2021-10-29T15:33:57.926"/>
    <p1510:client id="{607070DB-6A8E-F86A-50E2-FFFB6BA83593}" v="32" dt="2021-11-12T15:01:49.721"/>
    <p1510:client id="{797A3BD9-F038-ED6F-9AE6-9AB255CA76A3}" v="4" dt="2021-11-26T17:16:29.120"/>
    <p1510:client id="{8EC543E5-7342-C1E6-A403-BAEEDE717B04}" v="10" dt="2021-11-12T17:42:10.765"/>
    <p1510:client id="{C121434A-9D90-65B8-799C-CA8D60AF4014}" v="115" dt="2021-11-14T13:50:26.868"/>
    <p1510:client id="{C8ADC6C5-4D2B-D652-82F5-6EDBF000FB63}" v="5" dt="2022-06-23T09:54:50.184"/>
    <p1510:client id="{C9C3BF7A-36BA-094A-ED40-92DC5D52B085}" v="5" dt="2022-06-23T10:01:42.667"/>
    <p1510:client id="{EFC88C89-AA81-4729-8554-E68270826DEC}" v="7" dt="2022-06-23T09:50:34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Knight (2016504)" userId="S::2016504@student.uwtsd.ac.uk::ab99ee9b-b4bc-4450-96eb-bcdb382ca559" providerId="AD" clId="Web-{C9C3BF7A-36BA-094A-ED40-92DC5D52B085}"/>
    <pc:docChg chg="modSld">
      <pc:chgData name="Samuel Knight (2016504)" userId="S::2016504@student.uwtsd.ac.uk::ab99ee9b-b4bc-4450-96eb-bcdb382ca559" providerId="AD" clId="Web-{C9C3BF7A-36BA-094A-ED40-92DC5D52B085}" dt="2022-06-23T10:01:42.667" v="4" actId="20577"/>
      <pc:docMkLst>
        <pc:docMk/>
      </pc:docMkLst>
      <pc:sldChg chg="modSp">
        <pc:chgData name="Samuel Knight (2016504)" userId="S::2016504@student.uwtsd.ac.uk::ab99ee9b-b4bc-4450-96eb-bcdb382ca559" providerId="AD" clId="Web-{C9C3BF7A-36BA-094A-ED40-92DC5D52B085}" dt="2022-06-23T10:01:42.667" v="4" actId="20577"/>
        <pc:sldMkLst>
          <pc:docMk/>
          <pc:sldMk cId="1508832813" sldId="264"/>
        </pc:sldMkLst>
        <pc:spChg chg="mod">
          <ac:chgData name="Samuel Knight (2016504)" userId="S::2016504@student.uwtsd.ac.uk::ab99ee9b-b4bc-4450-96eb-bcdb382ca559" providerId="AD" clId="Web-{C9C3BF7A-36BA-094A-ED40-92DC5D52B085}" dt="2022-06-23T10:01:42.667" v="4" actId="20577"/>
          <ac:spMkLst>
            <pc:docMk/>
            <pc:sldMk cId="1508832813" sldId="264"/>
            <ac:spMk id="2" creationId="{B15BF207-E37D-47D7-AE1E-2398840DB903}"/>
          </ac:spMkLst>
        </pc:spChg>
        <pc:spChg chg="mod">
          <ac:chgData name="Samuel Knight (2016504)" userId="S::2016504@student.uwtsd.ac.uk::ab99ee9b-b4bc-4450-96eb-bcdb382ca559" providerId="AD" clId="Web-{C9C3BF7A-36BA-094A-ED40-92DC5D52B085}" dt="2022-06-23T10:01:26.104" v="3" actId="20577"/>
          <ac:spMkLst>
            <pc:docMk/>
            <pc:sldMk cId="1508832813" sldId="264"/>
            <ac:spMk id="3" creationId="{0D50A23D-D2C4-43B5-AF6B-0FE2780BDE4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9F9A0-2399-47B3-8F69-E2A8B5636A11}" type="doc">
      <dgm:prSet loTypeId="urn:microsoft.com/office/officeart/2005/8/layout/pyramid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0725FF-282B-4EA5-B7CD-3FD39FE87F3E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Relating to the governmernt or public affairs of a country. </a:t>
          </a:r>
          <a:endParaRPr lang="en-US"/>
        </a:p>
      </dgm:t>
    </dgm:pt>
    <dgm:pt modelId="{462141CF-F95C-4067-8E80-B9EFA8720337}" type="parTrans" cxnId="{4D13C611-474C-4E5D-B12E-2F987061E667}">
      <dgm:prSet/>
      <dgm:spPr/>
      <dgm:t>
        <a:bodyPr/>
        <a:lstStyle/>
        <a:p>
          <a:endParaRPr lang="en-GB"/>
        </a:p>
      </dgm:t>
    </dgm:pt>
    <dgm:pt modelId="{EE6B4F7C-1273-4F10-98B9-BA423D7AC855}" type="sibTrans" cxnId="{4D13C611-474C-4E5D-B12E-2F987061E667}">
      <dgm:prSet/>
      <dgm:spPr/>
      <dgm:t>
        <a:bodyPr/>
        <a:lstStyle/>
        <a:p>
          <a:endParaRPr lang="en-GB"/>
        </a:p>
      </dgm:t>
    </dgm:pt>
    <dgm:pt modelId="{B7C77EA7-2147-445D-8F8F-12201BD4CBB7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Social relating to society. Culture, the way how people living, norms, and their values. welfare</a:t>
          </a:r>
        </a:p>
      </dgm:t>
    </dgm:pt>
    <dgm:pt modelId="{F6227E28-773D-4ACC-9CF8-46DD45D296CA}" type="parTrans" cxnId="{8323364B-DD41-4509-880D-559866E16264}">
      <dgm:prSet/>
      <dgm:spPr/>
      <dgm:t>
        <a:bodyPr/>
        <a:lstStyle/>
        <a:p>
          <a:endParaRPr lang="en-GB"/>
        </a:p>
      </dgm:t>
    </dgm:pt>
    <dgm:pt modelId="{CCBDD1A1-DDD8-4757-B43B-BF376E064499}" type="sibTrans" cxnId="{8323364B-DD41-4509-880D-559866E16264}">
      <dgm:prSet/>
      <dgm:spPr/>
      <dgm:t>
        <a:bodyPr/>
        <a:lstStyle/>
        <a:p>
          <a:endParaRPr lang="en-GB"/>
        </a:p>
      </dgm:t>
    </dgm:pt>
    <dgm:pt modelId="{D88F5A66-6EF2-4BD4-BAF4-CB3B8CBC9636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Technological: media</a:t>
          </a:r>
          <a:endParaRPr lang="en-US"/>
        </a:p>
      </dgm:t>
    </dgm:pt>
    <dgm:pt modelId="{6059E754-B818-4FB6-B5ED-52F19E0060F5}" type="parTrans" cxnId="{A7775E6A-A231-4E1D-8027-3A92619427D6}">
      <dgm:prSet/>
      <dgm:spPr/>
      <dgm:t>
        <a:bodyPr/>
        <a:lstStyle/>
        <a:p>
          <a:endParaRPr lang="en-GB"/>
        </a:p>
      </dgm:t>
    </dgm:pt>
    <dgm:pt modelId="{D38B3709-9EC8-41F0-9318-2E2A637517D1}" type="sibTrans" cxnId="{A7775E6A-A231-4E1D-8027-3A92619427D6}">
      <dgm:prSet/>
      <dgm:spPr/>
      <dgm:t>
        <a:bodyPr/>
        <a:lstStyle/>
        <a:p>
          <a:endParaRPr lang="en-GB"/>
        </a:p>
      </dgm:t>
    </dgm:pt>
    <dgm:pt modelId="{93D108B4-89B9-40BC-A503-F929567D720E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Political</a:t>
          </a:r>
          <a:endParaRPr lang="en-GB">
            <a:latin typeface="Calibri Light" panose="020F0302020204030204"/>
          </a:endParaRPr>
        </a:p>
      </dgm:t>
    </dgm:pt>
    <dgm:pt modelId="{9C501F6B-0654-4BC3-9F42-7293230B0F62}" type="parTrans" cxnId="{D229D4A1-0054-41F4-A558-B1CBF0C0D186}">
      <dgm:prSet/>
      <dgm:spPr/>
    </dgm:pt>
    <dgm:pt modelId="{BC343001-7319-4025-A917-5F951DAD506A}" type="sibTrans" cxnId="{D229D4A1-0054-41F4-A558-B1CBF0C0D186}">
      <dgm:prSet/>
      <dgm:spPr/>
    </dgm:pt>
    <dgm:pt modelId="{A7FE3B6A-09F0-4678-AC81-0DF770DA7036}">
      <dgm:prSet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Economic: Financial production</a:t>
          </a:r>
          <a:endParaRPr lang="en-GB">
            <a:latin typeface="Calibri Light" panose="020F0302020204030204"/>
          </a:endParaRPr>
        </a:p>
      </dgm:t>
    </dgm:pt>
    <dgm:pt modelId="{38DE0324-70DE-4491-97E6-0260C0213F79}" type="parTrans" cxnId="{E9FAF350-1FCC-4C7F-B714-2DE82314164F}">
      <dgm:prSet/>
      <dgm:spPr/>
    </dgm:pt>
    <dgm:pt modelId="{7F37A088-3C98-4133-B094-6909F8BD44B1}" type="sibTrans" cxnId="{E9FAF350-1FCC-4C7F-B714-2DE82314164F}">
      <dgm:prSet/>
      <dgm:spPr/>
    </dgm:pt>
    <dgm:pt modelId="{C9FD493F-A7FD-4B29-AFE2-ECE778D30EE7}" type="pres">
      <dgm:prSet presAssocID="{EF09F9A0-2399-47B3-8F69-E2A8B5636A11}" presName="compositeShape" presStyleCnt="0">
        <dgm:presLayoutVars>
          <dgm:chMax val="9"/>
          <dgm:dir/>
          <dgm:resizeHandles val="exact"/>
        </dgm:presLayoutVars>
      </dgm:prSet>
      <dgm:spPr/>
    </dgm:pt>
    <dgm:pt modelId="{04D36222-7718-4C0B-8C21-0C4151BE2946}" type="pres">
      <dgm:prSet presAssocID="{EF09F9A0-2399-47B3-8F69-E2A8B5636A11}" presName="triangle1" presStyleLbl="node1" presStyleIdx="0" presStyleCnt="4">
        <dgm:presLayoutVars>
          <dgm:bulletEnabled val="1"/>
        </dgm:presLayoutVars>
      </dgm:prSet>
      <dgm:spPr/>
    </dgm:pt>
    <dgm:pt modelId="{AD409F66-7B26-4B81-90A9-18368E27E790}" type="pres">
      <dgm:prSet presAssocID="{EF09F9A0-2399-47B3-8F69-E2A8B5636A11}" presName="triangle2" presStyleLbl="node1" presStyleIdx="1" presStyleCnt="4">
        <dgm:presLayoutVars>
          <dgm:bulletEnabled val="1"/>
        </dgm:presLayoutVars>
      </dgm:prSet>
      <dgm:spPr/>
    </dgm:pt>
    <dgm:pt modelId="{D07F22DB-DB23-4462-ACE1-8300C585A856}" type="pres">
      <dgm:prSet presAssocID="{EF09F9A0-2399-47B3-8F69-E2A8B5636A11}" presName="triangle3" presStyleLbl="node1" presStyleIdx="2" presStyleCnt="4">
        <dgm:presLayoutVars>
          <dgm:bulletEnabled val="1"/>
        </dgm:presLayoutVars>
      </dgm:prSet>
      <dgm:spPr/>
    </dgm:pt>
    <dgm:pt modelId="{DD4A2648-E666-42B8-B9B4-160E1E46C58F}" type="pres">
      <dgm:prSet presAssocID="{EF09F9A0-2399-47B3-8F69-E2A8B5636A11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4D13C611-474C-4E5D-B12E-2F987061E667}" srcId="{93D108B4-89B9-40BC-A503-F929567D720E}" destId="{E40725FF-282B-4EA5-B7CD-3FD39FE87F3E}" srcOrd="0" destOrd="0" parTransId="{462141CF-F95C-4067-8E80-B9EFA8720337}" sibTransId="{EE6B4F7C-1273-4F10-98B9-BA423D7AC855}"/>
    <dgm:cxn modelId="{A9E9A13E-AA95-40D5-9617-21CDF47A5A23}" type="presOf" srcId="{93D108B4-89B9-40BC-A503-F929567D720E}" destId="{04D36222-7718-4C0B-8C21-0C4151BE2946}" srcOrd="0" destOrd="0" presId="urn:microsoft.com/office/officeart/2005/8/layout/pyramid4"/>
    <dgm:cxn modelId="{A7775E6A-A231-4E1D-8027-3A92619427D6}" srcId="{EF09F9A0-2399-47B3-8F69-E2A8B5636A11}" destId="{D88F5A66-6EF2-4BD4-BAF4-CB3B8CBC9636}" srcOrd="3" destOrd="0" parTransId="{6059E754-B818-4FB6-B5ED-52F19E0060F5}" sibTransId="{D38B3709-9EC8-41F0-9318-2E2A637517D1}"/>
    <dgm:cxn modelId="{8323364B-DD41-4509-880D-559866E16264}" srcId="{EF09F9A0-2399-47B3-8F69-E2A8B5636A11}" destId="{B7C77EA7-2147-445D-8F8F-12201BD4CBB7}" srcOrd="1" destOrd="0" parTransId="{F6227E28-773D-4ACC-9CF8-46DD45D296CA}" sibTransId="{CCBDD1A1-DDD8-4757-B43B-BF376E064499}"/>
    <dgm:cxn modelId="{E9FAF350-1FCC-4C7F-B714-2DE82314164F}" srcId="{EF09F9A0-2399-47B3-8F69-E2A8B5636A11}" destId="{A7FE3B6A-09F0-4678-AC81-0DF770DA7036}" srcOrd="2" destOrd="0" parTransId="{38DE0324-70DE-4491-97E6-0260C0213F79}" sibTransId="{7F37A088-3C98-4133-B094-6909F8BD44B1}"/>
    <dgm:cxn modelId="{8FC8E458-57BC-4E8C-8C12-D357E077D7C8}" type="presOf" srcId="{D88F5A66-6EF2-4BD4-BAF4-CB3B8CBC9636}" destId="{DD4A2648-E666-42B8-B9B4-160E1E46C58F}" srcOrd="0" destOrd="0" presId="urn:microsoft.com/office/officeart/2005/8/layout/pyramid4"/>
    <dgm:cxn modelId="{E6D30193-DE32-4B86-96A5-6B0655145FE0}" type="presOf" srcId="{B7C77EA7-2147-445D-8F8F-12201BD4CBB7}" destId="{AD409F66-7B26-4B81-90A9-18368E27E790}" srcOrd="0" destOrd="0" presId="urn:microsoft.com/office/officeart/2005/8/layout/pyramid4"/>
    <dgm:cxn modelId="{D229D4A1-0054-41F4-A558-B1CBF0C0D186}" srcId="{EF09F9A0-2399-47B3-8F69-E2A8B5636A11}" destId="{93D108B4-89B9-40BC-A503-F929567D720E}" srcOrd="0" destOrd="0" parTransId="{9C501F6B-0654-4BC3-9F42-7293230B0F62}" sibTransId="{BC343001-7319-4025-A917-5F951DAD506A}"/>
    <dgm:cxn modelId="{76B408C6-CC99-4559-8E9E-E4515DC4BD69}" type="presOf" srcId="{A7FE3B6A-09F0-4678-AC81-0DF770DA7036}" destId="{D07F22DB-DB23-4462-ACE1-8300C585A856}" srcOrd="0" destOrd="0" presId="urn:microsoft.com/office/officeart/2005/8/layout/pyramid4"/>
    <dgm:cxn modelId="{A8C648CC-36DB-4FB4-91EA-7D9F571C18FD}" type="presOf" srcId="{EF09F9A0-2399-47B3-8F69-E2A8B5636A11}" destId="{C9FD493F-A7FD-4B29-AFE2-ECE778D30EE7}" srcOrd="0" destOrd="0" presId="urn:microsoft.com/office/officeart/2005/8/layout/pyramid4"/>
    <dgm:cxn modelId="{BE786BD9-2FF8-427F-A801-59CACCA95325}" type="presOf" srcId="{E40725FF-282B-4EA5-B7CD-3FD39FE87F3E}" destId="{04D36222-7718-4C0B-8C21-0C4151BE2946}" srcOrd="0" destOrd="1" presId="urn:microsoft.com/office/officeart/2005/8/layout/pyramid4"/>
    <dgm:cxn modelId="{7D0993B3-C471-49EE-9636-5A0A05A5688B}" type="presParOf" srcId="{C9FD493F-A7FD-4B29-AFE2-ECE778D30EE7}" destId="{04D36222-7718-4C0B-8C21-0C4151BE2946}" srcOrd="0" destOrd="0" presId="urn:microsoft.com/office/officeart/2005/8/layout/pyramid4"/>
    <dgm:cxn modelId="{445DDD3D-2F6A-40A4-88DB-4E1CD6DD68E3}" type="presParOf" srcId="{C9FD493F-A7FD-4B29-AFE2-ECE778D30EE7}" destId="{AD409F66-7B26-4B81-90A9-18368E27E790}" srcOrd="1" destOrd="0" presId="urn:microsoft.com/office/officeart/2005/8/layout/pyramid4"/>
    <dgm:cxn modelId="{FC34E697-20F5-4FEE-A981-BA7450D719A7}" type="presParOf" srcId="{C9FD493F-A7FD-4B29-AFE2-ECE778D30EE7}" destId="{D07F22DB-DB23-4462-ACE1-8300C585A856}" srcOrd="2" destOrd="0" presId="urn:microsoft.com/office/officeart/2005/8/layout/pyramid4"/>
    <dgm:cxn modelId="{17D9E70F-D591-45CE-9834-2F05459B6AA5}" type="presParOf" srcId="{C9FD493F-A7FD-4B29-AFE2-ECE778D30EE7}" destId="{DD4A2648-E666-42B8-B9B4-160E1E46C58F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3A4EEE-FF75-4221-BA04-F4038997457C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BA55EB0-EE4A-48E2-A256-E19AB292BC80}">
      <dgm:prSet phldrT="[Text]"/>
      <dgm:spPr/>
      <dgm:t>
        <a:bodyPr/>
        <a:lstStyle/>
        <a:p>
          <a:r>
            <a:rPr lang="en-US"/>
            <a:t>swot</a:t>
          </a:r>
          <a:endParaRPr lang="en-GB"/>
        </a:p>
      </dgm:t>
    </dgm:pt>
    <dgm:pt modelId="{4FFF8850-3A33-42AE-AE8B-90005928A0E7}" type="parTrans" cxnId="{2068B6E1-2ACF-4609-8354-B9EAEA29A58E}">
      <dgm:prSet/>
      <dgm:spPr/>
      <dgm:t>
        <a:bodyPr/>
        <a:lstStyle/>
        <a:p>
          <a:endParaRPr lang="en-GB"/>
        </a:p>
      </dgm:t>
    </dgm:pt>
    <dgm:pt modelId="{EDD56DDD-CDA9-442F-8090-D5F1EB075263}" type="sibTrans" cxnId="{2068B6E1-2ACF-4609-8354-B9EAEA29A58E}">
      <dgm:prSet/>
      <dgm:spPr/>
      <dgm:t>
        <a:bodyPr/>
        <a:lstStyle/>
        <a:p>
          <a:endParaRPr lang="en-GB"/>
        </a:p>
      </dgm:t>
    </dgm:pt>
    <dgm:pt modelId="{78480795-9381-4386-AFFD-3337A9D3099D}">
      <dgm:prSet phldrT="[Text]"/>
      <dgm:spPr/>
      <dgm:t>
        <a:bodyPr/>
        <a:lstStyle/>
        <a:p>
          <a:pPr rtl="0"/>
          <a:r>
            <a:rPr lang="en-US" b="0">
              <a:latin typeface="Calibri Light" panose="020F0302020204030204"/>
            </a:rPr>
            <a:t>Strength: the quality brand, eccessability</a:t>
          </a:r>
          <a:endParaRPr lang="en-US" b="0"/>
        </a:p>
      </dgm:t>
    </dgm:pt>
    <dgm:pt modelId="{B58D60E2-F04E-4919-9055-A35DD83D8446}" type="sibTrans" cxnId="{7D5E6199-5678-42B8-A5C8-CECD7A3BA57A}">
      <dgm:prSet/>
      <dgm:spPr/>
      <dgm:t>
        <a:bodyPr/>
        <a:lstStyle/>
        <a:p>
          <a:endParaRPr lang="en-GB"/>
        </a:p>
      </dgm:t>
    </dgm:pt>
    <dgm:pt modelId="{6004884B-0DE2-458B-9D56-59F2C205193F}" type="parTrans" cxnId="{7D5E6199-5678-42B8-A5C8-CECD7A3BA57A}">
      <dgm:prSet/>
      <dgm:spPr/>
      <dgm:t>
        <a:bodyPr/>
        <a:lstStyle/>
        <a:p>
          <a:endParaRPr lang="en-GB"/>
        </a:p>
      </dgm:t>
    </dgm:pt>
    <dgm:pt modelId="{47289191-DBD5-49D7-AB71-4325B8365774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Opportunity: wide market, diversification  </a:t>
          </a:r>
          <a:endParaRPr lang="en-GB"/>
        </a:p>
      </dgm:t>
    </dgm:pt>
    <dgm:pt modelId="{754B2DC8-6577-4748-A013-2832EF8E7741}" type="sibTrans" cxnId="{78F4B7F3-9624-4911-BB81-05F9EF31BF9B}">
      <dgm:prSet/>
      <dgm:spPr/>
      <dgm:t>
        <a:bodyPr/>
        <a:lstStyle/>
        <a:p>
          <a:endParaRPr lang="en-GB"/>
        </a:p>
      </dgm:t>
    </dgm:pt>
    <dgm:pt modelId="{986FC644-1971-445D-8A6A-3E00A333A25C}" type="parTrans" cxnId="{78F4B7F3-9624-4911-BB81-05F9EF31BF9B}">
      <dgm:prSet/>
      <dgm:spPr/>
      <dgm:t>
        <a:bodyPr/>
        <a:lstStyle/>
        <a:p>
          <a:endParaRPr lang="en-GB"/>
        </a:p>
      </dgm:t>
    </dgm:pt>
    <dgm:pt modelId="{D3C7FBB5-70EB-4110-8E98-1B81F0670CA1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Threats: competition </a:t>
          </a:r>
          <a:endParaRPr lang="en-GB"/>
        </a:p>
      </dgm:t>
    </dgm:pt>
    <dgm:pt modelId="{975FEA65-5317-47C9-A5CF-FB5CF149CF5F}" type="sibTrans" cxnId="{2C3D1F91-2BFE-467D-A865-C1683F7A8404}">
      <dgm:prSet/>
      <dgm:spPr/>
      <dgm:t>
        <a:bodyPr/>
        <a:lstStyle/>
        <a:p>
          <a:endParaRPr lang="en-GB"/>
        </a:p>
      </dgm:t>
    </dgm:pt>
    <dgm:pt modelId="{A0CBE1CF-EAC6-4A54-968D-AFC9BCE69BD5}" type="parTrans" cxnId="{2C3D1F91-2BFE-467D-A865-C1683F7A8404}">
      <dgm:prSet/>
      <dgm:spPr/>
      <dgm:t>
        <a:bodyPr/>
        <a:lstStyle/>
        <a:p>
          <a:endParaRPr lang="en-GB"/>
        </a:p>
      </dgm:t>
    </dgm:pt>
    <dgm:pt modelId="{1AEEC110-95A9-4D38-BAE3-CCB835F1C766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Weakness: control</a:t>
          </a:r>
          <a:endParaRPr lang="en-GB"/>
        </a:p>
      </dgm:t>
    </dgm:pt>
    <dgm:pt modelId="{7BB49B2E-6FA3-4CE8-9605-6E5BF66765E3}" type="sibTrans" cxnId="{38FDE2D5-EC84-4D73-B87E-D88540FE72E7}">
      <dgm:prSet/>
      <dgm:spPr/>
      <dgm:t>
        <a:bodyPr/>
        <a:lstStyle/>
        <a:p>
          <a:endParaRPr lang="en-GB"/>
        </a:p>
      </dgm:t>
    </dgm:pt>
    <dgm:pt modelId="{DD43DA6B-BCA0-4599-A909-C06ED23FB2F6}" type="parTrans" cxnId="{38FDE2D5-EC84-4D73-B87E-D88540FE72E7}">
      <dgm:prSet/>
      <dgm:spPr/>
      <dgm:t>
        <a:bodyPr/>
        <a:lstStyle/>
        <a:p>
          <a:endParaRPr lang="en-GB"/>
        </a:p>
      </dgm:t>
    </dgm:pt>
    <dgm:pt modelId="{4887E03E-07C6-4DB1-96BF-17945FBAB204}" type="pres">
      <dgm:prSet presAssocID="{B23A4EEE-FF75-4221-BA04-F4038997457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232D4C46-4FB1-4099-80CC-AC62233767D2}" type="pres">
      <dgm:prSet presAssocID="{ABA55EB0-EE4A-48E2-A256-E19AB292BC80}" presName="centerShape" presStyleLbl="node0" presStyleIdx="0" presStyleCnt="1"/>
      <dgm:spPr/>
    </dgm:pt>
    <dgm:pt modelId="{F3DEE32D-517B-4F02-B6C2-2A4FE7FB3026}" type="pres">
      <dgm:prSet presAssocID="{78480795-9381-4386-AFFD-3337A9D3099D}" presName="node" presStyleLbl="node1" presStyleIdx="0" presStyleCnt="4">
        <dgm:presLayoutVars>
          <dgm:bulletEnabled val="1"/>
        </dgm:presLayoutVars>
      </dgm:prSet>
      <dgm:spPr/>
    </dgm:pt>
    <dgm:pt modelId="{C66BFB89-5DC5-4497-92DB-27FFFCC66034}" type="pres">
      <dgm:prSet presAssocID="{78480795-9381-4386-AFFD-3337A9D3099D}" presName="dummy" presStyleCnt="0"/>
      <dgm:spPr/>
    </dgm:pt>
    <dgm:pt modelId="{69E7E5A0-1268-42FC-815F-69F9CD50C26A}" type="pres">
      <dgm:prSet presAssocID="{B58D60E2-F04E-4919-9055-A35DD83D8446}" presName="sibTrans" presStyleLbl="sibTrans2D1" presStyleIdx="0" presStyleCnt="4"/>
      <dgm:spPr/>
    </dgm:pt>
    <dgm:pt modelId="{AA73EF98-DA24-40BF-A77A-4EAF88DCACD7}" type="pres">
      <dgm:prSet presAssocID="{47289191-DBD5-49D7-AB71-4325B8365774}" presName="node" presStyleLbl="node1" presStyleIdx="1" presStyleCnt="4">
        <dgm:presLayoutVars>
          <dgm:bulletEnabled val="1"/>
        </dgm:presLayoutVars>
      </dgm:prSet>
      <dgm:spPr/>
    </dgm:pt>
    <dgm:pt modelId="{6C468754-B8CD-4C3C-8ED3-9C9D39A07DEB}" type="pres">
      <dgm:prSet presAssocID="{47289191-DBD5-49D7-AB71-4325B8365774}" presName="dummy" presStyleCnt="0"/>
      <dgm:spPr/>
    </dgm:pt>
    <dgm:pt modelId="{AAC863F3-A67F-4A83-8614-D8B4746B102D}" type="pres">
      <dgm:prSet presAssocID="{754B2DC8-6577-4748-A013-2832EF8E7741}" presName="sibTrans" presStyleLbl="sibTrans2D1" presStyleIdx="1" presStyleCnt="4"/>
      <dgm:spPr/>
    </dgm:pt>
    <dgm:pt modelId="{178AB84C-9341-469B-82BA-A0812233C8D0}" type="pres">
      <dgm:prSet presAssocID="{D3C7FBB5-70EB-4110-8E98-1B81F0670CA1}" presName="node" presStyleLbl="node1" presStyleIdx="2" presStyleCnt="4">
        <dgm:presLayoutVars>
          <dgm:bulletEnabled val="1"/>
        </dgm:presLayoutVars>
      </dgm:prSet>
      <dgm:spPr/>
    </dgm:pt>
    <dgm:pt modelId="{D8AC1C68-3CD8-453C-A9D4-22854FF056FD}" type="pres">
      <dgm:prSet presAssocID="{D3C7FBB5-70EB-4110-8E98-1B81F0670CA1}" presName="dummy" presStyleCnt="0"/>
      <dgm:spPr/>
    </dgm:pt>
    <dgm:pt modelId="{8C2F46BF-60BB-4B8A-AB7A-1D38D36CEFE2}" type="pres">
      <dgm:prSet presAssocID="{975FEA65-5317-47C9-A5CF-FB5CF149CF5F}" presName="sibTrans" presStyleLbl="sibTrans2D1" presStyleIdx="2" presStyleCnt="4"/>
      <dgm:spPr/>
    </dgm:pt>
    <dgm:pt modelId="{30A4F606-5E0D-4522-891E-74E7EFD6B36D}" type="pres">
      <dgm:prSet presAssocID="{1AEEC110-95A9-4D38-BAE3-CCB835F1C766}" presName="node" presStyleLbl="node1" presStyleIdx="3" presStyleCnt="4">
        <dgm:presLayoutVars>
          <dgm:bulletEnabled val="1"/>
        </dgm:presLayoutVars>
      </dgm:prSet>
      <dgm:spPr/>
    </dgm:pt>
    <dgm:pt modelId="{DDBE7E6A-C199-4DAA-9B30-D533303431F3}" type="pres">
      <dgm:prSet presAssocID="{1AEEC110-95A9-4D38-BAE3-CCB835F1C766}" presName="dummy" presStyleCnt="0"/>
      <dgm:spPr/>
    </dgm:pt>
    <dgm:pt modelId="{E11220ED-25F4-4883-8C2B-8B904AF6E6F0}" type="pres">
      <dgm:prSet presAssocID="{7BB49B2E-6FA3-4CE8-9605-6E5BF66765E3}" presName="sibTrans" presStyleLbl="sibTrans2D1" presStyleIdx="3" presStyleCnt="4"/>
      <dgm:spPr/>
    </dgm:pt>
  </dgm:ptLst>
  <dgm:cxnLst>
    <dgm:cxn modelId="{CF83D50D-78D5-460F-82C8-BF23E05D9FE7}" type="presOf" srcId="{975FEA65-5317-47C9-A5CF-FB5CF149CF5F}" destId="{8C2F46BF-60BB-4B8A-AB7A-1D38D36CEFE2}" srcOrd="0" destOrd="0" presId="urn:microsoft.com/office/officeart/2005/8/layout/radial6"/>
    <dgm:cxn modelId="{FD8BC630-1D65-48A4-9E60-ED66208E0D3B}" type="presOf" srcId="{1AEEC110-95A9-4D38-BAE3-CCB835F1C766}" destId="{30A4F606-5E0D-4522-891E-74E7EFD6B36D}" srcOrd="0" destOrd="0" presId="urn:microsoft.com/office/officeart/2005/8/layout/radial6"/>
    <dgm:cxn modelId="{1E50C870-0ECD-4E59-BFCF-AA5C2ADA6334}" type="presOf" srcId="{ABA55EB0-EE4A-48E2-A256-E19AB292BC80}" destId="{232D4C46-4FB1-4099-80CC-AC62233767D2}" srcOrd="0" destOrd="0" presId="urn:microsoft.com/office/officeart/2005/8/layout/radial6"/>
    <dgm:cxn modelId="{F441FF54-BE04-41F6-89C4-EAF5E7D36AF2}" type="presOf" srcId="{47289191-DBD5-49D7-AB71-4325B8365774}" destId="{AA73EF98-DA24-40BF-A77A-4EAF88DCACD7}" srcOrd="0" destOrd="0" presId="urn:microsoft.com/office/officeart/2005/8/layout/radial6"/>
    <dgm:cxn modelId="{FF036486-215A-4247-A4FD-198E8CAB5026}" type="presOf" srcId="{B23A4EEE-FF75-4221-BA04-F4038997457C}" destId="{4887E03E-07C6-4DB1-96BF-17945FBAB204}" srcOrd="0" destOrd="0" presId="urn:microsoft.com/office/officeart/2005/8/layout/radial6"/>
    <dgm:cxn modelId="{0FD8D888-A3F8-4D96-A0A7-F398762C018B}" type="presOf" srcId="{754B2DC8-6577-4748-A013-2832EF8E7741}" destId="{AAC863F3-A67F-4A83-8614-D8B4746B102D}" srcOrd="0" destOrd="0" presId="urn:microsoft.com/office/officeart/2005/8/layout/radial6"/>
    <dgm:cxn modelId="{2C3D1F91-2BFE-467D-A865-C1683F7A8404}" srcId="{ABA55EB0-EE4A-48E2-A256-E19AB292BC80}" destId="{D3C7FBB5-70EB-4110-8E98-1B81F0670CA1}" srcOrd="2" destOrd="0" parTransId="{A0CBE1CF-EAC6-4A54-968D-AFC9BCE69BD5}" sibTransId="{975FEA65-5317-47C9-A5CF-FB5CF149CF5F}"/>
    <dgm:cxn modelId="{DC697695-440A-429E-9F6B-C0ABBFFDCABE}" type="presOf" srcId="{B58D60E2-F04E-4919-9055-A35DD83D8446}" destId="{69E7E5A0-1268-42FC-815F-69F9CD50C26A}" srcOrd="0" destOrd="0" presId="urn:microsoft.com/office/officeart/2005/8/layout/radial6"/>
    <dgm:cxn modelId="{7D5E6199-5678-42B8-A5C8-CECD7A3BA57A}" srcId="{ABA55EB0-EE4A-48E2-A256-E19AB292BC80}" destId="{78480795-9381-4386-AFFD-3337A9D3099D}" srcOrd="0" destOrd="0" parTransId="{6004884B-0DE2-458B-9D56-59F2C205193F}" sibTransId="{B58D60E2-F04E-4919-9055-A35DD83D8446}"/>
    <dgm:cxn modelId="{24EA45A0-D4C2-47F2-8678-A21F1A3AB9A2}" type="presOf" srcId="{D3C7FBB5-70EB-4110-8E98-1B81F0670CA1}" destId="{178AB84C-9341-469B-82BA-A0812233C8D0}" srcOrd="0" destOrd="0" presId="urn:microsoft.com/office/officeart/2005/8/layout/radial6"/>
    <dgm:cxn modelId="{0590E7CC-2F48-4DF7-BDF2-80495665A851}" type="presOf" srcId="{78480795-9381-4386-AFFD-3337A9D3099D}" destId="{F3DEE32D-517B-4F02-B6C2-2A4FE7FB3026}" srcOrd="0" destOrd="0" presId="urn:microsoft.com/office/officeart/2005/8/layout/radial6"/>
    <dgm:cxn modelId="{777F98D4-1B62-4808-A281-8C5207305F98}" type="presOf" srcId="{7BB49B2E-6FA3-4CE8-9605-6E5BF66765E3}" destId="{E11220ED-25F4-4883-8C2B-8B904AF6E6F0}" srcOrd="0" destOrd="0" presId="urn:microsoft.com/office/officeart/2005/8/layout/radial6"/>
    <dgm:cxn modelId="{38FDE2D5-EC84-4D73-B87E-D88540FE72E7}" srcId="{ABA55EB0-EE4A-48E2-A256-E19AB292BC80}" destId="{1AEEC110-95A9-4D38-BAE3-CCB835F1C766}" srcOrd="3" destOrd="0" parTransId="{DD43DA6B-BCA0-4599-A909-C06ED23FB2F6}" sibTransId="{7BB49B2E-6FA3-4CE8-9605-6E5BF66765E3}"/>
    <dgm:cxn modelId="{2068B6E1-2ACF-4609-8354-B9EAEA29A58E}" srcId="{B23A4EEE-FF75-4221-BA04-F4038997457C}" destId="{ABA55EB0-EE4A-48E2-A256-E19AB292BC80}" srcOrd="0" destOrd="0" parTransId="{4FFF8850-3A33-42AE-AE8B-90005928A0E7}" sibTransId="{EDD56DDD-CDA9-442F-8090-D5F1EB075263}"/>
    <dgm:cxn modelId="{78F4B7F3-9624-4911-BB81-05F9EF31BF9B}" srcId="{ABA55EB0-EE4A-48E2-A256-E19AB292BC80}" destId="{47289191-DBD5-49D7-AB71-4325B8365774}" srcOrd="1" destOrd="0" parTransId="{986FC644-1971-445D-8A6A-3E00A333A25C}" sibTransId="{754B2DC8-6577-4748-A013-2832EF8E7741}"/>
    <dgm:cxn modelId="{31238481-07FF-4480-9FE8-1877E98F6F5B}" type="presParOf" srcId="{4887E03E-07C6-4DB1-96BF-17945FBAB204}" destId="{232D4C46-4FB1-4099-80CC-AC62233767D2}" srcOrd="0" destOrd="0" presId="urn:microsoft.com/office/officeart/2005/8/layout/radial6"/>
    <dgm:cxn modelId="{662C3025-6C94-4431-BF00-16A3B16B6089}" type="presParOf" srcId="{4887E03E-07C6-4DB1-96BF-17945FBAB204}" destId="{F3DEE32D-517B-4F02-B6C2-2A4FE7FB3026}" srcOrd="1" destOrd="0" presId="urn:microsoft.com/office/officeart/2005/8/layout/radial6"/>
    <dgm:cxn modelId="{201999D6-5F04-4925-963A-CB3F35A5E23A}" type="presParOf" srcId="{4887E03E-07C6-4DB1-96BF-17945FBAB204}" destId="{C66BFB89-5DC5-4497-92DB-27FFFCC66034}" srcOrd="2" destOrd="0" presId="urn:microsoft.com/office/officeart/2005/8/layout/radial6"/>
    <dgm:cxn modelId="{F62925E4-CD3F-4BBE-9EAA-47CFE56A897B}" type="presParOf" srcId="{4887E03E-07C6-4DB1-96BF-17945FBAB204}" destId="{69E7E5A0-1268-42FC-815F-69F9CD50C26A}" srcOrd="3" destOrd="0" presId="urn:microsoft.com/office/officeart/2005/8/layout/radial6"/>
    <dgm:cxn modelId="{EE054F49-BCD3-4D33-BE09-B57CF1655AF2}" type="presParOf" srcId="{4887E03E-07C6-4DB1-96BF-17945FBAB204}" destId="{AA73EF98-DA24-40BF-A77A-4EAF88DCACD7}" srcOrd="4" destOrd="0" presId="urn:microsoft.com/office/officeart/2005/8/layout/radial6"/>
    <dgm:cxn modelId="{7A2F6B2D-615D-4983-92F2-F0EF4FA7BEE3}" type="presParOf" srcId="{4887E03E-07C6-4DB1-96BF-17945FBAB204}" destId="{6C468754-B8CD-4C3C-8ED3-9C9D39A07DEB}" srcOrd="5" destOrd="0" presId="urn:microsoft.com/office/officeart/2005/8/layout/radial6"/>
    <dgm:cxn modelId="{E765180B-F891-4CA3-8801-D381977A20B6}" type="presParOf" srcId="{4887E03E-07C6-4DB1-96BF-17945FBAB204}" destId="{AAC863F3-A67F-4A83-8614-D8B4746B102D}" srcOrd="6" destOrd="0" presId="urn:microsoft.com/office/officeart/2005/8/layout/radial6"/>
    <dgm:cxn modelId="{6FEDB4CB-ECAB-4D39-A199-3BABF9582F4E}" type="presParOf" srcId="{4887E03E-07C6-4DB1-96BF-17945FBAB204}" destId="{178AB84C-9341-469B-82BA-A0812233C8D0}" srcOrd="7" destOrd="0" presId="urn:microsoft.com/office/officeart/2005/8/layout/radial6"/>
    <dgm:cxn modelId="{69A16D3E-4118-46BF-98A8-B06CC4AE20CA}" type="presParOf" srcId="{4887E03E-07C6-4DB1-96BF-17945FBAB204}" destId="{D8AC1C68-3CD8-453C-A9D4-22854FF056FD}" srcOrd="8" destOrd="0" presId="urn:microsoft.com/office/officeart/2005/8/layout/radial6"/>
    <dgm:cxn modelId="{A002034C-DADF-4D51-9046-25FFF0B20F53}" type="presParOf" srcId="{4887E03E-07C6-4DB1-96BF-17945FBAB204}" destId="{8C2F46BF-60BB-4B8A-AB7A-1D38D36CEFE2}" srcOrd="9" destOrd="0" presId="urn:microsoft.com/office/officeart/2005/8/layout/radial6"/>
    <dgm:cxn modelId="{C9728A0F-14AF-45D1-AA1A-38FB17BD53C8}" type="presParOf" srcId="{4887E03E-07C6-4DB1-96BF-17945FBAB204}" destId="{30A4F606-5E0D-4522-891E-74E7EFD6B36D}" srcOrd="10" destOrd="0" presId="urn:microsoft.com/office/officeart/2005/8/layout/radial6"/>
    <dgm:cxn modelId="{7A7F432B-23DB-4402-BF11-3F092C89F7A0}" type="presParOf" srcId="{4887E03E-07C6-4DB1-96BF-17945FBAB204}" destId="{DDBE7E6A-C199-4DAA-9B30-D533303431F3}" srcOrd="11" destOrd="0" presId="urn:microsoft.com/office/officeart/2005/8/layout/radial6"/>
    <dgm:cxn modelId="{C0E17D13-6D9E-4206-94ED-2E92135298D2}" type="presParOf" srcId="{4887E03E-07C6-4DB1-96BF-17945FBAB204}" destId="{E11220ED-25F4-4883-8C2B-8B904AF6E6F0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496A3B-39EC-4EEC-8C64-26905BF9771A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6BF6E5-FF19-47CA-B6E3-3F17016378B7}">
      <dgm:prSet phldrT="[Text]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Stress: fatigue, headache, eye tiredness</a:t>
          </a:r>
          <a:endParaRPr lang="en-GB"/>
        </a:p>
      </dgm:t>
    </dgm:pt>
    <dgm:pt modelId="{286B1FA7-DA7F-434C-A6F9-3E3B2AB025FC}" type="parTrans" cxnId="{6AAF6B17-A89F-4AE9-BD8B-72C54ABB066B}">
      <dgm:prSet/>
      <dgm:spPr/>
      <dgm:t>
        <a:bodyPr/>
        <a:lstStyle/>
        <a:p>
          <a:endParaRPr lang="en-GB"/>
        </a:p>
      </dgm:t>
    </dgm:pt>
    <dgm:pt modelId="{F0CBE3E4-E7EB-45F1-9C2E-24D0BF67168A}" type="sibTrans" cxnId="{6AAF6B17-A89F-4AE9-BD8B-72C54ABB066B}">
      <dgm:prSet/>
      <dgm:spPr/>
      <dgm:t>
        <a:bodyPr/>
        <a:lstStyle/>
        <a:p>
          <a:endParaRPr lang="en-GB"/>
        </a:p>
      </dgm:t>
    </dgm:pt>
    <dgm:pt modelId="{2271914A-D4DC-4CAD-B24E-D919C2A02A9D}">
      <dgm:prSet phldrT="[Text]" phldr="1"/>
      <dgm:spPr/>
      <dgm:t>
        <a:bodyPr/>
        <a:lstStyle/>
        <a:p>
          <a:endParaRPr lang="en-GB"/>
        </a:p>
      </dgm:t>
    </dgm:pt>
    <dgm:pt modelId="{0725B513-B650-4199-95C0-CA733C261D97}" type="parTrans" cxnId="{F68B6914-2894-4DD8-A75C-FC551338529E}">
      <dgm:prSet/>
      <dgm:spPr/>
      <dgm:t>
        <a:bodyPr/>
        <a:lstStyle/>
        <a:p>
          <a:endParaRPr lang="en-GB"/>
        </a:p>
      </dgm:t>
    </dgm:pt>
    <dgm:pt modelId="{CBA69E58-6961-4E47-958D-BED6D73C1433}" type="sibTrans" cxnId="{F68B6914-2894-4DD8-A75C-FC551338529E}">
      <dgm:prSet/>
      <dgm:spPr/>
      <dgm:t>
        <a:bodyPr/>
        <a:lstStyle/>
        <a:p>
          <a:endParaRPr lang="en-GB"/>
        </a:p>
      </dgm:t>
    </dgm:pt>
    <dgm:pt modelId="{ED75F0AC-CBEC-43C7-A0A1-E88DE594E8E9}">
      <dgm:prSet phldrT="[Text]"/>
      <dgm:spPr/>
      <dgm:t>
        <a:bodyPr/>
        <a:lstStyle/>
        <a:p>
          <a:pPr rtl="0"/>
          <a:r>
            <a:rPr lang="en-US"/>
            <a:t>Working environment</a:t>
          </a:r>
          <a:r>
            <a:rPr lang="en-US">
              <a:latin typeface="Calibri Light" panose="020F0302020204030204"/>
            </a:rPr>
            <a:t>: a bit clammy, some distraction</a:t>
          </a:r>
          <a:endParaRPr lang="en-GB"/>
        </a:p>
      </dgm:t>
    </dgm:pt>
    <dgm:pt modelId="{9860249D-F38F-4CB7-966B-BD6AF93E1FB0}" type="parTrans" cxnId="{F5B1D1D0-0453-4FF3-96C2-60A59797FAA4}">
      <dgm:prSet/>
      <dgm:spPr/>
      <dgm:t>
        <a:bodyPr/>
        <a:lstStyle/>
        <a:p>
          <a:endParaRPr lang="en-GB"/>
        </a:p>
      </dgm:t>
    </dgm:pt>
    <dgm:pt modelId="{46C30D35-4E87-4415-988F-F7FB476F966E}" type="sibTrans" cxnId="{F5B1D1D0-0453-4FF3-96C2-60A59797FAA4}">
      <dgm:prSet/>
      <dgm:spPr/>
      <dgm:t>
        <a:bodyPr/>
        <a:lstStyle/>
        <a:p>
          <a:endParaRPr lang="en-GB"/>
        </a:p>
      </dgm:t>
    </dgm:pt>
    <dgm:pt modelId="{A396EA90-EF9B-4C9A-AE72-B1432721347B}">
      <dgm:prSet phldrT="[Text]" phldr="1"/>
      <dgm:spPr/>
      <dgm:t>
        <a:bodyPr/>
        <a:lstStyle/>
        <a:p>
          <a:endParaRPr lang="en-GB"/>
        </a:p>
      </dgm:t>
    </dgm:pt>
    <dgm:pt modelId="{FAEB60DE-0F23-4669-A95C-43B6A13DCB6B}" type="parTrans" cxnId="{277A72EA-4091-4C15-8CB7-CBFAE716F8EF}">
      <dgm:prSet/>
      <dgm:spPr/>
      <dgm:t>
        <a:bodyPr/>
        <a:lstStyle/>
        <a:p>
          <a:endParaRPr lang="en-GB"/>
        </a:p>
      </dgm:t>
    </dgm:pt>
    <dgm:pt modelId="{D174AEE8-9067-4D27-8D92-F53E45934984}" type="sibTrans" cxnId="{277A72EA-4091-4C15-8CB7-CBFAE716F8EF}">
      <dgm:prSet/>
      <dgm:spPr/>
      <dgm:t>
        <a:bodyPr/>
        <a:lstStyle/>
        <a:p>
          <a:endParaRPr lang="en-GB"/>
        </a:p>
      </dgm:t>
    </dgm:pt>
    <dgm:pt modelId="{482DADA4-7D2E-469B-8B4B-44C7179CEFC8}">
      <dgm:prSet phldrT="[Text]"/>
      <dgm:spPr/>
      <dgm:t>
        <a:bodyPr/>
        <a:lstStyle/>
        <a:p>
          <a:pPr rtl="0"/>
          <a:r>
            <a:rPr lang="en-US"/>
            <a:t>Individual </a:t>
          </a:r>
          <a:r>
            <a:rPr lang="en-US" err="1"/>
            <a:t>behaviour</a:t>
          </a:r>
          <a:r>
            <a:rPr lang="en-US">
              <a:latin typeface="Calibri Light" panose="020F0302020204030204"/>
            </a:rPr>
            <a:t>: very good, decent, official</a:t>
          </a:r>
          <a:endParaRPr lang="en-GB"/>
        </a:p>
      </dgm:t>
    </dgm:pt>
    <dgm:pt modelId="{8534E894-A522-432A-9A3F-45FAB4500ADE}" type="parTrans" cxnId="{47A97B6F-6AFE-4AD1-A588-D62D39C9AB75}">
      <dgm:prSet/>
      <dgm:spPr/>
      <dgm:t>
        <a:bodyPr/>
        <a:lstStyle/>
        <a:p>
          <a:endParaRPr lang="en-GB"/>
        </a:p>
      </dgm:t>
    </dgm:pt>
    <dgm:pt modelId="{CF9CA90D-EE10-4CC6-8341-8F79F71B2740}" type="sibTrans" cxnId="{47A97B6F-6AFE-4AD1-A588-D62D39C9AB75}">
      <dgm:prSet/>
      <dgm:spPr/>
      <dgm:t>
        <a:bodyPr/>
        <a:lstStyle/>
        <a:p>
          <a:endParaRPr lang="en-GB"/>
        </a:p>
      </dgm:t>
    </dgm:pt>
    <dgm:pt modelId="{7BCDFB0D-B766-423D-931E-7C2727B89CD0}">
      <dgm:prSet phldrT="[Text]" phldr="1"/>
      <dgm:spPr/>
      <dgm:t>
        <a:bodyPr/>
        <a:lstStyle/>
        <a:p>
          <a:endParaRPr lang="en-GB"/>
        </a:p>
      </dgm:t>
    </dgm:pt>
    <dgm:pt modelId="{57A08780-24B2-47FB-AF59-4EF616C19BC8}" type="parTrans" cxnId="{A069704D-53C1-4EF7-8C53-98C99DFA9927}">
      <dgm:prSet/>
      <dgm:spPr/>
      <dgm:t>
        <a:bodyPr/>
        <a:lstStyle/>
        <a:p>
          <a:endParaRPr lang="en-GB"/>
        </a:p>
      </dgm:t>
    </dgm:pt>
    <dgm:pt modelId="{3141712C-6965-4E39-AAA2-EDCD5F23DBF6}" type="sibTrans" cxnId="{A069704D-53C1-4EF7-8C53-98C99DFA9927}">
      <dgm:prSet/>
      <dgm:spPr/>
      <dgm:t>
        <a:bodyPr/>
        <a:lstStyle/>
        <a:p>
          <a:endParaRPr lang="en-GB"/>
        </a:p>
      </dgm:t>
    </dgm:pt>
    <dgm:pt modelId="{2A9EDFB4-0D9B-41B6-8E2D-DFF6CC4ECFAA}">
      <dgm:prSet phldrT="[Text]"/>
      <dgm:spPr/>
      <dgm:t>
        <a:bodyPr/>
        <a:lstStyle/>
        <a:p>
          <a:pPr rtl="0"/>
          <a:r>
            <a:rPr lang="en-US"/>
            <a:t>External environment</a:t>
          </a:r>
          <a:r>
            <a:rPr lang="en-US">
              <a:latin typeface="Calibri Light" panose="020F0302020204030204"/>
            </a:rPr>
            <a:t>: clean, attractive</a:t>
          </a:r>
          <a:endParaRPr lang="en-GB"/>
        </a:p>
      </dgm:t>
    </dgm:pt>
    <dgm:pt modelId="{0167B36E-AC7C-4D09-BB39-3E06DAD15692}" type="parTrans" cxnId="{49E25836-0C49-4FCB-8DCB-795727C04AF1}">
      <dgm:prSet/>
      <dgm:spPr/>
      <dgm:t>
        <a:bodyPr/>
        <a:lstStyle/>
        <a:p>
          <a:endParaRPr lang="en-GB"/>
        </a:p>
      </dgm:t>
    </dgm:pt>
    <dgm:pt modelId="{E4BE9EE6-EC22-4C13-ADEF-D5B3CD316076}" type="sibTrans" cxnId="{49E25836-0C49-4FCB-8DCB-795727C04AF1}">
      <dgm:prSet/>
      <dgm:spPr/>
      <dgm:t>
        <a:bodyPr/>
        <a:lstStyle/>
        <a:p>
          <a:endParaRPr lang="en-GB"/>
        </a:p>
      </dgm:t>
    </dgm:pt>
    <dgm:pt modelId="{E3B26210-84F9-4C07-9E89-13BC788A6334}">
      <dgm:prSet phldrT="[Text]" phldr="1"/>
      <dgm:spPr/>
      <dgm:t>
        <a:bodyPr/>
        <a:lstStyle/>
        <a:p>
          <a:endParaRPr lang="en-GB"/>
        </a:p>
      </dgm:t>
    </dgm:pt>
    <dgm:pt modelId="{B86A48E8-D07D-4311-AA50-B7A4835F74C8}" type="parTrans" cxnId="{D8C19829-4B09-4835-834B-1370120B2F89}">
      <dgm:prSet/>
      <dgm:spPr/>
      <dgm:t>
        <a:bodyPr/>
        <a:lstStyle/>
        <a:p>
          <a:endParaRPr lang="en-GB"/>
        </a:p>
      </dgm:t>
    </dgm:pt>
    <dgm:pt modelId="{96FF78ED-581D-4A39-A48E-21E76AB7FF2B}" type="sibTrans" cxnId="{D8C19829-4B09-4835-834B-1370120B2F89}">
      <dgm:prSet/>
      <dgm:spPr/>
      <dgm:t>
        <a:bodyPr/>
        <a:lstStyle/>
        <a:p>
          <a:endParaRPr lang="en-GB"/>
        </a:p>
      </dgm:t>
    </dgm:pt>
    <dgm:pt modelId="{9240B2FA-6654-41AF-A036-32A0870A376E}" type="pres">
      <dgm:prSet presAssocID="{D0496A3B-39EC-4EEC-8C64-26905BF9771A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ECD830C-FBBA-4382-9EA0-8465C1D28FC0}" type="pres">
      <dgm:prSet presAssocID="{D0496A3B-39EC-4EEC-8C64-26905BF9771A}" presName="children" presStyleCnt="0"/>
      <dgm:spPr/>
    </dgm:pt>
    <dgm:pt modelId="{423ED82F-49F7-4DC8-8763-482170D0A1D8}" type="pres">
      <dgm:prSet presAssocID="{D0496A3B-39EC-4EEC-8C64-26905BF9771A}" presName="child1group" presStyleCnt="0"/>
      <dgm:spPr/>
    </dgm:pt>
    <dgm:pt modelId="{75DCCFBA-6AC0-4E37-BC22-05420CC3480E}" type="pres">
      <dgm:prSet presAssocID="{D0496A3B-39EC-4EEC-8C64-26905BF9771A}" presName="child1" presStyleLbl="bgAcc1" presStyleIdx="0" presStyleCnt="4"/>
      <dgm:spPr/>
    </dgm:pt>
    <dgm:pt modelId="{C01A520A-8343-4655-B0BA-C6F474F83BA1}" type="pres">
      <dgm:prSet presAssocID="{D0496A3B-39EC-4EEC-8C64-26905BF9771A}" presName="child1Text" presStyleLbl="bgAcc1" presStyleIdx="0" presStyleCnt="4">
        <dgm:presLayoutVars>
          <dgm:bulletEnabled val="1"/>
        </dgm:presLayoutVars>
      </dgm:prSet>
      <dgm:spPr/>
    </dgm:pt>
    <dgm:pt modelId="{ED653156-01E6-43F5-8C3F-9D770B30E3D8}" type="pres">
      <dgm:prSet presAssocID="{D0496A3B-39EC-4EEC-8C64-26905BF9771A}" presName="child2group" presStyleCnt="0"/>
      <dgm:spPr/>
    </dgm:pt>
    <dgm:pt modelId="{6BAEE4C1-D30F-4C58-8B88-D209FCE4DA76}" type="pres">
      <dgm:prSet presAssocID="{D0496A3B-39EC-4EEC-8C64-26905BF9771A}" presName="child2" presStyleLbl="bgAcc1" presStyleIdx="1" presStyleCnt="4"/>
      <dgm:spPr/>
    </dgm:pt>
    <dgm:pt modelId="{85622FD6-EF1D-465C-B6BA-5300A8A71B13}" type="pres">
      <dgm:prSet presAssocID="{D0496A3B-39EC-4EEC-8C64-26905BF9771A}" presName="child2Text" presStyleLbl="bgAcc1" presStyleIdx="1" presStyleCnt="4">
        <dgm:presLayoutVars>
          <dgm:bulletEnabled val="1"/>
        </dgm:presLayoutVars>
      </dgm:prSet>
      <dgm:spPr/>
    </dgm:pt>
    <dgm:pt modelId="{36484F41-B092-4D89-ACB6-5509FE83ABAE}" type="pres">
      <dgm:prSet presAssocID="{D0496A3B-39EC-4EEC-8C64-26905BF9771A}" presName="child3group" presStyleCnt="0"/>
      <dgm:spPr/>
    </dgm:pt>
    <dgm:pt modelId="{7BCD0D43-253B-457F-8423-659F305C894D}" type="pres">
      <dgm:prSet presAssocID="{D0496A3B-39EC-4EEC-8C64-26905BF9771A}" presName="child3" presStyleLbl="bgAcc1" presStyleIdx="2" presStyleCnt="4"/>
      <dgm:spPr/>
    </dgm:pt>
    <dgm:pt modelId="{B139EDBB-4796-4D9F-9D1F-0A6DD4322CA7}" type="pres">
      <dgm:prSet presAssocID="{D0496A3B-39EC-4EEC-8C64-26905BF9771A}" presName="child3Text" presStyleLbl="bgAcc1" presStyleIdx="2" presStyleCnt="4">
        <dgm:presLayoutVars>
          <dgm:bulletEnabled val="1"/>
        </dgm:presLayoutVars>
      </dgm:prSet>
      <dgm:spPr/>
    </dgm:pt>
    <dgm:pt modelId="{E441A46C-2074-4D26-867B-552D5E6B5F76}" type="pres">
      <dgm:prSet presAssocID="{D0496A3B-39EC-4EEC-8C64-26905BF9771A}" presName="child4group" presStyleCnt="0"/>
      <dgm:spPr/>
    </dgm:pt>
    <dgm:pt modelId="{CE9D31EE-0DA9-48D5-80EF-50B31DB72DB1}" type="pres">
      <dgm:prSet presAssocID="{D0496A3B-39EC-4EEC-8C64-26905BF9771A}" presName="child4" presStyleLbl="bgAcc1" presStyleIdx="3" presStyleCnt="4"/>
      <dgm:spPr/>
    </dgm:pt>
    <dgm:pt modelId="{17622B17-456E-40C1-B4D0-CC9B01E2A6F7}" type="pres">
      <dgm:prSet presAssocID="{D0496A3B-39EC-4EEC-8C64-26905BF9771A}" presName="child4Text" presStyleLbl="bgAcc1" presStyleIdx="3" presStyleCnt="4">
        <dgm:presLayoutVars>
          <dgm:bulletEnabled val="1"/>
        </dgm:presLayoutVars>
      </dgm:prSet>
      <dgm:spPr/>
    </dgm:pt>
    <dgm:pt modelId="{ABD8CF9F-801C-4326-BFD9-659DD34D9F53}" type="pres">
      <dgm:prSet presAssocID="{D0496A3B-39EC-4EEC-8C64-26905BF9771A}" presName="childPlaceholder" presStyleCnt="0"/>
      <dgm:spPr/>
    </dgm:pt>
    <dgm:pt modelId="{A744DCEB-83FF-4BC0-A8EA-32947B15B605}" type="pres">
      <dgm:prSet presAssocID="{D0496A3B-39EC-4EEC-8C64-26905BF9771A}" presName="circle" presStyleCnt="0"/>
      <dgm:spPr/>
    </dgm:pt>
    <dgm:pt modelId="{942F793C-6461-48E2-B061-9962825D8769}" type="pres">
      <dgm:prSet presAssocID="{D0496A3B-39EC-4EEC-8C64-26905BF9771A}" presName="quadrant1" presStyleLbl="node1" presStyleIdx="0" presStyleCnt="4" custLinFactNeighborX="2310">
        <dgm:presLayoutVars>
          <dgm:chMax val="1"/>
          <dgm:bulletEnabled val="1"/>
        </dgm:presLayoutVars>
      </dgm:prSet>
      <dgm:spPr/>
    </dgm:pt>
    <dgm:pt modelId="{E50A5208-6456-40ED-930D-B6597A660579}" type="pres">
      <dgm:prSet presAssocID="{D0496A3B-39EC-4EEC-8C64-26905BF9771A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4D484689-4486-4301-ABEF-FF6CB6656683}" type="pres">
      <dgm:prSet presAssocID="{D0496A3B-39EC-4EEC-8C64-26905BF9771A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2F748B90-28E6-4226-82E2-830E0F7C7158}" type="pres">
      <dgm:prSet presAssocID="{D0496A3B-39EC-4EEC-8C64-26905BF9771A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7EEB2469-9101-49D1-A2D1-AA921B3516DA}" type="pres">
      <dgm:prSet presAssocID="{D0496A3B-39EC-4EEC-8C64-26905BF9771A}" presName="quadrantPlaceholder" presStyleCnt="0"/>
      <dgm:spPr/>
    </dgm:pt>
    <dgm:pt modelId="{1D67C335-7C26-488F-ABA6-91E22645A5DA}" type="pres">
      <dgm:prSet presAssocID="{D0496A3B-39EC-4EEC-8C64-26905BF9771A}" presName="center1" presStyleLbl="fgShp" presStyleIdx="0" presStyleCnt="2"/>
      <dgm:spPr/>
    </dgm:pt>
    <dgm:pt modelId="{8E5DB45E-91F4-4E6F-AD10-D1BE7D6BCDCE}" type="pres">
      <dgm:prSet presAssocID="{D0496A3B-39EC-4EEC-8C64-26905BF9771A}" presName="center2" presStyleLbl="fgShp" presStyleIdx="1" presStyleCnt="2"/>
      <dgm:spPr/>
    </dgm:pt>
  </dgm:ptLst>
  <dgm:cxnLst>
    <dgm:cxn modelId="{1603190E-CD28-43D5-8989-71C8BF7C27E9}" type="presOf" srcId="{2271914A-D4DC-4CAD-B24E-D919C2A02A9D}" destId="{75DCCFBA-6AC0-4E37-BC22-05420CC3480E}" srcOrd="0" destOrd="0" presId="urn:microsoft.com/office/officeart/2005/8/layout/cycle4"/>
    <dgm:cxn modelId="{BB0D740F-866E-41CB-BB9B-34075B06A828}" type="presOf" srcId="{E26BF6E5-FF19-47CA-B6E3-3F17016378B7}" destId="{942F793C-6461-48E2-B061-9962825D8769}" srcOrd="0" destOrd="0" presId="urn:microsoft.com/office/officeart/2005/8/layout/cycle4"/>
    <dgm:cxn modelId="{F68B6914-2894-4DD8-A75C-FC551338529E}" srcId="{E26BF6E5-FF19-47CA-B6E3-3F17016378B7}" destId="{2271914A-D4DC-4CAD-B24E-D919C2A02A9D}" srcOrd="0" destOrd="0" parTransId="{0725B513-B650-4199-95C0-CA733C261D97}" sibTransId="{CBA69E58-6961-4E47-958D-BED6D73C1433}"/>
    <dgm:cxn modelId="{6AAF6B17-A89F-4AE9-BD8B-72C54ABB066B}" srcId="{D0496A3B-39EC-4EEC-8C64-26905BF9771A}" destId="{E26BF6E5-FF19-47CA-B6E3-3F17016378B7}" srcOrd="0" destOrd="0" parTransId="{286B1FA7-DA7F-434C-A6F9-3E3B2AB025FC}" sibTransId="{F0CBE3E4-E7EB-45F1-9C2E-24D0BF67168A}"/>
    <dgm:cxn modelId="{D8C19829-4B09-4835-834B-1370120B2F89}" srcId="{2A9EDFB4-0D9B-41B6-8E2D-DFF6CC4ECFAA}" destId="{E3B26210-84F9-4C07-9E89-13BC788A6334}" srcOrd="0" destOrd="0" parTransId="{B86A48E8-D07D-4311-AA50-B7A4835F74C8}" sibTransId="{96FF78ED-581D-4A39-A48E-21E76AB7FF2B}"/>
    <dgm:cxn modelId="{49E25836-0C49-4FCB-8DCB-795727C04AF1}" srcId="{D0496A3B-39EC-4EEC-8C64-26905BF9771A}" destId="{2A9EDFB4-0D9B-41B6-8E2D-DFF6CC4ECFAA}" srcOrd="3" destOrd="0" parTransId="{0167B36E-AC7C-4D09-BB39-3E06DAD15692}" sibTransId="{E4BE9EE6-EC22-4C13-ADEF-D5B3CD316076}"/>
    <dgm:cxn modelId="{4985544C-BB23-4AB5-85C0-1254E813140B}" type="presOf" srcId="{ED75F0AC-CBEC-43C7-A0A1-E88DE594E8E9}" destId="{E50A5208-6456-40ED-930D-B6597A660579}" srcOrd="0" destOrd="0" presId="urn:microsoft.com/office/officeart/2005/8/layout/cycle4"/>
    <dgm:cxn modelId="{A069704D-53C1-4EF7-8C53-98C99DFA9927}" srcId="{482DADA4-7D2E-469B-8B4B-44C7179CEFC8}" destId="{7BCDFB0D-B766-423D-931E-7C2727B89CD0}" srcOrd="0" destOrd="0" parTransId="{57A08780-24B2-47FB-AF59-4EF616C19BC8}" sibTransId="{3141712C-6965-4E39-AAA2-EDCD5F23DBF6}"/>
    <dgm:cxn modelId="{47A97B6F-6AFE-4AD1-A588-D62D39C9AB75}" srcId="{D0496A3B-39EC-4EEC-8C64-26905BF9771A}" destId="{482DADA4-7D2E-469B-8B4B-44C7179CEFC8}" srcOrd="2" destOrd="0" parTransId="{8534E894-A522-432A-9A3F-45FAB4500ADE}" sibTransId="{CF9CA90D-EE10-4CC6-8341-8F79F71B2740}"/>
    <dgm:cxn modelId="{3FFED270-39DE-43A1-863B-8A1DD5C53C9F}" type="presOf" srcId="{2A9EDFB4-0D9B-41B6-8E2D-DFF6CC4ECFAA}" destId="{2F748B90-28E6-4226-82E2-830E0F7C7158}" srcOrd="0" destOrd="0" presId="urn:microsoft.com/office/officeart/2005/8/layout/cycle4"/>
    <dgm:cxn modelId="{1011397C-3B01-4179-904E-86CCC542896F}" type="presOf" srcId="{2271914A-D4DC-4CAD-B24E-D919C2A02A9D}" destId="{C01A520A-8343-4655-B0BA-C6F474F83BA1}" srcOrd="1" destOrd="0" presId="urn:microsoft.com/office/officeart/2005/8/layout/cycle4"/>
    <dgm:cxn modelId="{6683A78E-B1E1-44EA-B2A9-42984AA1E149}" type="presOf" srcId="{482DADA4-7D2E-469B-8B4B-44C7179CEFC8}" destId="{4D484689-4486-4301-ABEF-FF6CB6656683}" srcOrd="0" destOrd="0" presId="urn:microsoft.com/office/officeart/2005/8/layout/cycle4"/>
    <dgm:cxn modelId="{B077A79E-7518-4384-B49C-725E2AD1FF9B}" type="presOf" srcId="{A396EA90-EF9B-4C9A-AE72-B1432721347B}" destId="{6BAEE4C1-D30F-4C58-8B88-D209FCE4DA76}" srcOrd="0" destOrd="0" presId="urn:microsoft.com/office/officeart/2005/8/layout/cycle4"/>
    <dgm:cxn modelId="{EC72DCB0-DDCF-4B6E-B4A1-35E16F9AACAB}" type="presOf" srcId="{D0496A3B-39EC-4EEC-8C64-26905BF9771A}" destId="{9240B2FA-6654-41AF-A036-32A0870A376E}" srcOrd="0" destOrd="0" presId="urn:microsoft.com/office/officeart/2005/8/layout/cycle4"/>
    <dgm:cxn modelId="{984AD4B3-7B1C-4E6B-BBC0-B51697A921FF}" type="presOf" srcId="{7BCDFB0D-B766-423D-931E-7C2727B89CD0}" destId="{B139EDBB-4796-4D9F-9D1F-0A6DD4322CA7}" srcOrd="1" destOrd="0" presId="urn:microsoft.com/office/officeart/2005/8/layout/cycle4"/>
    <dgm:cxn modelId="{E0C99DBD-E2DD-4057-9B55-754A577F2B40}" type="presOf" srcId="{7BCDFB0D-B766-423D-931E-7C2727B89CD0}" destId="{7BCD0D43-253B-457F-8423-659F305C894D}" srcOrd="0" destOrd="0" presId="urn:microsoft.com/office/officeart/2005/8/layout/cycle4"/>
    <dgm:cxn modelId="{86FA06C3-F2B0-40AB-B662-E19017695F9F}" type="presOf" srcId="{E3B26210-84F9-4C07-9E89-13BC788A6334}" destId="{17622B17-456E-40C1-B4D0-CC9B01E2A6F7}" srcOrd="1" destOrd="0" presId="urn:microsoft.com/office/officeart/2005/8/layout/cycle4"/>
    <dgm:cxn modelId="{DE2F4AC4-9DC1-44D9-BF89-4ADB0DCE9032}" type="presOf" srcId="{E3B26210-84F9-4C07-9E89-13BC788A6334}" destId="{CE9D31EE-0DA9-48D5-80EF-50B31DB72DB1}" srcOrd="0" destOrd="0" presId="urn:microsoft.com/office/officeart/2005/8/layout/cycle4"/>
    <dgm:cxn modelId="{F5B1D1D0-0453-4FF3-96C2-60A59797FAA4}" srcId="{D0496A3B-39EC-4EEC-8C64-26905BF9771A}" destId="{ED75F0AC-CBEC-43C7-A0A1-E88DE594E8E9}" srcOrd="1" destOrd="0" parTransId="{9860249D-F38F-4CB7-966B-BD6AF93E1FB0}" sibTransId="{46C30D35-4E87-4415-988F-F7FB476F966E}"/>
    <dgm:cxn modelId="{A09B92DC-CE0A-4189-9771-9B625C92F4E1}" type="presOf" srcId="{A396EA90-EF9B-4C9A-AE72-B1432721347B}" destId="{85622FD6-EF1D-465C-B6BA-5300A8A71B13}" srcOrd="1" destOrd="0" presId="urn:microsoft.com/office/officeart/2005/8/layout/cycle4"/>
    <dgm:cxn modelId="{277A72EA-4091-4C15-8CB7-CBFAE716F8EF}" srcId="{ED75F0AC-CBEC-43C7-A0A1-E88DE594E8E9}" destId="{A396EA90-EF9B-4C9A-AE72-B1432721347B}" srcOrd="0" destOrd="0" parTransId="{FAEB60DE-0F23-4669-A95C-43B6A13DCB6B}" sibTransId="{D174AEE8-9067-4D27-8D92-F53E45934984}"/>
    <dgm:cxn modelId="{D90B6D9A-EFE6-4895-972A-CD613C50412D}" type="presParOf" srcId="{9240B2FA-6654-41AF-A036-32A0870A376E}" destId="{1ECD830C-FBBA-4382-9EA0-8465C1D28FC0}" srcOrd="0" destOrd="0" presId="urn:microsoft.com/office/officeart/2005/8/layout/cycle4"/>
    <dgm:cxn modelId="{3D9B13C8-468D-4A9E-BA77-19A54D9F743D}" type="presParOf" srcId="{1ECD830C-FBBA-4382-9EA0-8465C1D28FC0}" destId="{423ED82F-49F7-4DC8-8763-482170D0A1D8}" srcOrd="0" destOrd="0" presId="urn:microsoft.com/office/officeart/2005/8/layout/cycle4"/>
    <dgm:cxn modelId="{1AD61232-F203-4622-A68F-97F20F44BE1D}" type="presParOf" srcId="{423ED82F-49F7-4DC8-8763-482170D0A1D8}" destId="{75DCCFBA-6AC0-4E37-BC22-05420CC3480E}" srcOrd="0" destOrd="0" presId="urn:microsoft.com/office/officeart/2005/8/layout/cycle4"/>
    <dgm:cxn modelId="{F203B667-5A5A-4233-A463-6FA989A30933}" type="presParOf" srcId="{423ED82F-49F7-4DC8-8763-482170D0A1D8}" destId="{C01A520A-8343-4655-B0BA-C6F474F83BA1}" srcOrd="1" destOrd="0" presId="urn:microsoft.com/office/officeart/2005/8/layout/cycle4"/>
    <dgm:cxn modelId="{EFDF7A14-3672-4B62-8C11-2DD36A194BD2}" type="presParOf" srcId="{1ECD830C-FBBA-4382-9EA0-8465C1D28FC0}" destId="{ED653156-01E6-43F5-8C3F-9D770B30E3D8}" srcOrd="1" destOrd="0" presId="urn:microsoft.com/office/officeart/2005/8/layout/cycle4"/>
    <dgm:cxn modelId="{0AE8E96F-CE94-49EE-9D8D-46A24A23C7E5}" type="presParOf" srcId="{ED653156-01E6-43F5-8C3F-9D770B30E3D8}" destId="{6BAEE4C1-D30F-4C58-8B88-D209FCE4DA76}" srcOrd="0" destOrd="0" presId="urn:microsoft.com/office/officeart/2005/8/layout/cycle4"/>
    <dgm:cxn modelId="{BF1E27A0-2B42-443F-B607-F60DCEE3931C}" type="presParOf" srcId="{ED653156-01E6-43F5-8C3F-9D770B30E3D8}" destId="{85622FD6-EF1D-465C-B6BA-5300A8A71B13}" srcOrd="1" destOrd="0" presId="urn:microsoft.com/office/officeart/2005/8/layout/cycle4"/>
    <dgm:cxn modelId="{A2263545-D71D-4D48-868E-E4FA31F40BE4}" type="presParOf" srcId="{1ECD830C-FBBA-4382-9EA0-8465C1D28FC0}" destId="{36484F41-B092-4D89-ACB6-5509FE83ABAE}" srcOrd="2" destOrd="0" presId="urn:microsoft.com/office/officeart/2005/8/layout/cycle4"/>
    <dgm:cxn modelId="{C8EB9A60-0D79-4730-97BD-5D9BA29A79CB}" type="presParOf" srcId="{36484F41-B092-4D89-ACB6-5509FE83ABAE}" destId="{7BCD0D43-253B-457F-8423-659F305C894D}" srcOrd="0" destOrd="0" presId="urn:microsoft.com/office/officeart/2005/8/layout/cycle4"/>
    <dgm:cxn modelId="{016698B5-4C54-4CF8-82D9-A8194A59C210}" type="presParOf" srcId="{36484F41-B092-4D89-ACB6-5509FE83ABAE}" destId="{B139EDBB-4796-4D9F-9D1F-0A6DD4322CA7}" srcOrd="1" destOrd="0" presId="urn:microsoft.com/office/officeart/2005/8/layout/cycle4"/>
    <dgm:cxn modelId="{C580913A-9E67-4A6F-A0A5-941F9A9B0B02}" type="presParOf" srcId="{1ECD830C-FBBA-4382-9EA0-8465C1D28FC0}" destId="{E441A46C-2074-4D26-867B-552D5E6B5F76}" srcOrd="3" destOrd="0" presId="urn:microsoft.com/office/officeart/2005/8/layout/cycle4"/>
    <dgm:cxn modelId="{DC934FC5-C2B4-45A6-947F-8143863E0015}" type="presParOf" srcId="{E441A46C-2074-4D26-867B-552D5E6B5F76}" destId="{CE9D31EE-0DA9-48D5-80EF-50B31DB72DB1}" srcOrd="0" destOrd="0" presId="urn:microsoft.com/office/officeart/2005/8/layout/cycle4"/>
    <dgm:cxn modelId="{E6162040-1A7E-4BE0-A257-8E513336B475}" type="presParOf" srcId="{E441A46C-2074-4D26-867B-552D5E6B5F76}" destId="{17622B17-456E-40C1-B4D0-CC9B01E2A6F7}" srcOrd="1" destOrd="0" presId="urn:microsoft.com/office/officeart/2005/8/layout/cycle4"/>
    <dgm:cxn modelId="{7256462C-154E-47BC-998A-CFD11A655A6B}" type="presParOf" srcId="{1ECD830C-FBBA-4382-9EA0-8465C1D28FC0}" destId="{ABD8CF9F-801C-4326-BFD9-659DD34D9F53}" srcOrd="4" destOrd="0" presId="urn:microsoft.com/office/officeart/2005/8/layout/cycle4"/>
    <dgm:cxn modelId="{75861FEB-D387-4145-A9DD-DB2803E8A86A}" type="presParOf" srcId="{9240B2FA-6654-41AF-A036-32A0870A376E}" destId="{A744DCEB-83FF-4BC0-A8EA-32947B15B605}" srcOrd="1" destOrd="0" presId="urn:microsoft.com/office/officeart/2005/8/layout/cycle4"/>
    <dgm:cxn modelId="{2C2A5D96-8CFD-4F0F-8A49-552744B711CB}" type="presParOf" srcId="{A744DCEB-83FF-4BC0-A8EA-32947B15B605}" destId="{942F793C-6461-48E2-B061-9962825D8769}" srcOrd="0" destOrd="0" presId="urn:microsoft.com/office/officeart/2005/8/layout/cycle4"/>
    <dgm:cxn modelId="{D6FF9D8A-8210-4173-8855-4C60D9D7F537}" type="presParOf" srcId="{A744DCEB-83FF-4BC0-A8EA-32947B15B605}" destId="{E50A5208-6456-40ED-930D-B6597A660579}" srcOrd="1" destOrd="0" presId="urn:microsoft.com/office/officeart/2005/8/layout/cycle4"/>
    <dgm:cxn modelId="{804DAEBF-284A-4F95-9CD9-92B71F560338}" type="presParOf" srcId="{A744DCEB-83FF-4BC0-A8EA-32947B15B605}" destId="{4D484689-4486-4301-ABEF-FF6CB6656683}" srcOrd="2" destOrd="0" presId="urn:microsoft.com/office/officeart/2005/8/layout/cycle4"/>
    <dgm:cxn modelId="{17BEAB7C-D8E2-44B3-A22B-7CF374255E48}" type="presParOf" srcId="{A744DCEB-83FF-4BC0-A8EA-32947B15B605}" destId="{2F748B90-28E6-4226-82E2-830E0F7C7158}" srcOrd="3" destOrd="0" presId="urn:microsoft.com/office/officeart/2005/8/layout/cycle4"/>
    <dgm:cxn modelId="{DE74B3D0-4BC3-4573-BB96-B50C609D72EB}" type="presParOf" srcId="{A744DCEB-83FF-4BC0-A8EA-32947B15B605}" destId="{7EEB2469-9101-49D1-A2D1-AA921B3516DA}" srcOrd="4" destOrd="0" presId="urn:microsoft.com/office/officeart/2005/8/layout/cycle4"/>
    <dgm:cxn modelId="{147B3CAC-D8D5-49E3-B1CD-D856840C0163}" type="presParOf" srcId="{9240B2FA-6654-41AF-A036-32A0870A376E}" destId="{1D67C335-7C26-488F-ABA6-91E22645A5DA}" srcOrd="2" destOrd="0" presId="urn:microsoft.com/office/officeart/2005/8/layout/cycle4"/>
    <dgm:cxn modelId="{7DF9CA0A-361E-4A06-9C05-D2C403575D6A}" type="presParOf" srcId="{9240B2FA-6654-41AF-A036-32A0870A376E}" destId="{8E5DB45E-91F4-4E6F-AD10-D1BE7D6BCDCE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36222-7718-4C0B-8C21-0C4151BE2946}">
      <dsp:nvSpPr>
        <dsp:cNvPr id="0" name=""/>
        <dsp:cNvSpPr/>
      </dsp:nvSpPr>
      <dsp:spPr>
        <a:xfrm>
          <a:off x="2989682" y="0"/>
          <a:ext cx="2148636" cy="21486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Calibri Light" panose="020F0302020204030204"/>
            </a:rPr>
            <a:t>Political</a:t>
          </a:r>
          <a:endParaRPr lang="en-GB" sz="1100" kern="1200">
            <a:latin typeface="Calibri Light" panose="020F0302020204030204"/>
          </a:endParaRPr>
        </a:p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>
              <a:latin typeface="Calibri Light" panose="020F0302020204030204"/>
            </a:rPr>
            <a:t>Relating to the governmernt or public affairs of a country. </a:t>
          </a:r>
          <a:endParaRPr lang="en-US" sz="900" kern="1200"/>
        </a:p>
      </dsp:txBody>
      <dsp:txXfrm>
        <a:off x="3526841" y="1074318"/>
        <a:ext cx="1074318" cy="1074318"/>
      </dsp:txXfrm>
    </dsp:sp>
    <dsp:sp modelId="{AD409F66-7B26-4B81-90A9-18368E27E790}">
      <dsp:nvSpPr>
        <dsp:cNvPr id="0" name=""/>
        <dsp:cNvSpPr/>
      </dsp:nvSpPr>
      <dsp:spPr>
        <a:xfrm>
          <a:off x="1915364" y="2148636"/>
          <a:ext cx="2148636" cy="21486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Calibri Light" panose="020F0302020204030204"/>
            </a:rPr>
            <a:t>Social relating to society. Culture, the way how people living, norms, and their values. welfare</a:t>
          </a:r>
        </a:p>
      </dsp:txBody>
      <dsp:txXfrm>
        <a:off x="2452523" y="3222954"/>
        <a:ext cx="1074318" cy="1074318"/>
      </dsp:txXfrm>
    </dsp:sp>
    <dsp:sp modelId="{D07F22DB-DB23-4462-ACE1-8300C585A856}">
      <dsp:nvSpPr>
        <dsp:cNvPr id="0" name=""/>
        <dsp:cNvSpPr/>
      </dsp:nvSpPr>
      <dsp:spPr>
        <a:xfrm rot="10800000">
          <a:off x="2989682" y="2148636"/>
          <a:ext cx="2148636" cy="21486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Calibri Light" panose="020F0302020204030204"/>
            </a:rPr>
            <a:t>Economic: Financial production</a:t>
          </a:r>
          <a:endParaRPr lang="en-GB" sz="1100" kern="1200">
            <a:latin typeface="Calibri Light" panose="020F0302020204030204"/>
          </a:endParaRPr>
        </a:p>
      </dsp:txBody>
      <dsp:txXfrm rot="10800000">
        <a:off x="3526841" y="2148636"/>
        <a:ext cx="1074318" cy="1074318"/>
      </dsp:txXfrm>
    </dsp:sp>
    <dsp:sp modelId="{DD4A2648-E666-42B8-B9B4-160E1E46C58F}">
      <dsp:nvSpPr>
        <dsp:cNvPr id="0" name=""/>
        <dsp:cNvSpPr/>
      </dsp:nvSpPr>
      <dsp:spPr>
        <a:xfrm>
          <a:off x="4064000" y="2148636"/>
          <a:ext cx="2148636" cy="214863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Calibri Light" panose="020F0302020204030204"/>
            </a:rPr>
            <a:t>Technological: media</a:t>
          </a:r>
          <a:endParaRPr lang="en-US" sz="1100" kern="1200"/>
        </a:p>
      </dsp:txBody>
      <dsp:txXfrm>
        <a:off x="4601159" y="3222954"/>
        <a:ext cx="1074318" cy="10743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220ED-25F4-4883-8C2B-8B904AF6E6F0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F46BF-60BB-4B8A-AB7A-1D38D36CEFE2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863F3-A67F-4A83-8614-D8B4746B102D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0"/>
            <a:gd name="adj2" fmla="val 54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7E5A0-1268-42FC-815F-69F9CD50C26A}">
      <dsp:nvSpPr>
        <dsp:cNvPr id="0" name=""/>
        <dsp:cNvSpPr/>
      </dsp:nvSpPr>
      <dsp:spPr>
        <a:xfrm>
          <a:off x="3281903" y="660282"/>
          <a:ext cx="4412168" cy="4412168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D4C46-4FB1-4099-80CC-AC62233767D2}">
      <dsp:nvSpPr>
        <dsp:cNvPr id="0" name=""/>
        <dsp:cNvSpPr/>
      </dsp:nvSpPr>
      <dsp:spPr>
        <a:xfrm>
          <a:off x="4472388" y="1850767"/>
          <a:ext cx="2031198" cy="20311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swot</a:t>
          </a:r>
          <a:endParaRPr lang="en-GB" sz="5200" kern="1200"/>
        </a:p>
      </dsp:txBody>
      <dsp:txXfrm>
        <a:off x="4769850" y="2148229"/>
        <a:ext cx="1436274" cy="1436274"/>
      </dsp:txXfrm>
    </dsp:sp>
    <dsp:sp modelId="{F3DEE32D-517B-4F02-B6C2-2A4FE7FB3026}">
      <dsp:nvSpPr>
        <dsp:cNvPr id="0" name=""/>
        <dsp:cNvSpPr/>
      </dsp:nvSpPr>
      <dsp:spPr>
        <a:xfrm>
          <a:off x="4777068" y="549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b="0" kern="1200">
              <a:latin typeface="Calibri Light" panose="020F0302020204030204"/>
            </a:rPr>
            <a:t>Strength: the quality brand, eccessability</a:t>
          </a:r>
          <a:endParaRPr lang="en-US" sz="800" b="0" kern="1200"/>
        </a:p>
      </dsp:txBody>
      <dsp:txXfrm>
        <a:off x="4985291" y="208772"/>
        <a:ext cx="1005392" cy="1005392"/>
      </dsp:txXfrm>
    </dsp:sp>
    <dsp:sp modelId="{AA73EF98-DA24-40BF-A77A-4EAF88DCACD7}">
      <dsp:nvSpPr>
        <dsp:cNvPr id="0" name=""/>
        <dsp:cNvSpPr/>
      </dsp:nvSpPr>
      <dsp:spPr>
        <a:xfrm>
          <a:off x="6931965" y="2155447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 Light" panose="020F0302020204030204"/>
            </a:rPr>
            <a:t>Opportunity: wide market, diversification  </a:t>
          </a:r>
          <a:endParaRPr lang="en-GB" sz="800" kern="1200"/>
        </a:p>
      </dsp:txBody>
      <dsp:txXfrm>
        <a:off x="7140188" y="2363670"/>
        <a:ext cx="1005392" cy="1005392"/>
      </dsp:txXfrm>
    </dsp:sp>
    <dsp:sp modelId="{178AB84C-9341-469B-82BA-A0812233C8D0}">
      <dsp:nvSpPr>
        <dsp:cNvPr id="0" name=""/>
        <dsp:cNvSpPr/>
      </dsp:nvSpPr>
      <dsp:spPr>
        <a:xfrm>
          <a:off x="4777068" y="4310345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 Light" panose="020F0302020204030204"/>
            </a:rPr>
            <a:t>Threats: competition </a:t>
          </a:r>
          <a:endParaRPr lang="en-GB" sz="800" kern="1200"/>
        </a:p>
      </dsp:txBody>
      <dsp:txXfrm>
        <a:off x="4985291" y="4518568"/>
        <a:ext cx="1005392" cy="1005392"/>
      </dsp:txXfrm>
    </dsp:sp>
    <dsp:sp modelId="{30A4F606-5E0D-4522-891E-74E7EFD6B36D}">
      <dsp:nvSpPr>
        <dsp:cNvPr id="0" name=""/>
        <dsp:cNvSpPr/>
      </dsp:nvSpPr>
      <dsp:spPr>
        <a:xfrm>
          <a:off x="2622170" y="2155447"/>
          <a:ext cx="1421838" cy="14218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Calibri Light" panose="020F0302020204030204"/>
            </a:rPr>
            <a:t>Weakness: control</a:t>
          </a:r>
          <a:endParaRPr lang="en-GB" sz="800" kern="1200"/>
        </a:p>
      </dsp:txBody>
      <dsp:txXfrm>
        <a:off x="2830393" y="2363670"/>
        <a:ext cx="1005392" cy="10053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D0D43-253B-457F-8423-659F305C894D}">
      <dsp:nvSpPr>
        <dsp:cNvPr id="0" name=""/>
        <dsp:cNvSpPr/>
      </dsp:nvSpPr>
      <dsp:spPr>
        <a:xfrm>
          <a:off x="5557490" y="2967114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6234819" y="3346858"/>
        <a:ext cx="1447520" cy="985872"/>
      </dsp:txXfrm>
    </dsp:sp>
    <dsp:sp modelId="{CE9D31EE-0DA9-48D5-80EF-50B31DB72DB1}">
      <dsp:nvSpPr>
        <dsp:cNvPr id="0" name=""/>
        <dsp:cNvSpPr/>
      </dsp:nvSpPr>
      <dsp:spPr>
        <a:xfrm>
          <a:off x="2040588" y="2967114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2071260" y="3346858"/>
        <a:ext cx="1447520" cy="985872"/>
      </dsp:txXfrm>
    </dsp:sp>
    <dsp:sp modelId="{6BAEE4C1-D30F-4C58-8B88-D209FCE4DA76}">
      <dsp:nvSpPr>
        <dsp:cNvPr id="0" name=""/>
        <dsp:cNvSpPr/>
      </dsp:nvSpPr>
      <dsp:spPr>
        <a:xfrm>
          <a:off x="5557490" y="0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6234819" y="30672"/>
        <a:ext cx="1447520" cy="985872"/>
      </dsp:txXfrm>
    </dsp:sp>
    <dsp:sp modelId="{75DCCFBA-6AC0-4E37-BC22-05420CC3480E}">
      <dsp:nvSpPr>
        <dsp:cNvPr id="0" name=""/>
        <dsp:cNvSpPr/>
      </dsp:nvSpPr>
      <dsp:spPr>
        <a:xfrm>
          <a:off x="2040588" y="0"/>
          <a:ext cx="2155521" cy="13962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000" kern="1200"/>
        </a:p>
      </dsp:txBody>
      <dsp:txXfrm>
        <a:off x="2071260" y="30672"/>
        <a:ext cx="1447520" cy="985872"/>
      </dsp:txXfrm>
    </dsp:sp>
    <dsp:sp modelId="{942F793C-6461-48E2-B061-9962825D8769}">
      <dsp:nvSpPr>
        <dsp:cNvPr id="0" name=""/>
        <dsp:cNvSpPr/>
      </dsp:nvSpPr>
      <dsp:spPr>
        <a:xfrm>
          <a:off x="2987456" y="248713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Calibri Light" panose="020F0302020204030204"/>
            </a:rPr>
            <a:t>Stress: fatigue, headache, eye tiredness</a:t>
          </a:r>
          <a:endParaRPr lang="en-GB" sz="1300" kern="1200"/>
        </a:p>
      </dsp:txBody>
      <dsp:txXfrm>
        <a:off x="3540835" y="802092"/>
        <a:ext cx="1335974" cy="1335974"/>
      </dsp:txXfrm>
    </dsp:sp>
    <dsp:sp modelId="{E50A5208-6456-40ED-930D-B6597A660579}">
      <dsp:nvSpPr>
        <dsp:cNvPr id="0" name=""/>
        <dsp:cNvSpPr/>
      </dsp:nvSpPr>
      <dsp:spPr>
        <a:xfrm rot="5400000">
          <a:off x="4920434" y="248713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Working environment</a:t>
          </a:r>
          <a:r>
            <a:rPr lang="en-US" sz="1300" kern="1200">
              <a:latin typeface="Calibri Light" panose="020F0302020204030204"/>
            </a:rPr>
            <a:t>: a bit clammy, some distraction</a:t>
          </a:r>
          <a:endParaRPr lang="en-GB" sz="1300" kern="1200"/>
        </a:p>
      </dsp:txBody>
      <dsp:txXfrm rot="-5400000">
        <a:off x="4920434" y="802092"/>
        <a:ext cx="1335974" cy="1335974"/>
      </dsp:txXfrm>
    </dsp:sp>
    <dsp:sp modelId="{4D484689-4486-4301-ABEF-FF6CB6656683}">
      <dsp:nvSpPr>
        <dsp:cNvPr id="0" name=""/>
        <dsp:cNvSpPr/>
      </dsp:nvSpPr>
      <dsp:spPr>
        <a:xfrm rot="10800000">
          <a:off x="4920434" y="2225335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Individual </a:t>
          </a:r>
          <a:r>
            <a:rPr lang="en-US" sz="1300" kern="1200" err="1"/>
            <a:t>behaviour</a:t>
          </a:r>
          <a:r>
            <a:rPr lang="en-US" sz="1300" kern="1200">
              <a:latin typeface="Calibri Light" panose="020F0302020204030204"/>
            </a:rPr>
            <a:t>: very good, decent, official</a:t>
          </a:r>
          <a:endParaRPr lang="en-GB" sz="1300" kern="1200"/>
        </a:p>
      </dsp:txBody>
      <dsp:txXfrm rot="10800000">
        <a:off x="4920434" y="2225335"/>
        <a:ext cx="1335974" cy="1335974"/>
      </dsp:txXfrm>
    </dsp:sp>
    <dsp:sp modelId="{2F748B90-28E6-4226-82E2-830E0F7C7158}">
      <dsp:nvSpPr>
        <dsp:cNvPr id="0" name=""/>
        <dsp:cNvSpPr/>
      </dsp:nvSpPr>
      <dsp:spPr>
        <a:xfrm rot="16200000">
          <a:off x="2943812" y="2225335"/>
          <a:ext cx="1889353" cy="188935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External environment</a:t>
          </a:r>
          <a:r>
            <a:rPr lang="en-US" sz="1300" kern="1200">
              <a:latin typeface="Calibri Light" panose="020F0302020204030204"/>
            </a:rPr>
            <a:t>: clean, attractive</a:t>
          </a:r>
          <a:endParaRPr lang="en-GB" sz="1300" kern="1200"/>
        </a:p>
      </dsp:txBody>
      <dsp:txXfrm rot="5400000">
        <a:off x="3497191" y="2225335"/>
        <a:ext cx="1335974" cy="1335974"/>
      </dsp:txXfrm>
    </dsp:sp>
    <dsp:sp modelId="{1D67C335-7C26-488F-ABA6-91E22645A5DA}">
      <dsp:nvSpPr>
        <dsp:cNvPr id="0" name=""/>
        <dsp:cNvSpPr/>
      </dsp:nvSpPr>
      <dsp:spPr>
        <a:xfrm>
          <a:off x="4550635" y="1788995"/>
          <a:ext cx="652328" cy="56724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DB45E-91F4-4E6F-AD10-D1BE7D6BCDCE}">
      <dsp:nvSpPr>
        <dsp:cNvPr id="0" name=""/>
        <dsp:cNvSpPr/>
      </dsp:nvSpPr>
      <dsp:spPr>
        <a:xfrm rot="10800000">
          <a:off x="4550635" y="2007165"/>
          <a:ext cx="652328" cy="56724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F29F-ABA6-4A7E-8610-11950D7E9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ED2B0-1DB2-466D-907B-D26D7E9A97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C2909-BBF3-491E-868A-DD19A1B3F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FA03A-7CDA-4EDE-A3FA-60D6D7470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7C2E5-D01E-4B15-B98B-C6159E00A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0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42D9-EF85-4F51-AED2-445C169F3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BFD59-32DA-4A2B-92F3-92FFCB54C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9E5D6-D95D-4197-80CA-EF6AB3583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74F35-9745-4D56-9608-C556913E8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EB957-A316-4080-9D9C-71A241B02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012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2D2A5-9E7C-4F16-A3A1-54F362670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204C7-32EE-4104-97C2-E1035D41A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C8852-D19E-4531-BA53-1925FA6F1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5D260-9268-490A-B028-B7AB62B8A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6687B-AB48-49F4-8742-E4E9972B1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768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71E68-0A8D-44EC-80E3-CAB2229C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306F-BE68-4B19-8B85-BECB3677D7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0FDFB0-B429-4275-8536-0FBB6E093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F1DF7-3664-4431-B903-7E7BBB90E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81561E-7D79-4424-B75A-C2E5BDEC2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4EF64-58E7-4733-9307-43A27D270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02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EEEB-91A0-45DB-8602-75E869C1F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F326E-C713-4126-BFFD-0B83289ABF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17AEE-9DDB-4593-8E64-F20722CA8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90F1A-7109-4B20-913E-6F0BC6C001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1F2131-B98E-43EF-9135-30F7BF1EC3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BAEFC0-2760-42E6-BF51-9202C01D2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544F15-ECF6-41CF-8160-93B0549DA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C1C312-62D6-47D5-9A60-22FB5D7B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57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5017-67EF-4C48-B615-BA91BDCB1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2946DF-BB42-4CCA-BE31-E3AA72CE9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C213A-E2D1-4527-8213-1430F49FF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94511C-AC1E-41FB-B8E7-CD78CE99A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53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E6B844-269E-4EE2-80F7-FCA0FCEBB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9008A1-A30E-4B63-87FE-5E75E055E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FA35B0-D9C2-48FA-BF5F-1C233B4A7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92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112E3-AEB9-49CF-98E5-17E1E436B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C88F3-33C8-42D9-8FA4-276C8E5D3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39614-339B-49FF-B4E6-2CBE987252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B8FDE-604B-44BA-99CF-F94A7B3EE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58E01-C3DB-4A52-A1CF-F46C61767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2832C-6D1A-42FF-81D2-8C6C20738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29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EEED-D1DC-4E10-BF9B-DD42C92B8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6139B7-C9F9-49F0-B14F-AF5161BF9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A79BEA-DCDF-4288-B329-CACBC5FCE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C5AB2-38E7-4D8B-8ECC-81F9F9365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D2A85-38CD-4770-B18F-89797C3FC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89F70-E9F7-490D-85B2-F93C8E50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52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9248-5E31-40FE-BBBB-571D1C4D4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E1172A-AF1A-49FB-846D-3F6AAC996F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20F06-A9A1-4A7F-A409-74ABA5EB4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6296E-695B-4505-ABDB-4533CB5F7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AED3A-1E9B-4D31-A8FC-6F3D7A4ED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96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514E5C-975B-49BA-9F16-F68C97435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CFBD72-6FCC-4B65-8DA0-6B12E6A140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24393-3F4D-49EC-AC44-02643B35B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8F57C-83AF-4DC0-B341-AD400BA27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980E7-9247-4E79-BF9B-4D398C12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9B67DE-4352-49AC-A785-46743BE36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27F48-6737-4D6B-8941-359AFF5ECE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B93C7-7243-4BB6-82B7-B73C210E2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0D8B8-374A-4CE7-A5C9-3DBEB5A0B899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9B02B-08A5-43C6-BE0E-493166658A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8B6FB-AB19-44D5-B5C9-6649998A2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2B069-1BD4-46B2-BAB0-D2588E191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82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erson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dictionary.cambridge.org/dictionary/english/situ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dealt" TargetMode="External"/><Relationship Id="rId5" Type="http://schemas.openxmlformats.org/officeDocument/2006/relationships/hyperlink" Target="https://dictionary.cambridge.org/dictionary/english/attention" TargetMode="External"/><Relationship Id="rId4" Type="http://schemas.openxmlformats.org/officeDocument/2006/relationships/hyperlink" Target="https://dictionary.cambridge.org/dictionary/english/need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dictionary/english/proble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2B06F-E122-4D0B-B5AF-59AE4BCF84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/>
              <a:t>Problem solving and decision making (BMSW4OO4)</a:t>
            </a:r>
            <a:br>
              <a:rPr lang="en-US"/>
            </a:br>
            <a:br>
              <a:rPr lang="en-US"/>
            </a:br>
            <a:r>
              <a:rPr lang="en-US" sz="1100" b="1"/>
              <a:t>Name: Samuel Knight</a:t>
            </a:r>
            <a:br>
              <a:rPr lang="en-US" sz="1100" b="1"/>
            </a:br>
            <a:r>
              <a:rPr lang="en-US" sz="1100" b="1"/>
              <a:t>Student number: 2016504</a:t>
            </a:r>
            <a:br>
              <a:rPr lang="en-US" sz="1100" b="1"/>
            </a:br>
            <a:r>
              <a:rPr lang="en-US" sz="1100" b="1"/>
              <a:t>Tutor: Nauman Ali</a:t>
            </a:r>
            <a:endParaRPr lang="en-GB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C5BF0C-88C3-43F5-AB18-CE406D960C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08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B088-A07B-4700-A101-487898AEA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417C3-2667-4FBA-8A7B-A6F45069B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Company: Air </a:t>
            </a:r>
            <a:r>
              <a:rPr lang="en-US" err="1"/>
              <a:t>BnB</a:t>
            </a:r>
            <a:endParaRPr lang="en-US"/>
          </a:p>
          <a:p>
            <a:pPr marL="0" indent="0">
              <a:buNone/>
            </a:pPr>
            <a:r>
              <a:rPr lang="en-US"/>
              <a:t>Industry: Hospitality</a:t>
            </a:r>
          </a:p>
          <a:p>
            <a:pPr marL="0" indent="0">
              <a:buNone/>
            </a:pPr>
            <a:r>
              <a:rPr lang="en-US"/>
              <a:t>Customer type: B2C</a:t>
            </a:r>
          </a:p>
          <a:p>
            <a:pPr marL="0" indent="0">
              <a:buNone/>
            </a:pPr>
            <a:r>
              <a:rPr lang="en-US" err="1"/>
              <a:t>Organisation</a:t>
            </a:r>
            <a:r>
              <a:rPr lang="en-US"/>
              <a:t> size: medium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Problem statement</a:t>
            </a:r>
            <a:r>
              <a:rPr lang="en-US" b="1"/>
              <a:t>: Work related stress</a:t>
            </a:r>
          </a:p>
          <a:p>
            <a:pPr marL="0" indent="0">
              <a:buNone/>
            </a:pPr>
            <a:r>
              <a:rPr lang="en-US" b="1"/>
              <a:t>     a. noise nuisance  </a:t>
            </a:r>
            <a:endParaRPr lang="en-US" sz="2400">
              <a:cs typeface="Calibri"/>
            </a:endParaRPr>
          </a:p>
          <a:p>
            <a:pPr marL="0" indent="0">
              <a:buNone/>
            </a:pPr>
            <a:r>
              <a:rPr lang="en-US" b="1"/>
              <a:t>     b. security camera breech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1397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FF30F-100A-42B1-BF41-A3D9F1EC1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3700"/>
              <a:t>Problem description?</a:t>
            </a:r>
            <a:br>
              <a:rPr lang="en-US" sz="3700"/>
            </a:br>
            <a:endParaRPr lang="en-GB" sz="370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Rectangle 9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8EDB8-6885-44A3-91D1-043696CEE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000"/>
              <a:t>Definition of problem?</a:t>
            </a:r>
            <a:endParaRPr lang="en-US"/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a </a:t>
            </a:r>
            <a:r>
              <a:rPr lang="en-US" sz="2000" b="1">
                <a:ea typeface="+mn-lt"/>
                <a:cs typeface="+mn-lt"/>
                <a:hlinkClick r:id="rId2"/>
              </a:rPr>
              <a:t>situation</a:t>
            </a:r>
            <a:r>
              <a:rPr lang="en-US" sz="2000" b="1">
                <a:ea typeface="+mn-lt"/>
                <a:cs typeface="+mn-lt"/>
              </a:rPr>
              <a:t>, </a:t>
            </a:r>
            <a:r>
              <a:rPr lang="en-US" sz="2000" b="1" u="sng">
                <a:ea typeface="+mn-lt"/>
                <a:cs typeface="+mn-lt"/>
                <a:hlinkClick r:id="rId3"/>
              </a:rPr>
              <a:t>person</a:t>
            </a:r>
            <a:r>
              <a:rPr lang="en-US" sz="2000" b="1">
                <a:ea typeface="+mn-lt"/>
                <a:cs typeface="+mn-lt"/>
              </a:rPr>
              <a:t>, or thing that </a:t>
            </a:r>
            <a:r>
              <a:rPr lang="en-US" sz="2000" b="1">
                <a:ea typeface="+mn-lt"/>
                <a:cs typeface="+mn-lt"/>
                <a:hlinkClick r:id="rId4"/>
              </a:rPr>
              <a:t>needs</a:t>
            </a:r>
            <a:r>
              <a:rPr lang="en-US" sz="2000" b="1">
                <a:ea typeface="+mn-lt"/>
                <a:cs typeface="+mn-lt"/>
              </a:rPr>
              <a:t> </a:t>
            </a:r>
            <a:r>
              <a:rPr lang="en-US" sz="2000" b="1">
                <a:ea typeface="+mn-lt"/>
                <a:cs typeface="+mn-lt"/>
                <a:hlinkClick r:id="rId5"/>
              </a:rPr>
              <a:t>attention</a:t>
            </a:r>
            <a:r>
              <a:rPr lang="en-US" sz="2000" b="1">
                <a:ea typeface="+mn-lt"/>
                <a:cs typeface="+mn-lt"/>
              </a:rPr>
              <a:t> and </a:t>
            </a:r>
            <a:r>
              <a:rPr lang="en-US" sz="2000" b="1">
                <a:ea typeface="+mn-lt"/>
                <a:cs typeface="+mn-lt"/>
                <a:hlinkClick r:id="rId4"/>
              </a:rPr>
              <a:t>needs</a:t>
            </a:r>
            <a:r>
              <a:rPr lang="en-US" sz="2000" b="1">
                <a:ea typeface="+mn-lt"/>
                <a:cs typeface="+mn-lt"/>
              </a:rPr>
              <a:t> to be </a:t>
            </a:r>
            <a:r>
              <a:rPr lang="en-US" sz="2000" b="1">
                <a:ea typeface="+mn-lt"/>
                <a:cs typeface="+mn-lt"/>
                <a:hlinkClick r:id="rId6"/>
              </a:rPr>
              <a:t>dealt</a:t>
            </a:r>
            <a:r>
              <a:rPr lang="en-US" sz="2000" b="1">
                <a:ea typeface="+mn-lt"/>
                <a:cs typeface="+mn-lt"/>
              </a:rPr>
              <a:t> with a statement or equation that requires a solution.. </a:t>
            </a:r>
            <a:r>
              <a:rPr lang="en-US" sz="2000">
                <a:ea typeface="+mn-lt"/>
                <a:cs typeface="+mn-lt"/>
              </a:rPr>
              <a:t>(Definition of problem | Dictionary.com, 2021)</a:t>
            </a:r>
            <a:endParaRPr lang="en-US" sz="2000" b="1">
              <a:cs typeface="Calibri" panose="020F0502020204030204"/>
            </a:endParaRPr>
          </a:p>
          <a:p>
            <a:pPr marL="0" indent="0">
              <a:buNone/>
            </a:pPr>
            <a:endParaRPr lang="en-US" sz="2000" b="1">
              <a:cs typeface="Calibri" panose="020F0502020204030204"/>
            </a:endParaRPr>
          </a:p>
          <a:p>
            <a:pPr marL="0" indent="0">
              <a:buNone/>
            </a:pPr>
            <a:r>
              <a:rPr lang="en-US"/>
              <a:t>Problem solving process: 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US"/>
              <a:t>allocating new security guard at doors.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New security cameras install in hallways and entrance of building. </a:t>
            </a:r>
          </a:p>
          <a:p>
            <a:pPr marL="0" indent="0">
              <a:buNone/>
            </a:pPr>
            <a:r>
              <a:rPr lang="en-US">
                <a:cs typeface="Calibri"/>
              </a:rPr>
              <a:t>Rules of against antisocial </a:t>
            </a:r>
            <a:r>
              <a:rPr lang="en-US" err="1">
                <a:cs typeface="Calibri"/>
              </a:rPr>
              <a:t>behaviours</a:t>
            </a:r>
            <a:r>
              <a:rPr lang="en-US">
                <a:cs typeface="Calibri"/>
              </a:rPr>
              <a:t> and noise nuisance in corridors </a:t>
            </a:r>
            <a:r>
              <a:rPr lang="en-US" sz="2000"/>
              <a:t>                 </a:t>
            </a:r>
            <a:endParaRPr lang="en-GB" sz="2000">
              <a:cs typeface="Calibri"/>
            </a:endParaRP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0" name="Picture 340" descr="Diagram&#10;&#10;Description automatically generated">
            <a:extLst>
              <a:ext uri="{FF2B5EF4-FFF2-40B4-BE49-F238E27FC236}">
                <a16:creationId xmlns:a16="http://schemas.microsoft.com/office/drawing/2014/main" id="{F75D6242-B093-42DF-AE02-6C36F916E6C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" b="3494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555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D1B4-9B0D-4448-BFFF-3344EEAE0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4175"/>
            <a:ext cx="10515600" cy="1325563"/>
          </a:xfrm>
        </p:spPr>
        <p:txBody>
          <a:bodyPr/>
          <a:lstStyle/>
          <a:p>
            <a:r>
              <a:rPr lang="en-US"/>
              <a:t>Environmental analysis (External)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A47A6-F1A2-4101-8AC1-932AE65E5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Political relating to the government or public affairs of a country.</a:t>
            </a:r>
          </a:p>
          <a:p>
            <a:pPr marL="0" indent="0">
              <a:buNone/>
            </a:pPr>
            <a:r>
              <a:rPr lang="en-US"/>
              <a:t>Economic</a:t>
            </a:r>
          </a:p>
          <a:p>
            <a:pPr marL="0" indent="0">
              <a:buNone/>
            </a:pPr>
            <a:r>
              <a:rPr lang="en-US"/>
              <a:t>Social</a:t>
            </a:r>
          </a:p>
          <a:p>
            <a:pPr marL="0" indent="0">
              <a:buNone/>
            </a:pPr>
            <a:r>
              <a:rPr lang="en-US"/>
              <a:t>Technological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</a:t>
            </a:r>
            <a:r>
              <a:rPr lang="en-US" err="1">
                <a:ea typeface="+mn-lt"/>
                <a:cs typeface="+mn-lt"/>
              </a:rPr>
              <a:t>ali</a:t>
            </a:r>
            <a:r>
              <a:rPr lang="en-US">
                <a:ea typeface="+mn-lt"/>
                <a:cs typeface="+mn-lt"/>
              </a:rPr>
              <a:t>, 2021)</a:t>
            </a:r>
            <a:endParaRPr lang="en-US"/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C2C2BA3-8AA6-407A-BE3D-E360B9516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1763286"/>
              </p:ext>
            </p:extLst>
          </p:nvPr>
        </p:nvGraphicFramePr>
        <p:xfrm>
          <a:off x="740644" y="2405124"/>
          <a:ext cx="8128000" cy="4297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703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65D69-D645-4A68-9F3C-C32014A17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Environmental analysis (internal)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2CC75-E7AD-4FEB-8819-6FEA3BF18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/>
          </a:p>
          <a:p>
            <a:r>
              <a:rPr lang="en-US"/>
              <a:t>Strength </a:t>
            </a:r>
          </a:p>
          <a:p>
            <a:r>
              <a:rPr lang="en-US"/>
              <a:t>Weakness</a:t>
            </a:r>
          </a:p>
          <a:p>
            <a:r>
              <a:rPr lang="en-US"/>
              <a:t>Opportunity</a:t>
            </a:r>
          </a:p>
          <a:p>
            <a:r>
              <a:rPr lang="en-US"/>
              <a:t>Threats</a:t>
            </a: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</a:t>
            </a:r>
            <a:r>
              <a:rPr lang="en-US" err="1">
                <a:ea typeface="+mn-lt"/>
                <a:cs typeface="+mn-lt"/>
              </a:rPr>
              <a:t>ali</a:t>
            </a:r>
            <a:r>
              <a:rPr lang="en-US">
                <a:ea typeface="+mn-lt"/>
                <a:cs typeface="+mn-lt"/>
              </a:rPr>
              <a:t>, 2021)</a:t>
            </a:r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6B5E6A5-F913-4825-9685-0E0DA1E7F5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6289727"/>
              </p:ext>
            </p:extLst>
          </p:nvPr>
        </p:nvGraphicFramePr>
        <p:xfrm>
          <a:off x="1727200" y="1262849"/>
          <a:ext cx="10975975" cy="573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9078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EA3D-4EAE-428C-9AE3-9FD6536DA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Cause &amp; effect Analysis</a:t>
            </a:r>
            <a:br>
              <a:rPr lang="en-US"/>
            </a:br>
            <a:r>
              <a:rPr lang="en-US"/>
              <a:t>(fishbone diagram)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40456-2BB4-4AA2-8469-EC51EB0C2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79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</a:t>
            </a:r>
            <a:r>
              <a:rPr lang="en-GB" err="1">
                <a:ea typeface="+mn-lt"/>
                <a:cs typeface="+mn-lt"/>
              </a:rPr>
              <a:t>ali</a:t>
            </a:r>
            <a:r>
              <a:rPr lang="en-GB">
                <a:ea typeface="+mn-lt"/>
                <a:cs typeface="+mn-lt"/>
              </a:rPr>
              <a:t>, 2021)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312931C-7B4E-4D91-85A9-BDE8FFE1710B}"/>
              </a:ext>
            </a:extLst>
          </p:cNvPr>
          <p:cNvCxnSpPr/>
          <p:nvPr/>
        </p:nvCxnSpPr>
        <p:spPr>
          <a:xfrm>
            <a:off x="4438835" y="330249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8B3E7D-B36E-4E09-A0EF-8001CAEE80B0}"/>
              </a:ext>
            </a:extLst>
          </p:cNvPr>
          <p:cNvCxnSpPr>
            <a:cxnSpLocks/>
          </p:cNvCxnSpPr>
          <p:nvPr/>
        </p:nvCxnSpPr>
        <p:spPr>
          <a:xfrm>
            <a:off x="2023110" y="4520565"/>
            <a:ext cx="5836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7FF5ADA-9064-4461-9766-404B9D1D9D44}"/>
              </a:ext>
            </a:extLst>
          </p:cNvPr>
          <p:cNvCxnSpPr>
            <a:cxnSpLocks/>
          </p:cNvCxnSpPr>
          <p:nvPr/>
        </p:nvCxnSpPr>
        <p:spPr>
          <a:xfrm>
            <a:off x="5387340" y="3528060"/>
            <a:ext cx="1135380" cy="9448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F33E8B-0CBE-48AC-B9E3-01DE2FE9155A}"/>
              </a:ext>
            </a:extLst>
          </p:cNvPr>
          <p:cNvCxnSpPr/>
          <p:nvPr/>
        </p:nvCxnSpPr>
        <p:spPr>
          <a:xfrm flipH="1">
            <a:off x="5654040" y="4472940"/>
            <a:ext cx="853440" cy="10287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A6F2482-F6F8-4C95-A484-3FA0650AA2AF}"/>
              </a:ext>
            </a:extLst>
          </p:cNvPr>
          <p:cNvCxnSpPr/>
          <p:nvPr/>
        </p:nvCxnSpPr>
        <p:spPr>
          <a:xfrm flipH="1" flipV="1">
            <a:off x="3009900" y="3528060"/>
            <a:ext cx="1188720" cy="9448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BC30C05-3E7B-4753-B32E-181CC53C6879}"/>
              </a:ext>
            </a:extLst>
          </p:cNvPr>
          <p:cNvCxnSpPr/>
          <p:nvPr/>
        </p:nvCxnSpPr>
        <p:spPr>
          <a:xfrm flipH="1">
            <a:off x="3204210" y="4472940"/>
            <a:ext cx="963930" cy="109728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E895B760-F132-47CE-AC3F-CAAF3482637D}"/>
              </a:ext>
            </a:extLst>
          </p:cNvPr>
          <p:cNvSpPr/>
          <p:nvPr/>
        </p:nvSpPr>
        <p:spPr>
          <a:xfrm>
            <a:off x="1640205" y="3215669"/>
            <a:ext cx="1341120" cy="3581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Location 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0D3693C-03A8-48FA-B92B-0DE531BA3ED3}"/>
              </a:ext>
            </a:extLst>
          </p:cNvPr>
          <p:cNvSpPr/>
          <p:nvPr/>
        </p:nvSpPr>
        <p:spPr>
          <a:xfrm>
            <a:off x="4701540" y="3040384"/>
            <a:ext cx="1474470" cy="4876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cs typeface="Calibri"/>
              </a:rPr>
              <a:t>Machinery </a:t>
            </a:r>
          </a:p>
          <a:p>
            <a:pPr algn="ctr"/>
            <a:r>
              <a:rPr lang="en-US">
                <a:cs typeface="Calibri"/>
              </a:rPr>
              <a:t>camera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C0F37C8-C972-4569-8B32-63D6ECEF94F5}"/>
              </a:ext>
            </a:extLst>
          </p:cNvPr>
          <p:cNvSpPr/>
          <p:nvPr/>
        </p:nvSpPr>
        <p:spPr>
          <a:xfrm>
            <a:off x="4884420" y="5463539"/>
            <a:ext cx="1291590" cy="5410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Slow response </a:t>
            </a:r>
            <a:endParaRPr lang="en-GB"/>
          </a:p>
        </p:txBody>
      </p:sp>
      <p:sp>
        <p:nvSpPr>
          <p:cNvPr id="29" name="Rectangle: Single Corner Rounded 28">
            <a:extLst>
              <a:ext uri="{FF2B5EF4-FFF2-40B4-BE49-F238E27FC236}">
                <a16:creationId xmlns:a16="http://schemas.microsoft.com/office/drawing/2014/main" id="{9D0C49B4-6A94-4480-91E1-7767F85D0EA4}"/>
              </a:ext>
            </a:extLst>
          </p:cNvPr>
          <p:cNvSpPr/>
          <p:nvPr/>
        </p:nvSpPr>
        <p:spPr>
          <a:xfrm>
            <a:off x="7284720" y="4000500"/>
            <a:ext cx="1973580" cy="571499"/>
          </a:xfrm>
          <a:prstGeom prst="round1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cs typeface="Calibri"/>
            </a:endParaRPr>
          </a:p>
          <a:p>
            <a:pPr algn="ctr"/>
            <a:r>
              <a:rPr lang="en-US">
                <a:cs typeface="Calibri"/>
              </a:rPr>
              <a:t>Stress related   </a:t>
            </a:r>
            <a:endParaRPr lang="en-US"/>
          </a:p>
        </p:txBody>
      </p:sp>
      <p:sp>
        <p:nvSpPr>
          <p:cNvPr id="31" name="Rectangle: Single Corner Rounded 30">
            <a:extLst>
              <a:ext uri="{FF2B5EF4-FFF2-40B4-BE49-F238E27FC236}">
                <a16:creationId xmlns:a16="http://schemas.microsoft.com/office/drawing/2014/main" id="{7CE05380-8E87-4F68-A800-A5F49351DE93}"/>
              </a:ext>
            </a:extLst>
          </p:cNvPr>
          <p:cNvSpPr/>
          <p:nvPr/>
        </p:nvSpPr>
        <p:spPr>
          <a:xfrm>
            <a:off x="4046220" y="3662995"/>
            <a:ext cx="1554480" cy="710887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cs typeface="Calibri"/>
              </a:rPr>
              <a:t>Security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955869-138D-46F3-BF29-FA60720236C4}"/>
              </a:ext>
            </a:extLst>
          </p:cNvPr>
          <p:cNvSpPr/>
          <p:nvPr/>
        </p:nvSpPr>
        <p:spPr>
          <a:xfrm>
            <a:off x="1407794" y="5596889"/>
            <a:ext cx="1767840" cy="550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Time management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83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5B3B8-A2FE-4A2D-95FA-DC2C84FE6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Suggested Literature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C09979-4026-4901-8BD6-28AC1B39A9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476848"/>
              </p:ext>
            </p:extLst>
          </p:nvPr>
        </p:nvGraphicFramePr>
        <p:xfrm>
          <a:off x="1600200" y="1813560"/>
          <a:ext cx="9753600" cy="4363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5316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BF207-E37D-47D7-AE1E-2398840DB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Reference List</a:t>
            </a:r>
            <a:endParaRPr lang="en-GB" sz="2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0A23D-D2C4-43B5-AF6B-0FE2780B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905" y="1280102"/>
            <a:ext cx="10515600" cy="54423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Dictionary.cambridge.org. 2021. </a:t>
            </a:r>
            <a:r>
              <a:rPr lang="en-GB" sz="2000" i="1" dirty="0">
                <a:ea typeface="+mn-lt"/>
                <a:cs typeface="+mn-lt"/>
              </a:rPr>
              <a:t>problem</a:t>
            </a:r>
            <a:r>
              <a:rPr lang="en-GB" sz="2000" dirty="0">
                <a:ea typeface="+mn-lt"/>
                <a:cs typeface="+mn-lt"/>
              </a:rPr>
              <a:t>. [online] Available at: </a:t>
            </a:r>
            <a:r>
              <a:rPr lang="en-GB" sz="2000" dirty="0">
                <a:ea typeface="+mn-lt"/>
                <a:cs typeface="+mn-lt"/>
                <a:hlinkClick r:id="rId2"/>
              </a:rPr>
              <a:t>https://dictionary.cambridge.org/dictionary/english/problem</a:t>
            </a:r>
            <a:r>
              <a:rPr lang="en-GB" sz="2000" dirty="0">
                <a:ea typeface="+mn-lt"/>
                <a:cs typeface="+mn-lt"/>
              </a:rPr>
              <a:t>  [Accessed 5 November 2021].</a:t>
            </a:r>
          </a:p>
          <a:p>
            <a:r>
              <a:rPr lang="en-GB" sz="2000" dirty="0">
                <a:ea typeface="+mn-lt"/>
                <a:cs typeface="+mn-lt"/>
              </a:rPr>
              <a:t>www.dictionary.com. 2021. </a:t>
            </a:r>
            <a:r>
              <a:rPr lang="en-GB" sz="2000" i="1" dirty="0">
                <a:ea typeface="+mn-lt"/>
                <a:cs typeface="+mn-lt"/>
              </a:rPr>
              <a:t>Definition of problem | Dictionary.com</a:t>
            </a:r>
            <a:r>
              <a:rPr lang="en-GB" sz="2000" dirty="0">
                <a:ea typeface="+mn-lt"/>
                <a:cs typeface="+mn-lt"/>
              </a:rPr>
              <a:t>. [online] Available at: &lt;https://www.dictionary.com/browse/problem&gt; [Accessed 12 November 2021].</a:t>
            </a:r>
            <a:endParaRPr lang="en-GB" sz="2000" dirty="0">
              <a:cs typeface="Calibri"/>
            </a:endParaRPr>
          </a:p>
          <a:p>
            <a:r>
              <a:rPr lang="en-GB" sz="2000" b="1" dirty="0">
                <a:ea typeface="+mn-lt"/>
                <a:cs typeface="+mn-lt"/>
              </a:rPr>
              <a:t>Bibliography: </a:t>
            </a:r>
            <a:r>
              <a:rPr lang="en-GB" sz="2000" dirty="0" err="1">
                <a:ea typeface="+mn-lt"/>
                <a:cs typeface="+mn-lt"/>
              </a:rPr>
              <a:t>ali</a:t>
            </a:r>
            <a:r>
              <a:rPr lang="en-GB" sz="2000" dirty="0">
                <a:ea typeface="+mn-lt"/>
                <a:cs typeface="+mn-lt"/>
              </a:rPr>
              <a:t>, n., 2021. </a:t>
            </a:r>
            <a:r>
              <a:rPr lang="en-GB" sz="2000" i="1" dirty="0">
                <a:ea typeface="+mn-lt"/>
                <a:cs typeface="+mn-lt"/>
              </a:rPr>
              <a:t>lecture note week 3</a:t>
            </a:r>
            <a:r>
              <a:rPr lang="en-GB" sz="2000" dirty="0">
                <a:ea typeface="+mn-lt"/>
                <a:cs typeface="+mn-lt"/>
              </a:rPr>
              <a:t>.</a:t>
            </a:r>
          </a:p>
          <a:p>
            <a:r>
              <a:rPr lang="en-GB" sz="2000" b="1" dirty="0">
                <a:ea typeface="+mn-lt"/>
                <a:cs typeface="+mn-lt"/>
              </a:rPr>
              <a:t>Bibliography: </a:t>
            </a:r>
            <a:r>
              <a:rPr lang="en-GB" sz="2000" dirty="0" err="1">
                <a:ea typeface="+mn-lt"/>
                <a:cs typeface="+mn-lt"/>
              </a:rPr>
              <a:t>ali</a:t>
            </a:r>
            <a:r>
              <a:rPr lang="en-GB" sz="2000" dirty="0">
                <a:ea typeface="+mn-lt"/>
                <a:cs typeface="+mn-lt"/>
              </a:rPr>
              <a:t>, n., 2021. </a:t>
            </a:r>
            <a:r>
              <a:rPr lang="en-GB" sz="2000" i="1" dirty="0">
                <a:ea typeface="+mn-lt"/>
                <a:cs typeface="+mn-lt"/>
              </a:rPr>
              <a:t>lecture note week 3</a:t>
            </a:r>
            <a:r>
              <a:rPr lang="en-GB" sz="2000" dirty="0">
                <a:ea typeface="+mn-lt"/>
                <a:cs typeface="+mn-lt"/>
              </a:rPr>
              <a:t>.</a:t>
            </a:r>
          </a:p>
          <a:p>
            <a:r>
              <a:rPr lang="en-GB" sz="2000" b="1" dirty="0">
                <a:ea typeface="+mn-lt"/>
                <a:cs typeface="+mn-lt"/>
              </a:rPr>
              <a:t>Bibliography: </a:t>
            </a:r>
            <a:r>
              <a:rPr lang="en-GB" sz="2000" dirty="0" err="1">
                <a:ea typeface="+mn-lt"/>
                <a:cs typeface="+mn-lt"/>
              </a:rPr>
              <a:t>ali</a:t>
            </a:r>
            <a:r>
              <a:rPr lang="en-GB" sz="2000" dirty="0">
                <a:ea typeface="+mn-lt"/>
                <a:cs typeface="+mn-lt"/>
              </a:rPr>
              <a:t>, n., 2021. lecture note week 3.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ea typeface="+mn-lt"/>
                <a:cs typeface="+mn-lt"/>
              </a:rPr>
              <a:t>Airbnb. 2022. [online] Available at: &lt;https://www.airbnb.co.uk/help/article/1526/standards-for-hotels-and-other-hospitality-businesses&gt; [Accessed 23 June 2022].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ea typeface="+mn-lt"/>
                <a:cs typeface="+mn-lt"/>
              </a:rPr>
              <a:t>Investopedia. 2022. </a:t>
            </a:r>
            <a:r>
              <a:rPr lang="en-GB" sz="2000" i="1" dirty="0">
                <a:ea typeface="+mn-lt"/>
                <a:cs typeface="+mn-lt"/>
              </a:rPr>
              <a:t>Airbnb vs. Hotels: What's the Difference?</a:t>
            </a:r>
            <a:r>
              <a:rPr lang="en-GB" sz="2000" dirty="0">
                <a:ea typeface="+mn-lt"/>
                <a:cs typeface="+mn-lt"/>
              </a:rPr>
              <a:t>. [online] Available at: &lt;https://www.investopedia.com/articles/investing/112414/airbnb-brings-sharing-economy-hotels.asp&gt; [Accessed 23 June 2022].</a:t>
            </a:r>
            <a:endParaRPr lang="en-GB" sz="2000" dirty="0">
              <a:cs typeface="Calibri"/>
            </a:endParaRPr>
          </a:p>
          <a:p>
            <a:r>
              <a:rPr lang="en-GB" sz="2000" dirty="0">
                <a:ea typeface="+mn-lt"/>
                <a:cs typeface="+mn-lt"/>
              </a:rPr>
              <a:t>Investopedia. 2022. </a:t>
            </a:r>
            <a:r>
              <a:rPr lang="en-GB" sz="2000" i="1" dirty="0">
                <a:ea typeface="+mn-lt"/>
                <a:cs typeface="+mn-lt"/>
              </a:rPr>
              <a:t>Airbnb vs. Hotels: What's the Difference?</a:t>
            </a:r>
            <a:r>
              <a:rPr lang="en-GB" sz="2000" dirty="0">
                <a:ea typeface="+mn-lt"/>
                <a:cs typeface="+mn-lt"/>
              </a:rPr>
              <a:t>. [online] Available at: &lt;https://www.investopedia.com/articles/investing/112414/airbnb-brings-sharing-economy-hotels.asp&gt; [Accessed 23 June 2022].</a:t>
            </a:r>
            <a:endParaRPr lang="en-GB" sz="2000" dirty="0">
              <a:cs typeface="Calibri"/>
            </a:endParaRPr>
          </a:p>
          <a:p>
            <a:endParaRPr lang="en-GB" sz="2000" dirty="0">
              <a:cs typeface="Calibri"/>
            </a:endParaRPr>
          </a:p>
          <a:p>
            <a:endParaRPr lang="en-GB" sz="1800" dirty="0">
              <a:cs typeface="Calibri"/>
            </a:endParaRPr>
          </a:p>
          <a:p>
            <a:pPr marL="0" indent="0">
              <a:buNone/>
            </a:pPr>
            <a:endParaRPr lang="en-GB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883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9922-784E-4BA6-9E2E-98115DA41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Suggested solution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EFA94-80BA-4E13-9DE5-005E7B0A3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Suggested cause(s): poor communication amongst staff members, not moving quickly and efficiently. </a:t>
            </a:r>
            <a:endParaRPr lang="en-US" dirty="0">
              <a:cs typeface="Calibri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Suggested solution staff training needed to be regulated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Staff need to check with supervisors and managers to report any problems.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2629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7" ma:contentTypeDescription="Create a new document." ma:contentTypeScope="" ma:versionID="1f62858b69daeb2e8cacd0c4a4ec61cb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37750dadc7d6147283f4be76d4ff2531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CCFA30B-6E24-4433-A861-51A3B4C3907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968FFD8-D3A4-4810-B52A-5F9D90F866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878C7C-567C-42FE-9FD3-1F23679DD78A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0340dd18-0450-4afb-b5d1-97b484958e7b"/>
    <ds:schemaRef ds:uri="5861d064-84cb-4d90-8285-3b98c6fe9678"/>
    <ds:schemaRef ds:uri="http://www.w3.org/XML/1998/namespace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446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Problem solving and decision making (BMSW4OO4)  Name: Samuel Knight Student number: 2016504 Tutor: Nauman Ali</vt:lpstr>
      <vt:lpstr>Introduction</vt:lpstr>
      <vt:lpstr>Problem description? </vt:lpstr>
      <vt:lpstr>Environmental analysis (External)</vt:lpstr>
      <vt:lpstr>Environmental analysis (internal)</vt:lpstr>
      <vt:lpstr>Cause &amp; effect Analysis (fishbone diagram)</vt:lpstr>
      <vt:lpstr>Suggested Literature</vt:lpstr>
      <vt:lpstr>Reference List</vt:lpstr>
      <vt:lpstr>Suggested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(BMSW4OO4)  </dc:title>
  <dc:creator>Samuel King</dc:creator>
  <cp:lastModifiedBy>Samuel Knight (2016504)</cp:lastModifiedBy>
  <cp:revision>30</cp:revision>
  <dcterms:created xsi:type="dcterms:W3CDTF">2021-10-22T13:36:39Z</dcterms:created>
  <dcterms:modified xsi:type="dcterms:W3CDTF">2022-06-23T10:01:46Z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