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Actor" panose="020B0503050000020004" pitchFamily="34" charset="0"/>
      <p:regular r:id="rId17"/>
    </p:embeddedFont>
    <p:embeddedFont>
      <p:font typeface="Archivo" pitchFamily="2" charset="0"/>
      <p:regular r:id="rId18"/>
      <p:bold r:id="rId19"/>
      <p:italic r:id="rId20"/>
      <p:boldItalic r:id="rId21"/>
    </p:embeddedFont>
    <p:embeddedFont>
      <p:font typeface="Itim" pitchFamily="2" charset="-34"/>
      <p:regular r:id="rId22"/>
    </p:embeddedFont>
    <p:embeddedFont>
      <p:font typeface="Lato" panose="020F0502020204030203" pitchFamily="34" charset="0"/>
      <p:regular r:id="rId23"/>
      <p:bold r:id="rId24"/>
      <p:italic r:id="rId25"/>
      <p:boldItalic r:id="rId26"/>
    </p:embeddedFont>
    <p:embeddedFont>
      <p:font typeface="Roboto" panose="02000000000000000000" pitchFamily="2"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2.fntdata" /><Relationship Id="rId26" Type="http://schemas.openxmlformats.org/officeDocument/2006/relationships/font" Target="fonts/font10.fntdata" /><Relationship Id="rId3" Type="http://schemas.openxmlformats.org/officeDocument/2006/relationships/slide" Target="slides/slide2.xml" /><Relationship Id="rId21" Type="http://schemas.openxmlformats.org/officeDocument/2006/relationships/font" Target="fonts/font5.fntdata" /><Relationship Id="rId34"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1.fntdata" /><Relationship Id="rId25" Type="http://schemas.openxmlformats.org/officeDocument/2006/relationships/font" Target="fonts/font9.fntdata" /><Relationship Id="rId33"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font" Target="fonts/font4.fntdata" /><Relationship Id="rId29" Type="http://schemas.openxmlformats.org/officeDocument/2006/relationships/font" Target="fonts/font13.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8.fntdata" /><Relationship Id="rId32"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7.fntdata" /><Relationship Id="rId28" Type="http://schemas.openxmlformats.org/officeDocument/2006/relationships/font" Target="fonts/font12.fntdata" /><Relationship Id="rId10" Type="http://schemas.openxmlformats.org/officeDocument/2006/relationships/slide" Target="slides/slide9.xml" /><Relationship Id="rId19" Type="http://schemas.openxmlformats.org/officeDocument/2006/relationships/font" Target="fonts/font3.fntdata" /><Relationship Id="rId31"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6.fntdata" /><Relationship Id="rId27" Type="http://schemas.openxmlformats.org/officeDocument/2006/relationships/font" Target="fonts/font11.fntdata" /><Relationship Id="rId30" Type="http://schemas.openxmlformats.org/officeDocument/2006/relationships/font" Target="fonts/font14.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5"/>
        <p:cNvGrpSpPr/>
        <p:nvPr/>
      </p:nvGrpSpPr>
      <p:grpSpPr>
        <a:xfrm>
          <a:off x="0" y="0"/>
          <a:ext cx="0" cy="0"/>
          <a:chOff x="0" y="0"/>
          <a:chExt cx="0" cy="0"/>
        </a:xfrm>
      </p:grpSpPr>
      <p:sp>
        <p:nvSpPr>
          <p:cNvPr id="486" name="Google Shape;486;g1d6bf27f187_0_17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7" name="Google Shape;487;g1d6bf27f187_0_1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2"/>
        <p:cNvGrpSpPr/>
        <p:nvPr/>
      </p:nvGrpSpPr>
      <p:grpSpPr>
        <a:xfrm>
          <a:off x="0" y="0"/>
          <a:ext cx="0" cy="0"/>
          <a:chOff x="0" y="0"/>
          <a:chExt cx="0" cy="0"/>
        </a:xfrm>
      </p:grpSpPr>
      <p:sp>
        <p:nvSpPr>
          <p:cNvPr id="493" name="Google Shape;493;g8b385fd27f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 name="Google Shape;494;g8b385fd27f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1"/>
        <p:cNvGrpSpPr/>
        <p:nvPr/>
      </p:nvGrpSpPr>
      <p:grpSpPr>
        <a:xfrm>
          <a:off x="0" y="0"/>
          <a:ext cx="0" cy="0"/>
          <a:chOff x="0" y="0"/>
          <a:chExt cx="0" cy="0"/>
        </a:xfrm>
      </p:grpSpPr>
      <p:sp>
        <p:nvSpPr>
          <p:cNvPr id="502" name="Google Shape;502;g8b385fd27f_2_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03" name="Google Shape;503;g8b385fd27f_2_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the first section, I have provided an analysis of sustainability. It also focuses on the issue of global climate change. In the second section, I have established the importance of innovation and the way it has helped entrepreneurs to achieve success in their business activities. The third section deals with the effective funding process. Finally, the last section unfolds on the topic of personal evaluation and the way it has brought success in project works.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8"/>
        <p:cNvGrpSpPr/>
        <p:nvPr/>
      </p:nvGrpSpPr>
      <p:grpSpPr>
        <a:xfrm>
          <a:off x="0" y="0"/>
          <a:ext cx="0" cy="0"/>
          <a:chOff x="0" y="0"/>
          <a:chExt cx="0" cy="0"/>
        </a:xfrm>
      </p:grpSpPr>
      <p:sp>
        <p:nvSpPr>
          <p:cNvPr id="509" name="Google Shape;509;g8b385fd27f_2_9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0" name="Google Shape;510;g8b385fd27f_2_9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term sustainability has gained quite a significance as individuals are becoming concerned about the constant climatic changes and the rise of global warming that have led to the melting of glaciers and are also affected by the harmful ultraviolet rays of the sun. As of my knowledge sustainability has become a global concern and individuals should adopt the goals of sustainability, should follow effective waste management practices and should use recycled and eco-friendly products. Afforestation, reforestation and the principles of sustainability should be promoted comprehensively.</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5"/>
        <p:cNvGrpSpPr/>
        <p:nvPr/>
      </p:nvGrpSpPr>
      <p:grpSpPr>
        <a:xfrm>
          <a:off x="0" y="0"/>
          <a:ext cx="0" cy="0"/>
          <a:chOff x="0" y="0"/>
          <a:chExt cx="0" cy="0"/>
        </a:xfrm>
      </p:grpSpPr>
      <p:sp>
        <p:nvSpPr>
          <p:cNvPr id="516" name="Google Shape;516;g1d73a856677_1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7" name="Google Shape;517;g1d73a856677_1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 have discovered that Elon Musk has been at the forefront of the clean energy revolution. Elon Musk stresses on the development of more electric automobiles would significantly promote the use of renewable sources of energy thereby in this way it can reduce global warming and would promote a sustainable future in the coming years. McKibben has played an effective role in generating awareness among the masses through his writings. Being a responsible citizen I have adopted the principles of sustainability and follow the objectives of sustainability that promote a safe and sustainable future. Waste management system should be followed adequately and reuse and recycling of goods should be ensured.</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2"/>
        <p:cNvGrpSpPr/>
        <p:nvPr/>
      </p:nvGrpSpPr>
      <p:grpSpPr>
        <a:xfrm>
          <a:off x="0" y="0"/>
          <a:ext cx="0" cy="0"/>
          <a:chOff x="0" y="0"/>
          <a:chExt cx="0" cy="0"/>
        </a:xfrm>
      </p:grpSpPr>
      <p:sp>
        <p:nvSpPr>
          <p:cNvPr id="523" name="Google Shape;523;g1d73a856677_1_5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4" name="Google Shape;524;g1d73a856677_1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Innovation fosters innovative ideas and increases the ability of entrepreneurs to think critically and analyze the prevailing business conditions that guide them to formulate business activities. As far as I know, innovation also helps entrepreneurs to identify business trends and advises them to work accordingly and provides them with an overview of the effective strategies and approaches they should adopt while continuing their business activities. I have also focused on the effective role played by scoping and the way it helps entrepreneurs to organize and manage their business activities.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9"/>
        <p:cNvGrpSpPr/>
        <p:nvPr/>
      </p:nvGrpSpPr>
      <p:grpSpPr>
        <a:xfrm>
          <a:off x="0" y="0"/>
          <a:ext cx="0" cy="0"/>
          <a:chOff x="0" y="0"/>
          <a:chExt cx="0" cy="0"/>
        </a:xfrm>
      </p:grpSpPr>
      <p:sp>
        <p:nvSpPr>
          <p:cNvPr id="530" name="Google Shape;530;g258db917e5a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1" name="Google Shape;531;g258db917e5a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attributes that I know are related to entrepreneurship are developing a positive mentality and a clear knowledge and understanding of business activities. I have also emphasized how innovation has fostered creative skills and creative thinking making the entrepreneurs so that they can combat the challenges. I have also noticed innovation makes an entrepreneur more curious and increases their willingness to learn new skills and incorporate innovative ideas so that their products can stand out in the market. Effectuation theory is the best one to develop an understanding of the attributes of innovation and entrepreneurship.</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36"/>
        <p:cNvGrpSpPr/>
        <p:nvPr/>
      </p:nvGrpSpPr>
      <p:grpSpPr>
        <a:xfrm>
          <a:off x="0" y="0"/>
          <a:ext cx="0" cy="0"/>
          <a:chOff x="0" y="0"/>
          <a:chExt cx="0" cy="0"/>
        </a:xfrm>
      </p:grpSpPr>
      <p:sp>
        <p:nvSpPr>
          <p:cNvPr id="537" name="Google Shape;537;g151779f7984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8" name="Google Shape;538;g151779f7984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Entrepreneurial businesses have different types of funding sources to explore financial support. I found traditional methods like bank loans with interest, venture capitalists and angel investors may provide essential funding in exchange for equity and ownership shares. Also, crowdfunding platforms provide businesses with financial support and capital [5]. it allows a large number of individuals engagement in my business. Additionally, government grants and supportive programs offer entrepreneurs and industries essential access to financial support for my business growth. </a:t>
            </a:r>
            <a:endParaRPr sz="1200">
              <a:latin typeface="Times New Roman"/>
              <a:ea typeface="Times New Roman"/>
              <a:cs typeface="Times New Roman"/>
              <a:sym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3"/>
        <p:cNvGrpSpPr/>
        <p:nvPr/>
      </p:nvGrpSpPr>
      <p:grpSpPr>
        <a:xfrm>
          <a:off x="0" y="0"/>
          <a:ext cx="0" cy="0"/>
          <a:chOff x="0" y="0"/>
          <a:chExt cx="0" cy="0"/>
        </a:xfrm>
      </p:grpSpPr>
      <p:sp>
        <p:nvSpPr>
          <p:cNvPr id="544" name="Google Shape;544;ga1242414e1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5" name="Google Shape;545;ga1242414e1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Crowdfunding and social enterprises have a significant transformation impact on my entrepreneurship business [6]. By generating crowdfunding I may secure financial backing from business supporters who have a potential interest in venture investment. Social enterprises enhance the business landscape by integrating selected business objectives with societal environmental goals that promote positive change. These powerful mechanisms may empower entrepreneurs' innovation for a sustainable future. </a:t>
            </a:r>
            <a:endParaRPr sz="1200">
              <a:latin typeface="Times New Roman"/>
              <a:ea typeface="Times New Roman"/>
              <a:cs typeface="Times New Roman"/>
              <a:sym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0"/>
        <p:cNvGrpSpPr/>
        <p:nvPr/>
      </p:nvGrpSpPr>
      <p:grpSpPr>
        <a:xfrm>
          <a:off x="0" y="0"/>
          <a:ext cx="0" cy="0"/>
          <a:chOff x="0" y="0"/>
          <a:chExt cx="0" cy="0"/>
        </a:xfrm>
      </p:grpSpPr>
      <p:sp>
        <p:nvSpPr>
          <p:cNvPr id="551" name="Google Shape;551;g97767bb796_0_140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2" name="Google Shape;552;g97767bb796_0_14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I evaluate the success of my projects critically for my business growth and sustainability. I believe in various major factors and indicators to determine project success. These strategies include consumer feedback and satisfaction, financial performance and stakeholder engagement by aligning my business idea [7]. Regular evaluation of these factors can help me to identify improvement areas and long-term strategies to ensure my entrepreneurial business. Project evaluation enables me to achieve business goals effectively. </a:t>
            </a:r>
            <a:endParaRPr sz="1200">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7"/>
        <p:cNvGrpSpPr/>
        <p:nvPr/>
      </p:nvGrpSpPr>
      <p:grpSpPr>
        <a:xfrm>
          <a:off x="0" y="0"/>
          <a:ext cx="0" cy="0"/>
          <a:chOff x="0" y="0"/>
          <a:chExt cx="0" cy="0"/>
        </a:xfrm>
      </p:grpSpPr>
      <p:sp>
        <p:nvSpPr>
          <p:cNvPr id="558" name="Google Shape;558;ga1242414e1_0_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9" name="Google Shape;559;ga1242414e1_0_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Throughout my experience as an entrepreneur, I noticed the remarkable impact of teamwork on business success. By recognizing significant collaboration method I made it my priority to assemble a team of skillful individuals. By harnessing the collective strength, skills and expertise of selected team members entrepreneurs became able to mitigate challenges and obstacles and generate effective ideas [8]. A supportive environment among team members promotes cooperation, creativity, and innovation that ultimately results in entrepreneurial success. </a:t>
            </a:r>
            <a:endParaRPr sz="1200">
              <a:latin typeface="Times New Roman"/>
              <a:ea typeface="Times New Roman"/>
              <a:cs typeface="Times New Roman"/>
              <a:sym typeface="Times New Roman"/>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4"/>
        <p:cNvGrpSpPr/>
        <p:nvPr/>
      </p:nvGrpSpPr>
      <p:grpSpPr>
        <a:xfrm>
          <a:off x="0" y="0"/>
          <a:ext cx="0" cy="0"/>
          <a:chOff x="0" y="0"/>
          <a:chExt cx="0" cy="0"/>
        </a:xfrm>
      </p:grpSpPr>
      <p:sp>
        <p:nvSpPr>
          <p:cNvPr id="565" name="Google Shape;565;g8b385fd27f_2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6" name="Google Shape;566;g8b385fd27f_2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rgbClr val="0E101A"/>
                </a:solidFill>
                <a:latin typeface="Times New Roman"/>
                <a:ea typeface="Times New Roman"/>
                <a:cs typeface="Times New Roman"/>
                <a:sym typeface="Times New Roman"/>
              </a:rPr>
              <a:t>I recognize the significance of sustainability practice, crowdfunding, and teamwork importance in business operations. It is crucial to identify innovative ideas for my business that also prioritise sustainability and goals. Funding through venture capitalists, government loans and crowdfunding and social entries impact may contribute to my business development. By evaluating project success through teamwork I identify major key factors for my business success. </a:t>
            </a:r>
            <a:endParaRPr sz="1200">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1"/>
        <p:cNvGrpSpPr/>
        <p:nvPr/>
      </p:nvGrpSpPr>
      <p:grpSpPr>
        <a:xfrm>
          <a:off x="0" y="0"/>
          <a:ext cx="0" cy="0"/>
          <a:chOff x="0" y="0"/>
          <a:chExt cx="0" cy="0"/>
        </a:xfrm>
      </p:grpSpPr>
      <p:sp>
        <p:nvSpPr>
          <p:cNvPr id="572" name="Google Shape;572;ga1242414e1_0_9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3" name="Google Shape;573;ga1242414e1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7"/>
        <p:cNvGrpSpPr/>
        <p:nvPr/>
      </p:nvGrpSpPr>
      <p:grpSpPr>
        <a:xfrm>
          <a:off x="0" y="0"/>
          <a:ext cx="0" cy="0"/>
          <a:chOff x="0" y="0"/>
          <a:chExt cx="0" cy="0"/>
        </a:xfrm>
      </p:grpSpPr>
      <p:sp>
        <p:nvSpPr>
          <p:cNvPr id="578" name="Google Shape;578;ga1242414e1_0_9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9" name="Google Shape;579;ga1242414e1_0_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28.xml.rels><?xml version="1.0" encoding="UTF-8" standalone="yes"?>
<Relationships xmlns="http://schemas.openxmlformats.org/package/2006/relationships"><Relationship Id="rId3" Type="http://schemas.openxmlformats.org/officeDocument/2006/relationships/hyperlink" Target="https://bit.ly/3A1uf1Q" TargetMode="External" /><Relationship Id="rId2" Type="http://schemas.openxmlformats.org/officeDocument/2006/relationships/image" Target="../media/image1.png" /><Relationship Id="rId1" Type="http://schemas.openxmlformats.org/officeDocument/2006/relationships/slideMaster" Target="../slideMasters/slideMaster1.xml" /><Relationship Id="rId5" Type="http://schemas.openxmlformats.org/officeDocument/2006/relationships/hyperlink" Target="https://www.freepik.com/" TargetMode="External" /><Relationship Id="rId4" Type="http://schemas.openxmlformats.org/officeDocument/2006/relationships/hyperlink" Target="https://www.flaticon.com/" TargetMode="External" /></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10" name="Google Shape;10;p2"/>
          <p:cNvGrpSpPr/>
          <p:nvPr/>
        </p:nvGrpSpPr>
        <p:grpSpPr>
          <a:xfrm>
            <a:off x="705150" y="430727"/>
            <a:ext cx="7733700" cy="4282045"/>
            <a:chOff x="705150" y="430727"/>
            <a:chExt cx="7733700" cy="4282045"/>
          </a:xfrm>
        </p:grpSpPr>
        <p:cxnSp>
          <p:nvCxnSpPr>
            <p:cNvPr id="11" name="Google Shape;11;p2"/>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2" name="Google Shape;12;p2"/>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grpSp>
        <p:nvGrpSpPr>
          <p:cNvPr id="13" name="Google Shape;13;p2"/>
          <p:cNvGrpSpPr/>
          <p:nvPr/>
        </p:nvGrpSpPr>
        <p:grpSpPr>
          <a:xfrm>
            <a:off x="416300" y="1625425"/>
            <a:ext cx="593700" cy="2219150"/>
            <a:chOff x="416300" y="1625425"/>
            <a:chExt cx="593700" cy="2219150"/>
          </a:xfrm>
        </p:grpSpPr>
        <p:sp>
          <p:nvSpPr>
            <p:cNvPr id="14" name="Google Shape;14;p2"/>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Google Shape;17;p2"/>
          <p:cNvSpPr txBox="1">
            <a:spLocks noGrp="1"/>
          </p:cNvSpPr>
          <p:nvPr>
            <p:ph type="ctrTitle"/>
          </p:nvPr>
        </p:nvSpPr>
        <p:spPr>
          <a:xfrm>
            <a:off x="1425300" y="1391000"/>
            <a:ext cx="6293400" cy="1944000"/>
          </a:xfrm>
          <a:prstGeom prst="rect">
            <a:avLst/>
          </a:prstGeom>
        </p:spPr>
        <p:txBody>
          <a:bodyPr spcFirstLastPara="1" wrap="square" lIns="91425" tIns="91425" rIns="91425" bIns="91425" anchor="b" anchorCtr="0">
            <a:noAutofit/>
          </a:bodyPr>
          <a:lstStyle>
            <a:lvl1pPr lvl="0" rtl="0">
              <a:spcBef>
                <a:spcPts val="0"/>
              </a:spcBef>
              <a:spcAft>
                <a:spcPts val="0"/>
              </a:spcAft>
              <a:buSzPts val="4800"/>
              <a:buNone/>
              <a:defRPr sz="56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18" name="Google Shape;18;p2"/>
          <p:cNvSpPr txBox="1">
            <a:spLocks noGrp="1"/>
          </p:cNvSpPr>
          <p:nvPr>
            <p:ph type="subTitle" idx="1"/>
          </p:nvPr>
        </p:nvSpPr>
        <p:spPr>
          <a:xfrm>
            <a:off x="1425300" y="3371798"/>
            <a:ext cx="6293400" cy="380700"/>
          </a:xfrm>
          <a:prstGeom prst="rect">
            <a:avLst/>
          </a:prstGeom>
          <a:solidFill>
            <a:schemeClr val="lt2"/>
          </a:solidFill>
          <a:ln>
            <a:noFill/>
          </a:ln>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algn="ctr" rtl="0">
              <a:lnSpc>
                <a:spcPct val="100000"/>
              </a:lnSpc>
              <a:spcBef>
                <a:spcPts val="0"/>
              </a:spcBef>
              <a:spcAft>
                <a:spcPts val="0"/>
              </a:spcAft>
              <a:buSzPts val="1800"/>
              <a:buNone/>
              <a:defRPr sz="1800"/>
            </a:lvl2pPr>
            <a:lvl3pPr lvl="2" algn="ctr" rtl="0">
              <a:lnSpc>
                <a:spcPct val="100000"/>
              </a:lnSpc>
              <a:spcBef>
                <a:spcPts val="0"/>
              </a:spcBef>
              <a:spcAft>
                <a:spcPts val="0"/>
              </a:spcAft>
              <a:buSzPts val="1800"/>
              <a:buNone/>
              <a:defRPr sz="1800"/>
            </a:lvl3pPr>
            <a:lvl4pPr lvl="3" algn="ctr" rtl="0">
              <a:lnSpc>
                <a:spcPct val="100000"/>
              </a:lnSpc>
              <a:spcBef>
                <a:spcPts val="0"/>
              </a:spcBef>
              <a:spcAft>
                <a:spcPts val="0"/>
              </a:spcAft>
              <a:buSzPts val="1800"/>
              <a:buNone/>
              <a:defRPr sz="1800"/>
            </a:lvl4pPr>
            <a:lvl5pPr lvl="4" algn="ctr" rtl="0">
              <a:lnSpc>
                <a:spcPct val="100000"/>
              </a:lnSpc>
              <a:spcBef>
                <a:spcPts val="0"/>
              </a:spcBef>
              <a:spcAft>
                <a:spcPts val="0"/>
              </a:spcAft>
              <a:buSzPts val="1800"/>
              <a:buNone/>
              <a:defRPr sz="1800"/>
            </a:lvl5pPr>
            <a:lvl6pPr lvl="5" algn="ctr" rtl="0">
              <a:lnSpc>
                <a:spcPct val="100000"/>
              </a:lnSpc>
              <a:spcBef>
                <a:spcPts val="0"/>
              </a:spcBef>
              <a:spcAft>
                <a:spcPts val="0"/>
              </a:spcAft>
              <a:buSzPts val="1800"/>
              <a:buNone/>
              <a:defRPr sz="1800"/>
            </a:lvl6pPr>
            <a:lvl7pPr lvl="6" algn="ctr" rtl="0">
              <a:lnSpc>
                <a:spcPct val="100000"/>
              </a:lnSpc>
              <a:spcBef>
                <a:spcPts val="0"/>
              </a:spcBef>
              <a:spcAft>
                <a:spcPts val="0"/>
              </a:spcAft>
              <a:buSzPts val="1800"/>
              <a:buNone/>
              <a:defRPr sz="1800"/>
            </a:lvl7pPr>
            <a:lvl8pPr lvl="7" algn="ctr" rtl="0">
              <a:lnSpc>
                <a:spcPct val="100000"/>
              </a:lnSpc>
              <a:spcBef>
                <a:spcPts val="0"/>
              </a:spcBef>
              <a:spcAft>
                <a:spcPts val="0"/>
              </a:spcAft>
              <a:buSzPts val="1800"/>
              <a:buNone/>
              <a:defRPr sz="1800"/>
            </a:lvl8pPr>
            <a:lvl9pPr lvl="8" algn="ctr" rtl="0">
              <a:lnSpc>
                <a:spcPct val="100000"/>
              </a:lnSpc>
              <a:spcBef>
                <a:spcPts val="0"/>
              </a:spcBef>
              <a:spcAft>
                <a:spcPts val="0"/>
              </a:spcAft>
              <a:buSzPts val="1800"/>
              <a:buNone/>
              <a:defRPr sz="1800"/>
            </a:lvl9pPr>
          </a:lstStyle>
          <a:p>
            <a:endParaRPr/>
          </a:p>
        </p:txBody>
      </p:sp>
      <p:sp>
        <p:nvSpPr>
          <p:cNvPr id="19" name="Google Shape;19;p2"/>
          <p:cNvSpPr/>
          <p:nvPr/>
        </p:nvSpPr>
        <p:spPr>
          <a:xfrm>
            <a:off x="7681775" y="3635550"/>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809075" y="-70635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 name="Google Shape;21;p2"/>
          <p:cNvGrpSpPr/>
          <p:nvPr/>
        </p:nvGrpSpPr>
        <p:grpSpPr>
          <a:xfrm>
            <a:off x="8134000" y="1625425"/>
            <a:ext cx="593700" cy="2219150"/>
            <a:chOff x="416300" y="1625425"/>
            <a:chExt cx="593700" cy="2219150"/>
          </a:xfrm>
        </p:grpSpPr>
        <p:sp>
          <p:nvSpPr>
            <p:cNvPr id="22" name="Google Shape;22;p2"/>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5"/>
        <p:cNvGrpSpPr/>
        <p:nvPr/>
      </p:nvGrpSpPr>
      <p:grpSpPr>
        <a:xfrm>
          <a:off x="0" y="0"/>
          <a:ext cx="0" cy="0"/>
          <a:chOff x="0" y="0"/>
          <a:chExt cx="0" cy="0"/>
        </a:xfrm>
      </p:grpSpPr>
      <p:pic>
        <p:nvPicPr>
          <p:cNvPr id="26" name="Google Shape;26;p3"/>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7" name="Google Shape;27;p3"/>
          <p:cNvGrpSpPr/>
          <p:nvPr/>
        </p:nvGrpSpPr>
        <p:grpSpPr>
          <a:xfrm>
            <a:off x="705150" y="430727"/>
            <a:ext cx="7733700" cy="4282045"/>
            <a:chOff x="705150" y="430727"/>
            <a:chExt cx="7733700" cy="4282045"/>
          </a:xfrm>
        </p:grpSpPr>
        <p:cxnSp>
          <p:nvCxnSpPr>
            <p:cNvPr id="28" name="Google Shape;28;p3"/>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9" name="Google Shape;29;p3"/>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30" name="Google Shape;30;p3"/>
          <p:cNvSpPr/>
          <p:nvPr/>
        </p:nvSpPr>
        <p:spPr>
          <a:xfrm>
            <a:off x="880238" y="-718237"/>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a:off x="5992563" y="3647438"/>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 name="Google Shape;32;p3"/>
          <p:cNvGrpSpPr/>
          <p:nvPr/>
        </p:nvGrpSpPr>
        <p:grpSpPr>
          <a:xfrm rot="-5400000" flipH="1">
            <a:off x="7127719" y="-66270"/>
            <a:ext cx="587753" cy="2018512"/>
            <a:chOff x="8122900" y="723525"/>
            <a:chExt cx="615900" cy="2115175"/>
          </a:xfrm>
        </p:grpSpPr>
        <p:sp>
          <p:nvSpPr>
            <p:cNvPr id="33" name="Google Shape;33;p3"/>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 name="Google Shape;36;p3"/>
          <p:cNvGrpSpPr/>
          <p:nvPr/>
        </p:nvGrpSpPr>
        <p:grpSpPr>
          <a:xfrm rot="5400000" flipH="1">
            <a:off x="1428519" y="3191280"/>
            <a:ext cx="587753" cy="2018512"/>
            <a:chOff x="8122900" y="723525"/>
            <a:chExt cx="615900" cy="2115175"/>
          </a:xfrm>
        </p:grpSpPr>
        <p:sp>
          <p:nvSpPr>
            <p:cNvPr id="37" name="Google Shape;37;p3"/>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39;p3"/>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0" name="Google Shape;40;p3"/>
          <p:cNvSpPr txBox="1">
            <a:spLocks noGrp="1"/>
          </p:cNvSpPr>
          <p:nvPr>
            <p:ph type="title"/>
          </p:nvPr>
        </p:nvSpPr>
        <p:spPr>
          <a:xfrm>
            <a:off x="3467250" y="2561588"/>
            <a:ext cx="2209500" cy="5610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None/>
              <a:defRPr>
                <a:solidFill>
                  <a:schemeClr val="dk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1" name="Google Shape;41;p3"/>
          <p:cNvSpPr txBox="1">
            <a:spLocks noGrp="1"/>
          </p:cNvSpPr>
          <p:nvPr>
            <p:ph type="body" idx="1"/>
          </p:nvPr>
        </p:nvSpPr>
        <p:spPr>
          <a:xfrm>
            <a:off x="3467300" y="3069758"/>
            <a:ext cx="2209500" cy="681000"/>
          </a:xfrm>
          <a:prstGeom prst="rect">
            <a:avLst/>
          </a:prstGeom>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600">
                <a:solidFill>
                  <a:schemeClr val="dk1"/>
                </a:solidFill>
              </a:defRPr>
            </a:lvl1pPr>
            <a:lvl2pPr marL="914400" lvl="1" indent="-317500" rtl="0">
              <a:spcBef>
                <a:spcPts val="0"/>
              </a:spcBef>
              <a:spcAft>
                <a:spcPts val="0"/>
              </a:spcAft>
              <a:buSzPts val="1400"/>
              <a:buChar char="○"/>
              <a:defRPr/>
            </a:lvl2pPr>
            <a:lvl3pPr marL="1371600" lvl="2" indent="-317500" rtl="0">
              <a:spcBef>
                <a:spcPts val="0"/>
              </a:spcBef>
              <a:spcAft>
                <a:spcPts val="0"/>
              </a:spcAft>
              <a:buSzPts val="1400"/>
              <a:buChar char="■"/>
              <a:defRPr/>
            </a:lvl3pPr>
            <a:lvl4pPr marL="1828800" lvl="3" indent="-317500" rtl="0">
              <a:spcBef>
                <a:spcPts val="0"/>
              </a:spcBef>
              <a:spcAft>
                <a:spcPts val="0"/>
              </a:spcAft>
              <a:buSzPts val="1400"/>
              <a:buChar char="●"/>
              <a:defRPr/>
            </a:lvl4pPr>
            <a:lvl5pPr marL="2286000" lvl="4" indent="-317500" rtl="0">
              <a:spcBef>
                <a:spcPts val="0"/>
              </a:spcBef>
              <a:spcAft>
                <a:spcPts val="0"/>
              </a:spcAft>
              <a:buSzPts val="1400"/>
              <a:buChar char="○"/>
              <a:defRPr/>
            </a:lvl5pPr>
            <a:lvl6pPr marL="2743200" lvl="5" indent="-317500" rtl="0">
              <a:spcBef>
                <a:spcPts val="0"/>
              </a:spcBef>
              <a:spcAft>
                <a:spcPts val="0"/>
              </a:spcAft>
              <a:buSzPts val="1400"/>
              <a:buChar char="■"/>
              <a:defRPr/>
            </a:lvl6pPr>
            <a:lvl7pPr marL="3200400" lvl="6" indent="-317500" rtl="0">
              <a:spcBef>
                <a:spcPts val="0"/>
              </a:spcBef>
              <a:spcAft>
                <a:spcPts val="0"/>
              </a:spcAft>
              <a:buSzPts val="1400"/>
              <a:buChar char="●"/>
              <a:defRPr/>
            </a:lvl7pPr>
            <a:lvl8pPr marL="3657600" lvl="7" indent="-317500" rtl="0">
              <a:spcBef>
                <a:spcPts val="0"/>
              </a:spcBef>
              <a:spcAft>
                <a:spcPts val="0"/>
              </a:spcAft>
              <a:buSzPts val="1400"/>
              <a:buChar char="○"/>
              <a:defRPr/>
            </a:lvl8pPr>
            <a:lvl9pPr marL="4114800" lvl="8" indent="-317500" rtl="0">
              <a:spcBef>
                <a:spcPts val="0"/>
              </a:spcBef>
              <a:spcAft>
                <a:spcPts val="0"/>
              </a:spcAft>
              <a:buSzPts val="1400"/>
              <a:buChar char="■"/>
              <a:defRPr/>
            </a:lvl9pPr>
          </a:lstStyle>
          <a:p>
            <a:endParaRPr/>
          </a:p>
        </p:txBody>
      </p:sp>
      <p:sp>
        <p:nvSpPr>
          <p:cNvPr id="42" name="Google Shape;42;p3"/>
          <p:cNvSpPr txBox="1">
            <a:spLocks noGrp="1"/>
          </p:cNvSpPr>
          <p:nvPr>
            <p:ph type="title" idx="2" hasCustomPrompt="1"/>
          </p:nvPr>
        </p:nvSpPr>
        <p:spPr>
          <a:xfrm>
            <a:off x="4041300" y="1543763"/>
            <a:ext cx="1061400" cy="647100"/>
          </a:xfrm>
          <a:prstGeom prst="rect">
            <a:avLst/>
          </a:prstGeom>
        </p:spPr>
        <p:txBody>
          <a:bodyPr spcFirstLastPara="1" wrap="square" lIns="91425" tIns="91425" rIns="91425" bIns="91425" anchor="ctr" anchorCtr="0">
            <a:noAutofit/>
          </a:bodyPr>
          <a:lstStyle>
            <a:lvl1pPr lvl="0" rtl="0">
              <a:spcBef>
                <a:spcPts val="0"/>
              </a:spcBef>
              <a:spcAft>
                <a:spcPts val="0"/>
              </a:spcAft>
              <a:buSzPts val="4800"/>
              <a:buNone/>
              <a:defRPr sz="4800"/>
            </a:lvl1pPr>
            <a:lvl2pPr lvl="1" algn="ctr" rtl="0">
              <a:spcBef>
                <a:spcPts val="0"/>
              </a:spcBef>
              <a:spcAft>
                <a:spcPts val="0"/>
              </a:spcAft>
              <a:buSzPts val="4800"/>
              <a:buNone/>
              <a:defRPr sz="4800"/>
            </a:lvl2pPr>
            <a:lvl3pPr lvl="2" algn="ctr" rtl="0">
              <a:spcBef>
                <a:spcPts val="0"/>
              </a:spcBef>
              <a:spcAft>
                <a:spcPts val="0"/>
              </a:spcAft>
              <a:buSzPts val="4800"/>
              <a:buNone/>
              <a:defRPr sz="4800"/>
            </a:lvl3pPr>
            <a:lvl4pPr lvl="3" algn="ctr" rtl="0">
              <a:spcBef>
                <a:spcPts val="0"/>
              </a:spcBef>
              <a:spcAft>
                <a:spcPts val="0"/>
              </a:spcAft>
              <a:buSzPts val="4800"/>
              <a:buNone/>
              <a:defRPr sz="4800"/>
            </a:lvl4pPr>
            <a:lvl5pPr lvl="4" algn="ctr" rtl="0">
              <a:spcBef>
                <a:spcPts val="0"/>
              </a:spcBef>
              <a:spcAft>
                <a:spcPts val="0"/>
              </a:spcAft>
              <a:buSzPts val="4800"/>
              <a:buNone/>
              <a:defRPr sz="4800"/>
            </a:lvl5pPr>
            <a:lvl6pPr lvl="5" algn="ctr" rtl="0">
              <a:spcBef>
                <a:spcPts val="0"/>
              </a:spcBef>
              <a:spcAft>
                <a:spcPts val="0"/>
              </a:spcAft>
              <a:buSzPts val="4800"/>
              <a:buNone/>
              <a:defRPr sz="4800"/>
            </a:lvl6pPr>
            <a:lvl7pPr lvl="6" algn="ctr" rtl="0">
              <a:spcBef>
                <a:spcPts val="0"/>
              </a:spcBef>
              <a:spcAft>
                <a:spcPts val="0"/>
              </a:spcAft>
              <a:buSzPts val="4800"/>
              <a:buNone/>
              <a:defRPr sz="4800"/>
            </a:lvl7pPr>
            <a:lvl8pPr lvl="7" algn="ctr" rtl="0">
              <a:spcBef>
                <a:spcPts val="0"/>
              </a:spcBef>
              <a:spcAft>
                <a:spcPts val="0"/>
              </a:spcAft>
              <a:buSzPts val="4800"/>
              <a:buNone/>
              <a:defRPr sz="4800"/>
            </a:lvl8pPr>
            <a:lvl9pPr lvl="8" algn="ctr" rtl="0">
              <a:spcBef>
                <a:spcPts val="0"/>
              </a:spcBef>
              <a:spcAft>
                <a:spcPts val="0"/>
              </a:spcAft>
              <a:buSzPts val="4800"/>
              <a:buNone/>
              <a:defRPr sz="4800"/>
            </a:lvl9pPr>
          </a:lstStyle>
          <a:p>
            <a:r>
              <a:t>xx%</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3"/>
        <p:cNvGrpSpPr/>
        <p:nvPr/>
      </p:nvGrpSpPr>
      <p:grpSpPr>
        <a:xfrm>
          <a:off x="0" y="0"/>
          <a:ext cx="0" cy="0"/>
          <a:chOff x="0" y="0"/>
          <a:chExt cx="0" cy="0"/>
        </a:xfrm>
      </p:grpSpPr>
      <p:pic>
        <p:nvPicPr>
          <p:cNvPr id="44" name="Google Shape;44;p4"/>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45" name="Google Shape;45;p4"/>
          <p:cNvGrpSpPr/>
          <p:nvPr/>
        </p:nvGrpSpPr>
        <p:grpSpPr>
          <a:xfrm>
            <a:off x="705150" y="430727"/>
            <a:ext cx="7733700" cy="4282045"/>
            <a:chOff x="705150" y="430727"/>
            <a:chExt cx="7733700" cy="4282045"/>
          </a:xfrm>
        </p:grpSpPr>
        <p:cxnSp>
          <p:nvCxnSpPr>
            <p:cNvPr id="46" name="Google Shape;46;p4"/>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47" name="Google Shape;47;p4"/>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48" name="Google Shape;48;p4"/>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9" name="Google Shape;49;p4"/>
          <p:cNvSpPr txBox="1">
            <a:spLocks noGrp="1"/>
          </p:cNvSpPr>
          <p:nvPr>
            <p:ph type="body" idx="1"/>
          </p:nvPr>
        </p:nvSpPr>
        <p:spPr>
          <a:xfrm>
            <a:off x="720000" y="1152475"/>
            <a:ext cx="7704000" cy="3450900"/>
          </a:xfrm>
          <a:prstGeom prst="rect">
            <a:avLst/>
          </a:prstGeom>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lt2"/>
              </a:buClr>
              <a:buSzPts val="1400"/>
              <a:buFont typeface="Livvic"/>
              <a:buChar char="●"/>
              <a:defRPr sz="2400">
                <a:latin typeface="Itim"/>
                <a:ea typeface="Itim"/>
                <a:cs typeface="Itim"/>
                <a:sym typeface="Itim"/>
              </a:defRPr>
            </a:lvl1pPr>
            <a:lvl2pPr marL="914400" lvl="1" indent="-317500" rtl="0">
              <a:lnSpc>
                <a:spcPct val="100000"/>
              </a:lnSpc>
              <a:spcBef>
                <a:spcPts val="0"/>
              </a:spcBef>
              <a:spcAft>
                <a:spcPts val="0"/>
              </a:spcAft>
              <a:buClr>
                <a:srgbClr val="434343"/>
              </a:buClr>
              <a:buSzPts val="1400"/>
              <a:buFont typeface="Roboto Condensed Light"/>
              <a:buChar char="○"/>
              <a:defRPr/>
            </a:lvl2pPr>
            <a:lvl3pPr marL="1371600" lvl="2" indent="-317500" rtl="0">
              <a:lnSpc>
                <a:spcPct val="100000"/>
              </a:lnSpc>
              <a:spcBef>
                <a:spcPts val="0"/>
              </a:spcBef>
              <a:spcAft>
                <a:spcPts val="0"/>
              </a:spcAft>
              <a:buClr>
                <a:srgbClr val="434343"/>
              </a:buClr>
              <a:buSzPts val="1400"/>
              <a:buFont typeface="Roboto Condensed Light"/>
              <a:buChar char="■"/>
              <a:defRPr/>
            </a:lvl3pPr>
            <a:lvl4pPr marL="1828800" lvl="3" indent="-317500" rtl="0">
              <a:lnSpc>
                <a:spcPct val="100000"/>
              </a:lnSpc>
              <a:spcBef>
                <a:spcPts val="0"/>
              </a:spcBef>
              <a:spcAft>
                <a:spcPts val="0"/>
              </a:spcAft>
              <a:buClr>
                <a:srgbClr val="434343"/>
              </a:buClr>
              <a:buSzPts val="1400"/>
              <a:buFont typeface="Roboto Condensed Light"/>
              <a:buChar char="●"/>
              <a:defRPr/>
            </a:lvl4pPr>
            <a:lvl5pPr marL="2286000" lvl="4" indent="-317500" rtl="0">
              <a:lnSpc>
                <a:spcPct val="100000"/>
              </a:lnSpc>
              <a:spcBef>
                <a:spcPts val="0"/>
              </a:spcBef>
              <a:spcAft>
                <a:spcPts val="0"/>
              </a:spcAft>
              <a:buClr>
                <a:srgbClr val="434343"/>
              </a:buClr>
              <a:buSzPts val="1400"/>
              <a:buFont typeface="Roboto Condensed Light"/>
              <a:buChar char="○"/>
              <a:defRPr/>
            </a:lvl5pPr>
            <a:lvl6pPr marL="2743200" lvl="5" indent="-317500" rtl="0">
              <a:lnSpc>
                <a:spcPct val="100000"/>
              </a:lnSpc>
              <a:spcBef>
                <a:spcPts val="0"/>
              </a:spcBef>
              <a:spcAft>
                <a:spcPts val="0"/>
              </a:spcAft>
              <a:buClr>
                <a:srgbClr val="434343"/>
              </a:buClr>
              <a:buSzPts val="1400"/>
              <a:buFont typeface="Roboto Condensed Light"/>
              <a:buChar char="■"/>
              <a:defRPr/>
            </a:lvl6pPr>
            <a:lvl7pPr marL="3200400" lvl="6" indent="-317500" rtl="0">
              <a:lnSpc>
                <a:spcPct val="100000"/>
              </a:lnSpc>
              <a:spcBef>
                <a:spcPts val="0"/>
              </a:spcBef>
              <a:spcAft>
                <a:spcPts val="0"/>
              </a:spcAft>
              <a:buClr>
                <a:srgbClr val="434343"/>
              </a:buClr>
              <a:buSzPts val="1400"/>
              <a:buFont typeface="Roboto Condensed Light"/>
              <a:buChar char="●"/>
              <a:defRPr/>
            </a:lvl7pPr>
            <a:lvl8pPr marL="3657600" lvl="7" indent="-317500" rtl="0">
              <a:lnSpc>
                <a:spcPct val="100000"/>
              </a:lnSpc>
              <a:spcBef>
                <a:spcPts val="0"/>
              </a:spcBef>
              <a:spcAft>
                <a:spcPts val="0"/>
              </a:spcAft>
              <a:buClr>
                <a:srgbClr val="434343"/>
              </a:buClr>
              <a:buSzPts val="1400"/>
              <a:buFont typeface="Roboto Condensed Light"/>
              <a:buChar char="○"/>
              <a:defRPr/>
            </a:lvl8pPr>
            <a:lvl9pPr marL="4114800" lvl="8" indent="-317500" rtl="0">
              <a:lnSpc>
                <a:spcPct val="100000"/>
              </a:lnSpc>
              <a:spcBef>
                <a:spcPts val="0"/>
              </a:spcBef>
              <a:spcAft>
                <a:spcPts val="0"/>
              </a:spcAft>
              <a:buClr>
                <a:srgbClr val="434343"/>
              </a:buClr>
              <a:buSzPts val="1400"/>
              <a:buFont typeface="Roboto Condensed Light"/>
              <a:buChar char="■"/>
              <a:defRPr/>
            </a:lvl9pPr>
          </a:lstStyle>
          <a:p>
            <a:endParaRPr/>
          </a:p>
        </p:txBody>
      </p:sp>
      <p:grpSp>
        <p:nvGrpSpPr>
          <p:cNvPr id="50" name="Google Shape;50;p4"/>
          <p:cNvGrpSpPr/>
          <p:nvPr/>
        </p:nvGrpSpPr>
        <p:grpSpPr>
          <a:xfrm>
            <a:off x="8574660" y="1690861"/>
            <a:ext cx="471279" cy="1761783"/>
            <a:chOff x="416300" y="1625425"/>
            <a:chExt cx="593700" cy="2219150"/>
          </a:xfrm>
        </p:grpSpPr>
        <p:sp>
          <p:nvSpPr>
            <p:cNvPr id="51" name="Google Shape;51;p4"/>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4" name="Google Shape;54;p4"/>
          <p:cNvSpPr/>
          <p:nvPr/>
        </p:nvSpPr>
        <p:spPr>
          <a:xfrm>
            <a:off x="8208575" y="3803575"/>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4"/>
          <p:cNvSpPr/>
          <p:nvPr/>
        </p:nvSpPr>
        <p:spPr>
          <a:xfrm>
            <a:off x="8208575" y="-401175"/>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6"/>
        <p:cNvGrpSpPr/>
        <p:nvPr/>
      </p:nvGrpSpPr>
      <p:grpSpPr>
        <a:xfrm>
          <a:off x="0" y="0"/>
          <a:ext cx="0" cy="0"/>
          <a:chOff x="0" y="0"/>
          <a:chExt cx="0" cy="0"/>
        </a:xfrm>
      </p:grpSpPr>
      <p:pic>
        <p:nvPicPr>
          <p:cNvPr id="57" name="Google Shape;57;p5"/>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58" name="Google Shape;58;p5"/>
          <p:cNvGrpSpPr/>
          <p:nvPr/>
        </p:nvGrpSpPr>
        <p:grpSpPr>
          <a:xfrm>
            <a:off x="705150" y="430727"/>
            <a:ext cx="7733700" cy="4282045"/>
            <a:chOff x="705150" y="430727"/>
            <a:chExt cx="7733700" cy="4282045"/>
          </a:xfrm>
        </p:grpSpPr>
        <p:cxnSp>
          <p:nvCxnSpPr>
            <p:cNvPr id="59" name="Google Shape;59;p5"/>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60" name="Google Shape;60;p5"/>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61" name="Google Shape;61;p5"/>
          <p:cNvSpPr/>
          <p:nvPr/>
        </p:nvSpPr>
        <p:spPr>
          <a:xfrm>
            <a:off x="7770800" y="-831237"/>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7770800" y="3760438"/>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3" name="Google Shape;63;p5"/>
          <p:cNvGrpSpPr/>
          <p:nvPr/>
        </p:nvGrpSpPr>
        <p:grpSpPr>
          <a:xfrm rot="10800000" flipH="1">
            <a:off x="8136969" y="1562505"/>
            <a:ext cx="587753" cy="2018512"/>
            <a:chOff x="8122900" y="723525"/>
            <a:chExt cx="615900" cy="2115175"/>
          </a:xfrm>
        </p:grpSpPr>
        <p:sp>
          <p:nvSpPr>
            <p:cNvPr id="64" name="Google Shape;64;p5"/>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5"/>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 name="Google Shape;67;p5"/>
          <p:cNvGrpSpPr/>
          <p:nvPr/>
        </p:nvGrpSpPr>
        <p:grpSpPr>
          <a:xfrm rot="10800000" flipH="1">
            <a:off x="419269" y="1562505"/>
            <a:ext cx="587753" cy="2018512"/>
            <a:chOff x="8122900" y="723525"/>
            <a:chExt cx="615900" cy="2115175"/>
          </a:xfrm>
        </p:grpSpPr>
        <p:sp>
          <p:nvSpPr>
            <p:cNvPr id="68" name="Google Shape;68;p5"/>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 name="Google Shape;70;p5"/>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1" name="Google Shape;71;p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72" name="Google Shape;72;p5"/>
          <p:cNvSpPr txBox="1">
            <a:spLocks noGrp="1"/>
          </p:cNvSpPr>
          <p:nvPr>
            <p:ph type="subTitle" idx="1"/>
          </p:nvPr>
        </p:nvSpPr>
        <p:spPr>
          <a:xfrm>
            <a:off x="2005314" y="2912058"/>
            <a:ext cx="2331600" cy="698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73" name="Google Shape;73;p5"/>
          <p:cNvSpPr txBox="1">
            <a:spLocks noGrp="1"/>
          </p:cNvSpPr>
          <p:nvPr>
            <p:ph type="subTitle" idx="2"/>
          </p:nvPr>
        </p:nvSpPr>
        <p:spPr>
          <a:xfrm>
            <a:off x="4807086" y="2912051"/>
            <a:ext cx="2331600" cy="698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74" name="Google Shape;74;p5"/>
          <p:cNvSpPr txBox="1">
            <a:spLocks noGrp="1"/>
          </p:cNvSpPr>
          <p:nvPr>
            <p:ph type="subTitle" idx="3"/>
          </p:nvPr>
        </p:nvSpPr>
        <p:spPr>
          <a:xfrm>
            <a:off x="2005313" y="2571757"/>
            <a:ext cx="2331600" cy="477600"/>
          </a:xfrm>
          <a:prstGeom prst="rect">
            <a:avLst/>
          </a:prstGeom>
        </p:spPr>
        <p:txBody>
          <a:bodyPr spcFirstLastPara="1" wrap="square" lIns="91425" tIns="91425" rIns="91425" bIns="91425" anchor="b" anchorCtr="0">
            <a:noAutofit/>
          </a:bodyPr>
          <a:lstStyle>
            <a:lvl1pPr lvl="0" algn="ctr">
              <a:spcBef>
                <a:spcPts val="0"/>
              </a:spcBef>
              <a:spcAft>
                <a:spcPts val="0"/>
              </a:spcAft>
              <a:buSzPts val="2400"/>
              <a:buFont typeface="Anton"/>
              <a:buNone/>
              <a:defRPr sz="2400" b="1">
                <a:latin typeface="Archivo"/>
                <a:ea typeface="Archivo"/>
                <a:cs typeface="Archivo"/>
                <a:sym typeface="Archivo"/>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5" name="Google Shape;75;p5"/>
          <p:cNvSpPr txBox="1">
            <a:spLocks noGrp="1"/>
          </p:cNvSpPr>
          <p:nvPr>
            <p:ph type="subTitle" idx="4"/>
          </p:nvPr>
        </p:nvSpPr>
        <p:spPr>
          <a:xfrm>
            <a:off x="4807084" y="2571750"/>
            <a:ext cx="2331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76"/>
        <p:cNvGrpSpPr/>
        <p:nvPr/>
      </p:nvGrpSpPr>
      <p:grpSpPr>
        <a:xfrm>
          <a:off x="0" y="0"/>
          <a:ext cx="0" cy="0"/>
          <a:chOff x="0" y="0"/>
          <a:chExt cx="0" cy="0"/>
        </a:xfrm>
      </p:grpSpPr>
      <p:pic>
        <p:nvPicPr>
          <p:cNvPr id="77" name="Google Shape;77;p6"/>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78" name="Google Shape;78;p6"/>
          <p:cNvGrpSpPr/>
          <p:nvPr/>
        </p:nvGrpSpPr>
        <p:grpSpPr>
          <a:xfrm>
            <a:off x="705150" y="430727"/>
            <a:ext cx="7733700" cy="4282045"/>
            <a:chOff x="705150" y="430727"/>
            <a:chExt cx="7733700" cy="4282045"/>
          </a:xfrm>
        </p:grpSpPr>
        <p:cxnSp>
          <p:nvCxnSpPr>
            <p:cNvPr id="79" name="Google Shape;79;p6"/>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80" name="Google Shape;80;p6"/>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81" name="Google Shape;81;p6"/>
          <p:cNvSpPr/>
          <p:nvPr/>
        </p:nvSpPr>
        <p:spPr>
          <a:xfrm>
            <a:off x="-683075" y="-278575"/>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6"/>
          <p:cNvSpPr/>
          <p:nvPr/>
        </p:nvSpPr>
        <p:spPr>
          <a:xfrm>
            <a:off x="8208575" y="3803575"/>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 name="Google Shape;83;p6"/>
          <p:cNvGrpSpPr/>
          <p:nvPr/>
        </p:nvGrpSpPr>
        <p:grpSpPr>
          <a:xfrm>
            <a:off x="8205478" y="618771"/>
            <a:ext cx="450737" cy="1067758"/>
            <a:chOff x="416300" y="1625425"/>
            <a:chExt cx="593700" cy="1406425"/>
          </a:xfrm>
        </p:grpSpPr>
        <p:sp>
          <p:nvSpPr>
            <p:cNvPr id="84" name="Google Shape;84;p6"/>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6"/>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 name="Google Shape;86;p6"/>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7"/>
        <p:cNvGrpSpPr/>
        <p:nvPr/>
      </p:nvGrpSpPr>
      <p:grpSpPr>
        <a:xfrm>
          <a:off x="0" y="0"/>
          <a:ext cx="0" cy="0"/>
          <a:chOff x="0" y="0"/>
          <a:chExt cx="0" cy="0"/>
        </a:xfrm>
      </p:grpSpPr>
      <p:pic>
        <p:nvPicPr>
          <p:cNvPr id="88" name="Google Shape;88;p7"/>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89" name="Google Shape;89;p7"/>
          <p:cNvGrpSpPr/>
          <p:nvPr/>
        </p:nvGrpSpPr>
        <p:grpSpPr>
          <a:xfrm>
            <a:off x="705150" y="430727"/>
            <a:ext cx="7733700" cy="4282045"/>
            <a:chOff x="705150" y="430727"/>
            <a:chExt cx="7733700" cy="4282045"/>
          </a:xfrm>
        </p:grpSpPr>
        <p:cxnSp>
          <p:nvCxnSpPr>
            <p:cNvPr id="90" name="Google Shape;90;p7"/>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91" name="Google Shape;91;p7"/>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92" name="Google Shape;92;p7"/>
          <p:cNvSpPr/>
          <p:nvPr/>
        </p:nvSpPr>
        <p:spPr>
          <a:xfrm>
            <a:off x="7131500" y="-278575"/>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7"/>
          <p:cNvSpPr/>
          <p:nvPr/>
        </p:nvSpPr>
        <p:spPr>
          <a:xfrm>
            <a:off x="7131500" y="3803575"/>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4" name="Google Shape;94;p7"/>
          <p:cNvGrpSpPr/>
          <p:nvPr/>
        </p:nvGrpSpPr>
        <p:grpSpPr>
          <a:xfrm>
            <a:off x="7643900" y="1462175"/>
            <a:ext cx="593700" cy="2219150"/>
            <a:chOff x="416300" y="1625425"/>
            <a:chExt cx="593700" cy="2219150"/>
          </a:xfrm>
        </p:grpSpPr>
        <p:sp>
          <p:nvSpPr>
            <p:cNvPr id="95" name="Google Shape;95;p7"/>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7"/>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8" name="Google Shape;98;p7"/>
          <p:cNvSpPr txBox="1">
            <a:spLocks noGrp="1"/>
          </p:cNvSpPr>
          <p:nvPr>
            <p:ph type="title"/>
          </p:nvPr>
        </p:nvSpPr>
        <p:spPr>
          <a:xfrm>
            <a:off x="720010" y="529475"/>
            <a:ext cx="7704000" cy="519300"/>
          </a:xfrm>
          <a:prstGeom prst="rect">
            <a:avLst/>
          </a:prstGeom>
        </p:spPr>
        <p:txBody>
          <a:bodyPr spcFirstLastPara="1" wrap="square" lIns="91425" tIns="91425" rIns="91425" bIns="91425" anchor="t" anchorCtr="0">
            <a:noAutofit/>
          </a:bodyPr>
          <a:lstStyle>
            <a:lvl1pPr lvl="0" algn="l" rtl="0">
              <a:spcBef>
                <a:spcPts val="0"/>
              </a:spcBef>
              <a:spcAft>
                <a:spcPts val="0"/>
              </a:spcAft>
              <a:buSzPts val="3000"/>
              <a:buNone/>
              <a:defRPr/>
            </a:lvl1pPr>
            <a:lvl2pPr lvl="1" algn="r" rtl="0">
              <a:spcBef>
                <a:spcPts val="0"/>
              </a:spcBef>
              <a:spcAft>
                <a:spcPts val="0"/>
              </a:spcAft>
              <a:buSzPts val="2800"/>
              <a:buNone/>
              <a:defRPr>
                <a:latin typeface="Roboto"/>
                <a:ea typeface="Roboto"/>
                <a:cs typeface="Roboto"/>
                <a:sym typeface="Roboto"/>
              </a:defRPr>
            </a:lvl2pPr>
            <a:lvl3pPr lvl="2" algn="r" rtl="0">
              <a:spcBef>
                <a:spcPts val="0"/>
              </a:spcBef>
              <a:spcAft>
                <a:spcPts val="0"/>
              </a:spcAft>
              <a:buSzPts val="2800"/>
              <a:buNone/>
              <a:defRPr>
                <a:latin typeface="Roboto"/>
                <a:ea typeface="Roboto"/>
                <a:cs typeface="Roboto"/>
                <a:sym typeface="Roboto"/>
              </a:defRPr>
            </a:lvl3pPr>
            <a:lvl4pPr lvl="3" algn="r" rtl="0">
              <a:spcBef>
                <a:spcPts val="0"/>
              </a:spcBef>
              <a:spcAft>
                <a:spcPts val="0"/>
              </a:spcAft>
              <a:buSzPts val="2800"/>
              <a:buNone/>
              <a:defRPr>
                <a:latin typeface="Roboto"/>
                <a:ea typeface="Roboto"/>
                <a:cs typeface="Roboto"/>
                <a:sym typeface="Roboto"/>
              </a:defRPr>
            </a:lvl4pPr>
            <a:lvl5pPr lvl="4" algn="r" rtl="0">
              <a:spcBef>
                <a:spcPts val="0"/>
              </a:spcBef>
              <a:spcAft>
                <a:spcPts val="0"/>
              </a:spcAft>
              <a:buSzPts val="2800"/>
              <a:buNone/>
              <a:defRPr>
                <a:latin typeface="Roboto"/>
                <a:ea typeface="Roboto"/>
                <a:cs typeface="Roboto"/>
                <a:sym typeface="Roboto"/>
              </a:defRPr>
            </a:lvl5pPr>
            <a:lvl6pPr lvl="5" algn="r" rtl="0">
              <a:spcBef>
                <a:spcPts val="0"/>
              </a:spcBef>
              <a:spcAft>
                <a:spcPts val="0"/>
              </a:spcAft>
              <a:buSzPts val="2800"/>
              <a:buNone/>
              <a:defRPr>
                <a:latin typeface="Roboto"/>
                <a:ea typeface="Roboto"/>
                <a:cs typeface="Roboto"/>
                <a:sym typeface="Roboto"/>
              </a:defRPr>
            </a:lvl6pPr>
            <a:lvl7pPr lvl="6" algn="r" rtl="0">
              <a:spcBef>
                <a:spcPts val="0"/>
              </a:spcBef>
              <a:spcAft>
                <a:spcPts val="0"/>
              </a:spcAft>
              <a:buSzPts val="2800"/>
              <a:buNone/>
              <a:defRPr>
                <a:latin typeface="Roboto"/>
                <a:ea typeface="Roboto"/>
                <a:cs typeface="Roboto"/>
                <a:sym typeface="Roboto"/>
              </a:defRPr>
            </a:lvl7pPr>
            <a:lvl8pPr lvl="7" algn="r" rtl="0">
              <a:spcBef>
                <a:spcPts val="0"/>
              </a:spcBef>
              <a:spcAft>
                <a:spcPts val="0"/>
              </a:spcAft>
              <a:buSzPts val="2800"/>
              <a:buNone/>
              <a:defRPr>
                <a:latin typeface="Roboto"/>
                <a:ea typeface="Roboto"/>
                <a:cs typeface="Roboto"/>
                <a:sym typeface="Roboto"/>
              </a:defRPr>
            </a:lvl8pPr>
            <a:lvl9pPr lvl="8" algn="r" rtl="0">
              <a:spcBef>
                <a:spcPts val="0"/>
              </a:spcBef>
              <a:spcAft>
                <a:spcPts val="0"/>
              </a:spcAft>
              <a:buSzPts val="2800"/>
              <a:buNone/>
              <a:defRPr>
                <a:latin typeface="Roboto"/>
                <a:ea typeface="Roboto"/>
                <a:cs typeface="Roboto"/>
                <a:sym typeface="Roboto"/>
              </a:defRPr>
            </a:lvl9pPr>
          </a:lstStyle>
          <a:p>
            <a:endParaRPr/>
          </a:p>
        </p:txBody>
      </p:sp>
      <p:sp>
        <p:nvSpPr>
          <p:cNvPr id="99" name="Google Shape;99;p7"/>
          <p:cNvSpPr txBox="1">
            <a:spLocks noGrp="1"/>
          </p:cNvSpPr>
          <p:nvPr>
            <p:ph type="subTitle" idx="1"/>
          </p:nvPr>
        </p:nvSpPr>
        <p:spPr>
          <a:xfrm>
            <a:off x="720000" y="1523700"/>
            <a:ext cx="4345800" cy="2096100"/>
          </a:xfrm>
          <a:prstGeom prst="rect">
            <a:avLst/>
          </a:prstGeom>
        </p:spPr>
        <p:txBody>
          <a:bodyPr spcFirstLastPara="1" wrap="square" lIns="91425" tIns="91425" rIns="91425" bIns="91425" anchor="t" anchorCtr="0">
            <a:noAutofit/>
          </a:bodyPr>
          <a:lstStyle>
            <a:lvl1pPr marR="245595" lvl="0" rtl="0">
              <a:lnSpc>
                <a:spcPct val="100000"/>
              </a:lnSpc>
              <a:spcBef>
                <a:spcPts val="0"/>
              </a:spcBef>
              <a:spcAft>
                <a:spcPts val="0"/>
              </a:spcAft>
              <a:buClr>
                <a:schemeClr val="lt2"/>
              </a:buClr>
              <a:buSzPts val="1400"/>
              <a:buChar char="●"/>
              <a:defRPr/>
            </a:lvl1pPr>
            <a:lvl2pPr lvl="1" algn="r" rtl="0">
              <a:lnSpc>
                <a:spcPct val="100000"/>
              </a:lnSpc>
              <a:spcBef>
                <a:spcPts val="1600"/>
              </a:spcBef>
              <a:spcAft>
                <a:spcPts val="0"/>
              </a:spcAft>
              <a:buSzPts val="1400"/>
              <a:buChar char="○"/>
              <a:defRPr sz="2100"/>
            </a:lvl2pPr>
            <a:lvl3pPr lvl="2" algn="r" rtl="0">
              <a:lnSpc>
                <a:spcPct val="100000"/>
              </a:lnSpc>
              <a:spcBef>
                <a:spcPts val="0"/>
              </a:spcBef>
              <a:spcAft>
                <a:spcPts val="0"/>
              </a:spcAft>
              <a:buSzPts val="1400"/>
              <a:buChar char="■"/>
              <a:defRPr sz="2100"/>
            </a:lvl3pPr>
            <a:lvl4pPr lvl="3" algn="r" rtl="0">
              <a:lnSpc>
                <a:spcPct val="100000"/>
              </a:lnSpc>
              <a:spcBef>
                <a:spcPts val="0"/>
              </a:spcBef>
              <a:spcAft>
                <a:spcPts val="0"/>
              </a:spcAft>
              <a:buSzPts val="1400"/>
              <a:buChar char="●"/>
              <a:defRPr sz="2100"/>
            </a:lvl4pPr>
            <a:lvl5pPr lvl="4" algn="r" rtl="0">
              <a:lnSpc>
                <a:spcPct val="100000"/>
              </a:lnSpc>
              <a:spcBef>
                <a:spcPts val="0"/>
              </a:spcBef>
              <a:spcAft>
                <a:spcPts val="0"/>
              </a:spcAft>
              <a:buSzPts val="1400"/>
              <a:buChar char="○"/>
              <a:defRPr sz="2100"/>
            </a:lvl5pPr>
            <a:lvl6pPr lvl="5" algn="r" rtl="0">
              <a:lnSpc>
                <a:spcPct val="100000"/>
              </a:lnSpc>
              <a:spcBef>
                <a:spcPts val="0"/>
              </a:spcBef>
              <a:spcAft>
                <a:spcPts val="0"/>
              </a:spcAft>
              <a:buSzPts val="1400"/>
              <a:buChar char="■"/>
              <a:defRPr sz="2100"/>
            </a:lvl6pPr>
            <a:lvl7pPr lvl="6" algn="r" rtl="0">
              <a:lnSpc>
                <a:spcPct val="100000"/>
              </a:lnSpc>
              <a:spcBef>
                <a:spcPts val="0"/>
              </a:spcBef>
              <a:spcAft>
                <a:spcPts val="0"/>
              </a:spcAft>
              <a:buSzPts val="1400"/>
              <a:buChar char="●"/>
              <a:defRPr sz="2100"/>
            </a:lvl7pPr>
            <a:lvl8pPr lvl="7" algn="r" rtl="0">
              <a:lnSpc>
                <a:spcPct val="100000"/>
              </a:lnSpc>
              <a:spcBef>
                <a:spcPts val="0"/>
              </a:spcBef>
              <a:spcAft>
                <a:spcPts val="0"/>
              </a:spcAft>
              <a:buSzPts val="1400"/>
              <a:buChar char="○"/>
              <a:defRPr sz="2100"/>
            </a:lvl8pPr>
            <a:lvl9pPr lvl="8" algn="r" rtl="0">
              <a:lnSpc>
                <a:spcPct val="100000"/>
              </a:lnSpc>
              <a:spcBef>
                <a:spcPts val="0"/>
              </a:spcBef>
              <a:spcAft>
                <a:spcPts val="0"/>
              </a:spcAft>
              <a:buSzPts val="1400"/>
              <a:buChar char="■"/>
              <a:defRPr sz="2100"/>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100"/>
        <p:cNvGrpSpPr/>
        <p:nvPr/>
      </p:nvGrpSpPr>
      <p:grpSpPr>
        <a:xfrm>
          <a:off x="0" y="0"/>
          <a:ext cx="0" cy="0"/>
          <a:chOff x="0" y="0"/>
          <a:chExt cx="0" cy="0"/>
        </a:xfrm>
      </p:grpSpPr>
      <p:pic>
        <p:nvPicPr>
          <p:cNvPr id="101" name="Google Shape;101;p8"/>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102" name="Google Shape;102;p8"/>
          <p:cNvGrpSpPr/>
          <p:nvPr/>
        </p:nvGrpSpPr>
        <p:grpSpPr>
          <a:xfrm>
            <a:off x="705150" y="430727"/>
            <a:ext cx="7733700" cy="4282045"/>
            <a:chOff x="705150" y="430727"/>
            <a:chExt cx="7733700" cy="4282045"/>
          </a:xfrm>
        </p:grpSpPr>
        <p:cxnSp>
          <p:nvCxnSpPr>
            <p:cNvPr id="103" name="Google Shape;103;p8"/>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04" name="Google Shape;104;p8"/>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105" name="Google Shape;105;p8"/>
          <p:cNvSpPr/>
          <p:nvPr/>
        </p:nvSpPr>
        <p:spPr>
          <a:xfrm rot="10800000" flipH="1">
            <a:off x="-719162" y="1699650"/>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8"/>
          <p:cNvSpPr/>
          <p:nvPr/>
        </p:nvSpPr>
        <p:spPr>
          <a:xfrm rot="10800000" flipH="1">
            <a:off x="8282088" y="1699650"/>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7" name="Google Shape;107;p8"/>
          <p:cNvGrpSpPr/>
          <p:nvPr/>
        </p:nvGrpSpPr>
        <p:grpSpPr>
          <a:xfrm rot="5400000">
            <a:off x="4358773" y="3587864"/>
            <a:ext cx="426692" cy="1594903"/>
            <a:chOff x="416300" y="1625425"/>
            <a:chExt cx="593700" cy="2219150"/>
          </a:xfrm>
        </p:grpSpPr>
        <p:sp>
          <p:nvSpPr>
            <p:cNvPr id="108" name="Google Shape;108;p8"/>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8"/>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8"/>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 name="Google Shape;111;p8"/>
          <p:cNvGrpSpPr/>
          <p:nvPr/>
        </p:nvGrpSpPr>
        <p:grpSpPr>
          <a:xfrm rot="5400000">
            <a:off x="4358773" y="-39261"/>
            <a:ext cx="426692" cy="1594903"/>
            <a:chOff x="416300" y="1625425"/>
            <a:chExt cx="593700" cy="2219150"/>
          </a:xfrm>
        </p:grpSpPr>
        <p:sp>
          <p:nvSpPr>
            <p:cNvPr id="112" name="Google Shape;112;p8"/>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8"/>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8"/>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 name="Google Shape;115;p8"/>
          <p:cNvSpPr txBox="1">
            <a:spLocks noGrp="1"/>
          </p:cNvSpPr>
          <p:nvPr>
            <p:ph type="title"/>
          </p:nvPr>
        </p:nvSpPr>
        <p:spPr>
          <a:xfrm>
            <a:off x="1573925" y="1159350"/>
            <a:ext cx="6102300" cy="2824800"/>
          </a:xfrm>
          <a:prstGeom prst="rect">
            <a:avLst/>
          </a:prstGeom>
          <a:solidFill>
            <a:schemeClr val="lt2"/>
          </a:solidFill>
        </p:spPr>
        <p:txBody>
          <a:bodyPr spcFirstLastPara="1" wrap="square" lIns="91425" tIns="91425" rIns="91425" bIns="91425" anchor="b" anchorCtr="0">
            <a:noAutofit/>
          </a:bodyPr>
          <a:lstStyle>
            <a:lvl1pPr lvl="0" rtl="0">
              <a:spcBef>
                <a:spcPts val="0"/>
              </a:spcBef>
              <a:spcAft>
                <a:spcPts val="0"/>
              </a:spcAft>
              <a:buSzPts val="4800"/>
              <a:buNone/>
              <a:defRPr sz="9400"/>
            </a:lvl1pPr>
            <a:lvl2pPr lvl="1" rtl="0">
              <a:spcBef>
                <a:spcPts val="0"/>
              </a:spcBef>
              <a:spcAft>
                <a:spcPts val="0"/>
              </a:spcAft>
              <a:buSzPts val="4800"/>
              <a:buNone/>
              <a:defRPr sz="4800"/>
            </a:lvl2pPr>
            <a:lvl3pPr lvl="2" rtl="0">
              <a:spcBef>
                <a:spcPts val="0"/>
              </a:spcBef>
              <a:spcAft>
                <a:spcPts val="0"/>
              </a:spcAft>
              <a:buSzPts val="4800"/>
              <a:buNone/>
              <a:defRPr sz="4800"/>
            </a:lvl3pPr>
            <a:lvl4pPr lvl="3" rtl="0">
              <a:spcBef>
                <a:spcPts val="0"/>
              </a:spcBef>
              <a:spcAft>
                <a:spcPts val="0"/>
              </a:spcAft>
              <a:buSzPts val="4800"/>
              <a:buNone/>
              <a:defRPr sz="4800"/>
            </a:lvl4pPr>
            <a:lvl5pPr lvl="4" rtl="0">
              <a:spcBef>
                <a:spcPts val="0"/>
              </a:spcBef>
              <a:spcAft>
                <a:spcPts val="0"/>
              </a:spcAft>
              <a:buSzPts val="4800"/>
              <a:buNone/>
              <a:defRPr sz="4800"/>
            </a:lvl5pPr>
            <a:lvl6pPr lvl="5" rtl="0">
              <a:spcBef>
                <a:spcPts val="0"/>
              </a:spcBef>
              <a:spcAft>
                <a:spcPts val="0"/>
              </a:spcAft>
              <a:buSzPts val="4800"/>
              <a:buNone/>
              <a:defRPr sz="4800"/>
            </a:lvl6pPr>
            <a:lvl7pPr lvl="6" rtl="0">
              <a:spcBef>
                <a:spcPts val="0"/>
              </a:spcBef>
              <a:spcAft>
                <a:spcPts val="0"/>
              </a:spcAft>
              <a:buSzPts val="4800"/>
              <a:buNone/>
              <a:defRPr sz="4800"/>
            </a:lvl7pPr>
            <a:lvl8pPr lvl="7" rtl="0">
              <a:spcBef>
                <a:spcPts val="0"/>
              </a:spcBef>
              <a:spcAft>
                <a:spcPts val="0"/>
              </a:spcAft>
              <a:buSzPts val="4800"/>
              <a:buNone/>
              <a:defRPr sz="4800"/>
            </a:lvl8pPr>
            <a:lvl9pPr lvl="8" rtl="0">
              <a:spcBef>
                <a:spcPts val="0"/>
              </a:spcBef>
              <a:spcAft>
                <a:spcPts val="0"/>
              </a:spcAft>
              <a:buSzPts val="4800"/>
              <a:buNone/>
              <a:defRPr sz="4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6"/>
        <p:cNvGrpSpPr/>
        <p:nvPr/>
      </p:nvGrpSpPr>
      <p:grpSpPr>
        <a:xfrm>
          <a:off x="0" y="0"/>
          <a:ext cx="0" cy="0"/>
          <a:chOff x="0" y="0"/>
          <a:chExt cx="0" cy="0"/>
        </a:xfrm>
      </p:grpSpPr>
      <p:pic>
        <p:nvPicPr>
          <p:cNvPr id="117" name="Google Shape;117;p9"/>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118" name="Google Shape;118;p9"/>
          <p:cNvGrpSpPr/>
          <p:nvPr/>
        </p:nvGrpSpPr>
        <p:grpSpPr>
          <a:xfrm>
            <a:off x="705150" y="430727"/>
            <a:ext cx="7733700" cy="4282045"/>
            <a:chOff x="705150" y="430727"/>
            <a:chExt cx="7733700" cy="4282045"/>
          </a:xfrm>
        </p:grpSpPr>
        <p:cxnSp>
          <p:nvCxnSpPr>
            <p:cNvPr id="119" name="Google Shape;119;p9"/>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20" name="Google Shape;120;p9"/>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121" name="Google Shape;121;p9"/>
          <p:cNvSpPr/>
          <p:nvPr/>
        </p:nvSpPr>
        <p:spPr>
          <a:xfrm>
            <a:off x="7681775" y="3635550"/>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9"/>
          <p:cNvSpPr/>
          <p:nvPr/>
        </p:nvSpPr>
        <p:spPr>
          <a:xfrm>
            <a:off x="7681775" y="-796275"/>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9"/>
          <p:cNvSpPr txBox="1">
            <a:spLocks noGrp="1"/>
          </p:cNvSpPr>
          <p:nvPr>
            <p:ph type="title"/>
          </p:nvPr>
        </p:nvSpPr>
        <p:spPr>
          <a:xfrm>
            <a:off x="4196362" y="1565938"/>
            <a:ext cx="4082100" cy="892500"/>
          </a:xfrm>
          <a:prstGeom prst="rect">
            <a:avLst/>
          </a:prstGeom>
          <a:solidFill>
            <a:schemeClr val="lt2"/>
          </a:solidFill>
        </p:spPr>
        <p:txBody>
          <a:bodyPr spcFirstLastPara="1" wrap="square" lIns="91425" tIns="91425" rIns="91425" bIns="91425" anchor="b" anchorCtr="0">
            <a:noAutofit/>
          </a:bodyPr>
          <a:lstStyle>
            <a:lvl1pPr lvl="0" algn="l" rtl="0">
              <a:spcBef>
                <a:spcPts val="0"/>
              </a:spcBef>
              <a:spcAft>
                <a:spcPts val="0"/>
              </a:spcAft>
              <a:buSzPts val="3000"/>
              <a:buNone/>
              <a:defRPr sz="4800"/>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
        <p:nvSpPr>
          <p:cNvPr id="124" name="Google Shape;124;p9"/>
          <p:cNvSpPr txBox="1">
            <a:spLocks noGrp="1"/>
          </p:cNvSpPr>
          <p:nvPr>
            <p:ph type="subTitle" idx="1"/>
          </p:nvPr>
        </p:nvSpPr>
        <p:spPr>
          <a:xfrm>
            <a:off x="4196075" y="2363171"/>
            <a:ext cx="4082100" cy="1214400"/>
          </a:xfrm>
          <a:prstGeom prst="rect">
            <a:avLst/>
          </a:prstGeom>
          <a:solidFill>
            <a:schemeClr val="lt2"/>
          </a:solidFill>
        </p:spPr>
        <p:txBody>
          <a:bodyPr spcFirstLastPara="1" wrap="square" lIns="91425" tIns="91425" rIns="91425" bIns="91425" anchor="t" anchorCtr="0">
            <a:noAutofit/>
          </a:bodyPr>
          <a:lstStyle>
            <a:lvl1pPr lvl="0" rtl="0">
              <a:lnSpc>
                <a:spcPct val="100000"/>
              </a:lnSpc>
              <a:spcBef>
                <a:spcPts val="0"/>
              </a:spcBef>
              <a:spcAft>
                <a:spcPts val="0"/>
              </a:spcAft>
              <a:buClr>
                <a:srgbClr val="5B595B"/>
              </a:buClr>
              <a:buSzPts val="1400"/>
              <a:buFont typeface="Lato"/>
              <a:buChar char="●"/>
              <a:defRPr/>
            </a:lvl1pPr>
            <a:lvl2pPr lvl="1" algn="ctr" rtl="0">
              <a:lnSpc>
                <a:spcPct val="100000"/>
              </a:lnSpc>
              <a:spcBef>
                <a:spcPts val="0"/>
              </a:spcBef>
              <a:spcAft>
                <a:spcPts val="0"/>
              </a:spcAft>
              <a:buClr>
                <a:srgbClr val="5B595B"/>
              </a:buClr>
              <a:buSzPts val="1400"/>
              <a:buFont typeface="Lato"/>
              <a:buChar char="○"/>
              <a:defRPr sz="2100"/>
            </a:lvl2pPr>
            <a:lvl3pPr lvl="2" algn="ctr" rtl="0">
              <a:lnSpc>
                <a:spcPct val="100000"/>
              </a:lnSpc>
              <a:spcBef>
                <a:spcPts val="0"/>
              </a:spcBef>
              <a:spcAft>
                <a:spcPts val="0"/>
              </a:spcAft>
              <a:buClr>
                <a:srgbClr val="5B595B"/>
              </a:buClr>
              <a:buSzPts val="1400"/>
              <a:buFont typeface="Lato"/>
              <a:buChar char="■"/>
              <a:defRPr sz="2100"/>
            </a:lvl3pPr>
            <a:lvl4pPr lvl="3" algn="ctr" rtl="0">
              <a:lnSpc>
                <a:spcPct val="100000"/>
              </a:lnSpc>
              <a:spcBef>
                <a:spcPts val="0"/>
              </a:spcBef>
              <a:spcAft>
                <a:spcPts val="0"/>
              </a:spcAft>
              <a:buClr>
                <a:srgbClr val="5B595B"/>
              </a:buClr>
              <a:buSzPts val="1400"/>
              <a:buFont typeface="Lato"/>
              <a:buChar char="●"/>
              <a:defRPr sz="2100"/>
            </a:lvl4pPr>
            <a:lvl5pPr lvl="4" algn="ctr" rtl="0">
              <a:lnSpc>
                <a:spcPct val="100000"/>
              </a:lnSpc>
              <a:spcBef>
                <a:spcPts val="0"/>
              </a:spcBef>
              <a:spcAft>
                <a:spcPts val="0"/>
              </a:spcAft>
              <a:buClr>
                <a:srgbClr val="5B595B"/>
              </a:buClr>
              <a:buSzPts val="1400"/>
              <a:buFont typeface="Lato"/>
              <a:buChar char="○"/>
              <a:defRPr sz="2100"/>
            </a:lvl5pPr>
            <a:lvl6pPr lvl="5" algn="ctr" rtl="0">
              <a:lnSpc>
                <a:spcPct val="100000"/>
              </a:lnSpc>
              <a:spcBef>
                <a:spcPts val="0"/>
              </a:spcBef>
              <a:spcAft>
                <a:spcPts val="0"/>
              </a:spcAft>
              <a:buClr>
                <a:srgbClr val="5B595B"/>
              </a:buClr>
              <a:buSzPts val="1400"/>
              <a:buFont typeface="Lato"/>
              <a:buChar char="■"/>
              <a:defRPr sz="2100"/>
            </a:lvl6pPr>
            <a:lvl7pPr lvl="6" algn="ctr" rtl="0">
              <a:lnSpc>
                <a:spcPct val="100000"/>
              </a:lnSpc>
              <a:spcBef>
                <a:spcPts val="0"/>
              </a:spcBef>
              <a:spcAft>
                <a:spcPts val="0"/>
              </a:spcAft>
              <a:buClr>
                <a:srgbClr val="5B595B"/>
              </a:buClr>
              <a:buSzPts val="1400"/>
              <a:buFont typeface="Lato"/>
              <a:buChar char="●"/>
              <a:defRPr sz="2100"/>
            </a:lvl7pPr>
            <a:lvl8pPr lvl="7" algn="ctr" rtl="0">
              <a:lnSpc>
                <a:spcPct val="100000"/>
              </a:lnSpc>
              <a:spcBef>
                <a:spcPts val="0"/>
              </a:spcBef>
              <a:spcAft>
                <a:spcPts val="0"/>
              </a:spcAft>
              <a:buClr>
                <a:srgbClr val="5B595B"/>
              </a:buClr>
              <a:buSzPts val="1400"/>
              <a:buFont typeface="Lato"/>
              <a:buChar char="○"/>
              <a:defRPr sz="2100"/>
            </a:lvl8pPr>
            <a:lvl9pPr lvl="8" algn="ctr" rtl="0">
              <a:lnSpc>
                <a:spcPct val="100000"/>
              </a:lnSpc>
              <a:spcBef>
                <a:spcPts val="0"/>
              </a:spcBef>
              <a:spcAft>
                <a:spcPts val="0"/>
              </a:spcAft>
              <a:buClr>
                <a:srgbClr val="5B595B"/>
              </a:buClr>
              <a:buSzPts val="1400"/>
              <a:buFont typeface="Lato"/>
              <a:buChar char="■"/>
              <a:defRPr sz="2100"/>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125"/>
        <p:cNvGrpSpPr/>
        <p:nvPr/>
      </p:nvGrpSpPr>
      <p:grpSpPr>
        <a:xfrm>
          <a:off x="0" y="0"/>
          <a:ext cx="0" cy="0"/>
          <a:chOff x="0" y="0"/>
          <a:chExt cx="0" cy="0"/>
        </a:xfrm>
      </p:grpSpPr>
      <p:sp>
        <p:nvSpPr>
          <p:cNvPr id="126" name="Google Shape;126;p10"/>
          <p:cNvSpPr/>
          <p:nvPr/>
        </p:nvSpPr>
        <p:spPr>
          <a:xfrm rot="10800000" flipH="1">
            <a:off x="-1157650" y="1699650"/>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10"/>
          <p:cNvSpPr/>
          <p:nvPr/>
        </p:nvSpPr>
        <p:spPr>
          <a:xfrm rot="10800000" flipH="1">
            <a:off x="8557225" y="1699650"/>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8" name="Google Shape;128;p10"/>
          <p:cNvGrpSpPr/>
          <p:nvPr/>
        </p:nvGrpSpPr>
        <p:grpSpPr>
          <a:xfrm rot="10800000">
            <a:off x="8557223" y="104739"/>
            <a:ext cx="426692" cy="1594903"/>
            <a:chOff x="416300" y="1625425"/>
            <a:chExt cx="593700" cy="2219150"/>
          </a:xfrm>
        </p:grpSpPr>
        <p:sp>
          <p:nvSpPr>
            <p:cNvPr id="129" name="Google Shape;129;p1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1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10"/>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 name="Google Shape;132;p10"/>
          <p:cNvGrpSpPr/>
          <p:nvPr/>
        </p:nvGrpSpPr>
        <p:grpSpPr>
          <a:xfrm rot="10800000">
            <a:off x="159848" y="104739"/>
            <a:ext cx="426692" cy="1594903"/>
            <a:chOff x="416300" y="1625425"/>
            <a:chExt cx="593700" cy="2219150"/>
          </a:xfrm>
        </p:grpSpPr>
        <p:sp>
          <p:nvSpPr>
            <p:cNvPr id="133" name="Google Shape;133;p1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1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10"/>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 name="Google Shape;136;p10"/>
          <p:cNvGrpSpPr/>
          <p:nvPr/>
        </p:nvGrpSpPr>
        <p:grpSpPr>
          <a:xfrm>
            <a:off x="705150" y="430727"/>
            <a:ext cx="7733700" cy="4282045"/>
            <a:chOff x="705150" y="430727"/>
            <a:chExt cx="7733700" cy="4282045"/>
          </a:xfrm>
        </p:grpSpPr>
        <p:cxnSp>
          <p:nvCxnSpPr>
            <p:cNvPr id="137" name="Google Shape;137;p10"/>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38" name="Google Shape;138;p10"/>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139" name="Google Shape;139;p10"/>
          <p:cNvSpPr txBox="1">
            <a:spLocks noGrp="1"/>
          </p:cNvSpPr>
          <p:nvPr>
            <p:ph type="title"/>
          </p:nvPr>
        </p:nvSpPr>
        <p:spPr>
          <a:xfrm>
            <a:off x="713150" y="3748525"/>
            <a:ext cx="7717500" cy="730500"/>
          </a:xfrm>
          <a:prstGeom prst="rect">
            <a:avLst/>
          </a:prstGeom>
          <a:gradFill>
            <a:gsLst>
              <a:gs pos="0">
                <a:schemeClr val="lt1"/>
              </a:gs>
              <a:gs pos="28000">
                <a:schemeClr val="lt1"/>
              </a:gs>
              <a:gs pos="100000">
                <a:schemeClr val="dk2"/>
              </a:gs>
            </a:gsLst>
            <a:lin ang="2700006" scaled="0"/>
          </a:gradFill>
        </p:spPr>
        <p:txBody>
          <a:bodyPr spcFirstLastPara="1" wrap="square" lIns="91425" tIns="91425" rIns="91425" bIns="91425" anchor="ctr"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40"/>
        <p:cNvGrpSpPr/>
        <p:nvPr/>
      </p:nvGrpSpPr>
      <p:grpSpPr>
        <a:xfrm>
          <a:off x="0" y="0"/>
          <a:ext cx="0" cy="0"/>
          <a:chOff x="0" y="0"/>
          <a:chExt cx="0" cy="0"/>
        </a:xfrm>
      </p:grpSpPr>
      <p:pic>
        <p:nvPicPr>
          <p:cNvPr id="141" name="Google Shape;141;p11"/>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142" name="Google Shape;142;p11"/>
          <p:cNvGrpSpPr/>
          <p:nvPr/>
        </p:nvGrpSpPr>
        <p:grpSpPr>
          <a:xfrm>
            <a:off x="705150" y="430727"/>
            <a:ext cx="7733700" cy="4282045"/>
            <a:chOff x="705150" y="430727"/>
            <a:chExt cx="7733700" cy="4282045"/>
          </a:xfrm>
        </p:grpSpPr>
        <p:cxnSp>
          <p:nvCxnSpPr>
            <p:cNvPr id="143" name="Google Shape;143;p11"/>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44" name="Google Shape;144;p11"/>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145" name="Google Shape;145;p11"/>
          <p:cNvSpPr/>
          <p:nvPr/>
        </p:nvSpPr>
        <p:spPr>
          <a:xfrm rot="10800000" flipH="1">
            <a:off x="1131025" y="4225250"/>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11"/>
          <p:cNvSpPr/>
          <p:nvPr/>
        </p:nvSpPr>
        <p:spPr>
          <a:xfrm rot="10800000" flipH="1">
            <a:off x="6413575" y="-700250"/>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7" name="Google Shape;147;p11"/>
          <p:cNvGrpSpPr/>
          <p:nvPr/>
        </p:nvGrpSpPr>
        <p:grpSpPr>
          <a:xfrm rot="-5400000">
            <a:off x="7314310" y="3486836"/>
            <a:ext cx="471279" cy="1761783"/>
            <a:chOff x="416300" y="1625425"/>
            <a:chExt cx="593700" cy="2219150"/>
          </a:xfrm>
        </p:grpSpPr>
        <p:sp>
          <p:nvSpPr>
            <p:cNvPr id="148" name="Google Shape;148;p11"/>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 name="Google Shape;149;p11"/>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11"/>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1" name="Google Shape;151;p11"/>
          <p:cNvGrpSpPr/>
          <p:nvPr/>
        </p:nvGrpSpPr>
        <p:grpSpPr>
          <a:xfrm rot="5400000">
            <a:off x="1358410" y="-105264"/>
            <a:ext cx="471279" cy="1761783"/>
            <a:chOff x="416300" y="1625425"/>
            <a:chExt cx="593700" cy="2219150"/>
          </a:xfrm>
        </p:grpSpPr>
        <p:sp>
          <p:nvSpPr>
            <p:cNvPr id="152" name="Google Shape;152;p11"/>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 name="Google Shape;153;p11"/>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 name="Google Shape;154;p11"/>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 name="Google Shape;155;p11"/>
          <p:cNvSpPr txBox="1">
            <a:spLocks noGrp="1"/>
          </p:cNvSpPr>
          <p:nvPr>
            <p:ph type="title" hasCustomPrompt="1"/>
          </p:nvPr>
        </p:nvSpPr>
        <p:spPr>
          <a:xfrm>
            <a:off x="1202600" y="1645200"/>
            <a:ext cx="6738600" cy="1466100"/>
          </a:xfrm>
          <a:prstGeom prst="rect">
            <a:avLst/>
          </a:prstGeom>
          <a:solidFill>
            <a:schemeClr val="lt2"/>
          </a:solidFill>
        </p:spPr>
        <p:txBody>
          <a:bodyPr spcFirstLastPara="1" wrap="square" lIns="91425" tIns="91425" rIns="91425" bIns="91425" anchor="b" anchorCtr="0">
            <a:noAutofit/>
          </a:bodyPr>
          <a:lstStyle>
            <a:lvl1pPr lvl="0" algn="ctr" rtl="0">
              <a:spcBef>
                <a:spcPts val="0"/>
              </a:spcBef>
              <a:spcAft>
                <a:spcPts val="0"/>
              </a:spcAft>
              <a:buSzPts val="7200"/>
              <a:buNone/>
              <a:defRPr sz="96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156" name="Google Shape;156;p11"/>
          <p:cNvSpPr txBox="1">
            <a:spLocks noGrp="1"/>
          </p:cNvSpPr>
          <p:nvPr>
            <p:ph type="body" idx="1"/>
          </p:nvPr>
        </p:nvSpPr>
        <p:spPr>
          <a:xfrm>
            <a:off x="1202688" y="3095714"/>
            <a:ext cx="6738600" cy="387000"/>
          </a:xfrm>
          <a:prstGeom prst="rect">
            <a:avLst/>
          </a:prstGeom>
          <a:solidFill>
            <a:schemeClr val="lt2"/>
          </a:solidFill>
        </p:spPr>
        <p:txBody>
          <a:bodyPr spcFirstLastPara="1" wrap="square" lIns="91425" tIns="91425" rIns="91425" bIns="91425" anchor="t" anchorCtr="0">
            <a:noAutofit/>
          </a:bodyPr>
          <a:lstStyle>
            <a:lvl1pPr marL="457200" lvl="0" indent="-317500" algn="ctr" rtl="0">
              <a:spcBef>
                <a:spcPts val="0"/>
              </a:spcBef>
              <a:spcAft>
                <a:spcPts val="0"/>
              </a:spcAft>
              <a:buSzPts val="1400"/>
              <a:buChar char="●"/>
              <a:defRPr sz="1600"/>
            </a:lvl1pPr>
            <a:lvl2pPr marL="914400" lvl="1" indent="-317500" algn="ctr" rtl="0">
              <a:spcBef>
                <a:spcPts val="0"/>
              </a:spcBef>
              <a:spcAft>
                <a:spcPts val="0"/>
              </a:spcAft>
              <a:buSzPts val="1400"/>
              <a:buChar char="○"/>
              <a:defRPr/>
            </a:lvl2pPr>
            <a:lvl3pPr marL="1371600" lvl="2" indent="-317500" algn="ctr" rtl="0">
              <a:spcBef>
                <a:spcPts val="0"/>
              </a:spcBef>
              <a:spcAft>
                <a:spcPts val="0"/>
              </a:spcAft>
              <a:buSzPts val="1400"/>
              <a:buChar char="■"/>
              <a:defRPr/>
            </a:lvl3pPr>
            <a:lvl4pPr marL="1828800" lvl="3" indent="-317500" algn="ctr" rtl="0">
              <a:spcBef>
                <a:spcPts val="0"/>
              </a:spcBef>
              <a:spcAft>
                <a:spcPts val="0"/>
              </a:spcAft>
              <a:buSzPts val="1400"/>
              <a:buChar char="●"/>
              <a:defRPr/>
            </a:lvl4pPr>
            <a:lvl5pPr marL="2286000" lvl="4" indent="-317500" algn="ctr" rtl="0">
              <a:spcBef>
                <a:spcPts val="0"/>
              </a:spcBef>
              <a:spcAft>
                <a:spcPts val="0"/>
              </a:spcAft>
              <a:buSzPts val="1400"/>
              <a:buChar char="○"/>
              <a:defRPr/>
            </a:lvl5pPr>
            <a:lvl6pPr marL="2743200" lvl="5" indent="-317500" algn="ctr" rtl="0">
              <a:spcBef>
                <a:spcPts val="0"/>
              </a:spcBef>
              <a:spcAft>
                <a:spcPts val="0"/>
              </a:spcAft>
              <a:buSzPts val="1400"/>
              <a:buChar char="■"/>
              <a:defRPr/>
            </a:lvl6pPr>
            <a:lvl7pPr marL="3200400" lvl="6" indent="-317500" algn="ctr" rtl="0">
              <a:spcBef>
                <a:spcPts val="0"/>
              </a:spcBef>
              <a:spcAft>
                <a:spcPts val="0"/>
              </a:spcAft>
              <a:buSzPts val="1400"/>
              <a:buChar char="●"/>
              <a:defRPr/>
            </a:lvl7pPr>
            <a:lvl8pPr marL="3657600" lvl="7" indent="-317500" algn="ctr" rtl="0">
              <a:spcBef>
                <a:spcPts val="0"/>
              </a:spcBef>
              <a:spcAft>
                <a:spcPts val="0"/>
              </a:spcAft>
              <a:buSzPts val="1400"/>
              <a:buChar char="○"/>
              <a:defRPr/>
            </a:lvl8pPr>
            <a:lvl9pPr marL="4114800" lvl="8" indent="-317500" algn="ctr" rtl="0">
              <a:spcBef>
                <a:spcPts val="0"/>
              </a:spcBef>
              <a:spcAft>
                <a:spcPts val="0"/>
              </a:spcAft>
              <a:buSzPts val="1400"/>
              <a:buChar char="■"/>
              <a:defRPr/>
            </a:lvl9p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rgbClr val="FFFFFF"/>
        </a:solidFill>
        <a:effectLst/>
      </p:bgPr>
    </p:bg>
    <p:spTree>
      <p:nvGrpSpPr>
        <p:cNvPr id="1" name="Shape 157"/>
        <p:cNvGrpSpPr/>
        <p:nvPr/>
      </p:nvGrpSpPr>
      <p:grpSpPr>
        <a:xfrm>
          <a:off x="0" y="0"/>
          <a:ext cx="0" cy="0"/>
          <a:chOff x="0" y="0"/>
          <a:chExt cx="0" cy="0"/>
        </a:xfrm>
      </p:grpSpPr>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able of contents">
  <p:cSld name="CUSTOM_1">
    <p:spTree>
      <p:nvGrpSpPr>
        <p:cNvPr id="1" name="Shape 158"/>
        <p:cNvGrpSpPr/>
        <p:nvPr/>
      </p:nvGrpSpPr>
      <p:grpSpPr>
        <a:xfrm>
          <a:off x="0" y="0"/>
          <a:ext cx="0" cy="0"/>
          <a:chOff x="0" y="0"/>
          <a:chExt cx="0" cy="0"/>
        </a:xfrm>
      </p:grpSpPr>
      <p:pic>
        <p:nvPicPr>
          <p:cNvPr id="159" name="Google Shape;159;p13"/>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160" name="Google Shape;160;p13"/>
          <p:cNvGrpSpPr/>
          <p:nvPr/>
        </p:nvGrpSpPr>
        <p:grpSpPr>
          <a:xfrm>
            <a:off x="705150" y="430727"/>
            <a:ext cx="7733700" cy="4282045"/>
            <a:chOff x="705150" y="430727"/>
            <a:chExt cx="7733700" cy="4282045"/>
          </a:xfrm>
        </p:grpSpPr>
        <p:cxnSp>
          <p:nvCxnSpPr>
            <p:cNvPr id="161" name="Google Shape;161;p13"/>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62" name="Google Shape;162;p13"/>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grpSp>
        <p:nvGrpSpPr>
          <p:cNvPr id="163" name="Google Shape;163;p13"/>
          <p:cNvGrpSpPr/>
          <p:nvPr/>
        </p:nvGrpSpPr>
        <p:grpSpPr>
          <a:xfrm rot="10800000" flipH="1">
            <a:off x="8453544" y="2346955"/>
            <a:ext cx="587753" cy="2018512"/>
            <a:chOff x="8122900" y="723525"/>
            <a:chExt cx="615900" cy="2115175"/>
          </a:xfrm>
        </p:grpSpPr>
        <p:sp>
          <p:nvSpPr>
            <p:cNvPr id="164" name="Google Shape;164;p13"/>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 name="Google Shape;165;p13"/>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 name="Google Shape;166;p13"/>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 name="Google Shape;167;p13"/>
          <p:cNvGrpSpPr/>
          <p:nvPr/>
        </p:nvGrpSpPr>
        <p:grpSpPr>
          <a:xfrm rot="10800000" flipH="1">
            <a:off x="95694" y="771930"/>
            <a:ext cx="587753" cy="2018512"/>
            <a:chOff x="8122900" y="723525"/>
            <a:chExt cx="615900" cy="2115175"/>
          </a:xfrm>
        </p:grpSpPr>
        <p:sp>
          <p:nvSpPr>
            <p:cNvPr id="168" name="Google Shape;168;p13"/>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3"/>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3"/>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1" name="Google Shape;171;p13"/>
          <p:cNvSpPr/>
          <p:nvPr/>
        </p:nvSpPr>
        <p:spPr>
          <a:xfrm rot="10800000" flipH="1">
            <a:off x="-719162" y="3731275"/>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3"/>
          <p:cNvSpPr/>
          <p:nvPr/>
        </p:nvSpPr>
        <p:spPr>
          <a:xfrm rot="10800000" flipH="1">
            <a:off x="8126213" y="-334000"/>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3"/>
          <p:cNvSpPr txBox="1">
            <a:spLocks noGrp="1"/>
          </p:cNvSpPr>
          <p:nvPr>
            <p:ph type="title"/>
          </p:nvPr>
        </p:nvSpPr>
        <p:spPr>
          <a:xfrm>
            <a:off x="1949100" y="540000"/>
            <a:ext cx="52458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Clr>
                <a:schemeClr val="dk2"/>
              </a:buClr>
              <a:buSzPts val="2800"/>
              <a:buNone/>
              <a:defRPr>
                <a:solidFill>
                  <a:schemeClr val="dk2"/>
                </a:solidFill>
                <a:latin typeface="Roboto"/>
                <a:ea typeface="Roboto"/>
                <a:cs typeface="Roboto"/>
                <a:sym typeface="Roboto"/>
              </a:defRPr>
            </a:lvl2pPr>
            <a:lvl3pPr lvl="2" rtl="0">
              <a:spcBef>
                <a:spcPts val="0"/>
              </a:spcBef>
              <a:spcAft>
                <a:spcPts val="0"/>
              </a:spcAft>
              <a:buClr>
                <a:schemeClr val="dk2"/>
              </a:buClr>
              <a:buSzPts val="2800"/>
              <a:buNone/>
              <a:defRPr>
                <a:solidFill>
                  <a:schemeClr val="dk2"/>
                </a:solidFill>
                <a:latin typeface="Roboto"/>
                <a:ea typeface="Roboto"/>
                <a:cs typeface="Roboto"/>
                <a:sym typeface="Roboto"/>
              </a:defRPr>
            </a:lvl3pPr>
            <a:lvl4pPr lvl="3" rtl="0">
              <a:spcBef>
                <a:spcPts val="0"/>
              </a:spcBef>
              <a:spcAft>
                <a:spcPts val="0"/>
              </a:spcAft>
              <a:buClr>
                <a:schemeClr val="dk2"/>
              </a:buClr>
              <a:buSzPts val="2800"/>
              <a:buNone/>
              <a:defRPr>
                <a:solidFill>
                  <a:schemeClr val="dk2"/>
                </a:solidFill>
                <a:latin typeface="Roboto"/>
                <a:ea typeface="Roboto"/>
                <a:cs typeface="Roboto"/>
                <a:sym typeface="Roboto"/>
              </a:defRPr>
            </a:lvl4pPr>
            <a:lvl5pPr lvl="4" rtl="0">
              <a:spcBef>
                <a:spcPts val="0"/>
              </a:spcBef>
              <a:spcAft>
                <a:spcPts val="0"/>
              </a:spcAft>
              <a:buClr>
                <a:schemeClr val="dk2"/>
              </a:buClr>
              <a:buSzPts val="2800"/>
              <a:buNone/>
              <a:defRPr>
                <a:solidFill>
                  <a:schemeClr val="dk2"/>
                </a:solidFill>
                <a:latin typeface="Roboto"/>
                <a:ea typeface="Roboto"/>
                <a:cs typeface="Roboto"/>
                <a:sym typeface="Roboto"/>
              </a:defRPr>
            </a:lvl5pPr>
            <a:lvl6pPr lvl="5" rtl="0">
              <a:spcBef>
                <a:spcPts val="0"/>
              </a:spcBef>
              <a:spcAft>
                <a:spcPts val="0"/>
              </a:spcAft>
              <a:buClr>
                <a:schemeClr val="dk2"/>
              </a:buClr>
              <a:buSzPts val="2800"/>
              <a:buNone/>
              <a:defRPr>
                <a:solidFill>
                  <a:schemeClr val="dk2"/>
                </a:solidFill>
                <a:latin typeface="Roboto"/>
                <a:ea typeface="Roboto"/>
                <a:cs typeface="Roboto"/>
                <a:sym typeface="Roboto"/>
              </a:defRPr>
            </a:lvl6pPr>
            <a:lvl7pPr lvl="6" rtl="0">
              <a:spcBef>
                <a:spcPts val="0"/>
              </a:spcBef>
              <a:spcAft>
                <a:spcPts val="0"/>
              </a:spcAft>
              <a:buClr>
                <a:schemeClr val="dk2"/>
              </a:buClr>
              <a:buSzPts val="2800"/>
              <a:buNone/>
              <a:defRPr>
                <a:solidFill>
                  <a:schemeClr val="dk2"/>
                </a:solidFill>
                <a:latin typeface="Roboto"/>
                <a:ea typeface="Roboto"/>
                <a:cs typeface="Roboto"/>
                <a:sym typeface="Roboto"/>
              </a:defRPr>
            </a:lvl7pPr>
            <a:lvl8pPr lvl="7" rtl="0">
              <a:spcBef>
                <a:spcPts val="0"/>
              </a:spcBef>
              <a:spcAft>
                <a:spcPts val="0"/>
              </a:spcAft>
              <a:buClr>
                <a:schemeClr val="dk2"/>
              </a:buClr>
              <a:buSzPts val="2800"/>
              <a:buNone/>
              <a:defRPr>
                <a:solidFill>
                  <a:schemeClr val="dk2"/>
                </a:solidFill>
                <a:latin typeface="Roboto"/>
                <a:ea typeface="Roboto"/>
                <a:cs typeface="Roboto"/>
                <a:sym typeface="Roboto"/>
              </a:defRPr>
            </a:lvl8pPr>
            <a:lvl9pPr lvl="8" rtl="0">
              <a:spcBef>
                <a:spcPts val="0"/>
              </a:spcBef>
              <a:spcAft>
                <a:spcPts val="0"/>
              </a:spcAft>
              <a:buClr>
                <a:schemeClr val="dk2"/>
              </a:buClr>
              <a:buSzPts val="2800"/>
              <a:buNone/>
              <a:defRPr>
                <a:solidFill>
                  <a:schemeClr val="dk2"/>
                </a:solidFill>
                <a:latin typeface="Roboto"/>
                <a:ea typeface="Roboto"/>
                <a:cs typeface="Roboto"/>
                <a:sym typeface="Roboto"/>
              </a:defRPr>
            </a:lvl9pPr>
          </a:lstStyle>
          <a:p>
            <a:endParaRPr/>
          </a:p>
        </p:txBody>
      </p:sp>
      <p:sp>
        <p:nvSpPr>
          <p:cNvPr id="174" name="Google Shape;174;p13"/>
          <p:cNvSpPr txBox="1">
            <a:spLocks noGrp="1"/>
          </p:cNvSpPr>
          <p:nvPr>
            <p:ph type="subTitle" idx="1"/>
          </p:nvPr>
        </p:nvSpPr>
        <p:spPr>
          <a:xfrm>
            <a:off x="1017888" y="2161565"/>
            <a:ext cx="2144100" cy="501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75" name="Google Shape;175;p13"/>
          <p:cNvSpPr txBox="1">
            <a:spLocks noGrp="1"/>
          </p:cNvSpPr>
          <p:nvPr>
            <p:ph type="title" idx="2" hasCustomPrompt="1"/>
          </p:nvPr>
        </p:nvSpPr>
        <p:spPr>
          <a:xfrm>
            <a:off x="1717957" y="1282575"/>
            <a:ext cx="744000" cy="43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400"/>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76" name="Google Shape;176;p13"/>
          <p:cNvSpPr txBox="1">
            <a:spLocks noGrp="1"/>
          </p:cNvSpPr>
          <p:nvPr>
            <p:ph type="subTitle" idx="3"/>
          </p:nvPr>
        </p:nvSpPr>
        <p:spPr>
          <a:xfrm>
            <a:off x="3496455" y="2161574"/>
            <a:ext cx="2144100" cy="501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77" name="Google Shape;177;p13"/>
          <p:cNvSpPr txBox="1">
            <a:spLocks noGrp="1"/>
          </p:cNvSpPr>
          <p:nvPr>
            <p:ph type="title" idx="4" hasCustomPrompt="1"/>
          </p:nvPr>
        </p:nvSpPr>
        <p:spPr>
          <a:xfrm>
            <a:off x="4196586" y="1282525"/>
            <a:ext cx="744000" cy="43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400"/>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78" name="Google Shape;178;p13"/>
          <p:cNvSpPr txBox="1">
            <a:spLocks noGrp="1"/>
          </p:cNvSpPr>
          <p:nvPr>
            <p:ph type="subTitle" idx="5"/>
          </p:nvPr>
        </p:nvSpPr>
        <p:spPr>
          <a:xfrm>
            <a:off x="1017888" y="3746674"/>
            <a:ext cx="2144100" cy="501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79" name="Google Shape;179;p13"/>
          <p:cNvSpPr txBox="1">
            <a:spLocks noGrp="1"/>
          </p:cNvSpPr>
          <p:nvPr>
            <p:ph type="title" idx="6" hasCustomPrompt="1"/>
          </p:nvPr>
        </p:nvSpPr>
        <p:spPr>
          <a:xfrm>
            <a:off x="1717949" y="2867652"/>
            <a:ext cx="744000" cy="43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400"/>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80" name="Google Shape;180;p13"/>
          <p:cNvSpPr txBox="1">
            <a:spLocks noGrp="1"/>
          </p:cNvSpPr>
          <p:nvPr>
            <p:ph type="subTitle" idx="7"/>
          </p:nvPr>
        </p:nvSpPr>
        <p:spPr>
          <a:xfrm>
            <a:off x="3496444" y="3746676"/>
            <a:ext cx="2144100" cy="501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81" name="Google Shape;181;p13"/>
          <p:cNvSpPr txBox="1">
            <a:spLocks noGrp="1"/>
          </p:cNvSpPr>
          <p:nvPr>
            <p:ph type="title" idx="8" hasCustomPrompt="1"/>
          </p:nvPr>
        </p:nvSpPr>
        <p:spPr>
          <a:xfrm>
            <a:off x="4196586" y="2867673"/>
            <a:ext cx="744000" cy="43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400"/>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82" name="Google Shape;182;p13"/>
          <p:cNvSpPr txBox="1">
            <a:spLocks noGrp="1"/>
          </p:cNvSpPr>
          <p:nvPr>
            <p:ph type="subTitle" idx="9"/>
          </p:nvPr>
        </p:nvSpPr>
        <p:spPr>
          <a:xfrm>
            <a:off x="1017900" y="1874475"/>
            <a:ext cx="2144100" cy="43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83" name="Google Shape;183;p13"/>
          <p:cNvSpPr txBox="1">
            <a:spLocks noGrp="1"/>
          </p:cNvSpPr>
          <p:nvPr>
            <p:ph type="subTitle" idx="13"/>
          </p:nvPr>
        </p:nvSpPr>
        <p:spPr>
          <a:xfrm>
            <a:off x="3496502" y="1874475"/>
            <a:ext cx="2144100" cy="43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84" name="Google Shape;184;p13"/>
          <p:cNvSpPr txBox="1">
            <a:spLocks noGrp="1"/>
          </p:cNvSpPr>
          <p:nvPr>
            <p:ph type="subTitle" idx="14"/>
          </p:nvPr>
        </p:nvSpPr>
        <p:spPr>
          <a:xfrm>
            <a:off x="1018025" y="3459575"/>
            <a:ext cx="2144100" cy="43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85" name="Google Shape;185;p13"/>
          <p:cNvSpPr txBox="1">
            <a:spLocks noGrp="1"/>
          </p:cNvSpPr>
          <p:nvPr>
            <p:ph type="subTitle" idx="15"/>
          </p:nvPr>
        </p:nvSpPr>
        <p:spPr>
          <a:xfrm>
            <a:off x="3496627" y="3459575"/>
            <a:ext cx="2144100" cy="43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86" name="Google Shape;186;p13"/>
          <p:cNvSpPr txBox="1">
            <a:spLocks noGrp="1"/>
          </p:cNvSpPr>
          <p:nvPr>
            <p:ph type="subTitle" idx="16"/>
          </p:nvPr>
        </p:nvSpPr>
        <p:spPr>
          <a:xfrm>
            <a:off x="5975023" y="2161574"/>
            <a:ext cx="2144100" cy="501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87" name="Google Shape;187;p13"/>
          <p:cNvSpPr txBox="1">
            <a:spLocks noGrp="1"/>
          </p:cNvSpPr>
          <p:nvPr>
            <p:ph type="title" idx="17" hasCustomPrompt="1"/>
          </p:nvPr>
        </p:nvSpPr>
        <p:spPr>
          <a:xfrm>
            <a:off x="6675048" y="1282525"/>
            <a:ext cx="744000" cy="43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400"/>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88" name="Google Shape;188;p13"/>
          <p:cNvSpPr txBox="1">
            <a:spLocks noGrp="1"/>
          </p:cNvSpPr>
          <p:nvPr>
            <p:ph type="subTitle" idx="18"/>
          </p:nvPr>
        </p:nvSpPr>
        <p:spPr>
          <a:xfrm>
            <a:off x="5975000" y="3746676"/>
            <a:ext cx="2144100" cy="5019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189" name="Google Shape;189;p13"/>
          <p:cNvSpPr txBox="1">
            <a:spLocks noGrp="1"/>
          </p:cNvSpPr>
          <p:nvPr>
            <p:ph type="title" idx="19" hasCustomPrompt="1"/>
          </p:nvPr>
        </p:nvSpPr>
        <p:spPr>
          <a:xfrm>
            <a:off x="6675048" y="2867673"/>
            <a:ext cx="744000" cy="439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4800"/>
              <a:buNone/>
              <a:defRPr sz="2400"/>
            </a:lvl1pPr>
            <a:lvl2pPr lvl="1" algn="ctr" rtl="0">
              <a:spcBef>
                <a:spcPts val="0"/>
              </a:spcBef>
              <a:spcAft>
                <a:spcPts val="0"/>
              </a:spcAft>
              <a:buClr>
                <a:schemeClr val="dk2"/>
              </a:buClr>
              <a:buSzPts val="12000"/>
              <a:buNone/>
              <a:defRPr sz="12000">
                <a:solidFill>
                  <a:schemeClr val="dk2"/>
                </a:solidFill>
              </a:defRPr>
            </a:lvl2pPr>
            <a:lvl3pPr lvl="2" algn="ctr" rtl="0">
              <a:spcBef>
                <a:spcPts val="0"/>
              </a:spcBef>
              <a:spcAft>
                <a:spcPts val="0"/>
              </a:spcAft>
              <a:buClr>
                <a:schemeClr val="dk2"/>
              </a:buClr>
              <a:buSzPts val="12000"/>
              <a:buNone/>
              <a:defRPr sz="12000">
                <a:solidFill>
                  <a:schemeClr val="dk2"/>
                </a:solidFill>
              </a:defRPr>
            </a:lvl3pPr>
            <a:lvl4pPr lvl="3" algn="ctr" rtl="0">
              <a:spcBef>
                <a:spcPts val="0"/>
              </a:spcBef>
              <a:spcAft>
                <a:spcPts val="0"/>
              </a:spcAft>
              <a:buClr>
                <a:schemeClr val="dk2"/>
              </a:buClr>
              <a:buSzPts val="12000"/>
              <a:buNone/>
              <a:defRPr sz="12000">
                <a:solidFill>
                  <a:schemeClr val="dk2"/>
                </a:solidFill>
              </a:defRPr>
            </a:lvl4pPr>
            <a:lvl5pPr lvl="4" algn="ctr" rtl="0">
              <a:spcBef>
                <a:spcPts val="0"/>
              </a:spcBef>
              <a:spcAft>
                <a:spcPts val="0"/>
              </a:spcAft>
              <a:buClr>
                <a:schemeClr val="dk2"/>
              </a:buClr>
              <a:buSzPts val="12000"/>
              <a:buNone/>
              <a:defRPr sz="12000">
                <a:solidFill>
                  <a:schemeClr val="dk2"/>
                </a:solidFill>
              </a:defRPr>
            </a:lvl5pPr>
            <a:lvl6pPr lvl="5" algn="ctr" rtl="0">
              <a:spcBef>
                <a:spcPts val="0"/>
              </a:spcBef>
              <a:spcAft>
                <a:spcPts val="0"/>
              </a:spcAft>
              <a:buClr>
                <a:schemeClr val="dk2"/>
              </a:buClr>
              <a:buSzPts val="12000"/>
              <a:buNone/>
              <a:defRPr sz="12000">
                <a:solidFill>
                  <a:schemeClr val="dk2"/>
                </a:solidFill>
              </a:defRPr>
            </a:lvl6pPr>
            <a:lvl7pPr lvl="6" algn="ctr" rtl="0">
              <a:spcBef>
                <a:spcPts val="0"/>
              </a:spcBef>
              <a:spcAft>
                <a:spcPts val="0"/>
              </a:spcAft>
              <a:buClr>
                <a:schemeClr val="dk2"/>
              </a:buClr>
              <a:buSzPts val="12000"/>
              <a:buNone/>
              <a:defRPr sz="12000">
                <a:solidFill>
                  <a:schemeClr val="dk2"/>
                </a:solidFill>
              </a:defRPr>
            </a:lvl7pPr>
            <a:lvl8pPr lvl="7" algn="ctr" rtl="0">
              <a:spcBef>
                <a:spcPts val="0"/>
              </a:spcBef>
              <a:spcAft>
                <a:spcPts val="0"/>
              </a:spcAft>
              <a:buClr>
                <a:schemeClr val="dk2"/>
              </a:buClr>
              <a:buSzPts val="12000"/>
              <a:buNone/>
              <a:defRPr sz="12000">
                <a:solidFill>
                  <a:schemeClr val="dk2"/>
                </a:solidFill>
              </a:defRPr>
            </a:lvl8pPr>
            <a:lvl9pPr lvl="8" algn="ctr" rtl="0">
              <a:spcBef>
                <a:spcPts val="0"/>
              </a:spcBef>
              <a:spcAft>
                <a:spcPts val="0"/>
              </a:spcAft>
              <a:buClr>
                <a:schemeClr val="dk2"/>
              </a:buClr>
              <a:buSzPts val="12000"/>
              <a:buNone/>
              <a:defRPr sz="12000">
                <a:solidFill>
                  <a:schemeClr val="dk2"/>
                </a:solidFill>
              </a:defRPr>
            </a:lvl9pPr>
          </a:lstStyle>
          <a:p>
            <a:r>
              <a:t>xx%</a:t>
            </a:r>
          </a:p>
        </p:txBody>
      </p:sp>
      <p:sp>
        <p:nvSpPr>
          <p:cNvPr id="190" name="Google Shape;190;p13"/>
          <p:cNvSpPr txBox="1">
            <a:spLocks noGrp="1"/>
          </p:cNvSpPr>
          <p:nvPr>
            <p:ph type="subTitle" idx="20"/>
          </p:nvPr>
        </p:nvSpPr>
        <p:spPr>
          <a:xfrm>
            <a:off x="5974977" y="1874475"/>
            <a:ext cx="2144100" cy="43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91" name="Google Shape;191;p13"/>
          <p:cNvSpPr txBox="1">
            <a:spLocks noGrp="1"/>
          </p:cNvSpPr>
          <p:nvPr>
            <p:ph type="subTitle" idx="21"/>
          </p:nvPr>
        </p:nvSpPr>
        <p:spPr>
          <a:xfrm>
            <a:off x="5975102" y="3459575"/>
            <a:ext cx="2144100" cy="439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Quote">
  <p:cSld name="CUSTOM_3_1">
    <p:spTree>
      <p:nvGrpSpPr>
        <p:cNvPr id="1" name="Shape 192"/>
        <p:cNvGrpSpPr/>
        <p:nvPr/>
      </p:nvGrpSpPr>
      <p:grpSpPr>
        <a:xfrm>
          <a:off x="0" y="0"/>
          <a:ext cx="0" cy="0"/>
          <a:chOff x="0" y="0"/>
          <a:chExt cx="0" cy="0"/>
        </a:xfrm>
      </p:grpSpPr>
      <p:pic>
        <p:nvPicPr>
          <p:cNvPr id="193" name="Google Shape;193;p14"/>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194" name="Google Shape;194;p14"/>
          <p:cNvGrpSpPr/>
          <p:nvPr/>
        </p:nvGrpSpPr>
        <p:grpSpPr>
          <a:xfrm>
            <a:off x="705150" y="430727"/>
            <a:ext cx="7733700" cy="4282045"/>
            <a:chOff x="705150" y="430727"/>
            <a:chExt cx="7733700" cy="4282045"/>
          </a:xfrm>
        </p:grpSpPr>
        <p:cxnSp>
          <p:nvCxnSpPr>
            <p:cNvPr id="195" name="Google Shape;195;p14"/>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196" name="Google Shape;196;p14"/>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197" name="Google Shape;197;p14"/>
          <p:cNvSpPr/>
          <p:nvPr/>
        </p:nvSpPr>
        <p:spPr>
          <a:xfrm>
            <a:off x="-727350" y="-76425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4"/>
          <p:cNvSpPr/>
          <p:nvPr/>
        </p:nvSpPr>
        <p:spPr>
          <a:xfrm>
            <a:off x="-727350" y="369345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14"/>
          <p:cNvSpPr/>
          <p:nvPr/>
        </p:nvSpPr>
        <p:spPr>
          <a:xfrm>
            <a:off x="40575" y="2213250"/>
            <a:ext cx="735600" cy="717000"/>
          </a:xfrm>
          <a:prstGeom prst="star7">
            <a:avLst>
              <a:gd name="adj" fmla="val 23239"/>
              <a:gd name="hf" fmla="val 102572"/>
              <a:gd name="vf" fmla="val 105210"/>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14"/>
          <p:cNvSpPr/>
          <p:nvPr/>
        </p:nvSpPr>
        <p:spPr>
          <a:xfrm>
            <a:off x="8102325" y="1464600"/>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4"/>
          <p:cNvSpPr txBox="1">
            <a:spLocks noGrp="1"/>
          </p:cNvSpPr>
          <p:nvPr>
            <p:ph type="title"/>
          </p:nvPr>
        </p:nvSpPr>
        <p:spPr>
          <a:xfrm>
            <a:off x="4019825" y="3815526"/>
            <a:ext cx="3848700" cy="482700"/>
          </a:xfrm>
          <a:prstGeom prst="rect">
            <a:avLst/>
          </a:prstGeom>
          <a:solidFill>
            <a:schemeClr val="lt2"/>
          </a:solidFill>
        </p:spPr>
        <p:txBody>
          <a:bodyPr spcFirstLastPara="1" wrap="square" lIns="91425" tIns="91425" rIns="91425" bIns="91425" anchor="t" anchorCtr="0">
            <a:noAutofit/>
          </a:bodyPr>
          <a:lstStyle>
            <a:lvl1pPr lvl="0" algn="l" rtl="0">
              <a:spcBef>
                <a:spcPts val="0"/>
              </a:spcBef>
              <a:spcAft>
                <a:spcPts val="0"/>
              </a:spcAft>
              <a:buClr>
                <a:schemeClr val="dk2"/>
              </a:buClr>
              <a:buSzPts val="1400"/>
              <a:buNone/>
              <a:defRPr sz="2000"/>
            </a:lvl1pPr>
            <a:lvl2pPr lvl="1" rtl="0">
              <a:spcBef>
                <a:spcPts val="0"/>
              </a:spcBef>
              <a:spcAft>
                <a:spcPts val="0"/>
              </a:spcAft>
              <a:buSzPts val="2800"/>
              <a:buNone/>
              <a:defRPr>
                <a:latin typeface="Lato"/>
                <a:ea typeface="Lato"/>
                <a:cs typeface="Lato"/>
                <a:sym typeface="Lato"/>
              </a:defRPr>
            </a:lvl2pPr>
            <a:lvl3pPr lvl="2" rtl="0">
              <a:spcBef>
                <a:spcPts val="0"/>
              </a:spcBef>
              <a:spcAft>
                <a:spcPts val="0"/>
              </a:spcAft>
              <a:buSzPts val="2800"/>
              <a:buNone/>
              <a:defRPr>
                <a:latin typeface="Lato"/>
                <a:ea typeface="Lato"/>
                <a:cs typeface="Lato"/>
                <a:sym typeface="Lato"/>
              </a:defRPr>
            </a:lvl3pPr>
            <a:lvl4pPr lvl="3" rtl="0">
              <a:spcBef>
                <a:spcPts val="0"/>
              </a:spcBef>
              <a:spcAft>
                <a:spcPts val="0"/>
              </a:spcAft>
              <a:buSzPts val="2800"/>
              <a:buNone/>
              <a:defRPr>
                <a:latin typeface="Lato"/>
                <a:ea typeface="Lato"/>
                <a:cs typeface="Lato"/>
                <a:sym typeface="Lato"/>
              </a:defRPr>
            </a:lvl4pPr>
            <a:lvl5pPr lvl="4" rtl="0">
              <a:spcBef>
                <a:spcPts val="0"/>
              </a:spcBef>
              <a:spcAft>
                <a:spcPts val="0"/>
              </a:spcAft>
              <a:buSzPts val="2800"/>
              <a:buNone/>
              <a:defRPr>
                <a:latin typeface="Lato"/>
                <a:ea typeface="Lato"/>
                <a:cs typeface="Lato"/>
                <a:sym typeface="Lato"/>
              </a:defRPr>
            </a:lvl5pPr>
            <a:lvl6pPr lvl="5" rtl="0">
              <a:spcBef>
                <a:spcPts val="0"/>
              </a:spcBef>
              <a:spcAft>
                <a:spcPts val="0"/>
              </a:spcAft>
              <a:buSzPts val="2800"/>
              <a:buNone/>
              <a:defRPr>
                <a:latin typeface="Lato"/>
                <a:ea typeface="Lato"/>
                <a:cs typeface="Lato"/>
                <a:sym typeface="Lato"/>
              </a:defRPr>
            </a:lvl6pPr>
            <a:lvl7pPr lvl="6" rtl="0">
              <a:spcBef>
                <a:spcPts val="0"/>
              </a:spcBef>
              <a:spcAft>
                <a:spcPts val="0"/>
              </a:spcAft>
              <a:buSzPts val="2800"/>
              <a:buNone/>
              <a:defRPr>
                <a:latin typeface="Lato"/>
                <a:ea typeface="Lato"/>
                <a:cs typeface="Lato"/>
                <a:sym typeface="Lato"/>
              </a:defRPr>
            </a:lvl7pPr>
            <a:lvl8pPr lvl="7" rtl="0">
              <a:spcBef>
                <a:spcPts val="0"/>
              </a:spcBef>
              <a:spcAft>
                <a:spcPts val="0"/>
              </a:spcAft>
              <a:buSzPts val="2800"/>
              <a:buNone/>
              <a:defRPr>
                <a:latin typeface="Lato"/>
                <a:ea typeface="Lato"/>
                <a:cs typeface="Lato"/>
                <a:sym typeface="Lato"/>
              </a:defRPr>
            </a:lvl8pPr>
            <a:lvl9pPr lvl="8" rtl="0">
              <a:spcBef>
                <a:spcPts val="0"/>
              </a:spcBef>
              <a:spcAft>
                <a:spcPts val="0"/>
              </a:spcAft>
              <a:buSzPts val="2800"/>
              <a:buNone/>
              <a:defRPr>
                <a:latin typeface="Lato"/>
                <a:ea typeface="Lato"/>
                <a:cs typeface="Lato"/>
                <a:sym typeface="Lato"/>
              </a:defRPr>
            </a:lvl9pPr>
          </a:lstStyle>
          <a:p>
            <a:endParaRPr/>
          </a:p>
        </p:txBody>
      </p:sp>
      <p:sp>
        <p:nvSpPr>
          <p:cNvPr id="202" name="Google Shape;202;p14"/>
          <p:cNvSpPr txBox="1">
            <a:spLocks noGrp="1"/>
          </p:cNvSpPr>
          <p:nvPr>
            <p:ph type="subTitle" idx="1"/>
          </p:nvPr>
        </p:nvSpPr>
        <p:spPr>
          <a:xfrm>
            <a:off x="4019825" y="845275"/>
            <a:ext cx="3848700" cy="3008400"/>
          </a:xfrm>
          <a:prstGeom prst="rect">
            <a:avLst/>
          </a:prstGeom>
          <a:solidFill>
            <a:schemeClr val="lt2"/>
          </a:solidFill>
        </p:spPr>
        <p:txBody>
          <a:bodyPr spcFirstLastPara="1" wrap="square" lIns="91425" tIns="91425" rIns="91425" bIns="91425" anchor="b" anchorCtr="0">
            <a:noAutofit/>
          </a:bodyPr>
          <a:lstStyle>
            <a:lvl1pPr lvl="0" rtl="0">
              <a:spcBef>
                <a:spcPts val="0"/>
              </a:spcBef>
              <a:spcAft>
                <a:spcPts val="0"/>
              </a:spcAft>
              <a:buSzPts val="3000"/>
              <a:buNone/>
              <a:defRPr sz="30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only 1">
  <p:cSld name="CUSTOM_5">
    <p:spTree>
      <p:nvGrpSpPr>
        <p:cNvPr id="1" name="Shape 203"/>
        <p:cNvGrpSpPr/>
        <p:nvPr/>
      </p:nvGrpSpPr>
      <p:grpSpPr>
        <a:xfrm>
          <a:off x="0" y="0"/>
          <a:ext cx="0" cy="0"/>
          <a:chOff x="0" y="0"/>
          <a:chExt cx="0" cy="0"/>
        </a:xfrm>
      </p:grpSpPr>
      <p:pic>
        <p:nvPicPr>
          <p:cNvPr id="204" name="Google Shape;204;p15"/>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05" name="Google Shape;205;p15"/>
          <p:cNvGrpSpPr/>
          <p:nvPr/>
        </p:nvGrpSpPr>
        <p:grpSpPr>
          <a:xfrm>
            <a:off x="705150" y="430727"/>
            <a:ext cx="7733700" cy="4282045"/>
            <a:chOff x="705150" y="430727"/>
            <a:chExt cx="7733700" cy="4282045"/>
          </a:xfrm>
        </p:grpSpPr>
        <p:cxnSp>
          <p:nvCxnSpPr>
            <p:cNvPr id="206" name="Google Shape;206;p15"/>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07" name="Google Shape;207;p15"/>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08" name="Google Shape;208;p15"/>
          <p:cNvSpPr/>
          <p:nvPr/>
        </p:nvSpPr>
        <p:spPr>
          <a:xfrm>
            <a:off x="-719162" y="-334000"/>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15"/>
          <p:cNvSpPr/>
          <p:nvPr/>
        </p:nvSpPr>
        <p:spPr>
          <a:xfrm>
            <a:off x="8126213" y="3731275"/>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10" name="Google Shape;210;p15"/>
          <p:cNvGrpSpPr/>
          <p:nvPr/>
        </p:nvGrpSpPr>
        <p:grpSpPr>
          <a:xfrm>
            <a:off x="8134000" y="794200"/>
            <a:ext cx="593700" cy="2219150"/>
            <a:chOff x="416300" y="1625425"/>
            <a:chExt cx="593700" cy="2219150"/>
          </a:xfrm>
        </p:grpSpPr>
        <p:sp>
          <p:nvSpPr>
            <p:cNvPr id="211" name="Google Shape;211;p15"/>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15"/>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15"/>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4" name="Google Shape;214;p1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only 2">
  <p:cSld name="CUSTOM_5_2">
    <p:spTree>
      <p:nvGrpSpPr>
        <p:cNvPr id="1" name="Shape 215"/>
        <p:cNvGrpSpPr/>
        <p:nvPr/>
      </p:nvGrpSpPr>
      <p:grpSpPr>
        <a:xfrm>
          <a:off x="0" y="0"/>
          <a:ext cx="0" cy="0"/>
          <a:chOff x="0" y="0"/>
          <a:chExt cx="0" cy="0"/>
        </a:xfrm>
      </p:grpSpPr>
      <p:pic>
        <p:nvPicPr>
          <p:cNvPr id="216" name="Google Shape;216;p16"/>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17" name="Google Shape;217;p16"/>
          <p:cNvGrpSpPr/>
          <p:nvPr/>
        </p:nvGrpSpPr>
        <p:grpSpPr>
          <a:xfrm>
            <a:off x="705150" y="430727"/>
            <a:ext cx="7733700" cy="4282045"/>
            <a:chOff x="705150" y="430727"/>
            <a:chExt cx="7733700" cy="4282045"/>
          </a:xfrm>
        </p:grpSpPr>
        <p:cxnSp>
          <p:nvCxnSpPr>
            <p:cNvPr id="218" name="Google Shape;218;p16"/>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19" name="Google Shape;219;p16"/>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20" name="Google Shape;220;p16"/>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21" name="Google Shape;221;p16"/>
          <p:cNvSpPr/>
          <p:nvPr/>
        </p:nvSpPr>
        <p:spPr>
          <a:xfrm>
            <a:off x="8013138" y="3496225"/>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16"/>
          <p:cNvSpPr/>
          <p:nvPr/>
        </p:nvSpPr>
        <p:spPr>
          <a:xfrm>
            <a:off x="-1140437" y="-70635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23" name="Google Shape;223;p16"/>
          <p:cNvGrpSpPr/>
          <p:nvPr/>
        </p:nvGrpSpPr>
        <p:grpSpPr>
          <a:xfrm>
            <a:off x="111450" y="2384225"/>
            <a:ext cx="593700" cy="2219150"/>
            <a:chOff x="416300" y="1625425"/>
            <a:chExt cx="593700" cy="2219150"/>
          </a:xfrm>
        </p:grpSpPr>
        <p:sp>
          <p:nvSpPr>
            <p:cNvPr id="224" name="Google Shape;224;p16"/>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5" name="Google Shape;225;p16"/>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16"/>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only 3">
  <p:cSld name="CUSTOM_5_2_1">
    <p:spTree>
      <p:nvGrpSpPr>
        <p:cNvPr id="1" name="Shape 227"/>
        <p:cNvGrpSpPr/>
        <p:nvPr/>
      </p:nvGrpSpPr>
      <p:grpSpPr>
        <a:xfrm>
          <a:off x="0" y="0"/>
          <a:ext cx="0" cy="0"/>
          <a:chOff x="0" y="0"/>
          <a:chExt cx="0" cy="0"/>
        </a:xfrm>
      </p:grpSpPr>
      <p:pic>
        <p:nvPicPr>
          <p:cNvPr id="228" name="Google Shape;228;p17"/>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29" name="Google Shape;229;p17"/>
          <p:cNvGrpSpPr/>
          <p:nvPr/>
        </p:nvGrpSpPr>
        <p:grpSpPr>
          <a:xfrm>
            <a:off x="705150" y="430727"/>
            <a:ext cx="7733700" cy="4282045"/>
            <a:chOff x="705150" y="430727"/>
            <a:chExt cx="7733700" cy="4282045"/>
          </a:xfrm>
        </p:grpSpPr>
        <p:cxnSp>
          <p:nvCxnSpPr>
            <p:cNvPr id="230" name="Google Shape;230;p17"/>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31" name="Google Shape;231;p17"/>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32" name="Google Shape;232;p17"/>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33" name="Google Shape;233;p17"/>
          <p:cNvSpPr/>
          <p:nvPr/>
        </p:nvSpPr>
        <p:spPr>
          <a:xfrm rot="10800000" flipH="1">
            <a:off x="-719162" y="3731275"/>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4" name="Google Shape;234;p17"/>
          <p:cNvSpPr/>
          <p:nvPr/>
        </p:nvSpPr>
        <p:spPr>
          <a:xfrm rot="10800000" flipH="1">
            <a:off x="8126213" y="-334000"/>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5" name="Google Shape;235;p17"/>
          <p:cNvGrpSpPr/>
          <p:nvPr/>
        </p:nvGrpSpPr>
        <p:grpSpPr>
          <a:xfrm>
            <a:off x="416300" y="794200"/>
            <a:ext cx="593700" cy="2219150"/>
            <a:chOff x="416300" y="1625425"/>
            <a:chExt cx="593700" cy="2219150"/>
          </a:xfrm>
        </p:grpSpPr>
        <p:sp>
          <p:nvSpPr>
            <p:cNvPr id="236" name="Google Shape;236;p17"/>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 name="Google Shape;237;p17"/>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 name="Google Shape;238;p17"/>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only 4">
  <p:cSld name="CUSTOM_5_2_1_2_1">
    <p:spTree>
      <p:nvGrpSpPr>
        <p:cNvPr id="1" name="Shape 239"/>
        <p:cNvGrpSpPr/>
        <p:nvPr/>
      </p:nvGrpSpPr>
      <p:grpSpPr>
        <a:xfrm>
          <a:off x="0" y="0"/>
          <a:ext cx="0" cy="0"/>
          <a:chOff x="0" y="0"/>
          <a:chExt cx="0" cy="0"/>
        </a:xfrm>
      </p:grpSpPr>
      <p:pic>
        <p:nvPicPr>
          <p:cNvPr id="240" name="Google Shape;240;p18"/>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41" name="Google Shape;241;p18"/>
          <p:cNvGrpSpPr/>
          <p:nvPr/>
        </p:nvGrpSpPr>
        <p:grpSpPr>
          <a:xfrm>
            <a:off x="705150" y="430727"/>
            <a:ext cx="7733700" cy="4282045"/>
            <a:chOff x="705150" y="430727"/>
            <a:chExt cx="7733700" cy="4282045"/>
          </a:xfrm>
        </p:grpSpPr>
        <p:cxnSp>
          <p:nvCxnSpPr>
            <p:cNvPr id="242" name="Google Shape;242;p18"/>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43" name="Google Shape;243;p18"/>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44" name="Google Shape;244;p18"/>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45" name="Google Shape;245;p18"/>
          <p:cNvSpPr/>
          <p:nvPr/>
        </p:nvSpPr>
        <p:spPr>
          <a:xfrm>
            <a:off x="-636250" y="4147888"/>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 name="Google Shape;246;p18"/>
          <p:cNvSpPr/>
          <p:nvPr/>
        </p:nvSpPr>
        <p:spPr>
          <a:xfrm>
            <a:off x="8161750" y="-622887"/>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 name="Google Shape;247;p18"/>
          <p:cNvSpPr/>
          <p:nvPr/>
        </p:nvSpPr>
        <p:spPr>
          <a:xfrm>
            <a:off x="76088" y="505175"/>
            <a:ext cx="556200" cy="542400"/>
          </a:xfrm>
          <a:prstGeom prst="star7">
            <a:avLst>
              <a:gd name="adj" fmla="val 23239"/>
              <a:gd name="hf" fmla="val 102572"/>
              <a:gd name="vf" fmla="val 105210"/>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8"/>
          <p:cNvSpPr/>
          <p:nvPr/>
        </p:nvSpPr>
        <p:spPr>
          <a:xfrm>
            <a:off x="76088" y="1196725"/>
            <a:ext cx="556200" cy="542400"/>
          </a:xfrm>
          <a:prstGeom prst="star7">
            <a:avLst>
              <a:gd name="adj" fmla="val 23239"/>
              <a:gd name="hf" fmla="val 102572"/>
              <a:gd name="vf" fmla="val 105210"/>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8"/>
          <p:cNvSpPr/>
          <p:nvPr/>
        </p:nvSpPr>
        <p:spPr>
          <a:xfrm>
            <a:off x="8511713" y="3404375"/>
            <a:ext cx="556200" cy="542400"/>
          </a:xfrm>
          <a:prstGeom prst="star7">
            <a:avLst>
              <a:gd name="adj" fmla="val 23239"/>
              <a:gd name="hf" fmla="val 102572"/>
              <a:gd name="vf" fmla="val 105210"/>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8"/>
          <p:cNvSpPr/>
          <p:nvPr/>
        </p:nvSpPr>
        <p:spPr>
          <a:xfrm>
            <a:off x="8511713" y="4095925"/>
            <a:ext cx="556200" cy="542400"/>
          </a:xfrm>
          <a:prstGeom prst="star7">
            <a:avLst>
              <a:gd name="adj" fmla="val 23239"/>
              <a:gd name="hf" fmla="val 102572"/>
              <a:gd name="vf" fmla="val 105210"/>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only 5">
  <p:cSld name="CUSTOM_5_2_1_2_1_1">
    <p:spTree>
      <p:nvGrpSpPr>
        <p:cNvPr id="1" name="Shape 251"/>
        <p:cNvGrpSpPr/>
        <p:nvPr/>
      </p:nvGrpSpPr>
      <p:grpSpPr>
        <a:xfrm>
          <a:off x="0" y="0"/>
          <a:ext cx="0" cy="0"/>
          <a:chOff x="0" y="0"/>
          <a:chExt cx="0" cy="0"/>
        </a:xfrm>
      </p:grpSpPr>
      <p:pic>
        <p:nvPicPr>
          <p:cNvPr id="252" name="Google Shape;252;p19"/>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53" name="Google Shape;253;p19"/>
          <p:cNvGrpSpPr/>
          <p:nvPr/>
        </p:nvGrpSpPr>
        <p:grpSpPr>
          <a:xfrm>
            <a:off x="705150" y="430727"/>
            <a:ext cx="7733700" cy="4282045"/>
            <a:chOff x="705150" y="430727"/>
            <a:chExt cx="7733700" cy="4282045"/>
          </a:xfrm>
        </p:grpSpPr>
        <p:cxnSp>
          <p:nvCxnSpPr>
            <p:cNvPr id="254" name="Google Shape;254;p19"/>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55" name="Google Shape;255;p19"/>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56" name="Google Shape;256;p19"/>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7" name="Google Shape;257;p19"/>
          <p:cNvSpPr/>
          <p:nvPr/>
        </p:nvSpPr>
        <p:spPr>
          <a:xfrm>
            <a:off x="1121475" y="-1114525"/>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 name="Google Shape;258;p19"/>
          <p:cNvSpPr/>
          <p:nvPr/>
        </p:nvSpPr>
        <p:spPr>
          <a:xfrm>
            <a:off x="6404025" y="4668225"/>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9" name="Google Shape;259;p19"/>
          <p:cNvGrpSpPr/>
          <p:nvPr/>
        </p:nvGrpSpPr>
        <p:grpSpPr>
          <a:xfrm>
            <a:off x="8596135" y="1690861"/>
            <a:ext cx="471279" cy="1761783"/>
            <a:chOff x="416300" y="1625425"/>
            <a:chExt cx="593700" cy="2219150"/>
          </a:xfrm>
        </p:grpSpPr>
        <p:sp>
          <p:nvSpPr>
            <p:cNvPr id="260" name="Google Shape;260;p19"/>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19"/>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19"/>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3" name="Google Shape;263;p19"/>
          <p:cNvGrpSpPr/>
          <p:nvPr/>
        </p:nvGrpSpPr>
        <p:grpSpPr>
          <a:xfrm>
            <a:off x="95685" y="1690861"/>
            <a:ext cx="471279" cy="1761783"/>
            <a:chOff x="416300" y="1625425"/>
            <a:chExt cx="593700" cy="2219150"/>
          </a:xfrm>
        </p:grpSpPr>
        <p:sp>
          <p:nvSpPr>
            <p:cNvPr id="264" name="Google Shape;264;p19"/>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 name="Google Shape;265;p19"/>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19"/>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text 1">
  <p:cSld name="CUSTOM_9">
    <p:spTree>
      <p:nvGrpSpPr>
        <p:cNvPr id="1" name="Shape 267"/>
        <p:cNvGrpSpPr/>
        <p:nvPr/>
      </p:nvGrpSpPr>
      <p:grpSpPr>
        <a:xfrm>
          <a:off x="0" y="0"/>
          <a:ext cx="0" cy="0"/>
          <a:chOff x="0" y="0"/>
          <a:chExt cx="0" cy="0"/>
        </a:xfrm>
      </p:grpSpPr>
      <p:pic>
        <p:nvPicPr>
          <p:cNvPr id="268" name="Google Shape;268;p20"/>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269" name="Google Shape;269;p20"/>
          <p:cNvGrpSpPr/>
          <p:nvPr/>
        </p:nvGrpSpPr>
        <p:grpSpPr>
          <a:xfrm>
            <a:off x="705150" y="430727"/>
            <a:ext cx="7733700" cy="4282045"/>
            <a:chOff x="705150" y="430727"/>
            <a:chExt cx="7733700" cy="4282045"/>
          </a:xfrm>
        </p:grpSpPr>
        <p:cxnSp>
          <p:nvCxnSpPr>
            <p:cNvPr id="270" name="Google Shape;270;p20"/>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71" name="Google Shape;271;p20"/>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72" name="Google Shape;272;p20"/>
          <p:cNvSpPr/>
          <p:nvPr/>
        </p:nvSpPr>
        <p:spPr>
          <a:xfrm rot="10800000" flipH="1">
            <a:off x="-719162" y="3731275"/>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20"/>
          <p:cNvSpPr/>
          <p:nvPr/>
        </p:nvSpPr>
        <p:spPr>
          <a:xfrm rot="10800000" flipH="1">
            <a:off x="8126213" y="3731275"/>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20"/>
          <p:cNvSpPr txBox="1">
            <a:spLocks noGrp="1"/>
          </p:cNvSpPr>
          <p:nvPr>
            <p:ph type="title"/>
          </p:nvPr>
        </p:nvSpPr>
        <p:spPr>
          <a:xfrm>
            <a:off x="1285450" y="1642950"/>
            <a:ext cx="2451900" cy="966900"/>
          </a:xfrm>
          <a:prstGeom prst="rect">
            <a:avLst/>
          </a:prstGeom>
        </p:spPr>
        <p:txBody>
          <a:bodyPr spcFirstLastPara="1" wrap="square" lIns="91425" tIns="91425" rIns="91425" bIns="91425" anchor="b" anchorCtr="0">
            <a:noAutofit/>
          </a:bodyPr>
          <a:lstStyle>
            <a:lvl1pPr lvl="0" algn="r" rtl="0">
              <a:spcBef>
                <a:spcPts val="0"/>
              </a:spcBef>
              <a:spcAft>
                <a:spcPts val="0"/>
              </a:spcAft>
              <a:buSzPts val="3000"/>
              <a:buNone/>
              <a:defRPr/>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
        <p:nvSpPr>
          <p:cNvPr id="275" name="Google Shape;275;p20"/>
          <p:cNvSpPr txBox="1">
            <a:spLocks noGrp="1"/>
          </p:cNvSpPr>
          <p:nvPr>
            <p:ph type="subTitle" idx="1"/>
          </p:nvPr>
        </p:nvSpPr>
        <p:spPr>
          <a:xfrm>
            <a:off x="1285450" y="2445197"/>
            <a:ext cx="2451900" cy="9669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grpSp>
        <p:nvGrpSpPr>
          <p:cNvPr id="276" name="Google Shape;276;p20"/>
          <p:cNvGrpSpPr/>
          <p:nvPr/>
        </p:nvGrpSpPr>
        <p:grpSpPr>
          <a:xfrm>
            <a:off x="136548" y="1690861"/>
            <a:ext cx="471279" cy="1761783"/>
            <a:chOff x="416300" y="1625425"/>
            <a:chExt cx="593700" cy="2219150"/>
          </a:xfrm>
        </p:grpSpPr>
        <p:sp>
          <p:nvSpPr>
            <p:cNvPr id="277" name="Google Shape;277;p2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2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20"/>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0" name="Google Shape;280;p20"/>
          <p:cNvGrpSpPr/>
          <p:nvPr/>
        </p:nvGrpSpPr>
        <p:grpSpPr>
          <a:xfrm>
            <a:off x="8536173" y="1690861"/>
            <a:ext cx="471279" cy="1761783"/>
            <a:chOff x="416300" y="1625425"/>
            <a:chExt cx="593700" cy="2219150"/>
          </a:xfrm>
        </p:grpSpPr>
        <p:sp>
          <p:nvSpPr>
            <p:cNvPr id="281" name="Google Shape;281;p2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 name="Google Shape;282;p2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20"/>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and text 2">
  <p:cSld name="CUSTOM_9_1">
    <p:spTree>
      <p:nvGrpSpPr>
        <p:cNvPr id="1" name="Shape 284"/>
        <p:cNvGrpSpPr/>
        <p:nvPr/>
      </p:nvGrpSpPr>
      <p:grpSpPr>
        <a:xfrm>
          <a:off x="0" y="0"/>
          <a:ext cx="0" cy="0"/>
          <a:chOff x="0" y="0"/>
          <a:chExt cx="0" cy="0"/>
        </a:xfrm>
      </p:grpSpPr>
      <p:pic>
        <p:nvPicPr>
          <p:cNvPr id="285" name="Google Shape;285;p21"/>
          <p:cNvPicPr preferRelativeResize="0"/>
          <p:nvPr/>
        </p:nvPicPr>
        <p:blipFill>
          <a:blip r:embed="rId2">
            <a:alphaModFix/>
          </a:blip>
          <a:stretch>
            <a:fillRect/>
          </a:stretch>
        </p:blipFill>
        <p:spPr>
          <a:xfrm>
            <a:off x="0" y="9122"/>
            <a:ext cx="9143999" cy="5139664"/>
          </a:xfrm>
          <a:prstGeom prst="rect">
            <a:avLst/>
          </a:prstGeom>
          <a:noFill/>
          <a:ln>
            <a:noFill/>
          </a:ln>
        </p:spPr>
      </p:pic>
      <p:grpSp>
        <p:nvGrpSpPr>
          <p:cNvPr id="286" name="Google Shape;286;p21"/>
          <p:cNvGrpSpPr/>
          <p:nvPr/>
        </p:nvGrpSpPr>
        <p:grpSpPr>
          <a:xfrm>
            <a:off x="705150" y="437931"/>
            <a:ext cx="7733700" cy="4282045"/>
            <a:chOff x="705150" y="430727"/>
            <a:chExt cx="7733700" cy="4282045"/>
          </a:xfrm>
        </p:grpSpPr>
        <p:cxnSp>
          <p:nvCxnSpPr>
            <p:cNvPr id="287" name="Google Shape;287;p21"/>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288" name="Google Shape;288;p21"/>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289" name="Google Shape;289;p21"/>
          <p:cNvSpPr/>
          <p:nvPr/>
        </p:nvSpPr>
        <p:spPr>
          <a:xfrm>
            <a:off x="7681775" y="-748696"/>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21"/>
          <p:cNvSpPr/>
          <p:nvPr/>
        </p:nvSpPr>
        <p:spPr>
          <a:xfrm>
            <a:off x="-809075" y="3692304"/>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1" name="Google Shape;291;p21"/>
          <p:cNvGrpSpPr/>
          <p:nvPr/>
        </p:nvGrpSpPr>
        <p:grpSpPr>
          <a:xfrm>
            <a:off x="416300" y="1469379"/>
            <a:ext cx="593700" cy="2219150"/>
            <a:chOff x="416300" y="1625425"/>
            <a:chExt cx="593700" cy="2219150"/>
          </a:xfrm>
        </p:grpSpPr>
        <p:sp>
          <p:nvSpPr>
            <p:cNvPr id="292" name="Google Shape;292;p21"/>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1"/>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21"/>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5" name="Google Shape;295;p21"/>
          <p:cNvSpPr txBox="1">
            <a:spLocks noGrp="1"/>
          </p:cNvSpPr>
          <p:nvPr>
            <p:ph type="title"/>
          </p:nvPr>
        </p:nvSpPr>
        <p:spPr>
          <a:xfrm>
            <a:off x="1364075" y="1274975"/>
            <a:ext cx="2957700" cy="1681800"/>
          </a:xfrm>
          <a:prstGeom prst="rect">
            <a:avLst/>
          </a:prstGeom>
          <a:solidFill>
            <a:schemeClr val="lt2"/>
          </a:solidFill>
        </p:spPr>
        <p:txBody>
          <a:bodyPr spcFirstLastPara="1" wrap="square" lIns="91425" tIns="91425" rIns="91425" bIns="91425" anchor="b" anchorCtr="0">
            <a:noAutofit/>
          </a:bodyPr>
          <a:lstStyle>
            <a:lvl1pPr lvl="0" algn="r" rtl="0">
              <a:spcBef>
                <a:spcPts val="0"/>
              </a:spcBef>
              <a:spcAft>
                <a:spcPts val="0"/>
              </a:spcAft>
              <a:buSzPts val="3000"/>
              <a:buNone/>
              <a:defRPr sz="3400"/>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
        <p:nvSpPr>
          <p:cNvPr id="296" name="Google Shape;296;p21"/>
          <p:cNvSpPr txBox="1">
            <a:spLocks noGrp="1"/>
          </p:cNvSpPr>
          <p:nvPr>
            <p:ph type="subTitle" idx="1"/>
          </p:nvPr>
        </p:nvSpPr>
        <p:spPr>
          <a:xfrm>
            <a:off x="1363800" y="2894425"/>
            <a:ext cx="2957700" cy="974100"/>
          </a:xfrm>
          <a:prstGeom prst="rect">
            <a:avLst/>
          </a:prstGeom>
          <a:solidFill>
            <a:schemeClr val="lt2"/>
          </a:solidFill>
        </p:spPr>
        <p:txBody>
          <a:bodyPr spcFirstLastPara="1" wrap="square" lIns="91425" tIns="91425" rIns="91425" bIns="91425" anchor="t" anchorCtr="0">
            <a:noAutofit/>
          </a:bodyPr>
          <a:lstStyle>
            <a:lvl1pPr lvl="0" algn="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297" name="Google Shape;297;p21"/>
          <p:cNvSpPr>
            <a:spLocks noGrp="1"/>
          </p:cNvSpPr>
          <p:nvPr>
            <p:ph type="pic" idx="2"/>
          </p:nvPr>
        </p:nvSpPr>
        <p:spPr>
          <a:xfrm>
            <a:off x="4893650" y="1011600"/>
            <a:ext cx="3115500" cy="3120300"/>
          </a:xfrm>
          <a:prstGeom prst="ellipse">
            <a:avLst/>
          </a:prstGeom>
          <a:noFill/>
          <a:ln>
            <a:no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and two columns 1">
  <p:cSld name="CUSTOM_11">
    <p:spTree>
      <p:nvGrpSpPr>
        <p:cNvPr id="1" name="Shape 298"/>
        <p:cNvGrpSpPr/>
        <p:nvPr/>
      </p:nvGrpSpPr>
      <p:grpSpPr>
        <a:xfrm>
          <a:off x="0" y="0"/>
          <a:ext cx="0" cy="0"/>
          <a:chOff x="0" y="0"/>
          <a:chExt cx="0" cy="0"/>
        </a:xfrm>
      </p:grpSpPr>
      <p:pic>
        <p:nvPicPr>
          <p:cNvPr id="299" name="Google Shape;299;p22"/>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300" name="Google Shape;300;p22"/>
          <p:cNvGrpSpPr/>
          <p:nvPr/>
        </p:nvGrpSpPr>
        <p:grpSpPr>
          <a:xfrm>
            <a:off x="705150" y="430727"/>
            <a:ext cx="7733700" cy="4282045"/>
            <a:chOff x="705150" y="430727"/>
            <a:chExt cx="7733700" cy="4282045"/>
          </a:xfrm>
        </p:grpSpPr>
        <p:cxnSp>
          <p:nvCxnSpPr>
            <p:cNvPr id="301" name="Google Shape;301;p22"/>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302" name="Google Shape;302;p22"/>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303" name="Google Shape;303;p22"/>
          <p:cNvSpPr/>
          <p:nvPr/>
        </p:nvSpPr>
        <p:spPr>
          <a:xfrm>
            <a:off x="-96100" y="2984863"/>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22"/>
          <p:cNvSpPr/>
          <p:nvPr/>
        </p:nvSpPr>
        <p:spPr>
          <a:xfrm>
            <a:off x="7621600" y="2984863"/>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22"/>
          <p:cNvSpPr/>
          <p:nvPr/>
        </p:nvSpPr>
        <p:spPr>
          <a:xfrm>
            <a:off x="8134000" y="21126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22"/>
          <p:cNvSpPr/>
          <p:nvPr/>
        </p:nvSpPr>
        <p:spPr>
          <a:xfrm>
            <a:off x="416300" y="21126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 name="Google Shape;307;p22"/>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08" name="Google Shape;308;p22"/>
          <p:cNvSpPr txBox="1">
            <a:spLocks noGrp="1"/>
          </p:cNvSpPr>
          <p:nvPr>
            <p:ph type="subTitle" idx="1"/>
          </p:nvPr>
        </p:nvSpPr>
        <p:spPr>
          <a:xfrm>
            <a:off x="1960950" y="3675211"/>
            <a:ext cx="2403900" cy="56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309" name="Google Shape;309;p22"/>
          <p:cNvSpPr txBox="1">
            <a:spLocks noGrp="1"/>
          </p:cNvSpPr>
          <p:nvPr>
            <p:ph type="subTitle" idx="2"/>
          </p:nvPr>
        </p:nvSpPr>
        <p:spPr>
          <a:xfrm>
            <a:off x="4779150" y="3675211"/>
            <a:ext cx="2403900" cy="564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310" name="Google Shape;310;p22"/>
          <p:cNvSpPr txBox="1">
            <a:spLocks noGrp="1"/>
          </p:cNvSpPr>
          <p:nvPr>
            <p:ph type="subTitle" idx="3"/>
          </p:nvPr>
        </p:nvSpPr>
        <p:spPr>
          <a:xfrm>
            <a:off x="1960950" y="3337425"/>
            <a:ext cx="24039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11" name="Google Shape;311;p22"/>
          <p:cNvSpPr txBox="1">
            <a:spLocks noGrp="1"/>
          </p:cNvSpPr>
          <p:nvPr>
            <p:ph type="subTitle" idx="4"/>
          </p:nvPr>
        </p:nvSpPr>
        <p:spPr>
          <a:xfrm>
            <a:off x="4779150" y="3337425"/>
            <a:ext cx="24039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and two columns 2">
  <p:cSld name="CUSTOM_11_1">
    <p:spTree>
      <p:nvGrpSpPr>
        <p:cNvPr id="1" name="Shape 312"/>
        <p:cNvGrpSpPr/>
        <p:nvPr/>
      </p:nvGrpSpPr>
      <p:grpSpPr>
        <a:xfrm>
          <a:off x="0" y="0"/>
          <a:ext cx="0" cy="0"/>
          <a:chOff x="0" y="0"/>
          <a:chExt cx="0" cy="0"/>
        </a:xfrm>
      </p:grpSpPr>
      <p:pic>
        <p:nvPicPr>
          <p:cNvPr id="313" name="Google Shape;313;p23"/>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314" name="Google Shape;314;p23"/>
          <p:cNvGrpSpPr/>
          <p:nvPr/>
        </p:nvGrpSpPr>
        <p:grpSpPr>
          <a:xfrm>
            <a:off x="705150" y="430727"/>
            <a:ext cx="7733700" cy="4282045"/>
            <a:chOff x="705150" y="430727"/>
            <a:chExt cx="7733700" cy="4282045"/>
          </a:xfrm>
        </p:grpSpPr>
        <p:cxnSp>
          <p:nvCxnSpPr>
            <p:cNvPr id="315" name="Google Shape;315;p23"/>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316" name="Google Shape;316;p23"/>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317" name="Google Shape;317;p23"/>
          <p:cNvSpPr/>
          <p:nvPr/>
        </p:nvSpPr>
        <p:spPr>
          <a:xfrm>
            <a:off x="-205200" y="3874463"/>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23"/>
          <p:cNvSpPr/>
          <p:nvPr/>
        </p:nvSpPr>
        <p:spPr>
          <a:xfrm>
            <a:off x="7738500" y="-349462"/>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23"/>
          <p:cNvSpPr/>
          <p:nvPr/>
        </p:nvSpPr>
        <p:spPr>
          <a:xfrm>
            <a:off x="8134000" y="2274913"/>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23"/>
          <p:cNvSpPr/>
          <p:nvPr/>
        </p:nvSpPr>
        <p:spPr>
          <a:xfrm>
            <a:off x="416300" y="3081688"/>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 name="Google Shape;321;p23"/>
          <p:cNvSpPr/>
          <p:nvPr/>
        </p:nvSpPr>
        <p:spPr>
          <a:xfrm>
            <a:off x="8134000" y="1468138"/>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23"/>
          <p:cNvSpPr/>
          <p:nvPr/>
        </p:nvSpPr>
        <p:spPr>
          <a:xfrm>
            <a:off x="416300" y="2274913"/>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23"/>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24" name="Google Shape;324;p23"/>
          <p:cNvSpPr txBox="1">
            <a:spLocks noGrp="1"/>
          </p:cNvSpPr>
          <p:nvPr>
            <p:ph type="subTitle" idx="1"/>
          </p:nvPr>
        </p:nvSpPr>
        <p:spPr>
          <a:xfrm>
            <a:off x="4665525" y="1682484"/>
            <a:ext cx="2201100" cy="97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Char char="●"/>
              <a:defRPr/>
            </a:lvl1pPr>
            <a:lvl2pPr lvl="1" rtl="0">
              <a:lnSpc>
                <a:spcPct val="100000"/>
              </a:lnSpc>
              <a:spcBef>
                <a:spcPts val="0"/>
              </a:spcBef>
              <a:spcAft>
                <a:spcPts val="0"/>
              </a:spcAft>
              <a:buSzPts val="2100"/>
              <a:buChar char="○"/>
              <a:defRPr sz="2100"/>
            </a:lvl2pPr>
            <a:lvl3pPr lvl="2" rtl="0">
              <a:lnSpc>
                <a:spcPct val="100000"/>
              </a:lnSpc>
              <a:spcBef>
                <a:spcPts val="0"/>
              </a:spcBef>
              <a:spcAft>
                <a:spcPts val="0"/>
              </a:spcAft>
              <a:buSzPts val="2100"/>
              <a:buChar char="■"/>
              <a:defRPr sz="2100"/>
            </a:lvl3pPr>
            <a:lvl4pPr lvl="3" rtl="0">
              <a:lnSpc>
                <a:spcPct val="100000"/>
              </a:lnSpc>
              <a:spcBef>
                <a:spcPts val="0"/>
              </a:spcBef>
              <a:spcAft>
                <a:spcPts val="0"/>
              </a:spcAft>
              <a:buSzPts val="2100"/>
              <a:buChar char="●"/>
              <a:defRPr sz="2100"/>
            </a:lvl4pPr>
            <a:lvl5pPr lvl="4" rtl="0">
              <a:lnSpc>
                <a:spcPct val="100000"/>
              </a:lnSpc>
              <a:spcBef>
                <a:spcPts val="0"/>
              </a:spcBef>
              <a:spcAft>
                <a:spcPts val="0"/>
              </a:spcAft>
              <a:buSzPts val="2100"/>
              <a:buChar char="○"/>
              <a:defRPr sz="2100"/>
            </a:lvl5pPr>
            <a:lvl6pPr lvl="5" rtl="0">
              <a:lnSpc>
                <a:spcPct val="100000"/>
              </a:lnSpc>
              <a:spcBef>
                <a:spcPts val="0"/>
              </a:spcBef>
              <a:spcAft>
                <a:spcPts val="0"/>
              </a:spcAft>
              <a:buSzPts val="2100"/>
              <a:buChar char="■"/>
              <a:defRPr sz="2100"/>
            </a:lvl6pPr>
            <a:lvl7pPr lvl="6" rtl="0">
              <a:lnSpc>
                <a:spcPct val="100000"/>
              </a:lnSpc>
              <a:spcBef>
                <a:spcPts val="0"/>
              </a:spcBef>
              <a:spcAft>
                <a:spcPts val="0"/>
              </a:spcAft>
              <a:buSzPts val="2100"/>
              <a:buChar char="●"/>
              <a:defRPr sz="2100"/>
            </a:lvl7pPr>
            <a:lvl8pPr lvl="7" rtl="0">
              <a:lnSpc>
                <a:spcPct val="100000"/>
              </a:lnSpc>
              <a:spcBef>
                <a:spcPts val="0"/>
              </a:spcBef>
              <a:spcAft>
                <a:spcPts val="0"/>
              </a:spcAft>
              <a:buSzPts val="2100"/>
              <a:buChar char="○"/>
              <a:defRPr sz="2100"/>
            </a:lvl8pPr>
            <a:lvl9pPr lvl="8" rtl="0">
              <a:lnSpc>
                <a:spcPct val="100000"/>
              </a:lnSpc>
              <a:spcBef>
                <a:spcPts val="0"/>
              </a:spcBef>
              <a:spcAft>
                <a:spcPts val="0"/>
              </a:spcAft>
              <a:buSzPts val="2100"/>
              <a:buChar char="■"/>
              <a:defRPr sz="2100"/>
            </a:lvl9pPr>
          </a:lstStyle>
          <a:p>
            <a:endParaRPr/>
          </a:p>
        </p:txBody>
      </p:sp>
      <p:sp>
        <p:nvSpPr>
          <p:cNvPr id="325" name="Google Shape;325;p23"/>
          <p:cNvSpPr txBox="1">
            <a:spLocks noGrp="1"/>
          </p:cNvSpPr>
          <p:nvPr>
            <p:ph type="subTitle" idx="2"/>
          </p:nvPr>
        </p:nvSpPr>
        <p:spPr>
          <a:xfrm>
            <a:off x="4665525" y="3241109"/>
            <a:ext cx="2201100" cy="979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lt2"/>
              </a:buClr>
              <a:buSzPts val="1400"/>
              <a:buChar char="●"/>
              <a:defRPr/>
            </a:lvl1pPr>
            <a:lvl2pPr lvl="1" rtl="0">
              <a:lnSpc>
                <a:spcPct val="100000"/>
              </a:lnSpc>
              <a:spcBef>
                <a:spcPts val="0"/>
              </a:spcBef>
              <a:spcAft>
                <a:spcPts val="0"/>
              </a:spcAft>
              <a:buSzPts val="2100"/>
              <a:buChar char="○"/>
              <a:defRPr sz="2100"/>
            </a:lvl2pPr>
            <a:lvl3pPr lvl="2" rtl="0">
              <a:lnSpc>
                <a:spcPct val="100000"/>
              </a:lnSpc>
              <a:spcBef>
                <a:spcPts val="0"/>
              </a:spcBef>
              <a:spcAft>
                <a:spcPts val="0"/>
              </a:spcAft>
              <a:buSzPts val="2100"/>
              <a:buChar char="■"/>
              <a:defRPr sz="2100"/>
            </a:lvl3pPr>
            <a:lvl4pPr lvl="3" rtl="0">
              <a:lnSpc>
                <a:spcPct val="100000"/>
              </a:lnSpc>
              <a:spcBef>
                <a:spcPts val="0"/>
              </a:spcBef>
              <a:spcAft>
                <a:spcPts val="0"/>
              </a:spcAft>
              <a:buSzPts val="2100"/>
              <a:buChar char="●"/>
              <a:defRPr sz="2100"/>
            </a:lvl4pPr>
            <a:lvl5pPr lvl="4" rtl="0">
              <a:lnSpc>
                <a:spcPct val="100000"/>
              </a:lnSpc>
              <a:spcBef>
                <a:spcPts val="0"/>
              </a:spcBef>
              <a:spcAft>
                <a:spcPts val="0"/>
              </a:spcAft>
              <a:buSzPts val="2100"/>
              <a:buChar char="○"/>
              <a:defRPr sz="2100"/>
            </a:lvl5pPr>
            <a:lvl6pPr lvl="5" rtl="0">
              <a:lnSpc>
                <a:spcPct val="100000"/>
              </a:lnSpc>
              <a:spcBef>
                <a:spcPts val="0"/>
              </a:spcBef>
              <a:spcAft>
                <a:spcPts val="0"/>
              </a:spcAft>
              <a:buSzPts val="2100"/>
              <a:buChar char="■"/>
              <a:defRPr sz="2100"/>
            </a:lvl6pPr>
            <a:lvl7pPr lvl="6" rtl="0">
              <a:lnSpc>
                <a:spcPct val="100000"/>
              </a:lnSpc>
              <a:spcBef>
                <a:spcPts val="0"/>
              </a:spcBef>
              <a:spcAft>
                <a:spcPts val="0"/>
              </a:spcAft>
              <a:buSzPts val="2100"/>
              <a:buChar char="●"/>
              <a:defRPr sz="2100"/>
            </a:lvl7pPr>
            <a:lvl8pPr lvl="7" rtl="0">
              <a:lnSpc>
                <a:spcPct val="100000"/>
              </a:lnSpc>
              <a:spcBef>
                <a:spcPts val="0"/>
              </a:spcBef>
              <a:spcAft>
                <a:spcPts val="0"/>
              </a:spcAft>
              <a:buSzPts val="2100"/>
              <a:buChar char="○"/>
              <a:defRPr sz="2100"/>
            </a:lvl8pPr>
            <a:lvl9pPr lvl="8" rtl="0">
              <a:lnSpc>
                <a:spcPct val="100000"/>
              </a:lnSpc>
              <a:spcBef>
                <a:spcPts val="0"/>
              </a:spcBef>
              <a:spcAft>
                <a:spcPts val="0"/>
              </a:spcAft>
              <a:buSzPts val="2100"/>
              <a:buChar char="■"/>
              <a:defRPr sz="2100"/>
            </a:lvl9pPr>
          </a:lstStyle>
          <a:p>
            <a:endParaRPr/>
          </a:p>
        </p:txBody>
      </p:sp>
      <p:sp>
        <p:nvSpPr>
          <p:cNvPr id="326" name="Google Shape;326;p23"/>
          <p:cNvSpPr txBox="1">
            <a:spLocks noGrp="1"/>
          </p:cNvSpPr>
          <p:nvPr>
            <p:ph type="subTitle" idx="3"/>
          </p:nvPr>
        </p:nvSpPr>
        <p:spPr>
          <a:xfrm>
            <a:off x="4665525" y="1352200"/>
            <a:ext cx="22011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7" name="Google Shape;327;p23"/>
          <p:cNvSpPr txBox="1">
            <a:spLocks noGrp="1"/>
          </p:cNvSpPr>
          <p:nvPr>
            <p:ph type="subTitle" idx="4"/>
          </p:nvPr>
        </p:nvSpPr>
        <p:spPr>
          <a:xfrm>
            <a:off x="4665518" y="2910825"/>
            <a:ext cx="22011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28" name="Google Shape;328;p23"/>
          <p:cNvSpPr txBox="1">
            <a:spLocks noGrp="1"/>
          </p:cNvSpPr>
          <p:nvPr>
            <p:ph type="subTitle" idx="5"/>
          </p:nvPr>
        </p:nvSpPr>
        <p:spPr>
          <a:xfrm>
            <a:off x="1250025" y="1797650"/>
            <a:ext cx="2716800" cy="2000100"/>
          </a:xfrm>
          <a:prstGeom prst="rect">
            <a:avLst/>
          </a:prstGeom>
          <a:solidFill>
            <a:schemeClr val="lt2"/>
          </a:solidFill>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and three columns">
  <p:cSld name="CUSTOM_7_1_1">
    <p:spTree>
      <p:nvGrpSpPr>
        <p:cNvPr id="1" name="Shape 329"/>
        <p:cNvGrpSpPr/>
        <p:nvPr/>
      </p:nvGrpSpPr>
      <p:grpSpPr>
        <a:xfrm>
          <a:off x="0" y="0"/>
          <a:ext cx="0" cy="0"/>
          <a:chOff x="0" y="0"/>
          <a:chExt cx="0" cy="0"/>
        </a:xfrm>
      </p:grpSpPr>
      <p:pic>
        <p:nvPicPr>
          <p:cNvPr id="330" name="Google Shape;330;p24"/>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331" name="Google Shape;331;p24"/>
          <p:cNvGrpSpPr/>
          <p:nvPr/>
        </p:nvGrpSpPr>
        <p:grpSpPr>
          <a:xfrm>
            <a:off x="705150" y="430727"/>
            <a:ext cx="7733700" cy="4282045"/>
            <a:chOff x="705150" y="430727"/>
            <a:chExt cx="7733700" cy="4282045"/>
          </a:xfrm>
        </p:grpSpPr>
        <p:cxnSp>
          <p:nvCxnSpPr>
            <p:cNvPr id="332" name="Google Shape;332;p24"/>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333" name="Google Shape;333;p24"/>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334" name="Google Shape;334;p24"/>
          <p:cNvSpPr/>
          <p:nvPr/>
        </p:nvSpPr>
        <p:spPr>
          <a:xfrm>
            <a:off x="-1103875" y="2746375"/>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 name="Google Shape;335;p24"/>
          <p:cNvSpPr/>
          <p:nvPr/>
        </p:nvSpPr>
        <p:spPr>
          <a:xfrm>
            <a:off x="7976575" y="183375"/>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36" name="Google Shape;336;p24"/>
          <p:cNvGrpSpPr/>
          <p:nvPr/>
        </p:nvGrpSpPr>
        <p:grpSpPr>
          <a:xfrm rot="10800000" flipH="1">
            <a:off x="7654519" y="3922225"/>
            <a:ext cx="1396753" cy="587774"/>
            <a:chOff x="8122900" y="723503"/>
            <a:chExt cx="1463642" cy="615922"/>
          </a:xfrm>
        </p:grpSpPr>
        <p:sp>
          <p:nvSpPr>
            <p:cNvPr id="337" name="Google Shape;337;p24"/>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24"/>
            <p:cNvSpPr/>
            <p:nvPr/>
          </p:nvSpPr>
          <p:spPr>
            <a:xfrm>
              <a:off x="8970642" y="72350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9" name="Google Shape;339;p24"/>
          <p:cNvGrpSpPr/>
          <p:nvPr/>
        </p:nvGrpSpPr>
        <p:grpSpPr>
          <a:xfrm rot="10800000" flipH="1">
            <a:off x="102919" y="633500"/>
            <a:ext cx="1396753" cy="587774"/>
            <a:chOff x="8122900" y="723503"/>
            <a:chExt cx="1463642" cy="615922"/>
          </a:xfrm>
        </p:grpSpPr>
        <p:sp>
          <p:nvSpPr>
            <p:cNvPr id="340" name="Google Shape;340;p24"/>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 name="Google Shape;341;p24"/>
            <p:cNvSpPr/>
            <p:nvPr/>
          </p:nvSpPr>
          <p:spPr>
            <a:xfrm>
              <a:off x="8970642" y="72350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2" name="Google Shape;342;p24"/>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343" name="Google Shape;343;p24"/>
          <p:cNvSpPr txBox="1">
            <a:spLocks noGrp="1"/>
          </p:cNvSpPr>
          <p:nvPr>
            <p:ph type="subTitle" idx="1"/>
          </p:nvPr>
        </p:nvSpPr>
        <p:spPr>
          <a:xfrm>
            <a:off x="1217351" y="2901648"/>
            <a:ext cx="1946700" cy="5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344" name="Google Shape;344;p24"/>
          <p:cNvSpPr txBox="1">
            <a:spLocks noGrp="1"/>
          </p:cNvSpPr>
          <p:nvPr>
            <p:ph type="subTitle" idx="2"/>
          </p:nvPr>
        </p:nvSpPr>
        <p:spPr>
          <a:xfrm>
            <a:off x="5979969" y="2901648"/>
            <a:ext cx="1946700" cy="5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345" name="Google Shape;345;p24"/>
          <p:cNvSpPr txBox="1">
            <a:spLocks noGrp="1"/>
          </p:cNvSpPr>
          <p:nvPr>
            <p:ph type="subTitle" idx="3"/>
          </p:nvPr>
        </p:nvSpPr>
        <p:spPr>
          <a:xfrm>
            <a:off x="3598660" y="2901648"/>
            <a:ext cx="1946700" cy="5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346" name="Google Shape;346;p24"/>
          <p:cNvSpPr txBox="1">
            <a:spLocks noGrp="1"/>
          </p:cNvSpPr>
          <p:nvPr>
            <p:ph type="subTitle" idx="4"/>
          </p:nvPr>
        </p:nvSpPr>
        <p:spPr>
          <a:xfrm>
            <a:off x="1217338" y="2571750"/>
            <a:ext cx="19467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47" name="Google Shape;347;p24"/>
          <p:cNvSpPr txBox="1">
            <a:spLocks noGrp="1"/>
          </p:cNvSpPr>
          <p:nvPr>
            <p:ph type="subTitle" idx="5"/>
          </p:nvPr>
        </p:nvSpPr>
        <p:spPr>
          <a:xfrm>
            <a:off x="3598646" y="2571750"/>
            <a:ext cx="19467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48" name="Google Shape;348;p24"/>
          <p:cNvSpPr txBox="1">
            <a:spLocks noGrp="1"/>
          </p:cNvSpPr>
          <p:nvPr>
            <p:ph type="subTitle" idx="6"/>
          </p:nvPr>
        </p:nvSpPr>
        <p:spPr>
          <a:xfrm>
            <a:off x="5979954" y="2571750"/>
            <a:ext cx="19467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Title and four columns">
  <p:cSld name="CUSTOM_10_1">
    <p:spTree>
      <p:nvGrpSpPr>
        <p:cNvPr id="1" name="Shape 349"/>
        <p:cNvGrpSpPr/>
        <p:nvPr/>
      </p:nvGrpSpPr>
      <p:grpSpPr>
        <a:xfrm>
          <a:off x="0" y="0"/>
          <a:ext cx="0" cy="0"/>
          <a:chOff x="0" y="0"/>
          <a:chExt cx="0" cy="0"/>
        </a:xfrm>
      </p:grpSpPr>
      <p:pic>
        <p:nvPicPr>
          <p:cNvPr id="350" name="Google Shape;350;p25"/>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351" name="Google Shape;351;p25"/>
          <p:cNvGrpSpPr/>
          <p:nvPr/>
        </p:nvGrpSpPr>
        <p:grpSpPr>
          <a:xfrm>
            <a:off x="705150" y="430727"/>
            <a:ext cx="7733700" cy="4282045"/>
            <a:chOff x="705150" y="430727"/>
            <a:chExt cx="7733700" cy="4282045"/>
          </a:xfrm>
        </p:grpSpPr>
        <p:cxnSp>
          <p:nvCxnSpPr>
            <p:cNvPr id="352" name="Google Shape;352;p25"/>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353" name="Google Shape;353;p25"/>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354" name="Google Shape;354;p25"/>
          <p:cNvSpPr/>
          <p:nvPr/>
        </p:nvSpPr>
        <p:spPr>
          <a:xfrm>
            <a:off x="-96100" y="1762488"/>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25"/>
          <p:cNvSpPr/>
          <p:nvPr/>
        </p:nvSpPr>
        <p:spPr>
          <a:xfrm>
            <a:off x="7621600" y="1762488"/>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25"/>
          <p:cNvSpPr/>
          <p:nvPr/>
        </p:nvSpPr>
        <p:spPr>
          <a:xfrm>
            <a:off x="8134000" y="36595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25"/>
          <p:cNvSpPr/>
          <p:nvPr/>
        </p:nvSpPr>
        <p:spPr>
          <a:xfrm>
            <a:off x="416300" y="36595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 name="Google Shape;358;p25"/>
          <p:cNvSpPr/>
          <p:nvPr/>
        </p:nvSpPr>
        <p:spPr>
          <a:xfrm>
            <a:off x="8134000" y="8902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25"/>
          <p:cNvSpPr/>
          <p:nvPr/>
        </p:nvSpPr>
        <p:spPr>
          <a:xfrm>
            <a:off x="416300" y="8902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25"/>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
        <p:nvSpPr>
          <p:cNvPr id="361" name="Google Shape;361;p25"/>
          <p:cNvSpPr txBox="1">
            <a:spLocks noGrp="1"/>
          </p:cNvSpPr>
          <p:nvPr>
            <p:ph type="subTitle" idx="1"/>
          </p:nvPr>
        </p:nvSpPr>
        <p:spPr>
          <a:xfrm>
            <a:off x="3139475" y="1534418"/>
            <a:ext cx="3563400" cy="340500"/>
          </a:xfrm>
          <a:prstGeom prst="rect">
            <a:avLst/>
          </a:prstGeom>
        </p:spPr>
        <p:txBody>
          <a:bodyPr spcFirstLastPara="1" wrap="square" lIns="91425" tIns="91425" rIns="91425" bIns="91425" anchor="t" anchorCtr="0">
            <a:noAutofit/>
          </a:bodyPr>
          <a:lstStyle>
            <a:lvl1pPr marR="23369" lvl="0"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62" name="Google Shape;362;p25"/>
          <p:cNvSpPr txBox="1">
            <a:spLocks noGrp="1"/>
          </p:cNvSpPr>
          <p:nvPr>
            <p:ph type="subTitle" idx="2"/>
          </p:nvPr>
        </p:nvSpPr>
        <p:spPr>
          <a:xfrm>
            <a:off x="3139575" y="2376939"/>
            <a:ext cx="3563400" cy="340500"/>
          </a:xfrm>
          <a:prstGeom prst="rect">
            <a:avLst/>
          </a:prstGeom>
        </p:spPr>
        <p:txBody>
          <a:bodyPr spcFirstLastPara="1" wrap="square" lIns="91425" tIns="91425" rIns="91425" bIns="91425" anchor="t" anchorCtr="0">
            <a:noAutofit/>
          </a:bodyPr>
          <a:lstStyle>
            <a:lvl1pPr marR="16427" lvl="0"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63" name="Google Shape;363;p25"/>
          <p:cNvSpPr txBox="1">
            <a:spLocks noGrp="1"/>
          </p:cNvSpPr>
          <p:nvPr>
            <p:ph type="subTitle" idx="3"/>
          </p:nvPr>
        </p:nvSpPr>
        <p:spPr>
          <a:xfrm>
            <a:off x="3139300" y="3219460"/>
            <a:ext cx="3563400" cy="340500"/>
          </a:xfrm>
          <a:prstGeom prst="rect">
            <a:avLst/>
          </a:prstGeom>
        </p:spPr>
        <p:txBody>
          <a:bodyPr spcFirstLastPara="1" wrap="square" lIns="91425" tIns="91425" rIns="91425" bIns="91425" anchor="t" anchorCtr="0">
            <a:noAutofit/>
          </a:bodyPr>
          <a:lstStyle>
            <a:lvl1pPr marR="23369" lvl="0"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64" name="Google Shape;364;p25"/>
          <p:cNvSpPr txBox="1">
            <a:spLocks noGrp="1"/>
          </p:cNvSpPr>
          <p:nvPr>
            <p:ph type="subTitle" idx="4"/>
          </p:nvPr>
        </p:nvSpPr>
        <p:spPr>
          <a:xfrm>
            <a:off x="3139350" y="4061982"/>
            <a:ext cx="3563400" cy="340500"/>
          </a:xfrm>
          <a:prstGeom prst="rect">
            <a:avLst/>
          </a:prstGeom>
        </p:spPr>
        <p:txBody>
          <a:bodyPr spcFirstLastPara="1" wrap="square" lIns="91425" tIns="91425" rIns="91425" bIns="91425" anchor="t" anchorCtr="0">
            <a:noAutofit/>
          </a:bodyPr>
          <a:lstStyle>
            <a:lvl1pPr marR="73577" lvl="0"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65" name="Google Shape;365;p25"/>
          <p:cNvSpPr txBox="1">
            <a:spLocks noGrp="1"/>
          </p:cNvSpPr>
          <p:nvPr>
            <p:ph type="subTitle" idx="5"/>
          </p:nvPr>
        </p:nvSpPr>
        <p:spPr>
          <a:xfrm>
            <a:off x="3139226" y="1226150"/>
            <a:ext cx="35634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6" name="Google Shape;366;p25"/>
          <p:cNvSpPr txBox="1">
            <a:spLocks noGrp="1"/>
          </p:cNvSpPr>
          <p:nvPr>
            <p:ph type="subTitle" idx="6"/>
          </p:nvPr>
        </p:nvSpPr>
        <p:spPr>
          <a:xfrm>
            <a:off x="3139219" y="2064322"/>
            <a:ext cx="35634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7" name="Google Shape;367;p25"/>
          <p:cNvSpPr txBox="1">
            <a:spLocks noGrp="1"/>
          </p:cNvSpPr>
          <p:nvPr>
            <p:ph type="subTitle" idx="7"/>
          </p:nvPr>
        </p:nvSpPr>
        <p:spPr>
          <a:xfrm>
            <a:off x="3139226" y="2902493"/>
            <a:ext cx="35634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68" name="Google Shape;368;p25"/>
          <p:cNvSpPr txBox="1">
            <a:spLocks noGrp="1"/>
          </p:cNvSpPr>
          <p:nvPr>
            <p:ph type="subTitle" idx="8"/>
          </p:nvPr>
        </p:nvSpPr>
        <p:spPr>
          <a:xfrm>
            <a:off x="3139219" y="3740665"/>
            <a:ext cx="35634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Title and six columns">
  <p:cSld name="CUSTOM_1_1_1">
    <p:spTree>
      <p:nvGrpSpPr>
        <p:cNvPr id="1" name="Shape 369"/>
        <p:cNvGrpSpPr/>
        <p:nvPr/>
      </p:nvGrpSpPr>
      <p:grpSpPr>
        <a:xfrm>
          <a:off x="0" y="0"/>
          <a:ext cx="0" cy="0"/>
          <a:chOff x="0" y="0"/>
          <a:chExt cx="0" cy="0"/>
        </a:xfrm>
      </p:grpSpPr>
      <p:pic>
        <p:nvPicPr>
          <p:cNvPr id="370" name="Google Shape;370;p26"/>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371" name="Google Shape;371;p26"/>
          <p:cNvGrpSpPr/>
          <p:nvPr/>
        </p:nvGrpSpPr>
        <p:grpSpPr>
          <a:xfrm>
            <a:off x="705150" y="430727"/>
            <a:ext cx="7733700" cy="4282045"/>
            <a:chOff x="705150" y="430727"/>
            <a:chExt cx="7733700" cy="4282045"/>
          </a:xfrm>
        </p:grpSpPr>
        <p:cxnSp>
          <p:nvCxnSpPr>
            <p:cNvPr id="372" name="Google Shape;372;p26"/>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373" name="Google Shape;373;p26"/>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374" name="Google Shape;374;p26"/>
          <p:cNvSpPr/>
          <p:nvPr/>
        </p:nvSpPr>
        <p:spPr>
          <a:xfrm rot="10800000" flipH="1">
            <a:off x="-719162" y="3731275"/>
            <a:ext cx="1744200" cy="17442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 name="Google Shape;375;p26"/>
          <p:cNvSpPr/>
          <p:nvPr/>
        </p:nvSpPr>
        <p:spPr>
          <a:xfrm rot="10800000" flipH="1">
            <a:off x="8126213" y="3731275"/>
            <a:ext cx="1744200" cy="1744200"/>
          </a:xfrm>
          <a:prstGeom prst="ellipse">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6" name="Google Shape;376;p26"/>
          <p:cNvGrpSpPr/>
          <p:nvPr/>
        </p:nvGrpSpPr>
        <p:grpSpPr>
          <a:xfrm>
            <a:off x="47350" y="540000"/>
            <a:ext cx="593700" cy="2219150"/>
            <a:chOff x="416300" y="1625425"/>
            <a:chExt cx="593700" cy="2219150"/>
          </a:xfrm>
        </p:grpSpPr>
        <p:sp>
          <p:nvSpPr>
            <p:cNvPr id="377" name="Google Shape;377;p26"/>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26"/>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26"/>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0" name="Google Shape;380;p26"/>
          <p:cNvGrpSpPr/>
          <p:nvPr/>
        </p:nvGrpSpPr>
        <p:grpSpPr>
          <a:xfrm>
            <a:off x="8502950" y="540000"/>
            <a:ext cx="593700" cy="2219150"/>
            <a:chOff x="416300" y="1625425"/>
            <a:chExt cx="593700" cy="2219150"/>
          </a:xfrm>
        </p:grpSpPr>
        <p:sp>
          <p:nvSpPr>
            <p:cNvPr id="381" name="Google Shape;381;p26"/>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26"/>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26"/>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84" name="Google Shape;384;p26"/>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atin typeface="Roboto"/>
                <a:ea typeface="Roboto"/>
                <a:cs typeface="Roboto"/>
                <a:sym typeface="Roboto"/>
              </a:defRPr>
            </a:lvl2pPr>
            <a:lvl3pPr lvl="2" rtl="0">
              <a:spcBef>
                <a:spcPts val="0"/>
              </a:spcBef>
              <a:spcAft>
                <a:spcPts val="0"/>
              </a:spcAft>
              <a:buSzPts val="2800"/>
              <a:buNone/>
              <a:defRPr>
                <a:latin typeface="Roboto"/>
                <a:ea typeface="Roboto"/>
                <a:cs typeface="Roboto"/>
                <a:sym typeface="Roboto"/>
              </a:defRPr>
            </a:lvl3pPr>
            <a:lvl4pPr lvl="3" rtl="0">
              <a:spcBef>
                <a:spcPts val="0"/>
              </a:spcBef>
              <a:spcAft>
                <a:spcPts val="0"/>
              </a:spcAft>
              <a:buSzPts val="2800"/>
              <a:buNone/>
              <a:defRPr>
                <a:latin typeface="Roboto"/>
                <a:ea typeface="Roboto"/>
                <a:cs typeface="Roboto"/>
                <a:sym typeface="Roboto"/>
              </a:defRPr>
            </a:lvl4pPr>
            <a:lvl5pPr lvl="4" rtl="0">
              <a:spcBef>
                <a:spcPts val="0"/>
              </a:spcBef>
              <a:spcAft>
                <a:spcPts val="0"/>
              </a:spcAft>
              <a:buSzPts val="2800"/>
              <a:buNone/>
              <a:defRPr>
                <a:latin typeface="Roboto"/>
                <a:ea typeface="Roboto"/>
                <a:cs typeface="Roboto"/>
                <a:sym typeface="Roboto"/>
              </a:defRPr>
            </a:lvl5pPr>
            <a:lvl6pPr lvl="5" rtl="0">
              <a:spcBef>
                <a:spcPts val="0"/>
              </a:spcBef>
              <a:spcAft>
                <a:spcPts val="0"/>
              </a:spcAft>
              <a:buSzPts val="2800"/>
              <a:buNone/>
              <a:defRPr>
                <a:latin typeface="Roboto"/>
                <a:ea typeface="Roboto"/>
                <a:cs typeface="Roboto"/>
                <a:sym typeface="Roboto"/>
              </a:defRPr>
            </a:lvl6pPr>
            <a:lvl7pPr lvl="6" rtl="0">
              <a:spcBef>
                <a:spcPts val="0"/>
              </a:spcBef>
              <a:spcAft>
                <a:spcPts val="0"/>
              </a:spcAft>
              <a:buSzPts val="2800"/>
              <a:buNone/>
              <a:defRPr>
                <a:latin typeface="Roboto"/>
                <a:ea typeface="Roboto"/>
                <a:cs typeface="Roboto"/>
                <a:sym typeface="Roboto"/>
              </a:defRPr>
            </a:lvl7pPr>
            <a:lvl8pPr lvl="7" rtl="0">
              <a:spcBef>
                <a:spcPts val="0"/>
              </a:spcBef>
              <a:spcAft>
                <a:spcPts val="0"/>
              </a:spcAft>
              <a:buSzPts val="2800"/>
              <a:buNone/>
              <a:defRPr>
                <a:latin typeface="Roboto"/>
                <a:ea typeface="Roboto"/>
                <a:cs typeface="Roboto"/>
                <a:sym typeface="Roboto"/>
              </a:defRPr>
            </a:lvl8pPr>
            <a:lvl9pPr lvl="8" rtl="0">
              <a:spcBef>
                <a:spcPts val="0"/>
              </a:spcBef>
              <a:spcAft>
                <a:spcPts val="0"/>
              </a:spcAft>
              <a:buSzPts val="2800"/>
              <a:buNone/>
              <a:defRPr>
                <a:latin typeface="Roboto"/>
                <a:ea typeface="Roboto"/>
                <a:cs typeface="Roboto"/>
                <a:sym typeface="Roboto"/>
              </a:defRPr>
            </a:lvl9pPr>
          </a:lstStyle>
          <a:p>
            <a:endParaRPr/>
          </a:p>
        </p:txBody>
      </p:sp>
      <p:sp>
        <p:nvSpPr>
          <p:cNvPr id="385" name="Google Shape;385;p26"/>
          <p:cNvSpPr txBox="1">
            <a:spLocks noGrp="1"/>
          </p:cNvSpPr>
          <p:nvPr>
            <p:ph type="subTitle" idx="1"/>
          </p:nvPr>
        </p:nvSpPr>
        <p:spPr>
          <a:xfrm>
            <a:off x="1031900" y="1951358"/>
            <a:ext cx="2130600" cy="5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86" name="Google Shape;386;p26"/>
          <p:cNvSpPr txBox="1">
            <a:spLocks noGrp="1"/>
          </p:cNvSpPr>
          <p:nvPr>
            <p:ph type="subTitle" idx="2"/>
          </p:nvPr>
        </p:nvSpPr>
        <p:spPr>
          <a:xfrm>
            <a:off x="3506695" y="1951358"/>
            <a:ext cx="2130600" cy="5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87" name="Google Shape;387;p26"/>
          <p:cNvSpPr txBox="1">
            <a:spLocks noGrp="1"/>
          </p:cNvSpPr>
          <p:nvPr>
            <p:ph type="subTitle" idx="3"/>
          </p:nvPr>
        </p:nvSpPr>
        <p:spPr>
          <a:xfrm>
            <a:off x="5981490" y="1951358"/>
            <a:ext cx="2130600" cy="5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88" name="Google Shape;388;p26"/>
          <p:cNvSpPr txBox="1">
            <a:spLocks noGrp="1"/>
          </p:cNvSpPr>
          <p:nvPr>
            <p:ph type="subTitle" idx="4"/>
          </p:nvPr>
        </p:nvSpPr>
        <p:spPr>
          <a:xfrm>
            <a:off x="1031900" y="3408408"/>
            <a:ext cx="2130600" cy="5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89" name="Google Shape;389;p26"/>
          <p:cNvSpPr txBox="1">
            <a:spLocks noGrp="1"/>
          </p:cNvSpPr>
          <p:nvPr>
            <p:ph type="subTitle" idx="5"/>
          </p:nvPr>
        </p:nvSpPr>
        <p:spPr>
          <a:xfrm>
            <a:off x="3506695" y="3408408"/>
            <a:ext cx="2130600" cy="5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90" name="Google Shape;390;p26"/>
          <p:cNvSpPr txBox="1">
            <a:spLocks noGrp="1"/>
          </p:cNvSpPr>
          <p:nvPr>
            <p:ph type="subTitle" idx="6"/>
          </p:nvPr>
        </p:nvSpPr>
        <p:spPr>
          <a:xfrm>
            <a:off x="5981490" y="3408408"/>
            <a:ext cx="2130600" cy="5631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algn="ctr" rtl="0">
              <a:lnSpc>
                <a:spcPct val="100000"/>
              </a:lnSpc>
              <a:spcBef>
                <a:spcPts val="0"/>
              </a:spcBef>
              <a:spcAft>
                <a:spcPts val="0"/>
              </a:spcAft>
              <a:buSzPts val="2100"/>
              <a:buNone/>
              <a:defRPr sz="2100"/>
            </a:lvl2pPr>
            <a:lvl3pPr lvl="2" algn="ctr" rtl="0">
              <a:lnSpc>
                <a:spcPct val="100000"/>
              </a:lnSpc>
              <a:spcBef>
                <a:spcPts val="0"/>
              </a:spcBef>
              <a:spcAft>
                <a:spcPts val="0"/>
              </a:spcAft>
              <a:buSzPts val="2100"/>
              <a:buNone/>
              <a:defRPr sz="2100"/>
            </a:lvl3pPr>
            <a:lvl4pPr lvl="3" algn="ctr" rtl="0">
              <a:lnSpc>
                <a:spcPct val="100000"/>
              </a:lnSpc>
              <a:spcBef>
                <a:spcPts val="0"/>
              </a:spcBef>
              <a:spcAft>
                <a:spcPts val="0"/>
              </a:spcAft>
              <a:buSzPts val="2100"/>
              <a:buNone/>
              <a:defRPr sz="2100"/>
            </a:lvl4pPr>
            <a:lvl5pPr lvl="4" algn="ctr" rtl="0">
              <a:lnSpc>
                <a:spcPct val="100000"/>
              </a:lnSpc>
              <a:spcBef>
                <a:spcPts val="0"/>
              </a:spcBef>
              <a:spcAft>
                <a:spcPts val="0"/>
              </a:spcAft>
              <a:buSzPts val="2100"/>
              <a:buNone/>
              <a:defRPr sz="2100"/>
            </a:lvl5pPr>
            <a:lvl6pPr lvl="5" algn="ctr" rtl="0">
              <a:lnSpc>
                <a:spcPct val="100000"/>
              </a:lnSpc>
              <a:spcBef>
                <a:spcPts val="0"/>
              </a:spcBef>
              <a:spcAft>
                <a:spcPts val="0"/>
              </a:spcAft>
              <a:buSzPts val="2100"/>
              <a:buNone/>
              <a:defRPr sz="2100"/>
            </a:lvl6pPr>
            <a:lvl7pPr lvl="6" algn="ctr" rtl="0">
              <a:lnSpc>
                <a:spcPct val="100000"/>
              </a:lnSpc>
              <a:spcBef>
                <a:spcPts val="0"/>
              </a:spcBef>
              <a:spcAft>
                <a:spcPts val="0"/>
              </a:spcAft>
              <a:buSzPts val="2100"/>
              <a:buNone/>
              <a:defRPr sz="2100"/>
            </a:lvl7pPr>
            <a:lvl8pPr lvl="7" algn="ctr" rtl="0">
              <a:lnSpc>
                <a:spcPct val="100000"/>
              </a:lnSpc>
              <a:spcBef>
                <a:spcPts val="0"/>
              </a:spcBef>
              <a:spcAft>
                <a:spcPts val="0"/>
              </a:spcAft>
              <a:buSzPts val="2100"/>
              <a:buNone/>
              <a:defRPr sz="2100"/>
            </a:lvl8pPr>
            <a:lvl9pPr lvl="8" algn="ctr" rtl="0">
              <a:lnSpc>
                <a:spcPct val="100000"/>
              </a:lnSpc>
              <a:spcBef>
                <a:spcPts val="0"/>
              </a:spcBef>
              <a:spcAft>
                <a:spcPts val="0"/>
              </a:spcAft>
              <a:buSzPts val="2100"/>
              <a:buNone/>
              <a:defRPr sz="2100"/>
            </a:lvl9pPr>
          </a:lstStyle>
          <a:p>
            <a:endParaRPr/>
          </a:p>
        </p:txBody>
      </p:sp>
      <p:sp>
        <p:nvSpPr>
          <p:cNvPr id="391" name="Google Shape;391;p26"/>
          <p:cNvSpPr txBox="1">
            <a:spLocks noGrp="1"/>
          </p:cNvSpPr>
          <p:nvPr>
            <p:ph type="subTitle" idx="7"/>
          </p:nvPr>
        </p:nvSpPr>
        <p:spPr>
          <a:xfrm>
            <a:off x="1031900" y="1625150"/>
            <a:ext cx="2130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92" name="Google Shape;392;p26"/>
          <p:cNvSpPr txBox="1">
            <a:spLocks noGrp="1"/>
          </p:cNvSpPr>
          <p:nvPr>
            <p:ph type="subTitle" idx="8"/>
          </p:nvPr>
        </p:nvSpPr>
        <p:spPr>
          <a:xfrm>
            <a:off x="3506700" y="1625150"/>
            <a:ext cx="2130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93" name="Google Shape;393;p26"/>
          <p:cNvSpPr txBox="1">
            <a:spLocks noGrp="1"/>
          </p:cNvSpPr>
          <p:nvPr>
            <p:ph type="subTitle" idx="9"/>
          </p:nvPr>
        </p:nvSpPr>
        <p:spPr>
          <a:xfrm>
            <a:off x="5981513" y="1625150"/>
            <a:ext cx="2130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94" name="Google Shape;394;p26"/>
          <p:cNvSpPr txBox="1">
            <a:spLocks noGrp="1"/>
          </p:cNvSpPr>
          <p:nvPr>
            <p:ph type="subTitle" idx="13"/>
          </p:nvPr>
        </p:nvSpPr>
        <p:spPr>
          <a:xfrm>
            <a:off x="1031900" y="3077547"/>
            <a:ext cx="2130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95" name="Google Shape;395;p26"/>
          <p:cNvSpPr txBox="1">
            <a:spLocks noGrp="1"/>
          </p:cNvSpPr>
          <p:nvPr>
            <p:ph type="subTitle" idx="14"/>
          </p:nvPr>
        </p:nvSpPr>
        <p:spPr>
          <a:xfrm>
            <a:off x="3506700" y="3077547"/>
            <a:ext cx="2130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396" name="Google Shape;396;p26"/>
          <p:cNvSpPr txBox="1">
            <a:spLocks noGrp="1"/>
          </p:cNvSpPr>
          <p:nvPr>
            <p:ph type="subTitle" idx="15"/>
          </p:nvPr>
        </p:nvSpPr>
        <p:spPr>
          <a:xfrm>
            <a:off x="5981513" y="3077547"/>
            <a:ext cx="21306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Numbers and text">
  <p:cSld name="CUSTOM_7_1_2">
    <p:spTree>
      <p:nvGrpSpPr>
        <p:cNvPr id="1" name="Shape 397"/>
        <p:cNvGrpSpPr/>
        <p:nvPr/>
      </p:nvGrpSpPr>
      <p:grpSpPr>
        <a:xfrm>
          <a:off x="0" y="0"/>
          <a:ext cx="0" cy="0"/>
          <a:chOff x="0" y="0"/>
          <a:chExt cx="0" cy="0"/>
        </a:xfrm>
      </p:grpSpPr>
      <p:pic>
        <p:nvPicPr>
          <p:cNvPr id="398" name="Google Shape;398;p27"/>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399" name="Google Shape;399;p27"/>
          <p:cNvGrpSpPr/>
          <p:nvPr/>
        </p:nvGrpSpPr>
        <p:grpSpPr>
          <a:xfrm>
            <a:off x="705150" y="430727"/>
            <a:ext cx="7733700" cy="4282045"/>
            <a:chOff x="705150" y="430727"/>
            <a:chExt cx="7733700" cy="4282045"/>
          </a:xfrm>
        </p:grpSpPr>
        <p:cxnSp>
          <p:nvCxnSpPr>
            <p:cNvPr id="400" name="Google Shape;400;p27"/>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401" name="Google Shape;401;p27"/>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402" name="Google Shape;402;p27"/>
          <p:cNvSpPr/>
          <p:nvPr/>
        </p:nvSpPr>
        <p:spPr>
          <a:xfrm>
            <a:off x="-727350" y="366560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27"/>
          <p:cNvSpPr/>
          <p:nvPr/>
        </p:nvSpPr>
        <p:spPr>
          <a:xfrm>
            <a:off x="8102325" y="-736400"/>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04" name="Google Shape;404;p27"/>
          <p:cNvGrpSpPr/>
          <p:nvPr/>
        </p:nvGrpSpPr>
        <p:grpSpPr>
          <a:xfrm rot="10800000">
            <a:off x="112460" y="159511"/>
            <a:ext cx="471279" cy="1761783"/>
            <a:chOff x="416300" y="1625425"/>
            <a:chExt cx="593700" cy="2219150"/>
          </a:xfrm>
        </p:grpSpPr>
        <p:sp>
          <p:nvSpPr>
            <p:cNvPr id="405" name="Google Shape;405;p27"/>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27"/>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27"/>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8" name="Google Shape;408;p27"/>
          <p:cNvGrpSpPr/>
          <p:nvPr/>
        </p:nvGrpSpPr>
        <p:grpSpPr>
          <a:xfrm rot="10800000">
            <a:off x="8560260" y="3222211"/>
            <a:ext cx="471279" cy="1761783"/>
            <a:chOff x="416300" y="1625425"/>
            <a:chExt cx="593700" cy="2219150"/>
          </a:xfrm>
        </p:grpSpPr>
        <p:sp>
          <p:nvSpPr>
            <p:cNvPr id="409" name="Google Shape;409;p27"/>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27"/>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27"/>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12" name="Google Shape;412;p27"/>
          <p:cNvSpPr txBox="1">
            <a:spLocks noGrp="1"/>
          </p:cNvSpPr>
          <p:nvPr>
            <p:ph type="title"/>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13" name="Google Shape;413;p27"/>
          <p:cNvSpPr txBox="1">
            <a:spLocks noGrp="1"/>
          </p:cNvSpPr>
          <p:nvPr>
            <p:ph type="subTitle" idx="1"/>
          </p:nvPr>
        </p:nvSpPr>
        <p:spPr>
          <a:xfrm>
            <a:off x="1217351" y="3745241"/>
            <a:ext cx="1946700" cy="5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414" name="Google Shape;414;p27"/>
          <p:cNvSpPr txBox="1">
            <a:spLocks noGrp="1"/>
          </p:cNvSpPr>
          <p:nvPr>
            <p:ph type="subTitle" idx="2"/>
          </p:nvPr>
        </p:nvSpPr>
        <p:spPr>
          <a:xfrm>
            <a:off x="5979969" y="3745241"/>
            <a:ext cx="1946700" cy="5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415" name="Google Shape;415;p27"/>
          <p:cNvSpPr txBox="1">
            <a:spLocks noGrp="1"/>
          </p:cNvSpPr>
          <p:nvPr>
            <p:ph type="subTitle" idx="3"/>
          </p:nvPr>
        </p:nvSpPr>
        <p:spPr>
          <a:xfrm>
            <a:off x="3598660" y="3745241"/>
            <a:ext cx="1946700" cy="5373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416" name="Google Shape;416;p27"/>
          <p:cNvSpPr txBox="1">
            <a:spLocks noGrp="1"/>
          </p:cNvSpPr>
          <p:nvPr>
            <p:ph type="subTitle" idx="4"/>
          </p:nvPr>
        </p:nvSpPr>
        <p:spPr>
          <a:xfrm>
            <a:off x="1217338" y="3407550"/>
            <a:ext cx="19467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17" name="Google Shape;417;p27"/>
          <p:cNvSpPr txBox="1">
            <a:spLocks noGrp="1"/>
          </p:cNvSpPr>
          <p:nvPr>
            <p:ph type="subTitle" idx="5"/>
          </p:nvPr>
        </p:nvSpPr>
        <p:spPr>
          <a:xfrm>
            <a:off x="3598646" y="3407550"/>
            <a:ext cx="19467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18" name="Google Shape;418;p27"/>
          <p:cNvSpPr txBox="1">
            <a:spLocks noGrp="1"/>
          </p:cNvSpPr>
          <p:nvPr>
            <p:ph type="subTitle" idx="6"/>
          </p:nvPr>
        </p:nvSpPr>
        <p:spPr>
          <a:xfrm>
            <a:off x="5979954" y="3407550"/>
            <a:ext cx="1946700" cy="4776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19" name="Google Shape;419;p27"/>
          <p:cNvSpPr txBox="1">
            <a:spLocks noGrp="1"/>
          </p:cNvSpPr>
          <p:nvPr>
            <p:ph type="title" idx="7" hasCustomPrompt="1"/>
          </p:nvPr>
        </p:nvSpPr>
        <p:spPr>
          <a:xfrm>
            <a:off x="1534150" y="2922450"/>
            <a:ext cx="1313100" cy="4329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Staatliches"/>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20" name="Google Shape;420;p27"/>
          <p:cNvSpPr txBox="1">
            <a:spLocks noGrp="1"/>
          </p:cNvSpPr>
          <p:nvPr>
            <p:ph type="title" idx="8" hasCustomPrompt="1"/>
          </p:nvPr>
        </p:nvSpPr>
        <p:spPr>
          <a:xfrm>
            <a:off x="3915450" y="2922450"/>
            <a:ext cx="1313100" cy="4329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Staatliches"/>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21" name="Google Shape;421;p27"/>
          <p:cNvSpPr txBox="1">
            <a:spLocks noGrp="1"/>
          </p:cNvSpPr>
          <p:nvPr>
            <p:ph type="title" idx="9" hasCustomPrompt="1"/>
          </p:nvPr>
        </p:nvSpPr>
        <p:spPr>
          <a:xfrm>
            <a:off x="6296750" y="2922450"/>
            <a:ext cx="1313100" cy="4329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Staatliches"/>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Numbers and text 1">
  <p:cSld name="CUSTOM_5_2_1_2_1_1_1_1">
    <p:spTree>
      <p:nvGrpSpPr>
        <p:cNvPr id="1" name="Shape 422"/>
        <p:cNvGrpSpPr/>
        <p:nvPr/>
      </p:nvGrpSpPr>
      <p:grpSpPr>
        <a:xfrm>
          <a:off x="0" y="0"/>
          <a:ext cx="0" cy="0"/>
          <a:chOff x="0" y="0"/>
          <a:chExt cx="0" cy="0"/>
        </a:xfrm>
      </p:grpSpPr>
      <p:pic>
        <p:nvPicPr>
          <p:cNvPr id="423" name="Google Shape;423;p28"/>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424" name="Google Shape;424;p28"/>
          <p:cNvGrpSpPr/>
          <p:nvPr/>
        </p:nvGrpSpPr>
        <p:grpSpPr>
          <a:xfrm>
            <a:off x="705150" y="430727"/>
            <a:ext cx="7733700" cy="4282045"/>
            <a:chOff x="705150" y="430727"/>
            <a:chExt cx="7733700" cy="4282045"/>
          </a:xfrm>
        </p:grpSpPr>
        <p:cxnSp>
          <p:nvCxnSpPr>
            <p:cNvPr id="425" name="Google Shape;425;p28"/>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426" name="Google Shape;426;p28"/>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427" name="Google Shape;427;p28"/>
          <p:cNvSpPr txBox="1">
            <a:spLocks noGrp="1"/>
          </p:cNvSpPr>
          <p:nvPr>
            <p:ph type="subTitle" idx="1"/>
          </p:nvPr>
        </p:nvSpPr>
        <p:spPr>
          <a:xfrm>
            <a:off x="4023850" y="3767724"/>
            <a:ext cx="3657900" cy="370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428" name="Google Shape;428;p28"/>
          <p:cNvSpPr txBox="1">
            <a:spLocks noGrp="1"/>
          </p:cNvSpPr>
          <p:nvPr>
            <p:ph type="subTitle" idx="2"/>
          </p:nvPr>
        </p:nvSpPr>
        <p:spPr>
          <a:xfrm>
            <a:off x="4023875" y="1698624"/>
            <a:ext cx="3657900" cy="370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429" name="Google Shape;429;p28"/>
          <p:cNvSpPr txBox="1">
            <a:spLocks noGrp="1"/>
          </p:cNvSpPr>
          <p:nvPr>
            <p:ph type="subTitle" idx="3"/>
          </p:nvPr>
        </p:nvSpPr>
        <p:spPr>
          <a:xfrm>
            <a:off x="4023875" y="2733161"/>
            <a:ext cx="3657900" cy="370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sp>
        <p:nvSpPr>
          <p:cNvPr id="430" name="Google Shape;430;p28"/>
          <p:cNvSpPr txBox="1">
            <a:spLocks noGrp="1"/>
          </p:cNvSpPr>
          <p:nvPr>
            <p:ph type="subTitle" idx="4"/>
          </p:nvPr>
        </p:nvSpPr>
        <p:spPr>
          <a:xfrm>
            <a:off x="4023861" y="3426938"/>
            <a:ext cx="36579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31" name="Google Shape;431;p28"/>
          <p:cNvSpPr txBox="1">
            <a:spLocks noGrp="1"/>
          </p:cNvSpPr>
          <p:nvPr>
            <p:ph type="subTitle" idx="5"/>
          </p:nvPr>
        </p:nvSpPr>
        <p:spPr>
          <a:xfrm>
            <a:off x="4023875" y="2392375"/>
            <a:ext cx="36579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32" name="Google Shape;432;p28"/>
          <p:cNvSpPr txBox="1">
            <a:spLocks noGrp="1"/>
          </p:cNvSpPr>
          <p:nvPr>
            <p:ph type="subTitle" idx="6"/>
          </p:nvPr>
        </p:nvSpPr>
        <p:spPr>
          <a:xfrm>
            <a:off x="4023890" y="1357838"/>
            <a:ext cx="3657900" cy="477600"/>
          </a:xfrm>
          <a:prstGeom prst="rect">
            <a:avLst/>
          </a:prstGeom>
        </p:spPr>
        <p:txBody>
          <a:bodyPr spcFirstLastPara="1" wrap="square" lIns="91425" tIns="91425" rIns="91425" bIns="91425" anchor="b" anchorCtr="0">
            <a:noAutofit/>
          </a:bodyPr>
          <a:lstStyle>
            <a:lvl1pPr lvl="0" rtl="0">
              <a:spcBef>
                <a:spcPts val="0"/>
              </a:spcBef>
              <a:spcAft>
                <a:spcPts val="0"/>
              </a:spcAft>
              <a:buSzPts val="2400"/>
              <a:buFont typeface="Anton"/>
              <a:buNone/>
              <a:defRPr sz="2400" b="1">
                <a:latin typeface="Archivo"/>
                <a:ea typeface="Archivo"/>
                <a:cs typeface="Archivo"/>
                <a:sym typeface="Archivo"/>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33" name="Google Shape;433;p28"/>
          <p:cNvSpPr txBox="1">
            <a:spLocks noGrp="1"/>
          </p:cNvSpPr>
          <p:nvPr>
            <p:ph type="title" hasCustomPrompt="1"/>
          </p:nvPr>
        </p:nvSpPr>
        <p:spPr>
          <a:xfrm>
            <a:off x="1462225" y="1424400"/>
            <a:ext cx="1313100" cy="5373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Staatliches"/>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34" name="Google Shape;434;p28"/>
          <p:cNvSpPr txBox="1">
            <a:spLocks noGrp="1"/>
          </p:cNvSpPr>
          <p:nvPr>
            <p:ph type="title" idx="7" hasCustomPrompt="1"/>
          </p:nvPr>
        </p:nvSpPr>
        <p:spPr>
          <a:xfrm>
            <a:off x="1462225" y="2479225"/>
            <a:ext cx="1313100" cy="5373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Staatliches"/>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35" name="Google Shape;435;p28"/>
          <p:cNvSpPr txBox="1">
            <a:spLocks noGrp="1"/>
          </p:cNvSpPr>
          <p:nvPr>
            <p:ph type="title" idx="8" hasCustomPrompt="1"/>
          </p:nvPr>
        </p:nvSpPr>
        <p:spPr>
          <a:xfrm>
            <a:off x="1462225" y="3534050"/>
            <a:ext cx="1313100" cy="537300"/>
          </a:xfrm>
          <a:prstGeom prst="rect">
            <a:avLst/>
          </a:prstGeom>
        </p:spPr>
        <p:txBody>
          <a:bodyPr spcFirstLastPara="1" wrap="square" lIns="91425" tIns="91425" rIns="91425" bIns="91425" anchor="ctr" anchorCtr="0">
            <a:noAutofit/>
          </a:bodyPr>
          <a:lstStyle>
            <a:lvl1pPr lvl="0" rtl="0">
              <a:spcBef>
                <a:spcPts val="0"/>
              </a:spcBef>
              <a:spcAft>
                <a:spcPts val="0"/>
              </a:spcAft>
              <a:buSzPts val="2400"/>
              <a:buFont typeface="Staatliches"/>
              <a:buNone/>
              <a:defRPr sz="2400"/>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436" name="Google Shape;436;p28"/>
          <p:cNvSpPr/>
          <p:nvPr/>
        </p:nvSpPr>
        <p:spPr>
          <a:xfrm>
            <a:off x="7681775" y="3635550"/>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8"/>
          <p:cNvSpPr/>
          <p:nvPr/>
        </p:nvSpPr>
        <p:spPr>
          <a:xfrm>
            <a:off x="-809075" y="-70635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8" name="Google Shape;438;p28"/>
          <p:cNvGrpSpPr/>
          <p:nvPr/>
        </p:nvGrpSpPr>
        <p:grpSpPr>
          <a:xfrm>
            <a:off x="111450" y="1462175"/>
            <a:ext cx="593700" cy="2219150"/>
            <a:chOff x="416300" y="1625425"/>
            <a:chExt cx="593700" cy="2219150"/>
          </a:xfrm>
        </p:grpSpPr>
        <p:sp>
          <p:nvSpPr>
            <p:cNvPr id="439" name="Google Shape;439;p28"/>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 name="Google Shape;440;p28"/>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28"/>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2" name="Google Shape;442;p28"/>
          <p:cNvSpPr txBox="1">
            <a:spLocks noGrp="1"/>
          </p:cNvSpPr>
          <p:nvPr>
            <p:ph type="title" idx="9"/>
          </p:nvPr>
        </p:nvSpPr>
        <p:spPr>
          <a:xfrm>
            <a:off x="720000" y="540000"/>
            <a:ext cx="7704000" cy="4776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hanks">
  <p:cSld name="CUSTOM_4">
    <p:spTree>
      <p:nvGrpSpPr>
        <p:cNvPr id="1" name="Shape 443"/>
        <p:cNvGrpSpPr/>
        <p:nvPr/>
      </p:nvGrpSpPr>
      <p:grpSpPr>
        <a:xfrm>
          <a:off x="0" y="0"/>
          <a:ext cx="0" cy="0"/>
          <a:chOff x="0" y="0"/>
          <a:chExt cx="0" cy="0"/>
        </a:xfrm>
      </p:grpSpPr>
      <p:pic>
        <p:nvPicPr>
          <p:cNvPr id="444" name="Google Shape;444;p29"/>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445" name="Google Shape;445;p29"/>
          <p:cNvGrpSpPr/>
          <p:nvPr/>
        </p:nvGrpSpPr>
        <p:grpSpPr>
          <a:xfrm>
            <a:off x="705150" y="430727"/>
            <a:ext cx="7733700" cy="4282045"/>
            <a:chOff x="705150" y="430727"/>
            <a:chExt cx="7733700" cy="4282045"/>
          </a:xfrm>
        </p:grpSpPr>
        <p:cxnSp>
          <p:nvCxnSpPr>
            <p:cNvPr id="446" name="Google Shape;446;p29"/>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447" name="Google Shape;447;p29"/>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448" name="Google Shape;448;p29"/>
          <p:cNvSpPr txBox="1">
            <a:spLocks noGrp="1"/>
          </p:cNvSpPr>
          <p:nvPr>
            <p:ph type="subTitle" idx="1"/>
          </p:nvPr>
        </p:nvSpPr>
        <p:spPr>
          <a:xfrm>
            <a:off x="4572000" y="1523695"/>
            <a:ext cx="3852000" cy="1073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449" name="Google Shape;449;p29"/>
          <p:cNvSpPr txBox="1">
            <a:spLocks noGrp="1"/>
          </p:cNvSpPr>
          <p:nvPr>
            <p:ph type="ctrTitle"/>
          </p:nvPr>
        </p:nvSpPr>
        <p:spPr>
          <a:xfrm flipH="1">
            <a:off x="4578350" y="949467"/>
            <a:ext cx="3852000" cy="6585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5200"/>
              <a:buNone/>
              <a:defRPr sz="4800"/>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450" name="Google Shape;450;p29"/>
          <p:cNvSpPr txBox="1"/>
          <p:nvPr/>
        </p:nvSpPr>
        <p:spPr>
          <a:xfrm>
            <a:off x="4972650" y="3180425"/>
            <a:ext cx="3026100" cy="728700"/>
          </a:xfrm>
          <a:prstGeom prst="rect">
            <a:avLst/>
          </a:prstGeom>
          <a:noFill/>
          <a:ln>
            <a:noFill/>
          </a:ln>
        </p:spPr>
        <p:txBody>
          <a:bodyPr spcFirstLastPara="1" wrap="square" lIns="91425" tIns="91425" rIns="91425" bIns="91425" anchor="t" anchorCtr="0">
            <a:noAutofit/>
          </a:bodyPr>
          <a:lstStyle/>
          <a:p>
            <a:pPr marL="0" lvl="0" indent="0" algn="ctr" rtl="0">
              <a:lnSpc>
                <a:spcPct val="114000"/>
              </a:lnSpc>
              <a:spcBef>
                <a:spcPts val="0"/>
              </a:spcBef>
              <a:spcAft>
                <a:spcPts val="0"/>
              </a:spcAft>
              <a:buNone/>
            </a:pPr>
            <a:r>
              <a:rPr lang="en" sz="1100">
                <a:solidFill>
                  <a:schemeClr val="dk1"/>
                </a:solidFill>
                <a:latin typeface="Actor"/>
                <a:ea typeface="Actor"/>
                <a:cs typeface="Actor"/>
                <a:sym typeface="Actor"/>
              </a:rPr>
              <a:t>CREDITS: This presentation template was created by </a:t>
            </a:r>
            <a:r>
              <a:rPr lang="en" sz="1100" b="1">
                <a:solidFill>
                  <a:schemeClr val="hlink"/>
                </a:solidFill>
                <a:uFill>
                  <a:noFill/>
                </a:uFill>
                <a:latin typeface="Actor"/>
                <a:ea typeface="Actor"/>
                <a:cs typeface="Actor"/>
                <a:sym typeface="Actor"/>
                <a:hlinkClick r:id="rId3"/>
              </a:rPr>
              <a:t>Slidesgo</a:t>
            </a:r>
            <a:r>
              <a:rPr lang="en" sz="1100" b="1">
                <a:solidFill>
                  <a:schemeClr val="dk1"/>
                </a:solidFill>
                <a:latin typeface="Actor"/>
                <a:ea typeface="Actor"/>
                <a:cs typeface="Actor"/>
                <a:sym typeface="Actor"/>
              </a:rPr>
              <a:t>,</a:t>
            </a:r>
            <a:r>
              <a:rPr lang="en" sz="1100">
                <a:solidFill>
                  <a:schemeClr val="dk1"/>
                </a:solidFill>
                <a:latin typeface="Actor"/>
                <a:ea typeface="Actor"/>
                <a:cs typeface="Actor"/>
                <a:sym typeface="Actor"/>
              </a:rPr>
              <a:t> and includes icons by </a:t>
            </a:r>
            <a:r>
              <a:rPr lang="en" sz="1100" b="1">
                <a:solidFill>
                  <a:schemeClr val="dk1"/>
                </a:solidFill>
                <a:uFill>
                  <a:noFill/>
                </a:uFill>
                <a:latin typeface="Actor"/>
                <a:ea typeface="Actor"/>
                <a:cs typeface="Actor"/>
                <a:sym typeface="Actor"/>
                <a:hlinkClick r:id="rId4">
                  <a:extLst>
                    <a:ext uri="{A12FA001-AC4F-418D-AE19-62706E023703}">
                      <ahyp:hlinkClr xmlns:ahyp="http://schemas.microsoft.com/office/drawing/2018/hyperlinkcolor" val="tx"/>
                    </a:ext>
                  </a:extLst>
                </a:hlinkClick>
              </a:rPr>
              <a:t>Flaticon</a:t>
            </a:r>
            <a:r>
              <a:rPr lang="en" sz="1100">
                <a:solidFill>
                  <a:schemeClr val="dk1"/>
                </a:solidFill>
                <a:latin typeface="Actor"/>
                <a:ea typeface="Actor"/>
                <a:cs typeface="Actor"/>
                <a:sym typeface="Actor"/>
              </a:rPr>
              <a:t>, and infographics &amp; images by </a:t>
            </a:r>
            <a:r>
              <a:rPr lang="en" sz="1100" b="1">
                <a:solidFill>
                  <a:schemeClr val="dk1"/>
                </a:solidFill>
                <a:uFill>
                  <a:noFill/>
                </a:uFill>
                <a:latin typeface="Actor"/>
                <a:ea typeface="Actor"/>
                <a:cs typeface="Actor"/>
                <a:sym typeface="Actor"/>
                <a:hlinkClick r:id="rId5">
                  <a:extLst>
                    <a:ext uri="{A12FA001-AC4F-418D-AE19-62706E023703}">
                      <ahyp:hlinkClr xmlns:ahyp="http://schemas.microsoft.com/office/drawing/2018/hyperlinkcolor" val="tx"/>
                    </a:ext>
                  </a:extLst>
                </a:hlinkClick>
              </a:rPr>
              <a:t>Freepik</a:t>
            </a:r>
            <a:r>
              <a:rPr lang="en" sz="1100">
                <a:solidFill>
                  <a:schemeClr val="dk1"/>
                </a:solidFill>
                <a:latin typeface="Actor"/>
                <a:ea typeface="Actor"/>
                <a:cs typeface="Actor"/>
                <a:sym typeface="Actor"/>
              </a:rPr>
              <a:t> </a:t>
            </a:r>
            <a:endParaRPr sz="1100">
              <a:solidFill>
                <a:schemeClr val="dk1"/>
              </a:solidFill>
              <a:latin typeface="Actor"/>
              <a:ea typeface="Actor"/>
              <a:cs typeface="Actor"/>
              <a:sym typeface="Actor"/>
            </a:endParaRPr>
          </a:p>
        </p:txBody>
      </p:sp>
      <p:grpSp>
        <p:nvGrpSpPr>
          <p:cNvPr id="451" name="Google Shape;451;p29"/>
          <p:cNvGrpSpPr/>
          <p:nvPr/>
        </p:nvGrpSpPr>
        <p:grpSpPr>
          <a:xfrm>
            <a:off x="8134000" y="1469562"/>
            <a:ext cx="593700" cy="2219150"/>
            <a:chOff x="416300" y="1625425"/>
            <a:chExt cx="593700" cy="2219150"/>
          </a:xfrm>
        </p:grpSpPr>
        <p:sp>
          <p:nvSpPr>
            <p:cNvPr id="452" name="Google Shape;452;p29"/>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29"/>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29"/>
            <p:cNvSpPr/>
            <p:nvPr/>
          </p:nvSpPr>
          <p:spPr>
            <a:xfrm>
              <a:off x="416300" y="325087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Background ">
  <p:cSld name="CUSTOM_2">
    <p:spTree>
      <p:nvGrpSpPr>
        <p:cNvPr id="1" name="Shape 455"/>
        <p:cNvGrpSpPr/>
        <p:nvPr/>
      </p:nvGrpSpPr>
      <p:grpSpPr>
        <a:xfrm>
          <a:off x="0" y="0"/>
          <a:ext cx="0" cy="0"/>
          <a:chOff x="0" y="0"/>
          <a:chExt cx="0" cy="0"/>
        </a:xfrm>
      </p:grpSpPr>
      <p:pic>
        <p:nvPicPr>
          <p:cNvPr id="456" name="Google Shape;456;p30"/>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457" name="Google Shape;457;p30"/>
          <p:cNvGrpSpPr/>
          <p:nvPr/>
        </p:nvGrpSpPr>
        <p:grpSpPr>
          <a:xfrm>
            <a:off x="705150" y="430727"/>
            <a:ext cx="7733700" cy="4282045"/>
            <a:chOff x="705150" y="430727"/>
            <a:chExt cx="7733700" cy="4282045"/>
          </a:xfrm>
        </p:grpSpPr>
        <p:cxnSp>
          <p:nvCxnSpPr>
            <p:cNvPr id="458" name="Google Shape;458;p30"/>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459" name="Google Shape;459;p30"/>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460" name="Google Shape;460;p30"/>
          <p:cNvSpPr/>
          <p:nvPr/>
        </p:nvSpPr>
        <p:spPr>
          <a:xfrm>
            <a:off x="-683075" y="1762500"/>
            <a:ext cx="1618500" cy="1618500"/>
          </a:xfrm>
          <a:prstGeom prst="donut">
            <a:avLst>
              <a:gd name="adj" fmla="val 2500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0"/>
          <p:cNvSpPr/>
          <p:nvPr/>
        </p:nvSpPr>
        <p:spPr>
          <a:xfrm>
            <a:off x="8208575" y="1762500"/>
            <a:ext cx="1618500" cy="1618500"/>
          </a:xfrm>
          <a:prstGeom prst="donut">
            <a:avLst>
              <a:gd name="adj" fmla="val 2500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 name="Google Shape;462;p30"/>
          <p:cNvGrpSpPr/>
          <p:nvPr/>
        </p:nvGrpSpPr>
        <p:grpSpPr>
          <a:xfrm>
            <a:off x="487778" y="3435471"/>
            <a:ext cx="450737" cy="1067758"/>
            <a:chOff x="416300" y="1625425"/>
            <a:chExt cx="593700" cy="1406425"/>
          </a:xfrm>
        </p:grpSpPr>
        <p:sp>
          <p:nvSpPr>
            <p:cNvPr id="463" name="Google Shape;463;p3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5" name="Google Shape;465;p30"/>
          <p:cNvGrpSpPr/>
          <p:nvPr/>
        </p:nvGrpSpPr>
        <p:grpSpPr>
          <a:xfrm>
            <a:off x="8205478" y="3435471"/>
            <a:ext cx="450737" cy="1067758"/>
            <a:chOff x="416300" y="1625425"/>
            <a:chExt cx="593700" cy="1406425"/>
          </a:xfrm>
        </p:grpSpPr>
        <p:sp>
          <p:nvSpPr>
            <p:cNvPr id="466" name="Google Shape;466;p3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8" name="Google Shape;468;p30"/>
          <p:cNvGrpSpPr/>
          <p:nvPr/>
        </p:nvGrpSpPr>
        <p:grpSpPr>
          <a:xfrm>
            <a:off x="487778" y="640271"/>
            <a:ext cx="450737" cy="1067758"/>
            <a:chOff x="416300" y="1625425"/>
            <a:chExt cx="593700" cy="1406425"/>
          </a:xfrm>
        </p:grpSpPr>
        <p:sp>
          <p:nvSpPr>
            <p:cNvPr id="469" name="Google Shape;469;p3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1" name="Google Shape;471;p30"/>
          <p:cNvGrpSpPr/>
          <p:nvPr/>
        </p:nvGrpSpPr>
        <p:grpSpPr>
          <a:xfrm>
            <a:off x="8205478" y="640271"/>
            <a:ext cx="450737" cy="1067758"/>
            <a:chOff x="416300" y="1625425"/>
            <a:chExt cx="593700" cy="1406425"/>
          </a:xfrm>
        </p:grpSpPr>
        <p:sp>
          <p:nvSpPr>
            <p:cNvPr id="472" name="Google Shape;472;p30"/>
            <p:cNvSpPr/>
            <p:nvPr/>
          </p:nvSpPr>
          <p:spPr>
            <a:xfrm>
              <a:off x="416300" y="1625425"/>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0"/>
            <p:cNvSpPr/>
            <p:nvPr/>
          </p:nvSpPr>
          <p:spPr>
            <a:xfrm>
              <a:off x="416300" y="2438150"/>
              <a:ext cx="593700" cy="593700"/>
            </a:xfrm>
            <a:prstGeom prst="ellipse">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Background 1">
  <p:cSld name="CUSTOM_2_1">
    <p:spTree>
      <p:nvGrpSpPr>
        <p:cNvPr id="1" name="Shape 474"/>
        <p:cNvGrpSpPr/>
        <p:nvPr/>
      </p:nvGrpSpPr>
      <p:grpSpPr>
        <a:xfrm>
          <a:off x="0" y="0"/>
          <a:ext cx="0" cy="0"/>
          <a:chOff x="0" y="0"/>
          <a:chExt cx="0" cy="0"/>
        </a:xfrm>
      </p:grpSpPr>
      <p:pic>
        <p:nvPicPr>
          <p:cNvPr id="475" name="Google Shape;475;p31"/>
          <p:cNvPicPr preferRelativeResize="0"/>
          <p:nvPr/>
        </p:nvPicPr>
        <p:blipFill>
          <a:blip r:embed="rId2">
            <a:alphaModFix/>
          </a:blip>
          <a:stretch>
            <a:fillRect/>
          </a:stretch>
        </p:blipFill>
        <p:spPr>
          <a:xfrm>
            <a:off x="0" y="1918"/>
            <a:ext cx="9143999" cy="5139664"/>
          </a:xfrm>
          <a:prstGeom prst="rect">
            <a:avLst/>
          </a:prstGeom>
          <a:noFill/>
          <a:ln>
            <a:noFill/>
          </a:ln>
        </p:spPr>
      </p:pic>
      <p:grpSp>
        <p:nvGrpSpPr>
          <p:cNvPr id="476" name="Google Shape;476;p31"/>
          <p:cNvGrpSpPr/>
          <p:nvPr/>
        </p:nvGrpSpPr>
        <p:grpSpPr>
          <a:xfrm>
            <a:off x="705150" y="430727"/>
            <a:ext cx="7733700" cy="4282045"/>
            <a:chOff x="705150" y="430727"/>
            <a:chExt cx="7733700" cy="4282045"/>
          </a:xfrm>
        </p:grpSpPr>
        <p:cxnSp>
          <p:nvCxnSpPr>
            <p:cNvPr id="477" name="Google Shape;477;p31"/>
            <p:cNvCxnSpPr/>
            <p:nvPr/>
          </p:nvCxnSpPr>
          <p:spPr>
            <a:xfrm>
              <a:off x="705150" y="430727"/>
              <a:ext cx="7733700" cy="0"/>
            </a:xfrm>
            <a:prstGeom prst="straightConnector1">
              <a:avLst/>
            </a:prstGeom>
            <a:noFill/>
            <a:ln w="28575" cap="flat" cmpd="sng">
              <a:solidFill>
                <a:schemeClr val="lt2"/>
              </a:solidFill>
              <a:prstDash val="solid"/>
              <a:round/>
              <a:headEnd type="none" w="med" len="med"/>
              <a:tailEnd type="none" w="med" len="med"/>
            </a:ln>
          </p:spPr>
        </p:cxnSp>
        <p:cxnSp>
          <p:nvCxnSpPr>
            <p:cNvPr id="478" name="Google Shape;478;p31"/>
            <p:cNvCxnSpPr/>
            <p:nvPr/>
          </p:nvCxnSpPr>
          <p:spPr>
            <a:xfrm>
              <a:off x="705150" y="4712773"/>
              <a:ext cx="7733700" cy="0"/>
            </a:xfrm>
            <a:prstGeom prst="straightConnector1">
              <a:avLst/>
            </a:prstGeom>
            <a:noFill/>
            <a:ln w="28575" cap="flat" cmpd="sng">
              <a:solidFill>
                <a:schemeClr val="lt2"/>
              </a:solidFill>
              <a:prstDash val="solid"/>
              <a:round/>
              <a:headEnd type="none" w="med" len="med"/>
              <a:tailEnd type="none" w="med" len="med"/>
            </a:ln>
          </p:spPr>
        </p:cxnSp>
      </p:grpSp>
      <p:sp>
        <p:nvSpPr>
          <p:cNvPr id="479" name="Google Shape;479;p31"/>
          <p:cNvSpPr/>
          <p:nvPr/>
        </p:nvSpPr>
        <p:spPr>
          <a:xfrm>
            <a:off x="7681775" y="540000"/>
            <a:ext cx="2271300" cy="2214300"/>
          </a:xfrm>
          <a:prstGeom prst="star7">
            <a:avLst>
              <a:gd name="adj" fmla="val 23239"/>
              <a:gd name="hf" fmla="val 102572"/>
              <a:gd name="vf" fmla="val 105210"/>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1"/>
          <p:cNvSpPr/>
          <p:nvPr/>
        </p:nvSpPr>
        <p:spPr>
          <a:xfrm>
            <a:off x="-809075" y="2261600"/>
            <a:ext cx="2271300" cy="2214300"/>
          </a:xfrm>
          <a:prstGeom prst="star7">
            <a:avLst>
              <a:gd name="adj" fmla="val 23239"/>
              <a:gd name="hf" fmla="val 102572"/>
              <a:gd name="vf" fmla="val 105210"/>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1" name="Google Shape;481;p31"/>
          <p:cNvGrpSpPr/>
          <p:nvPr/>
        </p:nvGrpSpPr>
        <p:grpSpPr>
          <a:xfrm rot="5400000" flipH="1">
            <a:off x="4278119" y="3300255"/>
            <a:ext cx="587753" cy="2018512"/>
            <a:chOff x="8122900" y="723525"/>
            <a:chExt cx="615900" cy="2115175"/>
          </a:xfrm>
        </p:grpSpPr>
        <p:sp>
          <p:nvSpPr>
            <p:cNvPr id="482" name="Google Shape;482;p31"/>
            <p:cNvSpPr/>
            <p:nvPr/>
          </p:nvSpPr>
          <p:spPr>
            <a:xfrm>
              <a:off x="8122900" y="723525"/>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1"/>
            <p:cNvSpPr/>
            <p:nvPr/>
          </p:nvSpPr>
          <p:spPr>
            <a:xfrm>
              <a:off x="8122900" y="1473163"/>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1"/>
            <p:cNvSpPr/>
            <p:nvPr/>
          </p:nvSpPr>
          <p:spPr>
            <a:xfrm>
              <a:off x="8122900" y="2222800"/>
              <a:ext cx="615900" cy="615900"/>
            </a:xfrm>
            <a:prstGeom prst="diamond">
              <a:avLst/>
            </a:prstGeom>
            <a:noFill/>
            <a:ln w="2857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26" Type="http://schemas.openxmlformats.org/officeDocument/2006/relationships/slideLayout" Target="../slideLayouts/slideLayout26.xml" /><Relationship Id="rId3" Type="http://schemas.openxmlformats.org/officeDocument/2006/relationships/slideLayout" Target="../slideLayouts/slideLayout3.xml" /><Relationship Id="rId21" Type="http://schemas.openxmlformats.org/officeDocument/2006/relationships/slideLayout" Target="../slideLayouts/slideLayout2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5" Type="http://schemas.openxmlformats.org/officeDocument/2006/relationships/slideLayout" Target="../slideLayouts/slideLayout25.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29" Type="http://schemas.openxmlformats.org/officeDocument/2006/relationships/slideLayout" Target="../slideLayouts/slideLayout29.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24" Type="http://schemas.openxmlformats.org/officeDocument/2006/relationships/slideLayout" Target="../slideLayouts/slideLayout24.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23" Type="http://schemas.openxmlformats.org/officeDocument/2006/relationships/slideLayout" Target="../slideLayouts/slideLayout23.xml" /><Relationship Id="rId28" Type="http://schemas.openxmlformats.org/officeDocument/2006/relationships/slideLayout" Target="../slideLayouts/slideLayout28.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31" Type="http://schemas.openxmlformats.org/officeDocument/2006/relationships/theme" Target="../theme/theme1.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slideLayout" Target="../slideLayouts/slideLayout22.xml" /><Relationship Id="rId27" Type="http://schemas.openxmlformats.org/officeDocument/2006/relationships/slideLayout" Target="../slideLayouts/slideLayout27.xml" /><Relationship Id="rId30" Type="http://schemas.openxmlformats.org/officeDocument/2006/relationships/slideLayout" Target="../slideLayouts/slideLayout30.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gradFill>
          <a:gsLst>
            <a:gs pos="0">
              <a:schemeClr val="lt1"/>
            </a:gs>
            <a:gs pos="28000">
              <a:schemeClr val="lt1"/>
            </a:gs>
            <a:gs pos="100000">
              <a:schemeClr val="dk2"/>
            </a:gs>
          </a:gsLst>
          <a:lin ang="2698631"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477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Clr>
                <a:schemeClr val="dk1"/>
              </a:buClr>
              <a:buSzPts val="3000"/>
              <a:buFont typeface="Archivo"/>
              <a:buNone/>
              <a:defRPr sz="3000" b="1">
                <a:solidFill>
                  <a:schemeClr val="dk1"/>
                </a:solidFill>
                <a:latin typeface="Archivo"/>
                <a:ea typeface="Archivo"/>
                <a:cs typeface="Archivo"/>
                <a:sym typeface="Archivo"/>
              </a:defRPr>
            </a:lvl1pPr>
            <a:lvl2pPr lvl="1" rtl="0">
              <a:spcBef>
                <a:spcPts val="0"/>
              </a:spcBef>
              <a:spcAft>
                <a:spcPts val="0"/>
              </a:spcAft>
              <a:buClr>
                <a:schemeClr val="dk1"/>
              </a:buClr>
              <a:buSzPts val="2800"/>
              <a:buNone/>
              <a:defRPr sz="2800">
                <a:solidFill>
                  <a:schemeClr val="dk1"/>
                </a:solidFill>
              </a:defRPr>
            </a:lvl2pPr>
            <a:lvl3pPr lvl="2" rtl="0">
              <a:spcBef>
                <a:spcPts val="0"/>
              </a:spcBef>
              <a:spcAft>
                <a:spcPts val="0"/>
              </a:spcAft>
              <a:buClr>
                <a:schemeClr val="dk1"/>
              </a:buClr>
              <a:buSzPts val="2800"/>
              <a:buNone/>
              <a:defRPr sz="2800">
                <a:solidFill>
                  <a:schemeClr val="dk1"/>
                </a:solidFill>
              </a:defRPr>
            </a:lvl3pPr>
            <a:lvl4pPr lvl="3" rtl="0">
              <a:spcBef>
                <a:spcPts val="0"/>
              </a:spcBef>
              <a:spcAft>
                <a:spcPts val="0"/>
              </a:spcAft>
              <a:buClr>
                <a:schemeClr val="dk1"/>
              </a:buClr>
              <a:buSzPts val="2800"/>
              <a:buNone/>
              <a:defRPr sz="2800">
                <a:solidFill>
                  <a:schemeClr val="dk1"/>
                </a:solidFill>
              </a:defRPr>
            </a:lvl4pPr>
            <a:lvl5pPr lvl="4" rtl="0">
              <a:spcBef>
                <a:spcPts val="0"/>
              </a:spcBef>
              <a:spcAft>
                <a:spcPts val="0"/>
              </a:spcAft>
              <a:buClr>
                <a:schemeClr val="dk1"/>
              </a:buClr>
              <a:buSzPts val="2800"/>
              <a:buNone/>
              <a:defRPr sz="2800">
                <a:solidFill>
                  <a:schemeClr val="dk1"/>
                </a:solidFill>
              </a:defRPr>
            </a:lvl5pPr>
            <a:lvl6pPr lvl="5" rtl="0">
              <a:spcBef>
                <a:spcPts val="0"/>
              </a:spcBef>
              <a:spcAft>
                <a:spcPts val="0"/>
              </a:spcAft>
              <a:buClr>
                <a:schemeClr val="dk1"/>
              </a:buClr>
              <a:buSzPts val="2800"/>
              <a:buNone/>
              <a:defRPr sz="2800">
                <a:solidFill>
                  <a:schemeClr val="dk1"/>
                </a:solidFill>
              </a:defRPr>
            </a:lvl6pPr>
            <a:lvl7pPr lvl="6" rtl="0">
              <a:spcBef>
                <a:spcPts val="0"/>
              </a:spcBef>
              <a:spcAft>
                <a:spcPts val="0"/>
              </a:spcAft>
              <a:buClr>
                <a:schemeClr val="dk1"/>
              </a:buClr>
              <a:buSzPts val="2800"/>
              <a:buNone/>
              <a:defRPr sz="2800">
                <a:solidFill>
                  <a:schemeClr val="dk1"/>
                </a:solidFill>
              </a:defRPr>
            </a:lvl7pPr>
            <a:lvl8pPr lvl="7" rtl="0">
              <a:spcBef>
                <a:spcPts val="0"/>
              </a:spcBef>
              <a:spcAft>
                <a:spcPts val="0"/>
              </a:spcAft>
              <a:buClr>
                <a:schemeClr val="dk1"/>
              </a:buClr>
              <a:buSzPts val="2800"/>
              <a:buNone/>
              <a:defRPr sz="2800">
                <a:solidFill>
                  <a:schemeClr val="dk1"/>
                </a:solidFill>
              </a:defRPr>
            </a:lvl8pPr>
            <a:lvl9pPr lvl="8" rtl="0">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152475"/>
            <a:ext cx="7704000" cy="3450900"/>
          </a:xfrm>
          <a:prstGeom prst="rect">
            <a:avLst/>
          </a:prstGeom>
          <a:noFill/>
          <a:ln>
            <a:noFill/>
          </a:ln>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1pPr>
            <a:lvl2pPr marL="914400" lvl="1"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2pPr>
            <a:lvl3pPr marL="1371600" lvl="2"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3pPr>
            <a:lvl4pPr marL="1828800" lvl="3"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4pPr>
            <a:lvl5pPr marL="2286000" lvl="4"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5pPr>
            <a:lvl6pPr marL="2743200" lvl="5"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6pPr>
            <a:lvl7pPr marL="3200400" lvl="6"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7pPr>
            <a:lvl8pPr marL="3657600" lvl="7"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8pPr>
            <a:lvl9pPr marL="4114800" lvl="8" indent="-317500" rtl="0">
              <a:lnSpc>
                <a:spcPct val="100000"/>
              </a:lnSpc>
              <a:spcBef>
                <a:spcPts val="0"/>
              </a:spcBef>
              <a:spcAft>
                <a:spcPts val="0"/>
              </a:spcAft>
              <a:buClr>
                <a:schemeClr val="dk1"/>
              </a:buClr>
              <a:buSzPts val="1400"/>
              <a:buFont typeface="Actor"/>
              <a:buChar char="■"/>
              <a:defRPr>
                <a:solidFill>
                  <a:schemeClr val="dk1"/>
                </a:solidFill>
                <a:latin typeface="Actor"/>
                <a:ea typeface="Actor"/>
                <a:cs typeface="Actor"/>
                <a:sym typeface="Acto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 id="2147483668" r:id="rId21"/>
    <p:sldLayoutId id="2147483669" r:id="rId22"/>
    <p:sldLayoutId id="2147483670" r:id="rId23"/>
    <p:sldLayoutId id="2147483671" r:id="rId24"/>
    <p:sldLayoutId id="2147483672" r:id="rId25"/>
    <p:sldLayoutId id="2147483673" r:id="rId26"/>
    <p:sldLayoutId id="2147483674" r:id="rId27"/>
    <p:sldLayoutId id="2147483675" r:id="rId28"/>
    <p:sldLayoutId id="2147483676" r:id="rId29"/>
    <p:sldLayoutId id="2147483677" r:id="rId3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DJbHHMc6yt24fUkyqaoYNsy7h377mGUY/edit#heading=h.2s8eyo1" TargetMode="External" /><Relationship Id="rId13" Type="http://schemas.openxmlformats.org/officeDocument/2006/relationships/hyperlink" Target="https://docs.google.com/document/d/1DJbHHMc6yt24fUkyqaoYNsy7h377mGUY/edit#heading=h.3j2qqm3" TargetMode="External" /><Relationship Id="rId3" Type="http://schemas.openxmlformats.org/officeDocument/2006/relationships/hyperlink" Target="https://docs.google.com/document/d/1DJbHHMc6yt24fUkyqaoYNsy7h377mGUY/edit#heading=h.gjdgxs" TargetMode="External" /><Relationship Id="rId7" Type="http://schemas.openxmlformats.org/officeDocument/2006/relationships/hyperlink" Target="https://docs.google.com/document/d/1DJbHHMc6yt24fUkyqaoYNsy7h377mGUY/edit#heading=h.1t3h5sf" TargetMode="External" /><Relationship Id="rId12" Type="http://schemas.openxmlformats.org/officeDocument/2006/relationships/hyperlink" Target="https://docs.google.com/document/d/1DJbHHMc6yt24fUkyqaoYNsy7h377mGUY/edit#heading=h.2jxsxqh" TargetMode="External" /><Relationship Id="rId2" Type="http://schemas.openxmlformats.org/officeDocument/2006/relationships/notesSlide" Target="../notesSlides/notesSlide2.xml" /><Relationship Id="rId1" Type="http://schemas.openxmlformats.org/officeDocument/2006/relationships/slideLayout" Target="../slideLayouts/slideLayout5.xml" /><Relationship Id="rId6" Type="http://schemas.openxmlformats.org/officeDocument/2006/relationships/hyperlink" Target="https://docs.google.com/document/d/1DJbHHMc6yt24fUkyqaoYNsy7h377mGUY/edit#heading=h.tyjcwt" TargetMode="External" /><Relationship Id="rId11" Type="http://schemas.openxmlformats.org/officeDocument/2006/relationships/hyperlink" Target="https://docs.google.com/document/d/1DJbHHMc6yt24fUkyqaoYNsy7h377mGUY/edit#heading=h.1ksv4uv" TargetMode="External" /><Relationship Id="rId5" Type="http://schemas.openxmlformats.org/officeDocument/2006/relationships/hyperlink" Target="https://docs.google.com/document/d/1DJbHHMc6yt24fUkyqaoYNsy7h377mGUY/edit#heading=h.3znysh7" TargetMode="External" /><Relationship Id="rId15" Type="http://schemas.openxmlformats.org/officeDocument/2006/relationships/hyperlink" Target="https://docs.google.com/document/d/1DJbHHMc6yt24fUkyqaoYNsy7h377mGUY/edit#heading=h.2xcytpi" TargetMode="External" /><Relationship Id="rId10" Type="http://schemas.openxmlformats.org/officeDocument/2006/relationships/hyperlink" Target="https://docs.google.com/document/d/1DJbHHMc6yt24fUkyqaoYNsy7h377mGUY/edit#heading=h.lnxbz9" TargetMode="External" /><Relationship Id="rId4" Type="http://schemas.openxmlformats.org/officeDocument/2006/relationships/hyperlink" Target="https://docs.google.com/document/d/1DJbHHMc6yt24fUkyqaoYNsy7h377mGUY/edit#heading=h.30j0zll" TargetMode="External" /><Relationship Id="rId9" Type="http://schemas.openxmlformats.org/officeDocument/2006/relationships/hyperlink" Target="https://docs.google.com/document/d/1DJbHHMc6yt24fUkyqaoYNsy7h377mGUY/edit#heading=h.3rdcrjn" TargetMode="External" /><Relationship Id="rId14" Type="http://schemas.openxmlformats.org/officeDocument/2006/relationships/hyperlink" Target="https://docs.google.com/document/d/1DJbHHMc6yt24fUkyqaoYNsy7h377mGUY/edit#heading=h.4i7ojhp"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3.xml" /><Relationship Id="rId1" Type="http://schemas.openxmlformats.org/officeDocument/2006/relationships/slideLayout" Target="../slideLayouts/slideLayout1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5.xml" /><Relationship Id="rId1" Type="http://schemas.openxmlformats.org/officeDocument/2006/relationships/slideLayout" Target="../slideLayouts/slideLayout8.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6.xml" /><Relationship Id="rId1" Type="http://schemas.openxmlformats.org/officeDocument/2006/relationships/slideLayout" Target="../slideLayouts/slideLayout16.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7.xml" /><Relationship Id="rId1" Type="http://schemas.openxmlformats.org/officeDocument/2006/relationships/slideLayout" Target="../slideLayouts/slideLayout16.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8.xml" /><Relationship Id="rId1" Type="http://schemas.openxmlformats.org/officeDocument/2006/relationships/slideLayout" Target="../slideLayouts/slideLayout14.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9.xml" /><Relationship Id="rId1" Type="http://schemas.openxmlformats.org/officeDocument/2006/relationships/slideLayout" Target="../slideLayouts/slideLayout6.xml" /></Relationships>
</file>

<file path=ppt/slides/_rels/slide10.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0.xml" /><Relationship Id="rId1" Type="http://schemas.openxmlformats.org/officeDocument/2006/relationships/slideLayout" Target="../slideLayouts/slideLayout27.xml" /></Relationships>
</file>

<file path=ppt/slides/_rels/slide11.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1.xml" /><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notesSlide" Target="../notesSlides/notesSlide12.xml" /><Relationship Id="rId1" Type="http://schemas.openxmlformats.org/officeDocument/2006/relationships/slideLayout" Target="../slideLayouts/slideLayout13.xml" /></Relationships>
</file>

<file path=ppt/slides/_rels/slide13.xml.rels><?xml version="1.0" encoding="UTF-8" standalone="yes"?>
<Relationships xmlns="http://schemas.openxmlformats.org/package/2006/relationships"><Relationship Id="rId8" Type="http://schemas.openxmlformats.org/officeDocument/2006/relationships/hyperlink" Target="https://doi.org/10.1016/j.jbusres.2020.04.060" TargetMode="External" /><Relationship Id="rId3" Type="http://schemas.openxmlformats.org/officeDocument/2006/relationships/hyperlink" Target="https://www.researchgate.net/profile/Mohammad-Asif-44/publication/364329423_Embedding_sustainability_into_bank_strategy_implications_for_sustainable_development_goals_reporting/links/6390f400e42faa7e75a32565/Embedding-sustainability-into-bank-strategy-implications-for-sustainable-development-goals-reporting.pdf" TargetMode="External" /><Relationship Id="rId7" Type="http://schemas.openxmlformats.org/officeDocument/2006/relationships/hyperlink" Target="https://doi.org/10.1108/EJIM-02-2022-0060" TargetMode="External" /><Relationship Id="rId2" Type="http://schemas.openxmlformats.org/officeDocument/2006/relationships/notesSlide" Target="../notesSlides/notesSlide13.xml" /><Relationship Id="rId1" Type="http://schemas.openxmlformats.org/officeDocument/2006/relationships/slideLayout" Target="../slideLayouts/slideLayout7.xml" /><Relationship Id="rId6" Type="http://schemas.openxmlformats.org/officeDocument/2006/relationships/hyperlink" Target="https://doi.org/10.1016/j.techfore.2023.122646" TargetMode="External" /><Relationship Id="rId5" Type="http://schemas.openxmlformats.org/officeDocument/2006/relationships/hyperlink" Target="https://www.researchgate.net/profile/Fotis-Kitsios/publication/357908349_Digital_innovation_and_entrepreneurship_transformation_through_open_data_hackathons_Design_strategies_for_successful_start-up_settings/links/621b7075b1bace0083a0927a/Digital-innovation-and-entrepreneurship-transformation-through-open-data-hackathons-Design-strategies-for-successful-start-up-settings.pdf" TargetMode="External" /><Relationship Id="rId10" Type="http://schemas.openxmlformats.org/officeDocument/2006/relationships/hyperlink" Target="https://doi.org/10.3390/jrfm14040185" TargetMode="External" /><Relationship Id="rId4" Type="http://schemas.openxmlformats.org/officeDocument/2006/relationships/hyperlink" Target="https://doi.org/10.3390/buildings13040847" TargetMode="External" /><Relationship Id="rId9" Type="http://schemas.openxmlformats.org/officeDocument/2006/relationships/hyperlink" Target="https://doi.org/10.1108/IJMPB-04-2021-0108" TargetMode="External" /></Relationships>
</file>

<file path=ppt/slides/_rels/slide14.xml.rels><?xml version="1.0" encoding="UTF-8" standalone="yes"?>
<Relationships xmlns="http://schemas.openxmlformats.org/package/2006/relationships"><Relationship Id="rId3" Type="http://schemas.openxmlformats.org/officeDocument/2006/relationships/image" Target="../media/image13.png" /><Relationship Id="rId2" Type="http://schemas.openxmlformats.org/officeDocument/2006/relationships/notesSlide" Target="../notesSlides/notesSlide14.xml" /><Relationship Id="rId1" Type="http://schemas.openxmlformats.org/officeDocument/2006/relationships/slideLayout" Target="../slideLayouts/slideLayout18.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8"/>
        <p:cNvGrpSpPr/>
        <p:nvPr/>
      </p:nvGrpSpPr>
      <p:grpSpPr>
        <a:xfrm>
          <a:off x="0" y="0"/>
          <a:ext cx="0" cy="0"/>
          <a:chOff x="0" y="0"/>
          <a:chExt cx="0" cy="0"/>
        </a:xfrm>
      </p:grpSpPr>
      <p:sp>
        <p:nvSpPr>
          <p:cNvPr id="489" name="Google Shape;489;p32"/>
          <p:cNvSpPr txBox="1"/>
          <p:nvPr/>
        </p:nvSpPr>
        <p:spPr>
          <a:xfrm>
            <a:off x="2345625" y="591375"/>
            <a:ext cx="68082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a:latin typeface="Actor"/>
              <a:ea typeface="Actor"/>
              <a:cs typeface="Actor"/>
              <a:sym typeface="Actor"/>
            </a:endParaRPr>
          </a:p>
        </p:txBody>
      </p:sp>
      <p:sp>
        <p:nvSpPr>
          <p:cNvPr id="490" name="Google Shape;490;p32"/>
          <p:cNvSpPr txBox="1"/>
          <p:nvPr/>
        </p:nvSpPr>
        <p:spPr>
          <a:xfrm>
            <a:off x="4690000" y="1450475"/>
            <a:ext cx="4243200" cy="203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 sz="4000" b="1">
                <a:solidFill>
                  <a:srgbClr val="073763"/>
                </a:solidFill>
                <a:latin typeface="Times New Roman"/>
                <a:ea typeface="Times New Roman"/>
                <a:cs typeface="Times New Roman"/>
                <a:sym typeface="Times New Roman"/>
              </a:rPr>
              <a:t>REFLECTIVE PORTFOLIO PRESENTATION</a:t>
            </a:r>
            <a:endParaRPr sz="4000" b="1">
              <a:solidFill>
                <a:srgbClr val="073763"/>
              </a:solidFill>
              <a:latin typeface="Times New Roman"/>
              <a:ea typeface="Times New Roman"/>
              <a:cs typeface="Times New Roman"/>
              <a:sym typeface="Times New Roman"/>
            </a:endParaRPr>
          </a:p>
        </p:txBody>
      </p:sp>
      <p:pic>
        <p:nvPicPr>
          <p:cNvPr id="491" name="Google Shape;491;p32"/>
          <p:cNvPicPr preferRelativeResize="0"/>
          <p:nvPr/>
        </p:nvPicPr>
        <p:blipFill>
          <a:blip r:embed="rId3">
            <a:alphaModFix/>
          </a:blip>
          <a:stretch>
            <a:fillRect/>
          </a:stretch>
        </p:blipFill>
        <p:spPr>
          <a:xfrm>
            <a:off x="328875" y="819975"/>
            <a:ext cx="4243125" cy="36215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495"/>
        <p:cNvGrpSpPr/>
        <p:nvPr/>
      </p:nvGrpSpPr>
      <p:grpSpPr>
        <a:xfrm>
          <a:off x="0" y="0"/>
          <a:ext cx="0" cy="0"/>
          <a:chOff x="0" y="0"/>
          <a:chExt cx="0" cy="0"/>
        </a:xfrm>
      </p:grpSpPr>
      <p:sp>
        <p:nvSpPr>
          <p:cNvPr id="496" name="Google Shape;496;p33"/>
          <p:cNvSpPr txBox="1"/>
          <p:nvPr/>
        </p:nvSpPr>
        <p:spPr>
          <a:xfrm>
            <a:off x="696175" y="0"/>
            <a:ext cx="7240800" cy="9003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0"/>
              </a:spcAft>
              <a:buNone/>
            </a:pPr>
            <a:r>
              <a:rPr lang="en" sz="2100" b="1">
                <a:latin typeface="Times New Roman"/>
                <a:ea typeface="Times New Roman"/>
                <a:cs typeface="Times New Roman"/>
                <a:sym typeface="Times New Roman"/>
              </a:rPr>
              <a:t>Table of Contents</a:t>
            </a:r>
            <a:endParaRPr sz="2100">
              <a:latin typeface="Times New Roman"/>
              <a:ea typeface="Times New Roman"/>
              <a:cs typeface="Times New Roman"/>
              <a:sym typeface="Times New Roman"/>
            </a:endParaRPr>
          </a:p>
          <a:p>
            <a:pPr marL="0" lvl="0" indent="0" algn="l" rtl="0">
              <a:spcBef>
                <a:spcPts val="0"/>
              </a:spcBef>
              <a:spcAft>
                <a:spcPts val="0"/>
              </a:spcAft>
              <a:buNone/>
            </a:pPr>
            <a:endParaRPr sz="1500">
              <a:latin typeface="Actor"/>
              <a:ea typeface="Actor"/>
              <a:cs typeface="Actor"/>
              <a:sym typeface="Actor"/>
            </a:endParaRPr>
          </a:p>
        </p:txBody>
      </p:sp>
      <p:sp>
        <p:nvSpPr>
          <p:cNvPr id="497" name="Google Shape;497;p33"/>
          <p:cNvSpPr txBox="1"/>
          <p:nvPr/>
        </p:nvSpPr>
        <p:spPr>
          <a:xfrm>
            <a:off x="1600200" y="561550"/>
            <a:ext cx="75537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500">
              <a:latin typeface="Actor"/>
              <a:ea typeface="Actor"/>
              <a:cs typeface="Actor"/>
              <a:sym typeface="Actor"/>
            </a:endParaRPr>
          </a:p>
        </p:txBody>
      </p:sp>
      <p:sp>
        <p:nvSpPr>
          <p:cNvPr id="498" name="Google Shape;498;p33"/>
          <p:cNvSpPr txBox="1"/>
          <p:nvPr/>
        </p:nvSpPr>
        <p:spPr>
          <a:xfrm>
            <a:off x="2405275" y="606275"/>
            <a:ext cx="6748800" cy="415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sz="1500">
              <a:latin typeface="Actor"/>
              <a:ea typeface="Actor"/>
              <a:cs typeface="Actor"/>
              <a:sym typeface="Actor"/>
            </a:endParaRPr>
          </a:p>
        </p:txBody>
      </p:sp>
      <p:sp>
        <p:nvSpPr>
          <p:cNvPr id="499" name="Google Shape;499;p33"/>
          <p:cNvSpPr txBox="1"/>
          <p:nvPr/>
        </p:nvSpPr>
        <p:spPr>
          <a:xfrm>
            <a:off x="80300" y="606275"/>
            <a:ext cx="4646400" cy="61974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1200"/>
              </a:spcBef>
              <a:spcAft>
                <a:spcPts val="0"/>
              </a:spcAft>
              <a:buNone/>
            </a:pPr>
            <a:endParaRPr sz="700" b="1">
              <a:latin typeface="Times New Roman"/>
              <a:ea typeface="Times New Roman"/>
              <a:cs typeface="Times New Roman"/>
              <a:sym typeface="Times New Roman"/>
            </a:endParaRPr>
          </a:p>
          <a:p>
            <a:pPr marL="0" lvl="0" indent="0" algn="l" rtl="0">
              <a:lnSpc>
                <a:spcPct val="115000"/>
              </a:lnSpc>
              <a:spcBef>
                <a:spcPts val="0"/>
              </a:spcBef>
              <a:spcAft>
                <a:spcPts val="0"/>
              </a:spcAft>
              <a:buNone/>
            </a:pPr>
            <a:r>
              <a:rPr lang="en" b="1">
                <a:uFill>
                  <a:noFill/>
                </a:uFill>
                <a:latin typeface="Times New Roman"/>
                <a:ea typeface="Times New Roman"/>
                <a:cs typeface="Times New Roman"/>
                <a:sym typeface="Times New Roman"/>
                <a:hlinkClick r:id="rId3"/>
              </a:rPr>
              <a:t>Assignment Component 2	2</a:t>
            </a: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b="1">
                <a:uFill>
                  <a:noFill/>
                </a:uFill>
                <a:latin typeface="Times New Roman"/>
                <a:ea typeface="Times New Roman"/>
                <a:cs typeface="Times New Roman"/>
                <a:sym typeface="Times New Roman"/>
                <a:hlinkClick r:id="rId4"/>
              </a:rPr>
              <a:t>SL 1: Introduction	2</a:t>
            </a:r>
            <a:endParaRPr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b="1">
                <a:uFill>
                  <a:noFill/>
                </a:uFill>
                <a:latin typeface="Times New Roman"/>
                <a:ea typeface="Times New Roman"/>
                <a:cs typeface="Times New Roman"/>
                <a:sym typeface="Times New Roman"/>
                <a:hlinkClick r:id="rId5"/>
              </a:rPr>
              <a:t>SL 2: Addressing  sustainability and the issue	2</a:t>
            </a:r>
            <a:endParaRPr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b="1">
                <a:uFill>
                  <a:noFill/>
                </a:uFill>
                <a:latin typeface="Times New Roman"/>
                <a:ea typeface="Times New Roman"/>
                <a:cs typeface="Times New Roman"/>
                <a:sym typeface="Times New Roman"/>
                <a:hlinkClick r:id="rId6"/>
              </a:rPr>
              <a:t>SL 3: Sustainability Changemakers and be a changemaker	3</a:t>
            </a:r>
            <a:endParaRPr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b="1">
                <a:uFill>
                  <a:noFill/>
                </a:uFill>
                <a:latin typeface="Times New Roman"/>
                <a:ea typeface="Times New Roman"/>
                <a:cs typeface="Times New Roman"/>
                <a:sym typeface="Times New Roman"/>
                <a:hlinkClick r:id="rId7"/>
              </a:rPr>
              <a:t>SL 4: Identifying new ideas and scoping	3</a:t>
            </a:r>
            <a:endParaRPr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b="1">
                <a:uFill>
                  <a:noFill/>
                </a:uFill>
                <a:latin typeface="Times New Roman"/>
                <a:ea typeface="Times New Roman"/>
                <a:cs typeface="Times New Roman"/>
                <a:sym typeface="Times New Roman"/>
                <a:hlinkClick r:id="rId8"/>
              </a:rPr>
              <a:t>SL 5: Identifying attributes and theories	4</a:t>
            </a:r>
            <a:endParaRPr b="1">
              <a:latin typeface="Times New Roman"/>
              <a:ea typeface="Times New Roman"/>
              <a:cs typeface="Times New Roman"/>
              <a:sym typeface="Times New Roman"/>
            </a:endParaRPr>
          </a:p>
          <a:p>
            <a:pPr marL="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b="1">
                <a:uFill>
                  <a:noFill/>
                </a:uFill>
                <a:latin typeface="Times New Roman"/>
                <a:ea typeface="Times New Roman"/>
                <a:cs typeface="Times New Roman"/>
                <a:sym typeface="Times New Roman"/>
                <a:hlinkClick r:id="rId9"/>
              </a:rPr>
              <a:t>SL 6: Funding Sources for Business	4</a:t>
            </a:r>
            <a:endParaRPr b="1">
              <a:latin typeface="Times New Roman"/>
              <a:ea typeface="Times New Roman"/>
              <a:cs typeface="Times New Roman"/>
              <a:sym typeface="Times New Roman"/>
            </a:endParaRPr>
          </a:p>
          <a:p>
            <a:pPr marL="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ctr" rtl="0">
              <a:lnSpc>
                <a:spcPct val="115000"/>
              </a:lnSpc>
              <a:spcBef>
                <a:spcPts val="500"/>
              </a:spcBef>
              <a:spcAft>
                <a:spcPts val="0"/>
              </a:spcAft>
              <a:buNone/>
            </a:pPr>
            <a:endParaRPr b="1">
              <a:latin typeface="Times New Roman"/>
              <a:ea typeface="Times New Roman"/>
              <a:cs typeface="Times New Roman"/>
              <a:sym typeface="Times New Roman"/>
            </a:endParaRPr>
          </a:p>
          <a:p>
            <a:pPr marL="0" lvl="0" indent="0" algn="ctr" rtl="0">
              <a:lnSpc>
                <a:spcPct val="150000"/>
              </a:lnSpc>
              <a:spcBef>
                <a:spcPts val="2000"/>
              </a:spcBef>
              <a:spcAft>
                <a:spcPts val="600"/>
              </a:spcAft>
              <a:buNone/>
            </a:pPr>
            <a:endParaRPr sz="700" b="1">
              <a:latin typeface="Times New Roman"/>
              <a:ea typeface="Times New Roman"/>
              <a:cs typeface="Times New Roman"/>
              <a:sym typeface="Times New Roman"/>
            </a:endParaRPr>
          </a:p>
        </p:txBody>
      </p:sp>
      <p:sp>
        <p:nvSpPr>
          <p:cNvPr id="500" name="Google Shape;500;p33"/>
          <p:cNvSpPr txBox="1"/>
          <p:nvPr/>
        </p:nvSpPr>
        <p:spPr>
          <a:xfrm>
            <a:off x="4726675" y="561550"/>
            <a:ext cx="4263900" cy="4207200"/>
          </a:xfrm>
          <a:prstGeom prst="rect">
            <a:avLst/>
          </a:prstGeom>
          <a:noFill/>
          <a:ln>
            <a:noFill/>
          </a:ln>
        </p:spPr>
        <p:txBody>
          <a:bodyPr spcFirstLastPara="1" wrap="square" lIns="91425" tIns="91425" rIns="91425" bIns="91425" anchor="t" anchorCtr="0">
            <a:noAutofit/>
          </a:bodyPr>
          <a:lstStyle/>
          <a:p>
            <a:pPr marL="139700" lvl="0" indent="0" algn="ctr" rtl="0">
              <a:lnSpc>
                <a:spcPct val="115000"/>
              </a:lnSpc>
              <a:spcBef>
                <a:spcPts val="0"/>
              </a:spcBef>
              <a:spcAft>
                <a:spcPts val="0"/>
              </a:spcAft>
              <a:buNone/>
            </a:pPr>
            <a:endParaRPr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sz="1500" b="1">
                <a:uFill>
                  <a:noFill/>
                </a:uFill>
                <a:latin typeface="Times New Roman"/>
                <a:ea typeface="Times New Roman"/>
                <a:cs typeface="Times New Roman"/>
                <a:sym typeface="Times New Roman"/>
                <a:hlinkClick r:id="rId10"/>
              </a:rPr>
              <a:t>SL 7: Crowdfunding and Social Enterprise	5</a:t>
            </a:r>
            <a:endParaRPr sz="1500"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sz="1500"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sz="1500" b="1">
                <a:uFill>
                  <a:noFill/>
                </a:uFill>
                <a:latin typeface="Times New Roman"/>
                <a:ea typeface="Times New Roman"/>
                <a:cs typeface="Times New Roman"/>
                <a:sym typeface="Times New Roman"/>
                <a:hlinkClick r:id="rId11"/>
              </a:rPr>
              <a:t>SL 8: Project Success Evaluation	5</a:t>
            </a:r>
            <a:endParaRPr sz="1500"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sz="1500"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sz="1500" b="1">
                <a:uFill>
                  <a:noFill/>
                </a:uFill>
                <a:latin typeface="Times New Roman"/>
                <a:ea typeface="Times New Roman"/>
                <a:cs typeface="Times New Roman"/>
                <a:sym typeface="Times New Roman"/>
                <a:hlinkClick r:id="rId12"/>
              </a:rPr>
              <a:t>SL 9: Success through Teamwork	6</a:t>
            </a:r>
            <a:endParaRPr sz="1500"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sz="1500"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sz="1500" b="1">
                <a:uFill>
                  <a:noFill/>
                </a:uFill>
                <a:latin typeface="Times New Roman"/>
                <a:ea typeface="Times New Roman"/>
                <a:cs typeface="Times New Roman"/>
                <a:sym typeface="Times New Roman"/>
                <a:hlinkClick r:id="rId13"/>
              </a:rPr>
              <a:t>SL 10: Conclusion	6</a:t>
            </a:r>
            <a:endParaRPr sz="1500" b="1">
              <a:latin typeface="Times New Roman"/>
              <a:ea typeface="Times New Roman"/>
              <a:cs typeface="Times New Roman"/>
              <a:sym typeface="Times New Roman"/>
            </a:endParaRPr>
          </a:p>
          <a:p>
            <a:pPr marL="139700" lvl="0" indent="0" algn="ctr" rtl="0">
              <a:lnSpc>
                <a:spcPct val="115000"/>
              </a:lnSpc>
              <a:spcBef>
                <a:spcPts val="500"/>
              </a:spcBef>
              <a:spcAft>
                <a:spcPts val="0"/>
              </a:spcAft>
              <a:buNone/>
            </a:pPr>
            <a:endParaRPr sz="1500" b="1">
              <a:latin typeface="Times New Roman"/>
              <a:ea typeface="Times New Roman"/>
              <a:cs typeface="Times New Roman"/>
              <a:sym typeface="Times New Roman"/>
            </a:endParaRPr>
          </a:p>
          <a:p>
            <a:pPr marL="0" lvl="0" indent="0" algn="l" rtl="0">
              <a:lnSpc>
                <a:spcPct val="115000"/>
              </a:lnSpc>
              <a:spcBef>
                <a:spcPts val="500"/>
              </a:spcBef>
              <a:spcAft>
                <a:spcPts val="0"/>
              </a:spcAft>
              <a:buNone/>
            </a:pPr>
            <a:r>
              <a:rPr lang="en" sz="1500" b="1">
                <a:uFill>
                  <a:noFill/>
                </a:uFill>
                <a:latin typeface="Times New Roman"/>
                <a:ea typeface="Times New Roman"/>
                <a:cs typeface="Times New Roman"/>
                <a:sym typeface="Times New Roman"/>
                <a:hlinkClick r:id="rId14"/>
              </a:rPr>
              <a:t>SL 11: References	7</a:t>
            </a:r>
            <a:endParaRPr sz="1500">
              <a:latin typeface="Actor"/>
              <a:ea typeface="Actor"/>
              <a:cs typeface="Actor"/>
              <a:sym typeface="Actor"/>
            </a:endParaRPr>
          </a:p>
          <a:p>
            <a:pPr marL="0" lvl="0" indent="0" algn="ctr" rtl="0">
              <a:lnSpc>
                <a:spcPct val="115000"/>
              </a:lnSpc>
              <a:spcBef>
                <a:spcPts val="500"/>
              </a:spcBef>
              <a:spcAft>
                <a:spcPts val="0"/>
              </a:spcAft>
              <a:buNone/>
            </a:pPr>
            <a:endParaRPr sz="1500">
              <a:latin typeface="Actor"/>
              <a:ea typeface="Actor"/>
              <a:cs typeface="Actor"/>
              <a:sym typeface="Actor"/>
            </a:endParaRPr>
          </a:p>
          <a:p>
            <a:pPr marL="0" lvl="0" indent="0" algn="l" rtl="0">
              <a:lnSpc>
                <a:spcPct val="115000"/>
              </a:lnSpc>
              <a:spcBef>
                <a:spcPts val="500"/>
              </a:spcBef>
              <a:spcAft>
                <a:spcPts val="500"/>
              </a:spcAft>
              <a:buNone/>
            </a:pPr>
            <a:r>
              <a:rPr lang="en" sz="1500" b="1">
                <a:uFill>
                  <a:noFill/>
                </a:uFill>
                <a:latin typeface="Times New Roman"/>
                <a:ea typeface="Times New Roman"/>
                <a:cs typeface="Times New Roman"/>
                <a:sym typeface="Times New Roman"/>
                <a:hlinkClick r:id="rId15"/>
              </a:rPr>
              <a:t>SL 12: Thank You.	8</a:t>
            </a:r>
            <a:endParaRPr sz="1500">
              <a:latin typeface="Actor"/>
              <a:ea typeface="Actor"/>
              <a:cs typeface="Actor"/>
              <a:sym typeface="Acto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04"/>
        <p:cNvGrpSpPr/>
        <p:nvPr/>
      </p:nvGrpSpPr>
      <p:grpSpPr>
        <a:xfrm>
          <a:off x="0" y="0"/>
          <a:ext cx="0" cy="0"/>
          <a:chOff x="0" y="0"/>
          <a:chExt cx="0" cy="0"/>
        </a:xfrm>
      </p:grpSpPr>
      <p:sp>
        <p:nvSpPr>
          <p:cNvPr id="505" name="Google Shape;505;p34"/>
          <p:cNvSpPr txBox="1"/>
          <p:nvPr/>
        </p:nvSpPr>
        <p:spPr>
          <a:xfrm>
            <a:off x="1928200" y="576475"/>
            <a:ext cx="5322300" cy="9243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 sz="2000" b="1">
                <a:latin typeface="Times New Roman"/>
                <a:ea typeface="Times New Roman"/>
                <a:cs typeface="Times New Roman"/>
                <a:sym typeface="Times New Roman"/>
              </a:rPr>
              <a:t>Introduction</a:t>
            </a:r>
            <a:r>
              <a:rPr lang="en" sz="1900" b="1">
                <a:latin typeface="Times New Roman"/>
                <a:ea typeface="Times New Roman"/>
                <a:cs typeface="Times New Roman"/>
                <a:sym typeface="Times New Roman"/>
              </a:rPr>
              <a:t> </a:t>
            </a:r>
            <a:endParaRPr sz="1900">
              <a:latin typeface="Times New Roman"/>
              <a:ea typeface="Times New Roman"/>
              <a:cs typeface="Times New Roman"/>
              <a:sym typeface="Times New Roman"/>
            </a:endParaRPr>
          </a:p>
        </p:txBody>
      </p:sp>
      <p:sp>
        <p:nvSpPr>
          <p:cNvPr id="506" name="Google Shape;506;p34"/>
          <p:cNvSpPr txBox="1"/>
          <p:nvPr/>
        </p:nvSpPr>
        <p:spPr>
          <a:xfrm>
            <a:off x="3789750" y="1143000"/>
            <a:ext cx="4385100" cy="28179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primary objective of the context is to provide valuable insights and information about the four crucial topics that seek to create an impact on the daily activities of an individual.</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four topics that I have explained comprehensively. It uncovers the important aspects present under the topics.</a:t>
            </a:r>
            <a:endParaRPr b="1">
              <a:latin typeface="Times New Roman"/>
              <a:ea typeface="Times New Roman"/>
              <a:cs typeface="Times New Roman"/>
              <a:sym typeface="Times New Roman"/>
            </a:endParaRPr>
          </a:p>
          <a:p>
            <a:pPr marL="0" lvl="0" indent="0" algn="l" rtl="0">
              <a:spcBef>
                <a:spcPts val="0"/>
              </a:spcBef>
              <a:spcAft>
                <a:spcPts val="0"/>
              </a:spcAft>
              <a:buNone/>
            </a:pPr>
            <a:endParaRPr>
              <a:latin typeface="Times New Roman"/>
              <a:ea typeface="Times New Roman"/>
              <a:cs typeface="Times New Roman"/>
              <a:sym typeface="Times New Roman"/>
            </a:endParaRPr>
          </a:p>
        </p:txBody>
      </p:sp>
      <p:pic>
        <p:nvPicPr>
          <p:cNvPr id="507" name="Google Shape;507;p34"/>
          <p:cNvPicPr preferRelativeResize="0"/>
          <p:nvPr/>
        </p:nvPicPr>
        <p:blipFill>
          <a:blip r:embed="rId3">
            <a:alphaModFix/>
          </a:blip>
          <a:stretch>
            <a:fillRect/>
          </a:stretch>
        </p:blipFill>
        <p:spPr>
          <a:xfrm>
            <a:off x="195025" y="1902300"/>
            <a:ext cx="3327600" cy="247512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511"/>
        <p:cNvGrpSpPr/>
        <p:nvPr/>
      </p:nvGrpSpPr>
      <p:grpSpPr>
        <a:xfrm>
          <a:off x="0" y="0"/>
          <a:ext cx="0" cy="0"/>
          <a:chOff x="0" y="0"/>
          <a:chExt cx="0" cy="0"/>
        </a:xfrm>
      </p:grpSpPr>
      <p:sp>
        <p:nvSpPr>
          <p:cNvPr id="512" name="Google Shape;512;p35"/>
          <p:cNvSpPr txBox="1"/>
          <p:nvPr/>
        </p:nvSpPr>
        <p:spPr>
          <a:xfrm>
            <a:off x="3180525" y="531750"/>
            <a:ext cx="4398000" cy="15207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 sz="2000" b="1">
                <a:latin typeface="Times New Roman"/>
                <a:ea typeface="Times New Roman"/>
                <a:cs typeface="Times New Roman"/>
                <a:sym typeface="Times New Roman"/>
              </a:rPr>
              <a:t>Addressing  sustainability and the issue</a:t>
            </a:r>
            <a:endParaRPr sz="2000">
              <a:latin typeface="Actor"/>
              <a:ea typeface="Actor"/>
              <a:cs typeface="Actor"/>
              <a:sym typeface="Actor"/>
            </a:endParaRPr>
          </a:p>
        </p:txBody>
      </p:sp>
      <p:sp>
        <p:nvSpPr>
          <p:cNvPr id="513" name="Google Shape;513;p35"/>
          <p:cNvSpPr txBox="1"/>
          <p:nvPr/>
        </p:nvSpPr>
        <p:spPr>
          <a:xfrm>
            <a:off x="2912175" y="1605175"/>
            <a:ext cx="5874000" cy="25344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term sustainability has gained significant importance with the rise in global climatic change and global warming.</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practice of sustainability not only safeguards our bio-diversity but also promotes social equity and enhances economic growth [1].</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prime objective of sustainability is to spread awareness and also to adopt the use of sustainable practices</a:t>
            </a:r>
            <a:r>
              <a:rPr lang="en">
                <a:latin typeface="Times New Roman"/>
                <a:ea typeface="Times New Roman"/>
                <a:cs typeface="Times New Roman"/>
                <a:sym typeface="Times New Roman"/>
              </a:rPr>
              <a:t>.</a:t>
            </a:r>
            <a:endParaRPr>
              <a:latin typeface="Times New Roman"/>
              <a:ea typeface="Times New Roman"/>
              <a:cs typeface="Times New Roman"/>
              <a:sym typeface="Times New Roman"/>
            </a:endParaRPr>
          </a:p>
          <a:p>
            <a:pPr marL="0" lvl="0" indent="0" algn="l" rtl="0">
              <a:spcBef>
                <a:spcPts val="0"/>
              </a:spcBef>
              <a:spcAft>
                <a:spcPts val="0"/>
              </a:spcAft>
              <a:buNone/>
            </a:pPr>
            <a:endParaRPr>
              <a:latin typeface="Actor"/>
              <a:ea typeface="Actor"/>
              <a:cs typeface="Actor"/>
              <a:sym typeface="Actor"/>
            </a:endParaRPr>
          </a:p>
        </p:txBody>
      </p:sp>
      <p:pic>
        <p:nvPicPr>
          <p:cNvPr id="514" name="Google Shape;514;p35"/>
          <p:cNvPicPr preferRelativeResize="0"/>
          <p:nvPr/>
        </p:nvPicPr>
        <p:blipFill>
          <a:blip r:embed="rId3">
            <a:alphaModFix/>
          </a:blip>
          <a:stretch>
            <a:fillRect/>
          </a:stretch>
        </p:blipFill>
        <p:spPr>
          <a:xfrm>
            <a:off x="152400" y="1679725"/>
            <a:ext cx="2879025" cy="28773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518"/>
        <p:cNvGrpSpPr/>
        <p:nvPr/>
      </p:nvGrpSpPr>
      <p:grpSpPr>
        <a:xfrm>
          <a:off x="0" y="0"/>
          <a:ext cx="0" cy="0"/>
          <a:chOff x="0" y="0"/>
          <a:chExt cx="0" cy="0"/>
        </a:xfrm>
      </p:grpSpPr>
      <p:sp>
        <p:nvSpPr>
          <p:cNvPr id="519" name="Google Shape;519;p36"/>
          <p:cNvSpPr txBox="1"/>
          <p:nvPr/>
        </p:nvSpPr>
        <p:spPr>
          <a:xfrm>
            <a:off x="2509625" y="293200"/>
            <a:ext cx="4845300" cy="9690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0"/>
              </a:spcAft>
              <a:buNone/>
            </a:pPr>
            <a:r>
              <a:rPr lang="en" sz="2000" b="1">
                <a:latin typeface="Times New Roman"/>
                <a:ea typeface="Times New Roman"/>
                <a:cs typeface="Times New Roman"/>
                <a:sym typeface="Times New Roman"/>
              </a:rPr>
              <a:t>Sustainability Changemakers and be a changemaker</a:t>
            </a:r>
            <a:endParaRPr sz="2000">
              <a:latin typeface="Times New Roman"/>
              <a:ea typeface="Times New Roman"/>
              <a:cs typeface="Times New Roman"/>
              <a:sym typeface="Times New Roman"/>
            </a:endParaRPr>
          </a:p>
          <a:p>
            <a:pPr marL="0" lvl="0" indent="0" algn="l" rtl="0">
              <a:spcBef>
                <a:spcPts val="600"/>
              </a:spcBef>
              <a:spcAft>
                <a:spcPts val="0"/>
              </a:spcAft>
              <a:buNone/>
            </a:pPr>
            <a:endParaRPr>
              <a:latin typeface="Actor"/>
              <a:ea typeface="Actor"/>
              <a:cs typeface="Actor"/>
              <a:sym typeface="Actor"/>
            </a:endParaRPr>
          </a:p>
        </p:txBody>
      </p:sp>
      <p:sp>
        <p:nvSpPr>
          <p:cNvPr id="520" name="Google Shape;520;p36"/>
          <p:cNvSpPr txBox="1"/>
          <p:nvPr/>
        </p:nvSpPr>
        <p:spPr>
          <a:xfrm>
            <a:off x="2661625" y="1262200"/>
            <a:ext cx="5826600" cy="31161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Elon Musk has contributed a positive impact on the environment.</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Bill McKibben has achieved worldwide recognition because of his continuous efforts in spreading awareness about sustainability.</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number of CNG and electric vehicles should be increased to lessen the emission of carbon.</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The community should organize workshops and campaigns so that individuals can follow sustained practices in their day-to-day activities [2].</a:t>
            </a:r>
            <a:endParaRPr b="1">
              <a:latin typeface="Times New Roman"/>
              <a:ea typeface="Times New Roman"/>
              <a:cs typeface="Times New Roman"/>
              <a:sym typeface="Times New Roman"/>
            </a:endParaRPr>
          </a:p>
        </p:txBody>
      </p:sp>
      <p:pic>
        <p:nvPicPr>
          <p:cNvPr id="521" name="Google Shape;521;p36"/>
          <p:cNvPicPr preferRelativeResize="0"/>
          <p:nvPr/>
        </p:nvPicPr>
        <p:blipFill>
          <a:blip r:embed="rId3">
            <a:alphaModFix/>
          </a:blip>
          <a:stretch>
            <a:fillRect/>
          </a:stretch>
        </p:blipFill>
        <p:spPr>
          <a:xfrm>
            <a:off x="154050" y="1262200"/>
            <a:ext cx="2507575" cy="31161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525"/>
        <p:cNvGrpSpPr/>
        <p:nvPr/>
      </p:nvGrpSpPr>
      <p:grpSpPr>
        <a:xfrm>
          <a:off x="0" y="0"/>
          <a:ext cx="0" cy="0"/>
          <a:chOff x="0" y="0"/>
          <a:chExt cx="0" cy="0"/>
        </a:xfrm>
      </p:grpSpPr>
      <p:sp>
        <p:nvSpPr>
          <p:cNvPr id="526" name="Google Shape;526;p37"/>
          <p:cNvSpPr txBox="1"/>
          <p:nvPr/>
        </p:nvSpPr>
        <p:spPr>
          <a:xfrm>
            <a:off x="2047450" y="352850"/>
            <a:ext cx="4979400" cy="8646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 sz="2000" b="1">
                <a:latin typeface="Times New Roman"/>
                <a:ea typeface="Times New Roman"/>
                <a:cs typeface="Times New Roman"/>
                <a:sym typeface="Times New Roman"/>
              </a:rPr>
              <a:t>Identifying new ideas and scoping </a:t>
            </a:r>
            <a:endParaRPr sz="2000">
              <a:latin typeface="Actor"/>
              <a:ea typeface="Actor"/>
              <a:cs typeface="Actor"/>
              <a:sym typeface="Actor"/>
            </a:endParaRPr>
          </a:p>
        </p:txBody>
      </p:sp>
      <p:sp>
        <p:nvSpPr>
          <p:cNvPr id="527" name="Google Shape;527;p37"/>
          <p:cNvSpPr txBox="1"/>
          <p:nvPr/>
        </p:nvSpPr>
        <p:spPr>
          <a:xfrm>
            <a:off x="2628900" y="1113175"/>
            <a:ext cx="6142500" cy="20424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Innovation has played an effective role in generating creativity among entrepreneurs.</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Innovative ideas guide entrepreneurs to lay down their business activities.</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Scoping helps entrepreneurs to develop a new direction, approach and strategies that reduce their business risks.</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Scoping helps entrepreneurs to optimize their business activities [3].</a:t>
            </a:r>
            <a:endParaRPr b="1">
              <a:latin typeface="Times New Roman"/>
              <a:ea typeface="Times New Roman"/>
              <a:cs typeface="Times New Roman"/>
              <a:sym typeface="Times New Roman"/>
            </a:endParaRPr>
          </a:p>
          <a:p>
            <a:pPr marL="0" lvl="0" indent="0" algn="l" rtl="0">
              <a:spcBef>
                <a:spcPts val="0"/>
              </a:spcBef>
              <a:spcAft>
                <a:spcPts val="0"/>
              </a:spcAft>
              <a:buNone/>
            </a:pPr>
            <a:endParaRPr>
              <a:latin typeface="Actor"/>
              <a:ea typeface="Actor"/>
              <a:cs typeface="Actor"/>
              <a:sym typeface="Actor"/>
            </a:endParaRPr>
          </a:p>
        </p:txBody>
      </p:sp>
      <p:pic>
        <p:nvPicPr>
          <p:cNvPr id="528" name="Google Shape;528;p37"/>
          <p:cNvPicPr preferRelativeResize="0"/>
          <p:nvPr/>
        </p:nvPicPr>
        <p:blipFill>
          <a:blip r:embed="rId3">
            <a:alphaModFix/>
          </a:blip>
          <a:stretch>
            <a:fillRect/>
          </a:stretch>
        </p:blipFill>
        <p:spPr>
          <a:xfrm>
            <a:off x="204925" y="1322500"/>
            <a:ext cx="2519575" cy="31010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532"/>
        <p:cNvGrpSpPr/>
        <p:nvPr/>
      </p:nvGrpSpPr>
      <p:grpSpPr>
        <a:xfrm>
          <a:off x="0" y="0"/>
          <a:ext cx="0" cy="0"/>
          <a:chOff x="0" y="0"/>
          <a:chExt cx="0" cy="0"/>
        </a:xfrm>
      </p:grpSpPr>
      <p:sp>
        <p:nvSpPr>
          <p:cNvPr id="533" name="Google Shape;533;p38"/>
          <p:cNvSpPr txBox="1"/>
          <p:nvPr/>
        </p:nvSpPr>
        <p:spPr>
          <a:xfrm>
            <a:off x="2554350" y="531750"/>
            <a:ext cx="3697500" cy="745500"/>
          </a:xfrm>
          <a:prstGeom prst="rect">
            <a:avLst/>
          </a:prstGeom>
          <a:noFill/>
          <a:ln>
            <a:noFill/>
          </a:ln>
        </p:spPr>
        <p:txBody>
          <a:bodyPr spcFirstLastPara="1" wrap="square" lIns="91425" tIns="91425" rIns="91425" bIns="91425" anchor="t" anchorCtr="0">
            <a:noAutofit/>
          </a:bodyPr>
          <a:lstStyle/>
          <a:p>
            <a:pPr marL="0" lvl="0" indent="0" algn="ctr" rtl="0">
              <a:lnSpc>
                <a:spcPct val="150000"/>
              </a:lnSpc>
              <a:spcBef>
                <a:spcPts val="2000"/>
              </a:spcBef>
              <a:spcAft>
                <a:spcPts val="600"/>
              </a:spcAft>
              <a:buNone/>
            </a:pPr>
            <a:r>
              <a:rPr lang="en" sz="2000" b="1">
                <a:latin typeface="Times New Roman"/>
                <a:ea typeface="Times New Roman"/>
                <a:cs typeface="Times New Roman"/>
                <a:sym typeface="Times New Roman"/>
              </a:rPr>
              <a:t>Identifying attributes and theories</a:t>
            </a:r>
            <a:endParaRPr sz="2000">
              <a:latin typeface="Actor"/>
              <a:ea typeface="Actor"/>
              <a:cs typeface="Actor"/>
              <a:sym typeface="Actor"/>
            </a:endParaRPr>
          </a:p>
        </p:txBody>
      </p:sp>
      <p:sp>
        <p:nvSpPr>
          <p:cNvPr id="534" name="Google Shape;534;p38"/>
          <p:cNvSpPr txBox="1"/>
          <p:nvPr/>
        </p:nvSpPr>
        <p:spPr>
          <a:xfrm>
            <a:off x="3024925" y="1620075"/>
            <a:ext cx="5656800" cy="2579100"/>
          </a:xfrm>
          <a:prstGeom prst="rect">
            <a:avLst/>
          </a:prstGeom>
          <a:noFill/>
          <a:ln>
            <a:noFill/>
          </a:ln>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An entrepreneur refers to a person who is willing to start their own business.</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Entrepreneur always bears the risk factors in their business activities.</a:t>
            </a:r>
            <a:endParaRPr b="1">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b="1">
                <a:latin typeface="Times New Roman"/>
                <a:ea typeface="Times New Roman"/>
                <a:cs typeface="Times New Roman"/>
                <a:sym typeface="Times New Roman"/>
              </a:rPr>
              <a:t>Effectuation theory challenges traditional notions and entrepreneurship and develops a positive perception among entrepreneurs [4].</a:t>
            </a:r>
            <a:endParaRPr b="1">
              <a:latin typeface="Times New Roman"/>
              <a:ea typeface="Times New Roman"/>
              <a:cs typeface="Times New Roman"/>
              <a:sym typeface="Times New Roman"/>
            </a:endParaRPr>
          </a:p>
        </p:txBody>
      </p:sp>
      <p:pic>
        <p:nvPicPr>
          <p:cNvPr id="535" name="Google Shape;535;p38"/>
          <p:cNvPicPr preferRelativeResize="0"/>
          <p:nvPr/>
        </p:nvPicPr>
        <p:blipFill>
          <a:blip r:embed="rId3">
            <a:alphaModFix/>
          </a:blip>
          <a:stretch>
            <a:fillRect/>
          </a:stretch>
        </p:blipFill>
        <p:spPr>
          <a:xfrm>
            <a:off x="253875" y="1048000"/>
            <a:ext cx="2544400" cy="34140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39"/>
        <p:cNvGrpSpPr/>
        <p:nvPr/>
      </p:nvGrpSpPr>
      <p:grpSpPr>
        <a:xfrm>
          <a:off x="0" y="0"/>
          <a:ext cx="0" cy="0"/>
          <a:chOff x="0" y="0"/>
          <a:chExt cx="0" cy="0"/>
        </a:xfrm>
      </p:grpSpPr>
      <p:sp>
        <p:nvSpPr>
          <p:cNvPr id="540" name="Google Shape;540;p39"/>
          <p:cNvSpPr txBox="1"/>
          <p:nvPr/>
        </p:nvSpPr>
        <p:spPr>
          <a:xfrm>
            <a:off x="935200" y="833525"/>
            <a:ext cx="4310100" cy="4926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2000"/>
              </a:spcBef>
              <a:spcAft>
                <a:spcPts val="600"/>
              </a:spcAft>
              <a:buNone/>
            </a:pPr>
            <a:r>
              <a:rPr lang="en" sz="2000" b="1">
                <a:latin typeface="Times New Roman"/>
                <a:ea typeface="Times New Roman"/>
                <a:cs typeface="Times New Roman"/>
                <a:sym typeface="Times New Roman"/>
              </a:rPr>
              <a:t>Funding Sources for Business </a:t>
            </a:r>
            <a:endParaRPr sz="2000">
              <a:latin typeface="Times New Roman"/>
              <a:ea typeface="Times New Roman"/>
              <a:cs typeface="Times New Roman"/>
              <a:sym typeface="Times New Roman"/>
            </a:endParaRPr>
          </a:p>
        </p:txBody>
      </p:sp>
      <p:sp>
        <p:nvSpPr>
          <p:cNvPr id="541" name="Google Shape;541;p39"/>
          <p:cNvSpPr txBox="1"/>
          <p:nvPr/>
        </p:nvSpPr>
        <p:spPr>
          <a:xfrm>
            <a:off x="518350" y="1778800"/>
            <a:ext cx="3791700" cy="20163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Entrepreneurial businesses have different types of funding sources</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Traditional methods are bank loans, venture capitalists and angel investors</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Crowdfunding platforms, government grants and supportive programs</a:t>
            </a:r>
            <a:endParaRPr b="1">
              <a:latin typeface="Times New Roman"/>
              <a:ea typeface="Times New Roman"/>
              <a:cs typeface="Times New Roman"/>
              <a:sym typeface="Times New Roman"/>
            </a:endParaRPr>
          </a:p>
        </p:txBody>
      </p:sp>
      <p:pic>
        <p:nvPicPr>
          <p:cNvPr id="542" name="Google Shape;542;p39"/>
          <p:cNvPicPr preferRelativeResize="0"/>
          <p:nvPr/>
        </p:nvPicPr>
        <p:blipFill>
          <a:blip r:embed="rId3">
            <a:alphaModFix/>
          </a:blip>
          <a:stretch>
            <a:fillRect/>
          </a:stretch>
        </p:blipFill>
        <p:spPr>
          <a:xfrm>
            <a:off x="4462450" y="950238"/>
            <a:ext cx="4529149" cy="2844872"/>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46"/>
        <p:cNvGrpSpPr/>
        <p:nvPr/>
      </p:nvGrpSpPr>
      <p:grpSpPr>
        <a:xfrm>
          <a:off x="0" y="0"/>
          <a:ext cx="0" cy="0"/>
          <a:chOff x="0" y="0"/>
          <a:chExt cx="0" cy="0"/>
        </a:xfrm>
      </p:grpSpPr>
      <p:sp>
        <p:nvSpPr>
          <p:cNvPr id="547" name="Google Shape;547;p40"/>
          <p:cNvSpPr txBox="1"/>
          <p:nvPr/>
        </p:nvSpPr>
        <p:spPr>
          <a:xfrm>
            <a:off x="3293475" y="589550"/>
            <a:ext cx="4687200" cy="4926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2000"/>
              </a:spcBef>
              <a:spcAft>
                <a:spcPts val="600"/>
              </a:spcAft>
              <a:buNone/>
            </a:pPr>
            <a:r>
              <a:rPr lang="en" sz="2000" b="1">
                <a:latin typeface="Times New Roman"/>
                <a:ea typeface="Times New Roman"/>
                <a:cs typeface="Times New Roman"/>
                <a:sym typeface="Times New Roman"/>
              </a:rPr>
              <a:t>Crowdfunding and Social Enterprise </a:t>
            </a:r>
            <a:endParaRPr sz="2000" b="1">
              <a:latin typeface="Times New Roman"/>
              <a:ea typeface="Times New Roman"/>
              <a:cs typeface="Times New Roman"/>
              <a:sym typeface="Times New Roman"/>
            </a:endParaRPr>
          </a:p>
        </p:txBody>
      </p:sp>
      <p:sp>
        <p:nvSpPr>
          <p:cNvPr id="548" name="Google Shape;548;p40"/>
          <p:cNvSpPr txBox="1"/>
          <p:nvPr/>
        </p:nvSpPr>
        <p:spPr>
          <a:xfrm>
            <a:off x="3578600" y="1397175"/>
            <a:ext cx="3873000" cy="2662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Crowdfunding and social enterprises have a transformational impact</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Crowdfunding generates secure financial backing</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Social enterprises enhance the business landscape</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Social enterprises empower entrepreneurs' innovation</a:t>
            </a:r>
            <a:endParaRPr b="1">
              <a:latin typeface="Times New Roman"/>
              <a:ea typeface="Times New Roman"/>
              <a:cs typeface="Times New Roman"/>
              <a:sym typeface="Times New Roman"/>
            </a:endParaRPr>
          </a:p>
        </p:txBody>
      </p:sp>
      <p:pic>
        <p:nvPicPr>
          <p:cNvPr id="549" name="Google Shape;549;p40"/>
          <p:cNvPicPr preferRelativeResize="0"/>
          <p:nvPr/>
        </p:nvPicPr>
        <p:blipFill>
          <a:blip r:embed="rId3">
            <a:alphaModFix/>
          </a:blip>
          <a:stretch>
            <a:fillRect/>
          </a:stretch>
        </p:blipFill>
        <p:spPr>
          <a:xfrm>
            <a:off x="277850" y="1455150"/>
            <a:ext cx="3300750" cy="2546851"/>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53"/>
        <p:cNvGrpSpPr/>
        <p:nvPr/>
      </p:nvGrpSpPr>
      <p:grpSpPr>
        <a:xfrm>
          <a:off x="0" y="0"/>
          <a:ext cx="0" cy="0"/>
          <a:chOff x="0" y="0"/>
          <a:chExt cx="0" cy="0"/>
        </a:xfrm>
      </p:grpSpPr>
      <p:sp>
        <p:nvSpPr>
          <p:cNvPr id="554" name="Google Shape;554;p41"/>
          <p:cNvSpPr txBox="1"/>
          <p:nvPr/>
        </p:nvSpPr>
        <p:spPr>
          <a:xfrm>
            <a:off x="1057150" y="833525"/>
            <a:ext cx="4493100" cy="4926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2000"/>
              </a:spcBef>
              <a:spcAft>
                <a:spcPts val="600"/>
              </a:spcAft>
              <a:buNone/>
            </a:pPr>
            <a:r>
              <a:rPr lang="en" sz="2000" b="1">
                <a:latin typeface="Times New Roman"/>
                <a:ea typeface="Times New Roman"/>
                <a:cs typeface="Times New Roman"/>
                <a:sym typeface="Times New Roman"/>
              </a:rPr>
              <a:t>Project Success Evaluation </a:t>
            </a:r>
            <a:endParaRPr sz="2000" b="1">
              <a:latin typeface="Times New Roman"/>
              <a:ea typeface="Times New Roman"/>
              <a:cs typeface="Times New Roman"/>
              <a:sym typeface="Times New Roman"/>
            </a:endParaRPr>
          </a:p>
        </p:txBody>
      </p:sp>
      <p:sp>
        <p:nvSpPr>
          <p:cNvPr id="555" name="Google Shape;555;p41"/>
          <p:cNvSpPr txBox="1"/>
          <p:nvPr/>
        </p:nvSpPr>
        <p:spPr>
          <a:xfrm>
            <a:off x="660650" y="1549750"/>
            <a:ext cx="4419600" cy="23397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Evaluate project success in a critical manner</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Various major factors and indicators to determine project success</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Consumer feedback, financial performance and stakeholder engagement</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Identify improvement areas and long-term strategies</a:t>
            </a:r>
            <a:endParaRPr b="1">
              <a:latin typeface="Times New Roman"/>
              <a:ea typeface="Times New Roman"/>
              <a:cs typeface="Times New Roman"/>
              <a:sym typeface="Times New Roman"/>
            </a:endParaRPr>
          </a:p>
        </p:txBody>
      </p:sp>
      <p:pic>
        <p:nvPicPr>
          <p:cNvPr id="556" name="Google Shape;556;p41"/>
          <p:cNvPicPr preferRelativeResize="0"/>
          <p:nvPr/>
        </p:nvPicPr>
        <p:blipFill>
          <a:blip r:embed="rId3">
            <a:alphaModFix/>
          </a:blip>
          <a:stretch>
            <a:fillRect/>
          </a:stretch>
        </p:blipFill>
        <p:spPr>
          <a:xfrm>
            <a:off x="5252975" y="665325"/>
            <a:ext cx="3512576" cy="351257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60"/>
        <p:cNvGrpSpPr/>
        <p:nvPr/>
      </p:nvGrpSpPr>
      <p:grpSpPr>
        <a:xfrm>
          <a:off x="0" y="0"/>
          <a:ext cx="0" cy="0"/>
          <a:chOff x="0" y="0"/>
          <a:chExt cx="0" cy="0"/>
        </a:xfrm>
      </p:grpSpPr>
      <p:sp>
        <p:nvSpPr>
          <p:cNvPr id="561" name="Google Shape;561;p42"/>
          <p:cNvSpPr txBox="1"/>
          <p:nvPr/>
        </p:nvSpPr>
        <p:spPr>
          <a:xfrm>
            <a:off x="3679750" y="467600"/>
            <a:ext cx="4737000" cy="4926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2000"/>
              </a:spcBef>
              <a:spcAft>
                <a:spcPts val="600"/>
              </a:spcAft>
              <a:buNone/>
            </a:pPr>
            <a:r>
              <a:rPr lang="en" sz="2000" b="1">
                <a:latin typeface="Times New Roman"/>
                <a:ea typeface="Times New Roman"/>
                <a:cs typeface="Times New Roman"/>
                <a:sym typeface="Times New Roman"/>
              </a:rPr>
              <a:t>Success through Teamwork </a:t>
            </a:r>
            <a:endParaRPr sz="2000" b="1">
              <a:latin typeface="Times New Roman"/>
              <a:ea typeface="Times New Roman"/>
              <a:cs typeface="Times New Roman"/>
              <a:sym typeface="Times New Roman"/>
            </a:endParaRPr>
          </a:p>
        </p:txBody>
      </p:sp>
      <p:sp>
        <p:nvSpPr>
          <p:cNvPr id="562" name="Google Shape;562;p42"/>
          <p:cNvSpPr txBox="1"/>
          <p:nvPr/>
        </p:nvSpPr>
        <p:spPr>
          <a:xfrm>
            <a:off x="3330200" y="1240350"/>
            <a:ext cx="4419600" cy="26628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Noticed the remarkable impact of teamwork on business success</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The collaboration method assembles a team of skilful individuals</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Collective strength, skills and expertise mitigate challenges</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A supportive environment promotes cooperation, creativity, and innovation</a:t>
            </a:r>
            <a:endParaRPr b="1">
              <a:latin typeface="Times New Roman"/>
              <a:ea typeface="Times New Roman"/>
              <a:cs typeface="Times New Roman"/>
              <a:sym typeface="Times New Roman"/>
            </a:endParaRPr>
          </a:p>
        </p:txBody>
      </p:sp>
      <p:pic>
        <p:nvPicPr>
          <p:cNvPr id="563" name="Google Shape;563;p42"/>
          <p:cNvPicPr preferRelativeResize="0"/>
          <p:nvPr/>
        </p:nvPicPr>
        <p:blipFill>
          <a:blip r:embed="rId3">
            <a:alphaModFix/>
          </a:blip>
          <a:stretch>
            <a:fillRect/>
          </a:stretch>
        </p:blipFill>
        <p:spPr>
          <a:xfrm>
            <a:off x="396350" y="1351875"/>
            <a:ext cx="3025400" cy="2183323"/>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567"/>
        <p:cNvGrpSpPr/>
        <p:nvPr/>
      </p:nvGrpSpPr>
      <p:grpSpPr>
        <a:xfrm>
          <a:off x="0" y="0"/>
          <a:ext cx="0" cy="0"/>
          <a:chOff x="0" y="0"/>
          <a:chExt cx="0" cy="0"/>
        </a:xfrm>
      </p:grpSpPr>
      <p:sp>
        <p:nvSpPr>
          <p:cNvPr id="568" name="Google Shape;568;p43"/>
          <p:cNvSpPr txBox="1"/>
          <p:nvPr/>
        </p:nvSpPr>
        <p:spPr>
          <a:xfrm>
            <a:off x="996175" y="853850"/>
            <a:ext cx="3000000" cy="492600"/>
          </a:xfrm>
          <a:prstGeom prst="rect">
            <a:avLst/>
          </a:prstGeom>
          <a:noFill/>
          <a:ln>
            <a:noFill/>
          </a:ln>
        </p:spPr>
        <p:txBody>
          <a:bodyPr spcFirstLastPara="1" wrap="square" lIns="91425" tIns="91425" rIns="91425" bIns="91425" anchor="t" anchorCtr="0">
            <a:spAutoFit/>
          </a:bodyPr>
          <a:lstStyle/>
          <a:p>
            <a:pPr marL="0" lvl="0" indent="0" algn="l" rtl="0">
              <a:lnSpc>
                <a:spcPct val="150000"/>
              </a:lnSpc>
              <a:spcBef>
                <a:spcPts val="2000"/>
              </a:spcBef>
              <a:spcAft>
                <a:spcPts val="600"/>
              </a:spcAft>
              <a:buNone/>
            </a:pPr>
            <a:r>
              <a:rPr lang="en" sz="2000" b="1">
                <a:latin typeface="Times New Roman"/>
                <a:ea typeface="Times New Roman"/>
                <a:cs typeface="Times New Roman"/>
                <a:sym typeface="Times New Roman"/>
              </a:rPr>
              <a:t>Conclusion </a:t>
            </a:r>
            <a:endParaRPr sz="2000" b="1">
              <a:latin typeface="Times New Roman"/>
              <a:ea typeface="Times New Roman"/>
              <a:cs typeface="Times New Roman"/>
              <a:sym typeface="Times New Roman"/>
            </a:endParaRPr>
          </a:p>
        </p:txBody>
      </p:sp>
      <p:sp>
        <p:nvSpPr>
          <p:cNvPr id="569" name="Google Shape;569;p43"/>
          <p:cNvSpPr txBox="1"/>
          <p:nvPr/>
        </p:nvSpPr>
        <p:spPr>
          <a:xfrm>
            <a:off x="538675" y="1443650"/>
            <a:ext cx="3791700" cy="2016300"/>
          </a:xfrm>
          <a:prstGeom prst="rect">
            <a:avLst/>
          </a:prstGeom>
          <a:noFill/>
          <a:ln>
            <a:noFill/>
          </a:ln>
        </p:spPr>
        <p:txBody>
          <a:bodyPr spcFirstLastPara="1" wrap="square" lIns="91425" tIns="91425" rIns="91425" bIns="91425" anchor="t" anchorCtr="0">
            <a:spAutoFit/>
          </a:bodyPr>
          <a:lstStyle/>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Recognize the significance of sustainability practice, crowdfunding, and teamwork</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Business ideas prioritise sustainability</a:t>
            </a:r>
            <a:endParaRPr b="1">
              <a:solidFill>
                <a:srgbClr val="0E101A"/>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E101A"/>
              </a:buClr>
              <a:buSzPts val="1400"/>
              <a:buFont typeface="Times New Roman"/>
              <a:buChar char="●"/>
            </a:pPr>
            <a:r>
              <a:rPr lang="en" b="1">
                <a:solidFill>
                  <a:srgbClr val="0E101A"/>
                </a:solidFill>
                <a:latin typeface="Times New Roman"/>
                <a:ea typeface="Times New Roman"/>
                <a:cs typeface="Times New Roman"/>
                <a:sym typeface="Times New Roman"/>
              </a:rPr>
              <a:t>Crowdfunding and social entries impact may business development</a:t>
            </a:r>
            <a:endParaRPr b="1">
              <a:latin typeface="Times New Roman"/>
              <a:ea typeface="Times New Roman"/>
              <a:cs typeface="Times New Roman"/>
              <a:sym typeface="Times New Roman"/>
            </a:endParaRPr>
          </a:p>
        </p:txBody>
      </p:sp>
      <p:pic>
        <p:nvPicPr>
          <p:cNvPr id="570" name="Google Shape;570;p43"/>
          <p:cNvPicPr preferRelativeResize="0"/>
          <p:nvPr/>
        </p:nvPicPr>
        <p:blipFill>
          <a:blip r:embed="rId3">
            <a:alphaModFix/>
          </a:blip>
          <a:stretch>
            <a:fillRect/>
          </a:stretch>
        </p:blipFill>
        <p:spPr>
          <a:xfrm>
            <a:off x="4572000" y="1161638"/>
            <a:ext cx="4508826" cy="282021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574"/>
        <p:cNvGrpSpPr/>
        <p:nvPr/>
      </p:nvGrpSpPr>
      <p:grpSpPr>
        <a:xfrm>
          <a:off x="0" y="0"/>
          <a:ext cx="0" cy="0"/>
          <a:chOff x="0" y="0"/>
          <a:chExt cx="0" cy="0"/>
        </a:xfrm>
      </p:grpSpPr>
      <p:sp>
        <p:nvSpPr>
          <p:cNvPr id="575" name="Google Shape;575;p44"/>
          <p:cNvSpPr txBox="1"/>
          <p:nvPr/>
        </p:nvSpPr>
        <p:spPr>
          <a:xfrm>
            <a:off x="2988525" y="0"/>
            <a:ext cx="3000000" cy="4926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2000"/>
              </a:spcBef>
              <a:spcAft>
                <a:spcPts val="600"/>
              </a:spcAft>
              <a:buNone/>
            </a:pPr>
            <a:r>
              <a:rPr lang="en" sz="2000" b="1">
                <a:latin typeface="Times New Roman"/>
                <a:ea typeface="Times New Roman"/>
                <a:cs typeface="Times New Roman"/>
                <a:sym typeface="Times New Roman"/>
              </a:rPr>
              <a:t>References</a:t>
            </a:r>
            <a:endParaRPr sz="2000">
              <a:latin typeface="Times New Roman"/>
              <a:ea typeface="Times New Roman"/>
              <a:cs typeface="Times New Roman"/>
              <a:sym typeface="Times New Roman"/>
            </a:endParaRPr>
          </a:p>
        </p:txBody>
      </p:sp>
      <p:sp>
        <p:nvSpPr>
          <p:cNvPr id="576" name="Google Shape;576;p44"/>
          <p:cNvSpPr txBox="1"/>
          <p:nvPr/>
        </p:nvSpPr>
        <p:spPr>
          <a:xfrm>
            <a:off x="529275" y="570750"/>
            <a:ext cx="7918500" cy="4002000"/>
          </a:xfrm>
          <a:prstGeom prst="rect">
            <a:avLst/>
          </a:prstGeom>
          <a:noFill/>
          <a:ln>
            <a:noFill/>
          </a:ln>
        </p:spPr>
        <p:txBody>
          <a:bodyPr spcFirstLastPara="1" wrap="square" lIns="91425" tIns="91425" rIns="91425" bIns="91425" anchor="t" anchorCtr="0">
            <a:spAutoFit/>
          </a:bodyPr>
          <a:lstStyle/>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[1] Jan, A.A., Lai, F.W., Asif, M., Akhtar, S. and Ullah, S., 2023. Embedding sustainability into bank strategy: Implications for sustainable development goals reporting. International Journal of Sustainable Development &amp; World Ecology, 30(3), pp.229-243.</a:t>
            </a:r>
            <a:r>
              <a:rPr lang="en" sz="800">
                <a:latin typeface="Times New Roman"/>
                <a:ea typeface="Times New Roman"/>
                <a:cs typeface="Times New Roman"/>
                <a:sym typeface="Times New Roman"/>
              </a:rPr>
              <a:t>Available at: </a:t>
            </a:r>
            <a:r>
              <a:rPr lang="en" sz="800" u="sng">
                <a:solidFill>
                  <a:srgbClr val="1155CC"/>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www.researchgate.net/profile/Mohammad-Asif-44/publication/364329423_Embedding_sustainability_into_bank_strategy_implications_for_sustainable_development_goals_reporting/links/6390f400e42faa7e75a32565/Embedding-sustainability-into-bank-strategy-implications-for-sustainable-development-goals-reporting.pdf</a:t>
            </a:r>
            <a:r>
              <a:rPr lang="en" sz="800">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[2] Shen, L., Ochoa, J.J. and Bao, H., 2023. Strategies for Sustainable Urban Development—Addressing the Challenges of the 21st Century. Buildings, 13(4), p.847.</a:t>
            </a:r>
            <a:r>
              <a:rPr lang="en" sz="800">
                <a:latin typeface="Times New Roman"/>
                <a:ea typeface="Times New Roman"/>
                <a:cs typeface="Times New Roman"/>
                <a:sym typeface="Times New Roman"/>
              </a:rPr>
              <a:t>Available at: </a:t>
            </a:r>
            <a:r>
              <a:rPr lang="en" sz="800" b="1">
                <a:solidFill>
                  <a:srgbClr val="222222"/>
                </a:solidFill>
                <a:latin typeface="Times New Roman"/>
                <a:ea typeface="Times New Roman"/>
                <a:cs typeface="Times New Roman"/>
                <a:sym typeface="Times New Roman"/>
              </a:rPr>
              <a:t> </a:t>
            </a:r>
            <a:r>
              <a:rPr lang="en" sz="800" u="sng">
                <a:solidFill>
                  <a:srgbClr val="4A86E8"/>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https://doi.org/10.3390/buildings13040847</a:t>
            </a:r>
            <a:r>
              <a:rPr lang="en" sz="800" u="sng">
                <a:solidFill>
                  <a:srgbClr val="4A86E8"/>
                </a:solidFill>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[3] Kitsios, F. and Kamariotou, M., 2023. Digital innovation and entrepreneurship transformation through open data hackathons: Design strategies for successful start-up settings. International Journal of Information Management, 69, p.102472.</a:t>
            </a:r>
            <a:r>
              <a:rPr lang="en" sz="800">
                <a:latin typeface="Times New Roman"/>
                <a:ea typeface="Times New Roman"/>
                <a:cs typeface="Times New Roman"/>
                <a:sym typeface="Times New Roman"/>
              </a:rPr>
              <a:t>Available at:  </a:t>
            </a:r>
            <a:r>
              <a:rPr lang="en" sz="800" u="sng">
                <a:solidFill>
                  <a:srgbClr val="1155CC"/>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researchgate.net/profile/Fotis-Kitsios/publication/357908349_Digital_innovation_and_entrepreneurship_transformation_through_open_data_hackathons_Design_strategies_for_successful_start-up_settings/links/621b7075b1bace0083a0927a/Digital-innovation-and-entrepreneurship-transformation-through-open-data-hackathons-Design-strategies-for-successful-start-up-settings.pdf</a:t>
            </a:r>
            <a:r>
              <a:rPr lang="en" sz="800">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[4] Kamble, S., Rana, N.P., Gupta, S., Belhadi, A., Sharma, R. and Kulkarni, P., 2023. An effectuation and causation perspective on the role of design thinking practices and digital capabilities in platform-based ventures. </a:t>
            </a:r>
            <a:r>
              <a:rPr lang="en" sz="800" i="1">
                <a:solidFill>
                  <a:srgbClr val="222222"/>
                </a:solidFill>
                <a:latin typeface="Times New Roman"/>
                <a:ea typeface="Times New Roman"/>
                <a:cs typeface="Times New Roman"/>
                <a:sym typeface="Times New Roman"/>
              </a:rPr>
              <a:t>Technological Forecasting and Social Change</a:t>
            </a:r>
            <a:r>
              <a:rPr lang="en" sz="800">
                <a:solidFill>
                  <a:srgbClr val="222222"/>
                </a:solidFill>
                <a:latin typeface="Times New Roman"/>
                <a:ea typeface="Times New Roman"/>
                <a:cs typeface="Times New Roman"/>
                <a:sym typeface="Times New Roman"/>
              </a:rPr>
              <a:t>, </a:t>
            </a:r>
            <a:r>
              <a:rPr lang="en" sz="800" i="1">
                <a:solidFill>
                  <a:srgbClr val="222222"/>
                </a:solidFill>
                <a:latin typeface="Times New Roman"/>
                <a:ea typeface="Times New Roman"/>
                <a:cs typeface="Times New Roman"/>
                <a:sym typeface="Times New Roman"/>
              </a:rPr>
              <a:t>193</a:t>
            </a:r>
            <a:r>
              <a:rPr lang="en" sz="800">
                <a:solidFill>
                  <a:srgbClr val="222222"/>
                </a:solidFill>
                <a:latin typeface="Times New Roman"/>
                <a:ea typeface="Times New Roman"/>
                <a:cs typeface="Times New Roman"/>
                <a:sym typeface="Times New Roman"/>
              </a:rPr>
              <a:t>, p.122646.</a:t>
            </a:r>
            <a:r>
              <a:rPr lang="en" sz="800">
                <a:latin typeface="Times New Roman"/>
                <a:ea typeface="Times New Roman"/>
                <a:cs typeface="Times New Roman"/>
                <a:sym typeface="Times New Roman"/>
              </a:rPr>
              <a:t>Available at: </a:t>
            </a:r>
            <a:r>
              <a:rPr lang="en" sz="800" u="sng">
                <a:solidFill>
                  <a:srgbClr val="007398"/>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https://doi.org/10.1016/j.techfore.2023.122646</a:t>
            </a:r>
            <a:r>
              <a:rPr lang="en" sz="800" u="sng">
                <a:solidFill>
                  <a:srgbClr val="4A86E8"/>
                </a:solidFill>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[5] Camilleri, M.A. and Bresciani, S., 2022. Crowdfunding small businesses and startups: A systematic review, an appraisal of theoretical insights and future research directions. European Journal of Innovation Management, (ahead-of-print). Available at: </a:t>
            </a:r>
            <a:r>
              <a:rPr lang="en" sz="800" u="sng">
                <a:solidFill>
                  <a:srgbClr val="1155CC"/>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https://doi.org/10.1108/EJIM-02-2022-0060</a:t>
            </a:r>
            <a:r>
              <a:rPr lang="en" sz="800">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[6] Calic, G. and Shevchenko, A., 2020. How signal intensity of behavioral orientations affects crowdfunding performance: The role of entrepreneurial orientation in crowdfunding business ventures. Journal of Business Research, 115, pp.204-220. Available at: </a:t>
            </a:r>
            <a:r>
              <a:rPr lang="en" sz="800" u="sng">
                <a:solidFill>
                  <a:srgbClr val="1155CC"/>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https://doi.org/10.1016/j.jbusres.2020.04.060</a:t>
            </a:r>
            <a:r>
              <a:rPr lang="en" sz="800">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[7] Ciric Lalic, D., Lalic, B., Delić, M., Gracanin, D. and Stefanovic, D., 2022. How project management approach impact project success? From traditional to agile. International Journal of Managing Projects in Business, 15(3), pp.494-521. Available at: </a:t>
            </a:r>
            <a:r>
              <a:rPr lang="en" sz="800" u="sng">
                <a:solidFill>
                  <a:srgbClr val="1155CC"/>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https://doi.org/10.1108/IJMPB-04-2021-0108</a:t>
            </a:r>
            <a:r>
              <a:rPr lang="en" sz="800">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a:p>
            <a:pPr marL="0" lvl="0" indent="0" algn="ctr" rtl="0">
              <a:lnSpc>
                <a:spcPct val="150000"/>
              </a:lnSpc>
              <a:spcBef>
                <a:spcPts val="0"/>
              </a:spcBef>
              <a:spcAft>
                <a:spcPts val="0"/>
              </a:spcAft>
              <a:buNone/>
            </a:pPr>
            <a:r>
              <a:rPr lang="en" sz="800">
                <a:solidFill>
                  <a:srgbClr val="222222"/>
                </a:solidFill>
                <a:latin typeface="Times New Roman"/>
                <a:ea typeface="Times New Roman"/>
                <a:cs typeface="Times New Roman"/>
                <a:sym typeface="Times New Roman"/>
              </a:rPr>
              <a:t>[8] Jankelová, N., Joniaková, Z. and Mišún, J., 2021. Innovative work behavior—A key factor in business performance? The role of team cognitive diversity and teamwork climate in this relationship. Journal of Risk and Financial Management, 14(4), p.185. Available at: </a:t>
            </a:r>
            <a:r>
              <a:rPr lang="en" sz="800" u="sng">
                <a:solidFill>
                  <a:srgbClr val="1155CC"/>
                </a:solid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https://doi.org/10.3390/jrfm14040185</a:t>
            </a:r>
            <a:r>
              <a:rPr lang="en" sz="800">
                <a:latin typeface="Times New Roman"/>
                <a:ea typeface="Times New Roman"/>
                <a:cs typeface="Times New Roman"/>
                <a:sym typeface="Times New Roman"/>
              </a:rPr>
              <a:t> </a:t>
            </a:r>
            <a:endParaRPr sz="800">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580"/>
        <p:cNvGrpSpPr/>
        <p:nvPr/>
      </p:nvGrpSpPr>
      <p:grpSpPr>
        <a:xfrm>
          <a:off x="0" y="0"/>
          <a:ext cx="0" cy="0"/>
          <a:chOff x="0" y="0"/>
          <a:chExt cx="0" cy="0"/>
        </a:xfrm>
      </p:grpSpPr>
      <p:pic>
        <p:nvPicPr>
          <p:cNvPr id="581" name="Google Shape;581;p45"/>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Entrepreneurship MK Plan by Slidesgo">
  <a:themeElements>
    <a:clrScheme name="Simple Light">
      <a:dk1>
        <a:srgbClr val="09102C"/>
      </a:dk1>
      <a:lt1>
        <a:srgbClr val="ABD9D9"/>
      </a:lt1>
      <a:dk2>
        <a:srgbClr val="D0EF4A"/>
      </a:dk2>
      <a:lt2>
        <a:srgbClr val="FFFFFF"/>
      </a:lt2>
      <a:accent1>
        <a:srgbClr val="FFFFFF"/>
      </a:accent1>
      <a:accent2>
        <a:srgbClr val="FFFFFF"/>
      </a:accent2>
      <a:accent3>
        <a:srgbClr val="FFFFFF"/>
      </a:accent3>
      <a:accent4>
        <a:srgbClr val="FFFFFF"/>
      </a:accent4>
      <a:accent5>
        <a:srgbClr val="FFFFFF"/>
      </a:accent5>
      <a:accent6>
        <a:srgbClr val="FFFFFF"/>
      </a:accent6>
      <a:hlink>
        <a:srgbClr val="09102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Entrepreneurship MK Plan by Slidesgo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8801986504223</cp:lastModifiedBy>
  <cp:revision>1</cp:revision>
  <dcterms:modified xsi:type="dcterms:W3CDTF">2023-07-13T18:13:58Z</dcterms:modified>
</cp:coreProperties>
</file>