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60" r:id="rId2"/>
    <p:sldId id="256" r:id="rId3"/>
    <p:sldId id="259" r:id="rId4"/>
    <p:sldId id="258" r:id="rId5"/>
    <p:sldId id="261" r:id="rId6"/>
    <p:sldId id="262" r:id="rId7"/>
    <p:sldId id="263" r:id="rId8"/>
    <p:sldId id="265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B96D08-1D3D-1843-BEA2-5AE6DC7CDB3D}" v="164" dt="2026-02-22T19:33:55.174"/>
    <p1510:client id="{EDD1EBA8-D8A2-25D8-9313-64BEB2DC0AE3}" v="847" dt="2026-02-21T13:30:47.2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lsooz Alshateri (2432908)" userId="S::2432908@student.uwtsd.ac.uk::6dea5ac7-b1c2-454f-b766-beece3b653f5" providerId="AD" clId="Web-{A5B96D08-1D3D-1843-BEA2-5AE6DC7CDB3D}"/>
    <pc:docChg chg="modSld">
      <pc:chgData name="Dalsooz Alshateri (2432908)" userId="S::2432908@student.uwtsd.ac.uk::6dea5ac7-b1c2-454f-b766-beece3b653f5" providerId="AD" clId="Web-{A5B96D08-1D3D-1843-BEA2-5AE6DC7CDB3D}" dt="2026-02-22T19:33:53.643" v="120" actId="20577"/>
      <pc:docMkLst>
        <pc:docMk/>
      </pc:docMkLst>
      <pc:sldChg chg="addSp delSp modSp">
        <pc:chgData name="Dalsooz Alshateri (2432908)" userId="S::2432908@student.uwtsd.ac.uk::6dea5ac7-b1c2-454f-b766-beece3b653f5" providerId="AD" clId="Web-{A5B96D08-1D3D-1843-BEA2-5AE6DC7CDB3D}" dt="2026-02-22T19:33:53.643" v="120" actId="20577"/>
        <pc:sldMkLst>
          <pc:docMk/>
          <pc:sldMk cId="874234980" sldId="265"/>
        </pc:sldMkLst>
        <pc:spChg chg="del">
          <ac:chgData name="Dalsooz Alshateri (2432908)" userId="S::2432908@student.uwtsd.ac.uk::6dea5ac7-b1c2-454f-b766-beece3b653f5" providerId="AD" clId="Web-{A5B96D08-1D3D-1843-BEA2-5AE6DC7CDB3D}" dt="2026-02-22T19:20:01.402" v="10"/>
          <ac:spMkLst>
            <pc:docMk/>
            <pc:sldMk cId="874234980" sldId="265"/>
            <ac:spMk id="3" creationId="{5A56D2D2-E62C-4926-2669-18F3BEDA0E98}"/>
          </ac:spMkLst>
        </pc:spChg>
        <pc:spChg chg="add del mod">
          <ac:chgData name="Dalsooz Alshateri (2432908)" userId="S::2432908@student.uwtsd.ac.uk::6dea5ac7-b1c2-454f-b766-beece3b653f5" providerId="AD" clId="Web-{A5B96D08-1D3D-1843-BEA2-5AE6DC7CDB3D}" dt="2026-02-22T19:33:53.643" v="120" actId="20577"/>
          <ac:spMkLst>
            <pc:docMk/>
            <pc:sldMk cId="874234980" sldId="265"/>
            <ac:spMk id="7" creationId="{4BAB81AC-AA03-16C4-6782-56F747084EC9}"/>
          </ac:spMkLst>
        </pc:spChg>
        <pc:spChg chg="add del mod">
          <ac:chgData name="Dalsooz Alshateri (2432908)" userId="S::2432908@student.uwtsd.ac.uk::6dea5ac7-b1c2-454f-b766-beece3b653f5" providerId="AD" clId="Web-{A5B96D08-1D3D-1843-BEA2-5AE6DC7CDB3D}" dt="2026-02-22T19:20:05.953" v="11"/>
          <ac:spMkLst>
            <pc:docMk/>
            <pc:sldMk cId="874234980" sldId="265"/>
            <ac:spMk id="9" creationId="{4B37E530-66D9-D8AB-4602-71B2C37343DB}"/>
          </ac:spMkLst>
        </pc:spChg>
      </pc:sldChg>
    </pc:docChg>
  </pc:docChgLst>
  <pc:docChgLst>
    <pc:chgData name="Dalsooz Alshateri (2432908)" userId="S::2432908@student.uwtsd.ac.uk::6dea5ac7-b1c2-454f-b766-beece3b653f5" providerId="AD" clId="Web-{EDD1EBA8-D8A2-25D8-9313-64BEB2DC0AE3}"/>
    <pc:docChg chg="mod addSld delSld modSld sldOrd addMainMaster delMainMaster">
      <pc:chgData name="Dalsooz Alshateri (2432908)" userId="S::2432908@student.uwtsd.ac.uk::6dea5ac7-b1c2-454f-b766-beece3b653f5" providerId="AD" clId="Web-{EDD1EBA8-D8A2-25D8-9313-64BEB2DC0AE3}" dt="2026-02-21T13:30:47.243" v="913" actId="14100"/>
      <pc:docMkLst>
        <pc:docMk/>
      </pc:docMkLst>
      <pc:sldChg chg="addSp delSp modSp mod ord setBg modClrScheme setClrOvrMap delDesignElem chgLayout">
        <pc:chgData name="Dalsooz Alshateri (2432908)" userId="S::2432908@student.uwtsd.ac.uk::6dea5ac7-b1c2-454f-b766-beece3b653f5" providerId="AD" clId="Web-{EDD1EBA8-D8A2-25D8-9313-64BEB2DC0AE3}" dt="2026-02-21T12:46:58.137" v="669"/>
        <pc:sldMkLst>
          <pc:docMk/>
          <pc:sldMk cId="109857222" sldId="256"/>
        </pc:sldMkLst>
        <pc:spChg chg="mod ord">
          <ac:chgData name="Dalsooz Alshateri (2432908)" userId="S::2432908@student.uwtsd.ac.uk::6dea5ac7-b1c2-454f-b766-beece3b653f5" providerId="AD" clId="Web-{EDD1EBA8-D8A2-25D8-9313-64BEB2DC0AE3}" dt="2026-02-21T12:46:58.137" v="66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Dalsooz Alshateri (2432908)" userId="S::2432908@student.uwtsd.ac.uk::6dea5ac7-b1c2-454f-b766-beece3b653f5" providerId="AD" clId="Web-{EDD1EBA8-D8A2-25D8-9313-64BEB2DC0AE3}" dt="2026-02-21T12:46:58.137" v="669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6:27.682" v="656"/>
          <ac:spMkLst>
            <pc:docMk/>
            <pc:sldMk cId="109857222" sldId="256"/>
            <ac:spMk id="6" creationId="{B118F8C3-0F35-9386-3FD4-10BFEE72129F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6:27.682" v="656"/>
          <ac:spMkLst>
            <pc:docMk/>
            <pc:sldMk cId="109857222" sldId="256"/>
            <ac:spMk id="7" creationId="{EE894E75-87E5-6EB2-2363-BC1DCD2CEA5E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6:27.682" v="656"/>
          <ac:spMkLst>
            <pc:docMk/>
            <pc:sldMk cId="109857222" sldId="256"/>
            <ac:spMk id="8" creationId="{6BCF5436-E83D-3D60-7D24-8D9AFDA0F767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04:57.250" v="18"/>
          <ac:spMkLst>
            <pc:docMk/>
            <pc:sldMk cId="109857222" sldId="256"/>
            <ac:spMk id="9" creationId="{33E93247-6229-44AB-A550-739E971E690B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6:30.135" v="658"/>
          <ac:spMkLst>
            <pc:docMk/>
            <pc:sldMk cId="109857222" sldId="256"/>
            <ac:spMk id="10" creationId="{E11AFD99-FA15-8928-51D2-59F3AE412A56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04:57.250" v="18"/>
          <ac:spMkLst>
            <pc:docMk/>
            <pc:sldMk cId="109857222" sldId="256"/>
            <ac:spMk id="11" creationId="{AAB476BF-4EE2-5243-CABB-6CC72C39BF52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6:30.135" v="658"/>
          <ac:spMkLst>
            <pc:docMk/>
            <pc:sldMk cId="109857222" sldId="256"/>
            <ac:spMk id="12" creationId="{8F829EA5-2FCF-22A1-B5D2-462258D7AA42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04:57.250" v="18"/>
          <ac:spMkLst>
            <pc:docMk/>
            <pc:sldMk cId="109857222" sldId="256"/>
            <ac:spMk id="13" creationId="{20D28EA4-6F96-F7C6-1D07-5BA5C27387EC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6:30.135" v="658"/>
          <ac:spMkLst>
            <pc:docMk/>
            <pc:sldMk cId="109857222" sldId="256"/>
            <ac:spMk id="14" creationId="{859A0258-CDF5-373F-20CE-4056942077F8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04:57.250" v="18"/>
          <ac:spMkLst>
            <pc:docMk/>
            <pc:sldMk cId="109857222" sldId="256"/>
            <ac:spMk id="15" creationId="{FDFF93C5-0576-D227-80A7-4CFBA8791AE4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6:30.135" v="658"/>
          <ac:spMkLst>
            <pc:docMk/>
            <pc:sldMk cId="109857222" sldId="256"/>
            <ac:spMk id="16" creationId="{89B1020F-B754-EE81-10B2-8E868150BA52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6:30.135" v="658"/>
          <ac:spMkLst>
            <pc:docMk/>
            <pc:sldMk cId="109857222" sldId="256"/>
            <ac:spMk id="17" creationId="{C0246FA6-84A5-19B8-184B-7086EA1190AB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6:32.510" v="660"/>
          <ac:spMkLst>
            <pc:docMk/>
            <pc:sldMk cId="109857222" sldId="256"/>
            <ac:spMk id="19" creationId="{AF3D3605-E93D-5EC9-6DC8-D7CDF815E010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04:37.406" v="15"/>
          <ac:spMkLst>
            <pc:docMk/>
            <pc:sldMk cId="109857222" sldId="256"/>
            <ac:spMk id="20" creationId="{5AB5C7EE-A919-646B-4F86-BACCBC52D961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6:32.510" v="660"/>
          <ac:spMkLst>
            <pc:docMk/>
            <pc:sldMk cId="109857222" sldId="256"/>
            <ac:spMk id="21" creationId="{745CB536-7D47-43E9-2EEA-EDCFCC9D7BEE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04:57.234" v="17"/>
          <ac:spMkLst>
            <pc:docMk/>
            <pc:sldMk cId="109857222" sldId="256"/>
            <ac:spMk id="23" creationId="{33E93247-6229-44AB-A550-739E971E690B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04:57.234" v="17"/>
          <ac:spMkLst>
            <pc:docMk/>
            <pc:sldMk cId="109857222" sldId="256"/>
            <ac:spMk id="24" creationId="{EFBAAD93-7DE6-47D1-3609-446AE138A223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6:32.510" v="660"/>
          <ac:spMkLst>
            <pc:docMk/>
            <pc:sldMk cId="109857222" sldId="256"/>
            <ac:spMk id="25" creationId="{DC416EBC-B872-36DA-58E5-2257F68622B6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6:32.510" v="660"/>
          <ac:spMkLst>
            <pc:docMk/>
            <pc:sldMk cId="109857222" sldId="256"/>
            <ac:spMk id="27" creationId="{0BC636E3-2EC3-E60E-7441-BD601411B7F6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27:07.186" v="320"/>
          <ac:spMkLst>
            <pc:docMk/>
            <pc:sldMk cId="109857222" sldId="256"/>
            <ac:spMk id="28" creationId="{B7E2F724-2FB3-4D1D-A730-739B8654C030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27:07.186" v="320"/>
          <ac:spMkLst>
            <pc:docMk/>
            <pc:sldMk cId="109857222" sldId="256"/>
            <ac:spMk id="29" creationId="{B2C335F7-F61C-4EB4-80F2-4B1438FE66BB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6:32.510" v="660"/>
          <ac:spMkLst>
            <pc:docMk/>
            <pc:sldMk cId="109857222" sldId="256"/>
            <ac:spMk id="30" creationId="{42F6D471-3BCC-674A-938B-89296E8DD205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6:37.197" v="662"/>
          <ac:spMkLst>
            <pc:docMk/>
            <pc:sldMk cId="109857222" sldId="256"/>
            <ac:spMk id="32" creationId="{5AFFFA18-E709-BF89-31B5-A8F900183CE5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6:37.197" v="662"/>
          <ac:spMkLst>
            <pc:docMk/>
            <pc:sldMk cId="109857222" sldId="256"/>
            <ac:spMk id="33" creationId="{69D00015-5CD7-4E8F-7780-F7D0465A36BE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6:37.197" v="662"/>
          <ac:spMkLst>
            <pc:docMk/>
            <pc:sldMk cId="109857222" sldId="256"/>
            <ac:spMk id="34" creationId="{955D1225-8D4D-7365-D1F1-38847B16FB71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6:37.197" v="662"/>
          <ac:spMkLst>
            <pc:docMk/>
            <pc:sldMk cId="109857222" sldId="256"/>
            <ac:spMk id="35" creationId="{D4E83D48-03CB-1C0D-98F8-5B06BC074A0F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6:37.197" v="662"/>
          <ac:spMkLst>
            <pc:docMk/>
            <pc:sldMk cId="109857222" sldId="256"/>
            <ac:spMk id="36" creationId="{98F48D21-C061-4921-586F-EED8695DADD9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6:51.245" v="664"/>
          <ac:spMkLst>
            <pc:docMk/>
            <pc:sldMk cId="109857222" sldId="256"/>
            <ac:spMk id="38" creationId="{A70D0745-B1C4-C6D5-33C2-3C3E7D98BDA1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6:51.245" v="664"/>
          <ac:spMkLst>
            <pc:docMk/>
            <pc:sldMk cId="109857222" sldId="256"/>
            <ac:spMk id="39" creationId="{6367BB7E-7850-EF4B-6583-54B1FFAF060C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6:51.245" v="664"/>
          <ac:spMkLst>
            <pc:docMk/>
            <pc:sldMk cId="109857222" sldId="256"/>
            <ac:spMk id="40" creationId="{09C5FF1E-7E96-5EBA-2776-AB910E940CA1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6:53.824" v="666"/>
          <ac:spMkLst>
            <pc:docMk/>
            <pc:sldMk cId="109857222" sldId="256"/>
            <ac:spMk id="42" creationId="{5AFFFA18-E709-BF89-31B5-A8F900183CE5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6:53.824" v="666"/>
          <ac:spMkLst>
            <pc:docMk/>
            <pc:sldMk cId="109857222" sldId="256"/>
            <ac:spMk id="43" creationId="{69D00015-5CD7-4E8F-7780-F7D0465A36BE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6:53.824" v="666"/>
          <ac:spMkLst>
            <pc:docMk/>
            <pc:sldMk cId="109857222" sldId="256"/>
            <ac:spMk id="44" creationId="{955D1225-8D4D-7365-D1F1-38847B16FB71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6:53.824" v="666"/>
          <ac:spMkLst>
            <pc:docMk/>
            <pc:sldMk cId="109857222" sldId="256"/>
            <ac:spMk id="45" creationId="{D4E83D48-03CB-1C0D-98F8-5B06BC074A0F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6:53.824" v="666"/>
          <ac:spMkLst>
            <pc:docMk/>
            <pc:sldMk cId="109857222" sldId="256"/>
            <ac:spMk id="46" creationId="{98F48D21-C061-4921-586F-EED8695DADD9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6:58.121" v="668"/>
          <ac:spMkLst>
            <pc:docMk/>
            <pc:sldMk cId="109857222" sldId="256"/>
            <ac:spMk id="48" creationId="{E11AFD99-FA15-8928-51D2-59F3AE412A56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6:58.121" v="668"/>
          <ac:spMkLst>
            <pc:docMk/>
            <pc:sldMk cId="109857222" sldId="256"/>
            <ac:spMk id="49" creationId="{8F829EA5-2FCF-22A1-B5D2-462258D7AA42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6:58.121" v="668"/>
          <ac:spMkLst>
            <pc:docMk/>
            <pc:sldMk cId="109857222" sldId="256"/>
            <ac:spMk id="50" creationId="{859A0258-CDF5-373F-20CE-4056942077F8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6:58.121" v="668"/>
          <ac:spMkLst>
            <pc:docMk/>
            <pc:sldMk cId="109857222" sldId="256"/>
            <ac:spMk id="51" creationId="{89B1020F-B754-EE81-10B2-8E868150BA52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6:58.121" v="668"/>
          <ac:spMkLst>
            <pc:docMk/>
            <pc:sldMk cId="109857222" sldId="256"/>
            <ac:spMk id="52" creationId="{C0246FA6-84A5-19B8-184B-7086EA1190AB}"/>
          </ac:spMkLst>
        </pc:spChg>
        <pc:spChg chg="add mod">
          <ac:chgData name="Dalsooz Alshateri (2432908)" userId="S::2432908@student.uwtsd.ac.uk::6dea5ac7-b1c2-454f-b766-beece3b653f5" providerId="AD" clId="Web-{EDD1EBA8-D8A2-25D8-9313-64BEB2DC0AE3}" dt="2026-02-21T12:46:58.137" v="669"/>
          <ac:spMkLst>
            <pc:docMk/>
            <pc:sldMk cId="109857222" sldId="256"/>
            <ac:spMk id="54" creationId="{A70D0745-B1C4-C6D5-33C2-3C3E7D98BDA1}"/>
          </ac:spMkLst>
        </pc:spChg>
        <pc:spChg chg="add mod">
          <ac:chgData name="Dalsooz Alshateri (2432908)" userId="S::2432908@student.uwtsd.ac.uk::6dea5ac7-b1c2-454f-b766-beece3b653f5" providerId="AD" clId="Web-{EDD1EBA8-D8A2-25D8-9313-64BEB2DC0AE3}" dt="2026-02-21T12:46:58.137" v="669"/>
          <ac:spMkLst>
            <pc:docMk/>
            <pc:sldMk cId="109857222" sldId="256"/>
            <ac:spMk id="55" creationId="{6367BB7E-7850-EF4B-6583-54B1FFAF060C}"/>
          </ac:spMkLst>
        </pc:spChg>
        <pc:spChg chg="add mod">
          <ac:chgData name="Dalsooz Alshateri (2432908)" userId="S::2432908@student.uwtsd.ac.uk::6dea5ac7-b1c2-454f-b766-beece3b653f5" providerId="AD" clId="Web-{EDD1EBA8-D8A2-25D8-9313-64BEB2DC0AE3}" dt="2026-02-21T12:46:58.137" v="669"/>
          <ac:spMkLst>
            <pc:docMk/>
            <pc:sldMk cId="109857222" sldId="256"/>
            <ac:spMk id="56" creationId="{09C5FF1E-7E96-5EBA-2776-AB910E940CA1}"/>
          </ac:spMkLst>
        </pc:spChg>
        <pc:picChg chg="add mod ord">
          <ac:chgData name="Dalsooz Alshateri (2432908)" userId="S::2432908@student.uwtsd.ac.uk::6dea5ac7-b1c2-454f-b766-beece3b653f5" providerId="AD" clId="Web-{EDD1EBA8-D8A2-25D8-9313-64BEB2DC0AE3}" dt="2026-02-21T12:46:58.137" v="669"/>
          <ac:picMkLst>
            <pc:docMk/>
            <pc:sldMk cId="109857222" sldId="256"/>
            <ac:picMk id="4" creationId="{888D7745-7037-250C-8DE9-7681FC424623}"/>
          </ac:picMkLst>
        </pc:picChg>
        <pc:cxnChg chg="add del">
          <ac:chgData name="Dalsooz Alshateri (2432908)" userId="S::2432908@student.uwtsd.ac.uk::6dea5ac7-b1c2-454f-b766-beece3b653f5" providerId="AD" clId="Web-{EDD1EBA8-D8A2-25D8-9313-64BEB2DC0AE3}" dt="2026-02-21T12:04:57.234" v="17"/>
          <ac:cxnSpMkLst>
            <pc:docMk/>
            <pc:sldMk cId="109857222" sldId="256"/>
            <ac:cxnSpMk id="22" creationId="{EE2E603F-4A95-4FE8-BB06-211DFD75DBEF}"/>
          </ac:cxnSpMkLst>
        </pc:cxnChg>
      </pc:sldChg>
      <pc:sldChg chg="new del">
        <pc:chgData name="Dalsooz Alshateri (2432908)" userId="S::2432908@student.uwtsd.ac.uk::6dea5ac7-b1c2-454f-b766-beece3b653f5" providerId="AD" clId="Web-{EDD1EBA8-D8A2-25D8-9313-64BEB2DC0AE3}" dt="2026-02-21T12:13:46.042" v="130"/>
        <pc:sldMkLst>
          <pc:docMk/>
          <pc:sldMk cId="186761351" sldId="257"/>
        </pc:sldMkLst>
      </pc:sldChg>
      <pc:sldChg chg="new del">
        <pc:chgData name="Dalsooz Alshateri (2432908)" userId="S::2432908@student.uwtsd.ac.uk::6dea5ac7-b1c2-454f-b766-beece3b653f5" providerId="AD" clId="Web-{EDD1EBA8-D8A2-25D8-9313-64BEB2DC0AE3}" dt="2026-02-21T12:17:07.371" v="157"/>
        <pc:sldMkLst>
          <pc:docMk/>
          <pc:sldMk cId="4268489136" sldId="257"/>
        </pc:sldMkLst>
      </pc:sldChg>
      <pc:sldChg chg="addSp delSp modSp new mod modClrScheme chgLayout">
        <pc:chgData name="Dalsooz Alshateri (2432908)" userId="S::2432908@student.uwtsd.ac.uk::6dea5ac7-b1c2-454f-b766-beece3b653f5" providerId="AD" clId="Web-{EDD1EBA8-D8A2-25D8-9313-64BEB2DC0AE3}" dt="2026-02-21T12:48:00.547" v="678"/>
        <pc:sldMkLst>
          <pc:docMk/>
          <pc:sldMk cId="794346845" sldId="258"/>
        </pc:sldMkLst>
        <pc:spChg chg="mod ord">
          <ac:chgData name="Dalsooz Alshateri (2432908)" userId="S::2432908@student.uwtsd.ac.uk::6dea5ac7-b1c2-454f-b766-beece3b653f5" providerId="AD" clId="Web-{EDD1EBA8-D8A2-25D8-9313-64BEB2DC0AE3}" dt="2026-02-21T12:48:00.500" v="677"/>
          <ac:spMkLst>
            <pc:docMk/>
            <pc:sldMk cId="794346845" sldId="258"/>
            <ac:spMk id="2" creationId="{963D219C-C322-98E0-13B9-2C5B2EE6FF98}"/>
          </ac:spMkLst>
        </pc:spChg>
        <pc:spChg chg="add del mod ord">
          <ac:chgData name="Dalsooz Alshateri (2432908)" userId="S::2432908@student.uwtsd.ac.uk::6dea5ac7-b1c2-454f-b766-beece3b653f5" providerId="AD" clId="Web-{EDD1EBA8-D8A2-25D8-9313-64BEB2DC0AE3}" dt="2026-02-21T12:43:34.461" v="646"/>
          <ac:spMkLst>
            <pc:docMk/>
            <pc:sldMk cId="794346845" sldId="258"/>
            <ac:spMk id="3" creationId="{035CF4EE-BD53-9345-96D9-F6DCEAD8D2B6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3:27.695" v="641"/>
          <ac:spMkLst>
            <pc:docMk/>
            <pc:sldMk cId="794346845" sldId="258"/>
            <ac:spMk id="8" creationId="{E6797344-1B06-58C2-5B93-7E566416B2DF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43:12.944" v="635"/>
          <ac:spMkLst>
            <pc:docMk/>
            <pc:sldMk cId="794346845" sldId="258"/>
            <ac:spMk id="9" creationId="{0F603685-E907-5B94-0273-5D7B1DE14156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3:27.695" v="641"/>
          <ac:spMkLst>
            <pc:docMk/>
            <pc:sldMk cId="794346845" sldId="258"/>
            <ac:spMk id="10" creationId="{E256AA08-05DA-9A77-F7F1-4F06DCCF32A5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43:12.944" v="635"/>
          <ac:spMkLst>
            <pc:docMk/>
            <pc:sldMk cId="794346845" sldId="258"/>
            <ac:spMk id="11" creationId="{1A8A4B35-C846-CBC9-D0C3-F7ABA85C7ACA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3:27.695" v="641"/>
          <ac:spMkLst>
            <pc:docMk/>
            <pc:sldMk cId="794346845" sldId="258"/>
            <ac:spMk id="12" creationId="{4D8D8A0D-C5AA-FF9D-4E54-A09173F93E37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43:12.944" v="635"/>
          <ac:spMkLst>
            <pc:docMk/>
            <pc:sldMk cId="794346845" sldId="258"/>
            <ac:spMk id="13" creationId="{BE4AFC3D-7ACD-BC21-926F-F1064CBEE3A3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3:27.695" v="641"/>
          <ac:spMkLst>
            <pc:docMk/>
            <pc:sldMk cId="794346845" sldId="258"/>
            <ac:spMk id="14" creationId="{1A7DFDF3-21C9-B3C5-134B-81E41D6C7312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43:21.054" v="637"/>
          <ac:spMkLst>
            <pc:docMk/>
            <pc:sldMk cId="794346845" sldId="258"/>
            <ac:spMk id="15" creationId="{F4E14F24-BA43-6C35-C623-7CAA47F50D04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43:21.054" v="637"/>
          <ac:spMkLst>
            <pc:docMk/>
            <pc:sldMk cId="794346845" sldId="258"/>
            <ac:spMk id="16" creationId="{2AAA1E24-8719-55A5-E218-963B0E8F2FF7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43:21.054" v="637"/>
          <ac:spMkLst>
            <pc:docMk/>
            <pc:sldMk cId="794346845" sldId="258"/>
            <ac:spMk id="17" creationId="{4323C078-F2B4-2092-2146-0123B87AFC9D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3:25.382" v="639"/>
          <ac:spMkLst>
            <pc:docMk/>
            <pc:sldMk cId="794346845" sldId="258"/>
            <ac:spMk id="20" creationId="{8D2E7291-CCFD-4041-C8E1-E8073CE2BF44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3:25.382" v="639"/>
          <ac:spMkLst>
            <pc:docMk/>
            <pc:sldMk cId="794346845" sldId="258"/>
            <ac:spMk id="21" creationId="{BF8ECA1F-5BDD-636F-034E-87752FA23904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3:25.382" v="639"/>
          <ac:spMkLst>
            <pc:docMk/>
            <pc:sldMk cId="794346845" sldId="258"/>
            <ac:spMk id="22" creationId="{44050401-7C2F-565B-88BC-4FB7F4E6E98C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3:25.382" v="639"/>
          <ac:spMkLst>
            <pc:docMk/>
            <pc:sldMk cId="794346845" sldId="258"/>
            <ac:spMk id="23" creationId="{730D7CFE-B08F-23A7-DEEC-745FA694B294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3:27.695" v="641"/>
          <ac:spMkLst>
            <pc:docMk/>
            <pc:sldMk cId="794346845" sldId="258"/>
            <ac:spMk id="26" creationId="{035CF4EE-BD53-9345-96D9-F6DCEAD8D2B6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3:31.289" v="643"/>
          <ac:spMkLst>
            <pc:docMk/>
            <pc:sldMk cId="794346845" sldId="258"/>
            <ac:spMk id="28" creationId="{249EF7BE-4BDA-E20A-E33F-4AA4DB115A84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3:31.289" v="643"/>
          <ac:spMkLst>
            <pc:docMk/>
            <pc:sldMk cId="794346845" sldId="258"/>
            <ac:spMk id="29" creationId="{035CF4EE-BD53-9345-96D9-F6DCEAD8D2B6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3:31.289" v="643"/>
          <ac:spMkLst>
            <pc:docMk/>
            <pc:sldMk cId="794346845" sldId="258"/>
            <ac:spMk id="30" creationId="{6478668A-7CE2-E25A-A4DB-BA298DEB188F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3:31.289" v="643"/>
          <ac:spMkLst>
            <pc:docMk/>
            <pc:sldMk cId="794346845" sldId="258"/>
            <ac:spMk id="31" creationId="{027A898D-97FD-B353-EF40-4D95185DBF7A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3:31.289" v="643"/>
          <ac:spMkLst>
            <pc:docMk/>
            <pc:sldMk cId="794346845" sldId="258"/>
            <ac:spMk id="32" creationId="{336C94B1-5F95-5244-D245-F06FA1BD562E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3:34.429" v="645"/>
          <ac:spMkLst>
            <pc:docMk/>
            <pc:sldMk cId="794346845" sldId="258"/>
            <ac:spMk id="34" creationId="{035CF4EE-BD53-9345-96D9-F6DCEAD8D2B6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3:34.429" v="645"/>
          <ac:spMkLst>
            <pc:docMk/>
            <pc:sldMk cId="794346845" sldId="258"/>
            <ac:spMk id="35" creationId="{C4763A25-3B9A-D791-41E5-37821C53CBFA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3:34.429" v="645"/>
          <ac:spMkLst>
            <pc:docMk/>
            <pc:sldMk cId="794346845" sldId="258"/>
            <ac:spMk id="36" creationId="{C480CEB0-D8BF-5010-9AA3-9AE9DAE307FF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3:34.429" v="645"/>
          <ac:spMkLst>
            <pc:docMk/>
            <pc:sldMk cId="794346845" sldId="258"/>
            <ac:spMk id="37" creationId="{D64E50DD-28F8-53B5-58A2-FFFDF40B761C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3:34.429" v="645"/>
          <ac:spMkLst>
            <pc:docMk/>
            <pc:sldMk cId="794346845" sldId="258"/>
            <ac:spMk id="38" creationId="{5160D523-62EC-CE7E-2CDD-6D8650FCE690}"/>
          </ac:spMkLst>
        </pc:spChg>
        <pc:spChg chg="add mod">
          <ac:chgData name="Dalsooz Alshateri (2432908)" userId="S::2432908@student.uwtsd.ac.uk::6dea5ac7-b1c2-454f-b766-beece3b653f5" providerId="AD" clId="Web-{EDD1EBA8-D8A2-25D8-9313-64BEB2DC0AE3}" dt="2026-02-21T12:48:00.547" v="678"/>
          <ac:spMkLst>
            <pc:docMk/>
            <pc:sldMk cId="794346845" sldId="258"/>
            <ac:spMk id="40" creationId="{0F603685-E907-5B94-0273-5D7B1DE14156}"/>
          </ac:spMkLst>
        </pc:spChg>
        <pc:spChg chg="add mod">
          <ac:chgData name="Dalsooz Alshateri (2432908)" userId="S::2432908@student.uwtsd.ac.uk::6dea5ac7-b1c2-454f-b766-beece3b653f5" providerId="AD" clId="Web-{EDD1EBA8-D8A2-25D8-9313-64BEB2DC0AE3}" dt="2026-02-21T12:48:00.547" v="678"/>
          <ac:spMkLst>
            <pc:docMk/>
            <pc:sldMk cId="794346845" sldId="258"/>
            <ac:spMk id="41" creationId="{1A8A4B35-C846-CBC9-D0C3-F7ABA85C7ACA}"/>
          </ac:spMkLst>
        </pc:spChg>
        <pc:spChg chg="add mod">
          <ac:chgData name="Dalsooz Alshateri (2432908)" userId="S::2432908@student.uwtsd.ac.uk::6dea5ac7-b1c2-454f-b766-beece3b653f5" providerId="AD" clId="Web-{EDD1EBA8-D8A2-25D8-9313-64BEB2DC0AE3}" dt="2026-02-21T12:48:00.547" v="678"/>
          <ac:spMkLst>
            <pc:docMk/>
            <pc:sldMk cId="794346845" sldId="258"/>
            <ac:spMk id="42" creationId="{BE4AFC3D-7ACD-BC21-926F-F1064CBEE3A3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8:00.500" v="677"/>
          <ac:spMkLst>
            <pc:docMk/>
            <pc:sldMk cId="794346845" sldId="258"/>
            <ac:spMk id="45" creationId="{F6B1BFA7-B2D5-439B-ABBD-6235613124F4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7:49.421" v="671"/>
          <ac:spMkLst>
            <pc:docMk/>
            <pc:sldMk cId="794346845" sldId="258"/>
            <ac:spMk id="48" creationId="{D0C36352-2EC9-0054-D5AB-B021AEB278AC}"/>
          </ac:spMkLst>
        </pc:spChg>
        <pc:graphicFrameChg chg="add del">
          <ac:chgData name="Dalsooz Alshateri (2432908)" userId="S::2432908@student.uwtsd.ac.uk::6dea5ac7-b1c2-454f-b766-beece3b653f5" providerId="AD" clId="Web-{EDD1EBA8-D8A2-25D8-9313-64BEB2DC0AE3}" dt="2026-02-21T12:43:12.944" v="635"/>
          <ac:graphicFrameMkLst>
            <pc:docMk/>
            <pc:sldMk cId="794346845" sldId="258"/>
            <ac:graphicFrameMk id="5" creationId="{FF98B810-BC9C-A8FC-9F0F-6528892D0FF2}"/>
          </ac:graphicFrameMkLst>
        </pc:graphicFrameChg>
        <pc:graphicFrameChg chg="add del">
          <ac:chgData name="Dalsooz Alshateri (2432908)" userId="S::2432908@student.uwtsd.ac.uk::6dea5ac7-b1c2-454f-b766-beece3b653f5" providerId="AD" clId="Web-{EDD1EBA8-D8A2-25D8-9313-64BEB2DC0AE3}" dt="2026-02-21T12:43:21.054" v="637"/>
          <ac:graphicFrameMkLst>
            <pc:docMk/>
            <pc:sldMk cId="794346845" sldId="258"/>
            <ac:graphicFrameMk id="18" creationId="{53A87042-820F-3A4B-443E-5A59972CA66A}"/>
          </ac:graphicFrameMkLst>
        </pc:graphicFrameChg>
        <pc:graphicFrameChg chg="add del mod">
          <ac:chgData name="Dalsooz Alshateri (2432908)" userId="S::2432908@student.uwtsd.ac.uk::6dea5ac7-b1c2-454f-b766-beece3b653f5" providerId="AD" clId="Web-{EDD1EBA8-D8A2-25D8-9313-64BEB2DC0AE3}" dt="2026-02-21T12:43:25.382" v="639"/>
          <ac:graphicFrameMkLst>
            <pc:docMk/>
            <pc:sldMk cId="794346845" sldId="258"/>
            <ac:graphicFrameMk id="24" creationId="{38D5B5DB-E652-DD3D-36F4-F12CCB391F13}"/>
          </ac:graphicFrameMkLst>
        </pc:graphicFrameChg>
        <pc:graphicFrameChg chg="add mod modGraphic">
          <ac:chgData name="Dalsooz Alshateri (2432908)" userId="S::2432908@student.uwtsd.ac.uk::6dea5ac7-b1c2-454f-b766-beece3b653f5" providerId="AD" clId="Web-{EDD1EBA8-D8A2-25D8-9313-64BEB2DC0AE3}" dt="2026-02-21T12:48:00.547" v="678"/>
          <ac:graphicFrameMkLst>
            <pc:docMk/>
            <pc:sldMk cId="794346845" sldId="258"/>
            <ac:graphicFrameMk id="43" creationId="{FF98B810-BC9C-A8FC-9F0F-6528892D0FF2}"/>
          </ac:graphicFrameMkLst>
        </pc:graphicFrameChg>
      </pc:sldChg>
      <pc:sldChg chg="new del">
        <pc:chgData name="Dalsooz Alshateri (2432908)" userId="S::2432908@student.uwtsd.ac.uk::6dea5ac7-b1c2-454f-b766-beece3b653f5" providerId="AD" clId="Web-{EDD1EBA8-D8A2-25D8-9313-64BEB2DC0AE3}" dt="2026-02-21T12:13:53.543" v="132"/>
        <pc:sldMkLst>
          <pc:docMk/>
          <pc:sldMk cId="2380820010" sldId="258"/>
        </pc:sldMkLst>
      </pc:sldChg>
      <pc:sldChg chg="addSp delSp modSp new mod setBg modClrScheme delDesignElem chgLayout">
        <pc:chgData name="Dalsooz Alshateri (2432908)" userId="S::2432908@student.uwtsd.ac.uk::6dea5ac7-b1c2-454f-b766-beece3b653f5" providerId="AD" clId="Web-{EDD1EBA8-D8A2-25D8-9313-64BEB2DC0AE3}" dt="2026-02-21T12:56:21.522" v="753" actId="20577"/>
        <pc:sldMkLst>
          <pc:docMk/>
          <pc:sldMk cId="489648553" sldId="259"/>
        </pc:sldMkLst>
        <pc:spChg chg="mod ord">
          <ac:chgData name="Dalsooz Alshateri (2432908)" userId="S::2432908@student.uwtsd.ac.uk::6dea5ac7-b1c2-454f-b766-beece3b653f5" providerId="AD" clId="Web-{EDD1EBA8-D8A2-25D8-9313-64BEB2DC0AE3}" dt="2026-02-21T12:31:03.179" v="381"/>
          <ac:spMkLst>
            <pc:docMk/>
            <pc:sldMk cId="489648553" sldId="259"/>
            <ac:spMk id="2" creationId="{EFD4CC41-84E9-4E43-3EDB-006A6BD058C6}"/>
          </ac:spMkLst>
        </pc:spChg>
        <pc:spChg chg="mod ord">
          <ac:chgData name="Dalsooz Alshateri (2432908)" userId="S::2432908@student.uwtsd.ac.uk::6dea5ac7-b1c2-454f-b766-beece3b653f5" providerId="AD" clId="Web-{EDD1EBA8-D8A2-25D8-9313-64BEB2DC0AE3}" dt="2026-02-21T12:56:21.522" v="753" actId="20577"/>
          <ac:spMkLst>
            <pc:docMk/>
            <pc:sldMk cId="489648553" sldId="259"/>
            <ac:spMk id="3" creationId="{5B650F19-10D8-0E6F-0A7C-7C6DCABDBAA6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25:05.374" v="273"/>
          <ac:spMkLst>
            <pc:docMk/>
            <pc:sldMk cId="489648553" sldId="259"/>
            <ac:spMk id="8" creationId="{EEF92585-7A99-6108-9663-8C59032742EC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25:07.655" v="275"/>
          <ac:spMkLst>
            <pc:docMk/>
            <pc:sldMk cId="489648553" sldId="259"/>
            <ac:spMk id="10" creationId="{C6D5B03A-B780-A698-DFA9-C9932F22DDD0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25:07.655" v="275"/>
          <ac:spMkLst>
            <pc:docMk/>
            <pc:sldMk cId="489648553" sldId="259"/>
            <ac:spMk id="11" creationId="{EEF92585-7A99-6108-9663-8C59032742EC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25:11.139" v="277"/>
          <ac:spMkLst>
            <pc:docMk/>
            <pc:sldMk cId="489648553" sldId="259"/>
            <ac:spMk id="12" creationId="{5B3B7A5C-39EE-77A0-28F9-DF51372312A7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25:11.139" v="277"/>
          <ac:spMkLst>
            <pc:docMk/>
            <pc:sldMk cId="489648553" sldId="259"/>
            <ac:spMk id="13" creationId="{1653AE3C-AC4F-907C-B473-B9A30D21506F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25:11.139" v="277"/>
          <ac:spMkLst>
            <pc:docMk/>
            <pc:sldMk cId="489648553" sldId="259"/>
            <ac:spMk id="14" creationId="{DC81933E-93BD-38CE-3C98-D10B2844C58A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25:20.014" v="279"/>
          <ac:spMkLst>
            <pc:docMk/>
            <pc:sldMk cId="489648553" sldId="259"/>
            <ac:spMk id="16" creationId="{4065D9BE-A58D-6E8A-D4A2-5056F3C5E9CA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25:20.014" v="279"/>
          <ac:spMkLst>
            <pc:docMk/>
            <pc:sldMk cId="489648553" sldId="259"/>
            <ac:spMk id="17" creationId="{A745E793-BC99-8991-71CD-53FFBB6A8F69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25:30.264" v="281"/>
          <ac:spMkLst>
            <pc:docMk/>
            <pc:sldMk cId="489648553" sldId="259"/>
            <ac:spMk id="19" creationId="{42C91D93-014B-66D5-D263-730212C94315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25:30.264" v="281"/>
          <ac:spMkLst>
            <pc:docMk/>
            <pc:sldMk cId="489648553" sldId="259"/>
            <ac:spMk id="20" creationId="{9568B8C9-6702-8441-0D92-220DE92C8861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25:35.202" v="283"/>
          <ac:spMkLst>
            <pc:docMk/>
            <pc:sldMk cId="489648553" sldId="259"/>
            <ac:spMk id="22" creationId="{EEF92585-7A99-6108-9663-8C59032742EC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25:37.499" v="285"/>
          <ac:spMkLst>
            <pc:docMk/>
            <pc:sldMk cId="489648553" sldId="259"/>
            <ac:spMk id="24" creationId="{1653AE3C-AC4F-907C-B473-B9A30D21506F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25:37.499" v="285"/>
          <ac:spMkLst>
            <pc:docMk/>
            <pc:sldMk cId="489648553" sldId="259"/>
            <ac:spMk id="25" creationId="{DC81933E-93BD-38CE-3C98-D10B2844C58A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25:37.499" v="285"/>
          <ac:spMkLst>
            <pc:docMk/>
            <pc:sldMk cId="489648553" sldId="259"/>
            <ac:spMk id="26" creationId="{AB1E35EA-FB9C-AE5F-4AB8-1B3D59CC954B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25:39.795" v="287"/>
          <ac:spMkLst>
            <pc:docMk/>
            <pc:sldMk cId="489648553" sldId="259"/>
            <ac:spMk id="28" creationId="{EEF92585-7A99-6108-9663-8C59032742EC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25:39.795" v="287"/>
          <ac:spMkLst>
            <pc:docMk/>
            <pc:sldMk cId="489648553" sldId="259"/>
            <ac:spMk id="29" creationId="{C6D5B03A-B780-A698-DFA9-C9932F22DDD0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27:07.186" v="320"/>
          <ac:spMkLst>
            <pc:docMk/>
            <pc:sldMk cId="489648553" sldId="259"/>
            <ac:spMk id="31" creationId="{4065D9BE-A58D-6E8A-D4A2-5056F3C5E9CA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27:07.186" v="320"/>
          <ac:spMkLst>
            <pc:docMk/>
            <pc:sldMk cId="489648553" sldId="259"/>
            <ac:spMk id="32" creationId="{A745E793-BC99-8991-71CD-53FFBB6A8F69}"/>
          </ac:spMkLst>
        </pc:spChg>
        <pc:picChg chg="add del">
          <ac:chgData name="Dalsooz Alshateri (2432908)" userId="S::2432908@student.uwtsd.ac.uk::6dea5ac7-b1c2-454f-b766-beece3b653f5" providerId="AD" clId="Web-{EDD1EBA8-D8A2-25D8-9313-64BEB2DC0AE3}" dt="2026-02-21T12:25:20.014" v="279"/>
          <ac:picMkLst>
            <pc:docMk/>
            <pc:sldMk cId="489648553" sldId="259"/>
            <ac:picMk id="7" creationId="{47225C9E-9DF5-5D97-0165-A38DCAD7935C}"/>
          </ac:picMkLst>
        </pc:picChg>
        <pc:picChg chg="add">
          <ac:chgData name="Dalsooz Alshateri (2432908)" userId="S::2432908@student.uwtsd.ac.uk::6dea5ac7-b1c2-454f-b766-beece3b653f5" providerId="AD" clId="Web-{EDD1EBA8-D8A2-25D8-9313-64BEB2DC0AE3}" dt="2026-02-21T12:25:39.811" v="288"/>
          <ac:picMkLst>
            <pc:docMk/>
            <pc:sldMk cId="489648553" sldId="259"/>
            <ac:picMk id="33" creationId="{47225C9E-9DF5-5D97-0165-A38DCAD7935C}"/>
          </ac:picMkLst>
        </pc:picChg>
      </pc:sldChg>
      <pc:sldChg chg="new del">
        <pc:chgData name="Dalsooz Alshateri (2432908)" userId="S::2432908@student.uwtsd.ac.uk::6dea5ac7-b1c2-454f-b766-beece3b653f5" providerId="AD" clId="Web-{EDD1EBA8-D8A2-25D8-9313-64BEB2DC0AE3}" dt="2026-02-21T12:13:56.230" v="133"/>
        <pc:sldMkLst>
          <pc:docMk/>
          <pc:sldMk cId="4182300243" sldId="259"/>
        </pc:sldMkLst>
      </pc:sldChg>
      <pc:sldChg chg="new del">
        <pc:chgData name="Dalsooz Alshateri (2432908)" userId="S::2432908@student.uwtsd.ac.uk::6dea5ac7-b1c2-454f-b766-beece3b653f5" providerId="AD" clId="Web-{EDD1EBA8-D8A2-25D8-9313-64BEB2DC0AE3}" dt="2026-02-21T12:14:03.324" v="135"/>
        <pc:sldMkLst>
          <pc:docMk/>
          <pc:sldMk cId="2608918279" sldId="260"/>
        </pc:sldMkLst>
      </pc:sldChg>
      <pc:sldChg chg="modSp add mod modClrScheme chgLayout">
        <pc:chgData name="Dalsooz Alshateri (2432908)" userId="S::2432908@student.uwtsd.ac.uk::6dea5ac7-b1c2-454f-b766-beece3b653f5" providerId="AD" clId="Web-{EDD1EBA8-D8A2-25D8-9313-64BEB2DC0AE3}" dt="2026-02-21T13:30:29.913" v="912" actId="14100"/>
        <pc:sldMkLst>
          <pc:docMk/>
          <pc:sldMk cId="2943959682" sldId="260"/>
        </pc:sldMkLst>
        <pc:spChg chg="mod ord">
          <ac:chgData name="Dalsooz Alshateri (2432908)" userId="S::2432908@student.uwtsd.ac.uk::6dea5ac7-b1c2-454f-b766-beece3b653f5" providerId="AD" clId="Web-{EDD1EBA8-D8A2-25D8-9313-64BEB2DC0AE3}" dt="2026-02-21T12:31:03.179" v="381"/>
          <ac:spMkLst>
            <pc:docMk/>
            <pc:sldMk cId="2943959682" sldId="260"/>
            <ac:spMk id="2" creationId="{00000000-0000-0000-0000-000000000000}"/>
          </ac:spMkLst>
        </pc:spChg>
        <pc:spChg chg="mod ord">
          <ac:chgData name="Dalsooz Alshateri (2432908)" userId="S::2432908@student.uwtsd.ac.uk::6dea5ac7-b1c2-454f-b766-beece3b653f5" providerId="AD" clId="Web-{EDD1EBA8-D8A2-25D8-9313-64BEB2DC0AE3}" dt="2026-02-21T13:30:29.913" v="912" actId="14100"/>
          <ac:spMkLst>
            <pc:docMk/>
            <pc:sldMk cId="2943959682" sldId="260"/>
            <ac:spMk id="3" creationId="{00000000-0000-0000-0000-000000000000}"/>
          </ac:spMkLst>
        </pc:spChg>
        <pc:graphicFrameChg chg="modGraphic">
          <ac:chgData name="Dalsooz Alshateri (2432908)" userId="S::2432908@student.uwtsd.ac.uk::6dea5ac7-b1c2-454f-b766-beece3b653f5" providerId="AD" clId="Web-{EDD1EBA8-D8A2-25D8-9313-64BEB2DC0AE3}" dt="2026-02-21T12:17:47.467" v="158"/>
          <ac:graphicFrameMkLst>
            <pc:docMk/>
            <pc:sldMk cId="2943959682" sldId="260"/>
            <ac:graphicFrameMk id="33" creationId="{C7E2C0D6-6354-04A6-A459-3BDAFE926E19}"/>
          </ac:graphicFrameMkLst>
        </pc:graphicFrameChg>
      </pc:sldChg>
      <pc:sldChg chg="addSp delSp modSp new mod modClrScheme chgLayout">
        <pc:chgData name="Dalsooz Alshateri (2432908)" userId="S::2432908@student.uwtsd.ac.uk::6dea5ac7-b1c2-454f-b766-beece3b653f5" providerId="AD" clId="Web-{EDD1EBA8-D8A2-25D8-9313-64BEB2DC0AE3}" dt="2026-02-21T12:43:50.914" v="651"/>
        <pc:sldMkLst>
          <pc:docMk/>
          <pc:sldMk cId="1408402988" sldId="261"/>
        </pc:sldMkLst>
        <pc:spChg chg="mod ord">
          <ac:chgData name="Dalsooz Alshateri (2432908)" userId="S::2432908@student.uwtsd.ac.uk::6dea5ac7-b1c2-454f-b766-beece3b653f5" providerId="AD" clId="Web-{EDD1EBA8-D8A2-25D8-9313-64BEB2DC0AE3}" dt="2026-02-21T12:43:50.914" v="651"/>
          <ac:spMkLst>
            <pc:docMk/>
            <pc:sldMk cId="1408402988" sldId="261"/>
            <ac:spMk id="2" creationId="{3ED0695B-E798-5322-93E3-86C40D0CBE2D}"/>
          </ac:spMkLst>
        </pc:spChg>
        <pc:spChg chg="add del mod ord">
          <ac:chgData name="Dalsooz Alshateri (2432908)" userId="S::2432908@student.uwtsd.ac.uk::6dea5ac7-b1c2-454f-b766-beece3b653f5" providerId="AD" clId="Web-{EDD1EBA8-D8A2-25D8-9313-64BEB2DC0AE3}" dt="2026-02-21T12:43:50.914" v="651"/>
          <ac:spMkLst>
            <pc:docMk/>
            <pc:sldMk cId="1408402988" sldId="261"/>
            <ac:spMk id="3" creationId="{AEDA779A-81FE-607F-5E5B-0DCFBB574CB5}"/>
          </ac:spMkLst>
        </pc:spChg>
        <pc:spChg chg="mod ord">
          <ac:chgData name="Dalsooz Alshateri (2432908)" userId="S::2432908@student.uwtsd.ac.uk::6dea5ac7-b1c2-454f-b766-beece3b653f5" providerId="AD" clId="Web-{EDD1EBA8-D8A2-25D8-9313-64BEB2DC0AE3}" dt="2026-02-21T12:43:50.914" v="651"/>
          <ac:spMkLst>
            <pc:docMk/>
            <pc:sldMk cId="1408402988" sldId="261"/>
            <ac:spMk id="4" creationId="{6983DF2A-5729-CC71-6E92-02FB9EC9C9C9}"/>
          </ac:spMkLst>
        </pc:spChg>
        <pc:spChg chg="mod ord">
          <ac:chgData name="Dalsooz Alshateri (2432908)" userId="S::2432908@student.uwtsd.ac.uk::6dea5ac7-b1c2-454f-b766-beece3b653f5" providerId="AD" clId="Web-{EDD1EBA8-D8A2-25D8-9313-64BEB2DC0AE3}" dt="2026-02-21T12:43:50.914" v="651"/>
          <ac:spMkLst>
            <pc:docMk/>
            <pc:sldMk cId="1408402988" sldId="261"/>
            <ac:spMk id="5" creationId="{3A52ACCA-7CCE-8AFC-FAF1-DADCE05968B9}"/>
          </ac:spMkLst>
        </pc:spChg>
        <pc:spChg chg="mod ord">
          <ac:chgData name="Dalsooz Alshateri (2432908)" userId="S::2432908@student.uwtsd.ac.uk::6dea5ac7-b1c2-454f-b766-beece3b653f5" providerId="AD" clId="Web-{EDD1EBA8-D8A2-25D8-9313-64BEB2DC0AE3}" dt="2026-02-21T12:43:50.914" v="651"/>
          <ac:spMkLst>
            <pc:docMk/>
            <pc:sldMk cId="1408402988" sldId="261"/>
            <ac:spMk id="6" creationId="{013924C6-9A4E-8421-F3CE-4C9BA81B7E33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3:50.883" v="650"/>
          <ac:spMkLst>
            <pc:docMk/>
            <pc:sldMk cId="1408402988" sldId="261"/>
            <ac:spMk id="12" creationId="{6D59CA24-95A3-E7D9-F0DE-EA125AE7F673}"/>
          </ac:spMkLst>
        </pc:spChg>
        <pc:graphicFrameChg chg="add del">
          <ac:chgData name="Dalsooz Alshateri (2432908)" userId="S::2432908@student.uwtsd.ac.uk::6dea5ac7-b1c2-454f-b766-beece3b653f5" providerId="AD" clId="Web-{EDD1EBA8-D8A2-25D8-9313-64BEB2DC0AE3}" dt="2026-02-21T12:43:47.352" v="648"/>
          <ac:graphicFrameMkLst>
            <pc:docMk/>
            <pc:sldMk cId="1408402988" sldId="261"/>
            <ac:graphicFrameMk id="8" creationId="{F8B4ACB1-A065-A002-76B7-50604934F9C3}"/>
          </ac:graphicFrameMkLst>
        </pc:graphicFrameChg>
        <pc:graphicFrameChg chg="add del mod">
          <ac:chgData name="Dalsooz Alshateri (2432908)" userId="S::2432908@student.uwtsd.ac.uk::6dea5ac7-b1c2-454f-b766-beece3b653f5" providerId="AD" clId="Web-{EDD1EBA8-D8A2-25D8-9313-64BEB2DC0AE3}" dt="2026-02-21T12:43:50.883" v="650"/>
          <ac:graphicFrameMkLst>
            <pc:docMk/>
            <pc:sldMk cId="1408402988" sldId="261"/>
            <ac:graphicFrameMk id="10" creationId="{79C37747-2DF7-B9CB-7651-087AC5135019}"/>
          </ac:graphicFrameMkLst>
        </pc:graphicFrameChg>
        <pc:graphicFrameChg chg="add">
          <ac:chgData name="Dalsooz Alshateri (2432908)" userId="S::2432908@student.uwtsd.ac.uk::6dea5ac7-b1c2-454f-b766-beece3b653f5" providerId="AD" clId="Web-{EDD1EBA8-D8A2-25D8-9313-64BEB2DC0AE3}" dt="2026-02-21T12:43:50.914" v="651"/>
          <ac:graphicFrameMkLst>
            <pc:docMk/>
            <pc:sldMk cId="1408402988" sldId="261"/>
            <ac:graphicFrameMk id="14" creationId="{F8B4ACB1-A065-A002-76B7-50604934F9C3}"/>
          </ac:graphicFrameMkLst>
        </pc:graphicFrameChg>
      </pc:sldChg>
      <pc:sldChg chg="new del">
        <pc:chgData name="Dalsooz Alshateri (2432908)" userId="S::2432908@student.uwtsd.ac.uk::6dea5ac7-b1c2-454f-b766-beece3b653f5" providerId="AD" clId="Web-{EDD1EBA8-D8A2-25D8-9313-64BEB2DC0AE3}" dt="2026-02-21T12:14:11.966" v="137"/>
        <pc:sldMkLst>
          <pc:docMk/>
          <pc:sldMk cId="3140450332" sldId="261"/>
        </pc:sldMkLst>
      </pc:sldChg>
      <pc:sldChg chg="new del">
        <pc:chgData name="Dalsooz Alshateri (2432908)" userId="S::2432908@student.uwtsd.ac.uk::6dea5ac7-b1c2-454f-b766-beece3b653f5" providerId="AD" clId="Web-{EDD1EBA8-D8A2-25D8-9313-64BEB2DC0AE3}" dt="2026-02-21T12:14:15.404" v="138"/>
        <pc:sldMkLst>
          <pc:docMk/>
          <pc:sldMk cId="3451322406" sldId="262"/>
        </pc:sldMkLst>
      </pc:sldChg>
      <pc:sldChg chg="addSp delSp modSp new">
        <pc:chgData name="Dalsooz Alshateri (2432908)" userId="S::2432908@student.uwtsd.ac.uk::6dea5ac7-b1c2-454f-b766-beece3b653f5" providerId="AD" clId="Web-{EDD1EBA8-D8A2-25D8-9313-64BEB2DC0AE3}" dt="2026-02-21T12:43:56.289" v="652"/>
        <pc:sldMkLst>
          <pc:docMk/>
          <pc:sldMk cId="3725916786" sldId="262"/>
        </pc:sldMkLst>
        <pc:spChg chg="mod">
          <ac:chgData name="Dalsooz Alshateri (2432908)" userId="S::2432908@student.uwtsd.ac.uk::6dea5ac7-b1c2-454f-b766-beece3b653f5" providerId="AD" clId="Web-{EDD1EBA8-D8A2-25D8-9313-64BEB2DC0AE3}" dt="2026-02-21T12:43:56.289" v="652"/>
          <ac:spMkLst>
            <pc:docMk/>
            <pc:sldMk cId="3725916786" sldId="262"/>
            <ac:spMk id="2" creationId="{4A05F6F4-8044-275F-291C-0EF6690C4933}"/>
          </ac:spMkLst>
        </pc:spChg>
        <pc:spChg chg="del mod">
          <ac:chgData name="Dalsooz Alshateri (2432908)" userId="S::2432908@student.uwtsd.ac.uk::6dea5ac7-b1c2-454f-b766-beece3b653f5" providerId="AD" clId="Web-{EDD1EBA8-D8A2-25D8-9313-64BEB2DC0AE3}" dt="2026-02-21T12:43:56.289" v="652"/>
          <ac:spMkLst>
            <pc:docMk/>
            <pc:sldMk cId="3725916786" sldId="262"/>
            <ac:spMk id="3" creationId="{E5F4DC58-2FD5-06A3-6E02-F50F0CA45BF1}"/>
          </ac:spMkLst>
        </pc:spChg>
        <pc:spChg chg="mod">
          <ac:chgData name="Dalsooz Alshateri (2432908)" userId="S::2432908@student.uwtsd.ac.uk::6dea5ac7-b1c2-454f-b766-beece3b653f5" providerId="AD" clId="Web-{EDD1EBA8-D8A2-25D8-9313-64BEB2DC0AE3}" dt="2026-02-21T12:43:56.289" v="652"/>
          <ac:spMkLst>
            <pc:docMk/>
            <pc:sldMk cId="3725916786" sldId="262"/>
            <ac:spMk id="4" creationId="{010FD51E-4FCD-DD90-59B6-94743607E56F}"/>
          </ac:spMkLst>
        </pc:spChg>
        <pc:spChg chg="mod">
          <ac:chgData name="Dalsooz Alshateri (2432908)" userId="S::2432908@student.uwtsd.ac.uk::6dea5ac7-b1c2-454f-b766-beece3b653f5" providerId="AD" clId="Web-{EDD1EBA8-D8A2-25D8-9313-64BEB2DC0AE3}" dt="2026-02-21T12:43:56.289" v="652"/>
          <ac:spMkLst>
            <pc:docMk/>
            <pc:sldMk cId="3725916786" sldId="262"/>
            <ac:spMk id="5" creationId="{457DACDC-C68B-4764-0949-CAA7CC842AFA}"/>
          </ac:spMkLst>
        </pc:spChg>
        <pc:spChg chg="mod">
          <ac:chgData name="Dalsooz Alshateri (2432908)" userId="S::2432908@student.uwtsd.ac.uk::6dea5ac7-b1c2-454f-b766-beece3b653f5" providerId="AD" clId="Web-{EDD1EBA8-D8A2-25D8-9313-64BEB2DC0AE3}" dt="2026-02-21T12:43:56.289" v="652"/>
          <ac:spMkLst>
            <pc:docMk/>
            <pc:sldMk cId="3725916786" sldId="262"/>
            <ac:spMk id="6" creationId="{3BBD36C1-1B7F-3882-A986-A91C4E149F44}"/>
          </ac:spMkLst>
        </pc:spChg>
        <pc:graphicFrameChg chg="add">
          <ac:chgData name="Dalsooz Alshateri (2432908)" userId="S::2432908@student.uwtsd.ac.uk::6dea5ac7-b1c2-454f-b766-beece3b653f5" providerId="AD" clId="Web-{EDD1EBA8-D8A2-25D8-9313-64BEB2DC0AE3}" dt="2026-02-21T12:43:56.289" v="652"/>
          <ac:graphicFrameMkLst>
            <pc:docMk/>
            <pc:sldMk cId="3725916786" sldId="262"/>
            <ac:graphicFrameMk id="8" creationId="{086B3C71-714D-ED9E-3ECB-A690788346CD}"/>
          </ac:graphicFrameMkLst>
        </pc:graphicFrameChg>
      </pc:sldChg>
      <pc:sldChg chg="new del">
        <pc:chgData name="Dalsooz Alshateri (2432908)" userId="S::2432908@student.uwtsd.ac.uk::6dea5ac7-b1c2-454f-b766-beece3b653f5" providerId="AD" clId="Web-{EDD1EBA8-D8A2-25D8-9313-64BEB2DC0AE3}" dt="2026-02-21T12:14:20.764" v="139"/>
        <pc:sldMkLst>
          <pc:docMk/>
          <pc:sldMk cId="60166001" sldId="263"/>
        </pc:sldMkLst>
      </pc:sldChg>
      <pc:sldChg chg="addSp delSp modSp new">
        <pc:chgData name="Dalsooz Alshateri (2432908)" userId="S::2432908@student.uwtsd.ac.uk::6dea5ac7-b1c2-454f-b766-beece3b653f5" providerId="AD" clId="Web-{EDD1EBA8-D8A2-25D8-9313-64BEB2DC0AE3}" dt="2026-02-21T12:44:03.446" v="653"/>
        <pc:sldMkLst>
          <pc:docMk/>
          <pc:sldMk cId="4231743621" sldId="263"/>
        </pc:sldMkLst>
        <pc:spChg chg="mod">
          <ac:chgData name="Dalsooz Alshateri (2432908)" userId="S::2432908@student.uwtsd.ac.uk::6dea5ac7-b1c2-454f-b766-beece3b653f5" providerId="AD" clId="Web-{EDD1EBA8-D8A2-25D8-9313-64BEB2DC0AE3}" dt="2026-02-21T12:44:03.446" v="653"/>
          <ac:spMkLst>
            <pc:docMk/>
            <pc:sldMk cId="4231743621" sldId="263"/>
            <ac:spMk id="2" creationId="{011B5058-CA80-F7E7-2D71-D02EFDEFAC63}"/>
          </ac:spMkLst>
        </pc:spChg>
        <pc:spChg chg="del mod">
          <ac:chgData name="Dalsooz Alshateri (2432908)" userId="S::2432908@student.uwtsd.ac.uk::6dea5ac7-b1c2-454f-b766-beece3b653f5" providerId="AD" clId="Web-{EDD1EBA8-D8A2-25D8-9313-64BEB2DC0AE3}" dt="2026-02-21T12:44:03.446" v="653"/>
          <ac:spMkLst>
            <pc:docMk/>
            <pc:sldMk cId="4231743621" sldId="263"/>
            <ac:spMk id="3" creationId="{67EB0D81-D2BE-B3DC-1891-2FA35DF78C5C}"/>
          </ac:spMkLst>
        </pc:spChg>
        <pc:spChg chg="mod">
          <ac:chgData name="Dalsooz Alshateri (2432908)" userId="S::2432908@student.uwtsd.ac.uk::6dea5ac7-b1c2-454f-b766-beece3b653f5" providerId="AD" clId="Web-{EDD1EBA8-D8A2-25D8-9313-64BEB2DC0AE3}" dt="2026-02-21T12:44:03.446" v="653"/>
          <ac:spMkLst>
            <pc:docMk/>
            <pc:sldMk cId="4231743621" sldId="263"/>
            <ac:spMk id="4" creationId="{EA3D82A6-08DE-EF6C-B7EF-1B956876D7F2}"/>
          </ac:spMkLst>
        </pc:spChg>
        <pc:spChg chg="mod">
          <ac:chgData name="Dalsooz Alshateri (2432908)" userId="S::2432908@student.uwtsd.ac.uk::6dea5ac7-b1c2-454f-b766-beece3b653f5" providerId="AD" clId="Web-{EDD1EBA8-D8A2-25D8-9313-64BEB2DC0AE3}" dt="2026-02-21T12:44:03.446" v="653"/>
          <ac:spMkLst>
            <pc:docMk/>
            <pc:sldMk cId="4231743621" sldId="263"/>
            <ac:spMk id="5" creationId="{68B766A2-C8F8-183B-C506-6E9B3A39B0D9}"/>
          </ac:spMkLst>
        </pc:spChg>
        <pc:spChg chg="mod">
          <ac:chgData name="Dalsooz Alshateri (2432908)" userId="S::2432908@student.uwtsd.ac.uk::6dea5ac7-b1c2-454f-b766-beece3b653f5" providerId="AD" clId="Web-{EDD1EBA8-D8A2-25D8-9313-64BEB2DC0AE3}" dt="2026-02-21T12:44:03.446" v="653"/>
          <ac:spMkLst>
            <pc:docMk/>
            <pc:sldMk cId="4231743621" sldId="263"/>
            <ac:spMk id="6" creationId="{BF78E798-DD76-6E32-8258-DD3879470ECF}"/>
          </ac:spMkLst>
        </pc:spChg>
        <pc:graphicFrameChg chg="add">
          <ac:chgData name="Dalsooz Alshateri (2432908)" userId="S::2432908@student.uwtsd.ac.uk::6dea5ac7-b1c2-454f-b766-beece3b653f5" providerId="AD" clId="Web-{EDD1EBA8-D8A2-25D8-9313-64BEB2DC0AE3}" dt="2026-02-21T12:44:03.446" v="653"/>
          <ac:graphicFrameMkLst>
            <pc:docMk/>
            <pc:sldMk cId="4231743621" sldId="263"/>
            <ac:graphicFrameMk id="8" creationId="{CBAD71BA-510E-8BB6-0843-709360A677B0}"/>
          </ac:graphicFrameMkLst>
        </pc:graphicFrameChg>
      </pc:sldChg>
      <pc:sldChg chg="addSp delSp modSp new del mod modClrScheme chgLayout">
        <pc:chgData name="Dalsooz Alshateri (2432908)" userId="S::2432908@student.uwtsd.ac.uk::6dea5ac7-b1c2-454f-b766-beece3b653f5" providerId="AD" clId="Web-{EDD1EBA8-D8A2-25D8-9313-64BEB2DC0AE3}" dt="2026-02-21T13:14:16.678" v="832"/>
        <pc:sldMkLst>
          <pc:docMk/>
          <pc:sldMk cId="2134513957" sldId="264"/>
        </pc:sldMkLst>
        <pc:spChg chg="mod">
          <ac:chgData name="Dalsooz Alshateri (2432908)" userId="S::2432908@student.uwtsd.ac.uk::6dea5ac7-b1c2-454f-b766-beece3b653f5" providerId="AD" clId="Web-{EDD1EBA8-D8A2-25D8-9313-64BEB2DC0AE3}" dt="2026-02-21T12:49:54.284" v="686"/>
          <ac:spMkLst>
            <pc:docMk/>
            <pc:sldMk cId="2134513957" sldId="264"/>
            <ac:spMk id="2" creationId="{E2248734-D8EB-B7E9-908C-311626C2F4E2}"/>
          </ac:spMkLst>
        </pc:spChg>
        <pc:spChg chg="add del">
          <ac:chgData name="Dalsooz Alshateri (2432908)" userId="S::2432908@student.uwtsd.ac.uk::6dea5ac7-b1c2-454f-b766-beece3b653f5" providerId="AD" clId="Web-{EDD1EBA8-D8A2-25D8-9313-64BEB2DC0AE3}" dt="2026-02-21T12:49:54.284" v="686"/>
          <ac:spMkLst>
            <pc:docMk/>
            <pc:sldMk cId="2134513957" sldId="264"/>
            <ac:spMk id="3" creationId="{94C969C7-5E20-2F20-9A43-8E5E03807AB1}"/>
          </ac:spMkLst>
        </pc:spChg>
        <pc:spChg chg="mod">
          <ac:chgData name="Dalsooz Alshateri (2432908)" userId="S::2432908@student.uwtsd.ac.uk::6dea5ac7-b1c2-454f-b766-beece3b653f5" providerId="AD" clId="Web-{EDD1EBA8-D8A2-25D8-9313-64BEB2DC0AE3}" dt="2026-02-21T12:49:54.284" v="686"/>
          <ac:spMkLst>
            <pc:docMk/>
            <pc:sldMk cId="2134513957" sldId="264"/>
            <ac:spMk id="4" creationId="{75865668-3F8D-8783-D50B-49D133FAE7E5}"/>
          </ac:spMkLst>
        </pc:spChg>
        <pc:spChg chg="mod">
          <ac:chgData name="Dalsooz Alshateri (2432908)" userId="S::2432908@student.uwtsd.ac.uk::6dea5ac7-b1c2-454f-b766-beece3b653f5" providerId="AD" clId="Web-{EDD1EBA8-D8A2-25D8-9313-64BEB2DC0AE3}" dt="2026-02-21T12:49:54.284" v="686"/>
          <ac:spMkLst>
            <pc:docMk/>
            <pc:sldMk cId="2134513957" sldId="264"/>
            <ac:spMk id="5" creationId="{DA2DB230-B719-524D-B70B-86D7F9C76B28}"/>
          </ac:spMkLst>
        </pc:spChg>
        <pc:spChg chg="mod">
          <ac:chgData name="Dalsooz Alshateri (2432908)" userId="S::2432908@student.uwtsd.ac.uk::6dea5ac7-b1c2-454f-b766-beece3b653f5" providerId="AD" clId="Web-{EDD1EBA8-D8A2-25D8-9313-64BEB2DC0AE3}" dt="2026-02-21T12:49:54.284" v="686"/>
          <ac:spMkLst>
            <pc:docMk/>
            <pc:sldMk cId="2134513957" sldId="264"/>
            <ac:spMk id="6" creationId="{149FCB81-673C-04E2-C560-4880E88D909A}"/>
          </ac:spMkLst>
        </pc:spChg>
        <pc:spChg chg="add mod">
          <ac:chgData name="Dalsooz Alshateri (2432908)" userId="S::2432908@student.uwtsd.ac.uk::6dea5ac7-b1c2-454f-b766-beece3b653f5" providerId="AD" clId="Web-{EDD1EBA8-D8A2-25D8-9313-64BEB2DC0AE3}" dt="2026-02-21T13:04:40.379" v="773" actId="14100"/>
          <ac:spMkLst>
            <pc:docMk/>
            <pc:sldMk cId="2134513957" sldId="264"/>
            <ac:spMk id="7" creationId="{49A89A1D-D344-0398-F33F-F2E91F41DBF3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3:07:29.915" v="795"/>
          <ac:spMkLst>
            <pc:docMk/>
            <pc:sldMk cId="2134513957" sldId="264"/>
            <ac:spMk id="9" creationId="{4BAB81AC-AA03-16C4-6782-56F747084EC9}"/>
          </ac:spMkLst>
        </pc:spChg>
        <pc:spChg chg="add del mod">
          <ac:chgData name="Dalsooz Alshateri (2432908)" userId="S::2432908@student.uwtsd.ac.uk::6dea5ac7-b1c2-454f-b766-beece3b653f5" providerId="AD" clId="Web-{EDD1EBA8-D8A2-25D8-9313-64BEB2DC0AE3}" dt="2026-02-21T12:49:54.268" v="685"/>
          <ac:spMkLst>
            <pc:docMk/>
            <pc:sldMk cId="2134513957" sldId="264"/>
            <ac:spMk id="11" creationId="{676E1BBB-F062-3D6B-0477-BFEB29E25640}"/>
          </ac:spMkLst>
        </pc:spChg>
        <pc:picChg chg="add mod">
          <ac:chgData name="Dalsooz Alshateri (2432908)" userId="S::2432908@student.uwtsd.ac.uk::6dea5ac7-b1c2-454f-b766-beece3b653f5" providerId="AD" clId="Web-{EDD1EBA8-D8A2-25D8-9313-64BEB2DC0AE3}" dt="2026-02-21T13:04:34.644" v="772" actId="1076"/>
          <ac:picMkLst>
            <pc:docMk/>
            <pc:sldMk cId="2134513957" sldId="264"/>
            <ac:picMk id="8" creationId="{01C65CDE-CBB1-8C34-4FFA-27DCAC6F8DA9}"/>
          </ac:picMkLst>
        </pc:picChg>
      </pc:sldChg>
      <pc:sldChg chg="new del">
        <pc:chgData name="Dalsooz Alshateri (2432908)" userId="S::2432908@student.uwtsd.ac.uk::6dea5ac7-b1c2-454f-b766-beece3b653f5" providerId="AD" clId="Web-{EDD1EBA8-D8A2-25D8-9313-64BEB2DC0AE3}" dt="2026-02-21T12:15:15.097" v="146"/>
        <pc:sldMkLst>
          <pc:docMk/>
          <pc:sldMk cId="4095034973" sldId="264"/>
        </pc:sldMkLst>
      </pc:sldChg>
      <pc:sldChg chg="modSp new del">
        <pc:chgData name="Dalsooz Alshateri (2432908)" userId="S::2432908@student.uwtsd.ac.uk::6dea5ac7-b1c2-454f-b766-beece3b653f5" providerId="AD" clId="Web-{EDD1EBA8-D8A2-25D8-9313-64BEB2DC0AE3}" dt="2026-02-21T13:06:10.351" v="784"/>
        <pc:sldMkLst>
          <pc:docMk/>
          <pc:sldMk cId="702492095" sldId="265"/>
        </pc:sldMkLst>
        <pc:spChg chg="mod">
          <ac:chgData name="Dalsooz Alshateri (2432908)" userId="S::2432908@student.uwtsd.ac.uk::6dea5ac7-b1c2-454f-b766-beece3b653f5" providerId="AD" clId="Web-{EDD1EBA8-D8A2-25D8-9313-64BEB2DC0AE3}" dt="2026-02-21T13:05:46.210" v="779" actId="20577"/>
          <ac:spMkLst>
            <pc:docMk/>
            <pc:sldMk cId="702492095" sldId="265"/>
            <ac:spMk id="3" creationId="{EDD3855E-F3BE-1E4E-9C85-B9AF274E0E5C}"/>
          </ac:spMkLst>
        </pc:spChg>
      </pc:sldChg>
      <pc:sldChg chg="addSp modSp new">
        <pc:chgData name="Dalsooz Alshateri (2432908)" userId="S::2432908@student.uwtsd.ac.uk::6dea5ac7-b1c2-454f-b766-beece3b653f5" providerId="AD" clId="Web-{EDD1EBA8-D8A2-25D8-9313-64BEB2DC0AE3}" dt="2026-02-21T13:30:47.243" v="913" actId="14100"/>
        <pc:sldMkLst>
          <pc:docMk/>
          <pc:sldMk cId="874234980" sldId="265"/>
        </pc:sldMkLst>
        <pc:spChg chg="mod">
          <ac:chgData name="Dalsooz Alshateri (2432908)" userId="S::2432908@student.uwtsd.ac.uk::6dea5ac7-b1c2-454f-b766-beece3b653f5" providerId="AD" clId="Web-{EDD1EBA8-D8A2-25D8-9313-64BEB2DC0AE3}" dt="2026-02-21T13:11:49.080" v="816" actId="20577"/>
          <ac:spMkLst>
            <pc:docMk/>
            <pc:sldMk cId="874234980" sldId="265"/>
            <ac:spMk id="2" creationId="{D9046C08-7C97-B605-8B78-6213B9B85C0D}"/>
          </ac:spMkLst>
        </pc:spChg>
        <pc:spChg chg="mod">
          <ac:chgData name="Dalsooz Alshateri (2432908)" userId="S::2432908@student.uwtsd.ac.uk::6dea5ac7-b1c2-454f-b766-beece3b653f5" providerId="AD" clId="Web-{EDD1EBA8-D8A2-25D8-9313-64BEB2DC0AE3}" dt="2026-02-21T13:30:47.243" v="913" actId="14100"/>
          <ac:spMkLst>
            <pc:docMk/>
            <pc:sldMk cId="874234980" sldId="265"/>
            <ac:spMk id="3" creationId="{5A56D2D2-E62C-4926-2669-18F3BEDA0E98}"/>
          </ac:spMkLst>
        </pc:spChg>
        <pc:spChg chg="add mod">
          <ac:chgData name="Dalsooz Alshateri (2432908)" userId="S::2432908@student.uwtsd.ac.uk::6dea5ac7-b1c2-454f-b766-beece3b653f5" providerId="AD" clId="Web-{EDD1EBA8-D8A2-25D8-9313-64BEB2DC0AE3}" dt="2026-02-21T13:23:19.318" v="879" actId="14100"/>
          <ac:spMkLst>
            <pc:docMk/>
            <pc:sldMk cId="874234980" sldId="265"/>
            <ac:spMk id="7" creationId="{4BAB81AC-AA03-16C4-6782-56F747084EC9}"/>
          </ac:spMkLst>
        </pc:spChg>
      </pc:sldChg>
      <pc:sldChg chg="new del">
        <pc:chgData name="Dalsooz Alshateri (2432908)" userId="S::2432908@student.uwtsd.ac.uk::6dea5ac7-b1c2-454f-b766-beece3b653f5" providerId="AD" clId="Web-{EDD1EBA8-D8A2-25D8-9313-64BEB2DC0AE3}" dt="2026-02-21T12:13:49.558" v="131"/>
        <pc:sldMkLst>
          <pc:docMk/>
          <pc:sldMk cId="2645739712" sldId="265"/>
        </pc:sldMkLst>
      </pc:sldChg>
      <pc:sldChg chg="new del">
        <pc:chgData name="Dalsooz Alshateri (2432908)" userId="S::2432908@student.uwtsd.ac.uk::6dea5ac7-b1c2-454f-b766-beece3b653f5" providerId="AD" clId="Web-{EDD1EBA8-D8A2-25D8-9313-64BEB2DC0AE3}" dt="2026-02-21T12:13:23.370" v="127"/>
        <pc:sldMkLst>
          <pc:docMk/>
          <pc:sldMk cId="3767345635" sldId="265"/>
        </pc:sldMkLst>
      </pc:sldChg>
      <pc:sldChg chg="new del">
        <pc:chgData name="Dalsooz Alshateri (2432908)" userId="S::2432908@student.uwtsd.ac.uk::6dea5ac7-b1c2-454f-b766-beece3b653f5" providerId="AD" clId="Web-{EDD1EBA8-D8A2-25D8-9313-64BEB2DC0AE3}" dt="2026-02-21T12:15:10.519" v="145"/>
        <pc:sldMkLst>
          <pc:docMk/>
          <pc:sldMk cId="627655200" sldId="266"/>
        </pc:sldMkLst>
      </pc:sldChg>
      <pc:sldChg chg="new del">
        <pc:chgData name="Dalsooz Alshateri (2432908)" userId="S::2432908@student.uwtsd.ac.uk::6dea5ac7-b1c2-454f-b766-beece3b653f5" providerId="AD" clId="Web-{EDD1EBA8-D8A2-25D8-9313-64BEB2DC0AE3}" dt="2026-02-21T12:13:21.151" v="126"/>
        <pc:sldMkLst>
          <pc:docMk/>
          <pc:sldMk cId="2409136342" sldId="266"/>
        </pc:sldMkLst>
      </pc:sldChg>
      <pc:sldChg chg="addSp delSp modSp new del">
        <pc:chgData name="Dalsooz Alshateri (2432908)" userId="S::2432908@student.uwtsd.ac.uk::6dea5ac7-b1c2-454f-b766-beece3b653f5" providerId="AD" clId="Web-{EDD1EBA8-D8A2-25D8-9313-64BEB2DC0AE3}" dt="2026-02-21T13:21:44.333" v="873"/>
        <pc:sldMkLst>
          <pc:docMk/>
          <pc:sldMk cId="2555875059" sldId="266"/>
        </pc:sldMkLst>
        <pc:spChg chg="add del mod">
          <ac:chgData name="Dalsooz Alshateri (2432908)" userId="S::2432908@student.uwtsd.ac.uk::6dea5ac7-b1c2-454f-b766-beece3b653f5" providerId="AD" clId="Web-{EDD1EBA8-D8A2-25D8-9313-64BEB2DC0AE3}" dt="2026-02-21T13:21:23.348" v="868"/>
          <ac:spMkLst>
            <pc:docMk/>
            <pc:sldMk cId="2555875059" sldId="266"/>
            <ac:spMk id="5" creationId="{C983B689-B79C-AB45-3CE9-AFB250BB87C2}"/>
          </ac:spMkLst>
        </pc:spChg>
        <pc:spChg chg="add mod">
          <ac:chgData name="Dalsooz Alshateri (2432908)" userId="S::2432908@student.uwtsd.ac.uk::6dea5ac7-b1c2-454f-b766-beece3b653f5" providerId="AD" clId="Web-{EDD1EBA8-D8A2-25D8-9313-64BEB2DC0AE3}" dt="2026-02-21T13:21:34.348" v="872" actId="14100"/>
          <ac:spMkLst>
            <pc:docMk/>
            <pc:sldMk cId="2555875059" sldId="266"/>
            <ac:spMk id="6" creationId="{B175A4E0-11A6-0F82-17C9-7618C004EF3A}"/>
          </ac:spMkLst>
        </pc:spChg>
      </pc:sldChg>
      <pc:sldChg chg="new del">
        <pc:chgData name="Dalsooz Alshateri (2432908)" userId="S::2432908@student.uwtsd.ac.uk::6dea5ac7-b1c2-454f-b766-beece3b653f5" providerId="AD" clId="Web-{EDD1EBA8-D8A2-25D8-9313-64BEB2DC0AE3}" dt="2026-02-21T12:13:18.776" v="125"/>
        <pc:sldMkLst>
          <pc:docMk/>
          <pc:sldMk cId="583742453" sldId="267"/>
        </pc:sldMkLst>
      </pc:sldChg>
      <pc:sldChg chg="add del replId">
        <pc:chgData name="Dalsooz Alshateri (2432908)" userId="S::2432908@student.uwtsd.ac.uk::6dea5ac7-b1c2-454f-b766-beece3b653f5" providerId="AD" clId="Web-{EDD1EBA8-D8A2-25D8-9313-64BEB2DC0AE3}" dt="2026-02-21T12:14:06.762" v="136"/>
        <pc:sldMkLst>
          <pc:docMk/>
          <pc:sldMk cId="1309791821" sldId="267"/>
        </pc:sldMkLst>
      </pc:sldChg>
      <pc:sldChg chg="new del">
        <pc:chgData name="Dalsooz Alshateri (2432908)" userId="S::2432908@student.uwtsd.ac.uk::6dea5ac7-b1c2-454f-b766-beece3b653f5" providerId="AD" clId="Web-{EDD1EBA8-D8A2-25D8-9313-64BEB2DC0AE3}" dt="2026-02-21T12:15:23.598" v="148"/>
        <pc:sldMkLst>
          <pc:docMk/>
          <pc:sldMk cId="1986957376" sldId="267"/>
        </pc:sldMkLst>
      </pc:sldChg>
      <pc:sldChg chg="new del">
        <pc:chgData name="Dalsooz Alshateri (2432908)" userId="S::2432908@student.uwtsd.ac.uk::6dea5ac7-b1c2-454f-b766-beece3b653f5" providerId="AD" clId="Web-{EDD1EBA8-D8A2-25D8-9313-64BEB2DC0AE3}" dt="2026-02-21T12:15:30.005" v="150"/>
        <pc:sldMkLst>
          <pc:docMk/>
          <pc:sldMk cId="3068393538" sldId="268"/>
        </pc:sldMkLst>
      </pc:sldChg>
      <pc:sldChg chg="new del">
        <pc:chgData name="Dalsooz Alshateri (2432908)" userId="S::2432908@student.uwtsd.ac.uk::6dea5ac7-b1c2-454f-b766-beece3b653f5" providerId="AD" clId="Web-{EDD1EBA8-D8A2-25D8-9313-64BEB2DC0AE3}" dt="2026-02-21T12:13:10.557" v="124"/>
        <pc:sldMkLst>
          <pc:docMk/>
          <pc:sldMk cId="4177479641" sldId="268"/>
        </pc:sldMkLst>
      </pc:sldChg>
      <pc:sldChg chg="new del">
        <pc:chgData name="Dalsooz Alshateri (2432908)" userId="S::2432908@student.uwtsd.ac.uk::6dea5ac7-b1c2-454f-b766-beece3b653f5" providerId="AD" clId="Web-{EDD1EBA8-D8A2-25D8-9313-64BEB2DC0AE3}" dt="2026-02-21T12:15:19.910" v="147"/>
        <pc:sldMkLst>
          <pc:docMk/>
          <pc:sldMk cId="187638980" sldId="269"/>
        </pc:sldMkLst>
      </pc:sldChg>
      <pc:sldChg chg="new del">
        <pc:chgData name="Dalsooz Alshateri (2432908)" userId="S::2432908@student.uwtsd.ac.uk::6dea5ac7-b1c2-454f-b766-beece3b653f5" providerId="AD" clId="Web-{EDD1EBA8-D8A2-25D8-9313-64BEB2DC0AE3}" dt="2026-02-21T12:13:07.870" v="123"/>
        <pc:sldMkLst>
          <pc:docMk/>
          <pc:sldMk cId="2900659152" sldId="269"/>
        </pc:sldMkLst>
      </pc:sldChg>
      <pc:sldChg chg="new del">
        <pc:chgData name="Dalsooz Alshateri (2432908)" userId="S::2432908@student.uwtsd.ac.uk::6dea5ac7-b1c2-454f-b766-beece3b653f5" providerId="AD" clId="Web-{EDD1EBA8-D8A2-25D8-9313-64BEB2DC0AE3}" dt="2026-02-21T12:15:26.020" v="149"/>
        <pc:sldMkLst>
          <pc:docMk/>
          <pc:sldMk cId="1044840740" sldId="270"/>
        </pc:sldMkLst>
      </pc:sldChg>
      <pc:sldChg chg="new del">
        <pc:chgData name="Dalsooz Alshateri (2432908)" userId="S::2432908@student.uwtsd.ac.uk::6dea5ac7-b1c2-454f-b766-beece3b653f5" providerId="AD" clId="Web-{EDD1EBA8-D8A2-25D8-9313-64BEB2DC0AE3}" dt="2026-02-21T12:15:34.208" v="151"/>
        <pc:sldMkLst>
          <pc:docMk/>
          <pc:sldMk cId="4178104762" sldId="271"/>
        </pc:sldMkLst>
      </pc:sldChg>
      <pc:sldMasterChg chg="del delSldLayout">
        <pc:chgData name="Dalsooz Alshateri (2432908)" userId="S::2432908@student.uwtsd.ac.uk::6dea5ac7-b1c2-454f-b766-beece3b653f5" providerId="AD" clId="Web-{EDD1EBA8-D8A2-25D8-9313-64BEB2DC0AE3}" dt="2026-02-21T12:04:08.952" v="0"/>
        <pc:sldMasterMkLst>
          <pc:docMk/>
          <pc:sldMasterMk cId="2460954070" sldId="2147483660"/>
        </pc:sldMasterMkLst>
        <pc:sldLayoutChg chg="del">
          <pc:chgData name="Dalsooz Alshateri (2432908)" userId="S::2432908@student.uwtsd.ac.uk::6dea5ac7-b1c2-454f-b766-beece3b653f5" providerId="AD" clId="Web-{EDD1EBA8-D8A2-25D8-9313-64BEB2DC0AE3}" dt="2026-02-21T12:04:08.952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Dalsooz Alshateri (2432908)" userId="S::2432908@student.uwtsd.ac.uk::6dea5ac7-b1c2-454f-b766-beece3b653f5" providerId="AD" clId="Web-{EDD1EBA8-D8A2-25D8-9313-64BEB2DC0AE3}" dt="2026-02-21T12:04:08.952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Dalsooz Alshateri (2432908)" userId="S::2432908@student.uwtsd.ac.uk::6dea5ac7-b1c2-454f-b766-beece3b653f5" providerId="AD" clId="Web-{EDD1EBA8-D8A2-25D8-9313-64BEB2DC0AE3}" dt="2026-02-21T12:04:08.952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Dalsooz Alshateri (2432908)" userId="S::2432908@student.uwtsd.ac.uk::6dea5ac7-b1c2-454f-b766-beece3b653f5" providerId="AD" clId="Web-{EDD1EBA8-D8A2-25D8-9313-64BEB2DC0AE3}" dt="2026-02-21T12:04:08.952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Dalsooz Alshateri (2432908)" userId="S::2432908@student.uwtsd.ac.uk::6dea5ac7-b1c2-454f-b766-beece3b653f5" providerId="AD" clId="Web-{EDD1EBA8-D8A2-25D8-9313-64BEB2DC0AE3}" dt="2026-02-21T12:04:08.952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Dalsooz Alshateri (2432908)" userId="S::2432908@student.uwtsd.ac.uk::6dea5ac7-b1c2-454f-b766-beece3b653f5" providerId="AD" clId="Web-{EDD1EBA8-D8A2-25D8-9313-64BEB2DC0AE3}" dt="2026-02-21T12:04:08.952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Dalsooz Alshateri (2432908)" userId="S::2432908@student.uwtsd.ac.uk::6dea5ac7-b1c2-454f-b766-beece3b653f5" providerId="AD" clId="Web-{EDD1EBA8-D8A2-25D8-9313-64BEB2DC0AE3}" dt="2026-02-21T12:04:08.952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Dalsooz Alshateri (2432908)" userId="S::2432908@student.uwtsd.ac.uk::6dea5ac7-b1c2-454f-b766-beece3b653f5" providerId="AD" clId="Web-{EDD1EBA8-D8A2-25D8-9313-64BEB2DC0AE3}" dt="2026-02-21T12:04:08.952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Dalsooz Alshateri (2432908)" userId="S::2432908@student.uwtsd.ac.uk::6dea5ac7-b1c2-454f-b766-beece3b653f5" providerId="AD" clId="Web-{EDD1EBA8-D8A2-25D8-9313-64BEB2DC0AE3}" dt="2026-02-21T12:04:08.952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Dalsooz Alshateri (2432908)" userId="S::2432908@student.uwtsd.ac.uk::6dea5ac7-b1c2-454f-b766-beece3b653f5" providerId="AD" clId="Web-{EDD1EBA8-D8A2-25D8-9313-64BEB2DC0AE3}" dt="2026-02-21T12:04:08.952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Dalsooz Alshateri (2432908)" userId="S::2432908@student.uwtsd.ac.uk::6dea5ac7-b1c2-454f-b766-beece3b653f5" providerId="AD" clId="Web-{EDD1EBA8-D8A2-25D8-9313-64BEB2DC0AE3}" dt="2026-02-21T12:04:08.952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Dalsooz Alshateri (2432908)" userId="S::2432908@student.uwtsd.ac.uk::6dea5ac7-b1c2-454f-b766-beece3b653f5" providerId="AD" clId="Web-{EDD1EBA8-D8A2-25D8-9313-64BEB2DC0AE3}" dt="2026-02-21T12:27:07.186" v="320"/>
        <pc:sldMasterMkLst>
          <pc:docMk/>
          <pc:sldMasterMk cId="790929127" sldId="2147483672"/>
        </pc:sldMasterMkLst>
        <pc:sldLayoutChg chg="add del">
          <pc:chgData name="Dalsooz Alshateri (2432908)" userId="S::2432908@student.uwtsd.ac.uk::6dea5ac7-b1c2-454f-b766-beece3b653f5" providerId="AD" clId="Web-{EDD1EBA8-D8A2-25D8-9313-64BEB2DC0AE3}" dt="2026-02-21T12:27:07.186" v="320"/>
          <pc:sldLayoutMkLst>
            <pc:docMk/>
            <pc:sldMasterMk cId="790929127" sldId="2147483672"/>
            <pc:sldLayoutMk cId="116172662" sldId="2147483673"/>
          </pc:sldLayoutMkLst>
        </pc:sldLayoutChg>
        <pc:sldLayoutChg chg="add del">
          <pc:chgData name="Dalsooz Alshateri (2432908)" userId="S::2432908@student.uwtsd.ac.uk::6dea5ac7-b1c2-454f-b766-beece3b653f5" providerId="AD" clId="Web-{EDD1EBA8-D8A2-25D8-9313-64BEB2DC0AE3}" dt="2026-02-21T12:27:07.186" v="320"/>
          <pc:sldLayoutMkLst>
            <pc:docMk/>
            <pc:sldMasterMk cId="790929127" sldId="2147483672"/>
            <pc:sldLayoutMk cId="4177023582" sldId="2147483674"/>
          </pc:sldLayoutMkLst>
        </pc:sldLayoutChg>
        <pc:sldLayoutChg chg="add del">
          <pc:chgData name="Dalsooz Alshateri (2432908)" userId="S::2432908@student.uwtsd.ac.uk::6dea5ac7-b1c2-454f-b766-beece3b653f5" providerId="AD" clId="Web-{EDD1EBA8-D8A2-25D8-9313-64BEB2DC0AE3}" dt="2026-02-21T12:27:07.186" v="320"/>
          <pc:sldLayoutMkLst>
            <pc:docMk/>
            <pc:sldMasterMk cId="790929127" sldId="2147483672"/>
            <pc:sldLayoutMk cId="906547795" sldId="2147483675"/>
          </pc:sldLayoutMkLst>
        </pc:sldLayoutChg>
        <pc:sldLayoutChg chg="add del">
          <pc:chgData name="Dalsooz Alshateri (2432908)" userId="S::2432908@student.uwtsd.ac.uk::6dea5ac7-b1c2-454f-b766-beece3b653f5" providerId="AD" clId="Web-{EDD1EBA8-D8A2-25D8-9313-64BEB2DC0AE3}" dt="2026-02-21T12:27:07.186" v="320"/>
          <pc:sldLayoutMkLst>
            <pc:docMk/>
            <pc:sldMasterMk cId="790929127" sldId="2147483672"/>
            <pc:sldLayoutMk cId="3683661667" sldId="2147483676"/>
          </pc:sldLayoutMkLst>
        </pc:sldLayoutChg>
        <pc:sldLayoutChg chg="add del">
          <pc:chgData name="Dalsooz Alshateri (2432908)" userId="S::2432908@student.uwtsd.ac.uk::6dea5ac7-b1c2-454f-b766-beece3b653f5" providerId="AD" clId="Web-{EDD1EBA8-D8A2-25D8-9313-64BEB2DC0AE3}" dt="2026-02-21T12:27:07.186" v="320"/>
          <pc:sldLayoutMkLst>
            <pc:docMk/>
            <pc:sldMasterMk cId="790929127" sldId="2147483672"/>
            <pc:sldLayoutMk cId="4279687946" sldId="2147483677"/>
          </pc:sldLayoutMkLst>
        </pc:sldLayoutChg>
        <pc:sldLayoutChg chg="add del">
          <pc:chgData name="Dalsooz Alshateri (2432908)" userId="S::2432908@student.uwtsd.ac.uk::6dea5ac7-b1c2-454f-b766-beece3b653f5" providerId="AD" clId="Web-{EDD1EBA8-D8A2-25D8-9313-64BEB2DC0AE3}" dt="2026-02-21T12:27:07.186" v="320"/>
          <pc:sldLayoutMkLst>
            <pc:docMk/>
            <pc:sldMasterMk cId="790929127" sldId="2147483672"/>
            <pc:sldLayoutMk cId="3482563001" sldId="2147483678"/>
          </pc:sldLayoutMkLst>
        </pc:sldLayoutChg>
        <pc:sldLayoutChg chg="add del">
          <pc:chgData name="Dalsooz Alshateri (2432908)" userId="S::2432908@student.uwtsd.ac.uk::6dea5ac7-b1c2-454f-b766-beece3b653f5" providerId="AD" clId="Web-{EDD1EBA8-D8A2-25D8-9313-64BEB2DC0AE3}" dt="2026-02-21T12:27:07.186" v="320"/>
          <pc:sldLayoutMkLst>
            <pc:docMk/>
            <pc:sldMasterMk cId="790929127" sldId="2147483672"/>
            <pc:sldLayoutMk cId="2029331957" sldId="2147483679"/>
          </pc:sldLayoutMkLst>
        </pc:sldLayoutChg>
        <pc:sldLayoutChg chg="add del">
          <pc:chgData name="Dalsooz Alshateri (2432908)" userId="S::2432908@student.uwtsd.ac.uk::6dea5ac7-b1c2-454f-b766-beece3b653f5" providerId="AD" clId="Web-{EDD1EBA8-D8A2-25D8-9313-64BEB2DC0AE3}" dt="2026-02-21T12:27:07.186" v="320"/>
          <pc:sldLayoutMkLst>
            <pc:docMk/>
            <pc:sldMasterMk cId="790929127" sldId="2147483672"/>
            <pc:sldLayoutMk cId="3260487024" sldId="2147483680"/>
          </pc:sldLayoutMkLst>
        </pc:sldLayoutChg>
        <pc:sldLayoutChg chg="add del">
          <pc:chgData name="Dalsooz Alshateri (2432908)" userId="S::2432908@student.uwtsd.ac.uk::6dea5ac7-b1c2-454f-b766-beece3b653f5" providerId="AD" clId="Web-{EDD1EBA8-D8A2-25D8-9313-64BEB2DC0AE3}" dt="2026-02-21T12:27:07.186" v="320"/>
          <pc:sldLayoutMkLst>
            <pc:docMk/>
            <pc:sldMasterMk cId="790929127" sldId="2147483672"/>
            <pc:sldLayoutMk cId="346969761" sldId="2147483681"/>
          </pc:sldLayoutMkLst>
        </pc:sldLayoutChg>
        <pc:sldLayoutChg chg="add del">
          <pc:chgData name="Dalsooz Alshateri (2432908)" userId="S::2432908@student.uwtsd.ac.uk::6dea5ac7-b1c2-454f-b766-beece3b653f5" providerId="AD" clId="Web-{EDD1EBA8-D8A2-25D8-9313-64BEB2DC0AE3}" dt="2026-02-21T12:27:07.186" v="320"/>
          <pc:sldLayoutMkLst>
            <pc:docMk/>
            <pc:sldMasterMk cId="790929127" sldId="2147483672"/>
            <pc:sldLayoutMk cId="2371851909" sldId="2147483682"/>
          </pc:sldLayoutMkLst>
        </pc:sldLayoutChg>
        <pc:sldLayoutChg chg="add del">
          <pc:chgData name="Dalsooz Alshateri (2432908)" userId="S::2432908@student.uwtsd.ac.uk::6dea5ac7-b1c2-454f-b766-beece3b653f5" providerId="AD" clId="Web-{EDD1EBA8-D8A2-25D8-9313-64BEB2DC0AE3}" dt="2026-02-21T12:27:07.186" v="320"/>
          <pc:sldLayoutMkLst>
            <pc:docMk/>
            <pc:sldMasterMk cId="790929127" sldId="2147483672"/>
            <pc:sldLayoutMk cId="2320362781" sldId="2147483683"/>
          </pc:sldLayoutMkLst>
        </pc:sldLayoutChg>
      </pc:sldMasterChg>
      <pc:sldMasterChg chg="add del addSldLayout delSldLayout">
        <pc:chgData name="Dalsooz Alshateri (2432908)" userId="S::2432908@student.uwtsd.ac.uk::6dea5ac7-b1c2-454f-b766-beece3b653f5" providerId="AD" clId="Web-{EDD1EBA8-D8A2-25D8-9313-64BEB2DC0AE3}" dt="2026-02-21T12:04:57.234" v="17"/>
        <pc:sldMasterMkLst>
          <pc:docMk/>
          <pc:sldMasterMk cId="2548182133" sldId="2147483684"/>
        </pc:sldMasterMkLst>
        <pc:sldLayoutChg chg="add del">
          <pc:chgData name="Dalsooz Alshateri (2432908)" userId="S::2432908@student.uwtsd.ac.uk::6dea5ac7-b1c2-454f-b766-beece3b653f5" providerId="AD" clId="Web-{EDD1EBA8-D8A2-25D8-9313-64BEB2DC0AE3}" dt="2026-02-21T12:04:57.234" v="17"/>
          <pc:sldLayoutMkLst>
            <pc:docMk/>
            <pc:sldMasterMk cId="2548182133" sldId="2147483684"/>
            <pc:sldLayoutMk cId="2545816231" sldId="2147483685"/>
          </pc:sldLayoutMkLst>
        </pc:sldLayoutChg>
        <pc:sldLayoutChg chg="add del">
          <pc:chgData name="Dalsooz Alshateri (2432908)" userId="S::2432908@student.uwtsd.ac.uk::6dea5ac7-b1c2-454f-b766-beece3b653f5" providerId="AD" clId="Web-{EDD1EBA8-D8A2-25D8-9313-64BEB2DC0AE3}" dt="2026-02-21T12:04:57.234" v="17"/>
          <pc:sldLayoutMkLst>
            <pc:docMk/>
            <pc:sldMasterMk cId="2548182133" sldId="2147483684"/>
            <pc:sldLayoutMk cId="500238825" sldId="2147483686"/>
          </pc:sldLayoutMkLst>
        </pc:sldLayoutChg>
        <pc:sldLayoutChg chg="add del">
          <pc:chgData name="Dalsooz Alshateri (2432908)" userId="S::2432908@student.uwtsd.ac.uk::6dea5ac7-b1c2-454f-b766-beece3b653f5" providerId="AD" clId="Web-{EDD1EBA8-D8A2-25D8-9313-64BEB2DC0AE3}" dt="2026-02-21T12:04:57.234" v="17"/>
          <pc:sldLayoutMkLst>
            <pc:docMk/>
            <pc:sldMasterMk cId="2548182133" sldId="2147483684"/>
            <pc:sldLayoutMk cId="3987229517" sldId="2147483687"/>
          </pc:sldLayoutMkLst>
        </pc:sldLayoutChg>
        <pc:sldLayoutChg chg="add del">
          <pc:chgData name="Dalsooz Alshateri (2432908)" userId="S::2432908@student.uwtsd.ac.uk::6dea5ac7-b1c2-454f-b766-beece3b653f5" providerId="AD" clId="Web-{EDD1EBA8-D8A2-25D8-9313-64BEB2DC0AE3}" dt="2026-02-21T12:04:57.234" v="17"/>
          <pc:sldLayoutMkLst>
            <pc:docMk/>
            <pc:sldMasterMk cId="2548182133" sldId="2147483684"/>
            <pc:sldLayoutMk cId="3488457099" sldId="2147483688"/>
          </pc:sldLayoutMkLst>
        </pc:sldLayoutChg>
        <pc:sldLayoutChg chg="add del">
          <pc:chgData name="Dalsooz Alshateri (2432908)" userId="S::2432908@student.uwtsd.ac.uk::6dea5ac7-b1c2-454f-b766-beece3b653f5" providerId="AD" clId="Web-{EDD1EBA8-D8A2-25D8-9313-64BEB2DC0AE3}" dt="2026-02-21T12:04:57.234" v="17"/>
          <pc:sldLayoutMkLst>
            <pc:docMk/>
            <pc:sldMasterMk cId="2548182133" sldId="2147483684"/>
            <pc:sldLayoutMk cId="2501623820" sldId="2147483689"/>
          </pc:sldLayoutMkLst>
        </pc:sldLayoutChg>
        <pc:sldLayoutChg chg="add del">
          <pc:chgData name="Dalsooz Alshateri (2432908)" userId="S::2432908@student.uwtsd.ac.uk::6dea5ac7-b1c2-454f-b766-beece3b653f5" providerId="AD" clId="Web-{EDD1EBA8-D8A2-25D8-9313-64BEB2DC0AE3}" dt="2026-02-21T12:04:57.234" v="17"/>
          <pc:sldLayoutMkLst>
            <pc:docMk/>
            <pc:sldMasterMk cId="2548182133" sldId="2147483684"/>
            <pc:sldLayoutMk cId="1421850464" sldId="2147483690"/>
          </pc:sldLayoutMkLst>
        </pc:sldLayoutChg>
        <pc:sldLayoutChg chg="add del">
          <pc:chgData name="Dalsooz Alshateri (2432908)" userId="S::2432908@student.uwtsd.ac.uk::6dea5ac7-b1c2-454f-b766-beece3b653f5" providerId="AD" clId="Web-{EDD1EBA8-D8A2-25D8-9313-64BEB2DC0AE3}" dt="2026-02-21T12:04:57.234" v="17"/>
          <pc:sldLayoutMkLst>
            <pc:docMk/>
            <pc:sldMasterMk cId="2548182133" sldId="2147483684"/>
            <pc:sldLayoutMk cId="2502696827" sldId="2147483691"/>
          </pc:sldLayoutMkLst>
        </pc:sldLayoutChg>
        <pc:sldLayoutChg chg="add del">
          <pc:chgData name="Dalsooz Alshateri (2432908)" userId="S::2432908@student.uwtsd.ac.uk::6dea5ac7-b1c2-454f-b766-beece3b653f5" providerId="AD" clId="Web-{EDD1EBA8-D8A2-25D8-9313-64BEB2DC0AE3}" dt="2026-02-21T12:04:57.234" v="17"/>
          <pc:sldLayoutMkLst>
            <pc:docMk/>
            <pc:sldMasterMk cId="2548182133" sldId="2147483684"/>
            <pc:sldLayoutMk cId="3482939820" sldId="2147483692"/>
          </pc:sldLayoutMkLst>
        </pc:sldLayoutChg>
        <pc:sldLayoutChg chg="add del">
          <pc:chgData name="Dalsooz Alshateri (2432908)" userId="S::2432908@student.uwtsd.ac.uk::6dea5ac7-b1c2-454f-b766-beece3b653f5" providerId="AD" clId="Web-{EDD1EBA8-D8A2-25D8-9313-64BEB2DC0AE3}" dt="2026-02-21T12:04:57.234" v="17"/>
          <pc:sldLayoutMkLst>
            <pc:docMk/>
            <pc:sldMasterMk cId="2548182133" sldId="2147483684"/>
            <pc:sldLayoutMk cId="2090943516" sldId="2147483693"/>
          </pc:sldLayoutMkLst>
        </pc:sldLayoutChg>
        <pc:sldLayoutChg chg="add del">
          <pc:chgData name="Dalsooz Alshateri (2432908)" userId="S::2432908@student.uwtsd.ac.uk::6dea5ac7-b1c2-454f-b766-beece3b653f5" providerId="AD" clId="Web-{EDD1EBA8-D8A2-25D8-9313-64BEB2DC0AE3}" dt="2026-02-21T12:04:57.234" v="17"/>
          <pc:sldLayoutMkLst>
            <pc:docMk/>
            <pc:sldMasterMk cId="2548182133" sldId="2147483684"/>
            <pc:sldLayoutMk cId="2934701897" sldId="2147483694"/>
          </pc:sldLayoutMkLst>
        </pc:sldLayoutChg>
        <pc:sldLayoutChg chg="add del">
          <pc:chgData name="Dalsooz Alshateri (2432908)" userId="S::2432908@student.uwtsd.ac.uk::6dea5ac7-b1c2-454f-b766-beece3b653f5" providerId="AD" clId="Web-{EDD1EBA8-D8A2-25D8-9313-64BEB2DC0AE3}" dt="2026-02-21T12:04:57.234" v="17"/>
          <pc:sldLayoutMkLst>
            <pc:docMk/>
            <pc:sldMasterMk cId="2548182133" sldId="2147483684"/>
            <pc:sldLayoutMk cId="2728750854" sldId="2147483695"/>
          </pc:sldLayoutMkLst>
        </pc:sldLayoutChg>
      </pc:sldMasterChg>
      <pc:sldMasterChg chg="add del addSldLayout delSldLayout modSldLayout">
        <pc:chgData name="Dalsooz Alshateri (2432908)" userId="S::2432908@student.uwtsd.ac.uk::6dea5ac7-b1c2-454f-b766-beece3b653f5" providerId="AD" clId="Web-{EDD1EBA8-D8A2-25D8-9313-64BEB2DC0AE3}" dt="2026-02-21T12:27:08.233" v="321"/>
        <pc:sldMasterMkLst>
          <pc:docMk/>
          <pc:sldMasterMk cId="4170762958" sldId="2147483684"/>
        </pc:sldMasterMkLst>
        <pc:sldLayoutChg chg="add del mod replId">
          <pc:chgData name="Dalsooz Alshateri (2432908)" userId="S::2432908@student.uwtsd.ac.uk::6dea5ac7-b1c2-454f-b766-beece3b653f5" providerId="AD" clId="Web-{EDD1EBA8-D8A2-25D8-9313-64BEB2DC0AE3}" dt="2026-02-21T12:27:08.233" v="321"/>
          <pc:sldLayoutMkLst>
            <pc:docMk/>
            <pc:sldMasterMk cId="4170762958" sldId="2147483684"/>
            <pc:sldLayoutMk cId="350672453" sldId="2147483685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7:08.233" v="321"/>
          <pc:sldLayoutMkLst>
            <pc:docMk/>
            <pc:sldMasterMk cId="4170762958" sldId="2147483684"/>
            <pc:sldLayoutMk cId="207898915" sldId="2147483686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7:08.233" v="321"/>
          <pc:sldLayoutMkLst>
            <pc:docMk/>
            <pc:sldMasterMk cId="4170762958" sldId="2147483684"/>
            <pc:sldLayoutMk cId="2131120224" sldId="2147483687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7:08.233" v="321"/>
          <pc:sldLayoutMkLst>
            <pc:docMk/>
            <pc:sldMasterMk cId="4170762958" sldId="2147483684"/>
            <pc:sldLayoutMk cId="2453593862" sldId="2147483688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7:08.233" v="321"/>
          <pc:sldLayoutMkLst>
            <pc:docMk/>
            <pc:sldMasterMk cId="4170762958" sldId="2147483684"/>
            <pc:sldLayoutMk cId="2595612143" sldId="2147483689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7:08.233" v="321"/>
          <pc:sldLayoutMkLst>
            <pc:docMk/>
            <pc:sldMasterMk cId="4170762958" sldId="2147483684"/>
            <pc:sldLayoutMk cId="3111501576" sldId="2147483690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7:08.233" v="321"/>
          <pc:sldLayoutMkLst>
            <pc:docMk/>
            <pc:sldMasterMk cId="4170762958" sldId="2147483684"/>
            <pc:sldLayoutMk cId="263055123" sldId="2147483691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7:08.233" v="321"/>
          <pc:sldLayoutMkLst>
            <pc:docMk/>
            <pc:sldMasterMk cId="4170762958" sldId="2147483684"/>
            <pc:sldLayoutMk cId="276645828" sldId="2147483692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7:08.233" v="321"/>
          <pc:sldLayoutMkLst>
            <pc:docMk/>
            <pc:sldMasterMk cId="4170762958" sldId="2147483684"/>
            <pc:sldLayoutMk cId="3625540650" sldId="2147483693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7:08.233" v="321"/>
          <pc:sldLayoutMkLst>
            <pc:docMk/>
            <pc:sldMasterMk cId="4170762958" sldId="2147483684"/>
            <pc:sldLayoutMk cId="2313898712" sldId="2147483694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7:08.233" v="321"/>
          <pc:sldLayoutMkLst>
            <pc:docMk/>
            <pc:sldMasterMk cId="4170762958" sldId="2147483684"/>
            <pc:sldLayoutMk cId="1677006692" sldId="2147483695"/>
          </pc:sldLayoutMkLst>
        </pc:sldLayoutChg>
      </pc:sldMasterChg>
      <pc:sldMasterChg chg="add del addSldLayout delSldLayout modSldLayout">
        <pc:chgData name="Dalsooz Alshateri (2432908)" userId="S::2432908@student.uwtsd.ac.uk::6dea5ac7-b1c2-454f-b766-beece3b653f5" providerId="AD" clId="Web-{EDD1EBA8-D8A2-25D8-9313-64BEB2DC0AE3}" dt="2026-02-21T12:27:10.077" v="322"/>
        <pc:sldMasterMkLst>
          <pc:docMk/>
          <pc:sldMasterMk cId="1404136937" sldId="2147483696"/>
        </pc:sldMasterMkLst>
        <pc:sldLayoutChg chg="add del mod replId">
          <pc:chgData name="Dalsooz Alshateri (2432908)" userId="S::2432908@student.uwtsd.ac.uk::6dea5ac7-b1c2-454f-b766-beece3b653f5" providerId="AD" clId="Web-{EDD1EBA8-D8A2-25D8-9313-64BEB2DC0AE3}" dt="2026-02-21T12:27:10.077" v="322"/>
          <pc:sldLayoutMkLst>
            <pc:docMk/>
            <pc:sldMasterMk cId="1404136937" sldId="2147483696"/>
            <pc:sldLayoutMk cId="1158133301" sldId="2147483697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7:10.077" v="322"/>
          <pc:sldLayoutMkLst>
            <pc:docMk/>
            <pc:sldMasterMk cId="1404136937" sldId="2147483696"/>
            <pc:sldLayoutMk cId="2617545372" sldId="2147483698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7:10.077" v="322"/>
          <pc:sldLayoutMkLst>
            <pc:docMk/>
            <pc:sldMasterMk cId="1404136937" sldId="2147483696"/>
            <pc:sldLayoutMk cId="869127212" sldId="2147483699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7:10.077" v="322"/>
          <pc:sldLayoutMkLst>
            <pc:docMk/>
            <pc:sldMasterMk cId="1404136937" sldId="2147483696"/>
            <pc:sldLayoutMk cId="2136276489" sldId="2147483700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7:10.077" v="322"/>
          <pc:sldLayoutMkLst>
            <pc:docMk/>
            <pc:sldMasterMk cId="1404136937" sldId="2147483696"/>
            <pc:sldLayoutMk cId="3407338509" sldId="2147483701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7:10.077" v="322"/>
          <pc:sldLayoutMkLst>
            <pc:docMk/>
            <pc:sldMasterMk cId="1404136937" sldId="2147483696"/>
            <pc:sldLayoutMk cId="2670760153" sldId="2147483702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7:10.077" v="322"/>
          <pc:sldLayoutMkLst>
            <pc:docMk/>
            <pc:sldMasterMk cId="1404136937" sldId="2147483696"/>
            <pc:sldLayoutMk cId="4169554462" sldId="2147483703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7:10.077" v="322"/>
          <pc:sldLayoutMkLst>
            <pc:docMk/>
            <pc:sldMasterMk cId="1404136937" sldId="2147483696"/>
            <pc:sldLayoutMk cId="165495478" sldId="2147483704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7:10.077" v="322"/>
          <pc:sldLayoutMkLst>
            <pc:docMk/>
            <pc:sldMasterMk cId="1404136937" sldId="2147483696"/>
            <pc:sldLayoutMk cId="855443506" sldId="2147483705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7:10.077" v="322"/>
          <pc:sldLayoutMkLst>
            <pc:docMk/>
            <pc:sldMasterMk cId="1404136937" sldId="2147483696"/>
            <pc:sldLayoutMk cId="1367857886" sldId="2147483706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7:10.077" v="322"/>
          <pc:sldLayoutMkLst>
            <pc:docMk/>
            <pc:sldMasterMk cId="1404136937" sldId="2147483696"/>
            <pc:sldLayoutMk cId="637684343" sldId="2147483707"/>
          </pc:sldLayoutMkLst>
        </pc:sldLayoutChg>
      </pc:sldMasterChg>
      <pc:sldMasterChg chg="add del addSldLayout delSldLayout">
        <pc:chgData name="Dalsooz Alshateri (2432908)" userId="S::2432908@student.uwtsd.ac.uk::6dea5ac7-b1c2-454f-b766-beece3b653f5" providerId="AD" clId="Web-{EDD1EBA8-D8A2-25D8-9313-64BEB2DC0AE3}" dt="2026-02-21T12:04:37.406" v="15"/>
        <pc:sldMasterMkLst>
          <pc:docMk/>
          <pc:sldMasterMk cId="3481811917" sldId="2147483707"/>
        </pc:sldMasterMkLst>
        <pc:sldLayoutChg chg="add del">
          <pc:chgData name="Dalsooz Alshateri (2432908)" userId="S::2432908@student.uwtsd.ac.uk::6dea5ac7-b1c2-454f-b766-beece3b653f5" providerId="AD" clId="Web-{EDD1EBA8-D8A2-25D8-9313-64BEB2DC0AE3}" dt="2026-02-21T12:04:37.406" v="15"/>
          <pc:sldLayoutMkLst>
            <pc:docMk/>
            <pc:sldMasterMk cId="3481811917" sldId="2147483707"/>
            <pc:sldLayoutMk cId="1789377554" sldId="2147483696"/>
          </pc:sldLayoutMkLst>
        </pc:sldLayoutChg>
        <pc:sldLayoutChg chg="add del">
          <pc:chgData name="Dalsooz Alshateri (2432908)" userId="S::2432908@student.uwtsd.ac.uk::6dea5ac7-b1c2-454f-b766-beece3b653f5" providerId="AD" clId="Web-{EDD1EBA8-D8A2-25D8-9313-64BEB2DC0AE3}" dt="2026-02-21T12:04:37.406" v="15"/>
          <pc:sldLayoutMkLst>
            <pc:docMk/>
            <pc:sldMasterMk cId="3481811917" sldId="2147483707"/>
            <pc:sldLayoutMk cId="1747777504" sldId="2147483697"/>
          </pc:sldLayoutMkLst>
        </pc:sldLayoutChg>
        <pc:sldLayoutChg chg="add del">
          <pc:chgData name="Dalsooz Alshateri (2432908)" userId="S::2432908@student.uwtsd.ac.uk::6dea5ac7-b1c2-454f-b766-beece3b653f5" providerId="AD" clId="Web-{EDD1EBA8-D8A2-25D8-9313-64BEB2DC0AE3}" dt="2026-02-21T12:04:37.406" v="15"/>
          <pc:sldLayoutMkLst>
            <pc:docMk/>
            <pc:sldMasterMk cId="3481811917" sldId="2147483707"/>
            <pc:sldLayoutMk cId="2129776854" sldId="2147483698"/>
          </pc:sldLayoutMkLst>
        </pc:sldLayoutChg>
        <pc:sldLayoutChg chg="add del">
          <pc:chgData name="Dalsooz Alshateri (2432908)" userId="S::2432908@student.uwtsd.ac.uk::6dea5ac7-b1c2-454f-b766-beece3b653f5" providerId="AD" clId="Web-{EDD1EBA8-D8A2-25D8-9313-64BEB2DC0AE3}" dt="2026-02-21T12:04:37.406" v="15"/>
          <pc:sldLayoutMkLst>
            <pc:docMk/>
            <pc:sldMasterMk cId="3481811917" sldId="2147483707"/>
            <pc:sldLayoutMk cId="1496397212" sldId="2147483699"/>
          </pc:sldLayoutMkLst>
        </pc:sldLayoutChg>
        <pc:sldLayoutChg chg="add del">
          <pc:chgData name="Dalsooz Alshateri (2432908)" userId="S::2432908@student.uwtsd.ac.uk::6dea5ac7-b1c2-454f-b766-beece3b653f5" providerId="AD" clId="Web-{EDD1EBA8-D8A2-25D8-9313-64BEB2DC0AE3}" dt="2026-02-21T12:04:37.406" v="15"/>
          <pc:sldLayoutMkLst>
            <pc:docMk/>
            <pc:sldMasterMk cId="3481811917" sldId="2147483707"/>
            <pc:sldLayoutMk cId="1071584017" sldId="2147483700"/>
          </pc:sldLayoutMkLst>
        </pc:sldLayoutChg>
        <pc:sldLayoutChg chg="add del">
          <pc:chgData name="Dalsooz Alshateri (2432908)" userId="S::2432908@student.uwtsd.ac.uk::6dea5ac7-b1c2-454f-b766-beece3b653f5" providerId="AD" clId="Web-{EDD1EBA8-D8A2-25D8-9313-64BEB2DC0AE3}" dt="2026-02-21T12:04:37.406" v="15"/>
          <pc:sldLayoutMkLst>
            <pc:docMk/>
            <pc:sldMasterMk cId="3481811917" sldId="2147483707"/>
            <pc:sldLayoutMk cId="3687542973" sldId="2147483701"/>
          </pc:sldLayoutMkLst>
        </pc:sldLayoutChg>
        <pc:sldLayoutChg chg="add del">
          <pc:chgData name="Dalsooz Alshateri (2432908)" userId="S::2432908@student.uwtsd.ac.uk::6dea5ac7-b1c2-454f-b766-beece3b653f5" providerId="AD" clId="Web-{EDD1EBA8-D8A2-25D8-9313-64BEB2DC0AE3}" dt="2026-02-21T12:04:37.406" v="15"/>
          <pc:sldLayoutMkLst>
            <pc:docMk/>
            <pc:sldMasterMk cId="3481811917" sldId="2147483707"/>
            <pc:sldLayoutMk cId="4076149436" sldId="2147483702"/>
          </pc:sldLayoutMkLst>
        </pc:sldLayoutChg>
        <pc:sldLayoutChg chg="add del">
          <pc:chgData name="Dalsooz Alshateri (2432908)" userId="S::2432908@student.uwtsd.ac.uk::6dea5ac7-b1c2-454f-b766-beece3b653f5" providerId="AD" clId="Web-{EDD1EBA8-D8A2-25D8-9313-64BEB2DC0AE3}" dt="2026-02-21T12:04:37.406" v="15"/>
          <pc:sldLayoutMkLst>
            <pc:docMk/>
            <pc:sldMasterMk cId="3481811917" sldId="2147483707"/>
            <pc:sldLayoutMk cId="3771788080" sldId="2147483703"/>
          </pc:sldLayoutMkLst>
        </pc:sldLayoutChg>
        <pc:sldLayoutChg chg="add del">
          <pc:chgData name="Dalsooz Alshateri (2432908)" userId="S::2432908@student.uwtsd.ac.uk::6dea5ac7-b1c2-454f-b766-beece3b653f5" providerId="AD" clId="Web-{EDD1EBA8-D8A2-25D8-9313-64BEB2DC0AE3}" dt="2026-02-21T12:04:37.406" v="15"/>
          <pc:sldLayoutMkLst>
            <pc:docMk/>
            <pc:sldMasterMk cId="3481811917" sldId="2147483707"/>
            <pc:sldLayoutMk cId="2543578774" sldId="2147483704"/>
          </pc:sldLayoutMkLst>
        </pc:sldLayoutChg>
        <pc:sldLayoutChg chg="add del">
          <pc:chgData name="Dalsooz Alshateri (2432908)" userId="S::2432908@student.uwtsd.ac.uk::6dea5ac7-b1c2-454f-b766-beece3b653f5" providerId="AD" clId="Web-{EDD1EBA8-D8A2-25D8-9313-64BEB2DC0AE3}" dt="2026-02-21T12:04:37.406" v="15"/>
          <pc:sldLayoutMkLst>
            <pc:docMk/>
            <pc:sldMasterMk cId="3481811917" sldId="2147483707"/>
            <pc:sldLayoutMk cId="3836253574" sldId="2147483705"/>
          </pc:sldLayoutMkLst>
        </pc:sldLayoutChg>
        <pc:sldLayoutChg chg="add del">
          <pc:chgData name="Dalsooz Alshateri (2432908)" userId="S::2432908@student.uwtsd.ac.uk::6dea5ac7-b1c2-454f-b766-beece3b653f5" providerId="AD" clId="Web-{EDD1EBA8-D8A2-25D8-9313-64BEB2DC0AE3}" dt="2026-02-21T12:04:37.406" v="15"/>
          <pc:sldLayoutMkLst>
            <pc:docMk/>
            <pc:sldMasterMk cId="3481811917" sldId="2147483707"/>
            <pc:sldLayoutMk cId="4029860640" sldId="2147483706"/>
          </pc:sldLayoutMkLst>
        </pc:sldLayoutChg>
      </pc:sldMasterChg>
      <pc:sldMasterChg chg="add del addSldLayout delSldLayout modSldLayout">
        <pc:chgData name="Dalsooz Alshateri (2432908)" userId="S::2432908@student.uwtsd.ac.uk::6dea5ac7-b1c2-454f-b766-beece3b653f5" providerId="AD" clId="Web-{EDD1EBA8-D8A2-25D8-9313-64BEB2DC0AE3}" dt="2026-02-21T12:29:39.295" v="362"/>
        <pc:sldMasterMkLst>
          <pc:docMk/>
          <pc:sldMasterMk cId="4017290363" sldId="2147483708"/>
        </pc:sldMasterMkLst>
        <pc:sldLayoutChg chg="add del mod replId">
          <pc:chgData name="Dalsooz Alshateri (2432908)" userId="S::2432908@student.uwtsd.ac.uk::6dea5ac7-b1c2-454f-b766-beece3b653f5" providerId="AD" clId="Web-{EDD1EBA8-D8A2-25D8-9313-64BEB2DC0AE3}" dt="2026-02-21T12:29:39.295" v="362"/>
          <pc:sldLayoutMkLst>
            <pc:docMk/>
            <pc:sldMasterMk cId="4017290363" sldId="2147483708"/>
            <pc:sldLayoutMk cId="2036020903" sldId="2147483709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9:39.295" v="362"/>
          <pc:sldLayoutMkLst>
            <pc:docMk/>
            <pc:sldMasterMk cId="4017290363" sldId="2147483708"/>
            <pc:sldLayoutMk cId="3592034178" sldId="2147483710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9:39.295" v="362"/>
          <pc:sldLayoutMkLst>
            <pc:docMk/>
            <pc:sldMasterMk cId="4017290363" sldId="2147483708"/>
            <pc:sldLayoutMk cId="3092554134" sldId="2147483711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9:39.295" v="362"/>
          <pc:sldLayoutMkLst>
            <pc:docMk/>
            <pc:sldMasterMk cId="4017290363" sldId="2147483708"/>
            <pc:sldLayoutMk cId="1921049094" sldId="2147483712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9:39.295" v="362"/>
          <pc:sldLayoutMkLst>
            <pc:docMk/>
            <pc:sldMasterMk cId="4017290363" sldId="2147483708"/>
            <pc:sldLayoutMk cId="2330160728" sldId="2147483713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9:39.295" v="362"/>
          <pc:sldLayoutMkLst>
            <pc:docMk/>
            <pc:sldMasterMk cId="4017290363" sldId="2147483708"/>
            <pc:sldLayoutMk cId="2135661586" sldId="2147483714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9:39.295" v="362"/>
          <pc:sldLayoutMkLst>
            <pc:docMk/>
            <pc:sldMasterMk cId="4017290363" sldId="2147483708"/>
            <pc:sldLayoutMk cId="726947682" sldId="2147483715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9:39.295" v="362"/>
          <pc:sldLayoutMkLst>
            <pc:docMk/>
            <pc:sldMasterMk cId="4017290363" sldId="2147483708"/>
            <pc:sldLayoutMk cId="2237927877" sldId="2147483716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9:39.295" v="362"/>
          <pc:sldLayoutMkLst>
            <pc:docMk/>
            <pc:sldMasterMk cId="4017290363" sldId="2147483708"/>
            <pc:sldLayoutMk cId="2727963381" sldId="2147483717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9:39.295" v="362"/>
          <pc:sldLayoutMkLst>
            <pc:docMk/>
            <pc:sldMasterMk cId="4017290363" sldId="2147483708"/>
            <pc:sldLayoutMk cId="1275529330" sldId="2147483718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9:39.295" v="362"/>
          <pc:sldLayoutMkLst>
            <pc:docMk/>
            <pc:sldMasterMk cId="4017290363" sldId="2147483708"/>
            <pc:sldLayoutMk cId="752591598" sldId="2147483719"/>
          </pc:sldLayoutMkLst>
        </pc:sldLayoutChg>
      </pc:sldMasterChg>
      <pc:sldMasterChg chg="add del addSldLayout delSldLayout modSldLayout">
        <pc:chgData name="Dalsooz Alshateri (2432908)" userId="S::2432908@student.uwtsd.ac.uk::6dea5ac7-b1c2-454f-b766-beece3b653f5" providerId="AD" clId="Web-{EDD1EBA8-D8A2-25D8-9313-64BEB2DC0AE3}" dt="2026-02-21T12:29:55.734" v="363"/>
        <pc:sldMasterMkLst>
          <pc:docMk/>
          <pc:sldMasterMk cId="1782798246" sldId="2147483720"/>
        </pc:sldMasterMkLst>
        <pc:sldLayoutChg chg="add del mod replId">
          <pc:chgData name="Dalsooz Alshateri (2432908)" userId="S::2432908@student.uwtsd.ac.uk::6dea5ac7-b1c2-454f-b766-beece3b653f5" providerId="AD" clId="Web-{EDD1EBA8-D8A2-25D8-9313-64BEB2DC0AE3}" dt="2026-02-21T12:29:55.734" v="363"/>
          <pc:sldLayoutMkLst>
            <pc:docMk/>
            <pc:sldMasterMk cId="1782798246" sldId="2147483720"/>
            <pc:sldLayoutMk cId="2667447883" sldId="2147483721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9:55.734" v="363"/>
          <pc:sldLayoutMkLst>
            <pc:docMk/>
            <pc:sldMasterMk cId="1782798246" sldId="2147483720"/>
            <pc:sldLayoutMk cId="2952832184" sldId="2147483722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9:55.734" v="363"/>
          <pc:sldLayoutMkLst>
            <pc:docMk/>
            <pc:sldMasterMk cId="1782798246" sldId="2147483720"/>
            <pc:sldLayoutMk cId="3994871782" sldId="2147483723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9:55.734" v="363"/>
          <pc:sldLayoutMkLst>
            <pc:docMk/>
            <pc:sldMasterMk cId="1782798246" sldId="2147483720"/>
            <pc:sldLayoutMk cId="2679636976" sldId="2147483724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9:55.734" v="363"/>
          <pc:sldLayoutMkLst>
            <pc:docMk/>
            <pc:sldMasterMk cId="1782798246" sldId="2147483720"/>
            <pc:sldLayoutMk cId="3627918329" sldId="2147483725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9:55.734" v="363"/>
          <pc:sldLayoutMkLst>
            <pc:docMk/>
            <pc:sldMasterMk cId="1782798246" sldId="2147483720"/>
            <pc:sldLayoutMk cId="128154572" sldId="2147483726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9:55.734" v="363"/>
          <pc:sldLayoutMkLst>
            <pc:docMk/>
            <pc:sldMasterMk cId="1782798246" sldId="2147483720"/>
            <pc:sldLayoutMk cId="2869327386" sldId="2147483727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9:55.734" v="363"/>
          <pc:sldLayoutMkLst>
            <pc:docMk/>
            <pc:sldMasterMk cId="1782798246" sldId="2147483720"/>
            <pc:sldLayoutMk cId="404954412" sldId="2147483728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9:55.734" v="363"/>
          <pc:sldLayoutMkLst>
            <pc:docMk/>
            <pc:sldMasterMk cId="1782798246" sldId="2147483720"/>
            <pc:sldLayoutMk cId="1670502589" sldId="2147483729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9:55.734" v="363"/>
          <pc:sldLayoutMkLst>
            <pc:docMk/>
            <pc:sldMasterMk cId="1782798246" sldId="2147483720"/>
            <pc:sldLayoutMk cId="1133334361" sldId="2147483730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29:55.734" v="363"/>
          <pc:sldLayoutMkLst>
            <pc:docMk/>
            <pc:sldMasterMk cId="1782798246" sldId="2147483720"/>
            <pc:sldLayoutMk cId="2742623306" sldId="2147483731"/>
          </pc:sldLayoutMkLst>
        </pc:sldLayoutChg>
      </pc:sldMasterChg>
      <pc:sldMasterChg chg="add del addSldLayout delSldLayout modSldLayout">
        <pc:chgData name="Dalsooz Alshateri (2432908)" userId="S::2432908@student.uwtsd.ac.uk::6dea5ac7-b1c2-454f-b766-beece3b653f5" providerId="AD" clId="Web-{EDD1EBA8-D8A2-25D8-9313-64BEB2DC0AE3}" dt="2026-02-21T12:30:05.203" v="368"/>
        <pc:sldMasterMkLst>
          <pc:docMk/>
          <pc:sldMasterMk cId="1019870699" sldId="2147483732"/>
        </pc:sldMasterMkLst>
        <pc:sldLayoutChg chg="add del mod replId">
          <pc:chgData name="Dalsooz Alshateri (2432908)" userId="S::2432908@student.uwtsd.ac.uk::6dea5ac7-b1c2-454f-b766-beece3b653f5" providerId="AD" clId="Web-{EDD1EBA8-D8A2-25D8-9313-64BEB2DC0AE3}" dt="2026-02-21T12:30:05.203" v="368"/>
          <pc:sldLayoutMkLst>
            <pc:docMk/>
            <pc:sldMasterMk cId="1019870699" sldId="2147483732"/>
            <pc:sldLayoutMk cId="332664626" sldId="2147483733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05.203" v="368"/>
          <pc:sldLayoutMkLst>
            <pc:docMk/>
            <pc:sldMasterMk cId="1019870699" sldId="2147483732"/>
            <pc:sldLayoutMk cId="3468483821" sldId="2147483734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05.203" v="368"/>
          <pc:sldLayoutMkLst>
            <pc:docMk/>
            <pc:sldMasterMk cId="1019870699" sldId="2147483732"/>
            <pc:sldLayoutMk cId="4014091004" sldId="2147483735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05.203" v="368"/>
          <pc:sldLayoutMkLst>
            <pc:docMk/>
            <pc:sldMasterMk cId="1019870699" sldId="2147483732"/>
            <pc:sldLayoutMk cId="980506989" sldId="2147483736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05.203" v="368"/>
          <pc:sldLayoutMkLst>
            <pc:docMk/>
            <pc:sldMasterMk cId="1019870699" sldId="2147483732"/>
            <pc:sldLayoutMk cId="1660095175" sldId="2147483737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05.203" v="368"/>
          <pc:sldLayoutMkLst>
            <pc:docMk/>
            <pc:sldMasterMk cId="1019870699" sldId="2147483732"/>
            <pc:sldLayoutMk cId="1065865014" sldId="2147483738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05.203" v="368"/>
          <pc:sldLayoutMkLst>
            <pc:docMk/>
            <pc:sldMasterMk cId="1019870699" sldId="2147483732"/>
            <pc:sldLayoutMk cId="2782197037" sldId="2147483739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05.203" v="368"/>
          <pc:sldLayoutMkLst>
            <pc:docMk/>
            <pc:sldMasterMk cId="1019870699" sldId="2147483732"/>
            <pc:sldLayoutMk cId="1691583354" sldId="2147483740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05.203" v="368"/>
          <pc:sldLayoutMkLst>
            <pc:docMk/>
            <pc:sldMasterMk cId="1019870699" sldId="2147483732"/>
            <pc:sldLayoutMk cId="2507938999" sldId="2147483741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05.203" v="368"/>
          <pc:sldLayoutMkLst>
            <pc:docMk/>
            <pc:sldMasterMk cId="1019870699" sldId="2147483732"/>
            <pc:sldLayoutMk cId="2822245856" sldId="2147483742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05.203" v="368"/>
          <pc:sldLayoutMkLst>
            <pc:docMk/>
            <pc:sldMasterMk cId="1019870699" sldId="2147483732"/>
            <pc:sldLayoutMk cId="3766854064" sldId="2147483743"/>
          </pc:sldLayoutMkLst>
        </pc:sldLayoutChg>
      </pc:sldMasterChg>
      <pc:sldMasterChg chg="add del addSldLayout delSldLayout modSldLayout">
        <pc:chgData name="Dalsooz Alshateri (2432908)" userId="S::2432908@student.uwtsd.ac.uk::6dea5ac7-b1c2-454f-b766-beece3b653f5" providerId="AD" clId="Web-{EDD1EBA8-D8A2-25D8-9313-64BEB2DC0AE3}" dt="2026-02-21T12:30:07.485" v="369"/>
        <pc:sldMasterMkLst>
          <pc:docMk/>
          <pc:sldMasterMk cId="3211787075" sldId="2147483744"/>
        </pc:sldMasterMkLst>
        <pc:sldLayoutChg chg="add del mod replId">
          <pc:chgData name="Dalsooz Alshateri (2432908)" userId="S::2432908@student.uwtsd.ac.uk::6dea5ac7-b1c2-454f-b766-beece3b653f5" providerId="AD" clId="Web-{EDD1EBA8-D8A2-25D8-9313-64BEB2DC0AE3}" dt="2026-02-21T12:30:07.485" v="369"/>
          <pc:sldLayoutMkLst>
            <pc:docMk/>
            <pc:sldMasterMk cId="3211787075" sldId="2147483744"/>
            <pc:sldLayoutMk cId="4218973309" sldId="2147483745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07.485" v="369"/>
          <pc:sldLayoutMkLst>
            <pc:docMk/>
            <pc:sldMasterMk cId="3211787075" sldId="2147483744"/>
            <pc:sldLayoutMk cId="4176403258" sldId="2147483746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07.485" v="369"/>
          <pc:sldLayoutMkLst>
            <pc:docMk/>
            <pc:sldMasterMk cId="3211787075" sldId="2147483744"/>
            <pc:sldLayoutMk cId="997562531" sldId="2147483747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07.485" v="369"/>
          <pc:sldLayoutMkLst>
            <pc:docMk/>
            <pc:sldMasterMk cId="3211787075" sldId="2147483744"/>
            <pc:sldLayoutMk cId="2351589983" sldId="2147483748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07.485" v="369"/>
          <pc:sldLayoutMkLst>
            <pc:docMk/>
            <pc:sldMasterMk cId="3211787075" sldId="2147483744"/>
            <pc:sldLayoutMk cId="2736404810" sldId="2147483749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07.485" v="369"/>
          <pc:sldLayoutMkLst>
            <pc:docMk/>
            <pc:sldMasterMk cId="3211787075" sldId="2147483744"/>
            <pc:sldLayoutMk cId="1147847052" sldId="2147483750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07.485" v="369"/>
          <pc:sldLayoutMkLst>
            <pc:docMk/>
            <pc:sldMasterMk cId="3211787075" sldId="2147483744"/>
            <pc:sldLayoutMk cId="734063320" sldId="2147483751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07.485" v="369"/>
          <pc:sldLayoutMkLst>
            <pc:docMk/>
            <pc:sldMasterMk cId="3211787075" sldId="2147483744"/>
            <pc:sldLayoutMk cId="1700631470" sldId="2147483752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07.485" v="369"/>
          <pc:sldLayoutMkLst>
            <pc:docMk/>
            <pc:sldMasterMk cId="3211787075" sldId="2147483744"/>
            <pc:sldLayoutMk cId="2598474378" sldId="2147483753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07.485" v="369"/>
          <pc:sldLayoutMkLst>
            <pc:docMk/>
            <pc:sldMasterMk cId="3211787075" sldId="2147483744"/>
            <pc:sldLayoutMk cId="4185295290" sldId="2147483754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07.485" v="369"/>
          <pc:sldLayoutMkLst>
            <pc:docMk/>
            <pc:sldMasterMk cId="3211787075" sldId="2147483744"/>
            <pc:sldLayoutMk cId="309525257" sldId="2147483755"/>
          </pc:sldLayoutMkLst>
        </pc:sldLayoutChg>
      </pc:sldMasterChg>
      <pc:sldMasterChg chg="add del addSldLayout delSldLayout modSldLayout">
        <pc:chgData name="Dalsooz Alshateri (2432908)" userId="S::2432908@student.uwtsd.ac.uk::6dea5ac7-b1c2-454f-b766-beece3b653f5" providerId="AD" clId="Web-{EDD1EBA8-D8A2-25D8-9313-64BEB2DC0AE3}" dt="2026-02-21T12:30:26.782" v="370"/>
        <pc:sldMasterMkLst>
          <pc:docMk/>
          <pc:sldMasterMk cId="3210031039" sldId="2147483756"/>
        </pc:sldMasterMkLst>
        <pc:sldLayoutChg chg="add del mod replId">
          <pc:chgData name="Dalsooz Alshateri (2432908)" userId="S::2432908@student.uwtsd.ac.uk::6dea5ac7-b1c2-454f-b766-beece3b653f5" providerId="AD" clId="Web-{EDD1EBA8-D8A2-25D8-9313-64BEB2DC0AE3}" dt="2026-02-21T12:30:26.782" v="370"/>
          <pc:sldLayoutMkLst>
            <pc:docMk/>
            <pc:sldMasterMk cId="3210031039" sldId="2147483756"/>
            <pc:sldLayoutMk cId="57273658" sldId="2147483757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26.782" v="370"/>
          <pc:sldLayoutMkLst>
            <pc:docMk/>
            <pc:sldMasterMk cId="3210031039" sldId="2147483756"/>
            <pc:sldLayoutMk cId="2336478053" sldId="2147483758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26.782" v="370"/>
          <pc:sldLayoutMkLst>
            <pc:docMk/>
            <pc:sldMasterMk cId="3210031039" sldId="2147483756"/>
            <pc:sldLayoutMk cId="3770003369" sldId="2147483759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26.782" v="370"/>
          <pc:sldLayoutMkLst>
            <pc:docMk/>
            <pc:sldMasterMk cId="3210031039" sldId="2147483756"/>
            <pc:sldLayoutMk cId="26141303" sldId="2147483760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26.782" v="370"/>
          <pc:sldLayoutMkLst>
            <pc:docMk/>
            <pc:sldMasterMk cId="3210031039" sldId="2147483756"/>
            <pc:sldLayoutMk cId="4187543957" sldId="2147483761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26.782" v="370"/>
          <pc:sldLayoutMkLst>
            <pc:docMk/>
            <pc:sldMasterMk cId="3210031039" sldId="2147483756"/>
            <pc:sldLayoutMk cId="1026792063" sldId="2147483762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26.782" v="370"/>
          <pc:sldLayoutMkLst>
            <pc:docMk/>
            <pc:sldMasterMk cId="3210031039" sldId="2147483756"/>
            <pc:sldLayoutMk cId="2710020816" sldId="2147483763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26.782" v="370"/>
          <pc:sldLayoutMkLst>
            <pc:docMk/>
            <pc:sldMasterMk cId="3210031039" sldId="2147483756"/>
            <pc:sldLayoutMk cId="1837524548" sldId="2147483764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26.782" v="370"/>
          <pc:sldLayoutMkLst>
            <pc:docMk/>
            <pc:sldMasterMk cId="3210031039" sldId="2147483756"/>
            <pc:sldLayoutMk cId="831138621" sldId="2147483765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26.782" v="370"/>
          <pc:sldLayoutMkLst>
            <pc:docMk/>
            <pc:sldMasterMk cId="3210031039" sldId="2147483756"/>
            <pc:sldLayoutMk cId="3416401520" sldId="2147483766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26.782" v="370"/>
          <pc:sldLayoutMkLst>
            <pc:docMk/>
            <pc:sldMasterMk cId="3210031039" sldId="2147483756"/>
            <pc:sldLayoutMk cId="316271803" sldId="2147483767"/>
          </pc:sldLayoutMkLst>
        </pc:sldLayoutChg>
      </pc:sldMasterChg>
      <pc:sldMasterChg chg="add del addSldLayout delSldLayout modSldLayout">
        <pc:chgData name="Dalsooz Alshateri (2432908)" userId="S::2432908@student.uwtsd.ac.uk::6dea5ac7-b1c2-454f-b766-beece3b653f5" providerId="AD" clId="Web-{EDD1EBA8-D8A2-25D8-9313-64BEB2DC0AE3}" dt="2026-02-21T12:30:28.704" v="371"/>
        <pc:sldMasterMkLst>
          <pc:docMk/>
          <pc:sldMasterMk cId="1161779831" sldId="2147483768"/>
        </pc:sldMasterMkLst>
        <pc:sldLayoutChg chg="add del mod replId">
          <pc:chgData name="Dalsooz Alshateri (2432908)" userId="S::2432908@student.uwtsd.ac.uk::6dea5ac7-b1c2-454f-b766-beece3b653f5" providerId="AD" clId="Web-{EDD1EBA8-D8A2-25D8-9313-64BEB2DC0AE3}" dt="2026-02-21T12:30:28.704" v="371"/>
          <pc:sldLayoutMkLst>
            <pc:docMk/>
            <pc:sldMasterMk cId="1161779831" sldId="2147483768"/>
            <pc:sldLayoutMk cId="2334139939" sldId="2147483769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28.704" v="371"/>
          <pc:sldLayoutMkLst>
            <pc:docMk/>
            <pc:sldMasterMk cId="1161779831" sldId="2147483768"/>
            <pc:sldLayoutMk cId="2863820041" sldId="2147483770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28.704" v="371"/>
          <pc:sldLayoutMkLst>
            <pc:docMk/>
            <pc:sldMasterMk cId="1161779831" sldId="2147483768"/>
            <pc:sldLayoutMk cId="1453381748" sldId="2147483771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28.704" v="371"/>
          <pc:sldLayoutMkLst>
            <pc:docMk/>
            <pc:sldMasterMk cId="1161779831" sldId="2147483768"/>
            <pc:sldLayoutMk cId="1409275849" sldId="2147483772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28.704" v="371"/>
          <pc:sldLayoutMkLst>
            <pc:docMk/>
            <pc:sldMasterMk cId="1161779831" sldId="2147483768"/>
            <pc:sldLayoutMk cId="2906187073" sldId="2147483773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28.704" v="371"/>
          <pc:sldLayoutMkLst>
            <pc:docMk/>
            <pc:sldMasterMk cId="1161779831" sldId="2147483768"/>
            <pc:sldLayoutMk cId="1985812052" sldId="2147483774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28.704" v="371"/>
          <pc:sldLayoutMkLst>
            <pc:docMk/>
            <pc:sldMasterMk cId="1161779831" sldId="2147483768"/>
            <pc:sldLayoutMk cId="1868794591" sldId="2147483775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28.704" v="371"/>
          <pc:sldLayoutMkLst>
            <pc:docMk/>
            <pc:sldMasterMk cId="1161779831" sldId="2147483768"/>
            <pc:sldLayoutMk cId="4162656813" sldId="2147483776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28.704" v="371"/>
          <pc:sldLayoutMkLst>
            <pc:docMk/>
            <pc:sldMasterMk cId="1161779831" sldId="2147483768"/>
            <pc:sldLayoutMk cId="2303464763" sldId="2147483777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28.704" v="371"/>
          <pc:sldLayoutMkLst>
            <pc:docMk/>
            <pc:sldMasterMk cId="1161779831" sldId="2147483768"/>
            <pc:sldLayoutMk cId="1184217041" sldId="2147483778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28.704" v="371"/>
          <pc:sldLayoutMkLst>
            <pc:docMk/>
            <pc:sldMasterMk cId="1161779831" sldId="2147483768"/>
            <pc:sldLayoutMk cId="2769418632" sldId="2147483779"/>
          </pc:sldLayoutMkLst>
        </pc:sldLayoutChg>
      </pc:sldMasterChg>
      <pc:sldMasterChg chg="add del addSldLayout delSldLayout modSldLayout">
        <pc:chgData name="Dalsooz Alshateri (2432908)" userId="S::2432908@student.uwtsd.ac.uk::6dea5ac7-b1c2-454f-b766-beece3b653f5" providerId="AD" clId="Web-{EDD1EBA8-D8A2-25D8-9313-64BEB2DC0AE3}" dt="2026-02-21T12:30:30.204" v="372"/>
        <pc:sldMasterMkLst>
          <pc:docMk/>
          <pc:sldMasterMk cId="3275604364" sldId="2147483780"/>
        </pc:sldMasterMkLst>
        <pc:sldLayoutChg chg="add del mod replId">
          <pc:chgData name="Dalsooz Alshateri (2432908)" userId="S::2432908@student.uwtsd.ac.uk::6dea5ac7-b1c2-454f-b766-beece3b653f5" providerId="AD" clId="Web-{EDD1EBA8-D8A2-25D8-9313-64BEB2DC0AE3}" dt="2026-02-21T12:30:30.204" v="372"/>
          <pc:sldLayoutMkLst>
            <pc:docMk/>
            <pc:sldMasterMk cId="3275604364" sldId="2147483780"/>
            <pc:sldLayoutMk cId="338177168" sldId="2147483781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30.204" v="372"/>
          <pc:sldLayoutMkLst>
            <pc:docMk/>
            <pc:sldMasterMk cId="3275604364" sldId="2147483780"/>
            <pc:sldLayoutMk cId="2531072903" sldId="2147483782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30.204" v="372"/>
          <pc:sldLayoutMkLst>
            <pc:docMk/>
            <pc:sldMasterMk cId="3275604364" sldId="2147483780"/>
            <pc:sldLayoutMk cId="1564683255" sldId="2147483783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30.204" v="372"/>
          <pc:sldLayoutMkLst>
            <pc:docMk/>
            <pc:sldMasterMk cId="3275604364" sldId="2147483780"/>
            <pc:sldLayoutMk cId="2443108620" sldId="2147483784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30.204" v="372"/>
          <pc:sldLayoutMkLst>
            <pc:docMk/>
            <pc:sldMasterMk cId="3275604364" sldId="2147483780"/>
            <pc:sldLayoutMk cId="702743740" sldId="2147483785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30.204" v="372"/>
          <pc:sldLayoutMkLst>
            <pc:docMk/>
            <pc:sldMasterMk cId="3275604364" sldId="2147483780"/>
            <pc:sldLayoutMk cId="3849100425" sldId="2147483786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30.204" v="372"/>
          <pc:sldLayoutMkLst>
            <pc:docMk/>
            <pc:sldMasterMk cId="3275604364" sldId="2147483780"/>
            <pc:sldLayoutMk cId="1377338113" sldId="2147483787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30.204" v="372"/>
          <pc:sldLayoutMkLst>
            <pc:docMk/>
            <pc:sldMasterMk cId="3275604364" sldId="2147483780"/>
            <pc:sldLayoutMk cId="3172637095" sldId="2147483788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30.204" v="372"/>
          <pc:sldLayoutMkLst>
            <pc:docMk/>
            <pc:sldMasterMk cId="3275604364" sldId="2147483780"/>
            <pc:sldLayoutMk cId="3240467524" sldId="2147483789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30.204" v="372"/>
          <pc:sldLayoutMkLst>
            <pc:docMk/>
            <pc:sldMasterMk cId="3275604364" sldId="2147483780"/>
            <pc:sldLayoutMk cId="976737253" sldId="2147483790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0:30.204" v="372"/>
          <pc:sldLayoutMkLst>
            <pc:docMk/>
            <pc:sldMasterMk cId="3275604364" sldId="2147483780"/>
            <pc:sldLayoutMk cId="3068777585" sldId="2147483791"/>
          </pc:sldLayoutMkLst>
        </pc:sldLayoutChg>
      </pc:sldMasterChg>
      <pc:sldMasterChg chg="add del addSldLayout delSldLayout modSldLayout">
        <pc:chgData name="Dalsooz Alshateri (2432908)" userId="S::2432908@student.uwtsd.ac.uk::6dea5ac7-b1c2-454f-b766-beece3b653f5" providerId="AD" clId="Web-{EDD1EBA8-D8A2-25D8-9313-64BEB2DC0AE3}" dt="2026-02-21T12:31:03.179" v="381"/>
        <pc:sldMasterMkLst>
          <pc:docMk/>
          <pc:sldMasterMk cId="4147380136" sldId="2147483792"/>
        </pc:sldMasterMkLst>
        <pc:sldLayoutChg chg="add del mod replId">
          <pc:chgData name="Dalsooz Alshateri (2432908)" userId="S::2432908@student.uwtsd.ac.uk::6dea5ac7-b1c2-454f-b766-beece3b653f5" providerId="AD" clId="Web-{EDD1EBA8-D8A2-25D8-9313-64BEB2DC0AE3}" dt="2026-02-21T12:31:03.179" v="381"/>
          <pc:sldLayoutMkLst>
            <pc:docMk/>
            <pc:sldMasterMk cId="4147380136" sldId="2147483792"/>
            <pc:sldLayoutMk cId="1466948568" sldId="2147483793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1:03.179" v="381"/>
          <pc:sldLayoutMkLst>
            <pc:docMk/>
            <pc:sldMasterMk cId="4147380136" sldId="2147483792"/>
            <pc:sldLayoutMk cId="3515554498" sldId="2147483794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1:03.179" v="381"/>
          <pc:sldLayoutMkLst>
            <pc:docMk/>
            <pc:sldMasterMk cId="4147380136" sldId="2147483792"/>
            <pc:sldLayoutMk cId="1188932415" sldId="2147483795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1:03.179" v="381"/>
          <pc:sldLayoutMkLst>
            <pc:docMk/>
            <pc:sldMasterMk cId="4147380136" sldId="2147483792"/>
            <pc:sldLayoutMk cId="723517914" sldId="2147483796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1:03.179" v="381"/>
          <pc:sldLayoutMkLst>
            <pc:docMk/>
            <pc:sldMasterMk cId="4147380136" sldId="2147483792"/>
            <pc:sldLayoutMk cId="3672169330" sldId="2147483797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1:03.179" v="381"/>
          <pc:sldLayoutMkLst>
            <pc:docMk/>
            <pc:sldMasterMk cId="4147380136" sldId="2147483792"/>
            <pc:sldLayoutMk cId="1357208254" sldId="2147483798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1:03.179" v="381"/>
          <pc:sldLayoutMkLst>
            <pc:docMk/>
            <pc:sldMasterMk cId="4147380136" sldId="2147483792"/>
            <pc:sldLayoutMk cId="1978618131" sldId="2147483799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1:03.179" v="381"/>
          <pc:sldLayoutMkLst>
            <pc:docMk/>
            <pc:sldMasterMk cId="4147380136" sldId="2147483792"/>
            <pc:sldLayoutMk cId="1712188980" sldId="2147483800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1:03.179" v="381"/>
          <pc:sldLayoutMkLst>
            <pc:docMk/>
            <pc:sldMasterMk cId="4147380136" sldId="2147483792"/>
            <pc:sldLayoutMk cId="3597823610" sldId="2147483801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1:03.179" v="381"/>
          <pc:sldLayoutMkLst>
            <pc:docMk/>
            <pc:sldMasterMk cId="4147380136" sldId="2147483792"/>
            <pc:sldLayoutMk cId="969181946" sldId="2147483802"/>
          </pc:sldLayoutMkLst>
        </pc:sldLayoutChg>
        <pc:sldLayoutChg chg="add del mod replId">
          <pc:chgData name="Dalsooz Alshateri (2432908)" userId="S::2432908@student.uwtsd.ac.uk::6dea5ac7-b1c2-454f-b766-beece3b653f5" providerId="AD" clId="Web-{EDD1EBA8-D8A2-25D8-9313-64BEB2DC0AE3}" dt="2026-02-21T12:31:03.179" v="381"/>
          <pc:sldLayoutMkLst>
            <pc:docMk/>
            <pc:sldMasterMk cId="4147380136" sldId="2147483792"/>
            <pc:sldLayoutMk cId="2319442892" sldId="2147483803"/>
          </pc:sldLayoutMkLst>
        </pc:sldLayoutChg>
      </pc:sldMasterChg>
      <pc:sldMasterChg chg="add addSldLayout modSldLayout">
        <pc:chgData name="Dalsooz Alshateri (2432908)" userId="S::2432908@student.uwtsd.ac.uk::6dea5ac7-b1c2-454f-b766-beece3b653f5" providerId="AD" clId="Web-{EDD1EBA8-D8A2-25D8-9313-64BEB2DC0AE3}" dt="2026-02-21T12:31:03.179" v="381"/>
        <pc:sldMasterMkLst>
          <pc:docMk/>
          <pc:sldMasterMk cId="123917640" sldId="2147483804"/>
        </pc:sldMasterMkLst>
        <pc:sldLayoutChg chg="add mod replId">
          <pc:chgData name="Dalsooz Alshateri (2432908)" userId="S::2432908@student.uwtsd.ac.uk::6dea5ac7-b1c2-454f-b766-beece3b653f5" providerId="AD" clId="Web-{EDD1EBA8-D8A2-25D8-9313-64BEB2DC0AE3}" dt="2026-02-21T12:31:03.179" v="381"/>
          <pc:sldLayoutMkLst>
            <pc:docMk/>
            <pc:sldMasterMk cId="123917640" sldId="2147483804"/>
            <pc:sldLayoutMk cId="1399368163" sldId="2147483805"/>
          </pc:sldLayoutMkLst>
        </pc:sldLayoutChg>
        <pc:sldLayoutChg chg="add mod replId">
          <pc:chgData name="Dalsooz Alshateri (2432908)" userId="S::2432908@student.uwtsd.ac.uk::6dea5ac7-b1c2-454f-b766-beece3b653f5" providerId="AD" clId="Web-{EDD1EBA8-D8A2-25D8-9313-64BEB2DC0AE3}" dt="2026-02-21T12:31:03.179" v="381"/>
          <pc:sldLayoutMkLst>
            <pc:docMk/>
            <pc:sldMasterMk cId="123917640" sldId="2147483804"/>
            <pc:sldLayoutMk cId="4243568996" sldId="2147483806"/>
          </pc:sldLayoutMkLst>
        </pc:sldLayoutChg>
        <pc:sldLayoutChg chg="add mod replId">
          <pc:chgData name="Dalsooz Alshateri (2432908)" userId="S::2432908@student.uwtsd.ac.uk::6dea5ac7-b1c2-454f-b766-beece3b653f5" providerId="AD" clId="Web-{EDD1EBA8-D8A2-25D8-9313-64BEB2DC0AE3}" dt="2026-02-21T12:31:03.179" v="381"/>
          <pc:sldLayoutMkLst>
            <pc:docMk/>
            <pc:sldMasterMk cId="123917640" sldId="2147483804"/>
            <pc:sldLayoutMk cId="1568793320" sldId="2147483807"/>
          </pc:sldLayoutMkLst>
        </pc:sldLayoutChg>
        <pc:sldLayoutChg chg="add mod replId">
          <pc:chgData name="Dalsooz Alshateri (2432908)" userId="S::2432908@student.uwtsd.ac.uk::6dea5ac7-b1c2-454f-b766-beece3b653f5" providerId="AD" clId="Web-{EDD1EBA8-D8A2-25D8-9313-64BEB2DC0AE3}" dt="2026-02-21T12:31:03.179" v="381"/>
          <pc:sldLayoutMkLst>
            <pc:docMk/>
            <pc:sldMasterMk cId="123917640" sldId="2147483804"/>
            <pc:sldLayoutMk cId="1238056621" sldId="2147483808"/>
          </pc:sldLayoutMkLst>
        </pc:sldLayoutChg>
        <pc:sldLayoutChg chg="add mod replId">
          <pc:chgData name="Dalsooz Alshateri (2432908)" userId="S::2432908@student.uwtsd.ac.uk::6dea5ac7-b1c2-454f-b766-beece3b653f5" providerId="AD" clId="Web-{EDD1EBA8-D8A2-25D8-9313-64BEB2DC0AE3}" dt="2026-02-21T12:31:03.179" v="381"/>
          <pc:sldLayoutMkLst>
            <pc:docMk/>
            <pc:sldMasterMk cId="123917640" sldId="2147483804"/>
            <pc:sldLayoutMk cId="337454391" sldId="2147483809"/>
          </pc:sldLayoutMkLst>
        </pc:sldLayoutChg>
        <pc:sldLayoutChg chg="add mod replId">
          <pc:chgData name="Dalsooz Alshateri (2432908)" userId="S::2432908@student.uwtsd.ac.uk::6dea5ac7-b1c2-454f-b766-beece3b653f5" providerId="AD" clId="Web-{EDD1EBA8-D8A2-25D8-9313-64BEB2DC0AE3}" dt="2026-02-21T12:31:03.179" v="381"/>
          <pc:sldLayoutMkLst>
            <pc:docMk/>
            <pc:sldMasterMk cId="123917640" sldId="2147483804"/>
            <pc:sldLayoutMk cId="766920119" sldId="2147483810"/>
          </pc:sldLayoutMkLst>
        </pc:sldLayoutChg>
        <pc:sldLayoutChg chg="add mod replId">
          <pc:chgData name="Dalsooz Alshateri (2432908)" userId="S::2432908@student.uwtsd.ac.uk::6dea5ac7-b1c2-454f-b766-beece3b653f5" providerId="AD" clId="Web-{EDD1EBA8-D8A2-25D8-9313-64BEB2DC0AE3}" dt="2026-02-21T12:31:03.179" v="381"/>
          <pc:sldLayoutMkLst>
            <pc:docMk/>
            <pc:sldMasterMk cId="123917640" sldId="2147483804"/>
            <pc:sldLayoutMk cId="983826090" sldId="2147483811"/>
          </pc:sldLayoutMkLst>
        </pc:sldLayoutChg>
        <pc:sldLayoutChg chg="add mod replId">
          <pc:chgData name="Dalsooz Alshateri (2432908)" userId="S::2432908@student.uwtsd.ac.uk::6dea5ac7-b1c2-454f-b766-beece3b653f5" providerId="AD" clId="Web-{EDD1EBA8-D8A2-25D8-9313-64BEB2DC0AE3}" dt="2026-02-21T12:31:03.179" v="381"/>
          <pc:sldLayoutMkLst>
            <pc:docMk/>
            <pc:sldMasterMk cId="123917640" sldId="2147483804"/>
            <pc:sldLayoutMk cId="844635959" sldId="2147483812"/>
          </pc:sldLayoutMkLst>
        </pc:sldLayoutChg>
        <pc:sldLayoutChg chg="add mod replId">
          <pc:chgData name="Dalsooz Alshateri (2432908)" userId="S::2432908@student.uwtsd.ac.uk::6dea5ac7-b1c2-454f-b766-beece3b653f5" providerId="AD" clId="Web-{EDD1EBA8-D8A2-25D8-9313-64BEB2DC0AE3}" dt="2026-02-21T12:31:03.179" v="381"/>
          <pc:sldLayoutMkLst>
            <pc:docMk/>
            <pc:sldMasterMk cId="123917640" sldId="2147483804"/>
            <pc:sldLayoutMk cId="1990546473" sldId="2147483813"/>
          </pc:sldLayoutMkLst>
        </pc:sldLayoutChg>
        <pc:sldLayoutChg chg="add mod replId">
          <pc:chgData name="Dalsooz Alshateri (2432908)" userId="S::2432908@student.uwtsd.ac.uk::6dea5ac7-b1c2-454f-b766-beece3b653f5" providerId="AD" clId="Web-{EDD1EBA8-D8A2-25D8-9313-64BEB2DC0AE3}" dt="2026-02-21T12:31:03.179" v="381"/>
          <pc:sldLayoutMkLst>
            <pc:docMk/>
            <pc:sldMasterMk cId="123917640" sldId="2147483804"/>
            <pc:sldLayoutMk cId="1256617267" sldId="2147483814"/>
          </pc:sldLayoutMkLst>
        </pc:sldLayoutChg>
        <pc:sldLayoutChg chg="add mod replId">
          <pc:chgData name="Dalsooz Alshateri (2432908)" userId="S::2432908@student.uwtsd.ac.uk::6dea5ac7-b1c2-454f-b766-beece3b653f5" providerId="AD" clId="Web-{EDD1EBA8-D8A2-25D8-9313-64BEB2DC0AE3}" dt="2026-02-21T12:31:03.179" v="381"/>
          <pc:sldLayoutMkLst>
            <pc:docMk/>
            <pc:sldMasterMk cId="123917640" sldId="2147483804"/>
            <pc:sldLayoutMk cId="4274045591" sldId="2147483815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4" Type="http://schemas.openxmlformats.org/officeDocument/2006/relationships/image" Target="../media/image2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4" Type="http://schemas.openxmlformats.org/officeDocument/2006/relationships/image" Target="../media/image2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A493A55-4EC8-4B52-A92D-494425109644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0B6E21B-DAA1-41FA-99F3-A38019AE5A2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Name: Dalsooz Alshateri</a:t>
          </a:r>
          <a:r>
            <a:rPr lang="en-US"/>
            <a:t> </a:t>
          </a:r>
        </a:p>
      </dgm:t>
    </dgm:pt>
    <dgm:pt modelId="{9AD053C3-E763-4CD3-B092-A46D3F6D7967}" type="parTrans" cxnId="{09FAED68-FE9B-4D99-9F7E-508A3B35B86E}">
      <dgm:prSet/>
      <dgm:spPr/>
      <dgm:t>
        <a:bodyPr/>
        <a:lstStyle/>
        <a:p>
          <a:endParaRPr lang="en-US"/>
        </a:p>
      </dgm:t>
    </dgm:pt>
    <dgm:pt modelId="{EE78D69C-1D50-4BBA-AB30-DF8BA2A7B429}" type="sibTrans" cxnId="{09FAED68-FE9B-4D99-9F7E-508A3B35B86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BFD95D9-B890-4B14-91E6-DC51F78D724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Student ID: 2432908</a:t>
          </a:r>
          <a:r>
            <a:rPr lang="en-US"/>
            <a:t> </a:t>
          </a:r>
        </a:p>
      </dgm:t>
    </dgm:pt>
    <dgm:pt modelId="{689FFAA0-31DD-4AE0-A289-3B2932ED83ED}" type="parTrans" cxnId="{D815EF7B-A981-4EA5-A71D-E8CF828400C7}">
      <dgm:prSet/>
      <dgm:spPr/>
      <dgm:t>
        <a:bodyPr/>
        <a:lstStyle/>
        <a:p>
          <a:endParaRPr lang="en-US"/>
        </a:p>
      </dgm:t>
    </dgm:pt>
    <dgm:pt modelId="{3711F8F1-9A07-4946-9E04-36C17483B61D}" type="sibTrans" cxnId="{D815EF7B-A981-4EA5-A71D-E8CF828400C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61A3067-2EC6-40EB-9E14-73F0F2E9A64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Module Code: (LCHS4009 BIRM)</a:t>
          </a:r>
          <a:endParaRPr lang="en-US"/>
        </a:p>
      </dgm:t>
    </dgm:pt>
    <dgm:pt modelId="{83F82BBE-ADBA-47BD-A15C-947F4BD2D158}" type="parTrans" cxnId="{13E404B2-A672-4ED6-92D3-46EB5EC166A3}">
      <dgm:prSet/>
      <dgm:spPr/>
      <dgm:t>
        <a:bodyPr/>
        <a:lstStyle/>
        <a:p>
          <a:endParaRPr lang="en-US"/>
        </a:p>
      </dgm:t>
    </dgm:pt>
    <dgm:pt modelId="{CF610331-2624-4C75-8F0D-B029A121F6A7}" type="sibTrans" cxnId="{13E404B2-A672-4ED6-92D3-46EB5EC166A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8831659-E684-4505-9224-6E8E55D6742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Title: Professional Development within Health and Social care</a:t>
          </a:r>
          <a:endParaRPr lang="en-US"/>
        </a:p>
      </dgm:t>
    </dgm:pt>
    <dgm:pt modelId="{23F49411-8350-4C71-A4D1-E40296DF8F87}" type="parTrans" cxnId="{53B43BDB-0540-421B-90C5-CC46FB210528}">
      <dgm:prSet/>
      <dgm:spPr/>
      <dgm:t>
        <a:bodyPr/>
        <a:lstStyle/>
        <a:p>
          <a:endParaRPr lang="en-US"/>
        </a:p>
      </dgm:t>
    </dgm:pt>
    <dgm:pt modelId="{C51CFEB6-9809-42B4-A40E-78305FF79C2E}" type="sibTrans" cxnId="{53B43BDB-0540-421B-90C5-CC46FB21052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A3005E5-4E93-4DFA-8F4A-8F46FA7041C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Lecturer Name: Anika Tahsin</a:t>
          </a:r>
          <a:endParaRPr lang="en-US"/>
        </a:p>
      </dgm:t>
    </dgm:pt>
    <dgm:pt modelId="{02717674-89C8-4130-9401-2EBCA97C2074}" type="parTrans" cxnId="{8747E492-DE18-4DEE-BC27-794034E9AB7A}">
      <dgm:prSet/>
      <dgm:spPr/>
      <dgm:t>
        <a:bodyPr/>
        <a:lstStyle/>
        <a:p>
          <a:endParaRPr lang="en-US"/>
        </a:p>
      </dgm:t>
    </dgm:pt>
    <dgm:pt modelId="{429987B8-3F4C-4153-B4B1-ACD7A88701DB}" type="sibTrans" cxnId="{8747E492-DE18-4DEE-BC27-794034E9AB7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795856D-DB91-46B1-B2FA-BF3444C2527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Assignment Title:  Self-Awareness Presentation</a:t>
          </a:r>
          <a:endParaRPr lang="en-US"/>
        </a:p>
      </dgm:t>
    </dgm:pt>
    <dgm:pt modelId="{D401CBCE-2E44-4F5A-BAB4-EAC2021C0C0A}" type="parTrans" cxnId="{EF0DB2C0-4A96-4CCB-984F-2655E6C36183}">
      <dgm:prSet/>
      <dgm:spPr/>
      <dgm:t>
        <a:bodyPr/>
        <a:lstStyle/>
        <a:p>
          <a:endParaRPr lang="en-US"/>
        </a:p>
      </dgm:t>
    </dgm:pt>
    <dgm:pt modelId="{76F7A9D6-60AE-4841-BEDB-20A9DBD5A290}" type="sibTrans" cxnId="{EF0DB2C0-4A96-4CCB-984F-2655E6C36183}">
      <dgm:prSet/>
      <dgm:spPr/>
      <dgm:t>
        <a:bodyPr/>
        <a:lstStyle/>
        <a:p>
          <a:endParaRPr lang="en-US"/>
        </a:p>
      </dgm:t>
    </dgm:pt>
    <dgm:pt modelId="{CEEAD77D-16D3-42A3-89A9-24BD2B54F3C8}" type="pres">
      <dgm:prSet presAssocID="{FA493A55-4EC8-4B52-A92D-494425109644}" presName="root" presStyleCnt="0">
        <dgm:presLayoutVars>
          <dgm:dir/>
          <dgm:resizeHandles val="exact"/>
        </dgm:presLayoutVars>
      </dgm:prSet>
      <dgm:spPr/>
    </dgm:pt>
    <dgm:pt modelId="{36867080-5C4B-4A67-BA60-45326A41FCAA}" type="pres">
      <dgm:prSet presAssocID="{FA493A55-4EC8-4B52-A92D-494425109644}" presName="container" presStyleCnt="0">
        <dgm:presLayoutVars>
          <dgm:dir/>
          <dgm:resizeHandles val="exact"/>
        </dgm:presLayoutVars>
      </dgm:prSet>
      <dgm:spPr/>
    </dgm:pt>
    <dgm:pt modelId="{43C22FB7-CC60-44D2-8DF9-8F2EC8CE1E75}" type="pres">
      <dgm:prSet presAssocID="{F0B6E21B-DAA1-41FA-99F3-A38019AE5A20}" presName="compNode" presStyleCnt="0"/>
      <dgm:spPr/>
    </dgm:pt>
    <dgm:pt modelId="{57B5DDF1-2E3B-424A-82F1-2EB91C6EF4AD}" type="pres">
      <dgm:prSet presAssocID="{F0B6E21B-DAA1-41FA-99F3-A38019AE5A20}" presName="iconBgRect" presStyleLbl="bgShp" presStyleIdx="0" presStyleCnt="6"/>
      <dgm:spPr/>
    </dgm:pt>
    <dgm:pt modelId="{A05E317A-BA2B-4F46-9981-FBF47B34C692}" type="pres">
      <dgm:prSet presAssocID="{F0B6E21B-DAA1-41FA-99F3-A38019AE5A20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AADB0FA0-D29D-4F45-8323-8A46E76DF89B}" type="pres">
      <dgm:prSet presAssocID="{F0B6E21B-DAA1-41FA-99F3-A38019AE5A20}" presName="spaceRect" presStyleCnt="0"/>
      <dgm:spPr/>
    </dgm:pt>
    <dgm:pt modelId="{1DC2B03B-4B90-4427-8DF1-5FC9F899EF63}" type="pres">
      <dgm:prSet presAssocID="{F0B6E21B-DAA1-41FA-99F3-A38019AE5A20}" presName="textRect" presStyleLbl="revTx" presStyleIdx="0" presStyleCnt="6">
        <dgm:presLayoutVars>
          <dgm:chMax val="1"/>
          <dgm:chPref val="1"/>
        </dgm:presLayoutVars>
      </dgm:prSet>
      <dgm:spPr/>
    </dgm:pt>
    <dgm:pt modelId="{F024C41C-EFAE-4A0E-AAA3-1801C10F72D5}" type="pres">
      <dgm:prSet presAssocID="{EE78D69C-1D50-4BBA-AB30-DF8BA2A7B429}" presName="sibTrans" presStyleLbl="sibTrans2D1" presStyleIdx="0" presStyleCnt="0"/>
      <dgm:spPr/>
    </dgm:pt>
    <dgm:pt modelId="{8A665A63-5AB1-4F55-85C8-621F582D6C64}" type="pres">
      <dgm:prSet presAssocID="{EBFD95D9-B890-4B14-91E6-DC51F78D7249}" presName="compNode" presStyleCnt="0"/>
      <dgm:spPr/>
    </dgm:pt>
    <dgm:pt modelId="{89B30567-9F01-4F94-A54A-C65A3553E127}" type="pres">
      <dgm:prSet presAssocID="{EBFD95D9-B890-4B14-91E6-DC51F78D7249}" presName="iconBgRect" presStyleLbl="bgShp" presStyleIdx="1" presStyleCnt="6"/>
      <dgm:spPr/>
    </dgm:pt>
    <dgm:pt modelId="{A589D1F7-CC5E-4FE5-817D-B559BBC65345}" type="pres">
      <dgm:prSet presAssocID="{EBFD95D9-B890-4B14-91E6-DC51F78D7249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75525853-0A6A-48B0-B21A-28496736A433}" type="pres">
      <dgm:prSet presAssocID="{EBFD95D9-B890-4B14-91E6-DC51F78D7249}" presName="spaceRect" presStyleCnt="0"/>
      <dgm:spPr/>
    </dgm:pt>
    <dgm:pt modelId="{ECC93283-B87A-4A30-B418-B95DD89FD7FD}" type="pres">
      <dgm:prSet presAssocID="{EBFD95D9-B890-4B14-91E6-DC51F78D7249}" presName="textRect" presStyleLbl="revTx" presStyleIdx="1" presStyleCnt="6">
        <dgm:presLayoutVars>
          <dgm:chMax val="1"/>
          <dgm:chPref val="1"/>
        </dgm:presLayoutVars>
      </dgm:prSet>
      <dgm:spPr/>
    </dgm:pt>
    <dgm:pt modelId="{C09ACF02-7580-4D45-9EE4-630312DC5D26}" type="pres">
      <dgm:prSet presAssocID="{3711F8F1-9A07-4946-9E04-36C17483B61D}" presName="sibTrans" presStyleLbl="sibTrans2D1" presStyleIdx="0" presStyleCnt="0"/>
      <dgm:spPr/>
    </dgm:pt>
    <dgm:pt modelId="{8F775CF8-C8A4-4D52-97B7-D45689C7898D}" type="pres">
      <dgm:prSet presAssocID="{961A3067-2EC6-40EB-9E14-73F0F2E9A645}" presName="compNode" presStyleCnt="0"/>
      <dgm:spPr/>
    </dgm:pt>
    <dgm:pt modelId="{4602CA6B-B452-4AA1-9BED-263B673F1FCA}" type="pres">
      <dgm:prSet presAssocID="{961A3067-2EC6-40EB-9E14-73F0F2E9A645}" presName="iconBgRect" presStyleLbl="bgShp" presStyleIdx="2" presStyleCnt="6"/>
      <dgm:spPr/>
    </dgm:pt>
    <dgm:pt modelId="{1EAA6912-AE02-44E6-BC49-6D9AE46D8A25}" type="pres">
      <dgm:prSet presAssocID="{961A3067-2EC6-40EB-9E14-73F0F2E9A64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F40F26A9-2845-4BE6-BC62-D418F0674427}" type="pres">
      <dgm:prSet presAssocID="{961A3067-2EC6-40EB-9E14-73F0F2E9A645}" presName="spaceRect" presStyleCnt="0"/>
      <dgm:spPr/>
    </dgm:pt>
    <dgm:pt modelId="{BDA358A0-28BE-4758-91D2-F3E8982B7194}" type="pres">
      <dgm:prSet presAssocID="{961A3067-2EC6-40EB-9E14-73F0F2E9A645}" presName="textRect" presStyleLbl="revTx" presStyleIdx="2" presStyleCnt="6">
        <dgm:presLayoutVars>
          <dgm:chMax val="1"/>
          <dgm:chPref val="1"/>
        </dgm:presLayoutVars>
      </dgm:prSet>
      <dgm:spPr/>
    </dgm:pt>
    <dgm:pt modelId="{5AE14104-EBE1-4218-8B24-96B633267648}" type="pres">
      <dgm:prSet presAssocID="{CF610331-2624-4C75-8F0D-B029A121F6A7}" presName="sibTrans" presStyleLbl="sibTrans2D1" presStyleIdx="0" presStyleCnt="0"/>
      <dgm:spPr/>
    </dgm:pt>
    <dgm:pt modelId="{643294CB-70C1-4730-921E-EE4F8949EAD0}" type="pres">
      <dgm:prSet presAssocID="{C8831659-E684-4505-9224-6E8E55D67422}" presName="compNode" presStyleCnt="0"/>
      <dgm:spPr/>
    </dgm:pt>
    <dgm:pt modelId="{966590D9-9FE5-4E93-A57D-ECAD25A68A07}" type="pres">
      <dgm:prSet presAssocID="{C8831659-E684-4505-9224-6E8E55D67422}" presName="iconBgRect" presStyleLbl="bgShp" presStyleIdx="3" presStyleCnt="6"/>
      <dgm:spPr/>
    </dgm:pt>
    <dgm:pt modelId="{524BDECC-0219-4348-8A15-BAF80DC38D1D}" type="pres">
      <dgm:prSet presAssocID="{C8831659-E684-4505-9224-6E8E55D67422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2709EF3C-6232-4708-897F-8D380AF1EF71}" type="pres">
      <dgm:prSet presAssocID="{C8831659-E684-4505-9224-6E8E55D67422}" presName="spaceRect" presStyleCnt="0"/>
      <dgm:spPr/>
    </dgm:pt>
    <dgm:pt modelId="{4EC7DC55-1740-4026-8F09-9F4C9F695C93}" type="pres">
      <dgm:prSet presAssocID="{C8831659-E684-4505-9224-6E8E55D67422}" presName="textRect" presStyleLbl="revTx" presStyleIdx="3" presStyleCnt="6">
        <dgm:presLayoutVars>
          <dgm:chMax val="1"/>
          <dgm:chPref val="1"/>
        </dgm:presLayoutVars>
      </dgm:prSet>
      <dgm:spPr/>
    </dgm:pt>
    <dgm:pt modelId="{3107996F-A40E-4480-BF77-CA202FFE0593}" type="pres">
      <dgm:prSet presAssocID="{C51CFEB6-9809-42B4-A40E-78305FF79C2E}" presName="sibTrans" presStyleLbl="sibTrans2D1" presStyleIdx="0" presStyleCnt="0"/>
      <dgm:spPr/>
    </dgm:pt>
    <dgm:pt modelId="{4914CF3F-1C69-44B9-B24A-20058CBB4C60}" type="pres">
      <dgm:prSet presAssocID="{7A3005E5-4E93-4DFA-8F4A-8F46FA7041C1}" presName="compNode" presStyleCnt="0"/>
      <dgm:spPr/>
    </dgm:pt>
    <dgm:pt modelId="{59266135-0288-48E0-8423-2BB257F7688E}" type="pres">
      <dgm:prSet presAssocID="{7A3005E5-4E93-4DFA-8F4A-8F46FA7041C1}" presName="iconBgRect" presStyleLbl="bgShp" presStyleIdx="4" presStyleCnt="6"/>
      <dgm:spPr/>
    </dgm:pt>
    <dgm:pt modelId="{2A5872B3-5378-465C-A1A0-37243ECCE5E7}" type="pres">
      <dgm:prSet presAssocID="{7A3005E5-4E93-4DFA-8F4A-8F46FA7041C1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3793E359-46A0-41A5-B25B-B2676E21C219}" type="pres">
      <dgm:prSet presAssocID="{7A3005E5-4E93-4DFA-8F4A-8F46FA7041C1}" presName="spaceRect" presStyleCnt="0"/>
      <dgm:spPr/>
    </dgm:pt>
    <dgm:pt modelId="{87C665DC-085C-4599-A1FD-F86E8CAC5D74}" type="pres">
      <dgm:prSet presAssocID="{7A3005E5-4E93-4DFA-8F4A-8F46FA7041C1}" presName="textRect" presStyleLbl="revTx" presStyleIdx="4" presStyleCnt="6">
        <dgm:presLayoutVars>
          <dgm:chMax val="1"/>
          <dgm:chPref val="1"/>
        </dgm:presLayoutVars>
      </dgm:prSet>
      <dgm:spPr/>
    </dgm:pt>
    <dgm:pt modelId="{072547FD-B0DE-4F89-8105-26FE1BD0B395}" type="pres">
      <dgm:prSet presAssocID="{429987B8-3F4C-4153-B4B1-ACD7A88701DB}" presName="sibTrans" presStyleLbl="sibTrans2D1" presStyleIdx="0" presStyleCnt="0"/>
      <dgm:spPr/>
    </dgm:pt>
    <dgm:pt modelId="{0D5777E6-84E1-43E3-AC94-4AE48565365B}" type="pres">
      <dgm:prSet presAssocID="{D795856D-DB91-46B1-B2FA-BF3444C2527E}" presName="compNode" presStyleCnt="0"/>
      <dgm:spPr/>
    </dgm:pt>
    <dgm:pt modelId="{1F154019-9940-4147-8736-7FA50878480B}" type="pres">
      <dgm:prSet presAssocID="{D795856D-DB91-46B1-B2FA-BF3444C2527E}" presName="iconBgRect" presStyleLbl="bgShp" presStyleIdx="5" presStyleCnt="6"/>
      <dgm:spPr/>
    </dgm:pt>
    <dgm:pt modelId="{8054DC86-5CB3-4053-9664-B2A2101255ED}" type="pres">
      <dgm:prSet presAssocID="{D795856D-DB91-46B1-B2FA-BF3444C2527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165B904F-0BD2-4FC3-9251-C3A341A9117D}" type="pres">
      <dgm:prSet presAssocID="{D795856D-DB91-46B1-B2FA-BF3444C2527E}" presName="spaceRect" presStyleCnt="0"/>
      <dgm:spPr/>
    </dgm:pt>
    <dgm:pt modelId="{BA4CE882-23FE-4776-94E7-C82FA1D421B8}" type="pres">
      <dgm:prSet presAssocID="{D795856D-DB91-46B1-B2FA-BF3444C2527E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090A2A04-42A5-403F-B51F-CB808D075EBE}" type="presOf" srcId="{3711F8F1-9A07-4946-9E04-36C17483B61D}" destId="{C09ACF02-7580-4D45-9EE4-630312DC5D26}" srcOrd="0" destOrd="0" presId="urn:microsoft.com/office/officeart/2018/2/layout/IconCircleList"/>
    <dgm:cxn modelId="{400F3D0A-8AE6-41AD-BD0B-6EC8D73CA914}" type="presOf" srcId="{F0B6E21B-DAA1-41FA-99F3-A38019AE5A20}" destId="{1DC2B03B-4B90-4427-8DF1-5FC9F899EF63}" srcOrd="0" destOrd="0" presId="urn:microsoft.com/office/officeart/2018/2/layout/IconCircleList"/>
    <dgm:cxn modelId="{6AFFB512-1A42-42F4-96D3-1DEA1F07A1DC}" type="presOf" srcId="{FA493A55-4EC8-4B52-A92D-494425109644}" destId="{CEEAD77D-16D3-42A3-89A9-24BD2B54F3C8}" srcOrd="0" destOrd="0" presId="urn:microsoft.com/office/officeart/2018/2/layout/IconCircleList"/>
    <dgm:cxn modelId="{D90D2B13-D2FA-4DBB-A43F-7F7339129DB5}" type="presOf" srcId="{EE78D69C-1D50-4BBA-AB30-DF8BA2A7B429}" destId="{F024C41C-EFAE-4A0E-AAA3-1801C10F72D5}" srcOrd="0" destOrd="0" presId="urn:microsoft.com/office/officeart/2018/2/layout/IconCircleList"/>
    <dgm:cxn modelId="{1BED9A24-10F9-4EDC-868B-864FD8F7F458}" type="presOf" srcId="{C8831659-E684-4505-9224-6E8E55D67422}" destId="{4EC7DC55-1740-4026-8F09-9F4C9F695C93}" srcOrd="0" destOrd="0" presId="urn:microsoft.com/office/officeart/2018/2/layout/IconCircleList"/>
    <dgm:cxn modelId="{4D0A9236-4AE0-4379-AE6F-82802B73509E}" type="presOf" srcId="{7A3005E5-4E93-4DFA-8F4A-8F46FA7041C1}" destId="{87C665DC-085C-4599-A1FD-F86E8CAC5D74}" srcOrd="0" destOrd="0" presId="urn:microsoft.com/office/officeart/2018/2/layout/IconCircleList"/>
    <dgm:cxn modelId="{CF76E364-D119-4D13-B6A9-ABA90F82CEA7}" type="presOf" srcId="{961A3067-2EC6-40EB-9E14-73F0F2E9A645}" destId="{BDA358A0-28BE-4758-91D2-F3E8982B7194}" srcOrd="0" destOrd="0" presId="urn:microsoft.com/office/officeart/2018/2/layout/IconCircleList"/>
    <dgm:cxn modelId="{09FAED68-FE9B-4D99-9F7E-508A3B35B86E}" srcId="{FA493A55-4EC8-4B52-A92D-494425109644}" destId="{F0B6E21B-DAA1-41FA-99F3-A38019AE5A20}" srcOrd="0" destOrd="0" parTransId="{9AD053C3-E763-4CD3-B092-A46D3F6D7967}" sibTransId="{EE78D69C-1D50-4BBA-AB30-DF8BA2A7B429}"/>
    <dgm:cxn modelId="{D815EF7B-A981-4EA5-A71D-E8CF828400C7}" srcId="{FA493A55-4EC8-4B52-A92D-494425109644}" destId="{EBFD95D9-B890-4B14-91E6-DC51F78D7249}" srcOrd="1" destOrd="0" parTransId="{689FFAA0-31DD-4AE0-A289-3B2932ED83ED}" sibTransId="{3711F8F1-9A07-4946-9E04-36C17483B61D}"/>
    <dgm:cxn modelId="{69A62E90-BE57-4E83-8CE5-099A7B10FBAA}" type="presOf" srcId="{CF610331-2624-4C75-8F0D-B029A121F6A7}" destId="{5AE14104-EBE1-4218-8B24-96B633267648}" srcOrd="0" destOrd="0" presId="urn:microsoft.com/office/officeart/2018/2/layout/IconCircleList"/>
    <dgm:cxn modelId="{8747E492-DE18-4DEE-BC27-794034E9AB7A}" srcId="{FA493A55-4EC8-4B52-A92D-494425109644}" destId="{7A3005E5-4E93-4DFA-8F4A-8F46FA7041C1}" srcOrd="4" destOrd="0" parTransId="{02717674-89C8-4130-9401-2EBCA97C2074}" sibTransId="{429987B8-3F4C-4153-B4B1-ACD7A88701DB}"/>
    <dgm:cxn modelId="{02660CAD-3CB0-4B7B-A5EC-CEC398CF110C}" type="presOf" srcId="{D795856D-DB91-46B1-B2FA-BF3444C2527E}" destId="{BA4CE882-23FE-4776-94E7-C82FA1D421B8}" srcOrd="0" destOrd="0" presId="urn:microsoft.com/office/officeart/2018/2/layout/IconCircleList"/>
    <dgm:cxn modelId="{13E404B2-A672-4ED6-92D3-46EB5EC166A3}" srcId="{FA493A55-4EC8-4B52-A92D-494425109644}" destId="{961A3067-2EC6-40EB-9E14-73F0F2E9A645}" srcOrd="2" destOrd="0" parTransId="{83F82BBE-ADBA-47BD-A15C-947F4BD2D158}" sibTransId="{CF610331-2624-4C75-8F0D-B029A121F6A7}"/>
    <dgm:cxn modelId="{EF0DB2C0-4A96-4CCB-984F-2655E6C36183}" srcId="{FA493A55-4EC8-4B52-A92D-494425109644}" destId="{D795856D-DB91-46B1-B2FA-BF3444C2527E}" srcOrd="5" destOrd="0" parTransId="{D401CBCE-2E44-4F5A-BAB4-EAC2021C0C0A}" sibTransId="{76F7A9D6-60AE-4841-BEDB-20A9DBD5A290}"/>
    <dgm:cxn modelId="{7B4322D9-2728-43E5-9BB7-F610C54B823D}" type="presOf" srcId="{429987B8-3F4C-4153-B4B1-ACD7A88701DB}" destId="{072547FD-B0DE-4F89-8105-26FE1BD0B395}" srcOrd="0" destOrd="0" presId="urn:microsoft.com/office/officeart/2018/2/layout/IconCircleList"/>
    <dgm:cxn modelId="{53B43BDB-0540-421B-90C5-CC46FB210528}" srcId="{FA493A55-4EC8-4B52-A92D-494425109644}" destId="{C8831659-E684-4505-9224-6E8E55D67422}" srcOrd="3" destOrd="0" parTransId="{23F49411-8350-4C71-A4D1-E40296DF8F87}" sibTransId="{C51CFEB6-9809-42B4-A40E-78305FF79C2E}"/>
    <dgm:cxn modelId="{C3EA8BEB-204B-4EA9-A3EA-19D73BCE8C34}" type="presOf" srcId="{C51CFEB6-9809-42B4-A40E-78305FF79C2E}" destId="{3107996F-A40E-4480-BF77-CA202FFE0593}" srcOrd="0" destOrd="0" presId="urn:microsoft.com/office/officeart/2018/2/layout/IconCircleList"/>
    <dgm:cxn modelId="{8C46F4FD-805B-402D-898A-C894134AE5DB}" type="presOf" srcId="{EBFD95D9-B890-4B14-91E6-DC51F78D7249}" destId="{ECC93283-B87A-4A30-B418-B95DD89FD7FD}" srcOrd="0" destOrd="0" presId="urn:microsoft.com/office/officeart/2018/2/layout/IconCircleList"/>
    <dgm:cxn modelId="{FC8C168E-19FC-461A-B323-F4E5C76E07AC}" type="presParOf" srcId="{CEEAD77D-16D3-42A3-89A9-24BD2B54F3C8}" destId="{36867080-5C4B-4A67-BA60-45326A41FCAA}" srcOrd="0" destOrd="0" presId="urn:microsoft.com/office/officeart/2018/2/layout/IconCircleList"/>
    <dgm:cxn modelId="{42033D56-46BD-4F7B-98D8-478433ACEC8B}" type="presParOf" srcId="{36867080-5C4B-4A67-BA60-45326A41FCAA}" destId="{43C22FB7-CC60-44D2-8DF9-8F2EC8CE1E75}" srcOrd="0" destOrd="0" presId="urn:microsoft.com/office/officeart/2018/2/layout/IconCircleList"/>
    <dgm:cxn modelId="{F7E867D3-E293-45BD-9AAC-898A821D5E51}" type="presParOf" srcId="{43C22FB7-CC60-44D2-8DF9-8F2EC8CE1E75}" destId="{57B5DDF1-2E3B-424A-82F1-2EB91C6EF4AD}" srcOrd="0" destOrd="0" presId="urn:microsoft.com/office/officeart/2018/2/layout/IconCircleList"/>
    <dgm:cxn modelId="{517AEE1B-7CC1-4A2A-84FE-D4B428D04C9B}" type="presParOf" srcId="{43C22FB7-CC60-44D2-8DF9-8F2EC8CE1E75}" destId="{A05E317A-BA2B-4F46-9981-FBF47B34C692}" srcOrd="1" destOrd="0" presId="urn:microsoft.com/office/officeart/2018/2/layout/IconCircleList"/>
    <dgm:cxn modelId="{3FC255A2-7A3A-4BFF-AD1C-5479EBC073E7}" type="presParOf" srcId="{43C22FB7-CC60-44D2-8DF9-8F2EC8CE1E75}" destId="{AADB0FA0-D29D-4F45-8323-8A46E76DF89B}" srcOrd="2" destOrd="0" presId="urn:microsoft.com/office/officeart/2018/2/layout/IconCircleList"/>
    <dgm:cxn modelId="{396B03F0-2CA6-4CA3-9DB6-C2BE72B44E0D}" type="presParOf" srcId="{43C22FB7-CC60-44D2-8DF9-8F2EC8CE1E75}" destId="{1DC2B03B-4B90-4427-8DF1-5FC9F899EF63}" srcOrd="3" destOrd="0" presId="urn:microsoft.com/office/officeart/2018/2/layout/IconCircleList"/>
    <dgm:cxn modelId="{FD067951-C2E2-499C-93CE-85044B94F258}" type="presParOf" srcId="{36867080-5C4B-4A67-BA60-45326A41FCAA}" destId="{F024C41C-EFAE-4A0E-AAA3-1801C10F72D5}" srcOrd="1" destOrd="0" presId="urn:microsoft.com/office/officeart/2018/2/layout/IconCircleList"/>
    <dgm:cxn modelId="{89A5DA74-ED74-4EBB-B7C4-3EF406DB9B97}" type="presParOf" srcId="{36867080-5C4B-4A67-BA60-45326A41FCAA}" destId="{8A665A63-5AB1-4F55-85C8-621F582D6C64}" srcOrd="2" destOrd="0" presId="urn:microsoft.com/office/officeart/2018/2/layout/IconCircleList"/>
    <dgm:cxn modelId="{993FA248-B225-402C-9016-D4665B8C1986}" type="presParOf" srcId="{8A665A63-5AB1-4F55-85C8-621F582D6C64}" destId="{89B30567-9F01-4F94-A54A-C65A3553E127}" srcOrd="0" destOrd="0" presId="urn:microsoft.com/office/officeart/2018/2/layout/IconCircleList"/>
    <dgm:cxn modelId="{0490A889-1410-4007-AE84-C53A23E9C04A}" type="presParOf" srcId="{8A665A63-5AB1-4F55-85C8-621F582D6C64}" destId="{A589D1F7-CC5E-4FE5-817D-B559BBC65345}" srcOrd="1" destOrd="0" presId="urn:microsoft.com/office/officeart/2018/2/layout/IconCircleList"/>
    <dgm:cxn modelId="{4EC4773E-C27A-47CD-BED3-05683E69AD50}" type="presParOf" srcId="{8A665A63-5AB1-4F55-85C8-621F582D6C64}" destId="{75525853-0A6A-48B0-B21A-28496736A433}" srcOrd="2" destOrd="0" presId="urn:microsoft.com/office/officeart/2018/2/layout/IconCircleList"/>
    <dgm:cxn modelId="{2935D7D0-D5EC-4C42-8306-7C77233835C3}" type="presParOf" srcId="{8A665A63-5AB1-4F55-85C8-621F582D6C64}" destId="{ECC93283-B87A-4A30-B418-B95DD89FD7FD}" srcOrd="3" destOrd="0" presId="urn:microsoft.com/office/officeart/2018/2/layout/IconCircleList"/>
    <dgm:cxn modelId="{8ACA807D-8E6C-4682-A0A5-5C01AA4B0536}" type="presParOf" srcId="{36867080-5C4B-4A67-BA60-45326A41FCAA}" destId="{C09ACF02-7580-4D45-9EE4-630312DC5D26}" srcOrd="3" destOrd="0" presId="urn:microsoft.com/office/officeart/2018/2/layout/IconCircleList"/>
    <dgm:cxn modelId="{3D406AE0-1DB8-43DC-BDF9-B012E5185874}" type="presParOf" srcId="{36867080-5C4B-4A67-BA60-45326A41FCAA}" destId="{8F775CF8-C8A4-4D52-97B7-D45689C7898D}" srcOrd="4" destOrd="0" presId="urn:microsoft.com/office/officeart/2018/2/layout/IconCircleList"/>
    <dgm:cxn modelId="{4079C180-4AB8-454E-B9D0-94FB7CEAF390}" type="presParOf" srcId="{8F775CF8-C8A4-4D52-97B7-D45689C7898D}" destId="{4602CA6B-B452-4AA1-9BED-263B673F1FCA}" srcOrd="0" destOrd="0" presId="urn:microsoft.com/office/officeart/2018/2/layout/IconCircleList"/>
    <dgm:cxn modelId="{CD3DD1D2-595C-42F9-A3A4-B4ED567E89BB}" type="presParOf" srcId="{8F775CF8-C8A4-4D52-97B7-D45689C7898D}" destId="{1EAA6912-AE02-44E6-BC49-6D9AE46D8A25}" srcOrd="1" destOrd="0" presId="urn:microsoft.com/office/officeart/2018/2/layout/IconCircleList"/>
    <dgm:cxn modelId="{B8FEF6F9-733F-4945-B559-39D25E56F87D}" type="presParOf" srcId="{8F775CF8-C8A4-4D52-97B7-D45689C7898D}" destId="{F40F26A9-2845-4BE6-BC62-D418F0674427}" srcOrd="2" destOrd="0" presId="urn:microsoft.com/office/officeart/2018/2/layout/IconCircleList"/>
    <dgm:cxn modelId="{B30CC10A-B1C5-43B6-A4AC-7818B3AC7B75}" type="presParOf" srcId="{8F775CF8-C8A4-4D52-97B7-D45689C7898D}" destId="{BDA358A0-28BE-4758-91D2-F3E8982B7194}" srcOrd="3" destOrd="0" presId="urn:microsoft.com/office/officeart/2018/2/layout/IconCircleList"/>
    <dgm:cxn modelId="{023D600B-0D82-416E-9D1C-90ECF653E246}" type="presParOf" srcId="{36867080-5C4B-4A67-BA60-45326A41FCAA}" destId="{5AE14104-EBE1-4218-8B24-96B633267648}" srcOrd="5" destOrd="0" presId="urn:microsoft.com/office/officeart/2018/2/layout/IconCircleList"/>
    <dgm:cxn modelId="{618D368D-F79A-4BF3-822D-9983FABBAD79}" type="presParOf" srcId="{36867080-5C4B-4A67-BA60-45326A41FCAA}" destId="{643294CB-70C1-4730-921E-EE4F8949EAD0}" srcOrd="6" destOrd="0" presId="urn:microsoft.com/office/officeart/2018/2/layout/IconCircleList"/>
    <dgm:cxn modelId="{45CC5316-F857-4B7E-BFA9-0C08D66B3A3F}" type="presParOf" srcId="{643294CB-70C1-4730-921E-EE4F8949EAD0}" destId="{966590D9-9FE5-4E93-A57D-ECAD25A68A07}" srcOrd="0" destOrd="0" presId="urn:microsoft.com/office/officeart/2018/2/layout/IconCircleList"/>
    <dgm:cxn modelId="{0F5444ED-3C72-4AC7-90A6-0DE3A8383F05}" type="presParOf" srcId="{643294CB-70C1-4730-921E-EE4F8949EAD0}" destId="{524BDECC-0219-4348-8A15-BAF80DC38D1D}" srcOrd="1" destOrd="0" presId="urn:microsoft.com/office/officeart/2018/2/layout/IconCircleList"/>
    <dgm:cxn modelId="{413568F6-3DAD-4004-AA35-8F91B205F669}" type="presParOf" srcId="{643294CB-70C1-4730-921E-EE4F8949EAD0}" destId="{2709EF3C-6232-4708-897F-8D380AF1EF71}" srcOrd="2" destOrd="0" presId="urn:microsoft.com/office/officeart/2018/2/layout/IconCircleList"/>
    <dgm:cxn modelId="{4E02652F-D2AB-46D9-9BC2-439DF52EB4BD}" type="presParOf" srcId="{643294CB-70C1-4730-921E-EE4F8949EAD0}" destId="{4EC7DC55-1740-4026-8F09-9F4C9F695C93}" srcOrd="3" destOrd="0" presId="urn:microsoft.com/office/officeart/2018/2/layout/IconCircleList"/>
    <dgm:cxn modelId="{64F605CF-63DC-4461-AC99-72687F79D42F}" type="presParOf" srcId="{36867080-5C4B-4A67-BA60-45326A41FCAA}" destId="{3107996F-A40E-4480-BF77-CA202FFE0593}" srcOrd="7" destOrd="0" presId="urn:microsoft.com/office/officeart/2018/2/layout/IconCircleList"/>
    <dgm:cxn modelId="{F45466C7-1A3B-4B74-8F43-4794A7E51A5F}" type="presParOf" srcId="{36867080-5C4B-4A67-BA60-45326A41FCAA}" destId="{4914CF3F-1C69-44B9-B24A-20058CBB4C60}" srcOrd="8" destOrd="0" presId="urn:microsoft.com/office/officeart/2018/2/layout/IconCircleList"/>
    <dgm:cxn modelId="{51A98A78-70C8-4D5F-9BD7-6CAE65FFCC7E}" type="presParOf" srcId="{4914CF3F-1C69-44B9-B24A-20058CBB4C60}" destId="{59266135-0288-48E0-8423-2BB257F7688E}" srcOrd="0" destOrd="0" presId="urn:microsoft.com/office/officeart/2018/2/layout/IconCircleList"/>
    <dgm:cxn modelId="{BBE5109B-F562-412A-9782-127377CA180C}" type="presParOf" srcId="{4914CF3F-1C69-44B9-B24A-20058CBB4C60}" destId="{2A5872B3-5378-465C-A1A0-37243ECCE5E7}" srcOrd="1" destOrd="0" presId="urn:microsoft.com/office/officeart/2018/2/layout/IconCircleList"/>
    <dgm:cxn modelId="{095C865D-B813-4243-8C76-E07FB9298C38}" type="presParOf" srcId="{4914CF3F-1C69-44B9-B24A-20058CBB4C60}" destId="{3793E359-46A0-41A5-B25B-B2676E21C219}" srcOrd="2" destOrd="0" presId="urn:microsoft.com/office/officeart/2018/2/layout/IconCircleList"/>
    <dgm:cxn modelId="{6078076E-C62D-47EC-A909-FA278A6F501D}" type="presParOf" srcId="{4914CF3F-1C69-44B9-B24A-20058CBB4C60}" destId="{87C665DC-085C-4599-A1FD-F86E8CAC5D74}" srcOrd="3" destOrd="0" presId="urn:microsoft.com/office/officeart/2018/2/layout/IconCircleList"/>
    <dgm:cxn modelId="{53CFA5A0-7E29-4E7E-A91B-B6EFDE79B3DD}" type="presParOf" srcId="{36867080-5C4B-4A67-BA60-45326A41FCAA}" destId="{072547FD-B0DE-4F89-8105-26FE1BD0B395}" srcOrd="9" destOrd="0" presId="urn:microsoft.com/office/officeart/2018/2/layout/IconCircleList"/>
    <dgm:cxn modelId="{BAB25730-C9E6-4EBF-A91D-8C2EE1B1B261}" type="presParOf" srcId="{36867080-5C4B-4A67-BA60-45326A41FCAA}" destId="{0D5777E6-84E1-43E3-AC94-4AE48565365B}" srcOrd="10" destOrd="0" presId="urn:microsoft.com/office/officeart/2018/2/layout/IconCircleList"/>
    <dgm:cxn modelId="{249944A4-E7AC-4689-8E6F-DEFFA145581E}" type="presParOf" srcId="{0D5777E6-84E1-43E3-AC94-4AE48565365B}" destId="{1F154019-9940-4147-8736-7FA50878480B}" srcOrd="0" destOrd="0" presId="urn:microsoft.com/office/officeart/2018/2/layout/IconCircleList"/>
    <dgm:cxn modelId="{63037AAD-9CC4-4B44-B29A-3EB98046E3C3}" type="presParOf" srcId="{0D5777E6-84E1-43E3-AC94-4AE48565365B}" destId="{8054DC86-5CB3-4053-9664-B2A2101255ED}" srcOrd="1" destOrd="0" presId="urn:microsoft.com/office/officeart/2018/2/layout/IconCircleList"/>
    <dgm:cxn modelId="{9449C1C3-EAB8-4CA7-AE6F-F7BFA115F3A8}" type="presParOf" srcId="{0D5777E6-84E1-43E3-AC94-4AE48565365B}" destId="{165B904F-0BD2-4FC3-9251-C3A341A9117D}" srcOrd="2" destOrd="0" presId="urn:microsoft.com/office/officeart/2018/2/layout/IconCircleList"/>
    <dgm:cxn modelId="{EA2CBE09-9417-4443-BBF1-01B29240907F}" type="presParOf" srcId="{0D5777E6-84E1-43E3-AC94-4AE48565365B}" destId="{BA4CE882-23FE-4776-94E7-C82FA1D421B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12A182-BB28-4150-8B1B-9991123AB0A1}" type="doc">
      <dgm:prSet loTypeId="urn:microsoft.com/office/officeart/2018/2/layout/IconLabel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FFF5E16E-0617-4737-8B94-43A030E97FD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T. H. E. stand for:</a:t>
          </a:r>
          <a:endParaRPr lang="en-US"/>
        </a:p>
      </dgm:t>
    </dgm:pt>
    <dgm:pt modelId="{C6CB2FE2-5FAD-4A05-835D-31431A3C3D91}" type="parTrans" cxnId="{B92AE9EF-1A1B-4F57-9658-109E13CC1DCA}">
      <dgm:prSet/>
      <dgm:spPr/>
      <dgm:t>
        <a:bodyPr/>
        <a:lstStyle/>
        <a:p>
          <a:endParaRPr lang="en-US"/>
        </a:p>
      </dgm:t>
    </dgm:pt>
    <dgm:pt modelId="{A5D9421E-0500-449C-BBD6-C345C5EC440B}" type="sibTrans" cxnId="{B92AE9EF-1A1B-4F57-9658-109E13CC1DCA}">
      <dgm:prSet/>
      <dgm:spPr/>
      <dgm:t>
        <a:bodyPr/>
        <a:lstStyle/>
        <a:p>
          <a:endParaRPr lang="en-US"/>
        </a:p>
      </dgm:t>
    </dgm:pt>
    <dgm:pt modelId="{3956F626-1067-49F5-A565-D32629FA3B8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Trust</a:t>
          </a:r>
          <a:endParaRPr lang="en-US"/>
        </a:p>
      </dgm:t>
    </dgm:pt>
    <dgm:pt modelId="{4913454F-49CC-48F1-82F7-92C267ACFA84}" type="parTrans" cxnId="{AEFA6A4C-2221-40D7-9F67-2F44636DD337}">
      <dgm:prSet/>
      <dgm:spPr/>
      <dgm:t>
        <a:bodyPr/>
        <a:lstStyle/>
        <a:p>
          <a:endParaRPr lang="en-US"/>
        </a:p>
      </dgm:t>
    </dgm:pt>
    <dgm:pt modelId="{41360AF6-E47A-4657-9092-AE2C7210FD42}" type="sibTrans" cxnId="{AEFA6A4C-2221-40D7-9F67-2F44636DD337}">
      <dgm:prSet/>
      <dgm:spPr/>
      <dgm:t>
        <a:bodyPr/>
        <a:lstStyle/>
        <a:p>
          <a:endParaRPr lang="en-US"/>
        </a:p>
      </dgm:t>
    </dgm:pt>
    <dgm:pt modelId="{6F83AC6F-114E-4218-8EBB-DB1B23F25A2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Honesty </a:t>
          </a:r>
          <a:endParaRPr lang="en-US"/>
        </a:p>
      </dgm:t>
    </dgm:pt>
    <dgm:pt modelId="{50B6020C-CE47-4615-9DEF-B68B1D77C898}" type="parTrans" cxnId="{8C110A56-8C48-41D1-9EA1-52E8C54A9F1A}">
      <dgm:prSet/>
      <dgm:spPr/>
      <dgm:t>
        <a:bodyPr/>
        <a:lstStyle/>
        <a:p>
          <a:endParaRPr lang="en-US"/>
        </a:p>
      </dgm:t>
    </dgm:pt>
    <dgm:pt modelId="{DA3E0997-E288-4B69-B0E9-DF3D32D8AB04}" type="sibTrans" cxnId="{8C110A56-8C48-41D1-9EA1-52E8C54A9F1A}">
      <dgm:prSet/>
      <dgm:spPr/>
      <dgm:t>
        <a:bodyPr/>
        <a:lstStyle/>
        <a:p>
          <a:endParaRPr lang="en-US"/>
        </a:p>
      </dgm:t>
    </dgm:pt>
    <dgm:pt modelId="{0078811A-3460-411F-AE11-ADD7BE56D04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Empathy</a:t>
          </a:r>
          <a:endParaRPr lang="en-US"/>
        </a:p>
      </dgm:t>
    </dgm:pt>
    <dgm:pt modelId="{72174ED5-E10B-4896-81A3-CF94FA4285D3}" type="parTrans" cxnId="{C711B456-8787-4D34-8F7C-13381B2BB7E1}">
      <dgm:prSet/>
      <dgm:spPr/>
      <dgm:t>
        <a:bodyPr/>
        <a:lstStyle/>
        <a:p>
          <a:endParaRPr lang="en-US"/>
        </a:p>
      </dgm:t>
    </dgm:pt>
    <dgm:pt modelId="{8788C89D-E108-4EF2-A8B3-F9A03134CB5E}" type="sibTrans" cxnId="{C711B456-8787-4D34-8F7C-13381B2BB7E1}">
      <dgm:prSet/>
      <dgm:spPr/>
      <dgm:t>
        <a:bodyPr/>
        <a:lstStyle/>
        <a:p>
          <a:endParaRPr lang="en-US"/>
        </a:p>
      </dgm:t>
    </dgm:pt>
    <dgm:pt modelId="{FD152079-EC68-46BA-9C8D-348700936A04}" type="pres">
      <dgm:prSet presAssocID="{4712A182-BB28-4150-8B1B-9991123AB0A1}" presName="root" presStyleCnt="0">
        <dgm:presLayoutVars>
          <dgm:dir/>
          <dgm:resizeHandles val="exact"/>
        </dgm:presLayoutVars>
      </dgm:prSet>
      <dgm:spPr/>
    </dgm:pt>
    <dgm:pt modelId="{820BF68C-C6D7-4376-9839-7B32D40EA5E6}" type="pres">
      <dgm:prSet presAssocID="{FFF5E16E-0617-4737-8B94-43A030E97FDD}" presName="compNode" presStyleCnt="0"/>
      <dgm:spPr/>
    </dgm:pt>
    <dgm:pt modelId="{C2709FBC-F2E9-400B-B381-84A414EC5EA6}" type="pres">
      <dgm:prSet presAssocID="{FFF5E16E-0617-4737-8B94-43A030E97FD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 and chairs"/>
        </a:ext>
      </dgm:extLst>
    </dgm:pt>
    <dgm:pt modelId="{E15CFB70-009C-4A9B-8136-DD0BF4DBB249}" type="pres">
      <dgm:prSet presAssocID="{FFF5E16E-0617-4737-8B94-43A030E97FDD}" presName="spaceRect" presStyleCnt="0"/>
      <dgm:spPr/>
    </dgm:pt>
    <dgm:pt modelId="{D2AEC771-D30D-4812-B3B9-711B5B59153E}" type="pres">
      <dgm:prSet presAssocID="{FFF5E16E-0617-4737-8B94-43A030E97FDD}" presName="textRect" presStyleLbl="revTx" presStyleIdx="0" presStyleCnt="4">
        <dgm:presLayoutVars>
          <dgm:chMax val="1"/>
          <dgm:chPref val="1"/>
        </dgm:presLayoutVars>
      </dgm:prSet>
      <dgm:spPr/>
    </dgm:pt>
    <dgm:pt modelId="{31A9CFA5-044C-4B06-897D-46AC64D035A1}" type="pres">
      <dgm:prSet presAssocID="{A5D9421E-0500-449C-BBD6-C345C5EC440B}" presName="sibTrans" presStyleCnt="0"/>
      <dgm:spPr/>
    </dgm:pt>
    <dgm:pt modelId="{AF2DFBE6-F655-40CF-B2C9-0784A39B5523}" type="pres">
      <dgm:prSet presAssocID="{3956F626-1067-49F5-A565-D32629FA3B85}" presName="compNode" presStyleCnt="0"/>
      <dgm:spPr/>
    </dgm:pt>
    <dgm:pt modelId="{47CFF04E-43D0-411B-86BA-D3F675C6C014}" type="pres">
      <dgm:prSet presAssocID="{3956F626-1067-49F5-A565-D32629FA3B8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8C60E6F-5E46-4E98-955E-F47B1C7453BB}" type="pres">
      <dgm:prSet presAssocID="{3956F626-1067-49F5-A565-D32629FA3B85}" presName="spaceRect" presStyleCnt="0"/>
      <dgm:spPr/>
    </dgm:pt>
    <dgm:pt modelId="{679F1E4F-2F3A-430A-BB41-CAF4E1DABABB}" type="pres">
      <dgm:prSet presAssocID="{3956F626-1067-49F5-A565-D32629FA3B85}" presName="textRect" presStyleLbl="revTx" presStyleIdx="1" presStyleCnt="4">
        <dgm:presLayoutVars>
          <dgm:chMax val="1"/>
          <dgm:chPref val="1"/>
        </dgm:presLayoutVars>
      </dgm:prSet>
      <dgm:spPr/>
    </dgm:pt>
    <dgm:pt modelId="{EE1DF1BA-97FC-4D23-BA05-78F384542E85}" type="pres">
      <dgm:prSet presAssocID="{41360AF6-E47A-4657-9092-AE2C7210FD42}" presName="sibTrans" presStyleCnt="0"/>
      <dgm:spPr/>
    </dgm:pt>
    <dgm:pt modelId="{9FADE02A-1C97-443F-82BB-36156304DE7E}" type="pres">
      <dgm:prSet presAssocID="{6F83AC6F-114E-4218-8EBB-DB1B23F25A2D}" presName="compNode" presStyleCnt="0"/>
      <dgm:spPr/>
    </dgm:pt>
    <dgm:pt modelId="{4D76FCB1-D98E-4FC8-B5C3-0C5143298005}" type="pres">
      <dgm:prSet presAssocID="{6F83AC6F-114E-4218-8EBB-DB1B23F25A2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974DA56F-F5D3-4432-AA03-2B0D157B492D}" type="pres">
      <dgm:prSet presAssocID="{6F83AC6F-114E-4218-8EBB-DB1B23F25A2D}" presName="spaceRect" presStyleCnt="0"/>
      <dgm:spPr/>
    </dgm:pt>
    <dgm:pt modelId="{E90C1340-73B8-4542-8D58-4761213ACCFB}" type="pres">
      <dgm:prSet presAssocID="{6F83AC6F-114E-4218-8EBB-DB1B23F25A2D}" presName="textRect" presStyleLbl="revTx" presStyleIdx="2" presStyleCnt="4">
        <dgm:presLayoutVars>
          <dgm:chMax val="1"/>
          <dgm:chPref val="1"/>
        </dgm:presLayoutVars>
      </dgm:prSet>
      <dgm:spPr/>
    </dgm:pt>
    <dgm:pt modelId="{1619C039-D392-4708-8F0D-156C497CC933}" type="pres">
      <dgm:prSet presAssocID="{DA3E0997-E288-4B69-B0E9-DF3D32D8AB04}" presName="sibTrans" presStyleCnt="0"/>
      <dgm:spPr/>
    </dgm:pt>
    <dgm:pt modelId="{0EF4C84D-2128-4257-85C9-1F7AF24D2D3A}" type="pres">
      <dgm:prSet presAssocID="{0078811A-3460-411F-AE11-ADD7BE56D04B}" presName="compNode" presStyleCnt="0"/>
      <dgm:spPr/>
    </dgm:pt>
    <dgm:pt modelId="{33DB5C43-B046-419B-B205-1C1C2A2C0C58}" type="pres">
      <dgm:prSet presAssocID="{0078811A-3460-411F-AE11-ADD7BE56D04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D9F8B81F-84D2-419D-81A2-726954DAC465}" type="pres">
      <dgm:prSet presAssocID="{0078811A-3460-411F-AE11-ADD7BE56D04B}" presName="spaceRect" presStyleCnt="0"/>
      <dgm:spPr/>
    </dgm:pt>
    <dgm:pt modelId="{C1F6BEBF-51C9-40EB-A32C-DF0083C80BAC}" type="pres">
      <dgm:prSet presAssocID="{0078811A-3460-411F-AE11-ADD7BE56D04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3FE7B65-ED55-4CEE-8B9D-95F443DCDC5A}" type="presOf" srcId="{FFF5E16E-0617-4737-8B94-43A030E97FDD}" destId="{D2AEC771-D30D-4812-B3B9-711B5B59153E}" srcOrd="0" destOrd="0" presId="urn:microsoft.com/office/officeart/2018/2/layout/IconLabelList"/>
    <dgm:cxn modelId="{AEFA6A4C-2221-40D7-9F67-2F44636DD337}" srcId="{4712A182-BB28-4150-8B1B-9991123AB0A1}" destId="{3956F626-1067-49F5-A565-D32629FA3B85}" srcOrd="1" destOrd="0" parTransId="{4913454F-49CC-48F1-82F7-92C267ACFA84}" sibTransId="{41360AF6-E47A-4657-9092-AE2C7210FD42}"/>
    <dgm:cxn modelId="{40A4A174-C561-4598-850A-7DFA46D91C65}" type="presOf" srcId="{6F83AC6F-114E-4218-8EBB-DB1B23F25A2D}" destId="{E90C1340-73B8-4542-8D58-4761213ACCFB}" srcOrd="0" destOrd="0" presId="urn:microsoft.com/office/officeart/2018/2/layout/IconLabelList"/>
    <dgm:cxn modelId="{8C110A56-8C48-41D1-9EA1-52E8C54A9F1A}" srcId="{4712A182-BB28-4150-8B1B-9991123AB0A1}" destId="{6F83AC6F-114E-4218-8EBB-DB1B23F25A2D}" srcOrd="2" destOrd="0" parTransId="{50B6020C-CE47-4615-9DEF-B68B1D77C898}" sibTransId="{DA3E0997-E288-4B69-B0E9-DF3D32D8AB04}"/>
    <dgm:cxn modelId="{C711B456-8787-4D34-8F7C-13381B2BB7E1}" srcId="{4712A182-BB28-4150-8B1B-9991123AB0A1}" destId="{0078811A-3460-411F-AE11-ADD7BE56D04B}" srcOrd="3" destOrd="0" parTransId="{72174ED5-E10B-4896-81A3-CF94FA4285D3}" sibTransId="{8788C89D-E108-4EF2-A8B3-F9A03134CB5E}"/>
    <dgm:cxn modelId="{26A2EBA4-FC63-4746-939D-5F096BE286B2}" type="presOf" srcId="{4712A182-BB28-4150-8B1B-9991123AB0A1}" destId="{FD152079-EC68-46BA-9C8D-348700936A04}" srcOrd="0" destOrd="0" presId="urn:microsoft.com/office/officeart/2018/2/layout/IconLabelList"/>
    <dgm:cxn modelId="{174130B5-4BEC-405E-9F26-BD4CFD6BCC2D}" type="presOf" srcId="{0078811A-3460-411F-AE11-ADD7BE56D04B}" destId="{C1F6BEBF-51C9-40EB-A32C-DF0083C80BAC}" srcOrd="0" destOrd="0" presId="urn:microsoft.com/office/officeart/2018/2/layout/IconLabelList"/>
    <dgm:cxn modelId="{7D9300DD-C932-4876-BC23-D5900A927074}" type="presOf" srcId="{3956F626-1067-49F5-A565-D32629FA3B85}" destId="{679F1E4F-2F3A-430A-BB41-CAF4E1DABABB}" srcOrd="0" destOrd="0" presId="urn:microsoft.com/office/officeart/2018/2/layout/IconLabelList"/>
    <dgm:cxn modelId="{B92AE9EF-1A1B-4F57-9658-109E13CC1DCA}" srcId="{4712A182-BB28-4150-8B1B-9991123AB0A1}" destId="{FFF5E16E-0617-4737-8B94-43A030E97FDD}" srcOrd="0" destOrd="0" parTransId="{C6CB2FE2-5FAD-4A05-835D-31431A3C3D91}" sibTransId="{A5D9421E-0500-449C-BBD6-C345C5EC440B}"/>
    <dgm:cxn modelId="{A87FB4B7-E4DB-4B2E-B2CE-945A9743216C}" type="presParOf" srcId="{FD152079-EC68-46BA-9C8D-348700936A04}" destId="{820BF68C-C6D7-4376-9839-7B32D40EA5E6}" srcOrd="0" destOrd="0" presId="urn:microsoft.com/office/officeart/2018/2/layout/IconLabelList"/>
    <dgm:cxn modelId="{F10AE1E9-4E4C-42DB-A63C-98AE6FEC1486}" type="presParOf" srcId="{820BF68C-C6D7-4376-9839-7B32D40EA5E6}" destId="{C2709FBC-F2E9-400B-B381-84A414EC5EA6}" srcOrd="0" destOrd="0" presId="urn:microsoft.com/office/officeart/2018/2/layout/IconLabelList"/>
    <dgm:cxn modelId="{2884277B-BEC0-4F43-AD6E-8C9659DE9D66}" type="presParOf" srcId="{820BF68C-C6D7-4376-9839-7B32D40EA5E6}" destId="{E15CFB70-009C-4A9B-8136-DD0BF4DBB249}" srcOrd="1" destOrd="0" presId="urn:microsoft.com/office/officeart/2018/2/layout/IconLabelList"/>
    <dgm:cxn modelId="{E6146C22-E12A-46AA-A28B-7867DC853434}" type="presParOf" srcId="{820BF68C-C6D7-4376-9839-7B32D40EA5E6}" destId="{D2AEC771-D30D-4812-B3B9-711B5B59153E}" srcOrd="2" destOrd="0" presId="urn:microsoft.com/office/officeart/2018/2/layout/IconLabelList"/>
    <dgm:cxn modelId="{5AAD93FF-8D1E-46C8-91F1-F68F4741E90E}" type="presParOf" srcId="{FD152079-EC68-46BA-9C8D-348700936A04}" destId="{31A9CFA5-044C-4B06-897D-46AC64D035A1}" srcOrd="1" destOrd="0" presId="urn:microsoft.com/office/officeart/2018/2/layout/IconLabelList"/>
    <dgm:cxn modelId="{A600F9B2-0983-4C8C-886F-FD81CE82578B}" type="presParOf" srcId="{FD152079-EC68-46BA-9C8D-348700936A04}" destId="{AF2DFBE6-F655-40CF-B2C9-0784A39B5523}" srcOrd="2" destOrd="0" presId="urn:microsoft.com/office/officeart/2018/2/layout/IconLabelList"/>
    <dgm:cxn modelId="{53AC60BE-C83F-4723-8A5F-28DFB738A6F7}" type="presParOf" srcId="{AF2DFBE6-F655-40CF-B2C9-0784A39B5523}" destId="{47CFF04E-43D0-411B-86BA-D3F675C6C014}" srcOrd="0" destOrd="0" presId="urn:microsoft.com/office/officeart/2018/2/layout/IconLabelList"/>
    <dgm:cxn modelId="{9EBBD5FC-B44B-4CF3-8F62-2917056DF8DF}" type="presParOf" srcId="{AF2DFBE6-F655-40CF-B2C9-0784A39B5523}" destId="{28C60E6F-5E46-4E98-955E-F47B1C7453BB}" srcOrd="1" destOrd="0" presId="urn:microsoft.com/office/officeart/2018/2/layout/IconLabelList"/>
    <dgm:cxn modelId="{C240BF94-28F4-43F3-91BF-63884651F156}" type="presParOf" srcId="{AF2DFBE6-F655-40CF-B2C9-0784A39B5523}" destId="{679F1E4F-2F3A-430A-BB41-CAF4E1DABABB}" srcOrd="2" destOrd="0" presId="urn:microsoft.com/office/officeart/2018/2/layout/IconLabelList"/>
    <dgm:cxn modelId="{9E2166EB-3944-4D03-842D-0C4FC06ED70F}" type="presParOf" srcId="{FD152079-EC68-46BA-9C8D-348700936A04}" destId="{EE1DF1BA-97FC-4D23-BA05-78F384542E85}" srcOrd="3" destOrd="0" presId="urn:microsoft.com/office/officeart/2018/2/layout/IconLabelList"/>
    <dgm:cxn modelId="{109A140C-BACC-4929-949C-71230AC917F3}" type="presParOf" srcId="{FD152079-EC68-46BA-9C8D-348700936A04}" destId="{9FADE02A-1C97-443F-82BB-36156304DE7E}" srcOrd="4" destOrd="0" presId="urn:microsoft.com/office/officeart/2018/2/layout/IconLabelList"/>
    <dgm:cxn modelId="{95C062F1-C2ED-4EED-984A-A894C6F3A974}" type="presParOf" srcId="{9FADE02A-1C97-443F-82BB-36156304DE7E}" destId="{4D76FCB1-D98E-4FC8-B5C3-0C5143298005}" srcOrd="0" destOrd="0" presId="urn:microsoft.com/office/officeart/2018/2/layout/IconLabelList"/>
    <dgm:cxn modelId="{C2C0E569-AB35-4284-B60D-6045FCCAF254}" type="presParOf" srcId="{9FADE02A-1C97-443F-82BB-36156304DE7E}" destId="{974DA56F-F5D3-4432-AA03-2B0D157B492D}" srcOrd="1" destOrd="0" presId="urn:microsoft.com/office/officeart/2018/2/layout/IconLabelList"/>
    <dgm:cxn modelId="{90101260-F4F4-4B8D-B64B-A06FD4EB45A2}" type="presParOf" srcId="{9FADE02A-1C97-443F-82BB-36156304DE7E}" destId="{E90C1340-73B8-4542-8D58-4761213ACCFB}" srcOrd="2" destOrd="0" presId="urn:microsoft.com/office/officeart/2018/2/layout/IconLabelList"/>
    <dgm:cxn modelId="{20C2012C-7504-4C08-A324-8FC9332E7D2B}" type="presParOf" srcId="{FD152079-EC68-46BA-9C8D-348700936A04}" destId="{1619C039-D392-4708-8F0D-156C497CC933}" srcOrd="5" destOrd="0" presId="urn:microsoft.com/office/officeart/2018/2/layout/IconLabelList"/>
    <dgm:cxn modelId="{A7C047AC-6269-4AD9-B739-93016FA3BC79}" type="presParOf" srcId="{FD152079-EC68-46BA-9C8D-348700936A04}" destId="{0EF4C84D-2128-4257-85C9-1F7AF24D2D3A}" srcOrd="6" destOrd="0" presId="urn:microsoft.com/office/officeart/2018/2/layout/IconLabelList"/>
    <dgm:cxn modelId="{34F941F4-879A-43CB-929F-D35C115CADDE}" type="presParOf" srcId="{0EF4C84D-2128-4257-85C9-1F7AF24D2D3A}" destId="{33DB5C43-B046-419B-B205-1C1C2A2C0C58}" srcOrd="0" destOrd="0" presId="urn:microsoft.com/office/officeart/2018/2/layout/IconLabelList"/>
    <dgm:cxn modelId="{7DF186FB-BC8E-420F-B434-CA540E02905A}" type="presParOf" srcId="{0EF4C84D-2128-4257-85C9-1F7AF24D2D3A}" destId="{D9F8B81F-84D2-419D-81A2-726954DAC465}" srcOrd="1" destOrd="0" presId="urn:microsoft.com/office/officeart/2018/2/layout/IconLabelList"/>
    <dgm:cxn modelId="{B7524885-66E5-4DF9-A6A4-BB85251778D5}" type="presParOf" srcId="{0EF4C84D-2128-4257-85C9-1F7AF24D2D3A}" destId="{C1F6BEBF-51C9-40EB-A32C-DF0083C80BA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55436CF-9002-4EE5-8A9D-79CAB0116A35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067665D4-F1C3-42A8-982C-DF12407008DB}">
      <dgm:prSet/>
      <dgm:spPr/>
      <dgm:t>
        <a:bodyPr/>
        <a:lstStyle/>
        <a:p>
          <a:r>
            <a:rPr lang="en-GB"/>
            <a:t>Example : patient feels dizzy </a:t>
          </a:r>
          <a:endParaRPr lang="en-US"/>
        </a:p>
      </dgm:t>
    </dgm:pt>
    <dgm:pt modelId="{DB947392-49FE-4AD8-BD9A-CF06CC782810}" type="parTrans" cxnId="{96331C8A-8E1C-4CE8-938F-0EDDC83344E9}">
      <dgm:prSet/>
      <dgm:spPr/>
      <dgm:t>
        <a:bodyPr/>
        <a:lstStyle/>
        <a:p>
          <a:endParaRPr lang="en-US"/>
        </a:p>
      </dgm:t>
    </dgm:pt>
    <dgm:pt modelId="{0417E9A5-ED1F-4BB6-9DE1-63EAD52E4FF0}" type="sibTrans" cxnId="{96331C8A-8E1C-4CE8-938F-0EDDC83344E9}">
      <dgm:prSet/>
      <dgm:spPr/>
      <dgm:t>
        <a:bodyPr/>
        <a:lstStyle/>
        <a:p>
          <a:endParaRPr lang="en-US"/>
        </a:p>
      </dgm:t>
    </dgm:pt>
    <dgm:pt modelId="{C896CCC0-400E-4D9D-86CA-55705B6F0AAC}">
      <dgm:prSet/>
      <dgm:spPr/>
      <dgm:t>
        <a:bodyPr/>
        <a:lstStyle/>
        <a:p>
          <a:r>
            <a:rPr lang="en-GB"/>
            <a:t>Use SBAR: </a:t>
          </a:r>
          <a:endParaRPr lang="en-US"/>
        </a:p>
      </dgm:t>
    </dgm:pt>
    <dgm:pt modelId="{FF96C55E-CA4F-486C-AA62-0EF675C982E1}" type="parTrans" cxnId="{337BC9D7-75BB-4DEF-A546-BB0682925AA5}">
      <dgm:prSet/>
      <dgm:spPr/>
      <dgm:t>
        <a:bodyPr/>
        <a:lstStyle/>
        <a:p>
          <a:endParaRPr lang="en-US"/>
        </a:p>
      </dgm:t>
    </dgm:pt>
    <dgm:pt modelId="{DFC35606-B58D-4931-9D58-9B9B30C3C92C}" type="sibTrans" cxnId="{337BC9D7-75BB-4DEF-A546-BB0682925AA5}">
      <dgm:prSet/>
      <dgm:spPr/>
      <dgm:t>
        <a:bodyPr/>
        <a:lstStyle/>
        <a:p>
          <a:endParaRPr lang="en-US"/>
        </a:p>
      </dgm:t>
    </dgm:pt>
    <dgm:pt modelId="{7521C5F8-E5A7-4FBF-A8A2-B9EEE20F6A31}">
      <dgm:prSet/>
      <dgm:spPr/>
      <dgm:t>
        <a:bodyPr/>
        <a:lstStyle/>
        <a:p>
          <a:r>
            <a:rPr lang="en-GB"/>
            <a:t>Situation: patient feels dizzy</a:t>
          </a:r>
          <a:endParaRPr lang="en-US"/>
        </a:p>
      </dgm:t>
    </dgm:pt>
    <dgm:pt modelId="{1682E57C-FD91-4386-9F6F-0A74D5F4EDBA}" type="parTrans" cxnId="{C3056409-612F-4245-B11B-CFA719E299CB}">
      <dgm:prSet/>
      <dgm:spPr/>
      <dgm:t>
        <a:bodyPr/>
        <a:lstStyle/>
        <a:p>
          <a:endParaRPr lang="en-US"/>
        </a:p>
      </dgm:t>
    </dgm:pt>
    <dgm:pt modelId="{8B2C2E93-AD54-4C9A-852C-7C8034080993}" type="sibTrans" cxnId="{C3056409-612F-4245-B11B-CFA719E299CB}">
      <dgm:prSet/>
      <dgm:spPr/>
      <dgm:t>
        <a:bodyPr/>
        <a:lstStyle/>
        <a:p>
          <a:endParaRPr lang="en-US"/>
        </a:p>
      </dgm:t>
    </dgm:pt>
    <dgm:pt modelId="{0003CAC0-2F81-4526-B7D3-ACA442AD4F8E}">
      <dgm:prSet/>
      <dgm:spPr/>
      <dgm:t>
        <a:bodyPr/>
        <a:lstStyle/>
        <a:p>
          <a:r>
            <a:rPr lang="en-GB"/>
            <a:t>Background: patient had surgery</a:t>
          </a:r>
          <a:endParaRPr lang="en-US"/>
        </a:p>
      </dgm:t>
    </dgm:pt>
    <dgm:pt modelId="{27ECFE74-53FF-403D-9A5D-C7876FE8D534}" type="parTrans" cxnId="{24D51606-D3C9-4AC0-A90F-1E1F1352643A}">
      <dgm:prSet/>
      <dgm:spPr/>
      <dgm:t>
        <a:bodyPr/>
        <a:lstStyle/>
        <a:p>
          <a:endParaRPr lang="en-US"/>
        </a:p>
      </dgm:t>
    </dgm:pt>
    <dgm:pt modelId="{0B34AEE9-5757-49F8-A23E-AC9D7EBE06A9}" type="sibTrans" cxnId="{24D51606-D3C9-4AC0-A90F-1E1F1352643A}">
      <dgm:prSet/>
      <dgm:spPr/>
      <dgm:t>
        <a:bodyPr/>
        <a:lstStyle/>
        <a:p>
          <a:endParaRPr lang="en-US"/>
        </a:p>
      </dgm:t>
    </dgm:pt>
    <dgm:pt modelId="{349F46E1-0A7F-4A91-A70D-5B02AC25B296}">
      <dgm:prSet/>
      <dgm:spPr/>
      <dgm:t>
        <a:bodyPr/>
        <a:lstStyle/>
        <a:p>
          <a:r>
            <a:rPr lang="en-GB"/>
            <a:t>Assessment: Patient looks weak</a:t>
          </a:r>
          <a:endParaRPr lang="en-US"/>
        </a:p>
      </dgm:t>
    </dgm:pt>
    <dgm:pt modelId="{63FA10CE-C08C-4242-8D43-AC6B31870A70}" type="parTrans" cxnId="{1552B539-FBE8-4886-8E37-742B34971B4E}">
      <dgm:prSet/>
      <dgm:spPr/>
      <dgm:t>
        <a:bodyPr/>
        <a:lstStyle/>
        <a:p>
          <a:endParaRPr lang="en-US"/>
        </a:p>
      </dgm:t>
    </dgm:pt>
    <dgm:pt modelId="{2C3B8C0F-0DBF-4700-84CB-70AB8052EF8B}" type="sibTrans" cxnId="{1552B539-FBE8-4886-8E37-742B34971B4E}">
      <dgm:prSet/>
      <dgm:spPr/>
      <dgm:t>
        <a:bodyPr/>
        <a:lstStyle/>
        <a:p>
          <a:endParaRPr lang="en-US"/>
        </a:p>
      </dgm:t>
    </dgm:pt>
    <dgm:pt modelId="{D6F44877-799A-4956-B2BF-C480CCBFB1C7}">
      <dgm:prSet/>
      <dgm:spPr/>
      <dgm:t>
        <a:bodyPr/>
        <a:lstStyle/>
        <a:p>
          <a:r>
            <a:rPr lang="en-GB"/>
            <a:t>Recommendation: Inform nurse</a:t>
          </a:r>
          <a:endParaRPr lang="en-US"/>
        </a:p>
      </dgm:t>
    </dgm:pt>
    <dgm:pt modelId="{54ABC129-E734-48F8-B0D4-7C0DD48D9CD8}" type="parTrans" cxnId="{4448CA3D-0BD4-4664-BC23-3D2F6584DABF}">
      <dgm:prSet/>
      <dgm:spPr/>
      <dgm:t>
        <a:bodyPr/>
        <a:lstStyle/>
        <a:p>
          <a:endParaRPr lang="en-US"/>
        </a:p>
      </dgm:t>
    </dgm:pt>
    <dgm:pt modelId="{7837CA5E-E206-406C-9BCE-62F235272037}" type="sibTrans" cxnId="{4448CA3D-0BD4-4664-BC23-3D2F6584DABF}">
      <dgm:prSet/>
      <dgm:spPr/>
      <dgm:t>
        <a:bodyPr/>
        <a:lstStyle/>
        <a:p>
          <a:endParaRPr lang="en-US"/>
        </a:p>
      </dgm:t>
    </dgm:pt>
    <dgm:pt modelId="{0897F494-599F-4FF6-BA9C-0168D88AC662}" type="pres">
      <dgm:prSet presAssocID="{A55436CF-9002-4EE5-8A9D-79CAB0116A35}" presName="vert0" presStyleCnt="0">
        <dgm:presLayoutVars>
          <dgm:dir/>
          <dgm:animOne val="branch"/>
          <dgm:animLvl val="lvl"/>
        </dgm:presLayoutVars>
      </dgm:prSet>
      <dgm:spPr/>
    </dgm:pt>
    <dgm:pt modelId="{330AA7DE-2CCA-484B-BA2A-09124C17C0F8}" type="pres">
      <dgm:prSet presAssocID="{067665D4-F1C3-42A8-982C-DF12407008DB}" presName="thickLine" presStyleLbl="alignNode1" presStyleIdx="0" presStyleCnt="6"/>
      <dgm:spPr/>
    </dgm:pt>
    <dgm:pt modelId="{F6B4A0CE-1047-48D9-9B8A-AD0CE78BE162}" type="pres">
      <dgm:prSet presAssocID="{067665D4-F1C3-42A8-982C-DF12407008DB}" presName="horz1" presStyleCnt="0"/>
      <dgm:spPr/>
    </dgm:pt>
    <dgm:pt modelId="{2B6248EE-454B-4E77-9336-62FC3A88E0DC}" type="pres">
      <dgm:prSet presAssocID="{067665D4-F1C3-42A8-982C-DF12407008DB}" presName="tx1" presStyleLbl="revTx" presStyleIdx="0" presStyleCnt="6"/>
      <dgm:spPr/>
    </dgm:pt>
    <dgm:pt modelId="{33EF0300-9AD9-46E7-B7CA-DC96C09F91A9}" type="pres">
      <dgm:prSet presAssocID="{067665D4-F1C3-42A8-982C-DF12407008DB}" presName="vert1" presStyleCnt="0"/>
      <dgm:spPr/>
    </dgm:pt>
    <dgm:pt modelId="{59694BC3-40B1-4AA8-8E5D-1A3AA45EF12A}" type="pres">
      <dgm:prSet presAssocID="{C896CCC0-400E-4D9D-86CA-55705B6F0AAC}" presName="thickLine" presStyleLbl="alignNode1" presStyleIdx="1" presStyleCnt="6"/>
      <dgm:spPr/>
    </dgm:pt>
    <dgm:pt modelId="{341E8D70-1C26-4C54-8D6C-4EA0F6CB07BB}" type="pres">
      <dgm:prSet presAssocID="{C896CCC0-400E-4D9D-86CA-55705B6F0AAC}" presName="horz1" presStyleCnt="0"/>
      <dgm:spPr/>
    </dgm:pt>
    <dgm:pt modelId="{5A7905A8-A50F-4614-8221-935820E1637B}" type="pres">
      <dgm:prSet presAssocID="{C896CCC0-400E-4D9D-86CA-55705B6F0AAC}" presName="tx1" presStyleLbl="revTx" presStyleIdx="1" presStyleCnt="6"/>
      <dgm:spPr/>
    </dgm:pt>
    <dgm:pt modelId="{35DD03EA-18DD-4525-81DC-3BE27408A7F5}" type="pres">
      <dgm:prSet presAssocID="{C896CCC0-400E-4D9D-86CA-55705B6F0AAC}" presName="vert1" presStyleCnt="0"/>
      <dgm:spPr/>
    </dgm:pt>
    <dgm:pt modelId="{2C5F63B9-ACA4-40DC-87E9-886CA2CA74E4}" type="pres">
      <dgm:prSet presAssocID="{7521C5F8-E5A7-4FBF-A8A2-B9EEE20F6A31}" presName="thickLine" presStyleLbl="alignNode1" presStyleIdx="2" presStyleCnt="6"/>
      <dgm:spPr/>
    </dgm:pt>
    <dgm:pt modelId="{A550D454-D177-45F8-BCBC-7A6EE1DCA1AE}" type="pres">
      <dgm:prSet presAssocID="{7521C5F8-E5A7-4FBF-A8A2-B9EEE20F6A31}" presName="horz1" presStyleCnt="0"/>
      <dgm:spPr/>
    </dgm:pt>
    <dgm:pt modelId="{BDB1A929-C58F-47E7-BB4C-8C83E272ED86}" type="pres">
      <dgm:prSet presAssocID="{7521C5F8-E5A7-4FBF-A8A2-B9EEE20F6A31}" presName="tx1" presStyleLbl="revTx" presStyleIdx="2" presStyleCnt="6"/>
      <dgm:spPr/>
    </dgm:pt>
    <dgm:pt modelId="{EAE5B682-1F45-4C2A-9E69-6287825C2B7F}" type="pres">
      <dgm:prSet presAssocID="{7521C5F8-E5A7-4FBF-A8A2-B9EEE20F6A31}" presName="vert1" presStyleCnt="0"/>
      <dgm:spPr/>
    </dgm:pt>
    <dgm:pt modelId="{BA5EA27E-A852-4C72-87A8-30FC9B19F2EE}" type="pres">
      <dgm:prSet presAssocID="{0003CAC0-2F81-4526-B7D3-ACA442AD4F8E}" presName="thickLine" presStyleLbl="alignNode1" presStyleIdx="3" presStyleCnt="6"/>
      <dgm:spPr/>
    </dgm:pt>
    <dgm:pt modelId="{E20200B0-149C-426D-B366-873FE855FED5}" type="pres">
      <dgm:prSet presAssocID="{0003CAC0-2F81-4526-B7D3-ACA442AD4F8E}" presName="horz1" presStyleCnt="0"/>
      <dgm:spPr/>
    </dgm:pt>
    <dgm:pt modelId="{35E76143-F78C-43F3-9727-7C35E2571C53}" type="pres">
      <dgm:prSet presAssocID="{0003CAC0-2F81-4526-B7D3-ACA442AD4F8E}" presName="tx1" presStyleLbl="revTx" presStyleIdx="3" presStyleCnt="6"/>
      <dgm:spPr/>
    </dgm:pt>
    <dgm:pt modelId="{930C4C51-7949-40EE-A677-031498325C6A}" type="pres">
      <dgm:prSet presAssocID="{0003CAC0-2F81-4526-B7D3-ACA442AD4F8E}" presName="vert1" presStyleCnt="0"/>
      <dgm:spPr/>
    </dgm:pt>
    <dgm:pt modelId="{E37B503E-A938-40E3-A814-FCF6E97FA0E6}" type="pres">
      <dgm:prSet presAssocID="{349F46E1-0A7F-4A91-A70D-5B02AC25B296}" presName="thickLine" presStyleLbl="alignNode1" presStyleIdx="4" presStyleCnt="6"/>
      <dgm:spPr/>
    </dgm:pt>
    <dgm:pt modelId="{B2F7782D-88F0-4A0B-BAC6-720F919E21DB}" type="pres">
      <dgm:prSet presAssocID="{349F46E1-0A7F-4A91-A70D-5B02AC25B296}" presName="horz1" presStyleCnt="0"/>
      <dgm:spPr/>
    </dgm:pt>
    <dgm:pt modelId="{D253ABB4-6EE7-42FF-B4F3-E48CE59B7E5F}" type="pres">
      <dgm:prSet presAssocID="{349F46E1-0A7F-4A91-A70D-5B02AC25B296}" presName="tx1" presStyleLbl="revTx" presStyleIdx="4" presStyleCnt="6"/>
      <dgm:spPr/>
    </dgm:pt>
    <dgm:pt modelId="{3DC1DCDE-D9CD-4E1A-B1FB-F12E9DC0433D}" type="pres">
      <dgm:prSet presAssocID="{349F46E1-0A7F-4A91-A70D-5B02AC25B296}" presName="vert1" presStyleCnt="0"/>
      <dgm:spPr/>
    </dgm:pt>
    <dgm:pt modelId="{5FFF477C-B5EA-43E2-8BD0-6148FF85834A}" type="pres">
      <dgm:prSet presAssocID="{D6F44877-799A-4956-B2BF-C480CCBFB1C7}" presName="thickLine" presStyleLbl="alignNode1" presStyleIdx="5" presStyleCnt="6"/>
      <dgm:spPr/>
    </dgm:pt>
    <dgm:pt modelId="{F4A71371-8433-4A6B-9117-7F039182A4D2}" type="pres">
      <dgm:prSet presAssocID="{D6F44877-799A-4956-B2BF-C480CCBFB1C7}" presName="horz1" presStyleCnt="0"/>
      <dgm:spPr/>
    </dgm:pt>
    <dgm:pt modelId="{185FCB31-B199-4E62-B5ED-7AFB8E9128D9}" type="pres">
      <dgm:prSet presAssocID="{D6F44877-799A-4956-B2BF-C480CCBFB1C7}" presName="tx1" presStyleLbl="revTx" presStyleIdx="5" presStyleCnt="6"/>
      <dgm:spPr/>
    </dgm:pt>
    <dgm:pt modelId="{78F51732-F45E-4BC9-B06F-F1A01132E815}" type="pres">
      <dgm:prSet presAssocID="{D6F44877-799A-4956-B2BF-C480CCBFB1C7}" presName="vert1" presStyleCnt="0"/>
      <dgm:spPr/>
    </dgm:pt>
  </dgm:ptLst>
  <dgm:cxnLst>
    <dgm:cxn modelId="{24D51606-D3C9-4AC0-A90F-1E1F1352643A}" srcId="{A55436CF-9002-4EE5-8A9D-79CAB0116A35}" destId="{0003CAC0-2F81-4526-B7D3-ACA442AD4F8E}" srcOrd="3" destOrd="0" parTransId="{27ECFE74-53FF-403D-9A5D-C7876FE8D534}" sibTransId="{0B34AEE9-5757-49F8-A23E-AC9D7EBE06A9}"/>
    <dgm:cxn modelId="{C3056409-612F-4245-B11B-CFA719E299CB}" srcId="{A55436CF-9002-4EE5-8A9D-79CAB0116A35}" destId="{7521C5F8-E5A7-4FBF-A8A2-B9EEE20F6A31}" srcOrd="2" destOrd="0" parTransId="{1682E57C-FD91-4386-9F6F-0A74D5F4EDBA}" sibTransId="{8B2C2E93-AD54-4C9A-852C-7C8034080993}"/>
    <dgm:cxn modelId="{AC275E32-4AEA-4F58-B630-36B2EB113297}" type="presOf" srcId="{A55436CF-9002-4EE5-8A9D-79CAB0116A35}" destId="{0897F494-599F-4FF6-BA9C-0168D88AC662}" srcOrd="0" destOrd="0" presId="urn:microsoft.com/office/officeart/2008/layout/LinedList"/>
    <dgm:cxn modelId="{1552B539-FBE8-4886-8E37-742B34971B4E}" srcId="{A55436CF-9002-4EE5-8A9D-79CAB0116A35}" destId="{349F46E1-0A7F-4A91-A70D-5B02AC25B296}" srcOrd="4" destOrd="0" parTransId="{63FA10CE-C08C-4242-8D43-AC6B31870A70}" sibTransId="{2C3B8C0F-0DBF-4700-84CB-70AB8052EF8B}"/>
    <dgm:cxn modelId="{4448CA3D-0BD4-4664-BC23-3D2F6584DABF}" srcId="{A55436CF-9002-4EE5-8A9D-79CAB0116A35}" destId="{D6F44877-799A-4956-B2BF-C480CCBFB1C7}" srcOrd="5" destOrd="0" parTransId="{54ABC129-E734-48F8-B0D4-7C0DD48D9CD8}" sibTransId="{7837CA5E-E206-406C-9BCE-62F235272037}"/>
    <dgm:cxn modelId="{7B779260-20F6-41E4-9AF6-629566763995}" type="presOf" srcId="{0003CAC0-2F81-4526-B7D3-ACA442AD4F8E}" destId="{35E76143-F78C-43F3-9727-7C35E2571C53}" srcOrd="0" destOrd="0" presId="urn:microsoft.com/office/officeart/2008/layout/LinedList"/>
    <dgm:cxn modelId="{25223B6D-A8AE-4821-9E2E-D7D2FA828A86}" type="presOf" srcId="{D6F44877-799A-4956-B2BF-C480CCBFB1C7}" destId="{185FCB31-B199-4E62-B5ED-7AFB8E9128D9}" srcOrd="0" destOrd="0" presId="urn:microsoft.com/office/officeart/2008/layout/LinedList"/>
    <dgm:cxn modelId="{92C56172-FF2B-4ECB-B37B-DF8ECD4DA1C1}" type="presOf" srcId="{067665D4-F1C3-42A8-982C-DF12407008DB}" destId="{2B6248EE-454B-4E77-9336-62FC3A88E0DC}" srcOrd="0" destOrd="0" presId="urn:microsoft.com/office/officeart/2008/layout/LinedList"/>
    <dgm:cxn modelId="{38869055-BB8B-44FD-9663-41DEFDDD2676}" type="presOf" srcId="{C896CCC0-400E-4D9D-86CA-55705B6F0AAC}" destId="{5A7905A8-A50F-4614-8221-935820E1637B}" srcOrd="0" destOrd="0" presId="urn:microsoft.com/office/officeart/2008/layout/LinedList"/>
    <dgm:cxn modelId="{14746A7F-76BD-4C7D-A057-20C4397363A2}" type="presOf" srcId="{349F46E1-0A7F-4A91-A70D-5B02AC25B296}" destId="{D253ABB4-6EE7-42FF-B4F3-E48CE59B7E5F}" srcOrd="0" destOrd="0" presId="urn:microsoft.com/office/officeart/2008/layout/LinedList"/>
    <dgm:cxn modelId="{96331C8A-8E1C-4CE8-938F-0EDDC83344E9}" srcId="{A55436CF-9002-4EE5-8A9D-79CAB0116A35}" destId="{067665D4-F1C3-42A8-982C-DF12407008DB}" srcOrd="0" destOrd="0" parTransId="{DB947392-49FE-4AD8-BD9A-CF06CC782810}" sibTransId="{0417E9A5-ED1F-4BB6-9DE1-63EAD52E4FF0}"/>
    <dgm:cxn modelId="{337BC9D7-75BB-4DEF-A546-BB0682925AA5}" srcId="{A55436CF-9002-4EE5-8A9D-79CAB0116A35}" destId="{C896CCC0-400E-4D9D-86CA-55705B6F0AAC}" srcOrd="1" destOrd="0" parTransId="{FF96C55E-CA4F-486C-AA62-0EF675C982E1}" sibTransId="{DFC35606-B58D-4931-9D58-9B9B30C3C92C}"/>
    <dgm:cxn modelId="{C7D072F7-6F60-4EE6-B3B4-CFC76EF0ABBB}" type="presOf" srcId="{7521C5F8-E5A7-4FBF-A8A2-B9EEE20F6A31}" destId="{BDB1A929-C58F-47E7-BB4C-8C83E272ED86}" srcOrd="0" destOrd="0" presId="urn:microsoft.com/office/officeart/2008/layout/LinedList"/>
    <dgm:cxn modelId="{A3996E34-83EC-4847-A4CA-4A7C8548316D}" type="presParOf" srcId="{0897F494-599F-4FF6-BA9C-0168D88AC662}" destId="{330AA7DE-2CCA-484B-BA2A-09124C17C0F8}" srcOrd="0" destOrd="0" presId="urn:microsoft.com/office/officeart/2008/layout/LinedList"/>
    <dgm:cxn modelId="{6604CE06-E09E-4A79-83D3-912FBB5C2D05}" type="presParOf" srcId="{0897F494-599F-4FF6-BA9C-0168D88AC662}" destId="{F6B4A0CE-1047-48D9-9B8A-AD0CE78BE162}" srcOrd="1" destOrd="0" presId="urn:microsoft.com/office/officeart/2008/layout/LinedList"/>
    <dgm:cxn modelId="{97A16CE9-57E9-432B-B746-31E737586ABC}" type="presParOf" srcId="{F6B4A0CE-1047-48D9-9B8A-AD0CE78BE162}" destId="{2B6248EE-454B-4E77-9336-62FC3A88E0DC}" srcOrd="0" destOrd="0" presId="urn:microsoft.com/office/officeart/2008/layout/LinedList"/>
    <dgm:cxn modelId="{6CC7057A-54FC-4985-8240-D3E36C074082}" type="presParOf" srcId="{F6B4A0CE-1047-48D9-9B8A-AD0CE78BE162}" destId="{33EF0300-9AD9-46E7-B7CA-DC96C09F91A9}" srcOrd="1" destOrd="0" presId="urn:microsoft.com/office/officeart/2008/layout/LinedList"/>
    <dgm:cxn modelId="{30FAE8DD-4FF2-4AA7-825D-B0262B3FEA9A}" type="presParOf" srcId="{0897F494-599F-4FF6-BA9C-0168D88AC662}" destId="{59694BC3-40B1-4AA8-8E5D-1A3AA45EF12A}" srcOrd="2" destOrd="0" presId="urn:microsoft.com/office/officeart/2008/layout/LinedList"/>
    <dgm:cxn modelId="{06E961E5-F2D6-433B-AC8A-47F98FD4A628}" type="presParOf" srcId="{0897F494-599F-4FF6-BA9C-0168D88AC662}" destId="{341E8D70-1C26-4C54-8D6C-4EA0F6CB07BB}" srcOrd="3" destOrd="0" presId="urn:microsoft.com/office/officeart/2008/layout/LinedList"/>
    <dgm:cxn modelId="{8387C450-555D-489F-8026-07EA0F79169D}" type="presParOf" srcId="{341E8D70-1C26-4C54-8D6C-4EA0F6CB07BB}" destId="{5A7905A8-A50F-4614-8221-935820E1637B}" srcOrd="0" destOrd="0" presId="urn:microsoft.com/office/officeart/2008/layout/LinedList"/>
    <dgm:cxn modelId="{C3DB68D5-D45B-4E97-99C2-8971EB3F3331}" type="presParOf" srcId="{341E8D70-1C26-4C54-8D6C-4EA0F6CB07BB}" destId="{35DD03EA-18DD-4525-81DC-3BE27408A7F5}" srcOrd="1" destOrd="0" presId="urn:microsoft.com/office/officeart/2008/layout/LinedList"/>
    <dgm:cxn modelId="{06425377-A50F-4555-812A-F08331C7C782}" type="presParOf" srcId="{0897F494-599F-4FF6-BA9C-0168D88AC662}" destId="{2C5F63B9-ACA4-40DC-87E9-886CA2CA74E4}" srcOrd="4" destOrd="0" presId="urn:microsoft.com/office/officeart/2008/layout/LinedList"/>
    <dgm:cxn modelId="{8ADD2D81-57A3-4B62-8DC0-FDCF30808BAA}" type="presParOf" srcId="{0897F494-599F-4FF6-BA9C-0168D88AC662}" destId="{A550D454-D177-45F8-BCBC-7A6EE1DCA1AE}" srcOrd="5" destOrd="0" presId="urn:microsoft.com/office/officeart/2008/layout/LinedList"/>
    <dgm:cxn modelId="{C53FF27B-81C7-4F01-9CE9-AE4847F7D1F5}" type="presParOf" srcId="{A550D454-D177-45F8-BCBC-7A6EE1DCA1AE}" destId="{BDB1A929-C58F-47E7-BB4C-8C83E272ED86}" srcOrd="0" destOrd="0" presId="urn:microsoft.com/office/officeart/2008/layout/LinedList"/>
    <dgm:cxn modelId="{432CCFB0-54AC-453C-BEF3-C99BF906E1EB}" type="presParOf" srcId="{A550D454-D177-45F8-BCBC-7A6EE1DCA1AE}" destId="{EAE5B682-1F45-4C2A-9E69-6287825C2B7F}" srcOrd="1" destOrd="0" presId="urn:microsoft.com/office/officeart/2008/layout/LinedList"/>
    <dgm:cxn modelId="{A8A36316-20FA-4786-90A7-497FC72A1C76}" type="presParOf" srcId="{0897F494-599F-4FF6-BA9C-0168D88AC662}" destId="{BA5EA27E-A852-4C72-87A8-30FC9B19F2EE}" srcOrd="6" destOrd="0" presId="urn:microsoft.com/office/officeart/2008/layout/LinedList"/>
    <dgm:cxn modelId="{30706FB9-777B-4C8D-BF43-7FC1896E8E95}" type="presParOf" srcId="{0897F494-599F-4FF6-BA9C-0168D88AC662}" destId="{E20200B0-149C-426D-B366-873FE855FED5}" srcOrd="7" destOrd="0" presId="urn:microsoft.com/office/officeart/2008/layout/LinedList"/>
    <dgm:cxn modelId="{4F5D6384-1FA1-4CA1-B1A3-52369FF94ABF}" type="presParOf" srcId="{E20200B0-149C-426D-B366-873FE855FED5}" destId="{35E76143-F78C-43F3-9727-7C35E2571C53}" srcOrd="0" destOrd="0" presId="urn:microsoft.com/office/officeart/2008/layout/LinedList"/>
    <dgm:cxn modelId="{DC433BFA-03B9-413A-930B-C7AFEF3495E6}" type="presParOf" srcId="{E20200B0-149C-426D-B366-873FE855FED5}" destId="{930C4C51-7949-40EE-A677-031498325C6A}" srcOrd="1" destOrd="0" presId="urn:microsoft.com/office/officeart/2008/layout/LinedList"/>
    <dgm:cxn modelId="{7FB45EE6-9223-4D6A-97FD-4A37FFCD22D0}" type="presParOf" srcId="{0897F494-599F-4FF6-BA9C-0168D88AC662}" destId="{E37B503E-A938-40E3-A814-FCF6E97FA0E6}" srcOrd="8" destOrd="0" presId="urn:microsoft.com/office/officeart/2008/layout/LinedList"/>
    <dgm:cxn modelId="{E374978E-22B1-46D0-ACE7-642946E9E0E1}" type="presParOf" srcId="{0897F494-599F-4FF6-BA9C-0168D88AC662}" destId="{B2F7782D-88F0-4A0B-BAC6-720F919E21DB}" srcOrd="9" destOrd="0" presId="urn:microsoft.com/office/officeart/2008/layout/LinedList"/>
    <dgm:cxn modelId="{62F5169C-15DB-41B7-9A79-9B63A4662FE4}" type="presParOf" srcId="{B2F7782D-88F0-4A0B-BAC6-720F919E21DB}" destId="{D253ABB4-6EE7-42FF-B4F3-E48CE59B7E5F}" srcOrd="0" destOrd="0" presId="urn:microsoft.com/office/officeart/2008/layout/LinedList"/>
    <dgm:cxn modelId="{D16C123C-6C4E-4FE4-A53D-0DC5E05D1B5B}" type="presParOf" srcId="{B2F7782D-88F0-4A0B-BAC6-720F919E21DB}" destId="{3DC1DCDE-D9CD-4E1A-B1FB-F12E9DC0433D}" srcOrd="1" destOrd="0" presId="urn:microsoft.com/office/officeart/2008/layout/LinedList"/>
    <dgm:cxn modelId="{00B076F4-53EC-4FC6-9528-985E8DADB942}" type="presParOf" srcId="{0897F494-599F-4FF6-BA9C-0168D88AC662}" destId="{5FFF477C-B5EA-43E2-8BD0-6148FF85834A}" srcOrd="10" destOrd="0" presId="urn:microsoft.com/office/officeart/2008/layout/LinedList"/>
    <dgm:cxn modelId="{B602D3A8-8A54-4469-8D2E-05D3C7C5C1E4}" type="presParOf" srcId="{0897F494-599F-4FF6-BA9C-0168D88AC662}" destId="{F4A71371-8433-4A6B-9117-7F039182A4D2}" srcOrd="11" destOrd="0" presId="urn:microsoft.com/office/officeart/2008/layout/LinedList"/>
    <dgm:cxn modelId="{88D82716-761A-4889-AFC6-367E87FDE8D0}" type="presParOf" srcId="{F4A71371-8433-4A6B-9117-7F039182A4D2}" destId="{185FCB31-B199-4E62-B5ED-7AFB8E9128D9}" srcOrd="0" destOrd="0" presId="urn:microsoft.com/office/officeart/2008/layout/LinedList"/>
    <dgm:cxn modelId="{2847AE17-BC0E-4456-99F4-8A3848251153}" type="presParOf" srcId="{F4A71371-8433-4A6B-9117-7F039182A4D2}" destId="{78F51732-F45E-4BC9-B06F-F1A01132E81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8A8FE32-05AE-4423-BCFD-C733C79CD45D}" type="doc">
      <dgm:prSet loTypeId="urn:microsoft.com/office/officeart/2005/8/layout/vProcess5" loCatId="process" qsTypeId="urn:microsoft.com/office/officeart/2005/8/quickstyle/simple4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BB6AB43B-2669-4E2F-B232-9E16A06864D9}">
      <dgm:prSet/>
      <dgm:spPr/>
      <dgm:t>
        <a:bodyPr/>
        <a:lstStyle/>
        <a:p>
          <a:r>
            <a:rPr lang="en-GB"/>
            <a:t>Communication helps to:</a:t>
          </a:r>
          <a:endParaRPr lang="en-US"/>
        </a:p>
      </dgm:t>
    </dgm:pt>
    <dgm:pt modelId="{F6C10328-012F-4B62-81BC-47BB88110269}" type="parTrans" cxnId="{8D3714B6-BF02-4AEB-B0DE-ED7FAB4E73B2}">
      <dgm:prSet/>
      <dgm:spPr/>
      <dgm:t>
        <a:bodyPr/>
        <a:lstStyle/>
        <a:p>
          <a:endParaRPr lang="en-US"/>
        </a:p>
      </dgm:t>
    </dgm:pt>
    <dgm:pt modelId="{93459AC9-E2B5-4415-B2B4-AC641A9C3F06}" type="sibTrans" cxnId="{8D3714B6-BF02-4AEB-B0DE-ED7FAB4E73B2}">
      <dgm:prSet/>
      <dgm:spPr/>
      <dgm:t>
        <a:bodyPr/>
        <a:lstStyle/>
        <a:p>
          <a:endParaRPr lang="en-US"/>
        </a:p>
      </dgm:t>
    </dgm:pt>
    <dgm:pt modelId="{CCB4CE87-C234-4877-BACA-6FB76E6E6886}">
      <dgm:prSet/>
      <dgm:spPr/>
      <dgm:t>
        <a:bodyPr/>
        <a:lstStyle/>
        <a:p>
          <a:r>
            <a:rPr lang="en-GB"/>
            <a:t>Improve patient safety</a:t>
          </a:r>
          <a:endParaRPr lang="en-US"/>
        </a:p>
      </dgm:t>
    </dgm:pt>
    <dgm:pt modelId="{FCE754AE-2EE9-40C0-AA7C-53E5C5851B40}" type="parTrans" cxnId="{15C615E1-BD96-4EA7-A26C-A339E364F50D}">
      <dgm:prSet/>
      <dgm:spPr/>
      <dgm:t>
        <a:bodyPr/>
        <a:lstStyle/>
        <a:p>
          <a:endParaRPr lang="en-US"/>
        </a:p>
      </dgm:t>
    </dgm:pt>
    <dgm:pt modelId="{933F3277-EA7D-474E-A8ED-231D73A26A46}" type="sibTrans" cxnId="{15C615E1-BD96-4EA7-A26C-A339E364F50D}">
      <dgm:prSet/>
      <dgm:spPr/>
      <dgm:t>
        <a:bodyPr/>
        <a:lstStyle/>
        <a:p>
          <a:endParaRPr lang="en-US"/>
        </a:p>
      </dgm:t>
    </dgm:pt>
    <dgm:pt modelId="{D4ABF6AE-04EA-4A9F-A2DD-F7A8A02BB60A}">
      <dgm:prSet/>
      <dgm:spPr/>
      <dgm:t>
        <a:bodyPr/>
        <a:lstStyle/>
        <a:p>
          <a:r>
            <a:rPr lang="en-GB"/>
            <a:t>Prevent mistakes</a:t>
          </a:r>
          <a:endParaRPr lang="en-US"/>
        </a:p>
      </dgm:t>
    </dgm:pt>
    <dgm:pt modelId="{A9AA22BF-31A9-4906-BE44-4C90BEAE1075}" type="parTrans" cxnId="{52F4E242-7AC5-4D97-B0F4-B8D0D8ADF711}">
      <dgm:prSet/>
      <dgm:spPr/>
      <dgm:t>
        <a:bodyPr/>
        <a:lstStyle/>
        <a:p>
          <a:endParaRPr lang="en-US"/>
        </a:p>
      </dgm:t>
    </dgm:pt>
    <dgm:pt modelId="{03C66176-C113-4A54-B2E6-A287AA6C97B3}" type="sibTrans" cxnId="{52F4E242-7AC5-4D97-B0F4-B8D0D8ADF711}">
      <dgm:prSet/>
      <dgm:spPr/>
      <dgm:t>
        <a:bodyPr/>
        <a:lstStyle/>
        <a:p>
          <a:endParaRPr lang="en-US"/>
        </a:p>
      </dgm:t>
    </dgm:pt>
    <dgm:pt modelId="{24F29724-D30D-4E88-8679-84E948BD3DFD}">
      <dgm:prSet/>
      <dgm:spPr/>
      <dgm:t>
        <a:bodyPr/>
        <a:lstStyle/>
        <a:p>
          <a:r>
            <a:rPr lang="en-GB"/>
            <a:t>Support teamwork</a:t>
          </a:r>
          <a:endParaRPr lang="en-US"/>
        </a:p>
      </dgm:t>
    </dgm:pt>
    <dgm:pt modelId="{41B0C4D0-3898-4ADD-BB48-30995E8EEC06}" type="parTrans" cxnId="{536C0A9B-A6CA-4041-AECC-7F949E630996}">
      <dgm:prSet/>
      <dgm:spPr/>
      <dgm:t>
        <a:bodyPr/>
        <a:lstStyle/>
        <a:p>
          <a:endParaRPr lang="en-US"/>
        </a:p>
      </dgm:t>
    </dgm:pt>
    <dgm:pt modelId="{B12D5CE5-5D3E-4BA8-A2CB-FF219B460E64}" type="sibTrans" cxnId="{536C0A9B-A6CA-4041-AECC-7F949E630996}">
      <dgm:prSet/>
      <dgm:spPr/>
      <dgm:t>
        <a:bodyPr/>
        <a:lstStyle/>
        <a:p>
          <a:endParaRPr lang="en-US"/>
        </a:p>
      </dgm:t>
    </dgm:pt>
    <dgm:pt modelId="{A2001A96-2608-4631-9199-125F08E0F0CB}">
      <dgm:prSet/>
      <dgm:spPr/>
      <dgm:t>
        <a:bodyPr/>
        <a:lstStyle/>
        <a:p>
          <a:r>
            <a:rPr lang="en-GB"/>
            <a:t>Build trust </a:t>
          </a:r>
          <a:endParaRPr lang="en-US"/>
        </a:p>
      </dgm:t>
    </dgm:pt>
    <dgm:pt modelId="{991C4CFE-E40F-41F7-8CA6-E11B257D137D}" type="parTrans" cxnId="{FB7BF97F-B0DD-4BA8-8B9E-15BA3C8392D8}">
      <dgm:prSet/>
      <dgm:spPr/>
      <dgm:t>
        <a:bodyPr/>
        <a:lstStyle/>
        <a:p>
          <a:endParaRPr lang="en-US"/>
        </a:p>
      </dgm:t>
    </dgm:pt>
    <dgm:pt modelId="{A28371B8-BA5F-4731-9A24-A2557CD88731}" type="sibTrans" cxnId="{FB7BF97F-B0DD-4BA8-8B9E-15BA3C8392D8}">
      <dgm:prSet/>
      <dgm:spPr/>
      <dgm:t>
        <a:bodyPr/>
        <a:lstStyle/>
        <a:p>
          <a:endParaRPr lang="en-US"/>
        </a:p>
      </dgm:t>
    </dgm:pt>
    <dgm:pt modelId="{F60FCC6B-DE84-4DD1-8D46-57D80C941818}" type="pres">
      <dgm:prSet presAssocID="{B8A8FE32-05AE-4423-BCFD-C733C79CD45D}" presName="outerComposite" presStyleCnt="0">
        <dgm:presLayoutVars>
          <dgm:chMax val="5"/>
          <dgm:dir/>
          <dgm:resizeHandles val="exact"/>
        </dgm:presLayoutVars>
      </dgm:prSet>
      <dgm:spPr/>
    </dgm:pt>
    <dgm:pt modelId="{23CAE6D1-C87C-4A0E-9194-A34CC9CB07A7}" type="pres">
      <dgm:prSet presAssocID="{B8A8FE32-05AE-4423-BCFD-C733C79CD45D}" presName="dummyMaxCanvas" presStyleCnt="0">
        <dgm:presLayoutVars/>
      </dgm:prSet>
      <dgm:spPr/>
    </dgm:pt>
    <dgm:pt modelId="{3B74C1EC-1796-456C-A8B6-6C18F5DC2C78}" type="pres">
      <dgm:prSet presAssocID="{B8A8FE32-05AE-4423-BCFD-C733C79CD45D}" presName="FiveNodes_1" presStyleLbl="node1" presStyleIdx="0" presStyleCnt="5">
        <dgm:presLayoutVars>
          <dgm:bulletEnabled val="1"/>
        </dgm:presLayoutVars>
      </dgm:prSet>
      <dgm:spPr/>
    </dgm:pt>
    <dgm:pt modelId="{A8005FD6-B7BE-497A-91CC-CD5A05C06898}" type="pres">
      <dgm:prSet presAssocID="{B8A8FE32-05AE-4423-BCFD-C733C79CD45D}" presName="FiveNodes_2" presStyleLbl="node1" presStyleIdx="1" presStyleCnt="5">
        <dgm:presLayoutVars>
          <dgm:bulletEnabled val="1"/>
        </dgm:presLayoutVars>
      </dgm:prSet>
      <dgm:spPr/>
    </dgm:pt>
    <dgm:pt modelId="{FAD96DA0-87F5-4875-AC40-9320FE07D360}" type="pres">
      <dgm:prSet presAssocID="{B8A8FE32-05AE-4423-BCFD-C733C79CD45D}" presName="FiveNodes_3" presStyleLbl="node1" presStyleIdx="2" presStyleCnt="5">
        <dgm:presLayoutVars>
          <dgm:bulletEnabled val="1"/>
        </dgm:presLayoutVars>
      </dgm:prSet>
      <dgm:spPr/>
    </dgm:pt>
    <dgm:pt modelId="{7C5D6935-57A2-4019-820D-F8A5CE75A445}" type="pres">
      <dgm:prSet presAssocID="{B8A8FE32-05AE-4423-BCFD-C733C79CD45D}" presName="FiveNodes_4" presStyleLbl="node1" presStyleIdx="3" presStyleCnt="5">
        <dgm:presLayoutVars>
          <dgm:bulletEnabled val="1"/>
        </dgm:presLayoutVars>
      </dgm:prSet>
      <dgm:spPr/>
    </dgm:pt>
    <dgm:pt modelId="{9234C6D0-64E9-4D41-A40E-DDA8772709D0}" type="pres">
      <dgm:prSet presAssocID="{B8A8FE32-05AE-4423-BCFD-C733C79CD45D}" presName="FiveNodes_5" presStyleLbl="node1" presStyleIdx="4" presStyleCnt="5">
        <dgm:presLayoutVars>
          <dgm:bulletEnabled val="1"/>
        </dgm:presLayoutVars>
      </dgm:prSet>
      <dgm:spPr/>
    </dgm:pt>
    <dgm:pt modelId="{55895F5F-2BF1-40C9-B4A1-051C3EA93168}" type="pres">
      <dgm:prSet presAssocID="{B8A8FE32-05AE-4423-BCFD-C733C79CD45D}" presName="FiveConn_1-2" presStyleLbl="fgAccFollowNode1" presStyleIdx="0" presStyleCnt="4">
        <dgm:presLayoutVars>
          <dgm:bulletEnabled val="1"/>
        </dgm:presLayoutVars>
      </dgm:prSet>
      <dgm:spPr/>
    </dgm:pt>
    <dgm:pt modelId="{33E971CF-13C7-4374-9936-169BC3838D94}" type="pres">
      <dgm:prSet presAssocID="{B8A8FE32-05AE-4423-BCFD-C733C79CD45D}" presName="FiveConn_2-3" presStyleLbl="fgAccFollowNode1" presStyleIdx="1" presStyleCnt="4">
        <dgm:presLayoutVars>
          <dgm:bulletEnabled val="1"/>
        </dgm:presLayoutVars>
      </dgm:prSet>
      <dgm:spPr/>
    </dgm:pt>
    <dgm:pt modelId="{83168B62-BF0E-4B2C-A281-40D3EBB82765}" type="pres">
      <dgm:prSet presAssocID="{B8A8FE32-05AE-4423-BCFD-C733C79CD45D}" presName="FiveConn_3-4" presStyleLbl="fgAccFollowNode1" presStyleIdx="2" presStyleCnt="4">
        <dgm:presLayoutVars>
          <dgm:bulletEnabled val="1"/>
        </dgm:presLayoutVars>
      </dgm:prSet>
      <dgm:spPr/>
    </dgm:pt>
    <dgm:pt modelId="{7D9DFB5D-A07D-45B2-9C5D-11FABE2D3FE9}" type="pres">
      <dgm:prSet presAssocID="{B8A8FE32-05AE-4423-BCFD-C733C79CD45D}" presName="FiveConn_4-5" presStyleLbl="fgAccFollowNode1" presStyleIdx="3" presStyleCnt="4">
        <dgm:presLayoutVars>
          <dgm:bulletEnabled val="1"/>
        </dgm:presLayoutVars>
      </dgm:prSet>
      <dgm:spPr/>
    </dgm:pt>
    <dgm:pt modelId="{06488AFF-CD38-4E0E-A8E8-7D85C4A30D98}" type="pres">
      <dgm:prSet presAssocID="{B8A8FE32-05AE-4423-BCFD-C733C79CD45D}" presName="FiveNodes_1_text" presStyleLbl="node1" presStyleIdx="4" presStyleCnt="5">
        <dgm:presLayoutVars>
          <dgm:bulletEnabled val="1"/>
        </dgm:presLayoutVars>
      </dgm:prSet>
      <dgm:spPr/>
    </dgm:pt>
    <dgm:pt modelId="{C7E9D90E-F700-4612-8A88-E2E65E96CFC9}" type="pres">
      <dgm:prSet presAssocID="{B8A8FE32-05AE-4423-BCFD-C733C79CD45D}" presName="FiveNodes_2_text" presStyleLbl="node1" presStyleIdx="4" presStyleCnt="5">
        <dgm:presLayoutVars>
          <dgm:bulletEnabled val="1"/>
        </dgm:presLayoutVars>
      </dgm:prSet>
      <dgm:spPr/>
    </dgm:pt>
    <dgm:pt modelId="{E2EDEA38-9F89-44AE-B825-4BD7C7076525}" type="pres">
      <dgm:prSet presAssocID="{B8A8FE32-05AE-4423-BCFD-C733C79CD45D}" presName="FiveNodes_3_text" presStyleLbl="node1" presStyleIdx="4" presStyleCnt="5">
        <dgm:presLayoutVars>
          <dgm:bulletEnabled val="1"/>
        </dgm:presLayoutVars>
      </dgm:prSet>
      <dgm:spPr/>
    </dgm:pt>
    <dgm:pt modelId="{B79EA02E-0F1D-4485-B8FA-B3D7FBED735F}" type="pres">
      <dgm:prSet presAssocID="{B8A8FE32-05AE-4423-BCFD-C733C79CD45D}" presName="FiveNodes_4_text" presStyleLbl="node1" presStyleIdx="4" presStyleCnt="5">
        <dgm:presLayoutVars>
          <dgm:bulletEnabled val="1"/>
        </dgm:presLayoutVars>
      </dgm:prSet>
      <dgm:spPr/>
    </dgm:pt>
    <dgm:pt modelId="{33CB19C3-EDF9-4B42-BD6A-71F35BC9A33B}" type="pres">
      <dgm:prSet presAssocID="{B8A8FE32-05AE-4423-BCFD-C733C79CD45D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32A82101-E3E0-439A-B4A8-D028D526B0AF}" type="presOf" srcId="{CCB4CE87-C234-4877-BACA-6FB76E6E6886}" destId="{A8005FD6-B7BE-497A-91CC-CD5A05C06898}" srcOrd="0" destOrd="0" presId="urn:microsoft.com/office/officeart/2005/8/layout/vProcess5"/>
    <dgm:cxn modelId="{1CA60207-01BA-4EAF-8567-B00AFEAFE280}" type="presOf" srcId="{B12D5CE5-5D3E-4BA8-A2CB-FF219B460E64}" destId="{7D9DFB5D-A07D-45B2-9C5D-11FABE2D3FE9}" srcOrd="0" destOrd="0" presId="urn:microsoft.com/office/officeart/2005/8/layout/vProcess5"/>
    <dgm:cxn modelId="{62539821-2E34-400E-8534-C7C82D0AF8D3}" type="presOf" srcId="{24F29724-D30D-4E88-8679-84E948BD3DFD}" destId="{7C5D6935-57A2-4019-820D-F8A5CE75A445}" srcOrd="0" destOrd="0" presId="urn:microsoft.com/office/officeart/2005/8/layout/vProcess5"/>
    <dgm:cxn modelId="{D997325D-5708-48C9-A334-9FE2624534E6}" type="presOf" srcId="{24F29724-D30D-4E88-8679-84E948BD3DFD}" destId="{B79EA02E-0F1D-4485-B8FA-B3D7FBED735F}" srcOrd="1" destOrd="0" presId="urn:microsoft.com/office/officeart/2005/8/layout/vProcess5"/>
    <dgm:cxn modelId="{B3319E5D-EE57-476B-B316-B2BF4C6E3F48}" type="presOf" srcId="{D4ABF6AE-04EA-4A9F-A2DD-F7A8A02BB60A}" destId="{E2EDEA38-9F89-44AE-B825-4BD7C7076525}" srcOrd="1" destOrd="0" presId="urn:microsoft.com/office/officeart/2005/8/layout/vProcess5"/>
    <dgm:cxn modelId="{2EB0E560-2EBE-40CA-8826-1A8A5A0CE96E}" type="presOf" srcId="{03C66176-C113-4A54-B2E6-A287AA6C97B3}" destId="{83168B62-BF0E-4B2C-A281-40D3EBB82765}" srcOrd="0" destOrd="0" presId="urn:microsoft.com/office/officeart/2005/8/layout/vProcess5"/>
    <dgm:cxn modelId="{52F4E242-7AC5-4D97-B0F4-B8D0D8ADF711}" srcId="{B8A8FE32-05AE-4423-BCFD-C733C79CD45D}" destId="{D4ABF6AE-04EA-4A9F-A2DD-F7A8A02BB60A}" srcOrd="2" destOrd="0" parTransId="{A9AA22BF-31A9-4906-BE44-4C90BEAE1075}" sibTransId="{03C66176-C113-4A54-B2E6-A287AA6C97B3}"/>
    <dgm:cxn modelId="{0967FA63-4666-4E0F-B6F6-BE81FBDFE332}" type="presOf" srcId="{933F3277-EA7D-474E-A8ED-231D73A26A46}" destId="{33E971CF-13C7-4374-9936-169BC3838D94}" srcOrd="0" destOrd="0" presId="urn:microsoft.com/office/officeart/2005/8/layout/vProcess5"/>
    <dgm:cxn modelId="{FB7BF97F-B0DD-4BA8-8B9E-15BA3C8392D8}" srcId="{B8A8FE32-05AE-4423-BCFD-C733C79CD45D}" destId="{A2001A96-2608-4631-9199-125F08E0F0CB}" srcOrd="4" destOrd="0" parTransId="{991C4CFE-E40F-41F7-8CA6-E11B257D137D}" sibTransId="{A28371B8-BA5F-4731-9A24-A2557CD88731}"/>
    <dgm:cxn modelId="{062A4C88-62B0-43F7-9492-1806EF2294BB}" type="presOf" srcId="{BB6AB43B-2669-4E2F-B232-9E16A06864D9}" destId="{06488AFF-CD38-4E0E-A8E8-7D85C4A30D98}" srcOrd="1" destOrd="0" presId="urn:microsoft.com/office/officeart/2005/8/layout/vProcess5"/>
    <dgm:cxn modelId="{E6A59893-B097-4C44-90F3-B8B2503D9BA7}" type="presOf" srcId="{A2001A96-2608-4631-9199-125F08E0F0CB}" destId="{33CB19C3-EDF9-4B42-BD6A-71F35BC9A33B}" srcOrd="1" destOrd="0" presId="urn:microsoft.com/office/officeart/2005/8/layout/vProcess5"/>
    <dgm:cxn modelId="{536C0A9B-A6CA-4041-AECC-7F949E630996}" srcId="{B8A8FE32-05AE-4423-BCFD-C733C79CD45D}" destId="{24F29724-D30D-4E88-8679-84E948BD3DFD}" srcOrd="3" destOrd="0" parTransId="{41B0C4D0-3898-4ADD-BB48-30995E8EEC06}" sibTransId="{B12D5CE5-5D3E-4BA8-A2CB-FF219B460E64}"/>
    <dgm:cxn modelId="{D0C650A0-C871-40B8-A27C-029A09234D2B}" type="presOf" srcId="{CCB4CE87-C234-4877-BACA-6FB76E6E6886}" destId="{C7E9D90E-F700-4612-8A88-E2E65E96CFC9}" srcOrd="1" destOrd="0" presId="urn:microsoft.com/office/officeart/2005/8/layout/vProcess5"/>
    <dgm:cxn modelId="{8D3714B6-BF02-4AEB-B0DE-ED7FAB4E73B2}" srcId="{B8A8FE32-05AE-4423-BCFD-C733C79CD45D}" destId="{BB6AB43B-2669-4E2F-B232-9E16A06864D9}" srcOrd="0" destOrd="0" parTransId="{F6C10328-012F-4B62-81BC-47BB88110269}" sibTransId="{93459AC9-E2B5-4415-B2B4-AC641A9C3F06}"/>
    <dgm:cxn modelId="{01EA08C0-1F8E-447B-8112-896107D86DBB}" type="presOf" srcId="{D4ABF6AE-04EA-4A9F-A2DD-F7A8A02BB60A}" destId="{FAD96DA0-87F5-4875-AC40-9320FE07D360}" srcOrd="0" destOrd="0" presId="urn:microsoft.com/office/officeart/2005/8/layout/vProcess5"/>
    <dgm:cxn modelId="{64CD7FC6-C6B5-4D2B-8096-E78091644C8E}" type="presOf" srcId="{A2001A96-2608-4631-9199-125F08E0F0CB}" destId="{9234C6D0-64E9-4D41-A40E-DDA8772709D0}" srcOrd="0" destOrd="0" presId="urn:microsoft.com/office/officeart/2005/8/layout/vProcess5"/>
    <dgm:cxn modelId="{B64DFEC6-B9D9-42C5-8DCF-F9898E27C17F}" type="presOf" srcId="{BB6AB43B-2669-4E2F-B232-9E16A06864D9}" destId="{3B74C1EC-1796-456C-A8B6-6C18F5DC2C78}" srcOrd="0" destOrd="0" presId="urn:microsoft.com/office/officeart/2005/8/layout/vProcess5"/>
    <dgm:cxn modelId="{15C615E1-BD96-4EA7-A26C-A339E364F50D}" srcId="{B8A8FE32-05AE-4423-BCFD-C733C79CD45D}" destId="{CCB4CE87-C234-4877-BACA-6FB76E6E6886}" srcOrd="1" destOrd="0" parTransId="{FCE754AE-2EE9-40C0-AA7C-53E5C5851B40}" sibTransId="{933F3277-EA7D-474E-A8ED-231D73A26A46}"/>
    <dgm:cxn modelId="{78BE63EB-011F-4514-A33F-A26CB2FFD653}" type="presOf" srcId="{B8A8FE32-05AE-4423-BCFD-C733C79CD45D}" destId="{F60FCC6B-DE84-4DD1-8D46-57D80C941818}" srcOrd="0" destOrd="0" presId="urn:microsoft.com/office/officeart/2005/8/layout/vProcess5"/>
    <dgm:cxn modelId="{220436ED-44DF-4438-9005-EFE0DE2157AD}" type="presOf" srcId="{93459AC9-E2B5-4415-B2B4-AC641A9C3F06}" destId="{55895F5F-2BF1-40C9-B4A1-051C3EA93168}" srcOrd="0" destOrd="0" presId="urn:microsoft.com/office/officeart/2005/8/layout/vProcess5"/>
    <dgm:cxn modelId="{6CEE8DCA-75C0-43C2-8E22-19D02BD3FD14}" type="presParOf" srcId="{F60FCC6B-DE84-4DD1-8D46-57D80C941818}" destId="{23CAE6D1-C87C-4A0E-9194-A34CC9CB07A7}" srcOrd="0" destOrd="0" presId="urn:microsoft.com/office/officeart/2005/8/layout/vProcess5"/>
    <dgm:cxn modelId="{91F45C21-5021-441E-89A1-0FB6BCB55B21}" type="presParOf" srcId="{F60FCC6B-DE84-4DD1-8D46-57D80C941818}" destId="{3B74C1EC-1796-456C-A8B6-6C18F5DC2C78}" srcOrd="1" destOrd="0" presId="urn:microsoft.com/office/officeart/2005/8/layout/vProcess5"/>
    <dgm:cxn modelId="{ECB1C707-B90B-4CA0-8D46-54803617C118}" type="presParOf" srcId="{F60FCC6B-DE84-4DD1-8D46-57D80C941818}" destId="{A8005FD6-B7BE-497A-91CC-CD5A05C06898}" srcOrd="2" destOrd="0" presId="urn:microsoft.com/office/officeart/2005/8/layout/vProcess5"/>
    <dgm:cxn modelId="{FBE72664-A2C5-4009-8C89-18AA611A06C7}" type="presParOf" srcId="{F60FCC6B-DE84-4DD1-8D46-57D80C941818}" destId="{FAD96DA0-87F5-4875-AC40-9320FE07D360}" srcOrd="3" destOrd="0" presId="urn:microsoft.com/office/officeart/2005/8/layout/vProcess5"/>
    <dgm:cxn modelId="{16E2AB25-4BA1-4EBC-A244-66763761078A}" type="presParOf" srcId="{F60FCC6B-DE84-4DD1-8D46-57D80C941818}" destId="{7C5D6935-57A2-4019-820D-F8A5CE75A445}" srcOrd="4" destOrd="0" presId="urn:microsoft.com/office/officeart/2005/8/layout/vProcess5"/>
    <dgm:cxn modelId="{C7F74BE8-6DB2-48C5-8B3E-3FC94AB6E9A6}" type="presParOf" srcId="{F60FCC6B-DE84-4DD1-8D46-57D80C941818}" destId="{9234C6D0-64E9-4D41-A40E-DDA8772709D0}" srcOrd="5" destOrd="0" presId="urn:microsoft.com/office/officeart/2005/8/layout/vProcess5"/>
    <dgm:cxn modelId="{27A2A1CD-692E-41C8-8ECD-C918A899B58F}" type="presParOf" srcId="{F60FCC6B-DE84-4DD1-8D46-57D80C941818}" destId="{55895F5F-2BF1-40C9-B4A1-051C3EA93168}" srcOrd="6" destOrd="0" presId="urn:microsoft.com/office/officeart/2005/8/layout/vProcess5"/>
    <dgm:cxn modelId="{C28A8F4B-2F23-43C3-AF12-ED08171E0616}" type="presParOf" srcId="{F60FCC6B-DE84-4DD1-8D46-57D80C941818}" destId="{33E971CF-13C7-4374-9936-169BC3838D94}" srcOrd="7" destOrd="0" presId="urn:microsoft.com/office/officeart/2005/8/layout/vProcess5"/>
    <dgm:cxn modelId="{D3426579-7AEE-492E-B530-E14A5AD12A76}" type="presParOf" srcId="{F60FCC6B-DE84-4DD1-8D46-57D80C941818}" destId="{83168B62-BF0E-4B2C-A281-40D3EBB82765}" srcOrd="8" destOrd="0" presId="urn:microsoft.com/office/officeart/2005/8/layout/vProcess5"/>
    <dgm:cxn modelId="{5E973662-BD07-422B-B7DB-373A35B014AC}" type="presParOf" srcId="{F60FCC6B-DE84-4DD1-8D46-57D80C941818}" destId="{7D9DFB5D-A07D-45B2-9C5D-11FABE2D3FE9}" srcOrd="9" destOrd="0" presId="urn:microsoft.com/office/officeart/2005/8/layout/vProcess5"/>
    <dgm:cxn modelId="{D10CBB93-6CD1-4AB0-A4A2-F20EB9859B5B}" type="presParOf" srcId="{F60FCC6B-DE84-4DD1-8D46-57D80C941818}" destId="{06488AFF-CD38-4E0E-A8E8-7D85C4A30D98}" srcOrd="10" destOrd="0" presId="urn:microsoft.com/office/officeart/2005/8/layout/vProcess5"/>
    <dgm:cxn modelId="{5C4225DA-F516-42E2-B0A2-A04290F0E20F}" type="presParOf" srcId="{F60FCC6B-DE84-4DD1-8D46-57D80C941818}" destId="{C7E9D90E-F700-4612-8A88-E2E65E96CFC9}" srcOrd="11" destOrd="0" presId="urn:microsoft.com/office/officeart/2005/8/layout/vProcess5"/>
    <dgm:cxn modelId="{604BEDAD-6122-4864-BBBA-AA53F48F6EDA}" type="presParOf" srcId="{F60FCC6B-DE84-4DD1-8D46-57D80C941818}" destId="{E2EDEA38-9F89-44AE-B825-4BD7C7076525}" srcOrd="12" destOrd="0" presId="urn:microsoft.com/office/officeart/2005/8/layout/vProcess5"/>
    <dgm:cxn modelId="{78A6F54F-A4AE-4115-AEEA-0DECE070117D}" type="presParOf" srcId="{F60FCC6B-DE84-4DD1-8D46-57D80C941818}" destId="{B79EA02E-0F1D-4485-B8FA-B3D7FBED735F}" srcOrd="13" destOrd="0" presId="urn:microsoft.com/office/officeart/2005/8/layout/vProcess5"/>
    <dgm:cxn modelId="{83DCEC12-D25D-4EBA-9829-7AB472C916A0}" type="presParOf" srcId="{F60FCC6B-DE84-4DD1-8D46-57D80C941818}" destId="{33CB19C3-EDF9-4B42-BD6A-71F35BC9A33B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B418739-7BA0-4D04-B518-30C60B328A0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D2244515-1765-4915-90D9-4D68BA7CD046}">
      <dgm:prSet/>
      <dgm:spPr/>
      <dgm:t>
        <a:bodyPr/>
        <a:lstStyle/>
        <a:p>
          <a:r>
            <a:rPr lang="en-GB"/>
            <a:t>SBAR improves safe communication</a:t>
          </a:r>
          <a:endParaRPr lang="en-US"/>
        </a:p>
      </dgm:t>
    </dgm:pt>
    <dgm:pt modelId="{1FC83EDF-3509-47CA-969B-C0FE9C6448BC}" type="parTrans" cxnId="{5A5F4401-8824-473C-A46D-605E7AC6ADDA}">
      <dgm:prSet/>
      <dgm:spPr/>
      <dgm:t>
        <a:bodyPr/>
        <a:lstStyle/>
        <a:p>
          <a:endParaRPr lang="en-US"/>
        </a:p>
      </dgm:t>
    </dgm:pt>
    <dgm:pt modelId="{9C66D0C9-11D6-451F-8E08-92B9C7D655BE}" type="sibTrans" cxnId="{5A5F4401-8824-473C-A46D-605E7AC6ADDA}">
      <dgm:prSet/>
      <dgm:spPr/>
      <dgm:t>
        <a:bodyPr/>
        <a:lstStyle/>
        <a:p>
          <a:endParaRPr lang="en-US"/>
        </a:p>
      </dgm:t>
    </dgm:pt>
    <dgm:pt modelId="{34BE4E18-6128-4E85-A038-F75F0D893C9E}">
      <dgm:prSet/>
      <dgm:spPr/>
      <dgm:t>
        <a:bodyPr/>
        <a:lstStyle/>
        <a:p>
          <a:r>
            <a:rPr lang="en-GB"/>
            <a:t>Trust, honesty, and empathy are important</a:t>
          </a:r>
          <a:endParaRPr lang="en-US"/>
        </a:p>
      </dgm:t>
    </dgm:pt>
    <dgm:pt modelId="{64432D79-C705-4B4A-AFEA-59D5C66A0A59}" type="parTrans" cxnId="{1ABBA7BC-4312-4F28-8BDF-93308FFFCEBD}">
      <dgm:prSet/>
      <dgm:spPr/>
      <dgm:t>
        <a:bodyPr/>
        <a:lstStyle/>
        <a:p>
          <a:endParaRPr lang="en-US"/>
        </a:p>
      </dgm:t>
    </dgm:pt>
    <dgm:pt modelId="{BB438FA3-48F8-4D89-B648-00A062F5A588}" type="sibTrans" cxnId="{1ABBA7BC-4312-4F28-8BDF-93308FFFCEBD}">
      <dgm:prSet/>
      <dgm:spPr/>
      <dgm:t>
        <a:bodyPr/>
        <a:lstStyle/>
        <a:p>
          <a:endParaRPr lang="en-US"/>
        </a:p>
      </dgm:t>
    </dgm:pt>
    <dgm:pt modelId="{57C4A838-21A6-4BBD-B76E-578D26E94234}" type="pres">
      <dgm:prSet presAssocID="{2B418739-7BA0-4D04-B518-30C60B328A0A}" presName="root" presStyleCnt="0">
        <dgm:presLayoutVars>
          <dgm:dir/>
          <dgm:resizeHandles val="exact"/>
        </dgm:presLayoutVars>
      </dgm:prSet>
      <dgm:spPr/>
    </dgm:pt>
    <dgm:pt modelId="{BCCE4B5E-7008-4D28-B442-AF18A666DAB0}" type="pres">
      <dgm:prSet presAssocID="{D2244515-1765-4915-90D9-4D68BA7CD046}" presName="compNode" presStyleCnt="0"/>
      <dgm:spPr/>
    </dgm:pt>
    <dgm:pt modelId="{FE493D40-9D4D-4494-943A-CC09365E4A6B}" type="pres">
      <dgm:prSet presAssocID="{D2244515-1765-4915-90D9-4D68BA7CD046}" presName="bgRect" presStyleLbl="bgShp" presStyleIdx="0" presStyleCnt="2"/>
      <dgm:spPr/>
    </dgm:pt>
    <dgm:pt modelId="{798101A7-45D5-40AE-97E1-5598839B6A85}" type="pres">
      <dgm:prSet presAssocID="{D2244515-1765-4915-90D9-4D68BA7CD04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69FA3C4-583E-4097-9F68-6884C2F36B79}" type="pres">
      <dgm:prSet presAssocID="{D2244515-1765-4915-90D9-4D68BA7CD046}" presName="spaceRect" presStyleCnt="0"/>
      <dgm:spPr/>
    </dgm:pt>
    <dgm:pt modelId="{3430DE26-C447-4386-A47A-B7EA66AFE9A6}" type="pres">
      <dgm:prSet presAssocID="{D2244515-1765-4915-90D9-4D68BA7CD046}" presName="parTx" presStyleLbl="revTx" presStyleIdx="0" presStyleCnt="2">
        <dgm:presLayoutVars>
          <dgm:chMax val="0"/>
          <dgm:chPref val="0"/>
        </dgm:presLayoutVars>
      </dgm:prSet>
      <dgm:spPr/>
    </dgm:pt>
    <dgm:pt modelId="{3CD230AF-6A65-4834-A10B-56F55E3FA825}" type="pres">
      <dgm:prSet presAssocID="{9C66D0C9-11D6-451F-8E08-92B9C7D655BE}" presName="sibTrans" presStyleCnt="0"/>
      <dgm:spPr/>
    </dgm:pt>
    <dgm:pt modelId="{B29F451E-C3FC-4452-B9FF-AB7A61B6C251}" type="pres">
      <dgm:prSet presAssocID="{34BE4E18-6128-4E85-A038-F75F0D893C9E}" presName="compNode" presStyleCnt="0"/>
      <dgm:spPr/>
    </dgm:pt>
    <dgm:pt modelId="{5CE9771D-2E1E-4FE3-BB74-3E5F41CDAF48}" type="pres">
      <dgm:prSet presAssocID="{34BE4E18-6128-4E85-A038-F75F0D893C9E}" presName="bgRect" presStyleLbl="bgShp" presStyleIdx="1" presStyleCnt="2"/>
      <dgm:spPr/>
    </dgm:pt>
    <dgm:pt modelId="{0228236C-5C9C-4112-9C8F-8631A3419F2A}" type="pres">
      <dgm:prSet presAssocID="{34BE4E18-6128-4E85-A038-F75F0D893C9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BA519602-2E63-4E4B-B769-3449B3E42B24}" type="pres">
      <dgm:prSet presAssocID="{34BE4E18-6128-4E85-A038-F75F0D893C9E}" presName="spaceRect" presStyleCnt="0"/>
      <dgm:spPr/>
    </dgm:pt>
    <dgm:pt modelId="{F9B922C3-5842-46B7-9FFB-F5C3F5A6BF91}" type="pres">
      <dgm:prSet presAssocID="{34BE4E18-6128-4E85-A038-F75F0D893C9E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5A5F4401-8824-473C-A46D-605E7AC6ADDA}" srcId="{2B418739-7BA0-4D04-B518-30C60B328A0A}" destId="{D2244515-1765-4915-90D9-4D68BA7CD046}" srcOrd="0" destOrd="0" parTransId="{1FC83EDF-3509-47CA-969B-C0FE9C6448BC}" sibTransId="{9C66D0C9-11D6-451F-8E08-92B9C7D655BE}"/>
    <dgm:cxn modelId="{45FEC514-8F8B-4BA3-B35D-878784F5AA74}" type="presOf" srcId="{2B418739-7BA0-4D04-B518-30C60B328A0A}" destId="{57C4A838-21A6-4BBD-B76E-578D26E94234}" srcOrd="0" destOrd="0" presId="urn:microsoft.com/office/officeart/2018/2/layout/IconVerticalSolidList"/>
    <dgm:cxn modelId="{D06A8423-196D-4D0F-833A-2A43FC6C7BCB}" type="presOf" srcId="{D2244515-1765-4915-90D9-4D68BA7CD046}" destId="{3430DE26-C447-4386-A47A-B7EA66AFE9A6}" srcOrd="0" destOrd="0" presId="urn:microsoft.com/office/officeart/2018/2/layout/IconVerticalSolidList"/>
    <dgm:cxn modelId="{470D7DAB-63CA-492D-B155-0BAE4674AB92}" type="presOf" srcId="{34BE4E18-6128-4E85-A038-F75F0D893C9E}" destId="{F9B922C3-5842-46B7-9FFB-F5C3F5A6BF91}" srcOrd="0" destOrd="0" presId="urn:microsoft.com/office/officeart/2018/2/layout/IconVerticalSolidList"/>
    <dgm:cxn modelId="{1ABBA7BC-4312-4F28-8BDF-93308FFFCEBD}" srcId="{2B418739-7BA0-4D04-B518-30C60B328A0A}" destId="{34BE4E18-6128-4E85-A038-F75F0D893C9E}" srcOrd="1" destOrd="0" parTransId="{64432D79-C705-4B4A-AFEA-59D5C66A0A59}" sibTransId="{BB438FA3-48F8-4D89-B648-00A062F5A588}"/>
    <dgm:cxn modelId="{0606C2FE-34F1-460F-9E12-DA2E0BC974E7}" type="presParOf" srcId="{57C4A838-21A6-4BBD-B76E-578D26E94234}" destId="{BCCE4B5E-7008-4D28-B442-AF18A666DAB0}" srcOrd="0" destOrd="0" presId="urn:microsoft.com/office/officeart/2018/2/layout/IconVerticalSolidList"/>
    <dgm:cxn modelId="{B86BAAFB-6933-426D-9C35-EC1A064BD692}" type="presParOf" srcId="{BCCE4B5E-7008-4D28-B442-AF18A666DAB0}" destId="{FE493D40-9D4D-4494-943A-CC09365E4A6B}" srcOrd="0" destOrd="0" presId="urn:microsoft.com/office/officeart/2018/2/layout/IconVerticalSolidList"/>
    <dgm:cxn modelId="{5513E29E-00E9-44A6-93B9-A1BEA63534D1}" type="presParOf" srcId="{BCCE4B5E-7008-4D28-B442-AF18A666DAB0}" destId="{798101A7-45D5-40AE-97E1-5598839B6A85}" srcOrd="1" destOrd="0" presId="urn:microsoft.com/office/officeart/2018/2/layout/IconVerticalSolidList"/>
    <dgm:cxn modelId="{F40C6AED-606D-4516-A544-9E7F19566A64}" type="presParOf" srcId="{BCCE4B5E-7008-4D28-B442-AF18A666DAB0}" destId="{F69FA3C4-583E-4097-9F68-6884C2F36B79}" srcOrd="2" destOrd="0" presId="urn:microsoft.com/office/officeart/2018/2/layout/IconVerticalSolidList"/>
    <dgm:cxn modelId="{36FC10AF-69DB-4D9E-A0B1-23F506D3BCE2}" type="presParOf" srcId="{BCCE4B5E-7008-4D28-B442-AF18A666DAB0}" destId="{3430DE26-C447-4386-A47A-B7EA66AFE9A6}" srcOrd="3" destOrd="0" presId="urn:microsoft.com/office/officeart/2018/2/layout/IconVerticalSolidList"/>
    <dgm:cxn modelId="{8C4B2155-ED27-4D38-8694-8AB9F42D28DE}" type="presParOf" srcId="{57C4A838-21A6-4BBD-B76E-578D26E94234}" destId="{3CD230AF-6A65-4834-A10B-56F55E3FA825}" srcOrd="1" destOrd="0" presId="urn:microsoft.com/office/officeart/2018/2/layout/IconVerticalSolidList"/>
    <dgm:cxn modelId="{DB9B1EA6-B675-4966-8F43-961FD9E85515}" type="presParOf" srcId="{57C4A838-21A6-4BBD-B76E-578D26E94234}" destId="{B29F451E-C3FC-4452-B9FF-AB7A61B6C251}" srcOrd="2" destOrd="0" presId="urn:microsoft.com/office/officeart/2018/2/layout/IconVerticalSolidList"/>
    <dgm:cxn modelId="{ED8AF09D-FAA8-4140-AD12-19ED9BFD874D}" type="presParOf" srcId="{B29F451E-C3FC-4452-B9FF-AB7A61B6C251}" destId="{5CE9771D-2E1E-4FE3-BB74-3E5F41CDAF48}" srcOrd="0" destOrd="0" presId="urn:microsoft.com/office/officeart/2018/2/layout/IconVerticalSolidList"/>
    <dgm:cxn modelId="{F4342E6B-24A0-41BC-8F13-7911289EFB72}" type="presParOf" srcId="{B29F451E-C3FC-4452-B9FF-AB7A61B6C251}" destId="{0228236C-5C9C-4112-9C8F-8631A3419F2A}" srcOrd="1" destOrd="0" presId="urn:microsoft.com/office/officeart/2018/2/layout/IconVerticalSolidList"/>
    <dgm:cxn modelId="{B67D7ED7-C8C7-41A8-AF59-F0FA91DB6107}" type="presParOf" srcId="{B29F451E-C3FC-4452-B9FF-AB7A61B6C251}" destId="{BA519602-2E63-4E4B-B769-3449B3E42B24}" srcOrd="2" destOrd="0" presId="urn:microsoft.com/office/officeart/2018/2/layout/IconVerticalSolidList"/>
    <dgm:cxn modelId="{A74D7957-33B3-474F-86B6-23232006F189}" type="presParOf" srcId="{B29F451E-C3FC-4452-B9FF-AB7A61B6C251}" destId="{F9B922C3-5842-46B7-9FFB-F5C3F5A6BF9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B5DDF1-2E3B-424A-82F1-2EB91C6EF4AD}">
      <dsp:nvSpPr>
        <dsp:cNvPr id="0" name=""/>
        <dsp:cNvSpPr/>
      </dsp:nvSpPr>
      <dsp:spPr>
        <a:xfrm>
          <a:off x="240" y="205543"/>
          <a:ext cx="683671" cy="68367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5E317A-BA2B-4F46-9981-FBF47B34C692}">
      <dsp:nvSpPr>
        <dsp:cNvPr id="0" name=""/>
        <dsp:cNvSpPr/>
      </dsp:nvSpPr>
      <dsp:spPr>
        <a:xfrm>
          <a:off x="143811" y="349115"/>
          <a:ext cx="396529" cy="39652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C2B03B-4B90-4427-8DF1-5FC9F899EF63}">
      <dsp:nvSpPr>
        <dsp:cNvPr id="0" name=""/>
        <dsp:cNvSpPr/>
      </dsp:nvSpPr>
      <dsp:spPr>
        <a:xfrm>
          <a:off x="830413" y="205543"/>
          <a:ext cx="1611512" cy="683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Name: Dalsooz Alshateri</a:t>
          </a:r>
          <a:r>
            <a:rPr lang="en-US" sz="1100" kern="1200"/>
            <a:t> </a:t>
          </a:r>
        </a:p>
      </dsp:txBody>
      <dsp:txXfrm>
        <a:off x="830413" y="205543"/>
        <a:ext cx="1611512" cy="683671"/>
      </dsp:txXfrm>
    </dsp:sp>
    <dsp:sp modelId="{89B30567-9F01-4F94-A54A-C65A3553E127}">
      <dsp:nvSpPr>
        <dsp:cNvPr id="0" name=""/>
        <dsp:cNvSpPr/>
      </dsp:nvSpPr>
      <dsp:spPr>
        <a:xfrm>
          <a:off x="2722719" y="205543"/>
          <a:ext cx="683671" cy="68367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89D1F7-CC5E-4FE5-817D-B559BBC65345}">
      <dsp:nvSpPr>
        <dsp:cNvPr id="0" name=""/>
        <dsp:cNvSpPr/>
      </dsp:nvSpPr>
      <dsp:spPr>
        <a:xfrm>
          <a:off x="2866290" y="349115"/>
          <a:ext cx="396529" cy="39652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C93283-B87A-4A30-B418-B95DD89FD7FD}">
      <dsp:nvSpPr>
        <dsp:cNvPr id="0" name=""/>
        <dsp:cNvSpPr/>
      </dsp:nvSpPr>
      <dsp:spPr>
        <a:xfrm>
          <a:off x="3552892" y="205543"/>
          <a:ext cx="1611512" cy="683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Student ID: 2432908</a:t>
          </a:r>
          <a:r>
            <a:rPr lang="en-US" sz="1100" kern="1200"/>
            <a:t> </a:t>
          </a:r>
        </a:p>
      </dsp:txBody>
      <dsp:txXfrm>
        <a:off x="3552892" y="205543"/>
        <a:ext cx="1611512" cy="683671"/>
      </dsp:txXfrm>
    </dsp:sp>
    <dsp:sp modelId="{4602CA6B-B452-4AA1-9BED-263B673F1FCA}">
      <dsp:nvSpPr>
        <dsp:cNvPr id="0" name=""/>
        <dsp:cNvSpPr/>
      </dsp:nvSpPr>
      <dsp:spPr>
        <a:xfrm>
          <a:off x="240" y="1523394"/>
          <a:ext cx="683671" cy="68367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AA6912-AE02-44E6-BC49-6D9AE46D8A25}">
      <dsp:nvSpPr>
        <dsp:cNvPr id="0" name=""/>
        <dsp:cNvSpPr/>
      </dsp:nvSpPr>
      <dsp:spPr>
        <a:xfrm>
          <a:off x="143811" y="1666965"/>
          <a:ext cx="396529" cy="39652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A358A0-28BE-4758-91D2-F3E8982B7194}">
      <dsp:nvSpPr>
        <dsp:cNvPr id="0" name=""/>
        <dsp:cNvSpPr/>
      </dsp:nvSpPr>
      <dsp:spPr>
        <a:xfrm>
          <a:off x="830413" y="1523394"/>
          <a:ext cx="1611512" cy="683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Module Code: (LCHS4009 BIRM)</a:t>
          </a:r>
          <a:endParaRPr lang="en-US" sz="1100" kern="1200"/>
        </a:p>
      </dsp:txBody>
      <dsp:txXfrm>
        <a:off x="830413" y="1523394"/>
        <a:ext cx="1611512" cy="683671"/>
      </dsp:txXfrm>
    </dsp:sp>
    <dsp:sp modelId="{966590D9-9FE5-4E93-A57D-ECAD25A68A07}">
      <dsp:nvSpPr>
        <dsp:cNvPr id="0" name=""/>
        <dsp:cNvSpPr/>
      </dsp:nvSpPr>
      <dsp:spPr>
        <a:xfrm>
          <a:off x="2722719" y="1523394"/>
          <a:ext cx="683671" cy="68367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4BDECC-0219-4348-8A15-BAF80DC38D1D}">
      <dsp:nvSpPr>
        <dsp:cNvPr id="0" name=""/>
        <dsp:cNvSpPr/>
      </dsp:nvSpPr>
      <dsp:spPr>
        <a:xfrm>
          <a:off x="2866290" y="1666965"/>
          <a:ext cx="396529" cy="39652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C7DC55-1740-4026-8F09-9F4C9F695C93}">
      <dsp:nvSpPr>
        <dsp:cNvPr id="0" name=""/>
        <dsp:cNvSpPr/>
      </dsp:nvSpPr>
      <dsp:spPr>
        <a:xfrm>
          <a:off x="3552892" y="1523394"/>
          <a:ext cx="1611512" cy="683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Title: Professional Development within Health and Social care</a:t>
          </a:r>
          <a:endParaRPr lang="en-US" sz="1100" kern="1200"/>
        </a:p>
      </dsp:txBody>
      <dsp:txXfrm>
        <a:off x="3552892" y="1523394"/>
        <a:ext cx="1611512" cy="683671"/>
      </dsp:txXfrm>
    </dsp:sp>
    <dsp:sp modelId="{59266135-0288-48E0-8423-2BB257F7688E}">
      <dsp:nvSpPr>
        <dsp:cNvPr id="0" name=""/>
        <dsp:cNvSpPr/>
      </dsp:nvSpPr>
      <dsp:spPr>
        <a:xfrm>
          <a:off x="240" y="2841244"/>
          <a:ext cx="683671" cy="68367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5872B3-5378-465C-A1A0-37243ECCE5E7}">
      <dsp:nvSpPr>
        <dsp:cNvPr id="0" name=""/>
        <dsp:cNvSpPr/>
      </dsp:nvSpPr>
      <dsp:spPr>
        <a:xfrm>
          <a:off x="143811" y="2984815"/>
          <a:ext cx="396529" cy="39652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C665DC-085C-4599-A1FD-F86E8CAC5D74}">
      <dsp:nvSpPr>
        <dsp:cNvPr id="0" name=""/>
        <dsp:cNvSpPr/>
      </dsp:nvSpPr>
      <dsp:spPr>
        <a:xfrm>
          <a:off x="830413" y="2841244"/>
          <a:ext cx="1611512" cy="683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Lecturer Name: Anika Tahsin</a:t>
          </a:r>
          <a:endParaRPr lang="en-US" sz="1100" kern="1200"/>
        </a:p>
      </dsp:txBody>
      <dsp:txXfrm>
        <a:off x="830413" y="2841244"/>
        <a:ext cx="1611512" cy="683671"/>
      </dsp:txXfrm>
    </dsp:sp>
    <dsp:sp modelId="{1F154019-9940-4147-8736-7FA50878480B}">
      <dsp:nvSpPr>
        <dsp:cNvPr id="0" name=""/>
        <dsp:cNvSpPr/>
      </dsp:nvSpPr>
      <dsp:spPr>
        <a:xfrm>
          <a:off x="2722719" y="2841244"/>
          <a:ext cx="683671" cy="68367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54DC86-5CB3-4053-9664-B2A2101255ED}">
      <dsp:nvSpPr>
        <dsp:cNvPr id="0" name=""/>
        <dsp:cNvSpPr/>
      </dsp:nvSpPr>
      <dsp:spPr>
        <a:xfrm>
          <a:off x="2866290" y="2984815"/>
          <a:ext cx="396529" cy="39652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4CE882-23FE-4776-94E7-C82FA1D421B8}">
      <dsp:nvSpPr>
        <dsp:cNvPr id="0" name=""/>
        <dsp:cNvSpPr/>
      </dsp:nvSpPr>
      <dsp:spPr>
        <a:xfrm>
          <a:off x="3552892" y="2841244"/>
          <a:ext cx="1611512" cy="683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Assignment Title:  Self-Awareness Presentation</a:t>
          </a:r>
          <a:endParaRPr lang="en-US" sz="1100" kern="1200"/>
        </a:p>
      </dsp:txBody>
      <dsp:txXfrm>
        <a:off x="3552892" y="2841244"/>
        <a:ext cx="1611512" cy="6836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709FBC-F2E9-400B-B381-84A414EC5EA6}">
      <dsp:nvSpPr>
        <dsp:cNvPr id="0" name=""/>
        <dsp:cNvSpPr/>
      </dsp:nvSpPr>
      <dsp:spPr>
        <a:xfrm>
          <a:off x="649508" y="1250350"/>
          <a:ext cx="1059006" cy="10590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AEC771-D30D-4812-B3B9-711B5B59153E}">
      <dsp:nvSpPr>
        <dsp:cNvPr id="0" name=""/>
        <dsp:cNvSpPr/>
      </dsp:nvSpPr>
      <dsp:spPr>
        <a:xfrm>
          <a:off x="2338" y="2623477"/>
          <a:ext cx="235334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T. H. E. stand for:</a:t>
          </a:r>
          <a:endParaRPr lang="en-US" sz="2300" kern="1200"/>
        </a:p>
      </dsp:txBody>
      <dsp:txXfrm>
        <a:off x="2338" y="2623477"/>
        <a:ext cx="2353348" cy="720000"/>
      </dsp:txXfrm>
    </dsp:sp>
    <dsp:sp modelId="{47CFF04E-43D0-411B-86BA-D3F675C6C014}">
      <dsp:nvSpPr>
        <dsp:cNvPr id="0" name=""/>
        <dsp:cNvSpPr/>
      </dsp:nvSpPr>
      <dsp:spPr>
        <a:xfrm>
          <a:off x="3414693" y="1250350"/>
          <a:ext cx="1059006" cy="10590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F1E4F-2F3A-430A-BB41-CAF4E1DABABB}">
      <dsp:nvSpPr>
        <dsp:cNvPr id="0" name=""/>
        <dsp:cNvSpPr/>
      </dsp:nvSpPr>
      <dsp:spPr>
        <a:xfrm>
          <a:off x="2767522" y="2623477"/>
          <a:ext cx="235334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Trust</a:t>
          </a:r>
          <a:endParaRPr lang="en-US" sz="2300" kern="1200"/>
        </a:p>
      </dsp:txBody>
      <dsp:txXfrm>
        <a:off x="2767522" y="2623477"/>
        <a:ext cx="2353348" cy="720000"/>
      </dsp:txXfrm>
    </dsp:sp>
    <dsp:sp modelId="{4D76FCB1-D98E-4FC8-B5C3-0C5143298005}">
      <dsp:nvSpPr>
        <dsp:cNvPr id="0" name=""/>
        <dsp:cNvSpPr/>
      </dsp:nvSpPr>
      <dsp:spPr>
        <a:xfrm>
          <a:off x="6179878" y="1250350"/>
          <a:ext cx="1059006" cy="10590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0C1340-73B8-4542-8D58-4761213ACCFB}">
      <dsp:nvSpPr>
        <dsp:cNvPr id="0" name=""/>
        <dsp:cNvSpPr/>
      </dsp:nvSpPr>
      <dsp:spPr>
        <a:xfrm>
          <a:off x="5532707" y="2623477"/>
          <a:ext cx="235334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Honesty </a:t>
          </a:r>
          <a:endParaRPr lang="en-US" sz="2300" kern="1200"/>
        </a:p>
      </dsp:txBody>
      <dsp:txXfrm>
        <a:off x="5532707" y="2623477"/>
        <a:ext cx="2353348" cy="720000"/>
      </dsp:txXfrm>
    </dsp:sp>
    <dsp:sp modelId="{33DB5C43-B046-419B-B205-1C1C2A2C0C58}">
      <dsp:nvSpPr>
        <dsp:cNvPr id="0" name=""/>
        <dsp:cNvSpPr/>
      </dsp:nvSpPr>
      <dsp:spPr>
        <a:xfrm>
          <a:off x="8945063" y="1250350"/>
          <a:ext cx="1059006" cy="10590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F6BEBF-51C9-40EB-A32C-DF0083C80BAC}">
      <dsp:nvSpPr>
        <dsp:cNvPr id="0" name=""/>
        <dsp:cNvSpPr/>
      </dsp:nvSpPr>
      <dsp:spPr>
        <a:xfrm>
          <a:off x="8297892" y="2623477"/>
          <a:ext cx="235334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Empathy</a:t>
          </a:r>
          <a:endParaRPr lang="en-US" sz="2300" kern="1200"/>
        </a:p>
      </dsp:txBody>
      <dsp:txXfrm>
        <a:off x="8297892" y="2623477"/>
        <a:ext cx="2353348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0AA7DE-2CCA-484B-BA2A-09124C17C0F8}">
      <dsp:nvSpPr>
        <dsp:cNvPr id="0" name=""/>
        <dsp:cNvSpPr/>
      </dsp:nvSpPr>
      <dsp:spPr>
        <a:xfrm>
          <a:off x="0" y="2243"/>
          <a:ext cx="1065357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6248EE-454B-4E77-9336-62FC3A88E0DC}">
      <dsp:nvSpPr>
        <dsp:cNvPr id="0" name=""/>
        <dsp:cNvSpPr/>
      </dsp:nvSpPr>
      <dsp:spPr>
        <a:xfrm>
          <a:off x="0" y="2243"/>
          <a:ext cx="10653579" cy="764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Example : patient feels dizzy </a:t>
          </a:r>
          <a:endParaRPr lang="en-US" sz="3500" kern="1200"/>
        </a:p>
      </dsp:txBody>
      <dsp:txXfrm>
        <a:off x="0" y="2243"/>
        <a:ext cx="10653579" cy="764890"/>
      </dsp:txXfrm>
    </dsp:sp>
    <dsp:sp modelId="{59694BC3-40B1-4AA8-8E5D-1A3AA45EF12A}">
      <dsp:nvSpPr>
        <dsp:cNvPr id="0" name=""/>
        <dsp:cNvSpPr/>
      </dsp:nvSpPr>
      <dsp:spPr>
        <a:xfrm>
          <a:off x="0" y="767133"/>
          <a:ext cx="1065357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7905A8-A50F-4614-8221-935820E1637B}">
      <dsp:nvSpPr>
        <dsp:cNvPr id="0" name=""/>
        <dsp:cNvSpPr/>
      </dsp:nvSpPr>
      <dsp:spPr>
        <a:xfrm>
          <a:off x="0" y="767133"/>
          <a:ext cx="10653579" cy="764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Use SBAR: </a:t>
          </a:r>
          <a:endParaRPr lang="en-US" sz="3500" kern="1200"/>
        </a:p>
      </dsp:txBody>
      <dsp:txXfrm>
        <a:off x="0" y="767133"/>
        <a:ext cx="10653579" cy="764890"/>
      </dsp:txXfrm>
    </dsp:sp>
    <dsp:sp modelId="{2C5F63B9-ACA4-40DC-87E9-886CA2CA74E4}">
      <dsp:nvSpPr>
        <dsp:cNvPr id="0" name=""/>
        <dsp:cNvSpPr/>
      </dsp:nvSpPr>
      <dsp:spPr>
        <a:xfrm>
          <a:off x="0" y="1532023"/>
          <a:ext cx="1065357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B1A929-C58F-47E7-BB4C-8C83E272ED86}">
      <dsp:nvSpPr>
        <dsp:cNvPr id="0" name=""/>
        <dsp:cNvSpPr/>
      </dsp:nvSpPr>
      <dsp:spPr>
        <a:xfrm>
          <a:off x="0" y="1532023"/>
          <a:ext cx="10653579" cy="764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Situation: patient feels dizzy</a:t>
          </a:r>
          <a:endParaRPr lang="en-US" sz="3500" kern="1200"/>
        </a:p>
      </dsp:txBody>
      <dsp:txXfrm>
        <a:off x="0" y="1532023"/>
        <a:ext cx="10653579" cy="764890"/>
      </dsp:txXfrm>
    </dsp:sp>
    <dsp:sp modelId="{BA5EA27E-A852-4C72-87A8-30FC9B19F2EE}">
      <dsp:nvSpPr>
        <dsp:cNvPr id="0" name=""/>
        <dsp:cNvSpPr/>
      </dsp:nvSpPr>
      <dsp:spPr>
        <a:xfrm>
          <a:off x="0" y="2296913"/>
          <a:ext cx="1065357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E76143-F78C-43F3-9727-7C35E2571C53}">
      <dsp:nvSpPr>
        <dsp:cNvPr id="0" name=""/>
        <dsp:cNvSpPr/>
      </dsp:nvSpPr>
      <dsp:spPr>
        <a:xfrm>
          <a:off x="0" y="2296914"/>
          <a:ext cx="10653579" cy="764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Background: patient had surgery</a:t>
          </a:r>
          <a:endParaRPr lang="en-US" sz="3500" kern="1200"/>
        </a:p>
      </dsp:txBody>
      <dsp:txXfrm>
        <a:off x="0" y="2296914"/>
        <a:ext cx="10653579" cy="764890"/>
      </dsp:txXfrm>
    </dsp:sp>
    <dsp:sp modelId="{E37B503E-A938-40E3-A814-FCF6E97FA0E6}">
      <dsp:nvSpPr>
        <dsp:cNvPr id="0" name=""/>
        <dsp:cNvSpPr/>
      </dsp:nvSpPr>
      <dsp:spPr>
        <a:xfrm>
          <a:off x="0" y="3061804"/>
          <a:ext cx="1065357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53ABB4-6EE7-42FF-B4F3-E48CE59B7E5F}">
      <dsp:nvSpPr>
        <dsp:cNvPr id="0" name=""/>
        <dsp:cNvSpPr/>
      </dsp:nvSpPr>
      <dsp:spPr>
        <a:xfrm>
          <a:off x="0" y="3061804"/>
          <a:ext cx="10653579" cy="764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Assessment: Patient looks weak</a:t>
          </a:r>
          <a:endParaRPr lang="en-US" sz="3500" kern="1200"/>
        </a:p>
      </dsp:txBody>
      <dsp:txXfrm>
        <a:off x="0" y="3061804"/>
        <a:ext cx="10653579" cy="764890"/>
      </dsp:txXfrm>
    </dsp:sp>
    <dsp:sp modelId="{5FFF477C-B5EA-43E2-8BD0-6148FF85834A}">
      <dsp:nvSpPr>
        <dsp:cNvPr id="0" name=""/>
        <dsp:cNvSpPr/>
      </dsp:nvSpPr>
      <dsp:spPr>
        <a:xfrm>
          <a:off x="0" y="3826694"/>
          <a:ext cx="1065357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5FCB31-B199-4E62-B5ED-7AFB8E9128D9}">
      <dsp:nvSpPr>
        <dsp:cNvPr id="0" name=""/>
        <dsp:cNvSpPr/>
      </dsp:nvSpPr>
      <dsp:spPr>
        <a:xfrm>
          <a:off x="0" y="3826694"/>
          <a:ext cx="10653579" cy="764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Recommendation: Inform nurse</a:t>
          </a:r>
          <a:endParaRPr lang="en-US" sz="3500" kern="1200"/>
        </a:p>
      </dsp:txBody>
      <dsp:txXfrm>
        <a:off x="0" y="3826694"/>
        <a:ext cx="10653579" cy="76489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74C1EC-1796-456C-A8B6-6C18F5DC2C78}">
      <dsp:nvSpPr>
        <dsp:cNvPr id="0" name=""/>
        <dsp:cNvSpPr/>
      </dsp:nvSpPr>
      <dsp:spPr>
        <a:xfrm>
          <a:off x="0" y="0"/>
          <a:ext cx="8203255" cy="8268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Communication helps to:</a:t>
          </a:r>
          <a:endParaRPr lang="en-US" sz="3600" kern="1200"/>
        </a:p>
      </dsp:txBody>
      <dsp:txXfrm>
        <a:off x="24219" y="24219"/>
        <a:ext cx="7214231" cy="778451"/>
      </dsp:txXfrm>
    </dsp:sp>
    <dsp:sp modelId="{A8005FD6-B7BE-497A-91CC-CD5A05C06898}">
      <dsp:nvSpPr>
        <dsp:cNvPr id="0" name=""/>
        <dsp:cNvSpPr/>
      </dsp:nvSpPr>
      <dsp:spPr>
        <a:xfrm>
          <a:off x="612580" y="941734"/>
          <a:ext cx="8203255" cy="8268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Improve patient safety</a:t>
          </a:r>
          <a:endParaRPr lang="en-US" sz="3600" kern="1200"/>
        </a:p>
      </dsp:txBody>
      <dsp:txXfrm>
        <a:off x="636799" y="965953"/>
        <a:ext cx="7004759" cy="778451"/>
      </dsp:txXfrm>
    </dsp:sp>
    <dsp:sp modelId="{FAD96DA0-87F5-4875-AC40-9320FE07D360}">
      <dsp:nvSpPr>
        <dsp:cNvPr id="0" name=""/>
        <dsp:cNvSpPr/>
      </dsp:nvSpPr>
      <dsp:spPr>
        <a:xfrm>
          <a:off x="1225161" y="1883469"/>
          <a:ext cx="8203255" cy="8268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Prevent mistakes</a:t>
          </a:r>
          <a:endParaRPr lang="en-US" sz="3600" kern="1200"/>
        </a:p>
      </dsp:txBody>
      <dsp:txXfrm>
        <a:off x="1249380" y="1907688"/>
        <a:ext cx="7004759" cy="778451"/>
      </dsp:txXfrm>
    </dsp:sp>
    <dsp:sp modelId="{7C5D6935-57A2-4019-820D-F8A5CE75A445}">
      <dsp:nvSpPr>
        <dsp:cNvPr id="0" name=""/>
        <dsp:cNvSpPr/>
      </dsp:nvSpPr>
      <dsp:spPr>
        <a:xfrm>
          <a:off x="1837742" y="2825204"/>
          <a:ext cx="8203255" cy="8268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Support teamwork</a:t>
          </a:r>
          <a:endParaRPr lang="en-US" sz="3600" kern="1200"/>
        </a:p>
      </dsp:txBody>
      <dsp:txXfrm>
        <a:off x="1861961" y="2849423"/>
        <a:ext cx="7004759" cy="778451"/>
      </dsp:txXfrm>
    </dsp:sp>
    <dsp:sp modelId="{9234C6D0-64E9-4D41-A40E-DDA8772709D0}">
      <dsp:nvSpPr>
        <dsp:cNvPr id="0" name=""/>
        <dsp:cNvSpPr/>
      </dsp:nvSpPr>
      <dsp:spPr>
        <a:xfrm>
          <a:off x="2450323" y="3766938"/>
          <a:ext cx="8203255" cy="8268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Build trust </a:t>
          </a:r>
          <a:endParaRPr lang="en-US" sz="3600" kern="1200"/>
        </a:p>
      </dsp:txBody>
      <dsp:txXfrm>
        <a:off x="2474542" y="3791157"/>
        <a:ext cx="7004759" cy="778451"/>
      </dsp:txXfrm>
    </dsp:sp>
    <dsp:sp modelId="{55895F5F-2BF1-40C9-B4A1-051C3EA93168}">
      <dsp:nvSpPr>
        <dsp:cNvPr id="0" name=""/>
        <dsp:cNvSpPr/>
      </dsp:nvSpPr>
      <dsp:spPr>
        <a:xfrm>
          <a:off x="7665777" y="604088"/>
          <a:ext cx="537477" cy="53747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786709" y="604088"/>
        <a:ext cx="295613" cy="404451"/>
      </dsp:txXfrm>
    </dsp:sp>
    <dsp:sp modelId="{33E971CF-13C7-4374-9936-169BC3838D94}">
      <dsp:nvSpPr>
        <dsp:cNvPr id="0" name=""/>
        <dsp:cNvSpPr/>
      </dsp:nvSpPr>
      <dsp:spPr>
        <a:xfrm>
          <a:off x="8278358" y="1545823"/>
          <a:ext cx="537477" cy="53747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399290" y="1545823"/>
        <a:ext cx="295613" cy="404451"/>
      </dsp:txXfrm>
    </dsp:sp>
    <dsp:sp modelId="{83168B62-BF0E-4B2C-A281-40D3EBB82765}">
      <dsp:nvSpPr>
        <dsp:cNvPr id="0" name=""/>
        <dsp:cNvSpPr/>
      </dsp:nvSpPr>
      <dsp:spPr>
        <a:xfrm>
          <a:off x="8890939" y="2473776"/>
          <a:ext cx="537477" cy="53747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011871" y="2473776"/>
        <a:ext cx="295613" cy="404451"/>
      </dsp:txXfrm>
    </dsp:sp>
    <dsp:sp modelId="{7D9DFB5D-A07D-45B2-9C5D-11FABE2D3FE9}">
      <dsp:nvSpPr>
        <dsp:cNvPr id="0" name=""/>
        <dsp:cNvSpPr/>
      </dsp:nvSpPr>
      <dsp:spPr>
        <a:xfrm>
          <a:off x="9503520" y="3424698"/>
          <a:ext cx="537477" cy="53747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624452" y="3424698"/>
        <a:ext cx="295613" cy="40445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493D40-9D4D-4494-943A-CC09365E4A6B}">
      <dsp:nvSpPr>
        <dsp:cNvPr id="0" name=""/>
        <dsp:cNvSpPr/>
      </dsp:nvSpPr>
      <dsp:spPr>
        <a:xfrm>
          <a:off x="0" y="746497"/>
          <a:ext cx="10653579" cy="137814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8101A7-45D5-40AE-97E1-5598839B6A85}">
      <dsp:nvSpPr>
        <dsp:cNvPr id="0" name=""/>
        <dsp:cNvSpPr/>
      </dsp:nvSpPr>
      <dsp:spPr>
        <a:xfrm>
          <a:off x="416889" y="1056580"/>
          <a:ext cx="757981" cy="7579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30DE26-C447-4386-A47A-B7EA66AFE9A6}">
      <dsp:nvSpPr>
        <dsp:cNvPr id="0" name=""/>
        <dsp:cNvSpPr/>
      </dsp:nvSpPr>
      <dsp:spPr>
        <a:xfrm>
          <a:off x="1591761" y="746497"/>
          <a:ext cx="9061817" cy="1378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854" tIns="145854" rIns="145854" bIns="14585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SBAR improves safe communication</a:t>
          </a:r>
          <a:endParaRPr lang="en-US" sz="2500" kern="1200"/>
        </a:p>
      </dsp:txBody>
      <dsp:txXfrm>
        <a:off x="1591761" y="746497"/>
        <a:ext cx="9061817" cy="1378148"/>
      </dsp:txXfrm>
    </dsp:sp>
    <dsp:sp modelId="{5CE9771D-2E1E-4FE3-BB74-3E5F41CDAF48}">
      <dsp:nvSpPr>
        <dsp:cNvPr id="0" name=""/>
        <dsp:cNvSpPr/>
      </dsp:nvSpPr>
      <dsp:spPr>
        <a:xfrm>
          <a:off x="0" y="2469182"/>
          <a:ext cx="10653579" cy="137814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28236C-5C9C-4112-9C8F-8631A3419F2A}">
      <dsp:nvSpPr>
        <dsp:cNvPr id="0" name=""/>
        <dsp:cNvSpPr/>
      </dsp:nvSpPr>
      <dsp:spPr>
        <a:xfrm>
          <a:off x="416889" y="2779265"/>
          <a:ext cx="757981" cy="7579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B922C3-5842-46B7-9FFB-F5C3F5A6BF91}">
      <dsp:nvSpPr>
        <dsp:cNvPr id="0" name=""/>
        <dsp:cNvSpPr/>
      </dsp:nvSpPr>
      <dsp:spPr>
        <a:xfrm>
          <a:off x="1591761" y="2469182"/>
          <a:ext cx="9061817" cy="1378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854" tIns="145854" rIns="145854" bIns="14585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Trust, honesty, and empathy are important</a:t>
          </a:r>
          <a:endParaRPr lang="en-US" sz="2500" kern="1200"/>
        </a:p>
      </dsp:txBody>
      <dsp:txXfrm>
        <a:off x="1591761" y="2469182"/>
        <a:ext cx="9061817" cy="13781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93681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3568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87933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0566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4543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6920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3826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4635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0546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66172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4045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9176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learning/communication-skills-for-modern-management/communication-plus-listening-equals-impact" TargetMode="External"/><Relationship Id="rId7" Type="http://schemas.openxmlformats.org/officeDocument/2006/relationships/hyperlink" Target="https://doi.org/10.1016/j.dsp.2021.103057" TargetMode="External"/><Relationship Id="rId2" Type="http://schemas.openxmlformats.org/officeDocument/2006/relationships/hyperlink" Target="https://doi.org/10.1016/j.ijnurstu.2012.11.00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improvement-hub/wp-content/uploads/sites/44/2017/11/SBAR-Implementation-and-Training-Guide.pdf" TargetMode="External"/><Relationship Id="rId5" Type="http://schemas.openxmlformats.org/officeDocument/2006/relationships/hyperlink" Target="https://www.google.com/search?q=https://doi.org/10.1080/10410236.2024.2348841" TargetMode="External"/><Relationship Id="rId4" Type="http://schemas.openxmlformats.org/officeDocument/2006/relationships/hyperlink" Target="https://www.linkedin.com/learning/communication-skills-for-modern-management/the-evolution-of-communica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365125"/>
            <a:ext cx="10515600" cy="182844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CertHE Health and Social Care </a:t>
            </a:r>
            <a:endParaRPr lang="en-US" sz="52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 algn="l"/>
            <a:r>
              <a:rPr lang="en-US" sz="5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(Skills for the Workplace)</a:t>
            </a:r>
            <a:endParaRPr lang="en-US" sz="52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 algn="l"/>
            <a:endParaRPr lang="en-US" sz="52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2398626"/>
            <a:ext cx="5158427" cy="430489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114300" indent="-342900" algn="l">
              <a:buFont typeface="Arial" panose="020B0604020202020204" pitchFamily="34" charset="0"/>
              <a:buChar char="•"/>
            </a:pPr>
            <a:r>
              <a:rPr lang="en-US" dirty="0"/>
              <a:t>Professional Development within Health and Social Care</a:t>
            </a:r>
          </a:p>
          <a:p>
            <a:pPr marL="1143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ea typeface="+mn-lt"/>
                <a:cs typeface="+mn-lt"/>
              </a:rPr>
              <a:t>(LCHS4009_BIRM)</a:t>
            </a:r>
            <a:endParaRPr lang="en-US" dirty="0">
              <a:solidFill>
                <a:srgbClr val="000000"/>
              </a:solidFill>
            </a:endParaRPr>
          </a:p>
          <a:p>
            <a:pPr marL="114300" indent="-342900" algn="l">
              <a:buChar char="•"/>
            </a:pPr>
            <a:endParaRPr lang="en-US" dirty="0">
              <a:solidFill>
                <a:srgbClr val="000000"/>
              </a:solidFill>
            </a:endParaRPr>
          </a:p>
          <a:p>
            <a:pPr marL="1143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</a:rPr>
              <a:t>(LCHS4009_BIRM)</a:t>
            </a:r>
            <a:endParaRPr lang="en-US" dirty="0">
              <a:solidFill>
                <a:srgbClr val="000000"/>
              </a:solidFill>
            </a:endParaRPr>
          </a:p>
          <a:p>
            <a:pPr marL="114300" indent="-342900" algn="l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</a:endParaRPr>
          </a:p>
          <a:p>
            <a:pPr marL="1143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</a:rPr>
              <a:t>(LCHS4009_BIRM)</a:t>
            </a:r>
            <a:endParaRPr lang="en-US" dirty="0">
              <a:solidFill>
                <a:srgbClr val="000000"/>
              </a:solidFill>
            </a:endParaRPr>
          </a:p>
          <a:p>
            <a:pPr marL="114300" indent="-342900" algn="l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</a:endParaRPr>
          </a:p>
          <a:p>
            <a:pPr marL="114300" indent="-3429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Professional Development within Health and Social Care (LCHS4009_BIRM)</a:t>
            </a: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</p:txBody>
      </p:sp>
      <p:graphicFrame>
        <p:nvGraphicFramePr>
          <p:cNvPr id="33" name="TextBox 3">
            <a:extLst>
              <a:ext uri="{FF2B5EF4-FFF2-40B4-BE49-F238E27FC236}">
                <a16:creationId xmlns:a16="http://schemas.microsoft.com/office/drawing/2014/main" id="{C7E2C0D6-6354-04A6-A459-3BDAFE926E19}"/>
              </a:ext>
            </a:extLst>
          </p:cNvPr>
          <p:cNvGraphicFramePr/>
          <p:nvPr/>
        </p:nvGraphicFramePr>
        <p:xfrm>
          <a:off x="6189154" y="2398626"/>
          <a:ext cx="5164645" cy="37304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439596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GB"/>
              <a:t>What is communication is?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8D7745-7037-250C-8DE9-7681FC42462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120" b="6611"/>
          <a:stretch>
            <a:fillRect/>
          </a:stretch>
        </p:blipFill>
        <p:spPr>
          <a:xfrm>
            <a:off x="5134708" y="1530653"/>
            <a:ext cx="6279741" cy="3532326"/>
          </a:xfrm>
          <a:prstGeom prst="rect">
            <a:avLst/>
          </a:prstGeom>
          <a:noFill/>
        </p:spPr>
      </p:pic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/>
              <a:t>Communication means sharing information between:</a:t>
            </a:r>
          </a:p>
          <a:p>
            <a:pPr marL="342900" indent="-342900">
              <a:lnSpc>
                <a:spcPct val="110000"/>
              </a:lnSpc>
              <a:buChar char="•"/>
            </a:pPr>
            <a:r>
              <a:rPr lang="en-GB"/>
              <a:t>Healthcare professionals</a:t>
            </a:r>
          </a:p>
          <a:p>
            <a:pPr marL="342900" indent="-342900">
              <a:lnSpc>
                <a:spcPct val="110000"/>
              </a:lnSpc>
              <a:buChar char="•"/>
            </a:pPr>
            <a:r>
              <a:rPr lang="en-GB" err="1"/>
              <a:t>Pationts</a:t>
            </a:r>
            <a:endParaRPr lang="en-GB"/>
          </a:p>
          <a:p>
            <a:pPr marL="342900" indent="-342900">
              <a:lnSpc>
                <a:spcPct val="110000"/>
              </a:lnSpc>
              <a:buChar char="•"/>
            </a:pPr>
            <a:r>
              <a:rPr lang="en-GB"/>
              <a:t>Families</a:t>
            </a:r>
          </a:p>
          <a:p>
            <a:pPr marL="342900" indent="-342900">
              <a:lnSpc>
                <a:spcPct val="110000"/>
              </a:lnSpc>
              <a:buChar char="•"/>
            </a:pPr>
            <a:r>
              <a:rPr lang="en-GB"/>
              <a:t>Includes:</a:t>
            </a:r>
          </a:p>
          <a:p>
            <a:pPr marL="342900" indent="-342900">
              <a:lnSpc>
                <a:spcPct val="110000"/>
              </a:lnSpc>
              <a:buChar char="•"/>
            </a:pPr>
            <a:r>
              <a:rPr lang="en-GB"/>
              <a:t>Speaking </a:t>
            </a:r>
          </a:p>
          <a:p>
            <a:pPr marL="342900" indent="-342900">
              <a:lnSpc>
                <a:spcPct val="110000"/>
              </a:lnSpc>
              <a:buChar char="•"/>
            </a:pPr>
            <a:r>
              <a:rPr lang="en-GB"/>
              <a:t>Listening</a:t>
            </a:r>
          </a:p>
          <a:p>
            <a:pPr marL="342900" indent="-342900">
              <a:lnSpc>
                <a:spcPct val="110000"/>
              </a:lnSpc>
              <a:buChar char="•"/>
            </a:pPr>
            <a:r>
              <a:rPr lang="en-GB"/>
              <a:t>Body languages</a:t>
            </a:r>
          </a:p>
          <a:p>
            <a:pPr marL="342900" indent="-342900">
              <a:lnSpc>
                <a:spcPct val="110000"/>
              </a:lnSpc>
              <a:buChar char="•"/>
            </a:pPr>
            <a:endParaRPr lang="en-GB"/>
          </a:p>
          <a:p>
            <a:pPr>
              <a:lnSpc>
                <a:spcPct val="110000"/>
              </a:lnSpc>
            </a:pPr>
            <a:endParaRPr lang="en-GB"/>
          </a:p>
        </p:txBody>
      </p:sp>
      <p:sp>
        <p:nvSpPr>
          <p:cNvPr id="54" name="Date Placeholder 4">
            <a:extLst>
              <a:ext uri="{FF2B5EF4-FFF2-40B4-BE49-F238E27FC236}">
                <a16:creationId xmlns:a16="http://schemas.microsoft.com/office/drawing/2014/main" id="{A70D0745-B1C4-C6D5-33C2-3C3E7D98BD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D8123AF-3FF5-4554-96E3-8801B50EC49D}" type="datetime1">
              <a:pPr>
                <a:spcAft>
                  <a:spcPts val="600"/>
                </a:spcAft>
              </a:pPr>
              <a:t>2/22/2026</a:t>
            </a:fld>
            <a:endParaRPr lang="en-US"/>
          </a:p>
        </p:txBody>
      </p:sp>
      <p:sp>
        <p:nvSpPr>
          <p:cNvPr id="55" name="Footer Placeholder 5">
            <a:extLst>
              <a:ext uri="{FF2B5EF4-FFF2-40B4-BE49-F238E27FC236}">
                <a16:creationId xmlns:a16="http://schemas.microsoft.com/office/drawing/2014/main" id="{6367BB7E-7850-EF4B-6583-54B1FFAF0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56" name="Slide Number Placeholder 6">
            <a:extLst>
              <a:ext uri="{FF2B5EF4-FFF2-40B4-BE49-F238E27FC236}">
                <a16:creationId xmlns:a16="http://schemas.microsoft.com/office/drawing/2014/main" id="{09C5FF1E-7E96-5EBA-2776-AB910E940C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4CC41-84E9-4E43-3EDB-006A6BD05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263640" cy="1463040"/>
          </a:xfrm>
        </p:spPr>
        <p:txBody>
          <a:bodyPr>
            <a:normAutofit/>
          </a:bodyPr>
          <a:lstStyle/>
          <a:p>
            <a:r>
              <a:rPr lang="en-GB" dirty="0"/>
              <a:t>SBAR Communication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50F19-10D8-0E6F-0A7C-7C6DCABD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6263640" cy="376732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SBAR Satand for:</a:t>
            </a:r>
          </a:p>
          <a:p>
            <a:r>
              <a:rPr lang="en-GB" dirty="0"/>
              <a:t>Situation:  what is happing now</a:t>
            </a:r>
          </a:p>
          <a:p>
            <a:r>
              <a:rPr lang="en-GB" dirty="0" err="1"/>
              <a:t>Backgraound</a:t>
            </a:r>
            <a:r>
              <a:rPr lang="en-GB" dirty="0"/>
              <a:t>:  </a:t>
            </a:r>
            <a:r>
              <a:rPr lang="en-GB" dirty="0" err="1"/>
              <a:t>relevent</a:t>
            </a:r>
            <a:r>
              <a:rPr lang="en-GB" dirty="0"/>
              <a:t> patient information</a:t>
            </a:r>
          </a:p>
          <a:p>
            <a:r>
              <a:rPr lang="en-GB" dirty="0"/>
              <a:t>Assessment:  what you think the problem is</a:t>
            </a:r>
          </a:p>
          <a:p>
            <a:r>
              <a:rPr lang="en-GB" dirty="0"/>
              <a:t>Recommendation:  What action is need it</a:t>
            </a:r>
          </a:p>
          <a:p>
            <a:r>
              <a:rPr lang="en-GB" dirty="0"/>
              <a:t>Benefits: clear communication</a:t>
            </a:r>
          </a:p>
          <a:p>
            <a:r>
              <a:rPr lang="en-GB" dirty="0"/>
              <a:t>Reduces errors </a:t>
            </a:r>
          </a:p>
          <a:p>
            <a:r>
              <a:rPr lang="en-GB" dirty="0"/>
              <a:t>Improves patient safety</a:t>
            </a:r>
          </a:p>
          <a:p>
            <a:endParaRPr lang="en-GB"/>
          </a:p>
        </p:txBody>
      </p:sp>
      <p:pic>
        <p:nvPicPr>
          <p:cNvPr id="33" name="Graphic 32" descr="Laptop Secure">
            <a:extLst>
              <a:ext uri="{FF2B5EF4-FFF2-40B4-BE49-F238E27FC236}">
                <a16:creationId xmlns:a16="http://schemas.microsoft.com/office/drawing/2014/main" id="{47225C9E-9DF5-5D97-0165-A38DCAD793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06492" y="976160"/>
            <a:ext cx="4364590" cy="4364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96485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D219C-C322-98E0-13B9-2C5B2EE6FF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t">
            <a:normAutofit/>
          </a:bodyPr>
          <a:lstStyle/>
          <a:p>
            <a:r>
              <a:rPr lang="en-GB" dirty="0"/>
              <a:t>T.H.E. Communication Framework</a:t>
            </a:r>
          </a:p>
        </p:txBody>
      </p:sp>
      <p:sp>
        <p:nvSpPr>
          <p:cNvPr id="40" name="Date Placeholder 3">
            <a:extLst>
              <a:ext uri="{FF2B5EF4-FFF2-40B4-BE49-F238E27FC236}">
                <a16:creationId xmlns:a16="http://schemas.microsoft.com/office/drawing/2014/main" id="{0F603685-E907-5B94-0273-5D7B1DE1415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6425031-4057-4519-8548-A4C0953385C1}" type="datetime1">
              <a:rPr lang="en-US"/>
              <a:pPr>
                <a:spcAft>
                  <a:spcPts val="600"/>
                </a:spcAft>
              </a:pPr>
              <a:t>2/22/2026</a:t>
            </a:fld>
            <a:endParaRPr lang="en-US"/>
          </a:p>
        </p:txBody>
      </p:sp>
      <p:sp>
        <p:nvSpPr>
          <p:cNvPr id="41" name="Footer Placeholder 4">
            <a:extLst>
              <a:ext uri="{FF2B5EF4-FFF2-40B4-BE49-F238E27FC236}">
                <a16:creationId xmlns:a16="http://schemas.microsoft.com/office/drawing/2014/main" id="{1A8A4B35-C846-CBC9-D0C3-F7ABA85C7A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42" name="Slide Number Placeholder 5">
            <a:extLst>
              <a:ext uri="{FF2B5EF4-FFF2-40B4-BE49-F238E27FC236}">
                <a16:creationId xmlns:a16="http://schemas.microsoft.com/office/drawing/2014/main" id="{BE4AFC3D-7ACD-BC21-926F-F1064CBEE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43" name="Content Placeholder 2">
            <a:extLst>
              <a:ext uri="{FF2B5EF4-FFF2-40B4-BE49-F238E27FC236}">
                <a16:creationId xmlns:a16="http://schemas.microsoft.com/office/drawing/2014/main" id="{FF98B810-BC9C-A8FC-9F0F-6528892D0F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8581779"/>
              </p:ext>
            </p:extLst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943468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0695B-E798-5322-93E3-86C40D0CBE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t">
            <a:normAutofit/>
          </a:bodyPr>
          <a:lstStyle/>
          <a:p>
            <a:r>
              <a:rPr lang="en-GB" dirty="0"/>
              <a:t>Practical Example: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83DF2A-5729-CC71-6E92-02FB9EC9C9C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97B9910-E624-406D-B123-F48975B60879}" type="datetime1">
              <a:rPr lang="en-GB"/>
              <a:pPr>
                <a:spcAft>
                  <a:spcPts val="600"/>
                </a:spcAft>
              </a:pPr>
              <a:t>22/02/2026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52ACCA-7CCE-8AFC-FAF1-DADCE05968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3924C6-9A4E-8421-F3CE-4C9BA81B7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30AF5A0-43BB-4336-8627-9123B9144D80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F8B4ACB1-A065-A002-76B7-50604934F9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3869570"/>
              </p:ext>
            </p:extLst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084029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05F6F4-8044-275F-291C-0EF6690C4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t">
            <a:normAutofit/>
          </a:bodyPr>
          <a:lstStyle/>
          <a:p>
            <a:r>
              <a:rPr lang="en-GB" dirty="0"/>
              <a:t>Why Communication is important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FD51E-4FCD-DD90-59B6-94743607E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0F567AE-DEEE-44D9-910C-4D62F3C0E4B2}" type="datetime1">
              <a:pPr>
                <a:spcAft>
                  <a:spcPts val="600"/>
                </a:spcAft>
              </a:pPr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7DACDC-C68B-4764-0949-CAA7CC842A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BD36C1-1B7F-3882-A986-A91C4E149F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086B3C71-714D-ED9E-3ECB-A690788346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0540765"/>
              </p:ext>
            </p:extLst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259167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1B5058-CA80-F7E7-2D71-D02EFDEFAC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t">
            <a:normAutofit/>
          </a:bodyPr>
          <a:lstStyle/>
          <a:p>
            <a:r>
              <a:rPr lang="en-GB" dirty="0"/>
              <a:t>Communication is essential in healthcare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3D82A6-08DE-EF6C-B7EF-1B956876D7F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592D828-98A0-42C6-8287-964469C40897}" type="datetime1">
              <a:pPr>
                <a:spcAft>
                  <a:spcPts val="600"/>
                </a:spcAft>
              </a:pPr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B766A2-C8F8-183B-C506-6E9B3A39B0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78E798-DD76-6E32-8258-DD3879470E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CBAD71BA-510E-8BB6-0843-709360A677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586800"/>
              </p:ext>
            </p:extLst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317436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46C08-7C97-B605-8B78-6213B9B85C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09A615-0587-DE38-7506-70F1FA912F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27E15-758B-4DAE-8FD5-6C490E0CE1C2}" type="datetime1">
              <a:t>2/22/2026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F3D690-4CC8-158D-31AE-B245414249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5C9ADD-630E-8142-090E-7ADDEBDD39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8</a:t>
            </a:fld>
            <a:endParaRPr lang="en-US" dirty="0"/>
          </a:p>
        </p:txBody>
      </p:sp>
      <p:sp>
        <p:nvSpPr>
          <p:cNvPr id="7" name="TextBox 8">
            <a:extLst>
              <a:ext uri="{FF2B5EF4-FFF2-40B4-BE49-F238E27FC236}">
                <a16:creationId xmlns:a16="http://schemas.microsoft.com/office/drawing/2014/main" id="{4BAB81AC-AA03-16C4-6782-56F747084EC9}"/>
              </a:ext>
            </a:extLst>
          </p:cNvPr>
          <p:cNvSpPr txBox="1"/>
          <p:nvPr/>
        </p:nvSpPr>
        <p:spPr>
          <a:xfrm>
            <a:off x="606528" y="1343346"/>
            <a:ext cx="11461357" cy="430887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/>
              <a:buChar char="•"/>
            </a:pPr>
            <a:r>
              <a:rPr lang="en-US" sz="1400" dirty="0">
                <a:solidFill>
                  <a:srgbClr val="1F1F1F"/>
                </a:solidFill>
                <a:ea typeface="+mn-lt"/>
                <a:cs typeface="+mn-lt"/>
              </a:rPr>
              <a:t>Aiken, L. H., Sloane, D. M., Bruyneel, L., Van den Heede, K. and </a:t>
            </a:r>
            <a:r>
              <a:rPr lang="en-US" sz="1400" dirty="0" err="1">
                <a:solidFill>
                  <a:srgbClr val="1F1F1F"/>
                </a:solidFill>
                <a:ea typeface="+mn-lt"/>
                <a:cs typeface="+mn-lt"/>
              </a:rPr>
              <a:t>Sermeus</a:t>
            </a:r>
            <a:r>
              <a:rPr lang="en-US" sz="1400" dirty="0">
                <a:solidFill>
                  <a:srgbClr val="1F1F1F"/>
                </a:solidFill>
                <a:ea typeface="+mn-lt"/>
                <a:cs typeface="+mn-lt"/>
              </a:rPr>
              <a:t>, W. (2013) 'Nurses’ reports of working conditions and hospital quality of care in 12 countries in Europe', </a:t>
            </a:r>
            <a:r>
              <a:rPr lang="en-US" sz="1400" i="1" dirty="0">
                <a:solidFill>
                  <a:srgbClr val="1F1F1F"/>
                </a:solidFill>
                <a:ea typeface="+mn-lt"/>
                <a:cs typeface="+mn-lt"/>
              </a:rPr>
              <a:t>International Journal of Nursing Studies</a:t>
            </a:r>
            <a:r>
              <a:rPr lang="en-US" sz="1400" dirty="0">
                <a:solidFill>
                  <a:srgbClr val="1F1F1F"/>
                </a:solidFill>
                <a:ea typeface="+mn-lt"/>
                <a:cs typeface="+mn-lt"/>
              </a:rPr>
              <a:t>, 50(2), pp. 143–153. Available at: </a:t>
            </a:r>
            <a:r>
              <a:rPr lang="en-US" sz="1400" dirty="0">
                <a:solidFill>
                  <a:srgbClr val="1F1F1F"/>
                </a:solidFill>
                <a:ea typeface="+mn-lt"/>
                <a:cs typeface="+mn-lt"/>
                <a:hlinkClick r:id="rId2"/>
              </a:rPr>
              <a:t>https://doi.org/10.1016/j.ijnurstu.2012.11.009</a:t>
            </a:r>
            <a:r>
              <a:rPr lang="en-US" sz="1400" dirty="0">
                <a:solidFill>
                  <a:srgbClr val="1F1F1F"/>
                </a:solidFill>
                <a:ea typeface="+mn-lt"/>
                <a:cs typeface="+mn-lt"/>
              </a:rPr>
              <a:t>.</a:t>
            </a:r>
            <a:endParaRPr lang="en-US" sz="1400"/>
          </a:p>
          <a:p>
            <a:pPr marL="285750" indent="-285750">
              <a:buFont typeface="Arial"/>
              <a:buChar char="•"/>
            </a:pPr>
            <a:r>
              <a:rPr lang="en-US" sz="1400" dirty="0">
                <a:solidFill>
                  <a:srgbClr val="1F1F1F"/>
                </a:solidFill>
                <a:ea typeface="+mn-lt"/>
                <a:cs typeface="+mn-lt"/>
              </a:rPr>
              <a:t>DiGiovanna, J. M. (2023) </a:t>
            </a:r>
            <a:r>
              <a:rPr lang="en-US" sz="1400" i="1" dirty="0">
                <a:solidFill>
                  <a:srgbClr val="1F1F1F"/>
                </a:solidFill>
                <a:ea typeface="+mn-lt"/>
                <a:cs typeface="+mn-lt"/>
              </a:rPr>
              <a:t>Communication plus listening equals impact - Communication Skills for Modern Management</a:t>
            </a:r>
            <a:r>
              <a:rPr lang="en-US" sz="1400" dirty="0">
                <a:solidFill>
                  <a:srgbClr val="1F1F1F"/>
                </a:solidFill>
                <a:ea typeface="+mn-lt"/>
                <a:cs typeface="+mn-lt"/>
              </a:rPr>
              <a:t>. LinkedIn Learning. Available at: </a:t>
            </a:r>
            <a:r>
              <a:rPr lang="en-US" sz="1400" dirty="0">
                <a:solidFill>
                  <a:srgbClr val="1F1F1F"/>
                </a:solidFill>
                <a:ea typeface="+mn-lt"/>
                <a:cs typeface="+mn-lt"/>
                <a:hlinkClick r:id="rId3"/>
              </a:rPr>
              <a:t>https://www.linkedin.com/learning/communication-skills-for-modern-management/communication-plus-listening-equals-impact</a:t>
            </a:r>
            <a:r>
              <a:rPr lang="en-US" sz="1400" dirty="0">
                <a:solidFill>
                  <a:srgbClr val="1F1F1F"/>
                </a:solidFill>
                <a:ea typeface="+mn-lt"/>
                <a:cs typeface="+mn-lt"/>
              </a:rPr>
              <a:t>.</a:t>
            </a:r>
            <a:endParaRPr lang="en-GB" sz="1400" dirty="0"/>
          </a:p>
          <a:p>
            <a:pPr marL="285750" indent="-285750">
              <a:buFont typeface="Arial"/>
              <a:buChar char="•"/>
            </a:pPr>
            <a:r>
              <a:rPr lang="en-US" sz="1400" dirty="0">
                <a:solidFill>
                  <a:srgbClr val="1F1F1F"/>
                </a:solidFill>
                <a:ea typeface="+mn-lt"/>
                <a:cs typeface="+mn-lt"/>
              </a:rPr>
              <a:t>DiGiovanna, J. M. (2023) </a:t>
            </a:r>
            <a:r>
              <a:rPr lang="en-US" sz="1400" i="1" dirty="0">
                <a:solidFill>
                  <a:srgbClr val="1F1F1F"/>
                </a:solidFill>
                <a:ea typeface="+mn-lt"/>
                <a:cs typeface="+mn-lt"/>
              </a:rPr>
              <a:t>The evolution of communication - Communication Skills for Modern Management</a:t>
            </a:r>
            <a:r>
              <a:rPr lang="en-US" sz="1400" dirty="0">
                <a:solidFill>
                  <a:srgbClr val="1F1F1F"/>
                </a:solidFill>
                <a:ea typeface="+mn-lt"/>
                <a:cs typeface="+mn-lt"/>
              </a:rPr>
              <a:t>. LinkedIn Learning. Available at: </a:t>
            </a:r>
            <a:r>
              <a:rPr lang="en-US" sz="1400" dirty="0">
                <a:solidFill>
                  <a:srgbClr val="1F1F1F"/>
                </a:solidFill>
                <a:ea typeface="+mn-lt"/>
                <a:cs typeface="+mn-lt"/>
                <a:hlinkClick r:id="rId4"/>
              </a:rPr>
              <a:t>https://www.linkedin.com/learning/communication-skills-for-modern-management/the-evolution-of-communication</a:t>
            </a:r>
            <a:r>
              <a:rPr lang="en-US" sz="1400" dirty="0">
                <a:solidFill>
                  <a:srgbClr val="1F1F1F"/>
                </a:solidFill>
                <a:ea typeface="+mn-lt"/>
                <a:cs typeface="+mn-lt"/>
              </a:rPr>
              <a:t>.</a:t>
            </a:r>
            <a:endParaRPr lang="en-US" sz="1400">
              <a:solidFill>
                <a:srgbClr val="1F1F1F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1400" dirty="0">
                <a:solidFill>
                  <a:srgbClr val="1F1F1F"/>
                </a:solidFill>
                <a:ea typeface="+mn-lt"/>
                <a:cs typeface="+mn-lt"/>
              </a:rPr>
              <a:t>Efthymiou, A., </a:t>
            </a:r>
            <a:r>
              <a:rPr lang="en-US" sz="1400" err="1">
                <a:solidFill>
                  <a:srgbClr val="1F1F1F"/>
                </a:solidFill>
                <a:ea typeface="+mn-lt"/>
                <a:cs typeface="+mn-lt"/>
              </a:rPr>
              <a:t>Kalaitzaki</a:t>
            </a:r>
            <a:r>
              <a:rPr lang="en-US" sz="1400" dirty="0">
                <a:solidFill>
                  <a:srgbClr val="1F1F1F"/>
                </a:solidFill>
                <a:ea typeface="+mn-lt"/>
                <a:cs typeface="+mn-lt"/>
              </a:rPr>
              <a:t>, A. and </a:t>
            </a:r>
            <a:r>
              <a:rPr lang="en-US" sz="1400" err="1">
                <a:solidFill>
                  <a:srgbClr val="1F1F1F"/>
                </a:solidFill>
                <a:ea typeface="+mn-lt"/>
                <a:cs typeface="+mn-lt"/>
              </a:rPr>
              <a:t>Rovithis</a:t>
            </a:r>
            <a:r>
              <a:rPr lang="en-US" sz="1400" dirty="0">
                <a:solidFill>
                  <a:srgbClr val="1F1F1F"/>
                </a:solidFill>
                <a:ea typeface="+mn-lt"/>
                <a:cs typeface="+mn-lt"/>
              </a:rPr>
              <a:t>, M. (2024) 'Validation of the Self-Efficacy Questionnaire (SE-12-Gr) assessing the healthcare professionals’ self-reported communication skills with older healthcare users in Greece', </a:t>
            </a:r>
            <a:r>
              <a:rPr lang="en-US" sz="1400" i="1" dirty="0">
                <a:solidFill>
                  <a:srgbClr val="1F1F1F"/>
                </a:solidFill>
                <a:ea typeface="+mn-lt"/>
                <a:cs typeface="+mn-lt"/>
              </a:rPr>
              <a:t>Health Communication</a:t>
            </a:r>
            <a:r>
              <a:rPr lang="en-US" sz="1400" dirty="0">
                <a:solidFill>
                  <a:srgbClr val="1F1F1F"/>
                </a:solidFill>
                <a:ea typeface="+mn-lt"/>
                <a:cs typeface="+mn-lt"/>
              </a:rPr>
              <a:t>, pp. 1–11. Available at: </a:t>
            </a:r>
            <a:r>
              <a:rPr lang="en-US" sz="1400" dirty="0">
                <a:solidFill>
                  <a:srgbClr val="1F1F1F"/>
                </a:solidFill>
                <a:ea typeface="+mn-lt"/>
                <a:cs typeface="+mn-lt"/>
                <a:hlinkClick r:id="rId5"/>
              </a:rPr>
              <a:t>https://doi.org/10.1080/10410236.2024.2348841</a:t>
            </a:r>
            <a:r>
              <a:rPr lang="en-US" sz="1400" dirty="0">
                <a:solidFill>
                  <a:srgbClr val="1F1F1F"/>
                </a:solidFill>
                <a:ea typeface="+mn-lt"/>
                <a:cs typeface="+mn-lt"/>
              </a:rPr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sz="1400" dirty="0">
                <a:solidFill>
                  <a:srgbClr val="1F1F1F"/>
                </a:solidFill>
                <a:ea typeface="+mn-lt"/>
                <a:cs typeface="+mn-lt"/>
              </a:rPr>
              <a:t>NHS Institute for Innovation and Improvement (2017) </a:t>
            </a:r>
            <a:r>
              <a:rPr lang="en-US" sz="1400" i="1" dirty="0">
                <a:solidFill>
                  <a:srgbClr val="1F1F1F"/>
                </a:solidFill>
                <a:ea typeface="+mn-lt"/>
                <a:cs typeface="+mn-lt"/>
              </a:rPr>
              <a:t>SBAR Implementation and Training Guide</a:t>
            </a:r>
            <a:r>
              <a:rPr lang="en-US" sz="1400" dirty="0">
                <a:solidFill>
                  <a:srgbClr val="1F1F1F"/>
                </a:solidFill>
                <a:ea typeface="+mn-lt"/>
                <a:cs typeface="+mn-lt"/>
              </a:rPr>
              <a:t>. Available at: </a:t>
            </a:r>
            <a:r>
              <a:rPr lang="en-US" sz="1400" dirty="0">
                <a:solidFill>
                  <a:srgbClr val="1F1F1F"/>
                </a:solidFill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https://www.england.nhs.uk/improvement-hub/wp-content/uploads/sites/44/2017/11/SBAR-Implementation-and-Training-Guide.pdf</a:t>
            </a:r>
            <a:r>
              <a:rPr lang="en-US" sz="1400" dirty="0">
                <a:solidFill>
                  <a:srgbClr val="1F1F1F"/>
                </a:solidFill>
                <a:ea typeface="+mn-lt"/>
                <a:cs typeface="+mn-lt"/>
              </a:rPr>
              <a:t>.</a:t>
            </a:r>
            <a:endParaRPr lang="en-GB" sz="1400"/>
          </a:p>
          <a:p>
            <a:pPr marL="285750" indent="-285750">
              <a:buFont typeface="Arial"/>
              <a:buChar char="•"/>
            </a:pPr>
            <a:r>
              <a:rPr lang="en-US" sz="1400" dirty="0">
                <a:solidFill>
                  <a:srgbClr val="1F1F1F"/>
                </a:solidFill>
                <a:ea typeface="+mn-lt"/>
                <a:cs typeface="+mn-lt"/>
              </a:rPr>
              <a:t>Rafferty, A. N. </a:t>
            </a:r>
            <a:r>
              <a:rPr lang="en-US" sz="1400" i="1" dirty="0">
                <a:solidFill>
                  <a:srgbClr val="1F1F1F"/>
                </a:solidFill>
                <a:ea typeface="+mn-lt"/>
                <a:cs typeface="+mn-lt"/>
              </a:rPr>
              <a:t>et al.</a:t>
            </a:r>
            <a:r>
              <a:rPr lang="en-US" sz="1400" dirty="0">
                <a:solidFill>
                  <a:srgbClr val="1F1F1F"/>
                </a:solidFill>
                <a:ea typeface="+mn-lt"/>
                <a:cs typeface="+mn-lt"/>
              </a:rPr>
              <a:t> (2007) 'Outcomes of variation in hospital nurse staffing in English hospitals: Cross-sectional analysis of survey data and discharge records', </a:t>
            </a:r>
            <a:r>
              <a:rPr lang="en-US" sz="1400" i="1" dirty="0">
                <a:solidFill>
                  <a:srgbClr val="1F1F1F"/>
                </a:solidFill>
                <a:ea typeface="+mn-lt"/>
                <a:cs typeface="+mn-lt"/>
              </a:rPr>
              <a:t>International Journal of Nursing Studies</a:t>
            </a:r>
            <a:r>
              <a:rPr lang="en-US" sz="1400" dirty="0">
                <a:solidFill>
                  <a:srgbClr val="1F1F1F"/>
                </a:solidFill>
                <a:ea typeface="+mn-lt"/>
                <a:cs typeface="+mn-lt"/>
              </a:rPr>
              <a:t>.</a:t>
            </a:r>
            <a:endParaRPr lang="en-US" sz="1400" dirty="0">
              <a:solidFill>
                <a:srgbClr val="000000"/>
              </a:solidFill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1400" dirty="0">
                <a:solidFill>
                  <a:srgbClr val="1F1F1F"/>
                </a:solidFill>
                <a:ea typeface="+mn-lt"/>
                <a:cs typeface="+mn-lt"/>
              </a:rPr>
              <a:t>Al-Salehi, A. R., Qureshi, I. M., Malik, A. N., Khan, Z. U. and Khan, W. (2021) 'Jammer avoidance for dual-function radar-communications using FSK and independent null steering', </a:t>
            </a:r>
            <a:r>
              <a:rPr lang="en-US" sz="1400" i="1" dirty="0">
                <a:solidFill>
                  <a:srgbClr val="1F1F1F"/>
                </a:solidFill>
                <a:ea typeface="+mn-lt"/>
                <a:cs typeface="+mn-lt"/>
              </a:rPr>
              <a:t>Digital Signal Processing</a:t>
            </a:r>
            <a:r>
              <a:rPr lang="en-US" sz="1400" dirty="0">
                <a:solidFill>
                  <a:srgbClr val="1F1F1F"/>
                </a:solidFill>
                <a:ea typeface="+mn-lt"/>
                <a:cs typeface="+mn-lt"/>
              </a:rPr>
              <a:t>, 114, p. 103057. Available at: </a:t>
            </a:r>
            <a:r>
              <a:rPr lang="en-US" sz="1400" dirty="0">
                <a:solidFill>
                  <a:srgbClr val="1F1F1F"/>
                </a:solidFill>
                <a:ea typeface="+mn-lt"/>
                <a:cs typeface="+mn-lt"/>
                <a:hlinkClick r:id="rId7"/>
              </a:rPr>
              <a:t>https://doi.org/10.1016/j.dsp.2021.103057</a:t>
            </a:r>
          </a:p>
          <a:p>
            <a:endParaRPr lang="en-US" sz="1100" dirty="0">
              <a:solidFill>
                <a:srgbClr val="1F1F1F"/>
              </a:solidFill>
            </a:endParaRPr>
          </a:p>
          <a:p>
            <a:endParaRPr lang="en-US" sz="1100" dirty="0">
              <a:solidFill>
                <a:srgbClr val="1F1F1F"/>
              </a:solidFill>
              <a:latin typeface="ElsevierGulliver"/>
            </a:endParaRPr>
          </a:p>
        </p:txBody>
      </p:sp>
    </p:spTree>
    <p:extLst>
      <p:ext uri="{BB962C8B-B14F-4D97-AF65-F5344CB8AC3E}">
        <p14:creationId xmlns:p14="http://schemas.microsoft.com/office/powerpoint/2010/main" val="874234980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VanillaVTI</vt:lpstr>
      <vt:lpstr>CertHE Health and Social Care  (Skills for the Workplace) </vt:lpstr>
      <vt:lpstr>What is communication is?</vt:lpstr>
      <vt:lpstr>SBAR Communication Tools</vt:lpstr>
      <vt:lpstr>T.H.E. Communication Framework</vt:lpstr>
      <vt:lpstr>Practical Example:</vt:lpstr>
      <vt:lpstr>Why Communication is important</vt:lpstr>
      <vt:lpstr>Communication is essential in healthcare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397</cp:revision>
  <dcterms:created xsi:type="dcterms:W3CDTF">2026-02-21T12:03:46Z</dcterms:created>
  <dcterms:modified xsi:type="dcterms:W3CDTF">2026-02-22T19:33:58Z</dcterms:modified>
</cp:coreProperties>
</file>