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61" r:id="rId3"/>
    <p:sldId id="262" r:id="rId4"/>
    <p:sldId id="263" r:id="rId5"/>
    <p:sldId id="258" r:id="rId6"/>
    <p:sldId id="264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CC7C16-EFCC-459D-83BF-DE6719C401B1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FA8C8-87C5-47AA-996F-828BD98D1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89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The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Attitudes structure can be described in terms of three components.  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Affective component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this involves a person’s feelings / emotions about the attitude object. For example: “I am scared of spiders”.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Behavioral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(or conative) component: the way the attitude we have influences how we act or behave. For example: “I will avoid spiders and scream if I see one”.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component: this involves a person’s belief / knowledge about an attitude object. For example: “I believe spiders are dangerous”.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model is known as the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ABC model of attitudes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FF80A1-3A71-487E-BF3C-CCCFC8B06721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472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 relevant management theory briefly explaining its relevance  to you in your role then critically assess how that impacts on your own beliefs, attitudes and values 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FF80A1-3A71-487E-BF3C-CCCFC8B06721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532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407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00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9963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57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913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42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13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58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714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69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559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B0093D8-B059-4BB5-9D4C-2F4AF73165E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1939894-8D0D-4003-BB6F-F0DBFBC749C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370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1847528" y="274638"/>
            <a:ext cx="8640960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BMSK5001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Criteria 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063552" y="1704976"/>
            <a:ext cx="8157592" cy="42386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Critically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assess the impact of beliefs, attitudes and values on own workplace behaviour           </a:t>
            </a: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beliefs, attitudes and values impact on own workplace behaviour is critically assessed using a relevant theoretical model(s) or technique(s) to make a detailed judgement</a:t>
            </a:r>
          </a:p>
          <a:p>
            <a:pPr marL="0" indent="0">
              <a:buNone/>
            </a:pP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DED070-5A83-40AD-8715-A681A7134C7A}" type="slidenum">
              <a:rPr lang="en-GB" smtClean="0"/>
              <a:pPr>
                <a:defRPr/>
              </a:pPr>
              <a:t>1</a:t>
            </a:fld>
            <a:endParaRPr lang="en-GB" dirty="0"/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2135189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71335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Analysing (How, Why, What if)</a:t>
            </a:r>
          </a:p>
          <a:p>
            <a:r>
              <a:rPr lang="en-GB" dirty="0" smtClean="0"/>
              <a:t>Understanding (argument)</a:t>
            </a:r>
          </a:p>
          <a:p>
            <a:r>
              <a:rPr lang="en-GB" dirty="0" smtClean="0"/>
              <a:t>Reasoning (what's supports it/ evidence/ questioning it/ seeing the logic/ questioning 			assumption)</a:t>
            </a:r>
          </a:p>
          <a:p>
            <a:r>
              <a:rPr lang="en-GB" dirty="0" smtClean="0"/>
              <a:t>Evaluating (So What, What Next?)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107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Descriptive V Critical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Stating it as it is 			V		Significance</a:t>
            </a:r>
          </a:p>
          <a:p>
            <a:r>
              <a:rPr lang="en-GB" dirty="0" smtClean="0"/>
              <a:t>Gives the story					evaluates the strengths and weaknesses</a:t>
            </a:r>
          </a:p>
          <a:p>
            <a:r>
              <a:rPr lang="en-GB" dirty="0" smtClean="0"/>
              <a:t>Order of which things happened			weigh up and judges</a:t>
            </a:r>
          </a:p>
          <a:p>
            <a:r>
              <a:rPr lang="en-GB" dirty="0" smtClean="0"/>
              <a:t>Says how to do things				argues best way with evidence</a:t>
            </a:r>
          </a:p>
          <a:p>
            <a:r>
              <a:rPr lang="en-GB" dirty="0" smtClean="0"/>
              <a:t>Explains theories				states its relevance and suitability</a:t>
            </a:r>
          </a:p>
          <a:p>
            <a:r>
              <a:rPr lang="en-GB" dirty="0" smtClean="0"/>
              <a:t>How theory works				looks at its suitability</a:t>
            </a:r>
          </a:p>
          <a:p>
            <a:r>
              <a:rPr lang="en-GB" dirty="0" smtClean="0"/>
              <a:t>States opinion					gives reasons for selecting an opinion</a:t>
            </a:r>
          </a:p>
          <a:p>
            <a:r>
              <a:rPr lang="en-GB" dirty="0" smtClean="0"/>
              <a:t>Gives information				draws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901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Pearson’s RED (recognise assumptions/ evaluative arguments/ draw conclusions)</a:t>
            </a:r>
          </a:p>
          <a:p>
            <a:r>
              <a:rPr lang="en-GB" dirty="0" smtClean="0"/>
              <a:t>Toulmin’s model </a:t>
            </a:r>
          </a:p>
          <a:p>
            <a:r>
              <a:rPr lang="en-GB" dirty="0" smtClean="0"/>
              <a:t>Ground -&gt; 	Warrant-&gt; 	Claim</a:t>
            </a:r>
          </a:p>
          <a:p>
            <a:pPr lvl="8"/>
            <a:r>
              <a:rPr lang="en-GB" dirty="0" smtClean="0"/>
              <a:t>      </a:t>
            </a:r>
          </a:p>
          <a:p>
            <a:pPr lvl="8"/>
            <a:r>
              <a:rPr lang="en-GB" dirty="0"/>
              <a:t> </a:t>
            </a:r>
            <a:r>
              <a:rPr lang="en-GB" dirty="0" smtClean="0"/>
              <a:t>      Backing		Qualifier</a:t>
            </a:r>
          </a:p>
          <a:p>
            <a:pPr lvl="8"/>
            <a:endParaRPr lang="en-GB" dirty="0"/>
          </a:p>
          <a:p>
            <a:pPr lvl="8"/>
            <a:r>
              <a:rPr lang="en-GB" dirty="0" smtClean="0"/>
              <a:t>                                                   </a:t>
            </a:r>
            <a:r>
              <a:rPr lang="en-GB" dirty="0" err="1" smtClean="0"/>
              <a:t>Rebetual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991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BMSK5001 </a:t>
            </a:r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Criteria </a:t>
            </a:r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063552" y="1916832"/>
            <a:ext cx="8157592" cy="40267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a management theory relevant to your role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Critically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assess its impact on own beliefs, attitudes and values.</a:t>
            </a:r>
            <a:r>
              <a:rPr lang="en-GB" sz="2800" dirty="0"/>
              <a:t>						        </a:t>
            </a:r>
            <a:endParaRPr lang="en-GB" sz="2800" b="1" i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1" i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theories are identified correctly and precisely evidenced as being relevant to own role</a:t>
            </a:r>
          </a:p>
          <a:p>
            <a:pPr marL="0" indent="0">
              <a:buNone/>
            </a:pP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DED070-5A83-40AD-8715-A681A7134C7A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2063552" y="175323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2521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Scientific (Fredrick Taylor, L </a:t>
            </a:r>
            <a:r>
              <a:rPr lang="en-GB" dirty="0" err="1" smtClean="0"/>
              <a:t>Girlbreth</a:t>
            </a:r>
            <a:r>
              <a:rPr lang="en-GB" dirty="0" smtClean="0"/>
              <a:t>)</a:t>
            </a:r>
          </a:p>
          <a:p>
            <a:r>
              <a:rPr lang="en-GB" dirty="0" smtClean="0"/>
              <a:t>Classical (</a:t>
            </a:r>
            <a:r>
              <a:rPr lang="en-GB" dirty="0" err="1" smtClean="0"/>
              <a:t>Fayol</a:t>
            </a:r>
            <a:r>
              <a:rPr lang="en-GB" dirty="0" smtClean="0"/>
              <a:t>, Webber)</a:t>
            </a:r>
          </a:p>
          <a:p>
            <a:r>
              <a:rPr lang="en-GB" dirty="0" smtClean="0"/>
              <a:t>Behavioural (Mayo)</a:t>
            </a:r>
          </a:p>
          <a:p>
            <a:r>
              <a:rPr lang="en-GB" dirty="0" smtClean="0"/>
              <a:t>Modern (covey,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48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A41D5-6987-AA4E-8E6B-CA3481E6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363272" cy="1143000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BMSK5001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Criteria 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3E74-8C0C-8B4D-81D8-CEC173C5E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of wider reading and research, encompassing application of relevant academic theories and modules.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54E5AC-D7CD-5549-B093-6C9D99FBC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D7C7FE-848D-A647-ADE6-A56FC9B08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82AD27E-4FD6-E344-90CD-81EE980EA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8327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A41D5-6987-AA4E-8E6B-CA3481E6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363272" cy="1143000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BMSK5001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Criteria 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3E74-8C0C-8B4D-81D8-CEC173C5E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Citation/referencing, report structure, syntax grammar and punctuation.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54E5AC-D7CD-5549-B093-6C9D99FBC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D7C7FE-848D-A647-ADE6-A56FC9B08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4959300-3052-124F-AC8B-F8F60A0B5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832359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26</TotalTime>
  <Words>322</Words>
  <Application>Microsoft Office PowerPoint</Application>
  <PresentationFormat>Widescreen</PresentationFormat>
  <Paragraphs>59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Retrospect</vt:lpstr>
      <vt:lpstr>BMSK5001 Assessment Criteria 1</vt:lpstr>
      <vt:lpstr>Critical thinking</vt:lpstr>
      <vt:lpstr>Descriptive V Critical</vt:lpstr>
      <vt:lpstr>Models</vt:lpstr>
      <vt:lpstr>BMSK5001 Assessment Criteria 2</vt:lpstr>
      <vt:lpstr>Management theories</vt:lpstr>
      <vt:lpstr>BMSK5001 Assessment Criteria 3</vt:lpstr>
      <vt:lpstr>BMSK5001 Assessment Criteria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BMSK5001 Assessment Criteria 1</dc:title>
  <dc:creator>Shehla Khan</dc:creator>
  <cp:lastModifiedBy>Shehla Khan</cp:lastModifiedBy>
  <cp:revision>3</cp:revision>
  <dcterms:created xsi:type="dcterms:W3CDTF">2018-11-22T08:57:18Z</dcterms:created>
  <dcterms:modified xsi:type="dcterms:W3CDTF">2018-11-22T09:23:51Z</dcterms:modified>
</cp:coreProperties>
</file>