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7" r:id="rId3"/>
    <p:sldId id="272" r:id="rId4"/>
    <p:sldId id="262" r:id="rId5"/>
    <p:sldId id="258" r:id="rId6"/>
    <p:sldId id="260" r:id="rId7"/>
    <p:sldId id="259" r:id="rId8"/>
    <p:sldId id="263" r:id="rId9"/>
    <p:sldId id="261" r:id="rId10"/>
    <p:sldId id="268" r:id="rId11"/>
    <p:sldId id="264" r:id="rId12"/>
    <p:sldId id="265" r:id="rId13"/>
    <p:sldId id="266" r:id="rId14"/>
    <p:sldId id="271" r:id="rId15"/>
    <p:sldId id="269" r:id="rId16"/>
    <p:sldId id="257" r:id="rId17"/>
    <p:sldId id="270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17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29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96EF68-44C3-4A1D-9E12-4AA8BF462C1C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97C91746-6352-4F0C-9953-FA97722B78A3}">
      <dgm:prSet phldrT="[Text]"/>
      <dgm:spPr>
        <a:solidFill>
          <a:schemeClr val="accent3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Cognition and Learning</a:t>
          </a:r>
        </a:p>
      </dgm:t>
    </dgm:pt>
    <dgm:pt modelId="{3132148B-0A48-404E-BA4D-D51EEB8F8CC0}" type="parTrans" cxnId="{42E2DCFE-2B8B-4CB7-9605-2454190E651B}">
      <dgm:prSet/>
      <dgm:spPr/>
      <dgm:t>
        <a:bodyPr/>
        <a:lstStyle/>
        <a:p>
          <a:endParaRPr lang="en-US"/>
        </a:p>
      </dgm:t>
    </dgm:pt>
    <dgm:pt modelId="{B8F5A27C-9104-46B4-9AD8-78991993975D}" type="sibTrans" cxnId="{42E2DCFE-2B8B-4CB7-9605-2454190E651B}">
      <dgm:prSet/>
      <dgm:spPr/>
      <dgm:t>
        <a:bodyPr/>
        <a:lstStyle/>
        <a:p>
          <a:endParaRPr lang="en-US"/>
        </a:p>
      </dgm:t>
    </dgm:pt>
    <dgm:pt modelId="{0201C0AC-7B4F-4DBF-8160-C782E68DF1C0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Emotional, Social and </a:t>
          </a:r>
          <a:r>
            <a:rPr lang="en-US" b="1" dirty="0" err="1">
              <a:solidFill>
                <a:schemeClr val="tx1"/>
              </a:solidFill>
            </a:rPr>
            <a:t>Behavioural</a:t>
          </a:r>
          <a:endParaRPr lang="en-US" b="1" dirty="0">
            <a:solidFill>
              <a:schemeClr val="tx1"/>
            </a:solidFill>
          </a:endParaRPr>
        </a:p>
      </dgm:t>
    </dgm:pt>
    <dgm:pt modelId="{D11DD462-59DE-4A5D-8222-9AC4FD0FC6F7}" type="parTrans" cxnId="{FDBF97DC-CE31-4761-97DF-2D4BF9E326D7}">
      <dgm:prSet/>
      <dgm:spPr/>
      <dgm:t>
        <a:bodyPr/>
        <a:lstStyle/>
        <a:p>
          <a:endParaRPr lang="en-US"/>
        </a:p>
      </dgm:t>
    </dgm:pt>
    <dgm:pt modelId="{C0FFCB1E-A0C6-4FB9-A532-26238ACAD35C}" type="sibTrans" cxnId="{FDBF97DC-CE31-4761-97DF-2D4BF9E326D7}">
      <dgm:prSet/>
      <dgm:spPr/>
      <dgm:t>
        <a:bodyPr/>
        <a:lstStyle/>
        <a:p>
          <a:endParaRPr lang="en-US"/>
        </a:p>
      </dgm:t>
    </dgm:pt>
    <dgm:pt modelId="{659E240F-234A-4A50-B768-C7AEFF4809E3}">
      <dgm:prSet phldrT="[Text]"/>
      <dgm:spPr>
        <a:solidFill>
          <a:srgbClr val="FFC000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Communication and Interaction</a:t>
          </a:r>
        </a:p>
      </dgm:t>
    </dgm:pt>
    <dgm:pt modelId="{5B5F8A4D-8849-4B99-9A6B-DEE15779737F}" type="parTrans" cxnId="{99161520-555A-40A5-910C-333614422220}">
      <dgm:prSet/>
      <dgm:spPr/>
      <dgm:t>
        <a:bodyPr/>
        <a:lstStyle/>
        <a:p>
          <a:endParaRPr lang="en-US"/>
        </a:p>
      </dgm:t>
    </dgm:pt>
    <dgm:pt modelId="{CDB3DFE2-556B-4CAD-8139-3C3B99F3F8EF}" type="sibTrans" cxnId="{99161520-555A-40A5-910C-333614422220}">
      <dgm:prSet/>
      <dgm:spPr/>
      <dgm:t>
        <a:bodyPr/>
        <a:lstStyle/>
        <a:p>
          <a:endParaRPr lang="en-US"/>
        </a:p>
      </dgm:t>
    </dgm:pt>
    <dgm:pt modelId="{E71AC188-793E-4269-B542-C17ADE363D58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Physical and Sensory</a:t>
          </a:r>
        </a:p>
      </dgm:t>
    </dgm:pt>
    <dgm:pt modelId="{8EC2B539-F259-4DC3-B4DD-CED650D188E9}" type="parTrans" cxnId="{CD6AAAE0-3B98-473F-8FAB-C19DCE8B5FCB}">
      <dgm:prSet/>
      <dgm:spPr/>
      <dgm:t>
        <a:bodyPr/>
        <a:lstStyle/>
        <a:p>
          <a:endParaRPr lang="en-US"/>
        </a:p>
      </dgm:t>
    </dgm:pt>
    <dgm:pt modelId="{1EDDB506-550F-460E-BD01-209861811B6C}" type="sibTrans" cxnId="{CD6AAAE0-3B98-473F-8FAB-C19DCE8B5FCB}">
      <dgm:prSet/>
      <dgm:spPr/>
      <dgm:t>
        <a:bodyPr/>
        <a:lstStyle/>
        <a:p>
          <a:endParaRPr lang="en-US"/>
        </a:p>
      </dgm:t>
    </dgm:pt>
    <dgm:pt modelId="{A49C9299-0926-427F-AD00-442B7F4914D7}" type="pres">
      <dgm:prSet presAssocID="{7B96EF68-44C3-4A1D-9E12-4AA8BF462C1C}" presName="compositeShape" presStyleCnt="0">
        <dgm:presLayoutVars>
          <dgm:chMax val="7"/>
          <dgm:dir/>
          <dgm:resizeHandles val="exact"/>
        </dgm:presLayoutVars>
      </dgm:prSet>
      <dgm:spPr/>
    </dgm:pt>
    <dgm:pt modelId="{81A91ED0-4CA9-42FB-B288-0411A80B0A91}" type="pres">
      <dgm:prSet presAssocID="{7B96EF68-44C3-4A1D-9E12-4AA8BF462C1C}" presName="wedge1" presStyleLbl="node1" presStyleIdx="0" presStyleCnt="4" custLinFactNeighborX="-6516" custLinFactNeighborY="5665"/>
      <dgm:spPr/>
    </dgm:pt>
    <dgm:pt modelId="{7AF5046F-B05D-4AC1-BA79-02C93A29C8E4}" type="pres">
      <dgm:prSet presAssocID="{7B96EF68-44C3-4A1D-9E12-4AA8BF462C1C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257FA2A-7E66-4983-B128-12CCDCC93B93}" type="pres">
      <dgm:prSet presAssocID="{7B96EF68-44C3-4A1D-9E12-4AA8BF462C1C}" presName="wedge2" presStyleLbl="node1" presStyleIdx="1" presStyleCnt="4" custLinFactNeighborX="-2833" custLinFactNeighborY="1416"/>
      <dgm:spPr/>
    </dgm:pt>
    <dgm:pt modelId="{5CBE8692-3C28-4DD8-8751-2435265777DB}" type="pres">
      <dgm:prSet presAssocID="{7B96EF68-44C3-4A1D-9E12-4AA8BF462C1C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6426546-38F4-4BCB-B6E2-9ADD26798F5E}" type="pres">
      <dgm:prSet presAssocID="{7B96EF68-44C3-4A1D-9E12-4AA8BF462C1C}" presName="wedge3" presStyleLbl="node1" presStyleIdx="2" presStyleCnt="4" custLinFactNeighborX="-2833" custLinFactNeighborY="1416"/>
      <dgm:spPr/>
    </dgm:pt>
    <dgm:pt modelId="{84E54122-820E-4B44-8BF1-7DEC707A0689}" type="pres">
      <dgm:prSet presAssocID="{7B96EF68-44C3-4A1D-9E12-4AA8BF462C1C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071EDD5-551D-4225-AF83-6A38364B0CED}" type="pres">
      <dgm:prSet presAssocID="{7B96EF68-44C3-4A1D-9E12-4AA8BF462C1C}" presName="wedge4" presStyleLbl="node1" presStyleIdx="3" presStyleCnt="4" custLinFactNeighborX="-2833" custLinFactNeighborY="1416"/>
      <dgm:spPr/>
    </dgm:pt>
    <dgm:pt modelId="{D868C297-00E5-45D7-B19C-F8FAC4562A26}" type="pres">
      <dgm:prSet presAssocID="{7B96EF68-44C3-4A1D-9E12-4AA8BF462C1C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F7C0907-4E9F-47A3-9BE9-F716D59931F6}" type="presOf" srcId="{0201C0AC-7B4F-4DBF-8160-C782E68DF1C0}" destId="{5CBE8692-3C28-4DD8-8751-2435265777DB}" srcOrd="1" destOrd="0" presId="urn:microsoft.com/office/officeart/2005/8/layout/chart3"/>
    <dgm:cxn modelId="{99161520-555A-40A5-910C-333614422220}" srcId="{7B96EF68-44C3-4A1D-9E12-4AA8BF462C1C}" destId="{659E240F-234A-4A50-B768-C7AEFF4809E3}" srcOrd="2" destOrd="0" parTransId="{5B5F8A4D-8849-4B99-9A6B-DEE15779737F}" sibTransId="{CDB3DFE2-556B-4CAD-8139-3C3B99F3F8EF}"/>
    <dgm:cxn modelId="{BDF20431-C9D5-444B-8A44-615C7FE502D1}" type="presOf" srcId="{E71AC188-793E-4269-B542-C17ADE363D58}" destId="{D868C297-00E5-45D7-B19C-F8FAC4562A26}" srcOrd="1" destOrd="0" presId="urn:microsoft.com/office/officeart/2005/8/layout/chart3"/>
    <dgm:cxn modelId="{AB67A541-830D-4E31-8F53-62CDD26EE60B}" type="presOf" srcId="{7B96EF68-44C3-4A1D-9E12-4AA8BF462C1C}" destId="{A49C9299-0926-427F-AD00-442B7F4914D7}" srcOrd="0" destOrd="0" presId="urn:microsoft.com/office/officeart/2005/8/layout/chart3"/>
    <dgm:cxn modelId="{9302C463-ADD9-490A-9F0E-CE3D5EAF0403}" type="presOf" srcId="{659E240F-234A-4A50-B768-C7AEFF4809E3}" destId="{46426546-38F4-4BCB-B6E2-9ADD26798F5E}" srcOrd="0" destOrd="0" presId="urn:microsoft.com/office/officeart/2005/8/layout/chart3"/>
    <dgm:cxn modelId="{61E03BA1-B315-4AB0-B038-9557106BBAAE}" type="presOf" srcId="{97C91746-6352-4F0C-9953-FA97722B78A3}" destId="{7AF5046F-B05D-4AC1-BA79-02C93A29C8E4}" srcOrd="1" destOrd="0" presId="urn:microsoft.com/office/officeart/2005/8/layout/chart3"/>
    <dgm:cxn modelId="{517B8CD6-5E3E-4E53-A61D-A7C4EEA7A809}" type="presOf" srcId="{97C91746-6352-4F0C-9953-FA97722B78A3}" destId="{81A91ED0-4CA9-42FB-B288-0411A80B0A91}" srcOrd="0" destOrd="0" presId="urn:microsoft.com/office/officeart/2005/8/layout/chart3"/>
    <dgm:cxn modelId="{FDBF97DC-CE31-4761-97DF-2D4BF9E326D7}" srcId="{7B96EF68-44C3-4A1D-9E12-4AA8BF462C1C}" destId="{0201C0AC-7B4F-4DBF-8160-C782E68DF1C0}" srcOrd="1" destOrd="0" parTransId="{D11DD462-59DE-4A5D-8222-9AC4FD0FC6F7}" sibTransId="{C0FFCB1E-A0C6-4FB9-A532-26238ACAD35C}"/>
    <dgm:cxn modelId="{CD6AAAE0-3B98-473F-8FAB-C19DCE8B5FCB}" srcId="{7B96EF68-44C3-4A1D-9E12-4AA8BF462C1C}" destId="{E71AC188-793E-4269-B542-C17ADE363D58}" srcOrd="3" destOrd="0" parTransId="{8EC2B539-F259-4DC3-B4DD-CED650D188E9}" sibTransId="{1EDDB506-550F-460E-BD01-209861811B6C}"/>
    <dgm:cxn modelId="{3958A5EB-0E09-4921-9A99-A6DA4ADFE686}" type="presOf" srcId="{659E240F-234A-4A50-B768-C7AEFF4809E3}" destId="{84E54122-820E-4B44-8BF1-7DEC707A0689}" srcOrd="1" destOrd="0" presId="urn:microsoft.com/office/officeart/2005/8/layout/chart3"/>
    <dgm:cxn modelId="{962F47F2-1478-46D5-BBB8-5C79CF7AFE8D}" type="presOf" srcId="{0201C0AC-7B4F-4DBF-8160-C782E68DF1C0}" destId="{C257FA2A-7E66-4983-B128-12CCDCC93B93}" srcOrd="0" destOrd="0" presId="urn:microsoft.com/office/officeart/2005/8/layout/chart3"/>
    <dgm:cxn modelId="{86CB9DFD-D50D-49B2-A6B8-9E01A9B9F9A3}" type="presOf" srcId="{E71AC188-793E-4269-B542-C17ADE363D58}" destId="{9071EDD5-551D-4225-AF83-6A38364B0CED}" srcOrd="0" destOrd="0" presId="urn:microsoft.com/office/officeart/2005/8/layout/chart3"/>
    <dgm:cxn modelId="{42E2DCFE-2B8B-4CB7-9605-2454190E651B}" srcId="{7B96EF68-44C3-4A1D-9E12-4AA8BF462C1C}" destId="{97C91746-6352-4F0C-9953-FA97722B78A3}" srcOrd="0" destOrd="0" parTransId="{3132148B-0A48-404E-BA4D-D51EEB8F8CC0}" sibTransId="{B8F5A27C-9104-46B4-9AD8-78991993975D}"/>
    <dgm:cxn modelId="{641F303A-C445-4C19-A8DE-3144FD5055BB}" type="presParOf" srcId="{A49C9299-0926-427F-AD00-442B7F4914D7}" destId="{81A91ED0-4CA9-42FB-B288-0411A80B0A91}" srcOrd="0" destOrd="0" presId="urn:microsoft.com/office/officeart/2005/8/layout/chart3"/>
    <dgm:cxn modelId="{3C573CD5-A2E7-471C-809E-33010A1D153C}" type="presParOf" srcId="{A49C9299-0926-427F-AD00-442B7F4914D7}" destId="{7AF5046F-B05D-4AC1-BA79-02C93A29C8E4}" srcOrd="1" destOrd="0" presId="urn:microsoft.com/office/officeart/2005/8/layout/chart3"/>
    <dgm:cxn modelId="{B40D77FE-5A33-4DA2-8A02-9C0E5DE335D0}" type="presParOf" srcId="{A49C9299-0926-427F-AD00-442B7F4914D7}" destId="{C257FA2A-7E66-4983-B128-12CCDCC93B93}" srcOrd="2" destOrd="0" presId="urn:microsoft.com/office/officeart/2005/8/layout/chart3"/>
    <dgm:cxn modelId="{0EFA2D27-6004-475F-BF44-7EFEF7F256CB}" type="presParOf" srcId="{A49C9299-0926-427F-AD00-442B7F4914D7}" destId="{5CBE8692-3C28-4DD8-8751-2435265777DB}" srcOrd="3" destOrd="0" presId="urn:microsoft.com/office/officeart/2005/8/layout/chart3"/>
    <dgm:cxn modelId="{D8D0CBCE-B716-4842-ABBC-AF3645C03FBC}" type="presParOf" srcId="{A49C9299-0926-427F-AD00-442B7F4914D7}" destId="{46426546-38F4-4BCB-B6E2-9ADD26798F5E}" srcOrd="4" destOrd="0" presId="urn:microsoft.com/office/officeart/2005/8/layout/chart3"/>
    <dgm:cxn modelId="{21BAA2AD-8B88-410B-A1E3-CB1C9ACE79B1}" type="presParOf" srcId="{A49C9299-0926-427F-AD00-442B7F4914D7}" destId="{84E54122-820E-4B44-8BF1-7DEC707A0689}" srcOrd="5" destOrd="0" presId="urn:microsoft.com/office/officeart/2005/8/layout/chart3"/>
    <dgm:cxn modelId="{46F31B29-EAF3-40AE-A640-655DB854E909}" type="presParOf" srcId="{A49C9299-0926-427F-AD00-442B7F4914D7}" destId="{9071EDD5-551D-4225-AF83-6A38364B0CED}" srcOrd="6" destOrd="0" presId="urn:microsoft.com/office/officeart/2005/8/layout/chart3"/>
    <dgm:cxn modelId="{49A505CD-BD89-4ED3-8C2B-C501F3D4D31E}" type="presParOf" srcId="{A49C9299-0926-427F-AD00-442B7F4914D7}" destId="{D868C297-00E5-45D7-B19C-F8FAC4562A26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5EFEC44-C754-4408-9F80-55A3C26BCA64}" type="doc">
      <dgm:prSet loTypeId="urn:microsoft.com/office/officeart/2005/8/layout/radial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443CCC7-5F6D-4042-B507-FEA1DED410CE}">
      <dgm:prSet phldrT="[Text]"/>
      <dgm:spPr>
        <a:solidFill>
          <a:srgbClr val="00B0F0">
            <a:alpha val="50000"/>
          </a:srgbClr>
        </a:solidFill>
      </dgm:spPr>
      <dgm:t>
        <a:bodyPr/>
        <a:lstStyle/>
        <a:p>
          <a:r>
            <a:rPr lang="en-US" dirty="0" err="1"/>
            <a:t>ALNCo</a:t>
          </a:r>
          <a:r>
            <a:rPr lang="en-US" dirty="0"/>
            <a:t>.</a:t>
          </a:r>
        </a:p>
      </dgm:t>
    </dgm:pt>
    <dgm:pt modelId="{C26496E1-C377-4322-A34C-E16313BFE1C2}" type="parTrans" cxnId="{2F4FC04B-2714-488E-BC45-12CF08D0B7E6}">
      <dgm:prSet/>
      <dgm:spPr/>
      <dgm:t>
        <a:bodyPr/>
        <a:lstStyle/>
        <a:p>
          <a:endParaRPr lang="en-US"/>
        </a:p>
      </dgm:t>
    </dgm:pt>
    <dgm:pt modelId="{19EB70A2-8217-4518-841C-E23EA6102BCC}" type="sibTrans" cxnId="{2F4FC04B-2714-488E-BC45-12CF08D0B7E6}">
      <dgm:prSet/>
      <dgm:spPr/>
      <dgm:t>
        <a:bodyPr/>
        <a:lstStyle/>
        <a:p>
          <a:endParaRPr lang="en-US"/>
        </a:p>
      </dgm:t>
    </dgm:pt>
    <dgm:pt modelId="{F5084AEC-F008-4C3D-B82C-641D0C716033}">
      <dgm:prSet phldrT="[Text]"/>
      <dgm:spPr/>
      <dgm:t>
        <a:bodyPr/>
        <a:lstStyle/>
        <a:p>
          <a:r>
            <a:rPr lang="en-US" dirty="0"/>
            <a:t>Personal</a:t>
          </a:r>
        </a:p>
        <a:p>
          <a:r>
            <a:rPr lang="en-US" dirty="0"/>
            <a:t>Knowledge</a:t>
          </a:r>
        </a:p>
      </dgm:t>
    </dgm:pt>
    <dgm:pt modelId="{333778D0-A571-469C-9DEC-24967323D6FB}" type="parTrans" cxnId="{528518B7-9B69-4ADE-88AA-5A9D2244ED54}">
      <dgm:prSet/>
      <dgm:spPr/>
      <dgm:t>
        <a:bodyPr/>
        <a:lstStyle/>
        <a:p>
          <a:endParaRPr lang="en-US"/>
        </a:p>
      </dgm:t>
    </dgm:pt>
    <dgm:pt modelId="{4E09277C-96F9-4CB0-AECC-47502AC41966}" type="sibTrans" cxnId="{528518B7-9B69-4ADE-88AA-5A9D2244ED54}">
      <dgm:prSet/>
      <dgm:spPr/>
      <dgm:t>
        <a:bodyPr/>
        <a:lstStyle/>
        <a:p>
          <a:endParaRPr lang="en-US"/>
        </a:p>
      </dgm:t>
    </dgm:pt>
    <dgm:pt modelId="{69ECEF2E-FF61-4C73-91B9-6DF9FA2F0755}">
      <dgm:prSet phldrT="[Text]"/>
      <dgm:spPr/>
      <dgm:t>
        <a:bodyPr/>
        <a:lstStyle/>
        <a:p>
          <a:r>
            <a:rPr lang="en-US" dirty="0"/>
            <a:t>Upskill Staff</a:t>
          </a:r>
        </a:p>
      </dgm:t>
    </dgm:pt>
    <dgm:pt modelId="{84F0CD00-726E-4F8F-833C-121083F9C320}" type="parTrans" cxnId="{F921455D-D97D-44E6-B17A-9019D5B5092E}">
      <dgm:prSet/>
      <dgm:spPr/>
      <dgm:t>
        <a:bodyPr/>
        <a:lstStyle/>
        <a:p>
          <a:endParaRPr lang="en-US"/>
        </a:p>
      </dgm:t>
    </dgm:pt>
    <dgm:pt modelId="{93835856-9EB9-4741-9BCB-2B27B1969B96}" type="sibTrans" cxnId="{F921455D-D97D-44E6-B17A-9019D5B5092E}">
      <dgm:prSet/>
      <dgm:spPr/>
      <dgm:t>
        <a:bodyPr/>
        <a:lstStyle/>
        <a:p>
          <a:endParaRPr lang="en-US"/>
        </a:p>
      </dgm:t>
    </dgm:pt>
    <dgm:pt modelId="{08745D87-8A09-496C-B8EA-A1B2A6515780}">
      <dgm:prSet phldrT="[Text]"/>
      <dgm:spPr/>
      <dgm:t>
        <a:bodyPr/>
        <a:lstStyle/>
        <a:p>
          <a:r>
            <a:rPr lang="en-US" dirty="0"/>
            <a:t>Structured priority / plan</a:t>
          </a:r>
        </a:p>
      </dgm:t>
    </dgm:pt>
    <dgm:pt modelId="{34C27647-9648-4468-8F1C-7B3216D2AAE1}" type="parTrans" cxnId="{62A0DA5A-412C-444B-A0B9-F629B7827E1D}">
      <dgm:prSet/>
      <dgm:spPr/>
      <dgm:t>
        <a:bodyPr/>
        <a:lstStyle/>
        <a:p>
          <a:endParaRPr lang="en-US"/>
        </a:p>
      </dgm:t>
    </dgm:pt>
    <dgm:pt modelId="{EAE0C6BF-04B4-45FE-ABBF-EE7A08EBC1B0}" type="sibTrans" cxnId="{62A0DA5A-412C-444B-A0B9-F629B7827E1D}">
      <dgm:prSet/>
      <dgm:spPr/>
      <dgm:t>
        <a:bodyPr/>
        <a:lstStyle/>
        <a:p>
          <a:endParaRPr lang="en-US"/>
        </a:p>
      </dgm:t>
    </dgm:pt>
    <dgm:pt modelId="{7EA0E09F-C93D-48CE-83D0-0482E0369872}">
      <dgm:prSet phldrT="[Text]"/>
      <dgm:spPr/>
      <dgm:t>
        <a:bodyPr/>
        <a:lstStyle/>
        <a:p>
          <a:r>
            <a:rPr lang="en-US" dirty="0"/>
            <a:t>Vision </a:t>
          </a:r>
        </a:p>
      </dgm:t>
    </dgm:pt>
    <dgm:pt modelId="{9AF4E74A-49A7-4E3C-9284-4B9BB58A8C40}" type="parTrans" cxnId="{CAF1BC6E-540C-4607-9600-51E9D42CFB21}">
      <dgm:prSet/>
      <dgm:spPr/>
      <dgm:t>
        <a:bodyPr/>
        <a:lstStyle/>
        <a:p>
          <a:endParaRPr lang="en-US"/>
        </a:p>
      </dgm:t>
    </dgm:pt>
    <dgm:pt modelId="{CF372A8B-6D47-46E8-B9C8-0F8E5200A483}" type="sibTrans" cxnId="{CAF1BC6E-540C-4607-9600-51E9D42CFB21}">
      <dgm:prSet/>
      <dgm:spPr/>
      <dgm:t>
        <a:bodyPr/>
        <a:lstStyle/>
        <a:p>
          <a:endParaRPr lang="en-US"/>
        </a:p>
      </dgm:t>
    </dgm:pt>
    <dgm:pt modelId="{FE2AFBB8-2283-4E81-8B1D-A9298CCBEF4B}">
      <dgm:prSet phldrT="[Text]"/>
      <dgm:spPr/>
      <dgm:t>
        <a:bodyPr/>
        <a:lstStyle/>
        <a:p>
          <a:r>
            <a:rPr lang="en-US" dirty="0"/>
            <a:t>Time and resources</a:t>
          </a:r>
        </a:p>
      </dgm:t>
    </dgm:pt>
    <dgm:pt modelId="{B1BBCF95-E6FE-4449-BA3F-B1C4DAE813FD}" type="parTrans" cxnId="{4FFAC42B-E9F6-4640-A2B9-64709D6EBF13}">
      <dgm:prSet/>
      <dgm:spPr/>
      <dgm:t>
        <a:bodyPr/>
        <a:lstStyle/>
        <a:p>
          <a:endParaRPr lang="en-US"/>
        </a:p>
      </dgm:t>
    </dgm:pt>
    <dgm:pt modelId="{E0034FD8-037D-47F9-B583-55CC7C3AD215}" type="sibTrans" cxnId="{4FFAC42B-E9F6-4640-A2B9-64709D6EBF13}">
      <dgm:prSet/>
      <dgm:spPr/>
      <dgm:t>
        <a:bodyPr/>
        <a:lstStyle/>
        <a:p>
          <a:endParaRPr lang="en-US"/>
        </a:p>
      </dgm:t>
    </dgm:pt>
    <dgm:pt modelId="{F559728B-4768-4AA4-850B-8F8210148EF6}" type="pres">
      <dgm:prSet presAssocID="{15EFEC44-C754-4408-9F80-55A3C26BCA64}" presName="composite" presStyleCnt="0">
        <dgm:presLayoutVars>
          <dgm:chMax val="1"/>
          <dgm:dir/>
          <dgm:resizeHandles val="exact"/>
        </dgm:presLayoutVars>
      </dgm:prSet>
      <dgm:spPr/>
    </dgm:pt>
    <dgm:pt modelId="{3EEA1CAD-0E39-460E-961B-9F1FE575638E}" type="pres">
      <dgm:prSet presAssocID="{15EFEC44-C754-4408-9F80-55A3C26BCA64}" presName="radial" presStyleCnt="0">
        <dgm:presLayoutVars>
          <dgm:animLvl val="ctr"/>
        </dgm:presLayoutVars>
      </dgm:prSet>
      <dgm:spPr/>
    </dgm:pt>
    <dgm:pt modelId="{4B51EF31-627E-4E7C-AFB5-16BE1D984BEB}" type="pres">
      <dgm:prSet presAssocID="{C443CCC7-5F6D-4042-B507-FEA1DED410CE}" presName="centerShape" presStyleLbl="vennNode1" presStyleIdx="0" presStyleCnt="6"/>
      <dgm:spPr/>
    </dgm:pt>
    <dgm:pt modelId="{B4EFF02C-CD8C-4E5B-8DA4-24EED6F476CD}" type="pres">
      <dgm:prSet presAssocID="{F5084AEC-F008-4C3D-B82C-641D0C716033}" presName="node" presStyleLbl="vennNode1" presStyleIdx="1" presStyleCnt="6">
        <dgm:presLayoutVars>
          <dgm:bulletEnabled val="1"/>
        </dgm:presLayoutVars>
      </dgm:prSet>
      <dgm:spPr/>
    </dgm:pt>
    <dgm:pt modelId="{36A77DC7-95B2-439F-97D0-74556BFDD120}" type="pres">
      <dgm:prSet presAssocID="{69ECEF2E-FF61-4C73-91B9-6DF9FA2F0755}" presName="node" presStyleLbl="vennNode1" presStyleIdx="2" presStyleCnt="6">
        <dgm:presLayoutVars>
          <dgm:bulletEnabled val="1"/>
        </dgm:presLayoutVars>
      </dgm:prSet>
      <dgm:spPr/>
    </dgm:pt>
    <dgm:pt modelId="{2751ECC4-07C1-452E-B4EA-4B05A9E53CDE}" type="pres">
      <dgm:prSet presAssocID="{08745D87-8A09-496C-B8EA-A1B2A6515780}" presName="node" presStyleLbl="vennNode1" presStyleIdx="3" presStyleCnt="6" custRadScaleRad="99090" custRadScaleInc="100929">
        <dgm:presLayoutVars>
          <dgm:bulletEnabled val="1"/>
        </dgm:presLayoutVars>
      </dgm:prSet>
      <dgm:spPr/>
    </dgm:pt>
    <dgm:pt modelId="{DE5A12C7-FE5D-42F6-83E0-8A26561B5E18}" type="pres">
      <dgm:prSet presAssocID="{FE2AFBB8-2283-4E81-8B1D-A9298CCBEF4B}" presName="node" presStyleLbl="vennNode1" presStyleIdx="4" presStyleCnt="6" custRadScaleRad="100813" custRadScaleInc="-102728">
        <dgm:presLayoutVars>
          <dgm:bulletEnabled val="1"/>
        </dgm:presLayoutVars>
      </dgm:prSet>
      <dgm:spPr/>
    </dgm:pt>
    <dgm:pt modelId="{D95A7E28-EFBD-449E-98D4-4E4555111F08}" type="pres">
      <dgm:prSet presAssocID="{7EA0E09F-C93D-48CE-83D0-0482E0369872}" presName="node" presStyleLbl="vennNode1" presStyleIdx="5" presStyleCnt="6">
        <dgm:presLayoutVars>
          <dgm:bulletEnabled val="1"/>
        </dgm:presLayoutVars>
      </dgm:prSet>
      <dgm:spPr/>
    </dgm:pt>
  </dgm:ptLst>
  <dgm:cxnLst>
    <dgm:cxn modelId="{8ADC7426-54E9-4708-9ED6-4410E69F345E}" type="presOf" srcId="{08745D87-8A09-496C-B8EA-A1B2A6515780}" destId="{2751ECC4-07C1-452E-B4EA-4B05A9E53CDE}" srcOrd="0" destOrd="0" presId="urn:microsoft.com/office/officeart/2005/8/layout/radial3"/>
    <dgm:cxn modelId="{4FFAC42B-E9F6-4640-A2B9-64709D6EBF13}" srcId="{C443CCC7-5F6D-4042-B507-FEA1DED410CE}" destId="{FE2AFBB8-2283-4E81-8B1D-A9298CCBEF4B}" srcOrd="3" destOrd="0" parTransId="{B1BBCF95-E6FE-4449-BA3F-B1C4DAE813FD}" sibTransId="{E0034FD8-037D-47F9-B583-55CC7C3AD215}"/>
    <dgm:cxn modelId="{DE70B53A-321B-4FB9-9225-85F4165A42A3}" type="presOf" srcId="{7EA0E09F-C93D-48CE-83D0-0482E0369872}" destId="{D95A7E28-EFBD-449E-98D4-4E4555111F08}" srcOrd="0" destOrd="0" presId="urn:microsoft.com/office/officeart/2005/8/layout/radial3"/>
    <dgm:cxn modelId="{F921455D-D97D-44E6-B17A-9019D5B5092E}" srcId="{C443CCC7-5F6D-4042-B507-FEA1DED410CE}" destId="{69ECEF2E-FF61-4C73-91B9-6DF9FA2F0755}" srcOrd="1" destOrd="0" parTransId="{84F0CD00-726E-4F8F-833C-121083F9C320}" sibTransId="{93835856-9EB9-4741-9BCB-2B27B1969B96}"/>
    <dgm:cxn modelId="{80BE6B65-25A5-48C3-909E-D4974CAFB82C}" type="presOf" srcId="{F5084AEC-F008-4C3D-B82C-641D0C716033}" destId="{B4EFF02C-CD8C-4E5B-8DA4-24EED6F476CD}" srcOrd="0" destOrd="0" presId="urn:microsoft.com/office/officeart/2005/8/layout/radial3"/>
    <dgm:cxn modelId="{2F4FC04B-2714-488E-BC45-12CF08D0B7E6}" srcId="{15EFEC44-C754-4408-9F80-55A3C26BCA64}" destId="{C443CCC7-5F6D-4042-B507-FEA1DED410CE}" srcOrd="0" destOrd="0" parTransId="{C26496E1-C377-4322-A34C-E16313BFE1C2}" sibTransId="{19EB70A2-8217-4518-841C-E23EA6102BCC}"/>
    <dgm:cxn modelId="{CAF1BC6E-540C-4607-9600-51E9D42CFB21}" srcId="{C443CCC7-5F6D-4042-B507-FEA1DED410CE}" destId="{7EA0E09F-C93D-48CE-83D0-0482E0369872}" srcOrd="4" destOrd="0" parTransId="{9AF4E74A-49A7-4E3C-9284-4B9BB58A8C40}" sibTransId="{CF372A8B-6D47-46E8-B9C8-0F8E5200A483}"/>
    <dgm:cxn modelId="{A80A8371-DCC1-4A2D-8488-214BABAB6E8B}" type="presOf" srcId="{FE2AFBB8-2283-4E81-8B1D-A9298CCBEF4B}" destId="{DE5A12C7-FE5D-42F6-83E0-8A26561B5E18}" srcOrd="0" destOrd="0" presId="urn:microsoft.com/office/officeart/2005/8/layout/radial3"/>
    <dgm:cxn modelId="{6BAFFA56-54DD-4B53-B36C-6F7BEE719DA0}" type="presOf" srcId="{15EFEC44-C754-4408-9F80-55A3C26BCA64}" destId="{F559728B-4768-4AA4-850B-8F8210148EF6}" srcOrd="0" destOrd="0" presId="urn:microsoft.com/office/officeart/2005/8/layout/radial3"/>
    <dgm:cxn modelId="{62A0DA5A-412C-444B-A0B9-F629B7827E1D}" srcId="{C443CCC7-5F6D-4042-B507-FEA1DED410CE}" destId="{08745D87-8A09-496C-B8EA-A1B2A6515780}" srcOrd="2" destOrd="0" parTransId="{34C27647-9648-4468-8F1C-7B3216D2AAE1}" sibTransId="{EAE0C6BF-04B4-45FE-ABBF-EE7A08EBC1B0}"/>
    <dgm:cxn modelId="{528518B7-9B69-4ADE-88AA-5A9D2244ED54}" srcId="{C443CCC7-5F6D-4042-B507-FEA1DED410CE}" destId="{F5084AEC-F008-4C3D-B82C-641D0C716033}" srcOrd="0" destOrd="0" parTransId="{333778D0-A571-469C-9DEC-24967323D6FB}" sibTransId="{4E09277C-96F9-4CB0-AECC-47502AC41966}"/>
    <dgm:cxn modelId="{1576EDC0-3968-41D2-9575-712CA34F6C2E}" type="presOf" srcId="{C443CCC7-5F6D-4042-B507-FEA1DED410CE}" destId="{4B51EF31-627E-4E7C-AFB5-16BE1D984BEB}" srcOrd="0" destOrd="0" presId="urn:microsoft.com/office/officeart/2005/8/layout/radial3"/>
    <dgm:cxn modelId="{EA42BAC5-6689-4194-A634-125EF8DC2C88}" type="presOf" srcId="{69ECEF2E-FF61-4C73-91B9-6DF9FA2F0755}" destId="{36A77DC7-95B2-439F-97D0-74556BFDD120}" srcOrd="0" destOrd="0" presId="urn:microsoft.com/office/officeart/2005/8/layout/radial3"/>
    <dgm:cxn modelId="{AAED7E60-4770-4EF6-9912-8B9FFE3884D6}" type="presParOf" srcId="{F559728B-4768-4AA4-850B-8F8210148EF6}" destId="{3EEA1CAD-0E39-460E-961B-9F1FE575638E}" srcOrd="0" destOrd="0" presId="urn:microsoft.com/office/officeart/2005/8/layout/radial3"/>
    <dgm:cxn modelId="{35C4CA78-FCBA-4655-9C8A-3413644563CC}" type="presParOf" srcId="{3EEA1CAD-0E39-460E-961B-9F1FE575638E}" destId="{4B51EF31-627E-4E7C-AFB5-16BE1D984BEB}" srcOrd="0" destOrd="0" presId="urn:microsoft.com/office/officeart/2005/8/layout/radial3"/>
    <dgm:cxn modelId="{225DF45E-D3F7-4CC3-9E79-2BF2A2FD4FEE}" type="presParOf" srcId="{3EEA1CAD-0E39-460E-961B-9F1FE575638E}" destId="{B4EFF02C-CD8C-4E5B-8DA4-24EED6F476CD}" srcOrd="1" destOrd="0" presId="urn:microsoft.com/office/officeart/2005/8/layout/radial3"/>
    <dgm:cxn modelId="{9A274C53-75AC-4A79-A3BF-9E51E4C34523}" type="presParOf" srcId="{3EEA1CAD-0E39-460E-961B-9F1FE575638E}" destId="{36A77DC7-95B2-439F-97D0-74556BFDD120}" srcOrd="2" destOrd="0" presId="urn:microsoft.com/office/officeart/2005/8/layout/radial3"/>
    <dgm:cxn modelId="{45B49AEB-9008-4E15-AE33-0E1491C451B1}" type="presParOf" srcId="{3EEA1CAD-0E39-460E-961B-9F1FE575638E}" destId="{2751ECC4-07C1-452E-B4EA-4B05A9E53CDE}" srcOrd="3" destOrd="0" presId="urn:microsoft.com/office/officeart/2005/8/layout/radial3"/>
    <dgm:cxn modelId="{6202021E-BDEC-4209-A215-B4B33A87F3B1}" type="presParOf" srcId="{3EEA1CAD-0E39-460E-961B-9F1FE575638E}" destId="{DE5A12C7-FE5D-42F6-83E0-8A26561B5E18}" srcOrd="4" destOrd="0" presId="urn:microsoft.com/office/officeart/2005/8/layout/radial3"/>
    <dgm:cxn modelId="{C33669C8-D248-43CC-A37F-C04D024E8302}" type="presParOf" srcId="{3EEA1CAD-0E39-460E-961B-9F1FE575638E}" destId="{D95A7E28-EFBD-449E-98D4-4E4555111F08}" srcOrd="5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96EF68-44C3-4A1D-9E12-4AA8BF462C1C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97C91746-6352-4F0C-9953-FA97722B78A3}">
      <dgm:prSet phldrT="[Text]"/>
      <dgm:spPr>
        <a:solidFill>
          <a:schemeClr val="accent3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Cognition and Learning</a:t>
          </a:r>
        </a:p>
      </dgm:t>
    </dgm:pt>
    <dgm:pt modelId="{3132148B-0A48-404E-BA4D-D51EEB8F8CC0}" type="parTrans" cxnId="{42E2DCFE-2B8B-4CB7-9605-2454190E651B}">
      <dgm:prSet/>
      <dgm:spPr/>
      <dgm:t>
        <a:bodyPr/>
        <a:lstStyle/>
        <a:p>
          <a:endParaRPr lang="en-US"/>
        </a:p>
      </dgm:t>
    </dgm:pt>
    <dgm:pt modelId="{B8F5A27C-9104-46B4-9AD8-78991993975D}" type="sibTrans" cxnId="{42E2DCFE-2B8B-4CB7-9605-2454190E651B}">
      <dgm:prSet/>
      <dgm:spPr/>
      <dgm:t>
        <a:bodyPr/>
        <a:lstStyle/>
        <a:p>
          <a:endParaRPr lang="en-US"/>
        </a:p>
      </dgm:t>
    </dgm:pt>
    <dgm:pt modelId="{0201C0AC-7B4F-4DBF-8160-C782E68DF1C0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Emotional, Social and </a:t>
          </a:r>
          <a:r>
            <a:rPr lang="en-US" b="1" dirty="0" err="1">
              <a:solidFill>
                <a:schemeClr val="tx1"/>
              </a:solidFill>
            </a:rPr>
            <a:t>Behavioural</a:t>
          </a:r>
          <a:endParaRPr lang="en-US" b="1" dirty="0">
            <a:solidFill>
              <a:schemeClr val="tx1"/>
            </a:solidFill>
          </a:endParaRPr>
        </a:p>
      </dgm:t>
    </dgm:pt>
    <dgm:pt modelId="{D11DD462-59DE-4A5D-8222-9AC4FD0FC6F7}" type="parTrans" cxnId="{FDBF97DC-CE31-4761-97DF-2D4BF9E326D7}">
      <dgm:prSet/>
      <dgm:spPr/>
      <dgm:t>
        <a:bodyPr/>
        <a:lstStyle/>
        <a:p>
          <a:endParaRPr lang="en-US"/>
        </a:p>
      </dgm:t>
    </dgm:pt>
    <dgm:pt modelId="{C0FFCB1E-A0C6-4FB9-A532-26238ACAD35C}" type="sibTrans" cxnId="{FDBF97DC-CE31-4761-97DF-2D4BF9E326D7}">
      <dgm:prSet/>
      <dgm:spPr/>
      <dgm:t>
        <a:bodyPr/>
        <a:lstStyle/>
        <a:p>
          <a:endParaRPr lang="en-US"/>
        </a:p>
      </dgm:t>
    </dgm:pt>
    <dgm:pt modelId="{659E240F-234A-4A50-B768-C7AEFF4809E3}">
      <dgm:prSet phldrT="[Text]"/>
      <dgm:spPr>
        <a:solidFill>
          <a:srgbClr val="FFC000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Communication and Interaction</a:t>
          </a:r>
        </a:p>
      </dgm:t>
    </dgm:pt>
    <dgm:pt modelId="{5B5F8A4D-8849-4B99-9A6B-DEE15779737F}" type="parTrans" cxnId="{99161520-555A-40A5-910C-333614422220}">
      <dgm:prSet/>
      <dgm:spPr/>
      <dgm:t>
        <a:bodyPr/>
        <a:lstStyle/>
        <a:p>
          <a:endParaRPr lang="en-US"/>
        </a:p>
      </dgm:t>
    </dgm:pt>
    <dgm:pt modelId="{CDB3DFE2-556B-4CAD-8139-3C3B99F3F8EF}" type="sibTrans" cxnId="{99161520-555A-40A5-910C-333614422220}">
      <dgm:prSet/>
      <dgm:spPr/>
      <dgm:t>
        <a:bodyPr/>
        <a:lstStyle/>
        <a:p>
          <a:endParaRPr lang="en-US"/>
        </a:p>
      </dgm:t>
    </dgm:pt>
    <dgm:pt modelId="{E71AC188-793E-4269-B542-C17ADE363D58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Physical and Sensory</a:t>
          </a:r>
        </a:p>
      </dgm:t>
    </dgm:pt>
    <dgm:pt modelId="{8EC2B539-F259-4DC3-B4DD-CED650D188E9}" type="parTrans" cxnId="{CD6AAAE0-3B98-473F-8FAB-C19DCE8B5FCB}">
      <dgm:prSet/>
      <dgm:spPr/>
      <dgm:t>
        <a:bodyPr/>
        <a:lstStyle/>
        <a:p>
          <a:endParaRPr lang="en-US"/>
        </a:p>
      </dgm:t>
    </dgm:pt>
    <dgm:pt modelId="{1EDDB506-550F-460E-BD01-209861811B6C}" type="sibTrans" cxnId="{CD6AAAE0-3B98-473F-8FAB-C19DCE8B5FCB}">
      <dgm:prSet/>
      <dgm:spPr/>
      <dgm:t>
        <a:bodyPr/>
        <a:lstStyle/>
        <a:p>
          <a:endParaRPr lang="en-US"/>
        </a:p>
      </dgm:t>
    </dgm:pt>
    <dgm:pt modelId="{A49C9299-0926-427F-AD00-442B7F4914D7}" type="pres">
      <dgm:prSet presAssocID="{7B96EF68-44C3-4A1D-9E12-4AA8BF462C1C}" presName="compositeShape" presStyleCnt="0">
        <dgm:presLayoutVars>
          <dgm:chMax val="7"/>
          <dgm:dir/>
          <dgm:resizeHandles val="exact"/>
        </dgm:presLayoutVars>
      </dgm:prSet>
      <dgm:spPr/>
    </dgm:pt>
    <dgm:pt modelId="{81A91ED0-4CA9-42FB-B288-0411A80B0A91}" type="pres">
      <dgm:prSet presAssocID="{7B96EF68-44C3-4A1D-9E12-4AA8BF462C1C}" presName="wedge1" presStyleLbl="node1" presStyleIdx="0" presStyleCnt="4" custLinFactNeighborX="-6516" custLinFactNeighborY="5665"/>
      <dgm:spPr/>
    </dgm:pt>
    <dgm:pt modelId="{7AF5046F-B05D-4AC1-BA79-02C93A29C8E4}" type="pres">
      <dgm:prSet presAssocID="{7B96EF68-44C3-4A1D-9E12-4AA8BF462C1C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257FA2A-7E66-4983-B128-12CCDCC93B93}" type="pres">
      <dgm:prSet presAssocID="{7B96EF68-44C3-4A1D-9E12-4AA8BF462C1C}" presName="wedge2" presStyleLbl="node1" presStyleIdx="1" presStyleCnt="4" custLinFactNeighborX="-2833" custLinFactNeighborY="1416"/>
      <dgm:spPr/>
    </dgm:pt>
    <dgm:pt modelId="{5CBE8692-3C28-4DD8-8751-2435265777DB}" type="pres">
      <dgm:prSet presAssocID="{7B96EF68-44C3-4A1D-9E12-4AA8BF462C1C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6426546-38F4-4BCB-B6E2-9ADD26798F5E}" type="pres">
      <dgm:prSet presAssocID="{7B96EF68-44C3-4A1D-9E12-4AA8BF462C1C}" presName="wedge3" presStyleLbl="node1" presStyleIdx="2" presStyleCnt="4" custLinFactNeighborX="-2833" custLinFactNeighborY="1416"/>
      <dgm:spPr/>
    </dgm:pt>
    <dgm:pt modelId="{84E54122-820E-4B44-8BF1-7DEC707A0689}" type="pres">
      <dgm:prSet presAssocID="{7B96EF68-44C3-4A1D-9E12-4AA8BF462C1C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071EDD5-551D-4225-AF83-6A38364B0CED}" type="pres">
      <dgm:prSet presAssocID="{7B96EF68-44C3-4A1D-9E12-4AA8BF462C1C}" presName="wedge4" presStyleLbl="node1" presStyleIdx="3" presStyleCnt="4" custLinFactNeighborX="-2833" custLinFactNeighborY="1416"/>
      <dgm:spPr/>
    </dgm:pt>
    <dgm:pt modelId="{D868C297-00E5-45D7-B19C-F8FAC4562A26}" type="pres">
      <dgm:prSet presAssocID="{7B96EF68-44C3-4A1D-9E12-4AA8BF462C1C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F7C0907-4E9F-47A3-9BE9-F716D59931F6}" type="presOf" srcId="{0201C0AC-7B4F-4DBF-8160-C782E68DF1C0}" destId="{5CBE8692-3C28-4DD8-8751-2435265777DB}" srcOrd="1" destOrd="0" presId="urn:microsoft.com/office/officeart/2005/8/layout/chart3"/>
    <dgm:cxn modelId="{99161520-555A-40A5-910C-333614422220}" srcId="{7B96EF68-44C3-4A1D-9E12-4AA8BF462C1C}" destId="{659E240F-234A-4A50-B768-C7AEFF4809E3}" srcOrd="2" destOrd="0" parTransId="{5B5F8A4D-8849-4B99-9A6B-DEE15779737F}" sibTransId="{CDB3DFE2-556B-4CAD-8139-3C3B99F3F8EF}"/>
    <dgm:cxn modelId="{BDF20431-C9D5-444B-8A44-615C7FE502D1}" type="presOf" srcId="{E71AC188-793E-4269-B542-C17ADE363D58}" destId="{D868C297-00E5-45D7-B19C-F8FAC4562A26}" srcOrd="1" destOrd="0" presId="urn:microsoft.com/office/officeart/2005/8/layout/chart3"/>
    <dgm:cxn modelId="{AB67A541-830D-4E31-8F53-62CDD26EE60B}" type="presOf" srcId="{7B96EF68-44C3-4A1D-9E12-4AA8BF462C1C}" destId="{A49C9299-0926-427F-AD00-442B7F4914D7}" srcOrd="0" destOrd="0" presId="urn:microsoft.com/office/officeart/2005/8/layout/chart3"/>
    <dgm:cxn modelId="{9302C463-ADD9-490A-9F0E-CE3D5EAF0403}" type="presOf" srcId="{659E240F-234A-4A50-B768-C7AEFF4809E3}" destId="{46426546-38F4-4BCB-B6E2-9ADD26798F5E}" srcOrd="0" destOrd="0" presId="urn:microsoft.com/office/officeart/2005/8/layout/chart3"/>
    <dgm:cxn modelId="{61E03BA1-B315-4AB0-B038-9557106BBAAE}" type="presOf" srcId="{97C91746-6352-4F0C-9953-FA97722B78A3}" destId="{7AF5046F-B05D-4AC1-BA79-02C93A29C8E4}" srcOrd="1" destOrd="0" presId="urn:microsoft.com/office/officeart/2005/8/layout/chart3"/>
    <dgm:cxn modelId="{517B8CD6-5E3E-4E53-A61D-A7C4EEA7A809}" type="presOf" srcId="{97C91746-6352-4F0C-9953-FA97722B78A3}" destId="{81A91ED0-4CA9-42FB-B288-0411A80B0A91}" srcOrd="0" destOrd="0" presId="urn:microsoft.com/office/officeart/2005/8/layout/chart3"/>
    <dgm:cxn modelId="{FDBF97DC-CE31-4761-97DF-2D4BF9E326D7}" srcId="{7B96EF68-44C3-4A1D-9E12-4AA8BF462C1C}" destId="{0201C0AC-7B4F-4DBF-8160-C782E68DF1C0}" srcOrd="1" destOrd="0" parTransId="{D11DD462-59DE-4A5D-8222-9AC4FD0FC6F7}" sibTransId="{C0FFCB1E-A0C6-4FB9-A532-26238ACAD35C}"/>
    <dgm:cxn modelId="{CD6AAAE0-3B98-473F-8FAB-C19DCE8B5FCB}" srcId="{7B96EF68-44C3-4A1D-9E12-4AA8BF462C1C}" destId="{E71AC188-793E-4269-B542-C17ADE363D58}" srcOrd="3" destOrd="0" parTransId="{8EC2B539-F259-4DC3-B4DD-CED650D188E9}" sibTransId="{1EDDB506-550F-460E-BD01-209861811B6C}"/>
    <dgm:cxn modelId="{3958A5EB-0E09-4921-9A99-A6DA4ADFE686}" type="presOf" srcId="{659E240F-234A-4A50-B768-C7AEFF4809E3}" destId="{84E54122-820E-4B44-8BF1-7DEC707A0689}" srcOrd="1" destOrd="0" presId="urn:microsoft.com/office/officeart/2005/8/layout/chart3"/>
    <dgm:cxn modelId="{962F47F2-1478-46D5-BBB8-5C79CF7AFE8D}" type="presOf" srcId="{0201C0AC-7B4F-4DBF-8160-C782E68DF1C0}" destId="{C257FA2A-7E66-4983-B128-12CCDCC93B93}" srcOrd="0" destOrd="0" presId="urn:microsoft.com/office/officeart/2005/8/layout/chart3"/>
    <dgm:cxn modelId="{86CB9DFD-D50D-49B2-A6B8-9E01A9B9F9A3}" type="presOf" srcId="{E71AC188-793E-4269-B542-C17ADE363D58}" destId="{9071EDD5-551D-4225-AF83-6A38364B0CED}" srcOrd="0" destOrd="0" presId="urn:microsoft.com/office/officeart/2005/8/layout/chart3"/>
    <dgm:cxn modelId="{42E2DCFE-2B8B-4CB7-9605-2454190E651B}" srcId="{7B96EF68-44C3-4A1D-9E12-4AA8BF462C1C}" destId="{97C91746-6352-4F0C-9953-FA97722B78A3}" srcOrd="0" destOrd="0" parTransId="{3132148B-0A48-404E-BA4D-D51EEB8F8CC0}" sibTransId="{B8F5A27C-9104-46B4-9AD8-78991993975D}"/>
    <dgm:cxn modelId="{641F303A-C445-4C19-A8DE-3144FD5055BB}" type="presParOf" srcId="{A49C9299-0926-427F-AD00-442B7F4914D7}" destId="{81A91ED0-4CA9-42FB-B288-0411A80B0A91}" srcOrd="0" destOrd="0" presId="urn:microsoft.com/office/officeart/2005/8/layout/chart3"/>
    <dgm:cxn modelId="{3C573CD5-A2E7-471C-809E-33010A1D153C}" type="presParOf" srcId="{A49C9299-0926-427F-AD00-442B7F4914D7}" destId="{7AF5046F-B05D-4AC1-BA79-02C93A29C8E4}" srcOrd="1" destOrd="0" presId="urn:microsoft.com/office/officeart/2005/8/layout/chart3"/>
    <dgm:cxn modelId="{B40D77FE-5A33-4DA2-8A02-9C0E5DE335D0}" type="presParOf" srcId="{A49C9299-0926-427F-AD00-442B7F4914D7}" destId="{C257FA2A-7E66-4983-B128-12CCDCC93B93}" srcOrd="2" destOrd="0" presId="urn:microsoft.com/office/officeart/2005/8/layout/chart3"/>
    <dgm:cxn modelId="{0EFA2D27-6004-475F-BF44-7EFEF7F256CB}" type="presParOf" srcId="{A49C9299-0926-427F-AD00-442B7F4914D7}" destId="{5CBE8692-3C28-4DD8-8751-2435265777DB}" srcOrd="3" destOrd="0" presId="urn:microsoft.com/office/officeart/2005/8/layout/chart3"/>
    <dgm:cxn modelId="{D8D0CBCE-B716-4842-ABBC-AF3645C03FBC}" type="presParOf" srcId="{A49C9299-0926-427F-AD00-442B7F4914D7}" destId="{46426546-38F4-4BCB-B6E2-9ADD26798F5E}" srcOrd="4" destOrd="0" presId="urn:microsoft.com/office/officeart/2005/8/layout/chart3"/>
    <dgm:cxn modelId="{21BAA2AD-8B88-410B-A1E3-CB1C9ACE79B1}" type="presParOf" srcId="{A49C9299-0926-427F-AD00-442B7F4914D7}" destId="{84E54122-820E-4B44-8BF1-7DEC707A0689}" srcOrd="5" destOrd="0" presId="urn:microsoft.com/office/officeart/2005/8/layout/chart3"/>
    <dgm:cxn modelId="{46F31B29-EAF3-40AE-A640-655DB854E909}" type="presParOf" srcId="{A49C9299-0926-427F-AD00-442B7F4914D7}" destId="{9071EDD5-551D-4225-AF83-6A38364B0CED}" srcOrd="6" destOrd="0" presId="urn:microsoft.com/office/officeart/2005/8/layout/chart3"/>
    <dgm:cxn modelId="{49A505CD-BD89-4ED3-8C2B-C501F3D4D31E}" type="presParOf" srcId="{A49C9299-0926-427F-AD00-442B7F4914D7}" destId="{D868C297-00E5-45D7-B19C-F8FAC4562A26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B96EF68-44C3-4A1D-9E12-4AA8BF462C1C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 phldr="1"/>
      <dgm:spPr/>
    </dgm:pt>
    <dgm:pt modelId="{97C91746-6352-4F0C-9953-FA97722B78A3}">
      <dgm:prSet phldrT="[Text]"/>
      <dgm:spPr>
        <a:solidFill>
          <a:schemeClr val="accent3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Cognition and Learning</a:t>
          </a:r>
        </a:p>
      </dgm:t>
    </dgm:pt>
    <dgm:pt modelId="{3132148B-0A48-404E-BA4D-D51EEB8F8CC0}" type="parTrans" cxnId="{42E2DCFE-2B8B-4CB7-9605-2454190E651B}">
      <dgm:prSet/>
      <dgm:spPr/>
      <dgm:t>
        <a:bodyPr/>
        <a:lstStyle/>
        <a:p>
          <a:endParaRPr lang="en-US"/>
        </a:p>
      </dgm:t>
    </dgm:pt>
    <dgm:pt modelId="{B8F5A27C-9104-46B4-9AD8-78991993975D}" type="sibTrans" cxnId="{42E2DCFE-2B8B-4CB7-9605-2454190E651B}">
      <dgm:prSet/>
      <dgm:spPr/>
      <dgm:t>
        <a:bodyPr/>
        <a:lstStyle/>
        <a:p>
          <a:endParaRPr lang="en-US"/>
        </a:p>
      </dgm:t>
    </dgm:pt>
    <dgm:pt modelId="{0201C0AC-7B4F-4DBF-8160-C782E68DF1C0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Emotional, Social and </a:t>
          </a:r>
          <a:r>
            <a:rPr lang="en-US" b="1" dirty="0" err="1">
              <a:solidFill>
                <a:schemeClr val="tx1"/>
              </a:solidFill>
            </a:rPr>
            <a:t>Behavioural</a:t>
          </a:r>
          <a:endParaRPr lang="en-US" b="1" dirty="0">
            <a:solidFill>
              <a:schemeClr val="tx1"/>
            </a:solidFill>
          </a:endParaRPr>
        </a:p>
      </dgm:t>
    </dgm:pt>
    <dgm:pt modelId="{D11DD462-59DE-4A5D-8222-9AC4FD0FC6F7}" type="parTrans" cxnId="{FDBF97DC-CE31-4761-97DF-2D4BF9E326D7}">
      <dgm:prSet/>
      <dgm:spPr/>
      <dgm:t>
        <a:bodyPr/>
        <a:lstStyle/>
        <a:p>
          <a:endParaRPr lang="en-US"/>
        </a:p>
      </dgm:t>
    </dgm:pt>
    <dgm:pt modelId="{C0FFCB1E-A0C6-4FB9-A532-26238ACAD35C}" type="sibTrans" cxnId="{FDBF97DC-CE31-4761-97DF-2D4BF9E326D7}">
      <dgm:prSet/>
      <dgm:spPr/>
      <dgm:t>
        <a:bodyPr/>
        <a:lstStyle/>
        <a:p>
          <a:endParaRPr lang="en-US"/>
        </a:p>
      </dgm:t>
    </dgm:pt>
    <dgm:pt modelId="{659E240F-234A-4A50-B768-C7AEFF4809E3}">
      <dgm:prSet phldrT="[Text]"/>
      <dgm:spPr>
        <a:solidFill>
          <a:srgbClr val="FFC000"/>
        </a:solidFill>
      </dgm:spPr>
      <dgm:t>
        <a:bodyPr/>
        <a:lstStyle/>
        <a:p>
          <a:r>
            <a:rPr lang="en-US" b="1" dirty="0">
              <a:solidFill>
                <a:schemeClr val="tx1"/>
              </a:solidFill>
            </a:rPr>
            <a:t>Communication and Interaction</a:t>
          </a:r>
        </a:p>
      </dgm:t>
    </dgm:pt>
    <dgm:pt modelId="{5B5F8A4D-8849-4B99-9A6B-DEE15779737F}" type="parTrans" cxnId="{99161520-555A-40A5-910C-333614422220}">
      <dgm:prSet/>
      <dgm:spPr/>
      <dgm:t>
        <a:bodyPr/>
        <a:lstStyle/>
        <a:p>
          <a:endParaRPr lang="en-US"/>
        </a:p>
      </dgm:t>
    </dgm:pt>
    <dgm:pt modelId="{CDB3DFE2-556B-4CAD-8139-3C3B99F3F8EF}" type="sibTrans" cxnId="{99161520-555A-40A5-910C-333614422220}">
      <dgm:prSet/>
      <dgm:spPr/>
      <dgm:t>
        <a:bodyPr/>
        <a:lstStyle/>
        <a:p>
          <a:endParaRPr lang="en-US"/>
        </a:p>
      </dgm:t>
    </dgm:pt>
    <dgm:pt modelId="{E71AC188-793E-4269-B542-C17ADE363D58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Physical and Sensory</a:t>
          </a:r>
        </a:p>
      </dgm:t>
    </dgm:pt>
    <dgm:pt modelId="{8EC2B539-F259-4DC3-B4DD-CED650D188E9}" type="parTrans" cxnId="{CD6AAAE0-3B98-473F-8FAB-C19DCE8B5FCB}">
      <dgm:prSet/>
      <dgm:spPr/>
      <dgm:t>
        <a:bodyPr/>
        <a:lstStyle/>
        <a:p>
          <a:endParaRPr lang="en-US"/>
        </a:p>
      </dgm:t>
    </dgm:pt>
    <dgm:pt modelId="{1EDDB506-550F-460E-BD01-209861811B6C}" type="sibTrans" cxnId="{CD6AAAE0-3B98-473F-8FAB-C19DCE8B5FCB}">
      <dgm:prSet/>
      <dgm:spPr/>
      <dgm:t>
        <a:bodyPr/>
        <a:lstStyle/>
        <a:p>
          <a:endParaRPr lang="en-US"/>
        </a:p>
      </dgm:t>
    </dgm:pt>
    <dgm:pt modelId="{A49C9299-0926-427F-AD00-442B7F4914D7}" type="pres">
      <dgm:prSet presAssocID="{7B96EF68-44C3-4A1D-9E12-4AA8BF462C1C}" presName="compositeShape" presStyleCnt="0">
        <dgm:presLayoutVars>
          <dgm:chMax val="7"/>
          <dgm:dir/>
          <dgm:resizeHandles val="exact"/>
        </dgm:presLayoutVars>
      </dgm:prSet>
      <dgm:spPr/>
    </dgm:pt>
    <dgm:pt modelId="{81A91ED0-4CA9-42FB-B288-0411A80B0A91}" type="pres">
      <dgm:prSet presAssocID="{7B96EF68-44C3-4A1D-9E12-4AA8BF462C1C}" presName="wedge1" presStyleLbl="node1" presStyleIdx="0" presStyleCnt="4" custLinFactNeighborX="-6516" custLinFactNeighborY="5665"/>
      <dgm:spPr/>
    </dgm:pt>
    <dgm:pt modelId="{7AF5046F-B05D-4AC1-BA79-02C93A29C8E4}" type="pres">
      <dgm:prSet presAssocID="{7B96EF68-44C3-4A1D-9E12-4AA8BF462C1C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257FA2A-7E66-4983-B128-12CCDCC93B93}" type="pres">
      <dgm:prSet presAssocID="{7B96EF68-44C3-4A1D-9E12-4AA8BF462C1C}" presName="wedge2" presStyleLbl="node1" presStyleIdx="1" presStyleCnt="4" custLinFactNeighborX="-2833" custLinFactNeighborY="1416"/>
      <dgm:spPr/>
    </dgm:pt>
    <dgm:pt modelId="{5CBE8692-3C28-4DD8-8751-2435265777DB}" type="pres">
      <dgm:prSet presAssocID="{7B96EF68-44C3-4A1D-9E12-4AA8BF462C1C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6426546-38F4-4BCB-B6E2-9ADD26798F5E}" type="pres">
      <dgm:prSet presAssocID="{7B96EF68-44C3-4A1D-9E12-4AA8BF462C1C}" presName="wedge3" presStyleLbl="node1" presStyleIdx="2" presStyleCnt="4" custLinFactNeighborX="-2833" custLinFactNeighborY="1416"/>
      <dgm:spPr/>
    </dgm:pt>
    <dgm:pt modelId="{84E54122-820E-4B44-8BF1-7DEC707A0689}" type="pres">
      <dgm:prSet presAssocID="{7B96EF68-44C3-4A1D-9E12-4AA8BF462C1C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071EDD5-551D-4225-AF83-6A38364B0CED}" type="pres">
      <dgm:prSet presAssocID="{7B96EF68-44C3-4A1D-9E12-4AA8BF462C1C}" presName="wedge4" presStyleLbl="node1" presStyleIdx="3" presStyleCnt="4" custLinFactNeighborX="-2833" custLinFactNeighborY="1416"/>
      <dgm:spPr/>
    </dgm:pt>
    <dgm:pt modelId="{D868C297-00E5-45D7-B19C-F8FAC4562A26}" type="pres">
      <dgm:prSet presAssocID="{7B96EF68-44C3-4A1D-9E12-4AA8BF462C1C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F7C0907-4E9F-47A3-9BE9-F716D59931F6}" type="presOf" srcId="{0201C0AC-7B4F-4DBF-8160-C782E68DF1C0}" destId="{5CBE8692-3C28-4DD8-8751-2435265777DB}" srcOrd="1" destOrd="0" presId="urn:microsoft.com/office/officeart/2005/8/layout/chart3"/>
    <dgm:cxn modelId="{99161520-555A-40A5-910C-333614422220}" srcId="{7B96EF68-44C3-4A1D-9E12-4AA8BF462C1C}" destId="{659E240F-234A-4A50-B768-C7AEFF4809E3}" srcOrd="2" destOrd="0" parTransId="{5B5F8A4D-8849-4B99-9A6B-DEE15779737F}" sibTransId="{CDB3DFE2-556B-4CAD-8139-3C3B99F3F8EF}"/>
    <dgm:cxn modelId="{BDF20431-C9D5-444B-8A44-615C7FE502D1}" type="presOf" srcId="{E71AC188-793E-4269-B542-C17ADE363D58}" destId="{D868C297-00E5-45D7-B19C-F8FAC4562A26}" srcOrd="1" destOrd="0" presId="urn:microsoft.com/office/officeart/2005/8/layout/chart3"/>
    <dgm:cxn modelId="{AB67A541-830D-4E31-8F53-62CDD26EE60B}" type="presOf" srcId="{7B96EF68-44C3-4A1D-9E12-4AA8BF462C1C}" destId="{A49C9299-0926-427F-AD00-442B7F4914D7}" srcOrd="0" destOrd="0" presId="urn:microsoft.com/office/officeart/2005/8/layout/chart3"/>
    <dgm:cxn modelId="{9302C463-ADD9-490A-9F0E-CE3D5EAF0403}" type="presOf" srcId="{659E240F-234A-4A50-B768-C7AEFF4809E3}" destId="{46426546-38F4-4BCB-B6E2-9ADD26798F5E}" srcOrd="0" destOrd="0" presId="urn:microsoft.com/office/officeart/2005/8/layout/chart3"/>
    <dgm:cxn modelId="{61E03BA1-B315-4AB0-B038-9557106BBAAE}" type="presOf" srcId="{97C91746-6352-4F0C-9953-FA97722B78A3}" destId="{7AF5046F-B05D-4AC1-BA79-02C93A29C8E4}" srcOrd="1" destOrd="0" presId="urn:microsoft.com/office/officeart/2005/8/layout/chart3"/>
    <dgm:cxn modelId="{517B8CD6-5E3E-4E53-A61D-A7C4EEA7A809}" type="presOf" srcId="{97C91746-6352-4F0C-9953-FA97722B78A3}" destId="{81A91ED0-4CA9-42FB-B288-0411A80B0A91}" srcOrd="0" destOrd="0" presId="urn:microsoft.com/office/officeart/2005/8/layout/chart3"/>
    <dgm:cxn modelId="{FDBF97DC-CE31-4761-97DF-2D4BF9E326D7}" srcId="{7B96EF68-44C3-4A1D-9E12-4AA8BF462C1C}" destId="{0201C0AC-7B4F-4DBF-8160-C782E68DF1C0}" srcOrd="1" destOrd="0" parTransId="{D11DD462-59DE-4A5D-8222-9AC4FD0FC6F7}" sibTransId="{C0FFCB1E-A0C6-4FB9-A532-26238ACAD35C}"/>
    <dgm:cxn modelId="{CD6AAAE0-3B98-473F-8FAB-C19DCE8B5FCB}" srcId="{7B96EF68-44C3-4A1D-9E12-4AA8BF462C1C}" destId="{E71AC188-793E-4269-B542-C17ADE363D58}" srcOrd="3" destOrd="0" parTransId="{8EC2B539-F259-4DC3-B4DD-CED650D188E9}" sibTransId="{1EDDB506-550F-460E-BD01-209861811B6C}"/>
    <dgm:cxn modelId="{3958A5EB-0E09-4921-9A99-A6DA4ADFE686}" type="presOf" srcId="{659E240F-234A-4A50-B768-C7AEFF4809E3}" destId="{84E54122-820E-4B44-8BF1-7DEC707A0689}" srcOrd="1" destOrd="0" presId="urn:microsoft.com/office/officeart/2005/8/layout/chart3"/>
    <dgm:cxn modelId="{962F47F2-1478-46D5-BBB8-5C79CF7AFE8D}" type="presOf" srcId="{0201C0AC-7B4F-4DBF-8160-C782E68DF1C0}" destId="{C257FA2A-7E66-4983-B128-12CCDCC93B93}" srcOrd="0" destOrd="0" presId="urn:microsoft.com/office/officeart/2005/8/layout/chart3"/>
    <dgm:cxn modelId="{86CB9DFD-D50D-49B2-A6B8-9E01A9B9F9A3}" type="presOf" srcId="{E71AC188-793E-4269-B542-C17ADE363D58}" destId="{9071EDD5-551D-4225-AF83-6A38364B0CED}" srcOrd="0" destOrd="0" presId="urn:microsoft.com/office/officeart/2005/8/layout/chart3"/>
    <dgm:cxn modelId="{42E2DCFE-2B8B-4CB7-9605-2454190E651B}" srcId="{7B96EF68-44C3-4A1D-9E12-4AA8BF462C1C}" destId="{97C91746-6352-4F0C-9953-FA97722B78A3}" srcOrd="0" destOrd="0" parTransId="{3132148B-0A48-404E-BA4D-D51EEB8F8CC0}" sibTransId="{B8F5A27C-9104-46B4-9AD8-78991993975D}"/>
    <dgm:cxn modelId="{641F303A-C445-4C19-A8DE-3144FD5055BB}" type="presParOf" srcId="{A49C9299-0926-427F-AD00-442B7F4914D7}" destId="{81A91ED0-4CA9-42FB-B288-0411A80B0A91}" srcOrd="0" destOrd="0" presId="urn:microsoft.com/office/officeart/2005/8/layout/chart3"/>
    <dgm:cxn modelId="{3C573CD5-A2E7-471C-809E-33010A1D153C}" type="presParOf" srcId="{A49C9299-0926-427F-AD00-442B7F4914D7}" destId="{7AF5046F-B05D-4AC1-BA79-02C93A29C8E4}" srcOrd="1" destOrd="0" presId="urn:microsoft.com/office/officeart/2005/8/layout/chart3"/>
    <dgm:cxn modelId="{B40D77FE-5A33-4DA2-8A02-9C0E5DE335D0}" type="presParOf" srcId="{A49C9299-0926-427F-AD00-442B7F4914D7}" destId="{C257FA2A-7E66-4983-B128-12CCDCC93B93}" srcOrd="2" destOrd="0" presId="urn:microsoft.com/office/officeart/2005/8/layout/chart3"/>
    <dgm:cxn modelId="{0EFA2D27-6004-475F-BF44-7EFEF7F256CB}" type="presParOf" srcId="{A49C9299-0926-427F-AD00-442B7F4914D7}" destId="{5CBE8692-3C28-4DD8-8751-2435265777DB}" srcOrd="3" destOrd="0" presId="urn:microsoft.com/office/officeart/2005/8/layout/chart3"/>
    <dgm:cxn modelId="{D8D0CBCE-B716-4842-ABBC-AF3645C03FBC}" type="presParOf" srcId="{A49C9299-0926-427F-AD00-442B7F4914D7}" destId="{46426546-38F4-4BCB-B6E2-9ADD26798F5E}" srcOrd="4" destOrd="0" presId="urn:microsoft.com/office/officeart/2005/8/layout/chart3"/>
    <dgm:cxn modelId="{21BAA2AD-8B88-410B-A1E3-CB1C9ACE79B1}" type="presParOf" srcId="{A49C9299-0926-427F-AD00-442B7F4914D7}" destId="{84E54122-820E-4B44-8BF1-7DEC707A0689}" srcOrd="5" destOrd="0" presId="urn:microsoft.com/office/officeart/2005/8/layout/chart3"/>
    <dgm:cxn modelId="{46F31B29-EAF3-40AE-A640-655DB854E909}" type="presParOf" srcId="{A49C9299-0926-427F-AD00-442B7F4914D7}" destId="{9071EDD5-551D-4225-AF83-6A38364B0CED}" srcOrd="6" destOrd="0" presId="urn:microsoft.com/office/officeart/2005/8/layout/chart3"/>
    <dgm:cxn modelId="{49A505CD-BD89-4ED3-8C2B-C501F3D4D31E}" type="presParOf" srcId="{A49C9299-0926-427F-AD00-442B7F4914D7}" destId="{D868C297-00E5-45D7-B19C-F8FAC4562A26}" srcOrd="7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A5E4201-71C4-4917-9BEB-FE03FEC1218C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236C919-1238-430F-8039-1B61F5A9FD7F}">
      <dgm:prSet phldrT="[Text]" custT="1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sz="1400" b="1" dirty="0" err="1">
              <a:solidFill>
                <a:schemeClr val="tx1"/>
              </a:solidFill>
            </a:rPr>
            <a:t>ALNCo</a:t>
          </a:r>
          <a:r>
            <a:rPr lang="en-US" sz="1400" b="1" dirty="0">
              <a:solidFill>
                <a:schemeClr val="tx1"/>
              </a:solidFill>
            </a:rPr>
            <a:t>.</a:t>
          </a:r>
        </a:p>
      </dgm:t>
    </dgm:pt>
    <dgm:pt modelId="{EDCD49FC-4641-445E-BB1B-18821CEE11AB}" type="parTrans" cxnId="{DC5CB513-CB9F-4EA2-B64E-0E9CE24203EB}">
      <dgm:prSet/>
      <dgm:spPr/>
      <dgm:t>
        <a:bodyPr/>
        <a:lstStyle/>
        <a:p>
          <a:endParaRPr lang="en-US"/>
        </a:p>
      </dgm:t>
    </dgm:pt>
    <dgm:pt modelId="{60109A17-7484-40FF-ABA0-9BDD63F6F01B}" type="sibTrans" cxnId="{DC5CB513-CB9F-4EA2-B64E-0E9CE24203EB}">
      <dgm:prSet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Pupils</a:t>
          </a:r>
        </a:p>
      </dgm:t>
    </dgm:pt>
    <dgm:pt modelId="{5DBEAFFC-1ED9-4113-8319-A64392615A1F}">
      <dgm:prSet phldrT="[Text]"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Other Staff</a:t>
          </a:r>
        </a:p>
      </dgm:t>
    </dgm:pt>
    <dgm:pt modelId="{9D93D093-A94A-489B-871B-29E6815B1F0E}" type="parTrans" cxnId="{B8FB8008-1243-45E2-87AD-A0749D3A9132}">
      <dgm:prSet/>
      <dgm:spPr/>
      <dgm:t>
        <a:bodyPr/>
        <a:lstStyle/>
        <a:p>
          <a:endParaRPr lang="en-US"/>
        </a:p>
      </dgm:t>
    </dgm:pt>
    <dgm:pt modelId="{CB495E6A-FB07-4841-A209-9C00457988F4}" type="sibTrans" cxnId="{B8FB8008-1243-45E2-87AD-A0749D3A913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Parents</a:t>
          </a:r>
        </a:p>
      </dgm:t>
    </dgm:pt>
    <dgm:pt modelId="{11E0EFE1-53D1-4275-90E1-D6BD3B88E92C}">
      <dgm:prSet custT="1"/>
      <dgm:spPr/>
      <dgm:t>
        <a:bodyPr/>
        <a:lstStyle/>
        <a:p>
          <a:r>
            <a:rPr lang="en-US" sz="1400" dirty="0">
              <a:solidFill>
                <a:schemeClr val="tx1"/>
              </a:solidFill>
            </a:rPr>
            <a:t>Head Teacher</a:t>
          </a:r>
        </a:p>
      </dgm:t>
    </dgm:pt>
    <dgm:pt modelId="{213664E6-5E49-44A0-8229-EE851ECC864E}" type="parTrans" cxnId="{BDD7D414-7F72-4E5E-A4B1-73CBBD899A04}">
      <dgm:prSet/>
      <dgm:spPr/>
      <dgm:t>
        <a:bodyPr/>
        <a:lstStyle/>
        <a:p>
          <a:endParaRPr lang="en-US"/>
        </a:p>
      </dgm:t>
    </dgm:pt>
    <dgm:pt modelId="{0600F377-5CD1-4FB2-83CA-95870553B767}" type="sibTrans" cxnId="{BDD7D414-7F72-4E5E-A4B1-73CBBD899A04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S.L.M.T.</a:t>
          </a:r>
        </a:p>
      </dgm:t>
    </dgm:pt>
    <dgm:pt modelId="{523903BD-1D54-442E-81D1-2B952E71902A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External Agencies</a:t>
          </a:r>
        </a:p>
      </dgm:t>
    </dgm:pt>
    <dgm:pt modelId="{DAE9D28C-568A-4856-BAA2-0923C908133B}" type="parTrans" cxnId="{7F1BB636-377E-4684-BDFB-C27FA65473CF}">
      <dgm:prSet/>
      <dgm:spPr/>
      <dgm:t>
        <a:bodyPr/>
        <a:lstStyle/>
        <a:p>
          <a:endParaRPr lang="en-US"/>
        </a:p>
      </dgm:t>
    </dgm:pt>
    <dgm:pt modelId="{F2555089-2184-431E-9C37-BC9E1AC1C522}" type="sibTrans" cxnId="{7F1BB636-377E-4684-BDFB-C27FA65473CF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Teaching Staff</a:t>
          </a:r>
        </a:p>
      </dgm:t>
    </dgm:pt>
    <dgm:pt modelId="{EE71E857-C957-4D50-A913-B2EE10EBA746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Governors</a:t>
          </a:r>
        </a:p>
      </dgm:t>
    </dgm:pt>
    <dgm:pt modelId="{0B6EB58C-1BE4-4F87-B436-50FE844BA652}" type="parTrans" cxnId="{04451C24-F48D-45B6-B08B-FD17D3F59B9D}">
      <dgm:prSet/>
      <dgm:spPr/>
      <dgm:t>
        <a:bodyPr/>
        <a:lstStyle/>
        <a:p>
          <a:endParaRPr lang="en-US"/>
        </a:p>
      </dgm:t>
    </dgm:pt>
    <dgm:pt modelId="{FA560E11-0EE2-4007-A100-3356F9B7F695}" type="sibTrans" cxnId="{04451C24-F48D-45B6-B08B-FD17D3F59B9D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Teaching Assistants</a:t>
          </a:r>
        </a:p>
      </dgm:t>
    </dgm:pt>
    <dgm:pt modelId="{FD11E140-172A-45E1-A9D8-76A91F4628C1}" type="pres">
      <dgm:prSet presAssocID="{CA5E4201-71C4-4917-9BEB-FE03FEC1218C}" presName="Name0" presStyleCnt="0">
        <dgm:presLayoutVars>
          <dgm:chMax/>
          <dgm:chPref/>
          <dgm:dir/>
          <dgm:animLvl val="lvl"/>
        </dgm:presLayoutVars>
      </dgm:prSet>
      <dgm:spPr/>
    </dgm:pt>
    <dgm:pt modelId="{8CF654B8-2DBB-450B-8AF3-FBCD971635DA}" type="pres">
      <dgm:prSet presAssocID="{11E0EFE1-53D1-4275-90E1-D6BD3B88E92C}" presName="composite" presStyleCnt="0"/>
      <dgm:spPr/>
    </dgm:pt>
    <dgm:pt modelId="{95205354-BA68-4904-94A7-741681C067C0}" type="pres">
      <dgm:prSet presAssocID="{11E0EFE1-53D1-4275-90E1-D6BD3B88E92C}" presName="Parent1" presStyleLbl="node1" presStyleIdx="0" presStyleCnt="10">
        <dgm:presLayoutVars>
          <dgm:chMax val="1"/>
          <dgm:chPref val="1"/>
          <dgm:bulletEnabled val="1"/>
        </dgm:presLayoutVars>
      </dgm:prSet>
      <dgm:spPr/>
    </dgm:pt>
    <dgm:pt modelId="{D6E47647-9E7B-402E-8470-090D0FDDD78C}" type="pres">
      <dgm:prSet presAssocID="{11E0EFE1-53D1-4275-90E1-D6BD3B88E92C}" presName="Childtext1" presStyleLbl="revTx" presStyleIdx="0" presStyleCnt="5">
        <dgm:presLayoutVars>
          <dgm:chMax val="0"/>
          <dgm:chPref val="0"/>
          <dgm:bulletEnabled val="1"/>
        </dgm:presLayoutVars>
      </dgm:prSet>
      <dgm:spPr/>
    </dgm:pt>
    <dgm:pt modelId="{5B6948D9-1581-4810-82B6-F09DAE1DCB57}" type="pres">
      <dgm:prSet presAssocID="{11E0EFE1-53D1-4275-90E1-D6BD3B88E92C}" presName="BalanceSpacing" presStyleCnt="0"/>
      <dgm:spPr/>
    </dgm:pt>
    <dgm:pt modelId="{26BB1641-2F02-4F00-AB81-586FA81A0771}" type="pres">
      <dgm:prSet presAssocID="{11E0EFE1-53D1-4275-90E1-D6BD3B88E92C}" presName="BalanceSpacing1" presStyleCnt="0"/>
      <dgm:spPr/>
    </dgm:pt>
    <dgm:pt modelId="{413F66CA-A2CA-46C0-B22B-8F5181F879C7}" type="pres">
      <dgm:prSet presAssocID="{0600F377-5CD1-4FB2-83CA-95870553B767}" presName="Accent1Text" presStyleLbl="node1" presStyleIdx="1" presStyleCnt="10"/>
      <dgm:spPr/>
    </dgm:pt>
    <dgm:pt modelId="{B713AAC9-B688-42D9-AD4E-1853E700331C}" type="pres">
      <dgm:prSet presAssocID="{0600F377-5CD1-4FB2-83CA-95870553B767}" presName="spaceBetweenRectangles" presStyleCnt="0"/>
      <dgm:spPr/>
    </dgm:pt>
    <dgm:pt modelId="{A5BAF4E9-9197-4DE8-A7A5-D15D486A40DF}" type="pres">
      <dgm:prSet presAssocID="{5236C919-1238-430F-8039-1B61F5A9FD7F}" presName="composite" presStyleCnt="0"/>
      <dgm:spPr/>
    </dgm:pt>
    <dgm:pt modelId="{1891EADE-9FC9-4BE3-B45E-48D2129EE8AC}" type="pres">
      <dgm:prSet presAssocID="{5236C919-1238-430F-8039-1B61F5A9FD7F}" presName="Parent1" presStyleLbl="node1" presStyleIdx="2" presStyleCnt="10">
        <dgm:presLayoutVars>
          <dgm:chMax val="1"/>
          <dgm:chPref val="1"/>
          <dgm:bulletEnabled val="1"/>
        </dgm:presLayoutVars>
      </dgm:prSet>
      <dgm:spPr/>
    </dgm:pt>
    <dgm:pt modelId="{C565A869-0108-40F0-8663-6C5ED6C5AD27}" type="pres">
      <dgm:prSet presAssocID="{5236C919-1238-430F-8039-1B61F5A9FD7F}" presName="Childtext1" presStyleLbl="revTx" presStyleIdx="1" presStyleCnt="5">
        <dgm:presLayoutVars>
          <dgm:chMax val="0"/>
          <dgm:chPref val="0"/>
          <dgm:bulletEnabled val="1"/>
        </dgm:presLayoutVars>
      </dgm:prSet>
      <dgm:spPr/>
    </dgm:pt>
    <dgm:pt modelId="{F1975F97-0296-42DA-8E87-74AAFE4DAA7C}" type="pres">
      <dgm:prSet presAssocID="{5236C919-1238-430F-8039-1B61F5A9FD7F}" presName="BalanceSpacing" presStyleCnt="0"/>
      <dgm:spPr/>
    </dgm:pt>
    <dgm:pt modelId="{4A495003-566E-4B50-B0C2-BAFFFAC069C8}" type="pres">
      <dgm:prSet presAssocID="{5236C919-1238-430F-8039-1B61F5A9FD7F}" presName="BalanceSpacing1" presStyleCnt="0"/>
      <dgm:spPr/>
    </dgm:pt>
    <dgm:pt modelId="{CC97DFD3-A173-4350-8919-E0BF0723B060}" type="pres">
      <dgm:prSet presAssocID="{60109A17-7484-40FF-ABA0-9BDD63F6F01B}" presName="Accent1Text" presStyleLbl="node1" presStyleIdx="3" presStyleCnt="10"/>
      <dgm:spPr/>
    </dgm:pt>
    <dgm:pt modelId="{C6DCA0AD-ABA1-4F55-A00B-62E1EAD866C0}" type="pres">
      <dgm:prSet presAssocID="{60109A17-7484-40FF-ABA0-9BDD63F6F01B}" presName="spaceBetweenRectangles" presStyleCnt="0"/>
      <dgm:spPr/>
    </dgm:pt>
    <dgm:pt modelId="{CCDDA98F-A2CA-4886-8577-D8622887611C}" type="pres">
      <dgm:prSet presAssocID="{523903BD-1D54-442E-81D1-2B952E71902A}" presName="composite" presStyleCnt="0"/>
      <dgm:spPr/>
    </dgm:pt>
    <dgm:pt modelId="{E6BECB8E-1295-4341-BE84-85A1A257C987}" type="pres">
      <dgm:prSet presAssocID="{523903BD-1D54-442E-81D1-2B952E71902A}" presName="Parent1" presStyleLbl="node1" presStyleIdx="4" presStyleCnt="10" custLinFactX="-60988" custLinFactNeighborX="-100000" custLinFactNeighborY="-85134">
        <dgm:presLayoutVars>
          <dgm:chMax val="1"/>
          <dgm:chPref val="1"/>
          <dgm:bulletEnabled val="1"/>
        </dgm:presLayoutVars>
      </dgm:prSet>
      <dgm:spPr/>
    </dgm:pt>
    <dgm:pt modelId="{F097C4FF-BB25-443C-A942-DDAEE4F2B370}" type="pres">
      <dgm:prSet presAssocID="{523903BD-1D54-442E-81D1-2B952E71902A}" presName="Childtext1" presStyleLbl="revTx" presStyleIdx="2" presStyleCnt="5">
        <dgm:presLayoutVars>
          <dgm:chMax val="0"/>
          <dgm:chPref val="0"/>
          <dgm:bulletEnabled val="1"/>
        </dgm:presLayoutVars>
      </dgm:prSet>
      <dgm:spPr/>
    </dgm:pt>
    <dgm:pt modelId="{31A69D8D-7623-4978-BB99-28AABB097AAF}" type="pres">
      <dgm:prSet presAssocID="{523903BD-1D54-442E-81D1-2B952E71902A}" presName="BalanceSpacing" presStyleCnt="0"/>
      <dgm:spPr/>
    </dgm:pt>
    <dgm:pt modelId="{E844ECFA-A688-4832-A6BB-CF7619852974}" type="pres">
      <dgm:prSet presAssocID="{523903BD-1D54-442E-81D1-2B952E71902A}" presName="BalanceSpacing1" presStyleCnt="0"/>
      <dgm:spPr/>
    </dgm:pt>
    <dgm:pt modelId="{26214746-A23E-4EDC-BDC6-389EA3145385}" type="pres">
      <dgm:prSet presAssocID="{F2555089-2184-431E-9C37-BC9E1AC1C522}" presName="Accent1Text" presStyleLbl="node1" presStyleIdx="5" presStyleCnt="10"/>
      <dgm:spPr/>
    </dgm:pt>
    <dgm:pt modelId="{4BADB9DF-8D69-4AEE-9428-2DFD6BDA2423}" type="pres">
      <dgm:prSet presAssocID="{F2555089-2184-431E-9C37-BC9E1AC1C522}" presName="spaceBetweenRectangles" presStyleCnt="0"/>
      <dgm:spPr/>
    </dgm:pt>
    <dgm:pt modelId="{EC1AD78F-12E1-4316-964E-A9973AB1BF36}" type="pres">
      <dgm:prSet presAssocID="{5DBEAFFC-1ED9-4113-8319-A64392615A1F}" presName="composite" presStyleCnt="0"/>
      <dgm:spPr/>
    </dgm:pt>
    <dgm:pt modelId="{F07A9522-6CB7-412C-8F40-C6FF373B5AF5}" type="pres">
      <dgm:prSet presAssocID="{5DBEAFFC-1ED9-4113-8319-A64392615A1F}" presName="Parent1" presStyleLbl="node1" presStyleIdx="6" presStyleCnt="10" custLinFactNeighborX="53663" custLinFactNeighborY="-84447">
        <dgm:presLayoutVars>
          <dgm:chMax val="1"/>
          <dgm:chPref val="1"/>
          <dgm:bulletEnabled val="1"/>
        </dgm:presLayoutVars>
      </dgm:prSet>
      <dgm:spPr/>
    </dgm:pt>
    <dgm:pt modelId="{E93076D0-81D6-429E-BF6F-3EED0911BCC2}" type="pres">
      <dgm:prSet presAssocID="{5DBEAFFC-1ED9-4113-8319-A64392615A1F}" presName="Childtext1" presStyleLbl="revTx" presStyleIdx="3" presStyleCnt="5">
        <dgm:presLayoutVars>
          <dgm:chMax val="0"/>
          <dgm:chPref val="0"/>
          <dgm:bulletEnabled val="1"/>
        </dgm:presLayoutVars>
      </dgm:prSet>
      <dgm:spPr/>
    </dgm:pt>
    <dgm:pt modelId="{BF5CE8AE-31A7-4D5A-A8FE-E6372287A3B5}" type="pres">
      <dgm:prSet presAssocID="{5DBEAFFC-1ED9-4113-8319-A64392615A1F}" presName="BalanceSpacing" presStyleCnt="0"/>
      <dgm:spPr/>
    </dgm:pt>
    <dgm:pt modelId="{FFA29B8D-6599-43A2-91BA-62580CD0E564}" type="pres">
      <dgm:prSet presAssocID="{5DBEAFFC-1ED9-4113-8319-A64392615A1F}" presName="BalanceSpacing1" presStyleCnt="0"/>
      <dgm:spPr/>
    </dgm:pt>
    <dgm:pt modelId="{47BB2E67-293D-4805-A197-9C6EB485C411}" type="pres">
      <dgm:prSet presAssocID="{CB495E6A-FB07-4841-A209-9C00457988F4}" presName="Accent1Text" presStyleLbl="node1" presStyleIdx="7" presStyleCnt="10" custLinFactX="6536" custLinFactY="-70268" custLinFactNeighborX="100000" custLinFactNeighborY="-100000"/>
      <dgm:spPr/>
    </dgm:pt>
    <dgm:pt modelId="{95FD9493-5AFA-4D82-97F0-B96660317C8E}" type="pres">
      <dgm:prSet presAssocID="{CB495E6A-FB07-4841-A209-9C00457988F4}" presName="spaceBetweenRectangles" presStyleCnt="0"/>
      <dgm:spPr/>
    </dgm:pt>
    <dgm:pt modelId="{08EF2C5B-23FC-44CA-A8A8-C5495729882D}" type="pres">
      <dgm:prSet presAssocID="{EE71E857-C957-4D50-A913-B2EE10EBA746}" presName="composite" presStyleCnt="0"/>
      <dgm:spPr/>
    </dgm:pt>
    <dgm:pt modelId="{854B015D-7F41-4D7E-8496-DE95A60B7F6B}" type="pres">
      <dgm:prSet presAssocID="{EE71E857-C957-4D50-A913-B2EE10EBA746}" presName="Parent1" presStyleLbl="node1" presStyleIdx="8" presStyleCnt="10" custLinFactNeighborX="-55822" custLinFactNeighborY="-86906">
        <dgm:presLayoutVars>
          <dgm:chMax val="1"/>
          <dgm:chPref val="1"/>
          <dgm:bulletEnabled val="1"/>
        </dgm:presLayoutVars>
      </dgm:prSet>
      <dgm:spPr/>
    </dgm:pt>
    <dgm:pt modelId="{8F26B790-6FBA-4B6F-A172-B86284429945}" type="pres">
      <dgm:prSet presAssocID="{EE71E857-C957-4D50-A913-B2EE10EBA746}" presName="Childtext1" presStyleLbl="revTx" presStyleIdx="4" presStyleCnt="5">
        <dgm:presLayoutVars>
          <dgm:chMax val="0"/>
          <dgm:chPref val="0"/>
          <dgm:bulletEnabled val="1"/>
        </dgm:presLayoutVars>
      </dgm:prSet>
      <dgm:spPr/>
    </dgm:pt>
    <dgm:pt modelId="{5EB2E7D5-4868-4D4A-90F6-8F938D7B7AD9}" type="pres">
      <dgm:prSet presAssocID="{EE71E857-C957-4D50-A913-B2EE10EBA746}" presName="BalanceSpacing" presStyleCnt="0"/>
      <dgm:spPr/>
    </dgm:pt>
    <dgm:pt modelId="{05C90A47-3C18-47B1-9E1C-6390F605E99B}" type="pres">
      <dgm:prSet presAssocID="{EE71E857-C957-4D50-A913-B2EE10EBA746}" presName="BalanceSpacing1" presStyleCnt="0"/>
      <dgm:spPr/>
    </dgm:pt>
    <dgm:pt modelId="{61933D37-B6C7-44AF-96CA-D837BA4AED37}" type="pres">
      <dgm:prSet presAssocID="{FA560E11-0EE2-4007-A100-3356F9B7F695}" presName="Accent1Text" presStyleLbl="node1" presStyleIdx="9" presStyleCnt="10" custLinFactX="-61590" custLinFactY="-100000" custLinFactNeighborX="-100000" custLinFactNeighborY="-155277"/>
      <dgm:spPr/>
    </dgm:pt>
  </dgm:ptLst>
  <dgm:cxnLst>
    <dgm:cxn modelId="{B8FB8008-1243-45E2-87AD-A0749D3A9132}" srcId="{CA5E4201-71C4-4917-9BEB-FE03FEC1218C}" destId="{5DBEAFFC-1ED9-4113-8319-A64392615A1F}" srcOrd="3" destOrd="0" parTransId="{9D93D093-A94A-489B-871B-29E6815B1F0E}" sibTransId="{CB495E6A-FB07-4841-A209-9C00457988F4}"/>
    <dgm:cxn modelId="{DC5CB513-CB9F-4EA2-B64E-0E9CE24203EB}" srcId="{CA5E4201-71C4-4917-9BEB-FE03FEC1218C}" destId="{5236C919-1238-430F-8039-1B61F5A9FD7F}" srcOrd="1" destOrd="0" parTransId="{EDCD49FC-4641-445E-BB1B-18821CEE11AB}" sibTransId="{60109A17-7484-40FF-ABA0-9BDD63F6F01B}"/>
    <dgm:cxn modelId="{BDD7D414-7F72-4E5E-A4B1-73CBBD899A04}" srcId="{CA5E4201-71C4-4917-9BEB-FE03FEC1218C}" destId="{11E0EFE1-53D1-4275-90E1-D6BD3B88E92C}" srcOrd="0" destOrd="0" parTransId="{213664E6-5E49-44A0-8229-EE851ECC864E}" sibTransId="{0600F377-5CD1-4FB2-83CA-95870553B767}"/>
    <dgm:cxn modelId="{04451C24-F48D-45B6-B08B-FD17D3F59B9D}" srcId="{CA5E4201-71C4-4917-9BEB-FE03FEC1218C}" destId="{EE71E857-C957-4D50-A913-B2EE10EBA746}" srcOrd="4" destOrd="0" parTransId="{0B6EB58C-1BE4-4F87-B436-50FE844BA652}" sibTransId="{FA560E11-0EE2-4007-A100-3356F9B7F695}"/>
    <dgm:cxn modelId="{03B69033-914B-4EFF-9A79-7EBEF091DB8D}" type="presOf" srcId="{F2555089-2184-431E-9C37-BC9E1AC1C522}" destId="{26214746-A23E-4EDC-BDC6-389EA3145385}" srcOrd="0" destOrd="0" presId="urn:microsoft.com/office/officeart/2008/layout/AlternatingHexagons"/>
    <dgm:cxn modelId="{7F1BB636-377E-4684-BDFB-C27FA65473CF}" srcId="{CA5E4201-71C4-4917-9BEB-FE03FEC1218C}" destId="{523903BD-1D54-442E-81D1-2B952E71902A}" srcOrd="2" destOrd="0" parTransId="{DAE9D28C-568A-4856-BAA2-0923C908133B}" sibTransId="{F2555089-2184-431E-9C37-BC9E1AC1C522}"/>
    <dgm:cxn modelId="{A997BE5C-E9ED-416F-B87C-8B87408D2355}" type="presOf" srcId="{CA5E4201-71C4-4917-9BEB-FE03FEC1218C}" destId="{FD11E140-172A-45E1-A9D8-76A91F4628C1}" srcOrd="0" destOrd="0" presId="urn:microsoft.com/office/officeart/2008/layout/AlternatingHexagons"/>
    <dgm:cxn modelId="{5EDA7E46-DBE3-46BA-BD47-88D5D979E58F}" type="presOf" srcId="{60109A17-7484-40FF-ABA0-9BDD63F6F01B}" destId="{CC97DFD3-A173-4350-8919-E0BF0723B060}" srcOrd="0" destOrd="0" presId="urn:microsoft.com/office/officeart/2008/layout/AlternatingHexagons"/>
    <dgm:cxn modelId="{906E496C-F3E1-4D13-8B62-5E3E7EF7A3D3}" type="presOf" srcId="{EE71E857-C957-4D50-A913-B2EE10EBA746}" destId="{854B015D-7F41-4D7E-8496-DE95A60B7F6B}" srcOrd="0" destOrd="0" presId="urn:microsoft.com/office/officeart/2008/layout/AlternatingHexagons"/>
    <dgm:cxn modelId="{26BF9851-50F4-4445-A738-A21E16155806}" type="presOf" srcId="{0600F377-5CD1-4FB2-83CA-95870553B767}" destId="{413F66CA-A2CA-46C0-B22B-8F5181F879C7}" srcOrd="0" destOrd="0" presId="urn:microsoft.com/office/officeart/2008/layout/AlternatingHexagons"/>
    <dgm:cxn modelId="{59914A73-D330-4B36-B743-1AD807C0D6EA}" type="presOf" srcId="{523903BD-1D54-442E-81D1-2B952E71902A}" destId="{E6BECB8E-1295-4341-BE84-85A1A257C987}" srcOrd="0" destOrd="0" presId="urn:microsoft.com/office/officeart/2008/layout/AlternatingHexagons"/>
    <dgm:cxn modelId="{8492F957-AB37-4F7B-B66C-7ABC1BB74D0A}" type="presOf" srcId="{FA560E11-0EE2-4007-A100-3356F9B7F695}" destId="{61933D37-B6C7-44AF-96CA-D837BA4AED37}" srcOrd="0" destOrd="0" presId="urn:microsoft.com/office/officeart/2008/layout/AlternatingHexagons"/>
    <dgm:cxn modelId="{62A3BC9B-469C-47D0-833F-0BB68A520259}" type="presOf" srcId="{11E0EFE1-53D1-4275-90E1-D6BD3B88E92C}" destId="{95205354-BA68-4904-94A7-741681C067C0}" srcOrd="0" destOrd="0" presId="urn:microsoft.com/office/officeart/2008/layout/AlternatingHexagons"/>
    <dgm:cxn modelId="{59755FB1-264D-4F5E-92E4-78FE64A18D34}" type="presOf" srcId="{5DBEAFFC-1ED9-4113-8319-A64392615A1F}" destId="{F07A9522-6CB7-412C-8F40-C6FF373B5AF5}" srcOrd="0" destOrd="0" presId="urn:microsoft.com/office/officeart/2008/layout/AlternatingHexagons"/>
    <dgm:cxn modelId="{59C6F2DE-689D-4837-8ACD-A53664D22C27}" type="presOf" srcId="{5236C919-1238-430F-8039-1B61F5A9FD7F}" destId="{1891EADE-9FC9-4BE3-B45E-48D2129EE8AC}" srcOrd="0" destOrd="0" presId="urn:microsoft.com/office/officeart/2008/layout/AlternatingHexagons"/>
    <dgm:cxn modelId="{D9B2DBEC-C57E-4942-9126-A3E52EFB79D6}" type="presOf" srcId="{CB495E6A-FB07-4841-A209-9C00457988F4}" destId="{47BB2E67-293D-4805-A197-9C6EB485C411}" srcOrd="0" destOrd="0" presId="urn:microsoft.com/office/officeart/2008/layout/AlternatingHexagons"/>
    <dgm:cxn modelId="{18310421-5716-4A52-92D6-3D81F7E3F4E2}" type="presParOf" srcId="{FD11E140-172A-45E1-A9D8-76A91F4628C1}" destId="{8CF654B8-2DBB-450B-8AF3-FBCD971635DA}" srcOrd="0" destOrd="0" presId="urn:microsoft.com/office/officeart/2008/layout/AlternatingHexagons"/>
    <dgm:cxn modelId="{C8F380B3-2454-4830-9E37-5C54ABB55DF0}" type="presParOf" srcId="{8CF654B8-2DBB-450B-8AF3-FBCD971635DA}" destId="{95205354-BA68-4904-94A7-741681C067C0}" srcOrd="0" destOrd="0" presId="urn:microsoft.com/office/officeart/2008/layout/AlternatingHexagons"/>
    <dgm:cxn modelId="{1C6C1B10-1F86-4F7C-8717-5BBC31E12FB3}" type="presParOf" srcId="{8CF654B8-2DBB-450B-8AF3-FBCD971635DA}" destId="{D6E47647-9E7B-402E-8470-090D0FDDD78C}" srcOrd="1" destOrd="0" presId="urn:microsoft.com/office/officeart/2008/layout/AlternatingHexagons"/>
    <dgm:cxn modelId="{81FE39DF-D9C7-4199-BD38-7E0E86AE2191}" type="presParOf" srcId="{8CF654B8-2DBB-450B-8AF3-FBCD971635DA}" destId="{5B6948D9-1581-4810-82B6-F09DAE1DCB57}" srcOrd="2" destOrd="0" presId="urn:microsoft.com/office/officeart/2008/layout/AlternatingHexagons"/>
    <dgm:cxn modelId="{F686D9CF-315D-4F91-8A1F-B7647A13EA30}" type="presParOf" srcId="{8CF654B8-2DBB-450B-8AF3-FBCD971635DA}" destId="{26BB1641-2F02-4F00-AB81-586FA81A0771}" srcOrd="3" destOrd="0" presId="urn:microsoft.com/office/officeart/2008/layout/AlternatingHexagons"/>
    <dgm:cxn modelId="{34551BD4-2848-4208-AC67-FAE260DC9D09}" type="presParOf" srcId="{8CF654B8-2DBB-450B-8AF3-FBCD971635DA}" destId="{413F66CA-A2CA-46C0-B22B-8F5181F879C7}" srcOrd="4" destOrd="0" presId="urn:microsoft.com/office/officeart/2008/layout/AlternatingHexagons"/>
    <dgm:cxn modelId="{052CF6FD-1112-4FC8-9E25-A3FE7486B4D7}" type="presParOf" srcId="{FD11E140-172A-45E1-A9D8-76A91F4628C1}" destId="{B713AAC9-B688-42D9-AD4E-1853E700331C}" srcOrd="1" destOrd="0" presId="urn:microsoft.com/office/officeart/2008/layout/AlternatingHexagons"/>
    <dgm:cxn modelId="{1934E8DD-A59B-486E-8F16-404B4A5644C4}" type="presParOf" srcId="{FD11E140-172A-45E1-A9D8-76A91F4628C1}" destId="{A5BAF4E9-9197-4DE8-A7A5-D15D486A40DF}" srcOrd="2" destOrd="0" presId="urn:microsoft.com/office/officeart/2008/layout/AlternatingHexagons"/>
    <dgm:cxn modelId="{5B1380D8-EFD4-4B18-A421-DF0BB18BDBCD}" type="presParOf" srcId="{A5BAF4E9-9197-4DE8-A7A5-D15D486A40DF}" destId="{1891EADE-9FC9-4BE3-B45E-48D2129EE8AC}" srcOrd="0" destOrd="0" presId="urn:microsoft.com/office/officeart/2008/layout/AlternatingHexagons"/>
    <dgm:cxn modelId="{BCDC992F-E7D2-4DEC-AB56-F5BA9375627B}" type="presParOf" srcId="{A5BAF4E9-9197-4DE8-A7A5-D15D486A40DF}" destId="{C565A869-0108-40F0-8663-6C5ED6C5AD27}" srcOrd="1" destOrd="0" presId="urn:microsoft.com/office/officeart/2008/layout/AlternatingHexagons"/>
    <dgm:cxn modelId="{96AF2CF6-7698-4299-B804-FBD4003FA2DA}" type="presParOf" srcId="{A5BAF4E9-9197-4DE8-A7A5-D15D486A40DF}" destId="{F1975F97-0296-42DA-8E87-74AAFE4DAA7C}" srcOrd="2" destOrd="0" presId="urn:microsoft.com/office/officeart/2008/layout/AlternatingHexagons"/>
    <dgm:cxn modelId="{DDCD3099-A38E-4351-9A50-EC28B687E843}" type="presParOf" srcId="{A5BAF4E9-9197-4DE8-A7A5-D15D486A40DF}" destId="{4A495003-566E-4B50-B0C2-BAFFFAC069C8}" srcOrd="3" destOrd="0" presId="urn:microsoft.com/office/officeart/2008/layout/AlternatingHexagons"/>
    <dgm:cxn modelId="{F9E5EB49-9739-4F82-B3F2-5B6170C2844D}" type="presParOf" srcId="{A5BAF4E9-9197-4DE8-A7A5-D15D486A40DF}" destId="{CC97DFD3-A173-4350-8919-E0BF0723B060}" srcOrd="4" destOrd="0" presId="urn:microsoft.com/office/officeart/2008/layout/AlternatingHexagons"/>
    <dgm:cxn modelId="{5178EACF-EB93-4885-8E26-750D701CF2D2}" type="presParOf" srcId="{FD11E140-172A-45E1-A9D8-76A91F4628C1}" destId="{C6DCA0AD-ABA1-4F55-A00B-62E1EAD866C0}" srcOrd="3" destOrd="0" presId="urn:microsoft.com/office/officeart/2008/layout/AlternatingHexagons"/>
    <dgm:cxn modelId="{AA81C8AF-FDFF-4F29-993E-C086CD7CB1F5}" type="presParOf" srcId="{FD11E140-172A-45E1-A9D8-76A91F4628C1}" destId="{CCDDA98F-A2CA-4886-8577-D8622887611C}" srcOrd="4" destOrd="0" presId="urn:microsoft.com/office/officeart/2008/layout/AlternatingHexagons"/>
    <dgm:cxn modelId="{C701430B-4270-40EC-B8DA-396A9527343C}" type="presParOf" srcId="{CCDDA98F-A2CA-4886-8577-D8622887611C}" destId="{E6BECB8E-1295-4341-BE84-85A1A257C987}" srcOrd="0" destOrd="0" presId="urn:microsoft.com/office/officeart/2008/layout/AlternatingHexagons"/>
    <dgm:cxn modelId="{7A8E7AEB-FD5E-47E0-90E0-A5E88AD0C444}" type="presParOf" srcId="{CCDDA98F-A2CA-4886-8577-D8622887611C}" destId="{F097C4FF-BB25-443C-A942-DDAEE4F2B370}" srcOrd="1" destOrd="0" presId="urn:microsoft.com/office/officeart/2008/layout/AlternatingHexagons"/>
    <dgm:cxn modelId="{E65C5FCF-3EFA-484B-81E7-9B3115B39A8B}" type="presParOf" srcId="{CCDDA98F-A2CA-4886-8577-D8622887611C}" destId="{31A69D8D-7623-4978-BB99-28AABB097AAF}" srcOrd="2" destOrd="0" presId="urn:microsoft.com/office/officeart/2008/layout/AlternatingHexagons"/>
    <dgm:cxn modelId="{E693B0AB-CF24-4782-AC3E-0F20E73CD2BC}" type="presParOf" srcId="{CCDDA98F-A2CA-4886-8577-D8622887611C}" destId="{E844ECFA-A688-4832-A6BB-CF7619852974}" srcOrd="3" destOrd="0" presId="urn:microsoft.com/office/officeart/2008/layout/AlternatingHexagons"/>
    <dgm:cxn modelId="{1126C349-0B45-47DE-9D76-D648F3BB46DA}" type="presParOf" srcId="{CCDDA98F-A2CA-4886-8577-D8622887611C}" destId="{26214746-A23E-4EDC-BDC6-389EA3145385}" srcOrd="4" destOrd="0" presId="urn:microsoft.com/office/officeart/2008/layout/AlternatingHexagons"/>
    <dgm:cxn modelId="{21A9708E-19E9-4937-BD8E-CBC0338CD898}" type="presParOf" srcId="{FD11E140-172A-45E1-A9D8-76A91F4628C1}" destId="{4BADB9DF-8D69-4AEE-9428-2DFD6BDA2423}" srcOrd="5" destOrd="0" presId="urn:microsoft.com/office/officeart/2008/layout/AlternatingHexagons"/>
    <dgm:cxn modelId="{F22EC412-850C-4393-9016-423F3403150F}" type="presParOf" srcId="{FD11E140-172A-45E1-A9D8-76A91F4628C1}" destId="{EC1AD78F-12E1-4316-964E-A9973AB1BF36}" srcOrd="6" destOrd="0" presId="urn:microsoft.com/office/officeart/2008/layout/AlternatingHexagons"/>
    <dgm:cxn modelId="{20A8AC11-7DB3-40BE-8051-53BA32089FAC}" type="presParOf" srcId="{EC1AD78F-12E1-4316-964E-A9973AB1BF36}" destId="{F07A9522-6CB7-412C-8F40-C6FF373B5AF5}" srcOrd="0" destOrd="0" presId="urn:microsoft.com/office/officeart/2008/layout/AlternatingHexagons"/>
    <dgm:cxn modelId="{50CD5EAA-B22A-44CD-9DFF-6A2D317DFB18}" type="presParOf" srcId="{EC1AD78F-12E1-4316-964E-A9973AB1BF36}" destId="{E93076D0-81D6-429E-BF6F-3EED0911BCC2}" srcOrd="1" destOrd="0" presId="urn:microsoft.com/office/officeart/2008/layout/AlternatingHexagons"/>
    <dgm:cxn modelId="{D2E3E3B0-632F-4B17-BC57-AB715F0AA245}" type="presParOf" srcId="{EC1AD78F-12E1-4316-964E-A9973AB1BF36}" destId="{BF5CE8AE-31A7-4D5A-A8FE-E6372287A3B5}" srcOrd="2" destOrd="0" presId="urn:microsoft.com/office/officeart/2008/layout/AlternatingHexagons"/>
    <dgm:cxn modelId="{60B4B984-63D3-4DEC-A25C-B42E5A338EEC}" type="presParOf" srcId="{EC1AD78F-12E1-4316-964E-A9973AB1BF36}" destId="{FFA29B8D-6599-43A2-91BA-62580CD0E564}" srcOrd="3" destOrd="0" presId="urn:microsoft.com/office/officeart/2008/layout/AlternatingHexagons"/>
    <dgm:cxn modelId="{DAAFD005-611F-486A-8A88-C93A7B09C7CD}" type="presParOf" srcId="{EC1AD78F-12E1-4316-964E-A9973AB1BF36}" destId="{47BB2E67-293D-4805-A197-9C6EB485C411}" srcOrd="4" destOrd="0" presId="urn:microsoft.com/office/officeart/2008/layout/AlternatingHexagons"/>
    <dgm:cxn modelId="{5CBA050C-FAC0-4794-83BA-D9390699C8E0}" type="presParOf" srcId="{FD11E140-172A-45E1-A9D8-76A91F4628C1}" destId="{95FD9493-5AFA-4D82-97F0-B96660317C8E}" srcOrd="7" destOrd="0" presId="urn:microsoft.com/office/officeart/2008/layout/AlternatingHexagons"/>
    <dgm:cxn modelId="{FDAC2776-D722-429C-88DE-F26893566CE6}" type="presParOf" srcId="{FD11E140-172A-45E1-A9D8-76A91F4628C1}" destId="{08EF2C5B-23FC-44CA-A8A8-C5495729882D}" srcOrd="8" destOrd="0" presId="urn:microsoft.com/office/officeart/2008/layout/AlternatingHexagons"/>
    <dgm:cxn modelId="{8817A392-BF5A-48CC-8A3E-79DB52D13D2D}" type="presParOf" srcId="{08EF2C5B-23FC-44CA-A8A8-C5495729882D}" destId="{854B015D-7F41-4D7E-8496-DE95A60B7F6B}" srcOrd="0" destOrd="0" presId="urn:microsoft.com/office/officeart/2008/layout/AlternatingHexagons"/>
    <dgm:cxn modelId="{4D91ACA1-ABE8-4D42-AF19-090E0A4EA4EC}" type="presParOf" srcId="{08EF2C5B-23FC-44CA-A8A8-C5495729882D}" destId="{8F26B790-6FBA-4B6F-A172-B86284429945}" srcOrd="1" destOrd="0" presId="urn:microsoft.com/office/officeart/2008/layout/AlternatingHexagons"/>
    <dgm:cxn modelId="{EB2A5F1A-A577-47C7-9357-E2C5CA93EF83}" type="presParOf" srcId="{08EF2C5B-23FC-44CA-A8A8-C5495729882D}" destId="{5EB2E7D5-4868-4D4A-90F6-8F938D7B7AD9}" srcOrd="2" destOrd="0" presId="urn:microsoft.com/office/officeart/2008/layout/AlternatingHexagons"/>
    <dgm:cxn modelId="{E1B197C9-F8BE-4378-AFED-BEB9A4D94E5A}" type="presParOf" srcId="{08EF2C5B-23FC-44CA-A8A8-C5495729882D}" destId="{05C90A47-3C18-47B1-9E1C-6390F605E99B}" srcOrd="3" destOrd="0" presId="urn:microsoft.com/office/officeart/2008/layout/AlternatingHexagons"/>
    <dgm:cxn modelId="{4234561A-83C7-4955-AFAF-058999346AA0}" type="presParOf" srcId="{08EF2C5B-23FC-44CA-A8A8-C5495729882D}" destId="{61933D37-B6C7-44AF-96CA-D837BA4AED37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91ED0-4CA9-42FB-B288-0411A80B0A91}">
      <dsp:nvSpPr>
        <dsp:cNvPr id="0" name=""/>
        <dsp:cNvSpPr/>
      </dsp:nvSpPr>
      <dsp:spPr>
        <a:xfrm>
          <a:off x="2128448" y="619276"/>
          <a:ext cx="4733925" cy="4733925"/>
        </a:xfrm>
        <a:prstGeom prst="pie">
          <a:avLst>
            <a:gd name="adj1" fmla="val 16200000"/>
            <a:gd name="adj2" fmla="val 0"/>
          </a:avLst>
        </a:prstGeom>
        <a:solidFill>
          <a:schemeClr val="accent3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Cognition and Learning</a:t>
          </a:r>
        </a:p>
      </dsp:txBody>
      <dsp:txXfrm>
        <a:off x="4549513" y="1495052"/>
        <a:ext cx="1747043" cy="1408906"/>
      </dsp:txXfrm>
    </dsp:sp>
    <dsp:sp modelId="{C257FA2A-7E66-4983-B128-12CCDCC93B93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0"/>
            <a:gd name="adj2" fmla="val 5400000"/>
          </a:avLst>
        </a:prstGeom>
        <a:solidFill>
          <a:schemeClr val="tx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Emotional, Social and </a:t>
          </a:r>
          <a:r>
            <a:rPr lang="en-US" sz="1800" b="1" kern="1200" dirty="0" err="1">
              <a:solidFill>
                <a:schemeClr val="tx1"/>
              </a:solidFill>
            </a:rPr>
            <a:t>Behavioural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4554794" y="3069129"/>
        <a:ext cx="1747043" cy="1408906"/>
      </dsp:txXfrm>
    </dsp:sp>
    <dsp:sp modelId="{46426546-38F4-4BCB-B6E2-9ADD26798F5E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5400000"/>
            <a:gd name="adj2" fmla="val 1080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Communication and Interaction</a:t>
          </a:r>
        </a:p>
      </dsp:txBody>
      <dsp:txXfrm>
        <a:off x="2638682" y="3069129"/>
        <a:ext cx="1747043" cy="1408906"/>
      </dsp:txXfrm>
    </dsp:sp>
    <dsp:sp modelId="{9071EDD5-551D-4225-AF83-6A38364B0CED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Physical and Sensory</a:t>
          </a:r>
        </a:p>
      </dsp:txBody>
      <dsp:txXfrm>
        <a:off x="2638682" y="1491154"/>
        <a:ext cx="1747043" cy="1408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51EF31-627E-4E7C-AFB5-16BE1D984BEB}">
      <dsp:nvSpPr>
        <dsp:cNvPr id="0" name=""/>
        <dsp:cNvSpPr/>
      </dsp:nvSpPr>
      <dsp:spPr>
        <a:xfrm>
          <a:off x="3258821" y="1398390"/>
          <a:ext cx="3241585" cy="3241585"/>
        </a:xfrm>
        <a:prstGeom prst="ellipse">
          <a:avLst/>
        </a:prstGeom>
        <a:solidFill>
          <a:srgbClr val="00B0F0">
            <a:alpha val="50000"/>
          </a:srgb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marL="0" lvl="0" indent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200" kern="1200" dirty="0" err="1"/>
            <a:t>ALNCo</a:t>
          </a:r>
          <a:r>
            <a:rPr lang="en-US" sz="5200" kern="1200" dirty="0"/>
            <a:t>.</a:t>
          </a:r>
        </a:p>
      </dsp:txBody>
      <dsp:txXfrm>
        <a:off x="3733540" y="1873109"/>
        <a:ext cx="2292147" cy="2292147"/>
      </dsp:txXfrm>
    </dsp:sp>
    <dsp:sp modelId="{B4EFF02C-CD8C-4E5B-8DA4-24EED6F476CD}">
      <dsp:nvSpPr>
        <dsp:cNvPr id="0" name=""/>
        <dsp:cNvSpPr/>
      </dsp:nvSpPr>
      <dsp:spPr>
        <a:xfrm>
          <a:off x="4069217" y="100010"/>
          <a:ext cx="1620792" cy="162079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Personal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Knowledge</a:t>
          </a:r>
        </a:p>
      </dsp:txBody>
      <dsp:txXfrm>
        <a:off x="4306576" y="337369"/>
        <a:ext cx="1146074" cy="1146074"/>
      </dsp:txXfrm>
    </dsp:sp>
    <dsp:sp modelId="{36A77DC7-95B2-439F-97D0-74556BFDD120}">
      <dsp:nvSpPr>
        <dsp:cNvPr id="0" name=""/>
        <dsp:cNvSpPr/>
      </dsp:nvSpPr>
      <dsp:spPr>
        <a:xfrm>
          <a:off x="6074782" y="1557139"/>
          <a:ext cx="1620792" cy="162079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Upskill Staff</a:t>
          </a:r>
        </a:p>
      </dsp:txBody>
      <dsp:txXfrm>
        <a:off x="6312141" y="1794498"/>
        <a:ext cx="1146074" cy="1146074"/>
      </dsp:txXfrm>
    </dsp:sp>
    <dsp:sp modelId="{2751ECC4-07C1-452E-B4EA-4B05A9E53CDE}">
      <dsp:nvSpPr>
        <dsp:cNvPr id="0" name=""/>
        <dsp:cNvSpPr/>
      </dsp:nvSpPr>
      <dsp:spPr>
        <a:xfrm>
          <a:off x="2821338" y="3884844"/>
          <a:ext cx="1620792" cy="162079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Structured priority / plan</a:t>
          </a:r>
        </a:p>
      </dsp:txBody>
      <dsp:txXfrm>
        <a:off x="3058697" y="4122203"/>
        <a:ext cx="1146074" cy="1146074"/>
      </dsp:txXfrm>
    </dsp:sp>
    <dsp:sp modelId="{DE5A12C7-FE5D-42F6-83E0-8A26561B5E18}">
      <dsp:nvSpPr>
        <dsp:cNvPr id="0" name=""/>
        <dsp:cNvSpPr/>
      </dsp:nvSpPr>
      <dsp:spPr>
        <a:xfrm>
          <a:off x="5377016" y="3884853"/>
          <a:ext cx="1620792" cy="162079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Time and resources</a:t>
          </a:r>
        </a:p>
      </dsp:txBody>
      <dsp:txXfrm>
        <a:off x="5614375" y="4122212"/>
        <a:ext cx="1146074" cy="1146074"/>
      </dsp:txXfrm>
    </dsp:sp>
    <dsp:sp modelId="{D95A7E28-EFBD-449E-98D4-4E4555111F08}">
      <dsp:nvSpPr>
        <dsp:cNvPr id="0" name=""/>
        <dsp:cNvSpPr/>
      </dsp:nvSpPr>
      <dsp:spPr>
        <a:xfrm>
          <a:off x="2063652" y="1557139"/>
          <a:ext cx="1620792" cy="162079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Vision </a:t>
          </a:r>
        </a:p>
      </dsp:txBody>
      <dsp:txXfrm>
        <a:off x="2301011" y="1794498"/>
        <a:ext cx="1146074" cy="114607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91ED0-4CA9-42FB-B288-0411A80B0A91}">
      <dsp:nvSpPr>
        <dsp:cNvPr id="0" name=""/>
        <dsp:cNvSpPr/>
      </dsp:nvSpPr>
      <dsp:spPr>
        <a:xfrm>
          <a:off x="2128448" y="619276"/>
          <a:ext cx="4733925" cy="4733925"/>
        </a:xfrm>
        <a:prstGeom prst="pie">
          <a:avLst>
            <a:gd name="adj1" fmla="val 16200000"/>
            <a:gd name="adj2" fmla="val 0"/>
          </a:avLst>
        </a:prstGeom>
        <a:solidFill>
          <a:schemeClr val="accent3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Cognition and Learning</a:t>
          </a:r>
        </a:p>
      </dsp:txBody>
      <dsp:txXfrm>
        <a:off x="4549513" y="1495052"/>
        <a:ext cx="1747043" cy="1408906"/>
      </dsp:txXfrm>
    </dsp:sp>
    <dsp:sp modelId="{C257FA2A-7E66-4983-B128-12CCDCC93B93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0"/>
            <a:gd name="adj2" fmla="val 5400000"/>
          </a:avLst>
        </a:prstGeom>
        <a:solidFill>
          <a:schemeClr val="tx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Emotional, Social and </a:t>
          </a:r>
          <a:r>
            <a:rPr lang="en-US" sz="1800" b="1" kern="1200" dirty="0" err="1">
              <a:solidFill>
                <a:schemeClr val="tx1"/>
              </a:solidFill>
            </a:rPr>
            <a:t>Behavioural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4554794" y="3069129"/>
        <a:ext cx="1747043" cy="1408906"/>
      </dsp:txXfrm>
    </dsp:sp>
    <dsp:sp modelId="{46426546-38F4-4BCB-B6E2-9ADD26798F5E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5400000"/>
            <a:gd name="adj2" fmla="val 1080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Communication and Interaction</a:t>
          </a:r>
        </a:p>
      </dsp:txBody>
      <dsp:txXfrm>
        <a:off x="2638682" y="3069129"/>
        <a:ext cx="1747043" cy="1408906"/>
      </dsp:txXfrm>
    </dsp:sp>
    <dsp:sp modelId="{9071EDD5-551D-4225-AF83-6A38364B0CED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Physical and Sensory</a:t>
          </a:r>
        </a:p>
      </dsp:txBody>
      <dsp:txXfrm>
        <a:off x="2638682" y="1491154"/>
        <a:ext cx="1747043" cy="14089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91ED0-4CA9-42FB-B288-0411A80B0A91}">
      <dsp:nvSpPr>
        <dsp:cNvPr id="0" name=""/>
        <dsp:cNvSpPr/>
      </dsp:nvSpPr>
      <dsp:spPr>
        <a:xfrm>
          <a:off x="2128448" y="619276"/>
          <a:ext cx="4733925" cy="4733925"/>
        </a:xfrm>
        <a:prstGeom prst="pie">
          <a:avLst>
            <a:gd name="adj1" fmla="val 16200000"/>
            <a:gd name="adj2" fmla="val 0"/>
          </a:avLst>
        </a:prstGeom>
        <a:solidFill>
          <a:schemeClr val="accent3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Cognition and Learning</a:t>
          </a:r>
        </a:p>
      </dsp:txBody>
      <dsp:txXfrm>
        <a:off x="4549513" y="1495052"/>
        <a:ext cx="1747043" cy="1408906"/>
      </dsp:txXfrm>
    </dsp:sp>
    <dsp:sp modelId="{C257FA2A-7E66-4983-B128-12CCDCC93B93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0"/>
            <a:gd name="adj2" fmla="val 5400000"/>
          </a:avLst>
        </a:prstGeom>
        <a:solidFill>
          <a:schemeClr val="tx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Emotional, Social and </a:t>
          </a:r>
          <a:r>
            <a:rPr lang="en-US" sz="1800" b="1" kern="1200" dirty="0" err="1">
              <a:solidFill>
                <a:schemeClr val="tx1"/>
              </a:solidFill>
            </a:rPr>
            <a:t>Behavioural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4554794" y="3069129"/>
        <a:ext cx="1747043" cy="1408906"/>
      </dsp:txXfrm>
    </dsp:sp>
    <dsp:sp modelId="{46426546-38F4-4BCB-B6E2-9ADD26798F5E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5400000"/>
            <a:gd name="adj2" fmla="val 10800000"/>
          </a:avLst>
        </a:prstGeom>
        <a:solidFill>
          <a:srgbClr val="FFC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Communication and Interaction</a:t>
          </a:r>
        </a:p>
      </dsp:txBody>
      <dsp:txXfrm>
        <a:off x="2638682" y="3069129"/>
        <a:ext cx="1747043" cy="1408906"/>
      </dsp:txXfrm>
    </dsp:sp>
    <dsp:sp modelId="{9071EDD5-551D-4225-AF83-6A38364B0CED}">
      <dsp:nvSpPr>
        <dsp:cNvPr id="0" name=""/>
        <dsp:cNvSpPr/>
      </dsp:nvSpPr>
      <dsp:spPr>
        <a:xfrm>
          <a:off x="2103297" y="617632"/>
          <a:ext cx="4733925" cy="4733925"/>
        </a:xfrm>
        <a:prstGeom prst="pie">
          <a:avLst>
            <a:gd name="adj1" fmla="val 108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/>
              </a:solidFill>
            </a:rPr>
            <a:t>Physical and Sensory</a:t>
          </a:r>
        </a:p>
      </dsp:txBody>
      <dsp:txXfrm>
        <a:off x="2638682" y="1491154"/>
        <a:ext cx="1747043" cy="140890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205354-BA68-4904-94A7-741681C067C0}">
      <dsp:nvSpPr>
        <dsp:cNvPr id="0" name=""/>
        <dsp:cNvSpPr/>
      </dsp:nvSpPr>
      <dsp:spPr>
        <a:xfrm rot="5400000">
          <a:off x="4293066" y="82780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tx1"/>
              </a:solidFill>
            </a:rPr>
            <a:t>Head Teacher</a:t>
          </a:r>
        </a:p>
      </dsp:txBody>
      <dsp:txXfrm rot="-5400000">
        <a:off x="4544837" y="196800"/>
        <a:ext cx="751706" cy="864029"/>
      </dsp:txXfrm>
    </dsp:sp>
    <dsp:sp modelId="{D6E47647-9E7B-402E-8470-090D0FDDD78C}">
      <dsp:nvSpPr>
        <dsp:cNvPr id="0" name=""/>
        <dsp:cNvSpPr/>
      </dsp:nvSpPr>
      <dsp:spPr>
        <a:xfrm>
          <a:off x="5499862" y="252239"/>
          <a:ext cx="1400857" cy="75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3F66CA-A2CA-46C0-B22B-8F5181F879C7}">
      <dsp:nvSpPr>
        <dsp:cNvPr id="0" name=""/>
        <dsp:cNvSpPr/>
      </dsp:nvSpPr>
      <dsp:spPr>
        <a:xfrm rot="5400000">
          <a:off x="3113634" y="82780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tx1"/>
              </a:solidFill>
            </a:rPr>
            <a:t>S.L.M.T.</a:t>
          </a:r>
        </a:p>
      </dsp:txBody>
      <dsp:txXfrm rot="-5400000">
        <a:off x="3365405" y="196800"/>
        <a:ext cx="751706" cy="864029"/>
      </dsp:txXfrm>
    </dsp:sp>
    <dsp:sp modelId="{1891EADE-9FC9-4BE3-B45E-48D2129EE8AC}">
      <dsp:nvSpPr>
        <dsp:cNvPr id="0" name=""/>
        <dsp:cNvSpPr/>
      </dsp:nvSpPr>
      <dsp:spPr>
        <a:xfrm rot="5400000">
          <a:off x="3701091" y="1148235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40000"/>
            <a:lumOff val="6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 err="1">
              <a:solidFill>
                <a:schemeClr val="tx1"/>
              </a:solidFill>
            </a:rPr>
            <a:t>ALNCo</a:t>
          </a:r>
          <a:r>
            <a:rPr lang="en-US" sz="1400" b="1" kern="1200" dirty="0">
              <a:solidFill>
                <a:schemeClr val="tx1"/>
              </a:solidFill>
            </a:rPr>
            <a:t>.</a:t>
          </a:r>
        </a:p>
      </dsp:txBody>
      <dsp:txXfrm rot="-5400000">
        <a:off x="3952862" y="1262255"/>
        <a:ext cx="751706" cy="864029"/>
      </dsp:txXfrm>
    </dsp:sp>
    <dsp:sp modelId="{C565A869-0108-40F0-8663-6C5ED6C5AD27}">
      <dsp:nvSpPr>
        <dsp:cNvPr id="0" name=""/>
        <dsp:cNvSpPr/>
      </dsp:nvSpPr>
      <dsp:spPr>
        <a:xfrm>
          <a:off x="2381824" y="1317694"/>
          <a:ext cx="1355668" cy="75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97DFD3-A173-4350-8919-E0BF0723B060}">
      <dsp:nvSpPr>
        <dsp:cNvPr id="0" name=""/>
        <dsp:cNvSpPr/>
      </dsp:nvSpPr>
      <dsp:spPr>
        <a:xfrm rot="5400000">
          <a:off x="4880522" y="1148235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Pupils</a:t>
          </a:r>
        </a:p>
      </dsp:txBody>
      <dsp:txXfrm rot="-5400000">
        <a:off x="5132293" y="1262255"/>
        <a:ext cx="751706" cy="864029"/>
      </dsp:txXfrm>
    </dsp:sp>
    <dsp:sp modelId="{E6BECB8E-1295-4341-BE84-85A1A257C987}">
      <dsp:nvSpPr>
        <dsp:cNvPr id="0" name=""/>
        <dsp:cNvSpPr/>
      </dsp:nvSpPr>
      <dsp:spPr>
        <a:xfrm rot="5400000">
          <a:off x="2534970" y="1145047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External Agencies</a:t>
          </a:r>
        </a:p>
      </dsp:txBody>
      <dsp:txXfrm rot="-5400000">
        <a:off x="2786741" y="1259067"/>
        <a:ext cx="751706" cy="864029"/>
      </dsp:txXfrm>
    </dsp:sp>
    <dsp:sp modelId="{F097C4FF-BB25-443C-A942-DDAEE4F2B370}">
      <dsp:nvSpPr>
        <dsp:cNvPr id="0" name=""/>
        <dsp:cNvSpPr/>
      </dsp:nvSpPr>
      <dsp:spPr>
        <a:xfrm>
          <a:off x="5499862" y="2383149"/>
          <a:ext cx="1400857" cy="75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214746-A23E-4EDC-BDC6-389EA3145385}">
      <dsp:nvSpPr>
        <dsp:cNvPr id="0" name=""/>
        <dsp:cNvSpPr/>
      </dsp:nvSpPr>
      <dsp:spPr>
        <a:xfrm rot="5400000">
          <a:off x="3113634" y="2213690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Teaching Staff</a:t>
          </a:r>
        </a:p>
      </dsp:txBody>
      <dsp:txXfrm rot="-5400000">
        <a:off x="3365405" y="2327710"/>
        <a:ext cx="751706" cy="864029"/>
      </dsp:txXfrm>
    </dsp:sp>
    <dsp:sp modelId="{F07A9522-6CB7-412C-8F40-C6FF373B5AF5}">
      <dsp:nvSpPr>
        <dsp:cNvPr id="0" name=""/>
        <dsp:cNvSpPr/>
      </dsp:nvSpPr>
      <dsp:spPr>
        <a:xfrm rot="5400000">
          <a:off x="4287126" y="2219126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Other Staff</a:t>
          </a:r>
        </a:p>
      </dsp:txBody>
      <dsp:txXfrm rot="-5400000">
        <a:off x="4538897" y="2333146"/>
        <a:ext cx="751706" cy="864029"/>
      </dsp:txXfrm>
    </dsp:sp>
    <dsp:sp modelId="{E93076D0-81D6-429E-BF6F-3EED0911BCC2}">
      <dsp:nvSpPr>
        <dsp:cNvPr id="0" name=""/>
        <dsp:cNvSpPr/>
      </dsp:nvSpPr>
      <dsp:spPr>
        <a:xfrm>
          <a:off x="2381824" y="3448604"/>
          <a:ext cx="1355668" cy="75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BB2E67-293D-4805-A197-9C6EB485C411}">
      <dsp:nvSpPr>
        <dsp:cNvPr id="0" name=""/>
        <dsp:cNvSpPr/>
      </dsp:nvSpPr>
      <dsp:spPr>
        <a:xfrm rot="5400000">
          <a:off x="6043966" y="1141859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</a:rPr>
            <a:t>Parents</a:t>
          </a:r>
        </a:p>
      </dsp:txBody>
      <dsp:txXfrm rot="-5400000">
        <a:off x="6295737" y="1255879"/>
        <a:ext cx="751706" cy="864029"/>
      </dsp:txXfrm>
    </dsp:sp>
    <dsp:sp modelId="{854B015D-7F41-4D7E-8496-DE95A60B7F6B}">
      <dsp:nvSpPr>
        <dsp:cNvPr id="0" name=""/>
        <dsp:cNvSpPr/>
      </dsp:nvSpPr>
      <dsp:spPr>
        <a:xfrm rot="5400000">
          <a:off x="3683453" y="3253714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chemeClr val="tx1"/>
              </a:solidFill>
            </a:rPr>
            <a:t>Governors</a:t>
          </a:r>
        </a:p>
      </dsp:txBody>
      <dsp:txXfrm rot="-5400000">
        <a:off x="3935224" y="3367734"/>
        <a:ext cx="751706" cy="864029"/>
      </dsp:txXfrm>
    </dsp:sp>
    <dsp:sp modelId="{8F26B790-6FBA-4B6F-A172-B86284429945}">
      <dsp:nvSpPr>
        <dsp:cNvPr id="0" name=""/>
        <dsp:cNvSpPr/>
      </dsp:nvSpPr>
      <dsp:spPr>
        <a:xfrm>
          <a:off x="5499862" y="4514059"/>
          <a:ext cx="1400857" cy="753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1933D37-B6C7-44AF-96CA-D837BA4AED37}">
      <dsp:nvSpPr>
        <dsp:cNvPr id="0" name=""/>
        <dsp:cNvSpPr/>
      </dsp:nvSpPr>
      <dsp:spPr>
        <a:xfrm rot="5400000">
          <a:off x="1348964" y="1140239"/>
          <a:ext cx="1255248" cy="1092066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>
              <a:solidFill>
                <a:schemeClr val="tx1"/>
              </a:solidFill>
            </a:rPr>
            <a:t>Teaching Assistants</a:t>
          </a:r>
        </a:p>
      </dsp:txBody>
      <dsp:txXfrm rot="-5400000">
        <a:off x="1600735" y="1254259"/>
        <a:ext cx="751706" cy="864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5" r:id="rId2"/>
    <p:sldLayoutId id="2147483651" r:id="rId3"/>
    <p:sldLayoutId id="2147483666" r:id="rId4"/>
    <p:sldLayoutId id="2147483653" r:id="rId5"/>
    <p:sldLayoutId id="2147483654" r:id="rId6"/>
    <p:sldLayoutId id="2147483655" r:id="rId7"/>
    <p:sldLayoutId id="2147483667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65139" y="538788"/>
            <a:ext cx="9670473" cy="1646302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The Role of the Additional Learning Needs Co-ordinator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89638" y="4612896"/>
            <a:ext cx="10148038" cy="1096899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E717BF"/>
                </a:solidFill>
                <a:latin typeface="Lucida Calligraphy" panose="03010101010101010101" pitchFamily="66" charset="0"/>
              </a:rPr>
              <a:t>Bec Taylor– St Thomas Community Primary School</a:t>
            </a:r>
          </a:p>
        </p:txBody>
      </p:sp>
    </p:spTree>
    <p:extLst>
      <p:ext uri="{BB962C8B-B14F-4D97-AF65-F5344CB8AC3E}">
        <p14:creationId xmlns:p14="http://schemas.microsoft.com/office/powerpoint/2010/main" val="597831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What are your perceptions?</a:t>
            </a:r>
          </a:p>
        </p:txBody>
      </p:sp>
      <p:pic>
        <p:nvPicPr>
          <p:cNvPr id="1030" name="Picture 6" descr="Role of the Additional Learning Needs Co-ordinator (ALNCo) | NSMtraining &amp;  Consultanc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082" y="1533236"/>
            <a:ext cx="7166805" cy="4777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246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My reality…..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D977B7-E042-4C0F-AECB-E7C0E25878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420" y="123038"/>
            <a:ext cx="5247358" cy="6458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602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5470808"/>
              </p:ext>
            </p:extLst>
          </p:nvPr>
        </p:nvGraphicFramePr>
        <p:xfrm>
          <a:off x="677863" y="406400"/>
          <a:ext cx="9408246" cy="5635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946727" y="4696690"/>
            <a:ext cx="1856509" cy="14501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61817" y="406400"/>
            <a:ext cx="245687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Physical</a:t>
            </a:r>
          </a:p>
          <a:p>
            <a:pPr lvl="0"/>
            <a:r>
              <a:rPr lang="en-GB" dirty="0"/>
              <a:t>Medical / Healthcare </a:t>
            </a:r>
          </a:p>
          <a:p>
            <a:pPr lvl="0"/>
            <a:r>
              <a:rPr lang="en-GB" dirty="0"/>
              <a:t>Visual Impairment</a:t>
            </a:r>
          </a:p>
          <a:p>
            <a:pPr lvl="0"/>
            <a:r>
              <a:rPr lang="en-GB" dirty="0"/>
              <a:t>Hearing Impairment</a:t>
            </a:r>
          </a:p>
          <a:p>
            <a:pPr lvl="0"/>
            <a:r>
              <a:rPr lang="en-GB" dirty="0"/>
              <a:t> Sensory Difficulties</a:t>
            </a:r>
          </a:p>
          <a:p>
            <a:pPr lvl="0"/>
            <a:r>
              <a:rPr lang="en-GB" dirty="0"/>
              <a:t>DCD</a:t>
            </a: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7287491" y="655782"/>
            <a:ext cx="24106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Dyslexia</a:t>
            </a:r>
          </a:p>
          <a:p>
            <a:pPr lvl="0"/>
            <a:r>
              <a:rPr lang="en-GB" dirty="0"/>
              <a:t>Dyscalculia </a:t>
            </a:r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887854" y="4287699"/>
            <a:ext cx="21982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ADHD</a:t>
            </a:r>
          </a:p>
          <a:p>
            <a:pPr lvl="0"/>
            <a:r>
              <a:rPr lang="en-GB" dirty="0"/>
              <a:t>Behaviour</a:t>
            </a:r>
          </a:p>
          <a:p>
            <a:pPr lvl="0"/>
            <a:r>
              <a:rPr lang="en-GB" dirty="0"/>
              <a:t>Social, Emotional, Trauma and Attachment</a:t>
            </a:r>
          </a:p>
          <a:p>
            <a:pPr lvl="0"/>
            <a:r>
              <a:rPr lang="en-GB" dirty="0"/>
              <a:t>Mental Health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44945" y="4599709"/>
            <a:ext cx="25307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/>
              <a:t>Speech and Language</a:t>
            </a:r>
          </a:p>
          <a:p>
            <a:pPr lvl="0"/>
            <a:endParaRPr lang="en-GB" dirty="0"/>
          </a:p>
          <a:p>
            <a:pPr lvl="0"/>
            <a:r>
              <a:rPr lang="en-GB" dirty="0"/>
              <a:t>ASD – Social communication difficulties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434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Additional Learning Needs Reform 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2224E7F9-14CE-43F4-B629-89472F505F0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2582" y="1339273"/>
            <a:ext cx="9162473" cy="5320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10603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0871451"/>
              </p:ext>
            </p:extLst>
          </p:nvPr>
        </p:nvGraphicFramePr>
        <p:xfrm>
          <a:off x="677863" y="406400"/>
          <a:ext cx="9759228" cy="5635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41463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Inclusive Teaching (Universal </a:t>
            </a:r>
            <a:r>
              <a:rPr lang="en-GB" b="1" dirty="0" err="1">
                <a:solidFill>
                  <a:schemeClr val="tx1"/>
                </a:solidFill>
              </a:rPr>
              <a:t>Provsion</a:t>
            </a:r>
            <a:r>
              <a:rPr lang="en-GB" b="1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270000"/>
            <a:ext cx="8811491" cy="4396509"/>
          </a:xfrm>
        </p:spPr>
        <p:txBody>
          <a:bodyPr>
            <a:noAutofit/>
          </a:bodyPr>
          <a:lstStyle/>
          <a:p>
            <a:r>
              <a:rPr lang="en-GB" sz="2400" dirty="0"/>
              <a:t>Support that is accessible to all of your pupils – how could this vary, from school to school?</a:t>
            </a:r>
          </a:p>
          <a:p>
            <a:r>
              <a:rPr lang="en-GB" sz="2400" dirty="0">
                <a:solidFill>
                  <a:srgbClr val="00B050"/>
                </a:solidFill>
              </a:rPr>
              <a:t>Can you think of any examples? An autistic child? A VI child? A  child with behaviour difficulties?</a:t>
            </a:r>
          </a:p>
          <a:p>
            <a:endParaRPr lang="en-GB" sz="2400" dirty="0"/>
          </a:p>
          <a:p>
            <a:r>
              <a:rPr lang="en-GB" sz="2400" dirty="0"/>
              <a:t>Early Identification of a possible need – looks for a potential area where there may be a concern. Are there pupils who need more than your inclusive teaching strategies? </a:t>
            </a:r>
            <a:r>
              <a:rPr lang="en-GB" sz="2400" dirty="0">
                <a:solidFill>
                  <a:srgbClr val="00B050"/>
                </a:solidFill>
              </a:rPr>
              <a:t>Does every autistic child / VI child need something greater than inclusive teaching strategies?</a:t>
            </a:r>
            <a:endParaRPr lang="en-GB" sz="2400" dirty="0"/>
          </a:p>
          <a:p>
            <a:r>
              <a:rPr lang="en-GB" sz="2400" dirty="0"/>
              <a:t>Collecting data – comparing pupils and looking for significant differences. Regular updates from staff – (PUM – tracks pupil through school).</a:t>
            </a:r>
          </a:p>
        </p:txBody>
      </p:sp>
    </p:spTree>
    <p:extLst>
      <p:ext uri="{BB962C8B-B14F-4D97-AF65-F5344CB8AC3E}">
        <p14:creationId xmlns:p14="http://schemas.microsoft.com/office/powerpoint/2010/main" val="27618841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677863" y="406400"/>
          <a:ext cx="9408246" cy="5635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47780" y="61555"/>
            <a:ext cx="38330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•Reduce background noise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•Preferential seating  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•Positioning of teacher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•Uncluttered environment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•Appropriate lighting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•Choice making opportunities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•Specialist topic</a:t>
            </a:r>
            <a:r>
              <a:rPr lang="en-GB" dirty="0">
                <a:solidFill>
                  <a:srgbClr val="C00000"/>
                </a:solidFill>
              </a:rPr>
              <a:t> </a:t>
            </a:r>
            <a:r>
              <a:rPr lang="en-US" dirty="0">
                <a:solidFill>
                  <a:srgbClr val="C00000"/>
                </a:solidFill>
              </a:rPr>
              <a:t>vocabulary </a:t>
            </a:r>
          </a:p>
          <a:p>
            <a:r>
              <a:rPr lang="en-US" dirty="0">
                <a:solidFill>
                  <a:srgbClr val="C00000"/>
                </a:solidFill>
              </a:rPr>
              <a:t>•Thinking time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•High </a:t>
            </a:r>
            <a:r>
              <a:rPr lang="en-US" dirty="0" err="1">
                <a:solidFill>
                  <a:srgbClr val="C00000"/>
                </a:solidFill>
              </a:rPr>
              <a:t>colour</a:t>
            </a:r>
            <a:r>
              <a:rPr lang="en-US" dirty="0">
                <a:solidFill>
                  <a:srgbClr val="C00000"/>
                </a:solidFill>
              </a:rPr>
              <a:t> materials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•Letter formation / Fine </a:t>
            </a:r>
          </a:p>
          <a:p>
            <a:r>
              <a:rPr lang="en-US" dirty="0">
                <a:solidFill>
                  <a:srgbClr val="C00000"/>
                </a:solidFill>
              </a:rPr>
              <a:t>motor skills activities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7398326" y="0"/>
            <a:ext cx="4793674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•Clear and simple instructions</a:t>
            </a:r>
            <a:endParaRPr lang="en-GB" sz="1400" dirty="0"/>
          </a:p>
          <a:p>
            <a:r>
              <a:rPr lang="en-US" sz="1400" dirty="0"/>
              <a:t>•Check for understanding</a:t>
            </a:r>
            <a:endParaRPr lang="en-GB" sz="1400" dirty="0"/>
          </a:p>
          <a:p>
            <a:r>
              <a:rPr lang="en-US" sz="1400" dirty="0"/>
              <a:t>•Consistent use of positive language</a:t>
            </a:r>
            <a:endParaRPr lang="en-GB" sz="1400" dirty="0"/>
          </a:p>
          <a:p>
            <a:r>
              <a:rPr lang="en-US" sz="1400" dirty="0"/>
              <a:t>•Visual cues and prompts</a:t>
            </a:r>
            <a:endParaRPr lang="en-GB" sz="1400" dirty="0"/>
          </a:p>
          <a:p>
            <a:r>
              <a:rPr lang="en-US" sz="1400" dirty="0"/>
              <a:t>•Visual timetables</a:t>
            </a:r>
            <a:endParaRPr lang="en-GB" sz="1400" dirty="0"/>
          </a:p>
          <a:p>
            <a:r>
              <a:rPr lang="en-US" sz="1400" dirty="0"/>
              <a:t>•Time for processing</a:t>
            </a:r>
            <a:endParaRPr lang="en-GB" sz="1400" dirty="0"/>
          </a:p>
          <a:p>
            <a:r>
              <a:rPr lang="en-US" sz="1400" dirty="0"/>
              <a:t>•Repetition and reinforcement of skills</a:t>
            </a:r>
            <a:endParaRPr lang="en-GB" sz="1400" dirty="0"/>
          </a:p>
          <a:p>
            <a:r>
              <a:rPr lang="en-US" sz="1400" dirty="0"/>
              <a:t>•Tasks simplified or extended</a:t>
            </a:r>
            <a:endParaRPr lang="en-GB" sz="1400" dirty="0"/>
          </a:p>
          <a:p>
            <a:r>
              <a:rPr lang="en-US" sz="1400" dirty="0"/>
              <a:t>•Multi-sensory approach to learning</a:t>
            </a:r>
            <a:endParaRPr lang="en-GB" sz="1400" dirty="0"/>
          </a:p>
          <a:p>
            <a:r>
              <a:rPr lang="en-US" sz="1400" dirty="0"/>
              <a:t>•Offer alternatives to written recording (ICT, scribe)</a:t>
            </a:r>
            <a:endParaRPr lang="en-GB" sz="1400" dirty="0"/>
          </a:p>
          <a:p>
            <a:r>
              <a:rPr lang="en-US" sz="1400" dirty="0"/>
              <a:t>•Provide handouts to </a:t>
            </a:r>
            <a:r>
              <a:rPr lang="en-US" sz="1400" dirty="0" err="1"/>
              <a:t>minimise</a:t>
            </a:r>
            <a:r>
              <a:rPr lang="en-US" sz="1400" dirty="0"/>
              <a:t> copying from the board</a:t>
            </a:r>
            <a:endParaRPr lang="en-GB" sz="1400" dirty="0"/>
          </a:p>
          <a:p>
            <a:r>
              <a:rPr lang="en-US" sz="1400" dirty="0"/>
              <a:t>•Provide key words for topics to support spellings and understandings</a:t>
            </a:r>
            <a:endParaRPr lang="en-GB" sz="1400" dirty="0"/>
          </a:p>
          <a:p>
            <a:r>
              <a:rPr lang="en-US" sz="1400" dirty="0"/>
              <a:t>•Avoid a white background</a:t>
            </a:r>
            <a:endParaRPr lang="en-GB" sz="1400" dirty="0"/>
          </a:p>
          <a:p>
            <a:r>
              <a:rPr lang="en-US" sz="1400" dirty="0"/>
              <a:t>•Use </a:t>
            </a:r>
            <a:r>
              <a:rPr lang="en-US" sz="1400" dirty="0" err="1"/>
              <a:t>coloured</a:t>
            </a:r>
            <a:r>
              <a:rPr lang="en-US" sz="1400" dirty="0"/>
              <a:t> overlays for pupils where required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7398326" y="3224212"/>
            <a:ext cx="4433455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•Clear whole school </a:t>
            </a:r>
            <a:r>
              <a:rPr lang="en-US" dirty="0" err="1">
                <a:solidFill>
                  <a:srgbClr val="C00000"/>
                </a:solidFill>
              </a:rPr>
              <a:t>behaviour</a:t>
            </a:r>
            <a:r>
              <a:rPr lang="en-US" dirty="0">
                <a:solidFill>
                  <a:srgbClr val="C00000"/>
                </a:solidFill>
              </a:rPr>
              <a:t> policy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•Consistent use of rewards and sanctions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•Reinforcement of rules </a:t>
            </a:r>
          </a:p>
          <a:p>
            <a:r>
              <a:rPr lang="en-US" dirty="0">
                <a:solidFill>
                  <a:srgbClr val="C00000"/>
                </a:solidFill>
              </a:rPr>
              <a:t>•Social stories and restorative conversations.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•Time out systems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•Use of choice and motivation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•Structured routines and clear guidelines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•Calming strategies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•Clear communication with parents / </a:t>
            </a:r>
            <a:r>
              <a:rPr lang="en-US" dirty="0" err="1">
                <a:solidFill>
                  <a:srgbClr val="C00000"/>
                </a:solidFill>
              </a:rPr>
              <a:t>carers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•Anger Management </a:t>
            </a:r>
            <a:r>
              <a:rPr lang="en-US" dirty="0" err="1">
                <a:solidFill>
                  <a:srgbClr val="C00000"/>
                </a:solidFill>
              </a:rPr>
              <a:t>Programmes</a:t>
            </a:r>
            <a:endParaRPr lang="en-GB" dirty="0">
              <a:solidFill>
                <a:srgbClr val="C00000"/>
              </a:solidFill>
            </a:endParaRPr>
          </a:p>
          <a:p>
            <a:r>
              <a:rPr lang="en-US" dirty="0">
                <a:solidFill>
                  <a:srgbClr val="C00000"/>
                </a:solidFill>
              </a:rPr>
              <a:t>•Counselling and peer support</a:t>
            </a: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47780" y="3345440"/>
            <a:ext cx="308494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•Prepare for change </a:t>
            </a:r>
          </a:p>
          <a:p>
            <a:r>
              <a:rPr lang="en-US" dirty="0"/>
              <a:t>•Visual timetables</a:t>
            </a:r>
          </a:p>
          <a:p>
            <a:r>
              <a:rPr lang="en-US" dirty="0"/>
              <a:t>• Subject specific words or everyday words</a:t>
            </a:r>
            <a:endParaRPr lang="en-GB" dirty="0"/>
          </a:p>
          <a:p>
            <a:r>
              <a:rPr lang="en-US" dirty="0"/>
              <a:t>•Displays to reinforce subject specific vocabulary</a:t>
            </a:r>
            <a:endParaRPr lang="en-GB" dirty="0"/>
          </a:p>
          <a:p>
            <a:r>
              <a:rPr lang="en-US" dirty="0"/>
              <a:t>•Clear rewards and sanctions, including appropriate motivators</a:t>
            </a:r>
            <a:endParaRPr lang="en-GB" dirty="0"/>
          </a:p>
          <a:p>
            <a:r>
              <a:rPr lang="en-US" dirty="0"/>
              <a:t>•Calm learning environment</a:t>
            </a:r>
            <a:endParaRPr lang="en-GB" dirty="0"/>
          </a:p>
          <a:p>
            <a:r>
              <a:rPr lang="en-US" dirty="0"/>
              <a:t>•Regular short sensory breaks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1370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5578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Intervention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99491"/>
            <a:ext cx="8664402" cy="4341871"/>
          </a:xfrm>
        </p:spPr>
        <p:txBody>
          <a:bodyPr>
            <a:noAutofit/>
          </a:bodyPr>
          <a:lstStyle/>
          <a:p>
            <a:r>
              <a:rPr lang="en-GB" sz="2400" dirty="0"/>
              <a:t>Child has been identified as needing </a:t>
            </a:r>
            <a:r>
              <a:rPr lang="en-GB" sz="2400" b="1" u="sng" dirty="0"/>
              <a:t>more than inclusive education strategies</a:t>
            </a:r>
            <a:r>
              <a:rPr lang="en-GB" sz="2400" dirty="0"/>
              <a:t>.</a:t>
            </a:r>
          </a:p>
          <a:p>
            <a:r>
              <a:rPr lang="en-GB" sz="2400" dirty="0"/>
              <a:t>Decide on the area of need.</a:t>
            </a:r>
          </a:p>
          <a:p>
            <a:r>
              <a:rPr lang="en-GB" sz="2400" dirty="0"/>
              <a:t>What does the school offer as an intervention?</a:t>
            </a:r>
          </a:p>
          <a:p>
            <a:r>
              <a:rPr lang="en-GB" sz="2400" b="1" dirty="0">
                <a:solidFill>
                  <a:srgbClr val="FF0000"/>
                </a:solidFill>
              </a:rPr>
              <a:t>SMART</a:t>
            </a:r>
            <a:r>
              <a:rPr lang="en-GB" sz="2400" dirty="0"/>
              <a:t> Target – the aim of the intervention.</a:t>
            </a:r>
          </a:p>
          <a:p>
            <a:r>
              <a:rPr lang="en-GB" sz="2400" dirty="0"/>
              <a:t>Baseline assessment.</a:t>
            </a:r>
          </a:p>
          <a:p>
            <a:r>
              <a:rPr lang="en-GB" sz="2400" dirty="0"/>
              <a:t>Dedicated time, staffing, resources.</a:t>
            </a:r>
          </a:p>
          <a:p>
            <a:r>
              <a:rPr lang="en-GB" sz="2400" dirty="0"/>
              <a:t>6-8 week (half a term).</a:t>
            </a:r>
          </a:p>
          <a:p>
            <a:r>
              <a:rPr lang="en-GB" sz="2400" dirty="0"/>
              <a:t>‘End’ of Intervention Assessment.</a:t>
            </a:r>
          </a:p>
          <a:p>
            <a:r>
              <a:rPr lang="en-GB" sz="2400" dirty="0"/>
              <a:t>Next Steps?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274002" y="4054763"/>
            <a:ext cx="229061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S</a:t>
            </a:r>
            <a:r>
              <a:rPr lang="en-GB" sz="2800" dirty="0"/>
              <a:t>pecific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M</a:t>
            </a:r>
            <a:r>
              <a:rPr lang="en-GB" sz="2800" dirty="0"/>
              <a:t>easurable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chievable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R</a:t>
            </a:r>
            <a:r>
              <a:rPr lang="en-GB" sz="2800" dirty="0"/>
              <a:t>ealistic</a:t>
            </a:r>
          </a:p>
          <a:p>
            <a:r>
              <a:rPr lang="en-GB" sz="2800" b="1" dirty="0">
                <a:solidFill>
                  <a:srgbClr val="FF0000"/>
                </a:solidFill>
              </a:rPr>
              <a:t>T</a:t>
            </a:r>
            <a:r>
              <a:rPr lang="en-GB" sz="2800" dirty="0"/>
              <a:t>ime Based</a:t>
            </a:r>
          </a:p>
        </p:txBody>
      </p:sp>
      <p:sp>
        <p:nvSpPr>
          <p:cNvPr id="5" name="AutoShape 2" descr="How To Write SMART Goals in 5 Steps (With Examples) | Indeed.co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40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B050"/>
                </a:solidFill>
              </a:rPr>
              <a:t>What types of Interventions have you encountered?</a:t>
            </a:r>
          </a:p>
        </p:txBody>
      </p:sp>
      <p:pic>
        <p:nvPicPr>
          <p:cNvPr id="2050" name="Picture 2" descr="Evidence-Based Interventions in Education (Part I): An Overview | Attend,  Engage, Inves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109" y="2872509"/>
            <a:ext cx="9277553" cy="328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8124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677863" y="406400"/>
          <a:ext cx="9408246" cy="5635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147780" y="317381"/>
            <a:ext cx="383309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• DCD</a:t>
            </a:r>
          </a:p>
          <a:p>
            <a:r>
              <a:rPr lang="en-US" dirty="0">
                <a:solidFill>
                  <a:srgbClr val="C00000"/>
                </a:solidFill>
              </a:rPr>
              <a:t>Dough Disco (UP)</a:t>
            </a:r>
          </a:p>
          <a:p>
            <a:r>
              <a:rPr lang="en-US" dirty="0">
                <a:solidFill>
                  <a:srgbClr val="C00000"/>
                </a:solidFill>
              </a:rPr>
              <a:t>Fine Motor Skills</a:t>
            </a:r>
          </a:p>
          <a:p>
            <a:r>
              <a:rPr lang="en-US" dirty="0">
                <a:solidFill>
                  <a:srgbClr val="C00000"/>
                </a:solidFill>
              </a:rPr>
              <a:t>Gross Motor Skills</a:t>
            </a:r>
          </a:p>
          <a:p>
            <a:r>
              <a:rPr lang="en-US" dirty="0">
                <a:solidFill>
                  <a:srgbClr val="C00000"/>
                </a:solidFill>
              </a:rPr>
              <a:t>SKIP</a:t>
            </a:r>
          </a:p>
          <a:p>
            <a:endParaRPr lang="en-US" dirty="0">
              <a:solidFill>
                <a:srgbClr val="C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Touch Typing Skills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689272" y="406400"/>
            <a:ext cx="479367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• Literacy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Numeracy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Toe – By – Toe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Rapid Readers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Project Code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Reading Eggs*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Sum Dog*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/>
              <a:t>Times Tables Rock Stars*</a:t>
            </a:r>
          </a:p>
          <a:p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7689272" y="4253608"/>
            <a:ext cx="443345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C00000"/>
                </a:solidFill>
              </a:rPr>
              <a:t>•</a:t>
            </a:r>
            <a:r>
              <a:rPr lang="en-GB" dirty="0">
                <a:solidFill>
                  <a:srgbClr val="C00000"/>
                </a:solidFill>
              </a:rPr>
              <a:t>Thrive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ELSA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Play Therapy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C00000"/>
                </a:solidFill>
              </a:rPr>
              <a:t>Art Therapy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u="sng" dirty="0">
                <a:solidFill>
                  <a:srgbClr val="C00000"/>
                </a:solidFill>
              </a:rPr>
              <a:t>Lego Therapy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C00000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50980" y="4530607"/>
            <a:ext cx="30849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• WELLCOMM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Speech and Language Link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Joint Attention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Attention Autism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Therapist Programs</a:t>
            </a:r>
          </a:p>
        </p:txBody>
      </p:sp>
    </p:spTree>
    <p:extLst>
      <p:ext uri="{BB962C8B-B14F-4D97-AF65-F5344CB8AC3E}">
        <p14:creationId xmlns:p14="http://schemas.microsoft.com/office/powerpoint/2010/main" val="4749062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480" y="498763"/>
            <a:ext cx="9510375" cy="729673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Targeted Intervention – External Intervention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653309"/>
            <a:ext cx="8596668" cy="4849091"/>
          </a:xfrm>
        </p:spPr>
        <p:txBody>
          <a:bodyPr>
            <a:normAutofit/>
          </a:bodyPr>
          <a:lstStyle/>
          <a:p>
            <a:r>
              <a:rPr lang="en-GB" sz="2000" dirty="0"/>
              <a:t>Speech and Language Specialist Teachers</a:t>
            </a:r>
          </a:p>
          <a:p>
            <a:r>
              <a:rPr lang="en-GB" sz="2000" dirty="0"/>
              <a:t>Visually Impaired / Hearing Impaired Specialist Teachers</a:t>
            </a:r>
          </a:p>
          <a:p>
            <a:r>
              <a:rPr lang="en-GB" sz="2000" dirty="0"/>
              <a:t>Severe and Complex Needs Specialist Teachers</a:t>
            </a:r>
          </a:p>
          <a:p>
            <a:r>
              <a:rPr lang="en-GB" sz="2000" dirty="0"/>
              <a:t>Behaviour Support Teachers</a:t>
            </a:r>
          </a:p>
          <a:p>
            <a:r>
              <a:rPr lang="en-GB" sz="2000" dirty="0"/>
              <a:t>Educational Psychologist</a:t>
            </a:r>
          </a:p>
          <a:p>
            <a:r>
              <a:rPr lang="en-GB" sz="2000" dirty="0"/>
              <a:t>Exchange Counselling</a:t>
            </a:r>
          </a:p>
          <a:p>
            <a:r>
              <a:rPr lang="en-GB" sz="2000" dirty="0"/>
              <a:t>CAMHS in Reach</a:t>
            </a:r>
          </a:p>
          <a:p>
            <a:r>
              <a:rPr lang="en-GB" sz="2000" dirty="0" err="1"/>
              <a:t>Habilitation</a:t>
            </a:r>
            <a:r>
              <a:rPr lang="en-GB" sz="2000" dirty="0"/>
              <a:t> Specialist</a:t>
            </a:r>
          </a:p>
          <a:p>
            <a:r>
              <a:rPr lang="en-GB" sz="2000" dirty="0"/>
              <a:t>Speech Therapist</a:t>
            </a:r>
          </a:p>
          <a:p>
            <a:r>
              <a:rPr lang="en-GB" sz="2000" dirty="0"/>
              <a:t>Physiotherapists</a:t>
            </a:r>
          </a:p>
          <a:p>
            <a:r>
              <a:rPr lang="en-GB" sz="2000" dirty="0"/>
              <a:t>Occupational Therapists</a:t>
            </a:r>
          </a:p>
          <a:p>
            <a:endParaRPr lang="en-GB" sz="2000" dirty="0"/>
          </a:p>
        </p:txBody>
      </p:sp>
      <p:pic>
        <p:nvPicPr>
          <p:cNvPr id="3074" name="Picture 2" descr="SAP Planning and Analytics - Ask the experts - SimpleFI Solution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108" y="2903328"/>
            <a:ext cx="3859893" cy="3235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5985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IDP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769060"/>
            <a:ext cx="8596668" cy="4184853"/>
          </a:xfrm>
        </p:spPr>
        <p:txBody>
          <a:bodyPr>
            <a:normAutofit/>
          </a:bodyPr>
          <a:lstStyle/>
          <a:p>
            <a:r>
              <a:rPr lang="en-GB" sz="2800" dirty="0"/>
              <a:t>Top of the triangle  - Specialist support</a:t>
            </a:r>
          </a:p>
          <a:p>
            <a:r>
              <a:rPr lang="en-GB" sz="2800" dirty="0"/>
              <a:t>Decision making process</a:t>
            </a:r>
          </a:p>
          <a:p>
            <a:r>
              <a:rPr lang="en-GB" sz="2800" dirty="0"/>
              <a:t>PCM/ PCR</a:t>
            </a:r>
          </a:p>
          <a:p>
            <a:r>
              <a:rPr lang="en-GB" sz="2800" dirty="0"/>
              <a:t>One page profile- Pupil voice</a:t>
            </a:r>
          </a:p>
          <a:p>
            <a:r>
              <a:rPr lang="en-GB" sz="2800" dirty="0"/>
              <a:t>Evidence from parents/ carers</a:t>
            </a:r>
          </a:p>
          <a:p>
            <a:r>
              <a:rPr lang="en-GB" sz="2800" dirty="0"/>
              <a:t>Evidence from professionals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17B88B-5952-4B95-B520-A686FF832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0644" y="450285"/>
            <a:ext cx="3648584" cy="2048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7146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PCM/ PCR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51FA8F-7142-440A-B8FF-3089E64FD6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0704" y="1543236"/>
            <a:ext cx="7451198" cy="5046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817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Responsibilities…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95571"/>
            <a:ext cx="8596668" cy="4831338"/>
          </a:xfrm>
        </p:spPr>
        <p:txBody>
          <a:bodyPr>
            <a:normAutofit/>
          </a:bodyPr>
          <a:lstStyle/>
          <a:p>
            <a:r>
              <a:rPr lang="en-GB" dirty="0"/>
              <a:t>Support and protect staff</a:t>
            </a:r>
          </a:p>
          <a:p>
            <a:r>
              <a:rPr lang="en-GB" dirty="0"/>
              <a:t>Support pupils, be their promoter / their voice</a:t>
            </a:r>
          </a:p>
          <a:p>
            <a:r>
              <a:rPr lang="en-GB" dirty="0"/>
              <a:t>Develop relationships with parents, professionals, pupils, etc.</a:t>
            </a:r>
          </a:p>
          <a:p>
            <a:r>
              <a:rPr lang="en-GB" dirty="0"/>
              <a:t>Staff training</a:t>
            </a:r>
          </a:p>
          <a:p>
            <a:r>
              <a:rPr lang="en-GB" dirty="0"/>
              <a:t>Resources</a:t>
            </a:r>
          </a:p>
          <a:p>
            <a:r>
              <a:rPr lang="en-GB" dirty="0"/>
              <a:t>School Development Plan - priorities</a:t>
            </a:r>
          </a:p>
          <a:p>
            <a:r>
              <a:rPr lang="en-GB" dirty="0"/>
              <a:t>Liaise with comprehensive schools and arrange transitions</a:t>
            </a:r>
          </a:p>
          <a:p>
            <a:r>
              <a:rPr lang="en-GB" dirty="0"/>
              <a:t>Report to governors</a:t>
            </a:r>
          </a:p>
          <a:p>
            <a:r>
              <a:rPr lang="en-GB" dirty="0"/>
              <a:t>Keep records- ALN register</a:t>
            </a:r>
          </a:p>
          <a:p>
            <a:r>
              <a:rPr lang="en-GB" dirty="0"/>
              <a:t>Track pupil progress / the impact of interventions</a:t>
            </a:r>
          </a:p>
          <a:p>
            <a:r>
              <a:rPr lang="en-GB" dirty="0"/>
              <a:t>Hold teachers accountable </a:t>
            </a:r>
          </a:p>
          <a:p>
            <a:r>
              <a:rPr lang="en-GB" dirty="0"/>
              <a:t>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68329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A</a:t>
            </a:r>
            <a:r>
              <a:rPr lang="en-GB" dirty="0"/>
              <a:t>dditional </a:t>
            </a:r>
            <a:r>
              <a:rPr lang="en-GB" b="1" u="sng" dirty="0"/>
              <a:t>L</a:t>
            </a:r>
            <a:r>
              <a:rPr lang="en-GB" dirty="0"/>
              <a:t>earning </a:t>
            </a:r>
            <a:r>
              <a:rPr lang="en-GB" b="1" u="sng" dirty="0"/>
              <a:t>N</a:t>
            </a:r>
            <a:r>
              <a:rPr lang="en-GB" dirty="0"/>
              <a:t>eeds </a:t>
            </a:r>
            <a:r>
              <a:rPr lang="en-GB" b="1" i="1" u="sng" dirty="0"/>
              <a:t>Co</a:t>
            </a:r>
            <a:r>
              <a:rPr lang="en-GB" i="1" dirty="0"/>
              <a:t>-ordinator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5949" y="1338552"/>
            <a:ext cx="8596668" cy="434829"/>
          </a:xfrm>
        </p:spPr>
        <p:txBody>
          <a:bodyPr/>
          <a:lstStyle/>
          <a:p>
            <a:r>
              <a:rPr lang="en-GB" dirty="0"/>
              <a:t>You are a Co-ordinator – Know your role, but get a team around you.</a:t>
            </a: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732626066"/>
              </p:ext>
            </p:extLst>
          </p:nvPr>
        </p:nvGraphicFramePr>
        <p:xfrm>
          <a:off x="914400" y="2031279"/>
          <a:ext cx="9282545" cy="5519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1305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Any Questions Question Write On Paper Stock Photo, Picture and Royalty Free  Image. Image 44052098.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3945" y="775854"/>
            <a:ext cx="6897328" cy="4578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46192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1097</TotalTime>
  <Words>774</Words>
  <Application>Microsoft Office PowerPoint</Application>
  <PresentationFormat>Widescreen</PresentationFormat>
  <Paragraphs>175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Lucida Calligraphy</vt:lpstr>
      <vt:lpstr>Trebuchet MS</vt:lpstr>
      <vt:lpstr>Wingdings 3</vt:lpstr>
      <vt:lpstr>Facet</vt:lpstr>
      <vt:lpstr>The Role of the Additional Learning Needs Co-ordinator</vt:lpstr>
      <vt:lpstr>What are your perceptions?</vt:lpstr>
      <vt:lpstr>My reality…..</vt:lpstr>
      <vt:lpstr>PowerPoint Presentation</vt:lpstr>
      <vt:lpstr>Additional Learning Needs Reform </vt:lpstr>
      <vt:lpstr> </vt:lpstr>
      <vt:lpstr>Inclusive Teaching (Universal Provsion)</vt:lpstr>
      <vt:lpstr>PowerPoint Presentation</vt:lpstr>
      <vt:lpstr>Intervention</vt:lpstr>
      <vt:lpstr>What types of Interventions have you encountered?</vt:lpstr>
      <vt:lpstr>PowerPoint Presentation</vt:lpstr>
      <vt:lpstr>Targeted Intervention – External Intervention</vt:lpstr>
      <vt:lpstr>IDP</vt:lpstr>
      <vt:lpstr>PCM/ PCR</vt:lpstr>
      <vt:lpstr>Additional Responsibilities…</vt:lpstr>
      <vt:lpstr>Additional Learning Needs Co-ordinator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BURNS</dc:creator>
  <cp:lastModifiedBy>R Taylor (St Thomas Community Primary School)</cp:lastModifiedBy>
  <cp:revision>28</cp:revision>
  <dcterms:created xsi:type="dcterms:W3CDTF">2023-12-10T20:10:26Z</dcterms:created>
  <dcterms:modified xsi:type="dcterms:W3CDTF">2026-01-20T10:17:54Z</dcterms:modified>
</cp:coreProperties>
</file>