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8" r:id="rId1"/>
    <p:sldMasterId id="2147483660" r:id="rId2"/>
  </p:sldMasterIdLst>
  <p:notesMasterIdLst>
    <p:notesMasterId r:id="rId20"/>
  </p:notesMasterIdLst>
  <p:sldIdLst>
    <p:sldId id="256" r:id="rId3"/>
    <p:sldId id="258" r:id="rId4"/>
    <p:sldId id="304" r:id="rId5"/>
    <p:sldId id="305" r:id="rId6"/>
    <p:sldId id="326" r:id="rId7"/>
    <p:sldId id="313" r:id="rId8"/>
    <p:sldId id="309" r:id="rId9"/>
    <p:sldId id="266" r:id="rId10"/>
    <p:sldId id="311" r:id="rId11"/>
    <p:sldId id="312" r:id="rId12"/>
    <p:sldId id="325" r:id="rId13"/>
    <p:sldId id="262" r:id="rId14"/>
    <p:sldId id="314" r:id="rId15"/>
    <p:sldId id="306" r:id="rId16"/>
    <p:sldId id="308" r:id="rId17"/>
    <p:sldId id="307" r:id="rId18"/>
    <p:sldId id="303" r:id="rId19"/>
  </p:sldIdLst>
  <p:sldSz cx="9144000" cy="5143500" type="screen16x9"/>
  <p:notesSz cx="6858000" cy="9144000"/>
  <p:embeddedFontLst>
    <p:embeddedFont>
      <p:font typeface="Arvo" panose="020B0604020202020204" charset="0"/>
      <p:regular r:id="rId21"/>
      <p:bold r:id="rId22"/>
      <p:italic r:id="rId23"/>
      <p:boldItalic r:id="rId24"/>
    </p:embeddedFont>
    <p:embeddedFont>
      <p:font typeface="Bodoni" panose="020B0604020202020204" charset="0"/>
      <p:regular r:id="rId25"/>
      <p:bold r:id="rId26"/>
      <p:italic r:id="rId27"/>
    </p:embeddedFont>
    <p:embeddedFont>
      <p:font typeface="Calibri" panose="020F0502020204030204" pitchFamily="34" charset="0"/>
      <p:regular r:id="rId28"/>
      <p:bold r:id="rId29"/>
      <p:italic r:id="rId30"/>
      <p:boldItalic r:id="rId31"/>
    </p:embeddedFont>
    <p:embeddedFont>
      <p:font typeface="Calibri Light" panose="020F0302020204030204" pitchFamily="34" charset="0"/>
      <p:regular r:id="rId32"/>
      <p:italic r:id="rId33"/>
    </p:embeddedFont>
    <p:embeddedFont>
      <p:font typeface="Proxima Nova" panose="020B0604020202020204" charset="0"/>
      <p:italic r:id="rId34"/>
    </p:embeddedFont>
    <p:embeddedFont>
      <p:font typeface="Proxima Nova Semibold" panose="020B0604020202020204" charset="0"/>
      <p:bold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15:clr>
            <a:srgbClr val="A4A3A4"/>
          </p15:clr>
        </p15:guide>
        <p15:guide id="2" orient="horz" pos="3061">
          <p15:clr>
            <a:srgbClr val="A4A3A4"/>
          </p15:clr>
        </p15:guide>
        <p15:guide id="3" orient="horz" pos="2871">
          <p15:clr>
            <a:srgbClr val="A4A3A4"/>
          </p15:clr>
        </p15:guide>
        <p15:guide id="4"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0E6333-A1B4-3A40-B7FD-E0E5412CB042}" v="36" dt="2023-06-22T14:57:27.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69243" autoAdjust="0"/>
  </p:normalViewPr>
  <p:slideViewPr>
    <p:cSldViewPr snapToGrid="0">
      <p:cViewPr varScale="1">
        <p:scale>
          <a:sx n="66" d="100"/>
          <a:sy n="66" d="100"/>
        </p:scale>
        <p:origin x="1506" y="60"/>
      </p:cViewPr>
      <p:guideLst>
        <p:guide orient="horz"/>
        <p:guide orient="horz" pos="3061"/>
        <p:guide orient="horz" pos="2871"/>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6.fntdata"/><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font" Target="fonts/font1.fntdata"/><Relationship Id="rId34" Type="http://schemas.openxmlformats.org/officeDocument/2006/relationships/font" Target="fonts/font14.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11.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font" Target="fonts/font15.fntdata"/></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0D8849-BEC2-4075-8A4A-F17A6E02C9F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B899FD1-23CC-4B0D-9715-D2C2E2B75D78}">
      <dgm:prSet custT="1"/>
      <dgm:spPr/>
      <dgm:t>
        <a:bodyPr/>
        <a:lstStyle/>
        <a:p>
          <a:r>
            <a:rPr lang="en-GB" sz="2800" dirty="0">
              <a:solidFill>
                <a:schemeClr val="tx1"/>
              </a:solidFill>
              <a:latin typeface="Arial" panose="020B0604020202020204" pitchFamily="34" charset="0"/>
              <a:cs typeface="Arial" panose="020B0604020202020204" pitchFamily="34" charset="0"/>
            </a:rPr>
            <a:t>Debate Group presentation </a:t>
          </a:r>
          <a:endParaRPr lang="en-US" sz="2800" dirty="0">
            <a:solidFill>
              <a:schemeClr val="tx1"/>
            </a:solidFill>
            <a:latin typeface="Arial" panose="020B0604020202020204" pitchFamily="34" charset="0"/>
            <a:cs typeface="Arial" panose="020B0604020202020204" pitchFamily="34" charset="0"/>
          </a:endParaRPr>
        </a:p>
      </dgm:t>
    </dgm:pt>
    <dgm:pt modelId="{9557B05D-A227-4DA3-A8AF-8F2BFB557D68}" type="parTrans" cxnId="{451C4521-ED07-433C-97CA-B31309DBB12B}">
      <dgm:prSet/>
      <dgm:spPr/>
      <dgm:t>
        <a:bodyPr/>
        <a:lstStyle/>
        <a:p>
          <a:endParaRPr lang="en-US"/>
        </a:p>
      </dgm:t>
    </dgm:pt>
    <dgm:pt modelId="{83C031C7-5B78-4823-86E3-51048731D9DC}" type="sibTrans" cxnId="{451C4521-ED07-433C-97CA-B31309DBB12B}">
      <dgm:prSet/>
      <dgm:spPr/>
      <dgm:t>
        <a:bodyPr/>
        <a:lstStyle/>
        <a:p>
          <a:endParaRPr lang="en-US"/>
        </a:p>
      </dgm:t>
    </dgm:pt>
    <dgm:pt modelId="{A65F929F-5EFD-4665-9619-CDFDD3E0A52B}">
      <dgm:prSet/>
      <dgm:spPr/>
      <dgm:t>
        <a:bodyPr/>
        <a:lstStyle/>
        <a:p>
          <a:r>
            <a:rPr lang="en-GB" dirty="0">
              <a:latin typeface="Arial" panose="020B0604020202020204" pitchFamily="34" charset="0"/>
              <a:cs typeface="Arial" panose="020B0604020202020204" pitchFamily="34" charset="0"/>
            </a:rPr>
            <a:t>Student name –Kuljit Kaur -2028451</a:t>
          </a:r>
          <a:endParaRPr lang="en-US" dirty="0">
            <a:latin typeface="Arial" panose="020B0604020202020204" pitchFamily="34" charset="0"/>
            <a:cs typeface="Arial" panose="020B0604020202020204" pitchFamily="34" charset="0"/>
          </a:endParaRPr>
        </a:p>
      </dgm:t>
    </dgm:pt>
    <dgm:pt modelId="{668F10C0-66C9-495A-B2C4-A8051B9CA422}" type="parTrans" cxnId="{67B59495-3B56-4B3B-97E6-1E93B7C0EC77}">
      <dgm:prSet/>
      <dgm:spPr/>
      <dgm:t>
        <a:bodyPr/>
        <a:lstStyle/>
        <a:p>
          <a:endParaRPr lang="en-US"/>
        </a:p>
      </dgm:t>
    </dgm:pt>
    <dgm:pt modelId="{259A7604-7141-45B7-B2F8-F79AF79C3886}" type="sibTrans" cxnId="{67B59495-3B56-4B3B-97E6-1E93B7C0EC77}">
      <dgm:prSet/>
      <dgm:spPr/>
      <dgm:t>
        <a:bodyPr/>
        <a:lstStyle/>
        <a:p>
          <a:endParaRPr lang="en-US"/>
        </a:p>
      </dgm:t>
    </dgm:pt>
    <dgm:pt modelId="{2511BBC9-ABB5-478F-8EF5-D3BCD8B35992}">
      <dgm:prSet/>
      <dgm:spPr/>
      <dgm:t>
        <a:bodyPr/>
        <a:lstStyle/>
        <a:p>
          <a:r>
            <a:rPr lang="en-GB" dirty="0">
              <a:latin typeface="Arial" panose="020B0604020202020204" pitchFamily="34" charset="0"/>
              <a:cs typeface="Arial" panose="020B0604020202020204" pitchFamily="34" charset="0"/>
            </a:rPr>
            <a:t>Tabitha Kalyan -2020004</a:t>
          </a:r>
          <a:endParaRPr lang="en-US" dirty="0">
            <a:latin typeface="Arial" panose="020B0604020202020204" pitchFamily="34" charset="0"/>
            <a:cs typeface="Arial" panose="020B0604020202020204" pitchFamily="34" charset="0"/>
          </a:endParaRPr>
        </a:p>
      </dgm:t>
    </dgm:pt>
    <dgm:pt modelId="{47200056-1942-458A-8605-5B400E761FE2}" type="parTrans" cxnId="{5BE0F268-AC15-4A1F-A7EC-1C9C4985D0DE}">
      <dgm:prSet/>
      <dgm:spPr/>
      <dgm:t>
        <a:bodyPr/>
        <a:lstStyle/>
        <a:p>
          <a:endParaRPr lang="en-US"/>
        </a:p>
      </dgm:t>
    </dgm:pt>
    <dgm:pt modelId="{3DDA6DD7-339F-4799-8E6B-169C0CA223B9}" type="sibTrans" cxnId="{5BE0F268-AC15-4A1F-A7EC-1C9C4985D0DE}">
      <dgm:prSet/>
      <dgm:spPr/>
      <dgm:t>
        <a:bodyPr/>
        <a:lstStyle/>
        <a:p>
          <a:endParaRPr lang="en-US"/>
        </a:p>
      </dgm:t>
    </dgm:pt>
    <dgm:pt modelId="{C8016BE9-AA26-4797-B780-5E48497270A4}">
      <dgm:prSet/>
      <dgm:spPr/>
      <dgm:t>
        <a:bodyPr/>
        <a:lstStyle/>
        <a:p>
          <a:r>
            <a:rPr lang="en-GB" dirty="0">
              <a:latin typeface="Arial" panose="020B0604020202020204" pitchFamily="34" charset="0"/>
              <a:cs typeface="Arial" panose="020B0604020202020204" pitchFamily="34" charset="0"/>
            </a:rPr>
            <a:t>Module:- Living with care :The Older Person </a:t>
          </a:r>
          <a:endParaRPr lang="en-US" dirty="0">
            <a:latin typeface="Arial" panose="020B0604020202020204" pitchFamily="34" charset="0"/>
            <a:cs typeface="Arial" panose="020B0604020202020204" pitchFamily="34" charset="0"/>
          </a:endParaRPr>
        </a:p>
      </dgm:t>
    </dgm:pt>
    <dgm:pt modelId="{051F1952-5CAB-413F-B471-FB2A12B6A902}" type="parTrans" cxnId="{9E1DCC29-469B-4325-A62D-424F177B28FB}">
      <dgm:prSet/>
      <dgm:spPr/>
      <dgm:t>
        <a:bodyPr/>
        <a:lstStyle/>
        <a:p>
          <a:endParaRPr lang="en-US"/>
        </a:p>
      </dgm:t>
    </dgm:pt>
    <dgm:pt modelId="{31927BAD-56C9-4C77-A95F-8D2072130AFF}" type="sibTrans" cxnId="{9E1DCC29-469B-4325-A62D-424F177B28FB}">
      <dgm:prSet/>
      <dgm:spPr/>
      <dgm:t>
        <a:bodyPr/>
        <a:lstStyle/>
        <a:p>
          <a:endParaRPr lang="en-US"/>
        </a:p>
      </dgm:t>
    </dgm:pt>
    <dgm:pt modelId="{6F3172C4-E27E-4108-AD03-BFB7A93C5D65}">
      <dgm:prSet/>
      <dgm:spPr/>
      <dgm:t>
        <a:bodyPr/>
        <a:lstStyle/>
        <a:p>
          <a:r>
            <a:rPr lang="en-GB" dirty="0">
              <a:latin typeface="Arial" panose="020B0604020202020204" pitchFamily="34" charset="0"/>
              <a:cs typeface="Arial" panose="020B0604020202020204" pitchFamily="34" charset="0"/>
            </a:rPr>
            <a:t>Module Code:-BMHP6009</a:t>
          </a:r>
          <a:endParaRPr lang="en-US" dirty="0">
            <a:latin typeface="Arial" panose="020B0604020202020204" pitchFamily="34" charset="0"/>
            <a:cs typeface="Arial" panose="020B0604020202020204" pitchFamily="34" charset="0"/>
          </a:endParaRPr>
        </a:p>
      </dgm:t>
    </dgm:pt>
    <dgm:pt modelId="{68FCA064-B581-4E07-A5A5-78AC4BC37948}" type="parTrans" cxnId="{9F9387C7-64D5-4A08-A565-BC2F5DCE2627}">
      <dgm:prSet/>
      <dgm:spPr/>
      <dgm:t>
        <a:bodyPr/>
        <a:lstStyle/>
        <a:p>
          <a:endParaRPr lang="en-US"/>
        </a:p>
      </dgm:t>
    </dgm:pt>
    <dgm:pt modelId="{06520B6D-7A55-4B34-96A6-185D6540EAC3}" type="sibTrans" cxnId="{9F9387C7-64D5-4A08-A565-BC2F5DCE2627}">
      <dgm:prSet/>
      <dgm:spPr/>
      <dgm:t>
        <a:bodyPr/>
        <a:lstStyle/>
        <a:p>
          <a:endParaRPr lang="en-US"/>
        </a:p>
      </dgm:t>
    </dgm:pt>
    <dgm:pt modelId="{56FDD6C2-4F78-4E54-B62A-35415A04CCE1}">
      <dgm:prSet/>
      <dgm:spPr/>
      <dgm:t>
        <a:bodyPr/>
        <a:lstStyle/>
        <a:p>
          <a:r>
            <a:rPr lang="en-GB" dirty="0">
              <a:latin typeface="Arial" panose="020B0604020202020204" pitchFamily="34" charset="0"/>
              <a:cs typeface="Arial" panose="020B0604020202020204" pitchFamily="34" charset="0"/>
            </a:rPr>
            <a:t>Lecturer :- Liz Tilly, Joanne Davies </a:t>
          </a:r>
          <a:endParaRPr lang="en-US" dirty="0">
            <a:latin typeface="Arial" panose="020B0604020202020204" pitchFamily="34" charset="0"/>
            <a:cs typeface="Arial" panose="020B0604020202020204" pitchFamily="34" charset="0"/>
          </a:endParaRPr>
        </a:p>
      </dgm:t>
    </dgm:pt>
    <dgm:pt modelId="{149FA667-59F0-4204-8C33-4FA53022E417}" type="parTrans" cxnId="{C7FCDCD5-EDB8-4740-BD58-83E533F31ABE}">
      <dgm:prSet/>
      <dgm:spPr/>
      <dgm:t>
        <a:bodyPr/>
        <a:lstStyle/>
        <a:p>
          <a:endParaRPr lang="en-US"/>
        </a:p>
      </dgm:t>
    </dgm:pt>
    <dgm:pt modelId="{A96BC8F0-90D0-493F-93F8-8C7F4380F513}" type="sibTrans" cxnId="{C7FCDCD5-EDB8-4740-BD58-83E533F31ABE}">
      <dgm:prSet/>
      <dgm:spPr/>
      <dgm:t>
        <a:bodyPr/>
        <a:lstStyle/>
        <a:p>
          <a:endParaRPr lang="en-US"/>
        </a:p>
      </dgm:t>
    </dgm:pt>
    <dgm:pt modelId="{A8E301E7-0652-4003-89A0-FCE7E5194272}">
      <dgm:prSet/>
      <dgm:spPr/>
      <dgm:t>
        <a:bodyPr/>
        <a:lstStyle/>
        <a:p>
          <a:r>
            <a:rPr lang="en-GB" dirty="0">
              <a:latin typeface="Arial" panose="020B0604020202020204" pitchFamily="34" charset="0"/>
              <a:cs typeface="Arial" panose="020B0604020202020204" pitchFamily="34" charset="0"/>
            </a:rPr>
            <a:t>Title :- Debate Presentation </a:t>
          </a:r>
          <a:endParaRPr lang="en-US" dirty="0">
            <a:latin typeface="Arial" panose="020B0604020202020204" pitchFamily="34" charset="0"/>
            <a:cs typeface="Arial" panose="020B0604020202020204" pitchFamily="34" charset="0"/>
          </a:endParaRPr>
        </a:p>
      </dgm:t>
    </dgm:pt>
    <dgm:pt modelId="{9E18785E-BB86-4532-83D0-4498E1E04BE9}" type="parTrans" cxnId="{2D885307-1478-4027-950C-9B5B1977EC47}">
      <dgm:prSet/>
      <dgm:spPr/>
      <dgm:t>
        <a:bodyPr/>
        <a:lstStyle/>
        <a:p>
          <a:endParaRPr lang="en-US"/>
        </a:p>
      </dgm:t>
    </dgm:pt>
    <dgm:pt modelId="{744C6E56-89B4-4344-8597-8E67AB7B73D7}" type="sibTrans" cxnId="{2D885307-1478-4027-950C-9B5B1977EC47}">
      <dgm:prSet/>
      <dgm:spPr/>
      <dgm:t>
        <a:bodyPr/>
        <a:lstStyle/>
        <a:p>
          <a:endParaRPr lang="en-US"/>
        </a:p>
      </dgm:t>
    </dgm:pt>
    <dgm:pt modelId="{02947CE2-8ECC-4FC5-9BC3-0316777BF5D3}" type="pres">
      <dgm:prSet presAssocID="{000D8849-BEC2-4075-8A4A-F17A6E02C9F8}" presName="vert0" presStyleCnt="0">
        <dgm:presLayoutVars>
          <dgm:dir/>
          <dgm:animOne val="branch"/>
          <dgm:animLvl val="lvl"/>
        </dgm:presLayoutVars>
      </dgm:prSet>
      <dgm:spPr/>
    </dgm:pt>
    <dgm:pt modelId="{425FEDF1-CC3F-4F85-B8E8-5B78F53C95B5}" type="pres">
      <dgm:prSet presAssocID="{1B899FD1-23CC-4B0D-9715-D2C2E2B75D78}" presName="thickLine" presStyleLbl="alignNode1" presStyleIdx="0" presStyleCnt="7"/>
      <dgm:spPr/>
    </dgm:pt>
    <dgm:pt modelId="{EDDB997C-69ED-49FF-918F-2A1F97A84EC1}" type="pres">
      <dgm:prSet presAssocID="{1B899FD1-23CC-4B0D-9715-D2C2E2B75D78}" presName="horz1" presStyleCnt="0"/>
      <dgm:spPr/>
    </dgm:pt>
    <dgm:pt modelId="{9A23AA77-E999-4B8C-BC3C-E6CEEC5F4653}" type="pres">
      <dgm:prSet presAssocID="{1B899FD1-23CC-4B0D-9715-D2C2E2B75D78}" presName="tx1" presStyleLbl="revTx" presStyleIdx="0" presStyleCnt="7"/>
      <dgm:spPr/>
    </dgm:pt>
    <dgm:pt modelId="{FB2CD353-7030-4323-8030-C01118EFADB2}" type="pres">
      <dgm:prSet presAssocID="{1B899FD1-23CC-4B0D-9715-D2C2E2B75D78}" presName="vert1" presStyleCnt="0"/>
      <dgm:spPr/>
    </dgm:pt>
    <dgm:pt modelId="{8DBEC3C4-BEE5-4944-BF24-42C61D957787}" type="pres">
      <dgm:prSet presAssocID="{A65F929F-5EFD-4665-9619-CDFDD3E0A52B}" presName="thickLine" presStyleLbl="alignNode1" presStyleIdx="1" presStyleCnt="7"/>
      <dgm:spPr/>
    </dgm:pt>
    <dgm:pt modelId="{9071E327-52E7-4ACD-BCD8-13EE110C088D}" type="pres">
      <dgm:prSet presAssocID="{A65F929F-5EFD-4665-9619-CDFDD3E0A52B}" presName="horz1" presStyleCnt="0"/>
      <dgm:spPr/>
    </dgm:pt>
    <dgm:pt modelId="{637256FF-5A24-42F4-8AD2-7D7F7EBC3BDE}" type="pres">
      <dgm:prSet presAssocID="{A65F929F-5EFD-4665-9619-CDFDD3E0A52B}" presName="tx1" presStyleLbl="revTx" presStyleIdx="1" presStyleCnt="7"/>
      <dgm:spPr/>
    </dgm:pt>
    <dgm:pt modelId="{A9E8169E-43FD-424B-90E6-7163E6F32D04}" type="pres">
      <dgm:prSet presAssocID="{A65F929F-5EFD-4665-9619-CDFDD3E0A52B}" presName="vert1" presStyleCnt="0"/>
      <dgm:spPr/>
    </dgm:pt>
    <dgm:pt modelId="{62B21093-C625-4143-A319-902C855A9E2F}" type="pres">
      <dgm:prSet presAssocID="{2511BBC9-ABB5-478F-8EF5-D3BCD8B35992}" presName="thickLine" presStyleLbl="alignNode1" presStyleIdx="2" presStyleCnt="7"/>
      <dgm:spPr/>
    </dgm:pt>
    <dgm:pt modelId="{DAA31122-CC74-4425-BDE6-5FE3E930C0EC}" type="pres">
      <dgm:prSet presAssocID="{2511BBC9-ABB5-478F-8EF5-D3BCD8B35992}" presName="horz1" presStyleCnt="0"/>
      <dgm:spPr/>
    </dgm:pt>
    <dgm:pt modelId="{9D31EDE8-7A80-4B20-A9A4-D6D87B170874}" type="pres">
      <dgm:prSet presAssocID="{2511BBC9-ABB5-478F-8EF5-D3BCD8B35992}" presName="tx1" presStyleLbl="revTx" presStyleIdx="2" presStyleCnt="7"/>
      <dgm:spPr/>
    </dgm:pt>
    <dgm:pt modelId="{7CFFBF6B-F975-481D-B439-AA7BBA9871DC}" type="pres">
      <dgm:prSet presAssocID="{2511BBC9-ABB5-478F-8EF5-D3BCD8B35992}" presName="vert1" presStyleCnt="0"/>
      <dgm:spPr/>
    </dgm:pt>
    <dgm:pt modelId="{0E763A92-3B29-4D52-A2C1-2C97374FF6E1}" type="pres">
      <dgm:prSet presAssocID="{C8016BE9-AA26-4797-B780-5E48497270A4}" presName="thickLine" presStyleLbl="alignNode1" presStyleIdx="3" presStyleCnt="7"/>
      <dgm:spPr/>
    </dgm:pt>
    <dgm:pt modelId="{0317346A-F3F8-4067-B78D-02F12B1FAD02}" type="pres">
      <dgm:prSet presAssocID="{C8016BE9-AA26-4797-B780-5E48497270A4}" presName="horz1" presStyleCnt="0"/>
      <dgm:spPr/>
    </dgm:pt>
    <dgm:pt modelId="{EA4F115A-152C-4ED5-979F-E4423D654C0B}" type="pres">
      <dgm:prSet presAssocID="{C8016BE9-AA26-4797-B780-5E48497270A4}" presName="tx1" presStyleLbl="revTx" presStyleIdx="3" presStyleCnt="7"/>
      <dgm:spPr/>
    </dgm:pt>
    <dgm:pt modelId="{4FB055AF-1BCB-412B-923C-22C525D356C0}" type="pres">
      <dgm:prSet presAssocID="{C8016BE9-AA26-4797-B780-5E48497270A4}" presName="vert1" presStyleCnt="0"/>
      <dgm:spPr/>
    </dgm:pt>
    <dgm:pt modelId="{6829347F-DE1D-4875-9700-4DAD12B1851E}" type="pres">
      <dgm:prSet presAssocID="{6F3172C4-E27E-4108-AD03-BFB7A93C5D65}" presName="thickLine" presStyleLbl="alignNode1" presStyleIdx="4" presStyleCnt="7"/>
      <dgm:spPr/>
    </dgm:pt>
    <dgm:pt modelId="{68021093-2ED4-406D-8C5C-7D064CF4EA61}" type="pres">
      <dgm:prSet presAssocID="{6F3172C4-E27E-4108-AD03-BFB7A93C5D65}" presName="horz1" presStyleCnt="0"/>
      <dgm:spPr/>
    </dgm:pt>
    <dgm:pt modelId="{04F62A13-2909-438F-896A-A33D49756D3C}" type="pres">
      <dgm:prSet presAssocID="{6F3172C4-E27E-4108-AD03-BFB7A93C5D65}" presName="tx1" presStyleLbl="revTx" presStyleIdx="4" presStyleCnt="7"/>
      <dgm:spPr/>
    </dgm:pt>
    <dgm:pt modelId="{01D3CD7B-94AE-4F35-852C-B59841FCE6F0}" type="pres">
      <dgm:prSet presAssocID="{6F3172C4-E27E-4108-AD03-BFB7A93C5D65}" presName="vert1" presStyleCnt="0"/>
      <dgm:spPr/>
    </dgm:pt>
    <dgm:pt modelId="{9E405224-6472-4B7D-B8DA-886C582FCF6A}" type="pres">
      <dgm:prSet presAssocID="{56FDD6C2-4F78-4E54-B62A-35415A04CCE1}" presName="thickLine" presStyleLbl="alignNode1" presStyleIdx="5" presStyleCnt="7"/>
      <dgm:spPr/>
    </dgm:pt>
    <dgm:pt modelId="{220BDC5A-7D2C-4BC3-8F2F-92ECB4DD98CF}" type="pres">
      <dgm:prSet presAssocID="{56FDD6C2-4F78-4E54-B62A-35415A04CCE1}" presName="horz1" presStyleCnt="0"/>
      <dgm:spPr/>
    </dgm:pt>
    <dgm:pt modelId="{F2059C47-C619-4E72-8022-D5E97A8C0A68}" type="pres">
      <dgm:prSet presAssocID="{56FDD6C2-4F78-4E54-B62A-35415A04CCE1}" presName="tx1" presStyleLbl="revTx" presStyleIdx="5" presStyleCnt="7"/>
      <dgm:spPr/>
    </dgm:pt>
    <dgm:pt modelId="{91991403-5207-45A1-9887-20A2109FA6E9}" type="pres">
      <dgm:prSet presAssocID="{56FDD6C2-4F78-4E54-B62A-35415A04CCE1}" presName="vert1" presStyleCnt="0"/>
      <dgm:spPr/>
    </dgm:pt>
    <dgm:pt modelId="{C3CC718D-3924-4F8C-BE06-2C5B11B758CC}" type="pres">
      <dgm:prSet presAssocID="{A8E301E7-0652-4003-89A0-FCE7E5194272}" presName="thickLine" presStyleLbl="alignNode1" presStyleIdx="6" presStyleCnt="7"/>
      <dgm:spPr/>
    </dgm:pt>
    <dgm:pt modelId="{4185C3D4-C44B-4E00-AEF2-59D5681C2CD1}" type="pres">
      <dgm:prSet presAssocID="{A8E301E7-0652-4003-89A0-FCE7E5194272}" presName="horz1" presStyleCnt="0"/>
      <dgm:spPr/>
    </dgm:pt>
    <dgm:pt modelId="{155A277D-CCFD-4736-B2B5-0C38A93045B5}" type="pres">
      <dgm:prSet presAssocID="{A8E301E7-0652-4003-89A0-FCE7E5194272}" presName="tx1" presStyleLbl="revTx" presStyleIdx="6" presStyleCnt="7"/>
      <dgm:spPr/>
    </dgm:pt>
    <dgm:pt modelId="{52FD9DFC-0957-4E7C-AEB0-F19335C8B888}" type="pres">
      <dgm:prSet presAssocID="{A8E301E7-0652-4003-89A0-FCE7E5194272}" presName="vert1" presStyleCnt="0"/>
      <dgm:spPr/>
    </dgm:pt>
  </dgm:ptLst>
  <dgm:cxnLst>
    <dgm:cxn modelId="{2D885307-1478-4027-950C-9B5B1977EC47}" srcId="{000D8849-BEC2-4075-8A4A-F17A6E02C9F8}" destId="{A8E301E7-0652-4003-89A0-FCE7E5194272}" srcOrd="6" destOrd="0" parTransId="{9E18785E-BB86-4532-83D0-4498E1E04BE9}" sibTransId="{744C6E56-89B4-4344-8597-8E67AB7B73D7}"/>
    <dgm:cxn modelId="{F10FDF0B-59D5-4C2A-A8A7-F0B5C3719CD3}" type="presOf" srcId="{000D8849-BEC2-4075-8A4A-F17A6E02C9F8}" destId="{02947CE2-8ECC-4FC5-9BC3-0316777BF5D3}" srcOrd="0" destOrd="0" presId="urn:microsoft.com/office/officeart/2008/layout/LinedList"/>
    <dgm:cxn modelId="{451C4521-ED07-433C-97CA-B31309DBB12B}" srcId="{000D8849-BEC2-4075-8A4A-F17A6E02C9F8}" destId="{1B899FD1-23CC-4B0D-9715-D2C2E2B75D78}" srcOrd="0" destOrd="0" parTransId="{9557B05D-A227-4DA3-A8AF-8F2BFB557D68}" sibTransId="{83C031C7-5B78-4823-86E3-51048731D9DC}"/>
    <dgm:cxn modelId="{07D6E328-8C9D-431F-AEAC-144178B2288C}" type="presOf" srcId="{1B899FD1-23CC-4B0D-9715-D2C2E2B75D78}" destId="{9A23AA77-E999-4B8C-BC3C-E6CEEC5F4653}" srcOrd="0" destOrd="0" presId="urn:microsoft.com/office/officeart/2008/layout/LinedList"/>
    <dgm:cxn modelId="{9E1DCC29-469B-4325-A62D-424F177B28FB}" srcId="{000D8849-BEC2-4075-8A4A-F17A6E02C9F8}" destId="{C8016BE9-AA26-4797-B780-5E48497270A4}" srcOrd="3" destOrd="0" parTransId="{051F1952-5CAB-413F-B471-FB2A12B6A902}" sibTransId="{31927BAD-56C9-4C77-A95F-8D2072130AFF}"/>
    <dgm:cxn modelId="{5BE0F268-AC15-4A1F-A7EC-1C9C4985D0DE}" srcId="{000D8849-BEC2-4075-8A4A-F17A6E02C9F8}" destId="{2511BBC9-ABB5-478F-8EF5-D3BCD8B35992}" srcOrd="2" destOrd="0" parTransId="{47200056-1942-458A-8605-5B400E761FE2}" sibTransId="{3DDA6DD7-339F-4799-8E6B-169C0CA223B9}"/>
    <dgm:cxn modelId="{499C064D-E34F-4D28-B4A5-779105D471F0}" type="presOf" srcId="{2511BBC9-ABB5-478F-8EF5-D3BCD8B35992}" destId="{9D31EDE8-7A80-4B20-A9A4-D6D87B170874}" srcOrd="0" destOrd="0" presId="urn:microsoft.com/office/officeart/2008/layout/LinedList"/>
    <dgm:cxn modelId="{FBC75B7E-9FDE-458D-95F5-3D970DAC2599}" type="presOf" srcId="{A8E301E7-0652-4003-89A0-FCE7E5194272}" destId="{155A277D-CCFD-4736-B2B5-0C38A93045B5}" srcOrd="0" destOrd="0" presId="urn:microsoft.com/office/officeart/2008/layout/LinedList"/>
    <dgm:cxn modelId="{67B59495-3B56-4B3B-97E6-1E93B7C0EC77}" srcId="{000D8849-BEC2-4075-8A4A-F17A6E02C9F8}" destId="{A65F929F-5EFD-4665-9619-CDFDD3E0A52B}" srcOrd="1" destOrd="0" parTransId="{668F10C0-66C9-495A-B2C4-A8051B9CA422}" sibTransId="{259A7604-7141-45B7-B2F8-F79AF79C3886}"/>
    <dgm:cxn modelId="{D96512B1-1ACC-417B-99A1-18FB5A64ED3B}" type="presOf" srcId="{A65F929F-5EFD-4665-9619-CDFDD3E0A52B}" destId="{637256FF-5A24-42F4-8AD2-7D7F7EBC3BDE}" srcOrd="0" destOrd="0" presId="urn:microsoft.com/office/officeart/2008/layout/LinedList"/>
    <dgm:cxn modelId="{9F9387C7-64D5-4A08-A565-BC2F5DCE2627}" srcId="{000D8849-BEC2-4075-8A4A-F17A6E02C9F8}" destId="{6F3172C4-E27E-4108-AD03-BFB7A93C5D65}" srcOrd="4" destOrd="0" parTransId="{68FCA064-B581-4E07-A5A5-78AC4BC37948}" sibTransId="{06520B6D-7A55-4B34-96A6-185D6540EAC3}"/>
    <dgm:cxn modelId="{2F694DCC-5D90-4CA2-B603-3439F18DAF72}" type="presOf" srcId="{6F3172C4-E27E-4108-AD03-BFB7A93C5D65}" destId="{04F62A13-2909-438F-896A-A33D49756D3C}" srcOrd="0" destOrd="0" presId="urn:microsoft.com/office/officeart/2008/layout/LinedList"/>
    <dgm:cxn modelId="{C7FCDCD5-EDB8-4740-BD58-83E533F31ABE}" srcId="{000D8849-BEC2-4075-8A4A-F17A6E02C9F8}" destId="{56FDD6C2-4F78-4E54-B62A-35415A04CCE1}" srcOrd="5" destOrd="0" parTransId="{149FA667-59F0-4204-8C33-4FA53022E417}" sibTransId="{A96BC8F0-90D0-493F-93F8-8C7F4380F513}"/>
    <dgm:cxn modelId="{18C3EED8-E175-43D2-A46D-50C8644BE9CE}" type="presOf" srcId="{56FDD6C2-4F78-4E54-B62A-35415A04CCE1}" destId="{F2059C47-C619-4E72-8022-D5E97A8C0A68}" srcOrd="0" destOrd="0" presId="urn:microsoft.com/office/officeart/2008/layout/LinedList"/>
    <dgm:cxn modelId="{8BB438E7-241E-4DE2-A07F-9D62AF200074}" type="presOf" srcId="{C8016BE9-AA26-4797-B780-5E48497270A4}" destId="{EA4F115A-152C-4ED5-979F-E4423D654C0B}" srcOrd="0" destOrd="0" presId="urn:microsoft.com/office/officeart/2008/layout/LinedList"/>
    <dgm:cxn modelId="{9CCB9461-443E-46B2-A361-3C09952746ED}" type="presParOf" srcId="{02947CE2-8ECC-4FC5-9BC3-0316777BF5D3}" destId="{425FEDF1-CC3F-4F85-B8E8-5B78F53C95B5}" srcOrd="0" destOrd="0" presId="urn:microsoft.com/office/officeart/2008/layout/LinedList"/>
    <dgm:cxn modelId="{35772244-91B9-4A7B-9838-8A48B1EBD249}" type="presParOf" srcId="{02947CE2-8ECC-4FC5-9BC3-0316777BF5D3}" destId="{EDDB997C-69ED-49FF-918F-2A1F97A84EC1}" srcOrd="1" destOrd="0" presId="urn:microsoft.com/office/officeart/2008/layout/LinedList"/>
    <dgm:cxn modelId="{2E85580C-054F-4D96-BBBF-785C21297A82}" type="presParOf" srcId="{EDDB997C-69ED-49FF-918F-2A1F97A84EC1}" destId="{9A23AA77-E999-4B8C-BC3C-E6CEEC5F4653}" srcOrd="0" destOrd="0" presId="urn:microsoft.com/office/officeart/2008/layout/LinedList"/>
    <dgm:cxn modelId="{43E0A64B-8D3B-4DB6-AB20-2A484596FA06}" type="presParOf" srcId="{EDDB997C-69ED-49FF-918F-2A1F97A84EC1}" destId="{FB2CD353-7030-4323-8030-C01118EFADB2}" srcOrd="1" destOrd="0" presId="urn:microsoft.com/office/officeart/2008/layout/LinedList"/>
    <dgm:cxn modelId="{8F63F27C-94EF-4B26-AC19-EC8E0CE827A6}" type="presParOf" srcId="{02947CE2-8ECC-4FC5-9BC3-0316777BF5D3}" destId="{8DBEC3C4-BEE5-4944-BF24-42C61D957787}" srcOrd="2" destOrd="0" presId="urn:microsoft.com/office/officeart/2008/layout/LinedList"/>
    <dgm:cxn modelId="{FCC484ED-A7DA-471A-B99E-98B6B0A3FC43}" type="presParOf" srcId="{02947CE2-8ECC-4FC5-9BC3-0316777BF5D3}" destId="{9071E327-52E7-4ACD-BCD8-13EE110C088D}" srcOrd="3" destOrd="0" presId="urn:microsoft.com/office/officeart/2008/layout/LinedList"/>
    <dgm:cxn modelId="{87C92266-A41B-443D-9ED2-01B934E79230}" type="presParOf" srcId="{9071E327-52E7-4ACD-BCD8-13EE110C088D}" destId="{637256FF-5A24-42F4-8AD2-7D7F7EBC3BDE}" srcOrd="0" destOrd="0" presId="urn:microsoft.com/office/officeart/2008/layout/LinedList"/>
    <dgm:cxn modelId="{09C5DAD2-64F5-4E6D-A0B3-924AB545A009}" type="presParOf" srcId="{9071E327-52E7-4ACD-BCD8-13EE110C088D}" destId="{A9E8169E-43FD-424B-90E6-7163E6F32D04}" srcOrd="1" destOrd="0" presId="urn:microsoft.com/office/officeart/2008/layout/LinedList"/>
    <dgm:cxn modelId="{BFE25C1E-D254-4739-8325-015204740B91}" type="presParOf" srcId="{02947CE2-8ECC-4FC5-9BC3-0316777BF5D3}" destId="{62B21093-C625-4143-A319-902C855A9E2F}" srcOrd="4" destOrd="0" presId="urn:microsoft.com/office/officeart/2008/layout/LinedList"/>
    <dgm:cxn modelId="{20195534-326D-4255-AAA8-B35A848C01AB}" type="presParOf" srcId="{02947CE2-8ECC-4FC5-9BC3-0316777BF5D3}" destId="{DAA31122-CC74-4425-BDE6-5FE3E930C0EC}" srcOrd="5" destOrd="0" presId="urn:microsoft.com/office/officeart/2008/layout/LinedList"/>
    <dgm:cxn modelId="{D6E71F9F-2B9D-48CD-8C82-933D0744B666}" type="presParOf" srcId="{DAA31122-CC74-4425-BDE6-5FE3E930C0EC}" destId="{9D31EDE8-7A80-4B20-A9A4-D6D87B170874}" srcOrd="0" destOrd="0" presId="urn:microsoft.com/office/officeart/2008/layout/LinedList"/>
    <dgm:cxn modelId="{5FBA7D1B-41F4-4B83-AFB7-9FD7D07BFF5E}" type="presParOf" srcId="{DAA31122-CC74-4425-BDE6-5FE3E930C0EC}" destId="{7CFFBF6B-F975-481D-B439-AA7BBA9871DC}" srcOrd="1" destOrd="0" presId="urn:microsoft.com/office/officeart/2008/layout/LinedList"/>
    <dgm:cxn modelId="{D1DF6B36-39C8-4888-88DE-59E0DE1D6724}" type="presParOf" srcId="{02947CE2-8ECC-4FC5-9BC3-0316777BF5D3}" destId="{0E763A92-3B29-4D52-A2C1-2C97374FF6E1}" srcOrd="6" destOrd="0" presId="urn:microsoft.com/office/officeart/2008/layout/LinedList"/>
    <dgm:cxn modelId="{224C2098-69FD-411A-9D55-5C4039C5146F}" type="presParOf" srcId="{02947CE2-8ECC-4FC5-9BC3-0316777BF5D3}" destId="{0317346A-F3F8-4067-B78D-02F12B1FAD02}" srcOrd="7" destOrd="0" presId="urn:microsoft.com/office/officeart/2008/layout/LinedList"/>
    <dgm:cxn modelId="{FD6C0BB9-7AA3-4ED0-9A1F-2FD6594D875E}" type="presParOf" srcId="{0317346A-F3F8-4067-B78D-02F12B1FAD02}" destId="{EA4F115A-152C-4ED5-979F-E4423D654C0B}" srcOrd="0" destOrd="0" presId="urn:microsoft.com/office/officeart/2008/layout/LinedList"/>
    <dgm:cxn modelId="{B96CA6B0-B64B-4C73-B097-D2B258FD2335}" type="presParOf" srcId="{0317346A-F3F8-4067-B78D-02F12B1FAD02}" destId="{4FB055AF-1BCB-412B-923C-22C525D356C0}" srcOrd="1" destOrd="0" presId="urn:microsoft.com/office/officeart/2008/layout/LinedList"/>
    <dgm:cxn modelId="{BE09E9BB-B8F9-475C-9BED-A44B22554762}" type="presParOf" srcId="{02947CE2-8ECC-4FC5-9BC3-0316777BF5D3}" destId="{6829347F-DE1D-4875-9700-4DAD12B1851E}" srcOrd="8" destOrd="0" presId="urn:microsoft.com/office/officeart/2008/layout/LinedList"/>
    <dgm:cxn modelId="{7F95EE6D-EEB2-4917-A604-767061D3B5EC}" type="presParOf" srcId="{02947CE2-8ECC-4FC5-9BC3-0316777BF5D3}" destId="{68021093-2ED4-406D-8C5C-7D064CF4EA61}" srcOrd="9" destOrd="0" presId="urn:microsoft.com/office/officeart/2008/layout/LinedList"/>
    <dgm:cxn modelId="{93EBB1AF-85BA-420A-8A24-FC1BD3C72B5C}" type="presParOf" srcId="{68021093-2ED4-406D-8C5C-7D064CF4EA61}" destId="{04F62A13-2909-438F-896A-A33D49756D3C}" srcOrd="0" destOrd="0" presId="urn:microsoft.com/office/officeart/2008/layout/LinedList"/>
    <dgm:cxn modelId="{3127590D-09C5-485E-8C78-13FDE5B77915}" type="presParOf" srcId="{68021093-2ED4-406D-8C5C-7D064CF4EA61}" destId="{01D3CD7B-94AE-4F35-852C-B59841FCE6F0}" srcOrd="1" destOrd="0" presId="urn:microsoft.com/office/officeart/2008/layout/LinedList"/>
    <dgm:cxn modelId="{2C2F206C-FA6A-4B19-AD3E-2D43C92453F5}" type="presParOf" srcId="{02947CE2-8ECC-4FC5-9BC3-0316777BF5D3}" destId="{9E405224-6472-4B7D-B8DA-886C582FCF6A}" srcOrd="10" destOrd="0" presId="urn:microsoft.com/office/officeart/2008/layout/LinedList"/>
    <dgm:cxn modelId="{DEC8B5B2-CC4B-4CC8-8211-9835ED89EAA8}" type="presParOf" srcId="{02947CE2-8ECC-4FC5-9BC3-0316777BF5D3}" destId="{220BDC5A-7D2C-4BC3-8F2F-92ECB4DD98CF}" srcOrd="11" destOrd="0" presId="urn:microsoft.com/office/officeart/2008/layout/LinedList"/>
    <dgm:cxn modelId="{73EB6973-ACDC-4206-A8CC-4CAACD6F5AD3}" type="presParOf" srcId="{220BDC5A-7D2C-4BC3-8F2F-92ECB4DD98CF}" destId="{F2059C47-C619-4E72-8022-D5E97A8C0A68}" srcOrd="0" destOrd="0" presId="urn:microsoft.com/office/officeart/2008/layout/LinedList"/>
    <dgm:cxn modelId="{750A2982-12BF-46FA-BD22-C97717E55059}" type="presParOf" srcId="{220BDC5A-7D2C-4BC3-8F2F-92ECB4DD98CF}" destId="{91991403-5207-45A1-9887-20A2109FA6E9}" srcOrd="1" destOrd="0" presId="urn:microsoft.com/office/officeart/2008/layout/LinedList"/>
    <dgm:cxn modelId="{77710557-81BF-4079-9921-F23CCA12C32B}" type="presParOf" srcId="{02947CE2-8ECC-4FC5-9BC3-0316777BF5D3}" destId="{C3CC718D-3924-4F8C-BE06-2C5B11B758CC}" srcOrd="12" destOrd="0" presId="urn:microsoft.com/office/officeart/2008/layout/LinedList"/>
    <dgm:cxn modelId="{5C93210C-E6D9-46FA-86CC-4197618F2342}" type="presParOf" srcId="{02947CE2-8ECC-4FC5-9BC3-0316777BF5D3}" destId="{4185C3D4-C44B-4E00-AEF2-59D5681C2CD1}" srcOrd="13" destOrd="0" presId="urn:microsoft.com/office/officeart/2008/layout/LinedList"/>
    <dgm:cxn modelId="{A96EE7F9-1B00-4EDA-9882-84967AC5FB04}" type="presParOf" srcId="{4185C3D4-C44B-4E00-AEF2-59D5681C2CD1}" destId="{155A277D-CCFD-4736-B2B5-0C38A93045B5}" srcOrd="0" destOrd="0" presId="urn:microsoft.com/office/officeart/2008/layout/LinedList"/>
    <dgm:cxn modelId="{C4D3B397-1EB5-489E-A3D3-0CB5B827B211}" type="presParOf" srcId="{4185C3D4-C44B-4E00-AEF2-59D5681C2CD1}" destId="{52FD9DFC-0957-4E7C-AEB0-F19335C8B88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9C9C-AED0-4890-9D51-3033C6D6F352}"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32302BDF-6E96-40E4-9B61-5C197D02E11E}">
      <dgm:prSet/>
      <dgm:spPr/>
      <dgm:t>
        <a:bodyPr/>
        <a:lstStyle/>
        <a:p>
          <a:r>
            <a:rPr lang="en-US" b="0" i="0" dirty="0"/>
            <a:t>•It encompasses preventing, diagnosing, and treating symptoms</a:t>
          </a:r>
          <a:endParaRPr lang="en-US" dirty="0"/>
        </a:p>
      </dgm:t>
    </dgm:pt>
    <dgm:pt modelId="{5BAC4D34-22D3-47F1-A3D6-C7A61BB89984}" type="parTrans" cxnId="{45FE35AC-4AA3-441F-BF85-335C24635259}">
      <dgm:prSet/>
      <dgm:spPr/>
      <dgm:t>
        <a:bodyPr/>
        <a:lstStyle/>
        <a:p>
          <a:endParaRPr lang="en-US"/>
        </a:p>
      </dgm:t>
    </dgm:pt>
    <dgm:pt modelId="{92D4F059-9DE5-4C85-AF09-03BF3C78E6FE}" type="sibTrans" cxnId="{45FE35AC-4AA3-441F-BF85-335C24635259}">
      <dgm:prSet/>
      <dgm:spPr/>
      <dgm:t>
        <a:bodyPr/>
        <a:lstStyle/>
        <a:p>
          <a:endParaRPr lang="en-US"/>
        </a:p>
      </dgm:t>
    </dgm:pt>
    <dgm:pt modelId="{40C1B6CF-0BAE-4124-B55F-D0A740FFF14C}">
      <dgm:prSet/>
      <dgm:spPr/>
      <dgm:t>
        <a:bodyPr/>
        <a:lstStyle/>
        <a:p>
          <a:r>
            <a:rPr lang="en-US" b="0" i="0"/>
            <a:t>•Palliative care helps in managing the extreme symptoms/suffering </a:t>
          </a:r>
          <a:endParaRPr lang="en-US"/>
        </a:p>
      </dgm:t>
    </dgm:pt>
    <dgm:pt modelId="{AF260D13-0940-4273-9D43-78BF6520A90A}" type="parTrans" cxnId="{683274A1-C51E-49EC-A445-05CBE1099F82}">
      <dgm:prSet/>
      <dgm:spPr/>
      <dgm:t>
        <a:bodyPr/>
        <a:lstStyle/>
        <a:p>
          <a:endParaRPr lang="en-US"/>
        </a:p>
      </dgm:t>
    </dgm:pt>
    <dgm:pt modelId="{082CFC45-35E1-481F-94C8-A26CB2A66150}" type="sibTrans" cxnId="{683274A1-C51E-49EC-A445-05CBE1099F82}">
      <dgm:prSet/>
      <dgm:spPr/>
      <dgm:t>
        <a:bodyPr/>
        <a:lstStyle/>
        <a:p>
          <a:endParaRPr lang="en-US"/>
        </a:p>
      </dgm:t>
    </dgm:pt>
    <dgm:pt modelId="{8BE2D4B6-39AB-4381-9613-3520F48E7BDB}">
      <dgm:prSet/>
      <dgm:spPr/>
      <dgm:t>
        <a:bodyPr/>
        <a:lstStyle/>
        <a:p>
          <a:r>
            <a:rPr lang="en-US" b="0" i="0"/>
            <a:t>•It focuses on aggressive symptom management and psychosocial support</a:t>
          </a:r>
          <a:endParaRPr lang="en-US"/>
        </a:p>
      </dgm:t>
    </dgm:pt>
    <dgm:pt modelId="{CCB674D0-9338-447B-BF01-BBA6FD2F781E}" type="parTrans" cxnId="{3A20CEB1-9941-4489-BAE0-47618281E016}">
      <dgm:prSet/>
      <dgm:spPr/>
      <dgm:t>
        <a:bodyPr/>
        <a:lstStyle/>
        <a:p>
          <a:endParaRPr lang="en-US"/>
        </a:p>
      </dgm:t>
    </dgm:pt>
    <dgm:pt modelId="{78C32ADE-47AA-452A-AEDD-75159FFDFBAE}" type="sibTrans" cxnId="{3A20CEB1-9941-4489-BAE0-47618281E016}">
      <dgm:prSet/>
      <dgm:spPr/>
      <dgm:t>
        <a:bodyPr/>
        <a:lstStyle/>
        <a:p>
          <a:endParaRPr lang="en-US"/>
        </a:p>
      </dgm:t>
    </dgm:pt>
    <dgm:pt modelId="{61C4A220-4ACD-47E1-A385-2EA2D5FD674E}">
      <dgm:prSet/>
      <dgm:spPr/>
      <dgm:t>
        <a:bodyPr/>
        <a:lstStyle/>
        <a:p>
          <a:r>
            <a:rPr lang="en-US" b="0" i="0"/>
            <a:t>•It helps in the optimization of the quality of life</a:t>
          </a:r>
          <a:endParaRPr lang="en-US"/>
        </a:p>
      </dgm:t>
    </dgm:pt>
    <dgm:pt modelId="{4A6331C5-AF34-40A0-B963-C8608A4842E0}" type="parTrans" cxnId="{D3A62A1B-C257-4035-9EED-3B704A5E1DAB}">
      <dgm:prSet/>
      <dgm:spPr/>
      <dgm:t>
        <a:bodyPr/>
        <a:lstStyle/>
        <a:p>
          <a:endParaRPr lang="en-US"/>
        </a:p>
      </dgm:t>
    </dgm:pt>
    <dgm:pt modelId="{5F79F04C-0879-4C8A-B34E-21F1A67EB2B9}" type="sibTrans" cxnId="{D3A62A1B-C257-4035-9EED-3B704A5E1DAB}">
      <dgm:prSet/>
      <dgm:spPr/>
      <dgm:t>
        <a:bodyPr/>
        <a:lstStyle/>
        <a:p>
          <a:endParaRPr lang="en-US"/>
        </a:p>
      </dgm:t>
    </dgm:pt>
    <dgm:pt modelId="{98B94CF6-AF4F-4098-B6A8-B17CC9573D1A}" type="pres">
      <dgm:prSet presAssocID="{DBBA9C9C-AED0-4890-9D51-3033C6D6F352}" presName="diagram" presStyleCnt="0">
        <dgm:presLayoutVars>
          <dgm:dir/>
          <dgm:resizeHandles val="exact"/>
        </dgm:presLayoutVars>
      </dgm:prSet>
      <dgm:spPr/>
    </dgm:pt>
    <dgm:pt modelId="{80411567-D580-41DE-97A7-9497ED382520}" type="pres">
      <dgm:prSet presAssocID="{32302BDF-6E96-40E4-9B61-5C197D02E11E}" presName="node" presStyleLbl="node1" presStyleIdx="0" presStyleCnt="4">
        <dgm:presLayoutVars>
          <dgm:bulletEnabled val="1"/>
        </dgm:presLayoutVars>
      </dgm:prSet>
      <dgm:spPr/>
    </dgm:pt>
    <dgm:pt modelId="{12E2EEAF-3C36-4A23-A076-8C67B4B9E092}" type="pres">
      <dgm:prSet presAssocID="{92D4F059-9DE5-4C85-AF09-03BF3C78E6FE}" presName="sibTrans" presStyleCnt="0"/>
      <dgm:spPr/>
    </dgm:pt>
    <dgm:pt modelId="{F37EA3D8-6AAC-4717-B5C0-AEE4B45B0D6E}" type="pres">
      <dgm:prSet presAssocID="{40C1B6CF-0BAE-4124-B55F-D0A740FFF14C}" presName="node" presStyleLbl="node1" presStyleIdx="1" presStyleCnt="4">
        <dgm:presLayoutVars>
          <dgm:bulletEnabled val="1"/>
        </dgm:presLayoutVars>
      </dgm:prSet>
      <dgm:spPr/>
    </dgm:pt>
    <dgm:pt modelId="{1AB6136E-82AB-4C8A-9706-46CB0969D009}" type="pres">
      <dgm:prSet presAssocID="{082CFC45-35E1-481F-94C8-A26CB2A66150}" presName="sibTrans" presStyleCnt="0"/>
      <dgm:spPr/>
    </dgm:pt>
    <dgm:pt modelId="{05D0C41C-EA8F-47B9-85AF-B9A4C1060FB8}" type="pres">
      <dgm:prSet presAssocID="{8BE2D4B6-39AB-4381-9613-3520F48E7BDB}" presName="node" presStyleLbl="node1" presStyleIdx="2" presStyleCnt="4">
        <dgm:presLayoutVars>
          <dgm:bulletEnabled val="1"/>
        </dgm:presLayoutVars>
      </dgm:prSet>
      <dgm:spPr/>
    </dgm:pt>
    <dgm:pt modelId="{72272B22-872F-4B84-902E-763D1A003E0F}" type="pres">
      <dgm:prSet presAssocID="{78C32ADE-47AA-452A-AEDD-75159FFDFBAE}" presName="sibTrans" presStyleCnt="0"/>
      <dgm:spPr/>
    </dgm:pt>
    <dgm:pt modelId="{0A1CBD2C-98A9-4C8E-8868-2FBE2C71A65E}" type="pres">
      <dgm:prSet presAssocID="{61C4A220-4ACD-47E1-A385-2EA2D5FD674E}" presName="node" presStyleLbl="node1" presStyleIdx="3" presStyleCnt="4">
        <dgm:presLayoutVars>
          <dgm:bulletEnabled val="1"/>
        </dgm:presLayoutVars>
      </dgm:prSet>
      <dgm:spPr/>
    </dgm:pt>
  </dgm:ptLst>
  <dgm:cxnLst>
    <dgm:cxn modelId="{D3A62A1B-C257-4035-9EED-3B704A5E1DAB}" srcId="{DBBA9C9C-AED0-4890-9D51-3033C6D6F352}" destId="{61C4A220-4ACD-47E1-A385-2EA2D5FD674E}" srcOrd="3" destOrd="0" parTransId="{4A6331C5-AF34-40A0-B963-C8608A4842E0}" sibTransId="{5F79F04C-0879-4C8A-B34E-21F1A67EB2B9}"/>
    <dgm:cxn modelId="{9C553121-0402-4C8C-A4B8-660F1BFA8ADD}" type="presOf" srcId="{32302BDF-6E96-40E4-9B61-5C197D02E11E}" destId="{80411567-D580-41DE-97A7-9497ED382520}" srcOrd="0" destOrd="0" presId="urn:microsoft.com/office/officeart/2005/8/layout/default"/>
    <dgm:cxn modelId="{70FA8267-B978-4DD1-AC5D-C46DCC44793B}" type="presOf" srcId="{40C1B6CF-0BAE-4124-B55F-D0A740FFF14C}" destId="{F37EA3D8-6AAC-4717-B5C0-AEE4B45B0D6E}" srcOrd="0" destOrd="0" presId="urn:microsoft.com/office/officeart/2005/8/layout/default"/>
    <dgm:cxn modelId="{F0519959-AD3A-4BC6-8C2A-DB8CE40CE1F5}" type="presOf" srcId="{8BE2D4B6-39AB-4381-9613-3520F48E7BDB}" destId="{05D0C41C-EA8F-47B9-85AF-B9A4C1060FB8}" srcOrd="0" destOrd="0" presId="urn:microsoft.com/office/officeart/2005/8/layout/default"/>
    <dgm:cxn modelId="{683274A1-C51E-49EC-A445-05CBE1099F82}" srcId="{DBBA9C9C-AED0-4890-9D51-3033C6D6F352}" destId="{40C1B6CF-0BAE-4124-B55F-D0A740FFF14C}" srcOrd="1" destOrd="0" parTransId="{AF260D13-0940-4273-9D43-78BF6520A90A}" sibTransId="{082CFC45-35E1-481F-94C8-A26CB2A66150}"/>
    <dgm:cxn modelId="{45FE35AC-4AA3-441F-BF85-335C24635259}" srcId="{DBBA9C9C-AED0-4890-9D51-3033C6D6F352}" destId="{32302BDF-6E96-40E4-9B61-5C197D02E11E}" srcOrd="0" destOrd="0" parTransId="{5BAC4D34-22D3-47F1-A3D6-C7A61BB89984}" sibTransId="{92D4F059-9DE5-4C85-AF09-03BF3C78E6FE}"/>
    <dgm:cxn modelId="{3A20CEB1-9941-4489-BAE0-47618281E016}" srcId="{DBBA9C9C-AED0-4890-9D51-3033C6D6F352}" destId="{8BE2D4B6-39AB-4381-9613-3520F48E7BDB}" srcOrd="2" destOrd="0" parTransId="{CCB674D0-9338-447B-BF01-BBA6FD2F781E}" sibTransId="{78C32ADE-47AA-452A-AEDD-75159FFDFBAE}"/>
    <dgm:cxn modelId="{833767B7-170A-4CB4-A609-5CDB74FBD282}" type="presOf" srcId="{DBBA9C9C-AED0-4890-9D51-3033C6D6F352}" destId="{98B94CF6-AF4F-4098-B6A8-B17CC9573D1A}" srcOrd="0" destOrd="0" presId="urn:microsoft.com/office/officeart/2005/8/layout/default"/>
    <dgm:cxn modelId="{0AF6FBE5-8ED3-4A72-B308-407A9B95BDD4}" type="presOf" srcId="{61C4A220-4ACD-47E1-A385-2EA2D5FD674E}" destId="{0A1CBD2C-98A9-4C8E-8868-2FBE2C71A65E}" srcOrd="0" destOrd="0" presId="urn:microsoft.com/office/officeart/2005/8/layout/default"/>
    <dgm:cxn modelId="{4BE7E0CF-97EC-472A-AEDE-2F4B2FDF832E}" type="presParOf" srcId="{98B94CF6-AF4F-4098-B6A8-B17CC9573D1A}" destId="{80411567-D580-41DE-97A7-9497ED382520}" srcOrd="0" destOrd="0" presId="urn:microsoft.com/office/officeart/2005/8/layout/default"/>
    <dgm:cxn modelId="{C26EBBF5-4AE0-4453-9AB2-8D0016281043}" type="presParOf" srcId="{98B94CF6-AF4F-4098-B6A8-B17CC9573D1A}" destId="{12E2EEAF-3C36-4A23-A076-8C67B4B9E092}" srcOrd="1" destOrd="0" presId="urn:microsoft.com/office/officeart/2005/8/layout/default"/>
    <dgm:cxn modelId="{710EC6E4-CDC2-4D1D-99FB-D09D368C9F0B}" type="presParOf" srcId="{98B94CF6-AF4F-4098-B6A8-B17CC9573D1A}" destId="{F37EA3D8-6AAC-4717-B5C0-AEE4B45B0D6E}" srcOrd="2" destOrd="0" presId="urn:microsoft.com/office/officeart/2005/8/layout/default"/>
    <dgm:cxn modelId="{6A946359-2930-410B-A38F-0026AEAEE97E}" type="presParOf" srcId="{98B94CF6-AF4F-4098-B6A8-B17CC9573D1A}" destId="{1AB6136E-82AB-4C8A-9706-46CB0969D009}" srcOrd="3" destOrd="0" presId="urn:microsoft.com/office/officeart/2005/8/layout/default"/>
    <dgm:cxn modelId="{E2CF1315-BCB7-4700-AA9C-2A7A1D0C3176}" type="presParOf" srcId="{98B94CF6-AF4F-4098-B6A8-B17CC9573D1A}" destId="{05D0C41C-EA8F-47B9-85AF-B9A4C1060FB8}" srcOrd="4" destOrd="0" presId="urn:microsoft.com/office/officeart/2005/8/layout/default"/>
    <dgm:cxn modelId="{36C056D2-D87D-4AF6-AB43-3AC2CCF6D28C}" type="presParOf" srcId="{98B94CF6-AF4F-4098-B6A8-B17CC9573D1A}" destId="{72272B22-872F-4B84-902E-763D1A003E0F}" srcOrd="5" destOrd="0" presId="urn:microsoft.com/office/officeart/2005/8/layout/default"/>
    <dgm:cxn modelId="{0DF0488A-C507-48B3-A737-9DCC4F696CA7}" type="presParOf" srcId="{98B94CF6-AF4F-4098-B6A8-B17CC9573D1A}" destId="{0A1CBD2C-98A9-4C8E-8868-2FBE2C71A65E}"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35BE71-0911-408D-87C1-2FCD47378E4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F889CA7-1345-4263-8EAF-8D83298854D6}">
      <dgm:prSet/>
      <dgm:spPr/>
      <dgm:t>
        <a:bodyPr/>
        <a:lstStyle/>
        <a:p>
          <a:pPr>
            <a:lnSpc>
              <a:spcPct val="100000"/>
            </a:lnSpc>
          </a:pPr>
          <a:r>
            <a:rPr lang="en-US" b="1" i="0"/>
            <a:t>1. Care homes</a:t>
          </a:r>
          <a:endParaRPr lang="en-US"/>
        </a:p>
      </dgm:t>
    </dgm:pt>
    <dgm:pt modelId="{247DA8A0-1F86-44C1-B591-963AA1F95E76}" type="parTrans" cxnId="{14500E30-F9D2-4714-9818-8B99B79A2646}">
      <dgm:prSet/>
      <dgm:spPr/>
      <dgm:t>
        <a:bodyPr/>
        <a:lstStyle/>
        <a:p>
          <a:endParaRPr lang="en-US"/>
        </a:p>
      </dgm:t>
    </dgm:pt>
    <dgm:pt modelId="{FBBAE538-C286-4BA0-A7E3-157E53CE1C80}" type="sibTrans" cxnId="{14500E30-F9D2-4714-9818-8B99B79A2646}">
      <dgm:prSet/>
      <dgm:spPr/>
      <dgm:t>
        <a:bodyPr/>
        <a:lstStyle/>
        <a:p>
          <a:endParaRPr lang="en-US"/>
        </a:p>
      </dgm:t>
    </dgm:pt>
    <dgm:pt modelId="{1FA8EAF3-E0B1-426A-88E7-F39DA6A4EF08}">
      <dgm:prSet/>
      <dgm:spPr/>
      <dgm:t>
        <a:bodyPr/>
        <a:lstStyle/>
        <a:p>
          <a:pPr>
            <a:lnSpc>
              <a:spcPct val="100000"/>
            </a:lnSpc>
          </a:pPr>
          <a:r>
            <a:rPr lang="en-US" b="0" i="0" dirty="0"/>
            <a:t>•. Care homes are residential settings for individuals where support and assistance occur.</a:t>
          </a:r>
          <a:endParaRPr lang="en-US" dirty="0"/>
        </a:p>
      </dgm:t>
    </dgm:pt>
    <dgm:pt modelId="{FBAD8242-DE58-49C1-AA36-9B1EABC76029}" type="parTrans" cxnId="{EDB8326B-7884-4CF0-975C-280C1E99C27D}">
      <dgm:prSet/>
      <dgm:spPr/>
      <dgm:t>
        <a:bodyPr/>
        <a:lstStyle/>
        <a:p>
          <a:endParaRPr lang="en-US"/>
        </a:p>
      </dgm:t>
    </dgm:pt>
    <dgm:pt modelId="{E361B720-1560-4107-8C06-BB847DF7FF35}" type="sibTrans" cxnId="{EDB8326B-7884-4CF0-975C-280C1E99C27D}">
      <dgm:prSet/>
      <dgm:spPr/>
      <dgm:t>
        <a:bodyPr/>
        <a:lstStyle/>
        <a:p>
          <a:endParaRPr lang="en-US"/>
        </a:p>
      </dgm:t>
    </dgm:pt>
    <dgm:pt modelId="{EFBE6EA3-7F12-4E9E-8E37-2044FCFA539E}">
      <dgm:prSet/>
      <dgm:spPr/>
      <dgm:t>
        <a:bodyPr/>
        <a:lstStyle/>
        <a:p>
          <a:pPr>
            <a:lnSpc>
              <a:spcPct val="100000"/>
            </a:lnSpc>
          </a:pPr>
          <a:r>
            <a:rPr lang="en-US" b="0" i="0"/>
            <a:t>•  Trained staff are present to fulfill medical needs</a:t>
          </a:r>
          <a:endParaRPr lang="en-US"/>
        </a:p>
      </dgm:t>
    </dgm:pt>
    <dgm:pt modelId="{B6B0C5DE-A6DD-448D-B8BE-1849FF401BF1}" type="parTrans" cxnId="{3B8666FB-36FA-412E-890E-3F1EDA7358BD}">
      <dgm:prSet/>
      <dgm:spPr/>
      <dgm:t>
        <a:bodyPr/>
        <a:lstStyle/>
        <a:p>
          <a:endParaRPr lang="en-US"/>
        </a:p>
      </dgm:t>
    </dgm:pt>
    <dgm:pt modelId="{0AEFB3FC-AA97-4479-BACB-E542402F505E}" type="sibTrans" cxnId="{3B8666FB-36FA-412E-890E-3F1EDA7358BD}">
      <dgm:prSet/>
      <dgm:spPr/>
      <dgm:t>
        <a:bodyPr/>
        <a:lstStyle/>
        <a:p>
          <a:endParaRPr lang="en-US"/>
        </a:p>
      </dgm:t>
    </dgm:pt>
    <dgm:pt modelId="{15CAFEB6-64EA-4DEE-8E48-C7A04CE245D1}">
      <dgm:prSet/>
      <dgm:spPr/>
      <dgm:t>
        <a:bodyPr/>
        <a:lstStyle/>
        <a:p>
          <a:pPr>
            <a:lnSpc>
              <a:spcPct val="100000"/>
            </a:lnSpc>
          </a:pPr>
          <a:r>
            <a:rPr lang="en-US" b="0" i="0"/>
            <a:t>•. Counselling services and regular social collaborations are conducted</a:t>
          </a:r>
          <a:endParaRPr lang="en-US"/>
        </a:p>
      </dgm:t>
    </dgm:pt>
    <dgm:pt modelId="{32C7E1A2-4A86-4767-9BC9-B746C393CD71}" type="parTrans" cxnId="{BC500BA5-BDC9-4BC4-9342-059DE00CF1BF}">
      <dgm:prSet/>
      <dgm:spPr/>
      <dgm:t>
        <a:bodyPr/>
        <a:lstStyle/>
        <a:p>
          <a:endParaRPr lang="en-US"/>
        </a:p>
      </dgm:t>
    </dgm:pt>
    <dgm:pt modelId="{87913347-5D45-4DE1-A027-859502D378F1}" type="sibTrans" cxnId="{BC500BA5-BDC9-4BC4-9342-059DE00CF1BF}">
      <dgm:prSet/>
      <dgm:spPr/>
      <dgm:t>
        <a:bodyPr/>
        <a:lstStyle/>
        <a:p>
          <a:endParaRPr lang="en-US"/>
        </a:p>
      </dgm:t>
    </dgm:pt>
    <dgm:pt modelId="{C5897F48-F86F-491A-8540-63245E96C391}" type="pres">
      <dgm:prSet presAssocID="{5C35BE71-0911-408D-87C1-2FCD47378E4F}" presName="linear" presStyleCnt="0">
        <dgm:presLayoutVars>
          <dgm:animLvl val="lvl"/>
          <dgm:resizeHandles val="exact"/>
        </dgm:presLayoutVars>
      </dgm:prSet>
      <dgm:spPr/>
    </dgm:pt>
    <dgm:pt modelId="{0B84A7F4-760D-4C08-A2FC-71EEF5DFAFBE}" type="pres">
      <dgm:prSet presAssocID="{6F889CA7-1345-4263-8EAF-8D83298854D6}" presName="parentText" presStyleLbl="node1" presStyleIdx="0" presStyleCnt="4">
        <dgm:presLayoutVars>
          <dgm:chMax val="0"/>
          <dgm:bulletEnabled val="1"/>
        </dgm:presLayoutVars>
      </dgm:prSet>
      <dgm:spPr/>
    </dgm:pt>
    <dgm:pt modelId="{FD0828AB-5DCD-4362-8341-C399AD24678B}" type="pres">
      <dgm:prSet presAssocID="{FBBAE538-C286-4BA0-A7E3-157E53CE1C80}" presName="spacer" presStyleCnt="0"/>
      <dgm:spPr/>
    </dgm:pt>
    <dgm:pt modelId="{2CA4A13C-DB37-4A5F-9E9F-1611E17FBDCF}" type="pres">
      <dgm:prSet presAssocID="{1FA8EAF3-E0B1-426A-88E7-F39DA6A4EF08}" presName="parentText" presStyleLbl="node1" presStyleIdx="1" presStyleCnt="4">
        <dgm:presLayoutVars>
          <dgm:chMax val="0"/>
          <dgm:bulletEnabled val="1"/>
        </dgm:presLayoutVars>
      </dgm:prSet>
      <dgm:spPr/>
    </dgm:pt>
    <dgm:pt modelId="{E67693A5-240C-4210-8C49-C079DD0E03D3}" type="pres">
      <dgm:prSet presAssocID="{E361B720-1560-4107-8C06-BB847DF7FF35}" presName="spacer" presStyleCnt="0"/>
      <dgm:spPr/>
    </dgm:pt>
    <dgm:pt modelId="{6EDEF020-3140-4594-9E8E-364C08EA2315}" type="pres">
      <dgm:prSet presAssocID="{EFBE6EA3-7F12-4E9E-8E37-2044FCFA539E}" presName="parentText" presStyleLbl="node1" presStyleIdx="2" presStyleCnt="4">
        <dgm:presLayoutVars>
          <dgm:chMax val="0"/>
          <dgm:bulletEnabled val="1"/>
        </dgm:presLayoutVars>
      </dgm:prSet>
      <dgm:spPr/>
    </dgm:pt>
    <dgm:pt modelId="{A311F383-1E4F-4395-AFE6-CE01F77F4EDC}" type="pres">
      <dgm:prSet presAssocID="{0AEFB3FC-AA97-4479-BACB-E542402F505E}" presName="spacer" presStyleCnt="0"/>
      <dgm:spPr/>
    </dgm:pt>
    <dgm:pt modelId="{5D7EDD99-B082-4C04-B111-6F756A9E9058}" type="pres">
      <dgm:prSet presAssocID="{15CAFEB6-64EA-4DEE-8E48-C7A04CE245D1}" presName="parentText" presStyleLbl="node1" presStyleIdx="3" presStyleCnt="4">
        <dgm:presLayoutVars>
          <dgm:chMax val="0"/>
          <dgm:bulletEnabled val="1"/>
        </dgm:presLayoutVars>
      </dgm:prSet>
      <dgm:spPr/>
    </dgm:pt>
  </dgm:ptLst>
  <dgm:cxnLst>
    <dgm:cxn modelId="{14500E30-F9D2-4714-9818-8B99B79A2646}" srcId="{5C35BE71-0911-408D-87C1-2FCD47378E4F}" destId="{6F889CA7-1345-4263-8EAF-8D83298854D6}" srcOrd="0" destOrd="0" parTransId="{247DA8A0-1F86-44C1-B591-963AA1F95E76}" sibTransId="{FBBAE538-C286-4BA0-A7E3-157E53CE1C80}"/>
    <dgm:cxn modelId="{C3F3663A-73F8-4A20-B643-7DE34E306C60}" type="presOf" srcId="{15CAFEB6-64EA-4DEE-8E48-C7A04CE245D1}" destId="{5D7EDD99-B082-4C04-B111-6F756A9E9058}" srcOrd="0" destOrd="0" presId="urn:microsoft.com/office/officeart/2005/8/layout/vList2"/>
    <dgm:cxn modelId="{57D9CC5D-1DA5-4401-9C64-CE853088D08A}" type="presOf" srcId="{1FA8EAF3-E0B1-426A-88E7-F39DA6A4EF08}" destId="{2CA4A13C-DB37-4A5F-9E9F-1611E17FBDCF}" srcOrd="0" destOrd="0" presId="urn:microsoft.com/office/officeart/2005/8/layout/vList2"/>
    <dgm:cxn modelId="{EDB8326B-7884-4CF0-975C-280C1E99C27D}" srcId="{5C35BE71-0911-408D-87C1-2FCD47378E4F}" destId="{1FA8EAF3-E0B1-426A-88E7-F39DA6A4EF08}" srcOrd="1" destOrd="0" parTransId="{FBAD8242-DE58-49C1-AA36-9B1EABC76029}" sibTransId="{E361B720-1560-4107-8C06-BB847DF7FF35}"/>
    <dgm:cxn modelId="{BCE8DB7B-F60D-4F19-8691-2B544DE98C9A}" type="presOf" srcId="{5C35BE71-0911-408D-87C1-2FCD47378E4F}" destId="{C5897F48-F86F-491A-8540-63245E96C391}" srcOrd="0" destOrd="0" presId="urn:microsoft.com/office/officeart/2005/8/layout/vList2"/>
    <dgm:cxn modelId="{0AEE749F-8B31-4978-A84A-FDC75C42A203}" type="presOf" srcId="{6F889CA7-1345-4263-8EAF-8D83298854D6}" destId="{0B84A7F4-760D-4C08-A2FC-71EEF5DFAFBE}" srcOrd="0" destOrd="0" presId="urn:microsoft.com/office/officeart/2005/8/layout/vList2"/>
    <dgm:cxn modelId="{BC500BA5-BDC9-4BC4-9342-059DE00CF1BF}" srcId="{5C35BE71-0911-408D-87C1-2FCD47378E4F}" destId="{15CAFEB6-64EA-4DEE-8E48-C7A04CE245D1}" srcOrd="3" destOrd="0" parTransId="{32C7E1A2-4A86-4767-9BC9-B746C393CD71}" sibTransId="{87913347-5D45-4DE1-A027-859502D378F1}"/>
    <dgm:cxn modelId="{6DA668EB-2517-4087-ABFA-E39491D32426}" type="presOf" srcId="{EFBE6EA3-7F12-4E9E-8E37-2044FCFA539E}" destId="{6EDEF020-3140-4594-9E8E-364C08EA2315}" srcOrd="0" destOrd="0" presId="urn:microsoft.com/office/officeart/2005/8/layout/vList2"/>
    <dgm:cxn modelId="{3B8666FB-36FA-412E-890E-3F1EDA7358BD}" srcId="{5C35BE71-0911-408D-87C1-2FCD47378E4F}" destId="{EFBE6EA3-7F12-4E9E-8E37-2044FCFA539E}" srcOrd="2" destOrd="0" parTransId="{B6B0C5DE-A6DD-448D-B8BE-1849FF401BF1}" sibTransId="{0AEFB3FC-AA97-4479-BACB-E542402F505E}"/>
    <dgm:cxn modelId="{5DCF2CB4-FCA2-4A1E-A4EE-7577A5D7E0B7}" type="presParOf" srcId="{C5897F48-F86F-491A-8540-63245E96C391}" destId="{0B84A7F4-760D-4C08-A2FC-71EEF5DFAFBE}" srcOrd="0" destOrd="0" presId="urn:microsoft.com/office/officeart/2005/8/layout/vList2"/>
    <dgm:cxn modelId="{C3E9DB57-F81A-413C-BE7A-829B59A0267C}" type="presParOf" srcId="{C5897F48-F86F-491A-8540-63245E96C391}" destId="{FD0828AB-5DCD-4362-8341-C399AD24678B}" srcOrd="1" destOrd="0" presId="urn:microsoft.com/office/officeart/2005/8/layout/vList2"/>
    <dgm:cxn modelId="{66773BD0-C0DE-46C7-A242-FDCAB010A95C}" type="presParOf" srcId="{C5897F48-F86F-491A-8540-63245E96C391}" destId="{2CA4A13C-DB37-4A5F-9E9F-1611E17FBDCF}" srcOrd="2" destOrd="0" presId="urn:microsoft.com/office/officeart/2005/8/layout/vList2"/>
    <dgm:cxn modelId="{1E3B002D-7231-4612-8C44-CED5644C0D15}" type="presParOf" srcId="{C5897F48-F86F-491A-8540-63245E96C391}" destId="{E67693A5-240C-4210-8C49-C079DD0E03D3}" srcOrd="3" destOrd="0" presId="urn:microsoft.com/office/officeart/2005/8/layout/vList2"/>
    <dgm:cxn modelId="{DC5164AE-3527-419D-8CA0-E38C79C9B2A3}" type="presParOf" srcId="{C5897F48-F86F-491A-8540-63245E96C391}" destId="{6EDEF020-3140-4594-9E8E-364C08EA2315}" srcOrd="4" destOrd="0" presId="urn:microsoft.com/office/officeart/2005/8/layout/vList2"/>
    <dgm:cxn modelId="{35B326F4-978C-4D74-8916-574941F8D776}" type="presParOf" srcId="{C5897F48-F86F-491A-8540-63245E96C391}" destId="{A311F383-1E4F-4395-AFE6-CE01F77F4EDC}" srcOrd="5" destOrd="0" presId="urn:microsoft.com/office/officeart/2005/8/layout/vList2"/>
    <dgm:cxn modelId="{F9F85779-DA21-40AE-8A5B-4A6506C6508D}" type="presParOf" srcId="{C5897F48-F86F-491A-8540-63245E96C391}" destId="{5D7EDD99-B082-4C04-B111-6F756A9E9058}"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89E2F9-E333-436E-8151-C8022B454C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8A02F96-AE8F-4DCC-8436-8C4749E1F53B}">
      <dgm:prSet/>
      <dgm:spPr/>
      <dgm:t>
        <a:bodyPr/>
        <a:lstStyle/>
        <a:p>
          <a:pPr>
            <a:lnSpc>
              <a:spcPct val="100000"/>
            </a:lnSpc>
          </a:pPr>
          <a:r>
            <a:rPr lang="en-US" b="1" dirty="0"/>
            <a:t>2. Hospitals</a:t>
          </a:r>
          <a:endParaRPr lang="en-US" dirty="0"/>
        </a:p>
      </dgm:t>
    </dgm:pt>
    <dgm:pt modelId="{34DD7392-61F5-4654-B2D4-AC02B086B3FF}" type="parTrans" cxnId="{C2485C69-FE0A-468A-BE04-DFC8F5D98F7B}">
      <dgm:prSet/>
      <dgm:spPr/>
      <dgm:t>
        <a:bodyPr/>
        <a:lstStyle/>
        <a:p>
          <a:endParaRPr lang="en-US"/>
        </a:p>
      </dgm:t>
    </dgm:pt>
    <dgm:pt modelId="{27FDD419-5721-4FA1-AD2F-5B3BAA1F3A11}" type="sibTrans" cxnId="{C2485C69-FE0A-468A-BE04-DFC8F5D98F7B}">
      <dgm:prSet/>
      <dgm:spPr/>
      <dgm:t>
        <a:bodyPr/>
        <a:lstStyle/>
        <a:p>
          <a:endParaRPr lang="en-US"/>
        </a:p>
      </dgm:t>
    </dgm:pt>
    <dgm:pt modelId="{F2F858C5-9FF9-4DEF-B699-23FD47E547EB}">
      <dgm:prSet/>
      <dgm:spPr/>
      <dgm:t>
        <a:bodyPr/>
        <a:lstStyle/>
        <a:p>
          <a:pPr>
            <a:lnSpc>
              <a:spcPct val="100000"/>
            </a:lnSpc>
          </a:pPr>
          <a:r>
            <a:rPr lang="en-US"/>
            <a:t>• Hospitals provide specialized medical interventions and support services</a:t>
          </a:r>
        </a:p>
      </dgm:t>
    </dgm:pt>
    <dgm:pt modelId="{4182B0A7-F180-4E96-B813-4B8158BD38E2}" type="parTrans" cxnId="{FD1B718A-CE49-4F4F-B543-F86801AD2AC9}">
      <dgm:prSet/>
      <dgm:spPr/>
      <dgm:t>
        <a:bodyPr/>
        <a:lstStyle/>
        <a:p>
          <a:endParaRPr lang="en-US"/>
        </a:p>
      </dgm:t>
    </dgm:pt>
    <dgm:pt modelId="{D1074EA7-D71A-4DF8-BDA1-DECB10EFF405}" type="sibTrans" cxnId="{FD1B718A-CE49-4F4F-B543-F86801AD2AC9}">
      <dgm:prSet/>
      <dgm:spPr/>
      <dgm:t>
        <a:bodyPr/>
        <a:lstStyle/>
        <a:p>
          <a:endParaRPr lang="en-US"/>
        </a:p>
      </dgm:t>
    </dgm:pt>
    <dgm:pt modelId="{FC803D24-7A2D-413A-9058-0F726A996EFB}">
      <dgm:prSet/>
      <dgm:spPr/>
      <dgm:t>
        <a:bodyPr/>
        <a:lstStyle/>
        <a:p>
          <a:pPr>
            <a:lnSpc>
              <a:spcPct val="100000"/>
            </a:lnSpc>
          </a:pPr>
          <a:r>
            <a:rPr lang="en-US"/>
            <a:t>•   Medication adjustments and interventions are given for pain management</a:t>
          </a:r>
        </a:p>
      </dgm:t>
    </dgm:pt>
    <dgm:pt modelId="{5D3A8992-B8DD-43D1-A4EA-7E375FFB2137}" type="parTrans" cxnId="{9C4C3888-A739-4F42-9CCF-95115436FAE9}">
      <dgm:prSet/>
      <dgm:spPr/>
      <dgm:t>
        <a:bodyPr/>
        <a:lstStyle/>
        <a:p>
          <a:endParaRPr lang="en-US"/>
        </a:p>
      </dgm:t>
    </dgm:pt>
    <dgm:pt modelId="{FD84870E-DC8B-4C0E-9CD0-2FA1AF06718E}" type="sibTrans" cxnId="{9C4C3888-A739-4F42-9CCF-95115436FAE9}">
      <dgm:prSet/>
      <dgm:spPr/>
      <dgm:t>
        <a:bodyPr/>
        <a:lstStyle/>
        <a:p>
          <a:endParaRPr lang="en-US"/>
        </a:p>
      </dgm:t>
    </dgm:pt>
    <dgm:pt modelId="{8AECDB18-8E7A-4D30-8C16-993805F3A578}">
      <dgm:prSet/>
      <dgm:spPr/>
      <dgm:t>
        <a:bodyPr/>
        <a:lstStyle/>
        <a:p>
          <a:pPr>
            <a:lnSpc>
              <a:spcPct val="100000"/>
            </a:lnSpc>
          </a:pPr>
          <a:r>
            <a:rPr lang="en-US"/>
            <a:t>•    Family members come with it, and cutting-edge medical technology and treatments occur.</a:t>
          </a:r>
        </a:p>
      </dgm:t>
    </dgm:pt>
    <dgm:pt modelId="{752C1176-87F1-4BDC-8790-686266DFC66F}" type="parTrans" cxnId="{AB15D699-C404-4F30-BE69-3F0E259FCE9C}">
      <dgm:prSet/>
      <dgm:spPr/>
      <dgm:t>
        <a:bodyPr/>
        <a:lstStyle/>
        <a:p>
          <a:endParaRPr lang="en-US"/>
        </a:p>
      </dgm:t>
    </dgm:pt>
    <dgm:pt modelId="{3319877C-42A2-40A5-A76B-353078D99C18}" type="sibTrans" cxnId="{AB15D699-C404-4F30-BE69-3F0E259FCE9C}">
      <dgm:prSet/>
      <dgm:spPr/>
      <dgm:t>
        <a:bodyPr/>
        <a:lstStyle/>
        <a:p>
          <a:endParaRPr lang="en-US"/>
        </a:p>
      </dgm:t>
    </dgm:pt>
    <dgm:pt modelId="{6D404E89-570D-40CF-8502-64F57C48F6A8}" type="pres">
      <dgm:prSet presAssocID="{8489E2F9-E333-436E-8151-C8022B454CFB}" presName="root" presStyleCnt="0">
        <dgm:presLayoutVars>
          <dgm:dir/>
          <dgm:resizeHandles val="exact"/>
        </dgm:presLayoutVars>
      </dgm:prSet>
      <dgm:spPr/>
    </dgm:pt>
    <dgm:pt modelId="{B478CAD2-6F85-45A6-93CF-D76D00EFCB0C}" type="pres">
      <dgm:prSet presAssocID="{48A02F96-AE8F-4DCC-8436-8C4749E1F53B}" presName="compNode" presStyleCnt="0"/>
      <dgm:spPr/>
    </dgm:pt>
    <dgm:pt modelId="{B5965F1B-9DC8-45CE-9816-CA2D0AE3C09A}" type="pres">
      <dgm:prSet presAssocID="{48A02F96-AE8F-4DCC-8436-8C4749E1F53B}" presName="bgRect" presStyleLbl="bgShp" presStyleIdx="0" presStyleCnt="4"/>
      <dgm:spPr/>
    </dgm:pt>
    <dgm:pt modelId="{5A10BB44-E696-461B-B4B4-10CF258611D2}" type="pres">
      <dgm:prSet presAssocID="{48A02F96-AE8F-4DCC-8436-8C4749E1F53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12BC9B6D-42FF-421A-BA5C-44B1FB2D1B4B}" type="pres">
      <dgm:prSet presAssocID="{48A02F96-AE8F-4DCC-8436-8C4749E1F53B}" presName="spaceRect" presStyleCnt="0"/>
      <dgm:spPr/>
    </dgm:pt>
    <dgm:pt modelId="{355A763A-9056-4D22-9923-855C594D4C58}" type="pres">
      <dgm:prSet presAssocID="{48A02F96-AE8F-4DCC-8436-8C4749E1F53B}" presName="parTx" presStyleLbl="revTx" presStyleIdx="0" presStyleCnt="4">
        <dgm:presLayoutVars>
          <dgm:chMax val="0"/>
          <dgm:chPref val="0"/>
        </dgm:presLayoutVars>
      </dgm:prSet>
      <dgm:spPr/>
    </dgm:pt>
    <dgm:pt modelId="{65A5FC70-D858-413A-9497-F432CACDE14B}" type="pres">
      <dgm:prSet presAssocID="{27FDD419-5721-4FA1-AD2F-5B3BAA1F3A11}" presName="sibTrans" presStyleCnt="0"/>
      <dgm:spPr/>
    </dgm:pt>
    <dgm:pt modelId="{DA02C1D4-D5CF-4EDC-BB40-99A56AABFADC}" type="pres">
      <dgm:prSet presAssocID="{F2F858C5-9FF9-4DEF-B699-23FD47E547EB}" presName="compNode" presStyleCnt="0"/>
      <dgm:spPr/>
    </dgm:pt>
    <dgm:pt modelId="{766CC96A-FBE8-460C-87F9-807E31B47809}" type="pres">
      <dgm:prSet presAssocID="{F2F858C5-9FF9-4DEF-B699-23FD47E547EB}" presName="bgRect" presStyleLbl="bgShp" presStyleIdx="1" presStyleCnt="4"/>
      <dgm:spPr/>
    </dgm:pt>
    <dgm:pt modelId="{6E637884-4576-4AC3-9056-4FAEDFBF496E}" type="pres">
      <dgm:prSet presAssocID="{F2F858C5-9FF9-4DEF-B699-23FD47E547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2EB075AC-CFC4-4512-96FB-8B5A66A2911D}" type="pres">
      <dgm:prSet presAssocID="{F2F858C5-9FF9-4DEF-B699-23FD47E547EB}" presName="spaceRect" presStyleCnt="0"/>
      <dgm:spPr/>
    </dgm:pt>
    <dgm:pt modelId="{3C6D5202-5077-40E6-B99E-FBA54A53BC1A}" type="pres">
      <dgm:prSet presAssocID="{F2F858C5-9FF9-4DEF-B699-23FD47E547EB}" presName="parTx" presStyleLbl="revTx" presStyleIdx="1" presStyleCnt="4">
        <dgm:presLayoutVars>
          <dgm:chMax val="0"/>
          <dgm:chPref val="0"/>
        </dgm:presLayoutVars>
      </dgm:prSet>
      <dgm:spPr/>
    </dgm:pt>
    <dgm:pt modelId="{A684D4BA-FF8C-4669-95CF-ECE401E9DA2B}" type="pres">
      <dgm:prSet presAssocID="{D1074EA7-D71A-4DF8-BDA1-DECB10EFF405}" presName="sibTrans" presStyleCnt="0"/>
      <dgm:spPr/>
    </dgm:pt>
    <dgm:pt modelId="{422A4007-BD63-4F4D-9B2A-847ABA89CE98}" type="pres">
      <dgm:prSet presAssocID="{FC803D24-7A2D-413A-9058-0F726A996EFB}" presName="compNode" presStyleCnt="0"/>
      <dgm:spPr/>
    </dgm:pt>
    <dgm:pt modelId="{53ED0BB4-8DB6-4E71-81E4-D8A8B2B2F228}" type="pres">
      <dgm:prSet presAssocID="{FC803D24-7A2D-413A-9058-0F726A996EFB}" presName="bgRect" presStyleLbl="bgShp" presStyleIdx="2" presStyleCnt="4"/>
      <dgm:spPr/>
    </dgm:pt>
    <dgm:pt modelId="{47C39D8B-A371-452D-AA58-23FE90092D8F}" type="pres">
      <dgm:prSet presAssocID="{FC803D24-7A2D-413A-9058-0F726A996EF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ine"/>
        </a:ext>
      </dgm:extLst>
    </dgm:pt>
    <dgm:pt modelId="{03B59161-1570-4A9C-986B-8BFFDA9B2E16}" type="pres">
      <dgm:prSet presAssocID="{FC803D24-7A2D-413A-9058-0F726A996EFB}" presName="spaceRect" presStyleCnt="0"/>
      <dgm:spPr/>
    </dgm:pt>
    <dgm:pt modelId="{0535CA47-16CA-4F10-BB67-10CDC4DA6F16}" type="pres">
      <dgm:prSet presAssocID="{FC803D24-7A2D-413A-9058-0F726A996EFB}" presName="parTx" presStyleLbl="revTx" presStyleIdx="2" presStyleCnt="4">
        <dgm:presLayoutVars>
          <dgm:chMax val="0"/>
          <dgm:chPref val="0"/>
        </dgm:presLayoutVars>
      </dgm:prSet>
      <dgm:spPr/>
    </dgm:pt>
    <dgm:pt modelId="{01430D75-6C70-434A-81F6-EC91C0E1FA1C}" type="pres">
      <dgm:prSet presAssocID="{FD84870E-DC8B-4C0E-9CD0-2FA1AF06718E}" presName="sibTrans" presStyleCnt="0"/>
      <dgm:spPr/>
    </dgm:pt>
    <dgm:pt modelId="{791C791D-8910-4BB4-B042-7DECCA5948C0}" type="pres">
      <dgm:prSet presAssocID="{8AECDB18-8E7A-4D30-8C16-993805F3A578}" presName="compNode" presStyleCnt="0"/>
      <dgm:spPr/>
    </dgm:pt>
    <dgm:pt modelId="{2739EEFA-D654-4796-9DF6-2E3D32A2E436}" type="pres">
      <dgm:prSet presAssocID="{8AECDB18-8E7A-4D30-8C16-993805F3A578}" presName="bgRect" presStyleLbl="bgShp" presStyleIdx="3" presStyleCnt="4"/>
      <dgm:spPr/>
    </dgm:pt>
    <dgm:pt modelId="{05D008FD-530A-4294-8D09-0A4ACF37730C}" type="pres">
      <dgm:prSet presAssocID="{8AECDB18-8E7A-4D30-8C16-993805F3A5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aw"/>
        </a:ext>
      </dgm:extLst>
    </dgm:pt>
    <dgm:pt modelId="{35662B10-636A-4EBA-AD26-FC135B0F2587}" type="pres">
      <dgm:prSet presAssocID="{8AECDB18-8E7A-4D30-8C16-993805F3A578}" presName="spaceRect" presStyleCnt="0"/>
      <dgm:spPr/>
    </dgm:pt>
    <dgm:pt modelId="{D6D37160-B789-4ED9-93FF-9F9B92C94B09}" type="pres">
      <dgm:prSet presAssocID="{8AECDB18-8E7A-4D30-8C16-993805F3A578}" presName="parTx" presStyleLbl="revTx" presStyleIdx="3" presStyleCnt="4">
        <dgm:presLayoutVars>
          <dgm:chMax val="0"/>
          <dgm:chPref val="0"/>
        </dgm:presLayoutVars>
      </dgm:prSet>
      <dgm:spPr/>
    </dgm:pt>
  </dgm:ptLst>
  <dgm:cxnLst>
    <dgm:cxn modelId="{8E0FE70C-F30B-485A-AFDF-1DA68642A5AC}" type="presOf" srcId="{8AECDB18-8E7A-4D30-8C16-993805F3A578}" destId="{D6D37160-B789-4ED9-93FF-9F9B92C94B09}" srcOrd="0" destOrd="0" presId="urn:microsoft.com/office/officeart/2018/2/layout/IconVerticalSolidList"/>
    <dgm:cxn modelId="{C2485C69-FE0A-468A-BE04-DFC8F5D98F7B}" srcId="{8489E2F9-E333-436E-8151-C8022B454CFB}" destId="{48A02F96-AE8F-4DCC-8436-8C4749E1F53B}" srcOrd="0" destOrd="0" parTransId="{34DD7392-61F5-4654-B2D4-AC02B086B3FF}" sibTransId="{27FDD419-5721-4FA1-AD2F-5B3BAA1F3A11}"/>
    <dgm:cxn modelId="{56228C56-7278-41DC-AF27-A6D785DF0BAF}" type="presOf" srcId="{48A02F96-AE8F-4DCC-8436-8C4749E1F53B}" destId="{355A763A-9056-4D22-9923-855C594D4C58}" srcOrd="0" destOrd="0" presId="urn:microsoft.com/office/officeart/2018/2/layout/IconVerticalSolidList"/>
    <dgm:cxn modelId="{24727D81-B7A8-4AE9-B333-4D8B686C43F7}" type="presOf" srcId="{FC803D24-7A2D-413A-9058-0F726A996EFB}" destId="{0535CA47-16CA-4F10-BB67-10CDC4DA6F16}" srcOrd="0" destOrd="0" presId="urn:microsoft.com/office/officeart/2018/2/layout/IconVerticalSolidList"/>
    <dgm:cxn modelId="{9C4C3888-A739-4F42-9CCF-95115436FAE9}" srcId="{8489E2F9-E333-436E-8151-C8022B454CFB}" destId="{FC803D24-7A2D-413A-9058-0F726A996EFB}" srcOrd="2" destOrd="0" parTransId="{5D3A8992-B8DD-43D1-A4EA-7E375FFB2137}" sibTransId="{FD84870E-DC8B-4C0E-9CD0-2FA1AF06718E}"/>
    <dgm:cxn modelId="{FD1B718A-CE49-4F4F-B543-F86801AD2AC9}" srcId="{8489E2F9-E333-436E-8151-C8022B454CFB}" destId="{F2F858C5-9FF9-4DEF-B699-23FD47E547EB}" srcOrd="1" destOrd="0" parTransId="{4182B0A7-F180-4E96-B813-4B8158BD38E2}" sibTransId="{D1074EA7-D71A-4DF8-BDA1-DECB10EFF405}"/>
    <dgm:cxn modelId="{E9157C8B-6014-4654-9767-08E7A91C64B9}" type="presOf" srcId="{F2F858C5-9FF9-4DEF-B699-23FD47E547EB}" destId="{3C6D5202-5077-40E6-B99E-FBA54A53BC1A}" srcOrd="0" destOrd="0" presId="urn:microsoft.com/office/officeart/2018/2/layout/IconVerticalSolidList"/>
    <dgm:cxn modelId="{5762BA97-BE82-4FD8-83D8-59F3DC6B7C6E}" type="presOf" srcId="{8489E2F9-E333-436E-8151-C8022B454CFB}" destId="{6D404E89-570D-40CF-8502-64F57C48F6A8}" srcOrd="0" destOrd="0" presId="urn:microsoft.com/office/officeart/2018/2/layout/IconVerticalSolidList"/>
    <dgm:cxn modelId="{AB15D699-C404-4F30-BE69-3F0E259FCE9C}" srcId="{8489E2F9-E333-436E-8151-C8022B454CFB}" destId="{8AECDB18-8E7A-4D30-8C16-993805F3A578}" srcOrd="3" destOrd="0" parTransId="{752C1176-87F1-4BDC-8790-686266DFC66F}" sibTransId="{3319877C-42A2-40A5-A76B-353078D99C18}"/>
    <dgm:cxn modelId="{F09D1563-786A-42CC-89BE-F9A4F24B6794}" type="presParOf" srcId="{6D404E89-570D-40CF-8502-64F57C48F6A8}" destId="{B478CAD2-6F85-45A6-93CF-D76D00EFCB0C}" srcOrd="0" destOrd="0" presId="urn:microsoft.com/office/officeart/2018/2/layout/IconVerticalSolidList"/>
    <dgm:cxn modelId="{1864B71D-8561-4CF7-8394-8F7660E41DC4}" type="presParOf" srcId="{B478CAD2-6F85-45A6-93CF-D76D00EFCB0C}" destId="{B5965F1B-9DC8-45CE-9816-CA2D0AE3C09A}" srcOrd="0" destOrd="0" presId="urn:microsoft.com/office/officeart/2018/2/layout/IconVerticalSolidList"/>
    <dgm:cxn modelId="{F5958AB9-5877-49A5-BA41-00F7A8457C72}" type="presParOf" srcId="{B478CAD2-6F85-45A6-93CF-D76D00EFCB0C}" destId="{5A10BB44-E696-461B-B4B4-10CF258611D2}" srcOrd="1" destOrd="0" presId="urn:microsoft.com/office/officeart/2018/2/layout/IconVerticalSolidList"/>
    <dgm:cxn modelId="{1E354A27-EDD8-4EE0-9963-333103D68D90}" type="presParOf" srcId="{B478CAD2-6F85-45A6-93CF-D76D00EFCB0C}" destId="{12BC9B6D-42FF-421A-BA5C-44B1FB2D1B4B}" srcOrd="2" destOrd="0" presId="urn:microsoft.com/office/officeart/2018/2/layout/IconVerticalSolidList"/>
    <dgm:cxn modelId="{4ECB8AB1-13B4-48A1-A3AC-C8267738BFAF}" type="presParOf" srcId="{B478CAD2-6F85-45A6-93CF-D76D00EFCB0C}" destId="{355A763A-9056-4D22-9923-855C594D4C58}" srcOrd="3" destOrd="0" presId="urn:microsoft.com/office/officeart/2018/2/layout/IconVerticalSolidList"/>
    <dgm:cxn modelId="{F63C5E5D-299D-43DB-A97E-FD4E84CD7AFE}" type="presParOf" srcId="{6D404E89-570D-40CF-8502-64F57C48F6A8}" destId="{65A5FC70-D858-413A-9497-F432CACDE14B}" srcOrd="1" destOrd="0" presId="urn:microsoft.com/office/officeart/2018/2/layout/IconVerticalSolidList"/>
    <dgm:cxn modelId="{85A0820A-790D-41F9-8A21-A6B34BA28353}" type="presParOf" srcId="{6D404E89-570D-40CF-8502-64F57C48F6A8}" destId="{DA02C1D4-D5CF-4EDC-BB40-99A56AABFADC}" srcOrd="2" destOrd="0" presId="urn:microsoft.com/office/officeart/2018/2/layout/IconVerticalSolidList"/>
    <dgm:cxn modelId="{85D7F862-E888-4F64-9977-C59A18DD90A0}" type="presParOf" srcId="{DA02C1D4-D5CF-4EDC-BB40-99A56AABFADC}" destId="{766CC96A-FBE8-460C-87F9-807E31B47809}" srcOrd="0" destOrd="0" presId="urn:microsoft.com/office/officeart/2018/2/layout/IconVerticalSolidList"/>
    <dgm:cxn modelId="{F463C126-A0E9-48DF-B807-80A9AB3A6AB6}" type="presParOf" srcId="{DA02C1D4-D5CF-4EDC-BB40-99A56AABFADC}" destId="{6E637884-4576-4AC3-9056-4FAEDFBF496E}" srcOrd="1" destOrd="0" presId="urn:microsoft.com/office/officeart/2018/2/layout/IconVerticalSolidList"/>
    <dgm:cxn modelId="{A715F717-5BC4-47A7-8875-2084E12B3384}" type="presParOf" srcId="{DA02C1D4-D5CF-4EDC-BB40-99A56AABFADC}" destId="{2EB075AC-CFC4-4512-96FB-8B5A66A2911D}" srcOrd="2" destOrd="0" presId="urn:microsoft.com/office/officeart/2018/2/layout/IconVerticalSolidList"/>
    <dgm:cxn modelId="{41CED71F-1688-485E-A94E-B38BD97FACB3}" type="presParOf" srcId="{DA02C1D4-D5CF-4EDC-BB40-99A56AABFADC}" destId="{3C6D5202-5077-40E6-B99E-FBA54A53BC1A}" srcOrd="3" destOrd="0" presId="urn:microsoft.com/office/officeart/2018/2/layout/IconVerticalSolidList"/>
    <dgm:cxn modelId="{2A76B270-86EA-46B6-B0BF-A0831B11D0F0}" type="presParOf" srcId="{6D404E89-570D-40CF-8502-64F57C48F6A8}" destId="{A684D4BA-FF8C-4669-95CF-ECE401E9DA2B}" srcOrd="3" destOrd="0" presId="urn:microsoft.com/office/officeart/2018/2/layout/IconVerticalSolidList"/>
    <dgm:cxn modelId="{0B8C291F-43F9-4AC6-9E2C-3520171B6ABF}" type="presParOf" srcId="{6D404E89-570D-40CF-8502-64F57C48F6A8}" destId="{422A4007-BD63-4F4D-9B2A-847ABA89CE98}" srcOrd="4" destOrd="0" presId="urn:microsoft.com/office/officeart/2018/2/layout/IconVerticalSolidList"/>
    <dgm:cxn modelId="{348C3CB2-FD1C-47D1-90D0-9FD55BC43FEF}" type="presParOf" srcId="{422A4007-BD63-4F4D-9B2A-847ABA89CE98}" destId="{53ED0BB4-8DB6-4E71-81E4-D8A8B2B2F228}" srcOrd="0" destOrd="0" presId="urn:microsoft.com/office/officeart/2018/2/layout/IconVerticalSolidList"/>
    <dgm:cxn modelId="{C004D5C1-D46B-47C1-A62A-20F8EA2C85BA}" type="presParOf" srcId="{422A4007-BD63-4F4D-9B2A-847ABA89CE98}" destId="{47C39D8B-A371-452D-AA58-23FE90092D8F}" srcOrd="1" destOrd="0" presId="urn:microsoft.com/office/officeart/2018/2/layout/IconVerticalSolidList"/>
    <dgm:cxn modelId="{D4917DCB-0F7A-4289-8870-3F618B24C456}" type="presParOf" srcId="{422A4007-BD63-4F4D-9B2A-847ABA89CE98}" destId="{03B59161-1570-4A9C-986B-8BFFDA9B2E16}" srcOrd="2" destOrd="0" presId="urn:microsoft.com/office/officeart/2018/2/layout/IconVerticalSolidList"/>
    <dgm:cxn modelId="{1BE051F6-3CA4-4CF6-A3D6-7F9DF8581917}" type="presParOf" srcId="{422A4007-BD63-4F4D-9B2A-847ABA89CE98}" destId="{0535CA47-16CA-4F10-BB67-10CDC4DA6F16}" srcOrd="3" destOrd="0" presId="urn:microsoft.com/office/officeart/2018/2/layout/IconVerticalSolidList"/>
    <dgm:cxn modelId="{22758D53-66A6-45C7-8610-A127FFCEB841}" type="presParOf" srcId="{6D404E89-570D-40CF-8502-64F57C48F6A8}" destId="{01430D75-6C70-434A-81F6-EC91C0E1FA1C}" srcOrd="5" destOrd="0" presId="urn:microsoft.com/office/officeart/2018/2/layout/IconVerticalSolidList"/>
    <dgm:cxn modelId="{1E1602B0-39AE-4E6C-BA93-0D3456E1DBCE}" type="presParOf" srcId="{6D404E89-570D-40CF-8502-64F57C48F6A8}" destId="{791C791D-8910-4BB4-B042-7DECCA5948C0}" srcOrd="6" destOrd="0" presId="urn:microsoft.com/office/officeart/2018/2/layout/IconVerticalSolidList"/>
    <dgm:cxn modelId="{B4E18B29-ABD3-42D6-872A-32A2488F0C73}" type="presParOf" srcId="{791C791D-8910-4BB4-B042-7DECCA5948C0}" destId="{2739EEFA-D654-4796-9DF6-2E3D32A2E436}" srcOrd="0" destOrd="0" presId="urn:microsoft.com/office/officeart/2018/2/layout/IconVerticalSolidList"/>
    <dgm:cxn modelId="{40D43862-6D8D-4CE8-8DEA-98A07CF5454A}" type="presParOf" srcId="{791C791D-8910-4BB4-B042-7DECCA5948C0}" destId="{05D008FD-530A-4294-8D09-0A4ACF37730C}" srcOrd="1" destOrd="0" presId="urn:microsoft.com/office/officeart/2018/2/layout/IconVerticalSolidList"/>
    <dgm:cxn modelId="{D255B824-63D6-4734-B042-6D6ACE554035}" type="presParOf" srcId="{791C791D-8910-4BB4-B042-7DECCA5948C0}" destId="{35662B10-636A-4EBA-AD26-FC135B0F2587}" srcOrd="2" destOrd="0" presId="urn:microsoft.com/office/officeart/2018/2/layout/IconVerticalSolidList"/>
    <dgm:cxn modelId="{1B211CE3-2D05-43EB-854F-27239CF050C2}" type="presParOf" srcId="{791C791D-8910-4BB4-B042-7DECCA5948C0}" destId="{D6D37160-B789-4ED9-93FF-9F9B92C94B0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FEDF1-CC3F-4F85-B8E8-5B78F53C95B5}">
      <dsp:nvSpPr>
        <dsp:cNvPr id="0" name=""/>
        <dsp:cNvSpPr/>
      </dsp:nvSpPr>
      <dsp:spPr>
        <a:xfrm>
          <a:off x="0" y="454"/>
          <a:ext cx="5069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23AA77-E999-4B8C-BC3C-E6CEEC5F4653}">
      <dsp:nvSpPr>
        <dsp:cNvPr id="0" name=""/>
        <dsp:cNvSpPr/>
      </dsp:nvSpPr>
      <dsp:spPr>
        <a:xfrm>
          <a:off x="0" y="454"/>
          <a:ext cx="5069912" cy="53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latin typeface="Arial" panose="020B0604020202020204" pitchFamily="34" charset="0"/>
              <a:cs typeface="Arial" panose="020B0604020202020204" pitchFamily="34" charset="0"/>
            </a:rPr>
            <a:t>Debate Group presentation </a:t>
          </a:r>
          <a:endParaRPr lang="en-US" sz="2800" kern="1200" dirty="0">
            <a:solidFill>
              <a:schemeClr val="tx1"/>
            </a:solidFill>
            <a:latin typeface="Arial" panose="020B0604020202020204" pitchFamily="34" charset="0"/>
            <a:cs typeface="Arial" panose="020B0604020202020204" pitchFamily="34" charset="0"/>
          </a:endParaRPr>
        </a:p>
      </dsp:txBody>
      <dsp:txXfrm>
        <a:off x="0" y="454"/>
        <a:ext cx="5069912" cy="531883"/>
      </dsp:txXfrm>
    </dsp:sp>
    <dsp:sp modelId="{8DBEC3C4-BEE5-4944-BF24-42C61D957787}">
      <dsp:nvSpPr>
        <dsp:cNvPr id="0" name=""/>
        <dsp:cNvSpPr/>
      </dsp:nvSpPr>
      <dsp:spPr>
        <a:xfrm>
          <a:off x="0" y="532338"/>
          <a:ext cx="5069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256FF-5A24-42F4-8AD2-7D7F7EBC3BDE}">
      <dsp:nvSpPr>
        <dsp:cNvPr id="0" name=""/>
        <dsp:cNvSpPr/>
      </dsp:nvSpPr>
      <dsp:spPr>
        <a:xfrm>
          <a:off x="0" y="532338"/>
          <a:ext cx="5069912" cy="53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Student name –Kuljit Kaur -2028451</a:t>
          </a:r>
          <a:endParaRPr lang="en-US" sz="1900" kern="1200" dirty="0">
            <a:latin typeface="Arial" panose="020B0604020202020204" pitchFamily="34" charset="0"/>
            <a:cs typeface="Arial" panose="020B0604020202020204" pitchFamily="34" charset="0"/>
          </a:endParaRPr>
        </a:p>
      </dsp:txBody>
      <dsp:txXfrm>
        <a:off x="0" y="532338"/>
        <a:ext cx="5069912" cy="531883"/>
      </dsp:txXfrm>
    </dsp:sp>
    <dsp:sp modelId="{62B21093-C625-4143-A319-902C855A9E2F}">
      <dsp:nvSpPr>
        <dsp:cNvPr id="0" name=""/>
        <dsp:cNvSpPr/>
      </dsp:nvSpPr>
      <dsp:spPr>
        <a:xfrm>
          <a:off x="0" y="1064222"/>
          <a:ext cx="5069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31EDE8-7A80-4B20-A9A4-D6D87B170874}">
      <dsp:nvSpPr>
        <dsp:cNvPr id="0" name=""/>
        <dsp:cNvSpPr/>
      </dsp:nvSpPr>
      <dsp:spPr>
        <a:xfrm>
          <a:off x="0" y="1064222"/>
          <a:ext cx="5069912" cy="53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Tabitha Kalyan -2020004</a:t>
          </a:r>
          <a:endParaRPr lang="en-US" sz="1900" kern="1200" dirty="0">
            <a:latin typeface="Arial" panose="020B0604020202020204" pitchFamily="34" charset="0"/>
            <a:cs typeface="Arial" panose="020B0604020202020204" pitchFamily="34" charset="0"/>
          </a:endParaRPr>
        </a:p>
      </dsp:txBody>
      <dsp:txXfrm>
        <a:off x="0" y="1064222"/>
        <a:ext cx="5069912" cy="531883"/>
      </dsp:txXfrm>
    </dsp:sp>
    <dsp:sp modelId="{0E763A92-3B29-4D52-A2C1-2C97374FF6E1}">
      <dsp:nvSpPr>
        <dsp:cNvPr id="0" name=""/>
        <dsp:cNvSpPr/>
      </dsp:nvSpPr>
      <dsp:spPr>
        <a:xfrm>
          <a:off x="0" y="1596106"/>
          <a:ext cx="5069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F115A-152C-4ED5-979F-E4423D654C0B}">
      <dsp:nvSpPr>
        <dsp:cNvPr id="0" name=""/>
        <dsp:cNvSpPr/>
      </dsp:nvSpPr>
      <dsp:spPr>
        <a:xfrm>
          <a:off x="0" y="1596106"/>
          <a:ext cx="5069912" cy="53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Module:- Living with care :The Older Person </a:t>
          </a:r>
          <a:endParaRPr lang="en-US" sz="1900" kern="1200" dirty="0">
            <a:latin typeface="Arial" panose="020B0604020202020204" pitchFamily="34" charset="0"/>
            <a:cs typeface="Arial" panose="020B0604020202020204" pitchFamily="34" charset="0"/>
          </a:endParaRPr>
        </a:p>
      </dsp:txBody>
      <dsp:txXfrm>
        <a:off x="0" y="1596106"/>
        <a:ext cx="5069912" cy="531883"/>
      </dsp:txXfrm>
    </dsp:sp>
    <dsp:sp modelId="{6829347F-DE1D-4875-9700-4DAD12B1851E}">
      <dsp:nvSpPr>
        <dsp:cNvPr id="0" name=""/>
        <dsp:cNvSpPr/>
      </dsp:nvSpPr>
      <dsp:spPr>
        <a:xfrm>
          <a:off x="0" y="2127989"/>
          <a:ext cx="5069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62A13-2909-438F-896A-A33D49756D3C}">
      <dsp:nvSpPr>
        <dsp:cNvPr id="0" name=""/>
        <dsp:cNvSpPr/>
      </dsp:nvSpPr>
      <dsp:spPr>
        <a:xfrm>
          <a:off x="0" y="2127989"/>
          <a:ext cx="5069912" cy="53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Module Code:-BMHP6009</a:t>
          </a:r>
          <a:endParaRPr lang="en-US" sz="1900" kern="1200" dirty="0">
            <a:latin typeface="Arial" panose="020B0604020202020204" pitchFamily="34" charset="0"/>
            <a:cs typeface="Arial" panose="020B0604020202020204" pitchFamily="34" charset="0"/>
          </a:endParaRPr>
        </a:p>
      </dsp:txBody>
      <dsp:txXfrm>
        <a:off x="0" y="2127989"/>
        <a:ext cx="5069912" cy="531883"/>
      </dsp:txXfrm>
    </dsp:sp>
    <dsp:sp modelId="{9E405224-6472-4B7D-B8DA-886C582FCF6A}">
      <dsp:nvSpPr>
        <dsp:cNvPr id="0" name=""/>
        <dsp:cNvSpPr/>
      </dsp:nvSpPr>
      <dsp:spPr>
        <a:xfrm>
          <a:off x="0" y="2659873"/>
          <a:ext cx="5069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59C47-C619-4E72-8022-D5E97A8C0A68}">
      <dsp:nvSpPr>
        <dsp:cNvPr id="0" name=""/>
        <dsp:cNvSpPr/>
      </dsp:nvSpPr>
      <dsp:spPr>
        <a:xfrm>
          <a:off x="0" y="2659873"/>
          <a:ext cx="5069912" cy="53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Lecturer :- Liz Tilly, Joanne Davies </a:t>
          </a:r>
          <a:endParaRPr lang="en-US" sz="1900" kern="1200" dirty="0">
            <a:latin typeface="Arial" panose="020B0604020202020204" pitchFamily="34" charset="0"/>
            <a:cs typeface="Arial" panose="020B0604020202020204" pitchFamily="34" charset="0"/>
          </a:endParaRPr>
        </a:p>
      </dsp:txBody>
      <dsp:txXfrm>
        <a:off x="0" y="2659873"/>
        <a:ext cx="5069912" cy="531883"/>
      </dsp:txXfrm>
    </dsp:sp>
    <dsp:sp modelId="{C3CC718D-3924-4F8C-BE06-2C5B11B758CC}">
      <dsp:nvSpPr>
        <dsp:cNvPr id="0" name=""/>
        <dsp:cNvSpPr/>
      </dsp:nvSpPr>
      <dsp:spPr>
        <a:xfrm>
          <a:off x="0" y="3191757"/>
          <a:ext cx="5069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A277D-CCFD-4736-B2B5-0C38A93045B5}">
      <dsp:nvSpPr>
        <dsp:cNvPr id="0" name=""/>
        <dsp:cNvSpPr/>
      </dsp:nvSpPr>
      <dsp:spPr>
        <a:xfrm>
          <a:off x="0" y="3191757"/>
          <a:ext cx="5069912" cy="53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Title :- Debate Presentation </a:t>
          </a:r>
          <a:endParaRPr lang="en-US" sz="1900" kern="1200" dirty="0">
            <a:latin typeface="Arial" panose="020B0604020202020204" pitchFamily="34" charset="0"/>
            <a:cs typeface="Arial" panose="020B0604020202020204" pitchFamily="34" charset="0"/>
          </a:endParaRPr>
        </a:p>
      </dsp:txBody>
      <dsp:txXfrm>
        <a:off x="0" y="3191757"/>
        <a:ext cx="5069912" cy="5318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11567-D580-41DE-97A7-9497ED382520}">
      <dsp:nvSpPr>
        <dsp:cNvPr id="0" name=""/>
        <dsp:cNvSpPr/>
      </dsp:nvSpPr>
      <dsp:spPr>
        <a:xfrm>
          <a:off x="23848" y="949"/>
          <a:ext cx="2374984" cy="142499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•It encompasses preventing, diagnosing, and treating symptoms</a:t>
          </a:r>
          <a:endParaRPr lang="en-US" sz="2000" kern="1200" dirty="0"/>
        </a:p>
      </dsp:txBody>
      <dsp:txXfrm>
        <a:off x="23848" y="949"/>
        <a:ext cx="2374984" cy="1424990"/>
      </dsp:txXfrm>
    </dsp:sp>
    <dsp:sp modelId="{F37EA3D8-6AAC-4717-B5C0-AEE4B45B0D6E}">
      <dsp:nvSpPr>
        <dsp:cNvPr id="0" name=""/>
        <dsp:cNvSpPr/>
      </dsp:nvSpPr>
      <dsp:spPr>
        <a:xfrm>
          <a:off x="2636331" y="949"/>
          <a:ext cx="2374984" cy="1424990"/>
        </a:xfrm>
        <a:prstGeom prst="rect">
          <a:avLst/>
        </a:prstGeom>
        <a:solidFill>
          <a:schemeClr val="accent5">
            <a:hueOff val="-2252848"/>
            <a:satOff val="-5806"/>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•Palliative care helps in managing the extreme symptoms/suffering </a:t>
          </a:r>
          <a:endParaRPr lang="en-US" sz="2000" kern="1200"/>
        </a:p>
      </dsp:txBody>
      <dsp:txXfrm>
        <a:off x="2636331" y="949"/>
        <a:ext cx="2374984" cy="1424990"/>
      </dsp:txXfrm>
    </dsp:sp>
    <dsp:sp modelId="{05D0C41C-EA8F-47B9-85AF-B9A4C1060FB8}">
      <dsp:nvSpPr>
        <dsp:cNvPr id="0" name=""/>
        <dsp:cNvSpPr/>
      </dsp:nvSpPr>
      <dsp:spPr>
        <a:xfrm>
          <a:off x="23848" y="1663438"/>
          <a:ext cx="2374984" cy="1424990"/>
        </a:xfrm>
        <a:prstGeom prst="rect">
          <a:avLst/>
        </a:prstGeom>
        <a:solidFill>
          <a:schemeClr val="accent5">
            <a:hueOff val="-4505695"/>
            <a:satOff val="-11613"/>
            <a:lumOff val="-784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•It focuses on aggressive symptom management and psychosocial support</a:t>
          </a:r>
          <a:endParaRPr lang="en-US" sz="2000" kern="1200"/>
        </a:p>
      </dsp:txBody>
      <dsp:txXfrm>
        <a:off x="23848" y="1663438"/>
        <a:ext cx="2374984" cy="1424990"/>
      </dsp:txXfrm>
    </dsp:sp>
    <dsp:sp modelId="{0A1CBD2C-98A9-4C8E-8868-2FBE2C71A65E}">
      <dsp:nvSpPr>
        <dsp:cNvPr id="0" name=""/>
        <dsp:cNvSpPr/>
      </dsp:nvSpPr>
      <dsp:spPr>
        <a:xfrm>
          <a:off x="2636331" y="1663438"/>
          <a:ext cx="2374984" cy="1424990"/>
        </a:xfrm>
        <a:prstGeom prst="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•It helps in the optimization of the quality of life</a:t>
          </a:r>
          <a:endParaRPr lang="en-US" sz="2000" kern="1200"/>
        </a:p>
      </dsp:txBody>
      <dsp:txXfrm>
        <a:off x="2636331" y="1663438"/>
        <a:ext cx="2374984" cy="14249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4A7F4-760D-4C08-A2FC-71EEF5DFAFBE}">
      <dsp:nvSpPr>
        <dsp:cNvPr id="0" name=""/>
        <dsp:cNvSpPr/>
      </dsp:nvSpPr>
      <dsp:spPr>
        <a:xfrm>
          <a:off x="0" y="267690"/>
          <a:ext cx="4116705" cy="65154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b="1" i="0" kern="1200"/>
            <a:t>1. Care homes</a:t>
          </a:r>
          <a:endParaRPr lang="en-US" sz="1500" kern="1200"/>
        </a:p>
      </dsp:txBody>
      <dsp:txXfrm>
        <a:off x="31806" y="299496"/>
        <a:ext cx="4053093" cy="587931"/>
      </dsp:txXfrm>
    </dsp:sp>
    <dsp:sp modelId="{2CA4A13C-DB37-4A5F-9E9F-1611E17FBDCF}">
      <dsp:nvSpPr>
        <dsp:cNvPr id="0" name=""/>
        <dsp:cNvSpPr/>
      </dsp:nvSpPr>
      <dsp:spPr>
        <a:xfrm>
          <a:off x="0" y="962434"/>
          <a:ext cx="4116705" cy="65154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b="0" i="0" kern="1200" dirty="0"/>
            <a:t>•. Care homes are residential settings for individuals where support and assistance occur.</a:t>
          </a:r>
          <a:endParaRPr lang="en-US" sz="1500" kern="1200" dirty="0"/>
        </a:p>
      </dsp:txBody>
      <dsp:txXfrm>
        <a:off x="31806" y="994240"/>
        <a:ext cx="4053093" cy="587931"/>
      </dsp:txXfrm>
    </dsp:sp>
    <dsp:sp modelId="{6EDEF020-3140-4594-9E8E-364C08EA2315}">
      <dsp:nvSpPr>
        <dsp:cNvPr id="0" name=""/>
        <dsp:cNvSpPr/>
      </dsp:nvSpPr>
      <dsp:spPr>
        <a:xfrm>
          <a:off x="0" y="1657178"/>
          <a:ext cx="4116705" cy="65154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b="0" i="0" kern="1200"/>
            <a:t>•  Trained staff are present to fulfill medical needs</a:t>
          </a:r>
          <a:endParaRPr lang="en-US" sz="1500" kern="1200"/>
        </a:p>
      </dsp:txBody>
      <dsp:txXfrm>
        <a:off x="31806" y="1688984"/>
        <a:ext cx="4053093" cy="587931"/>
      </dsp:txXfrm>
    </dsp:sp>
    <dsp:sp modelId="{5D7EDD99-B082-4C04-B111-6F756A9E9058}">
      <dsp:nvSpPr>
        <dsp:cNvPr id="0" name=""/>
        <dsp:cNvSpPr/>
      </dsp:nvSpPr>
      <dsp:spPr>
        <a:xfrm>
          <a:off x="0" y="2351922"/>
          <a:ext cx="4116705" cy="65154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b="0" i="0" kern="1200"/>
            <a:t>•. Counselling services and regular social collaborations are conducted</a:t>
          </a:r>
          <a:endParaRPr lang="en-US" sz="1500" kern="1200"/>
        </a:p>
      </dsp:txBody>
      <dsp:txXfrm>
        <a:off x="31806" y="2383728"/>
        <a:ext cx="4053093" cy="5879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65F1B-9DC8-45CE-9816-CA2D0AE3C09A}">
      <dsp:nvSpPr>
        <dsp:cNvPr id="0" name=""/>
        <dsp:cNvSpPr/>
      </dsp:nvSpPr>
      <dsp:spPr>
        <a:xfrm>
          <a:off x="0" y="1266"/>
          <a:ext cx="4116705" cy="5388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10BB44-E696-461B-B4B4-10CF258611D2}">
      <dsp:nvSpPr>
        <dsp:cNvPr id="0" name=""/>
        <dsp:cNvSpPr/>
      </dsp:nvSpPr>
      <dsp:spPr>
        <a:xfrm>
          <a:off x="162998" y="122504"/>
          <a:ext cx="296649" cy="2963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5A763A-9056-4D22-9923-855C594D4C58}">
      <dsp:nvSpPr>
        <dsp:cNvPr id="0" name=""/>
        <dsp:cNvSpPr/>
      </dsp:nvSpPr>
      <dsp:spPr>
        <a:xfrm>
          <a:off x="622646" y="1266"/>
          <a:ext cx="3333515" cy="539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83" tIns="57083" rIns="57083" bIns="57083" numCol="1" spcCol="1270" anchor="ctr" anchorCtr="0">
          <a:noAutofit/>
        </a:bodyPr>
        <a:lstStyle/>
        <a:p>
          <a:pPr marL="0" lvl="0" indent="0" algn="l" defTabSz="622300">
            <a:lnSpc>
              <a:spcPct val="100000"/>
            </a:lnSpc>
            <a:spcBef>
              <a:spcPct val="0"/>
            </a:spcBef>
            <a:spcAft>
              <a:spcPct val="35000"/>
            </a:spcAft>
            <a:buNone/>
          </a:pPr>
          <a:r>
            <a:rPr lang="en-US" sz="1400" b="1" kern="1200" dirty="0"/>
            <a:t>2. Hospitals</a:t>
          </a:r>
          <a:endParaRPr lang="en-US" sz="1400" kern="1200" dirty="0"/>
        </a:p>
      </dsp:txBody>
      <dsp:txXfrm>
        <a:off x="622646" y="1266"/>
        <a:ext cx="3333515" cy="539363"/>
      </dsp:txXfrm>
    </dsp:sp>
    <dsp:sp modelId="{766CC96A-FBE8-460C-87F9-807E31B47809}">
      <dsp:nvSpPr>
        <dsp:cNvPr id="0" name=""/>
        <dsp:cNvSpPr/>
      </dsp:nvSpPr>
      <dsp:spPr>
        <a:xfrm>
          <a:off x="0" y="663912"/>
          <a:ext cx="4116705" cy="5388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37884-4576-4AC3-9056-4FAEDFBF496E}">
      <dsp:nvSpPr>
        <dsp:cNvPr id="0" name=""/>
        <dsp:cNvSpPr/>
      </dsp:nvSpPr>
      <dsp:spPr>
        <a:xfrm>
          <a:off x="162998" y="785150"/>
          <a:ext cx="296649" cy="2963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6D5202-5077-40E6-B99E-FBA54A53BC1A}">
      <dsp:nvSpPr>
        <dsp:cNvPr id="0" name=""/>
        <dsp:cNvSpPr/>
      </dsp:nvSpPr>
      <dsp:spPr>
        <a:xfrm>
          <a:off x="622646" y="663912"/>
          <a:ext cx="3333515" cy="539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83" tIns="57083" rIns="57083" bIns="57083" numCol="1" spcCol="1270" anchor="ctr" anchorCtr="0">
          <a:noAutofit/>
        </a:bodyPr>
        <a:lstStyle/>
        <a:p>
          <a:pPr marL="0" lvl="0" indent="0" algn="l" defTabSz="622300">
            <a:lnSpc>
              <a:spcPct val="100000"/>
            </a:lnSpc>
            <a:spcBef>
              <a:spcPct val="0"/>
            </a:spcBef>
            <a:spcAft>
              <a:spcPct val="35000"/>
            </a:spcAft>
            <a:buNone/>
          </a:pPr>
          <a:r>
            <a:rPr lang="en-US" sz="1400" kern="1200"/>
            <a:t>• Hospitals provide specialized medical interventions and support services</a:t>
          </a:r>
        </a:p>
      </dsp:txBody>
      <dsp:txXfrm>
        <a:off x="622646" y="663912"/>
        <a:ext cx="3333515" cy="539363"/>
      </dsp:txXfrm>
    </dsp:sp>
    <dsp:sp modelId="{53ED0BB4-8DB6-4E71-81E4-D8A8B2B2F228}">
      <dsp:nvSpPr>
        <dsp:cNvPr id="0" name=""/>
        <dsp:cNvSpPr/>
      </dsp:nvSpPr>
      <dsp:spPr>
        <a:xfrm>
          <a:off x="0" y="1326559"/>
          <a:ext cx="4116705" cy="5388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39D8B-A371-452D-AA58-23FE90092D8F}">
      <dsp:nvSpPr>
        <dsp:cNvPr id="0" name=""/>
        <dsp:cNvSpPr/>
      </dsp:nvSpPr>
      <dsp:spPr>
        <a:xfrm>
          <a:off x="162998" y="1447797"/>
          <a:ext cx="296649" cy="2963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35CA47-16CA-4F10-BB67-10CDC4DA6F16}">
      <dsp:nvSpPr>
        <dsp:cNvPr id="0" name=""/>
        <dsp:cNvSpPr/>
      </dsp:nvSpPr>
      <dsp:spPr>
        <a:xfrm>
          <a:off x="622646" y="1326559"/>
          <a:ext cx="3333515" cy="539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83" tIns="57083" rIns="57083" bIns="57083" numCol="1" spcCol="1270" anchor="ctr" anchorCtr="0">
          <a:noAutofit/>
        </a:bodyPr>
        <a:lstStyle/>
        <a:p>
          <a:pPr marL="0" lvl="0" indent="0" algn="l" defTabSz="622300">
            <a:lnSpc>
              <a:spcPct val="100000"/>
            </a:lnSpc>
            <a:spcBef>
              <a:spcPct val="0"/>
            </a:spcBef>
            <a:spcAft>
              <a:spcPct val="35000"/>
            </a:spcAft>
            <a:buNone/>
          </a:pPr>
          <a:r>
            <a:rPr lang="en-US" sz="1400" kern="1200"/>
            <a:t>•   Medication adjustments and interventions are given for pain management</a:t>
          </a:r>
        </a:p>
      </dsp:txBody>
      <dsp:txXfrm>
        <a:off x="622646" y="1326559"/>
        <a:ext cx="3333515" cy="539363"/>
      </dsp:txXfrm>
    </dsp:sp>
    <dsp:sp modelId="{2739EEFA-D654-4796-9DF6-2E3D32A2E436}">
      <dsp:nvSpPr>
        <dsp:cNvPr id="0" name=""/>
        <dsp:cNvSpPr/>
      </dsp:nvSpPr>
      <dsp:spPr>
        <a:xfrm>
          <a:off x="0" y="1989205"/>
          <a:ext cx="4116705" cy="5388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008FD-530A-4294-8D09-0A4ACF37730C}">
      <dsp:nvSpPr>
        <dsp:cNvPr id="0" name=""/>
        <dsp:cNvSpPr/>
      </dsp:nvSpPr>
      <dsp:spPr>
        <a:xfrm>
          <a:off x="162998" y="2110443"/>
          <a:ext cx="296649" cy="2963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D37160-B789-4ED9-93FF-9F9B92C94B09}">
      <dsp:nvSpPr>
        <dsp:cNvPr id="0" name=""/>
        <dsp:cNvSpPr/>
      </dsp:nvSpPr>
      <dsp:spPr>
        <a:xfrm>
          <a:off x="622646" y="1989205"/>
          <a:ext cx="3333515" cy="539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83" tIns="57083" rIns="57083" bIns="57083" numCol="1" spcCol="1270" anchor="ctr" anchorCtr="0">
          <a:noAutofit/>
        </a:bodyPr>
        <a:lstStyle/>
        <a:p>
          <a:pPr marL="0" lvl="0" indent="0" algn="l" defTabSz="622300">
            <a:lnSpc>
              <a:spcPct val="100000"/>
            </a:lnSpc>
            <a:spcBef>
              <a:spcPct val="0"/>
            </a:spcBef>
            <a:spcAft>
              <a:spcPct val="35000"/>
            </a:spcAft>
            <a:buNone/>
          </a:pPr>
          <a:r>
            <a:rPr lang="en-US" sz="1400" kern="1200"/>
            <a:t>•    Family members come with it, and cutting-edge medical technology and treatments occur.</a:t>
          </a:r>
        </a:p>
      </dsp:txBody>
      <dsp:txXfrm>
        <a:off x="622646" y="1989205"/>
        <a:ext cx="3333515" cy="5393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442eb61d9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442eb61d9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442eb61d9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442eb61d9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presentation will examine euthanasia in the United Kingdom, emphasizing older adults, a subject of enormous relevance in contemporary society. The talk will examine the evolution of euthanasia in contemporary culture, the justifications for and against this practice, and the relevant moral and legal issues. By the end of the discussion, the audience will have a better knowledge of euthanasia in the UK, encouraging reflective thought on this delicate subject that influences the lives of senior citizens and those who care for them.</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200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Euthanasia is the intentional taking of a person's life with that person's knowledge and agreement, frequently as a result of excruciating pain, excruciating suffering, or a fatal illness. It is a hotly debated and morally challenging subject that involves issues of autonomy, human dignity, and the involvement of medical experts in end-of-life decisions. Euthanasia is a practise that has different legal and ethical implications in different jurisdictions across the world (Chan, Webster and Bowers, 2016).</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200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Euthanasia proponents use the following arguments: They contend that people who are terminally ill ought to have the option to end their misery. Initially, they emphasize independence and the ability to make decisions regarding one's own life and eventual demise. Second, proponents contend euthanasia can assist individuals experiencing unimaginable torment with a humane and </a:t>
            </a:r>
            <a:r>
              <a:rPr lang="en-IN" sz="1800" kern="100" dirty="0" err="1">
                <a:effectLst/>
                <a:latin typeface="Arial" panose="020B0604020202020204" pitchFamily="34" charset="0"/>
                <a:ea typeface="Calibri" panose="020F0502020204030204" pitchFamily="34" charset="0"/>
                <a:cs typeface="Arial" panose="020B0604020202020204" pitchFamily="34" charset="0"/>
              </a:rPr>
              <a:t>honorable</a:t>
            </a:r>
            <a:r>
              <a:rPr lang="en-IN" sz="1800" kern="100" dirty="0">
                <a:effectLst/>
                <a:latin typeface="Arial" panose="020B0604020202020204" pitchFamily="34" charset="0"/>
                <a:ea typeface="Calibri" panose="020F0502020204030204" pitchFamily="34" charset="0"/>
                <a:cs typeface="Arial" panose="020B0604020202020204" pitchFamily="34" charset="0"/>
              </a:rPr>
              <a:t> death. Additionally, they assert that making euthanasia legal will allow for more control and safety measures, limiting misuse and guaranteeing that rigorous requirements are followed (Nath et al., 2021).</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Care Act of 2014 lays out the rules governing adult social care, including identifying and addressing the needs of those who require care and assistance. It emphasizes improving well-being, caring for individuals, and including people in decision-making processes. The legislation requires local governments to offer or organize the medical and other services that older people need, notably end-of-life care, to guarantee they can receive the proper care and assistance during this critical period (Schofield et al., 2020).</a:t>
            </a:r>
          </a:p>
          <a:p>
            <a:r>
              <a:rPr lang="en-GB" dirty="0">
                <a:latin typeface="Arial" panose="020B0604020202020204" pitchFamily="34" charset="0"/>
                <a:cs typeface="Arial" panose="020B0604020202020204" pitchFamily="34" charset="0"/>
              </a:rPr>
              <a:t>In various spheres of life, especially medical care, the Equality Act of 2010 guarantees people against prejudice, including age discrimination. It guarantees that elderly individuals nearing the end of their life will not be exposed to unjust treatment or refused access to medical treatments because of their age. This law upholds older people's rights to adequate, dignified end-of-life care free from bias or prejudice and fosters equality.</a:t>
            </a:r>
            <a:r>
              <a:rPr lang="en-IN" sz="1100" kern="100" dirty="0">
                <a:effectLst/>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European Convention on Human Rights is incorporated into UK law by the Human Rights Act 1998. The right to life, the ban on cruel treatment, and the obligation to respect one's private and family life are all enshrined in this document. These rights are essential for ensuring that older people receive kind and respectful care at the end of their lives, have control over treatment choices, and are safeguarded from abuse or neglect (Schofield et al., 2020).</a:t>
            </a:r>
          </a:p>
          <a:p>
            <a:endParaRPr lang="en-GB" dirty="0"/>
          </a:p>
        </p:txBody>
      </p:sp>
    </p:spTree>
    <p:extLst>
      <p:ext uri="{BB962C8B-B14F-4D97-AF65-F5344CB8AC3E}">
        <p14:creationId xmlns:p14="http://schemas.microsoft.com/office/powerpoint/2010/main" val="892151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200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Under English law, euthanasia and assisted dying are both prohibited. Euthanasia can be regarded as homicide or murder, according to the situation. In the UK, life in jail is the worst punishment. The Suicide Act of 1961 makes it illegal to aid in or promote suicide, even through euthanasia. Compared to others, several nations have made physician-assisted death or euthanasia lawful in certain situations. For individuals with chronic conditions who are in terrible pain, the Netherlands and Belgium regulations legalise euthanasia and assisted death by a doctor. Other nations, including Canada, currently permit doctor-assisted suicide. Common qualifying requirements for this legislation include having a terminal disease, going through excruciating pain, and making deliberate and well-informed requests (</a:t>
            </a:r>
            <a:r>
              <a:rPr lang="en-IN" sz="1800" kern="100" dirty="0" err="1">
                <a:effectLst/>
                <a:latin typeface="Arial" panose="020B0604020202020204" pitchFamily="34" charset="0"/>
                <a:ea typeface="Calibri" panose="020F0502020204030204" pitchFamily="34" charset="0"/>
                <a:cs typeface="Arial" panose="020B0604020202020204" pitchFamily="34" charset="0"/>
              </a:rPr>
              <a:t>Takla</a:t>
            </a:r>
            <a:r>
              <a:rPr lang="en-IN" sz="1800" kern="100" dirty="0">
                <a:effectLst/>
                <a:latin typeface="Arial" panose="020B0604020202020204" pitchFamily="34" charset="0"/>
                <a:ea typeface="Calibri" panose="020F0502020204030204" pitchFamily="34" charset="0"/>
                <a:cs typeface="Arial" panose="020B0604020202020204" pitchFamily="34" charset="0"/>
              </a:rPr>
              <a:t> et al., 2021).</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800" kern="100" dirty="0">
                <a:effectLst/>
                <a:latin typeface="Times New Roman" panose="02020603050405020304" charset="0"/>
                <a:ea typeface="Calibri" panose="020F0502020204030204" pitchFamily="34" charset="0"/>
                <a:cs typeface="Times New Roman" panose="02020603050405020304" charset="0"/>
              </a:rPr>
              <a:t>Physical, spiritual, and emotional anguish are among the intense symptoms that patients approaching death may feel. Palliative medicine and treatment aim to prevent and treat these signs while maximizing quality of life during the final stages of life. A significant goal of palliative care is to assist patients and their families in making critical medical choices by predicting, avoiding, diagnosing, and treating symptoms that patients with acute or life-threatening disease encounter. Regardless of the disease, palliative care's main objective is to enhance the individual's and the family's quality of life. When the end of life gets nearer, the function of palliative care rises with an emphasis on intensive symptom treatment and social assistance, even though it remains devoid of prognosis, unlike hospice care (Chan et al., 2020).</a:t>
            </a:r>
            <a:endParaRPr lang="en-IN"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442eb61d9d_0_6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442eb61d9d_0_6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800" kern="100" dirty="0">
                <a:effectLst/>
                <a:latin typeface="Arial" panose="020B0604020202020204" pitchFamily="34" charset="0"/>
                <a:ea typeface="Calibri" panose="020F0502020204030204" pitchFamily="34" charset="0"/>
                <a:cs typeface="Arial" panose="020B0604020202020204" pitchFamily="34" charset="0"/>
              </a:rPr>
              <a:t>Care homes offer a home-like environment for people who need help with everyday tasks, particularly those reaching the end of their lives. Care homes are crucial in offering convenience, dignity, and specialized assistance. Regarding physical care, employees at care facilities are qualified to address residents' healthcare needs, including help with controlling pain, medication administration, and personal cleanliness. In addition, care facilities frequently offer </a:t>
            </a:r>
            <a:r>
              <a:rPr lang="en-IN" sz="1800" kern="100" dirty="0" err="1">
                <a:effectLst/>
                <a:latin typeface="Arial" panose="020B0604020202020204" pitchFamily="34" charset="0"/>
                <a:ea typeface="Calibri" panose="020F0502020204030204" pitchFamily="34" charset="0"/>
                <a:cs typeface="Arial" panose="020B0604020202020204" pitchFamily="34" charset="0"/>
              </a:rPr>
              <a:t>counseling</a:t>
            </a:r>
            <a:r>
              <a:rPr lang="en-IN" sz="1800" kern="100" dirty="0">
                <a:effectLst/>
                <a:latin typeface="Arial" panose="020B0604020202020204" pitchFamily="34" charset="0"/>
                <a:ea typeface="Calibri" panose="020F0502020204030204" pitchFamily="34" charset="0"/>
                <a:cs typeface="Arial" panose="020B0604020202020204" pitchFamily="34" charset="0"/>
              </a:rPr>
              <a:t> services or connections to mental health specialists who may offer patients, and their relatives specialized help. Regular get-togethers, group activities, and outings are organized for residents to build a sense of community and lessen loneliness. (</a:t>
            </a:r>
            <a:r>
              <a:rPr lang="en-IN" sz="1800" kern="100" dirty="0" err="1">
                <a:effectLst/>
                <a:latin typeface="Arial" panose="020B0604020202020204" pitchFamily="34" charset="0"/>
                <a:ea typeface="Calibri" panose="020F0502020204030204" pitchFamily="34" charset="0"/>
                <a:cs typeface="Arial" panose="020B0604020202020204" pitchFamily="34" charset="0"/>
              </a:rPr>
              <a:t>Heins</a:t>
            </a:r>
            <a:r>
              <a:rPr lang="en-IN" sz="1800" kern="100" dirty="0">
                <a:effectLst/>
                <a:latin typeface="Arial" panose="020B0604020202020204" pitchFamily="34" charset="0"/>
                <a:ea typeface="Calibri" panose="020F0502020204030204" pitchFamily="34" charset="0"/>
                <a:cs typeface="Arial" panose="020B0604020202020204" pitchFamily="34" charset="0"/>
              </a:rPr>
              <a:t> et al., 2018). </a:t>
            </a:r>
            <a:endParaRPr dirty="0">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442eb61d9d_0_6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442eb61d9d_0_6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800" kern="100" dirty="0">
                <a:effectLst/>
                <a:latin typeface="Times New Roman" panose="02020603050405020304" charset="0"/>
                <a:ea typeface="Calibri" panose="020F0502020204030204" pitchFamily="34" charset="0"/>
                <a:cs typeface="Times New Roman" panose="02020603050405020304" charset="0"/>
              </a:rPr>
              <a:t>Hospitals are crucial settings for end-of-life care to meet the complex needs of patients nearing the end of their lives. They offer multidisciplinary teams, support services, and specialty medical treatments. In medical facilities, departments work together to provide comprehensive care and support. Hospitalized patients receive expert pain and symptom management through medication adjustments and treatments. Working closely together, nurses, oncologists, and palliative care specialists can effectively control pain and treat unpleasant symptoms. Hospitals also offer access to state-of-the-art medical tools and treatments for patients with terminal illnesses, such as chemotherapy or radiation therapy. Hospital-based palliative care experts regularly hold family conferences to discuss treatment goals, ensure patient preferences are respected, and offer assistance with emotions during decision-making (</a:t>
            </a:r>
            <a:r>
              <a:rPr lang="en-IN" sz="1800" kern="100" dirty="0" err="1">
                <a:effectLst/>
                <a:latin typeface="Times New Roman" panose="02020603050405020304" charset="0"/>
                <a:ea typeface="Calibri" panose="020F0502020204030204" pitchFamily="34" charset="0"/>
                <a:cs typeface="Times New Roman" panose="02020603050405020304" charset="0"/>
              </a:rPr>
              <a:t>Saracino</a:t>
            </a:r>
            <a:r>
              <a:rPr lang="en-IN" sz="1800" kern="100" dirty="0">
                <a:effectLst/>
                <a:latin typeface="Times New Roman" panose="02020603050405020304" charset="0"/>
                <a:ea typeface="Calibri" panose="020F0502020204030204" pitchFamily="34" charset="0"/>
                <a:cs typeface="Times New Roman" panose="02020603050405020304" charset="0"/>
              </a:rPr>
              <a:t> et al., 2018).</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442eb61d9d_0_6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442eb61d9d_0_6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IN" sz="1800" kern="100" dirty="0">
                <a:effectLst/>
                <a:latin typeface="Arial" panose="020B0604020202020204" pitchFamily="34" charset="0"/>
                <a:ea typeface="Calibri" panose="020F0502020204030204" pitchFamily="34" charset="0"/>
                <a:cs typeface="Arial" panose="020B0604020202020204" pitchFamily="34" charset="0"/>
              </a:rPr>
              <a:t>Hospices are specialized medical institutions offering complete end-of-life care in a pleasant setting. Patients reaching the end of their lives and their families have specific medical, emotional, and spiritual requirements that hospices are meant to address. Hospices provide expert symptoms and pain management, guaranteeing discomfort. Hospices place a high priority on providing patients and their relatives with emotional and psychological assistance. Training </a:t>
            </a:r>
            <a:r>
              <a:rPr lang="en-IN" sz="1800" kern="100" dirty="0" err="1">
                <a:effectLst/>
                <a:latin typeface="Arial" panose="020B0604020202020204" pitchFamily="34" charset="0"/>
                <a:ea typeface="Calibri" panose="020F0502020204030204" pitchFamily="34" charset="0"/>
                <a:cs typeface="Arial" panose="020B0604020202020204" pitchFamily="34" charset="0"/>
              </a:rPr>
              <a:t>counselors</a:t>
            </a:r>
            <a:r>
              <a:rPr lang="en-IN" sz="1800" kern="100" dirty="0">
                <a:effectLst/>
                <a:latin typeface="Arial" panose="020B0604020202020204" pitchFamily="34" charset="0"/>
                <a:ea typeface="Calibri" panose="020F0502020204030204" pitchFamily="34" charset="0"/>
                <a:cs typeface="Arial" panose="020B0604020202020204" pitchFamily="34" charset="0"/>
              </a:rPr>
              <a:t> and social workers are on hand to provide emotional support, enable meaningful dialogues, and alleviate psychological discomfort. Hospices place a strong emphasis on spiritual care. During the journey toward death, they support patients and families in finding comfort, purpose, and serenity. They frequently include extra facilities like family rooms, gardens, and public areas that foster a sense of serenity (</a:t>
            </a:r>
            <a:r>
              <a:rPr lang="en-IN" sz="1800" kern="100" dirty="0" err="1">
                <a:effectLst/>
                <a:latin typeface="Arial" panose="020B0604020202020204" pitchFamily="34" charset="0"/>
                <a:ea typeface="Calibri" panose="020F0502020204030204" pitchFamily="34" charset="0"/>
                <a:cs typeface="Arial" panose="020B0604020202020204" pitchFamily="34" charset="0"/>
              </a:rPr>
              <a:t>Fjose</a:t>
            </a:r>
            <a:r>
              <a:rPr lang="en-IN" sz="1800" kern="100" dirty="0">
                <a:effectLst/>
                <a:latin typeface="Arial" panose="020B0604020202020204" pitchFamily="34" charset="0"/>
                <a:ea typeface="Calibri" panose="020F0502020204030204" pitchFamily="34" charset="0"/>
                <a:cs typeface="Arial" panose="020B0604020202020204" pitchFamily="34" charset="0"/>
              </a:rPr>
              <a:t> et al., 2018).</a:t>
            </a:r>
            <a:endParaRPr dirty="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sz="1400" dirty="0"/>
              <a:t>●</a:t>
            </a:r>
            <a:r>
              <a:rPr lang="en-US" dirty="0"/>
              <a:t>Euthanasia critics argue issues, including the sacredness of life, contending that taking someone's life voluntarily is immoral because it diminishes the essential worth of human life. They contend that making euthanasia legal might decrease public confidence in medical experts, who have historically been charged with saving a life. Opponents also worry that there may be "slippery slopes," where the practice could become more widespread than it was meant to be and eventually result in compulsory or non-voluntary euthanasia. To promote a dignified and peaceful end of life, they emphasize the value of palliative care and the need for increased access to pain medication and services (Pomfret, Mufti, and Seale, 2018).</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442eb61d9d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442eb61d9d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200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To satisfy everyone's requirements, the present end-of-life care system may not be enough. In the UK, almost 90% of individuals would want to pass away at home, but only about 30% can do so, according to Hospice UK research from 2021. It implies a large discrepancy between the chosen care site and the death location. The difficulties in fulfilling this choice include lacking resources, poor funding, and a lack of home-based care services (Hunter and </a:t>
            </a:r>
            <a:r>
              <a:rPr lang="en-IN" sz="1800" kern="100" dirty="0" err="1">
                <a:effectLst/>
                <a:latin typeface="Arial" panose="020B0604020202020204" pitchFamily="34" charset="0"/>
                <a:ea typeface="Calibri" panose="020F0502020204030204" pitchFamily="34" charset="0"/>
                <a:cs typeface="Arial" panose="020B0604020202020204" pitchFamily="34" charset="0"/>
              </a:rPr>
              <a:t>Orlovic</a:t>
            </a:r>
            <a:r>
              <a:rPr lang="en-IN" sz="1800" kern="100" dirty="0">
                <a:effectLst/>
                <a:latin typeface="Arial" panose="020B0604020202020204" pitchFamily="34" charset="0"/>
                <a:ea typeface="Calibri" panose="020F0502020204030204" pitchFamily="34" charset="0"/>
                <a:cs typeface="Arial" panose="020B0604020202020204" pitchFamily="34" charset="0"/>
              </a:rPr>
              <a:t>, 2018).</a:t>
            </a:r>
          </a:p>
          <a:p>
            <a:pPr algn="just">
              <a:lnSpc>
                <a:spcPct val="200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Additionally, people from minority ethnic backgrounds and economically isolated places experience more challenges accessing high-quality end-of-life care. It demonstrates the differences in care delivery, with specific populations having more difficulty accessing enough support throughout the dying period. There is uneven access to hospice facilities, home care services, and expert palliative care teams in some parts of the UK, affecting people approaching the end of their lives (</a:t>
            </a:r>
            <a:r>
              <a:rPr lang="en-IN" sz="1800" kern="100" dirty="0" err="1">
                <a:effectLst/>
                <a:latin typeface="Arial" panose="020B0604020202020204" pitchFamily="34" charset="0"/>
                <a:ea typeface="Calibri" panose="020F0502020204030204" pitchFamily="34" charset="0"/>
                <a:cs typeface="Arial" panose="020B0604020202020204" pitchFamily="34" charset="0"/>
              </a:rPr>
              <a:t>Choudry</a:t>
            </a:r>
            <a:r>
              <a:rPr lang="en-IN" sz="1800" kern="100" dirty="0">
                <a:effectLst/>
                <a:latin typeface="Arial" panose="020B0604020202020204" pitchFamily="34" charset="0"/>
                <a:ea typeface="Calibri" panose="020F0502020204030204" pitchFamily="34" charset="0"/>
                <a:cs typeface="Arial" panose="020B0604020202020204" pitchFamily="34" charset="0"/>
              </a:rPr>
              <a:t>, Latif, and Warburton, 2018).</a:t>
            </a:r>
            <a:endParaRPr dirty="0">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200000"/>
              </a:lnSpc>
              <a:spcAft>
                <a:spcPts val="800"/>
              </a:spcAft>
            </a:pPr>
            <a:r>
              <a:rPr lang="en-IN" sz="1800" kern="100" dirty="0">
                <a:effectLst/>
                <a:latin typeface="Times New Roman" panose="02020603050405020304" charset="0"/>
                <a:ea typeface="Calibri" panose="020F0502020204030204" pitchFamily="34" charset="0"/>
                <a:cs typeface="Times New Roman" panose="02020603050405020304" charset="0"/>
              </a:rPr>
              <a:t>The Care Act of 2014 lays out the rules governing adult social care, including how to identify and address the needs of those who require care and assistance. It emphasises the significance of improving well-being, caring for individuals, and including people in decision-making processes. The legislation requires local governments to offer or organise the medical and other services that older people need, notably end-of-life care, to guarantee that they can receive the right care and assistance during this critical period in their lives (Schofield et al., 2020).</a:t>
            </a:r>
            <a:endParaRPr lang="en-IN" sz="1800" kern="100" dirty="0">
              <a:effectLst/>
              <a:latin typeface="Calibri" panose="020F0502020204030204" pitchFamily="34" charset="0"/>
              <a:ea typeface="Calibri" panose="020F0502020204030204" pitchFamily="34" charset="0"/>
              <a:cs typeface="Times New Roman" panose="02020603050405020304" charset="0"/>
            </a:endParaRPr>
          </a:p>
          <a:p>
            <a:pPr algn="just">
              <a:lnSpc>
                <a:spcPct val="200000"/>
              </a:lnSpc>
              <a:spcAft>
                <a:spcPts val="800"/>
              </a:spcAft>
            </a:pPr>
            <a:r>
              <a:rPr lang="en-IN" sz="1800" kern="100" dirty="0">
                <a:effectLst/>
                <a:latin typeface="Times New Roman" panose="02020603050405020304" charset="0"/>
                <a:ea typeface="Calibri" panose="020F0502020204030204" pitchFamily="34" charset="0"/>
                <a:cs typeface="Times New Roman" panose="02020603050405020304" charset="0"/>
              </a:rPr>
              <a:t>In a variety of spheres of life, especially medical care, the Equality Act of 2010 guarantees people against prejudice, including age discrimination. It guarantees that elderly individuals who are nearing the end of their life won't be exposed to unjust treatment or refused access to medical treatments because of their age. This law upholds older people's rights to adequate, dignified end-of-life care free from bias or prejudice and fosters equality.</a:t>
            </a:r>
            <a:endParaRPr lang="en-IN" sz="1800" kern="100" dirty="0">
              <a:effectLst/>
              <a:latin typeface="Calibri" panose="020F0502020204030204" pitchFamily="34" charset="0"/>
              <a:ea typeface="Calibri" panose="020F0502020204030204" pitchFamily="34" charset="0"/>
              <a:cs typeface="Times New Roman" panose="02020603050405020304" charset="0"/>
            </a:endParaRPr>
          </a:p>
          <a:p>
            <a:r>
              <a:rPr lang="en-IN" sz="1800" dirty="0">
                <a:effectLst/>
                <a:latin typeface="Times New Roman" panose="02020603050405020304" charset="0"/>
                <a:ea typeface="Calibri" panose="020F0502020204030204" pitchFamily="34" charset="0"/>
              </a:rPr>
              <a:t>The European Convention on Human Rights is incorporated into UK law by the Human Rights Act of 1998. The right to life, the ban on cruel or inhumane treatment, and the obligation to respect one's private and family life are all enshrined in this document. These rights are essential for ensuring that elderly people receive kind and respectful care at the end of their lives, have control over treatment choices, and are safeguarded from abuse or neglect (Schofield et al., 2020).</a:t>
            </a:r>
            <a:endParaRPr lang="en-IN" sz="1800" kern="100" dirty="0">
              <a:effectLst/>
              <a:latin typeface="Calibri" panose="020F0502020204030204" pitchFamily="34" charset="0"/>
              <a:ea typeface="Calibri" panose="020F0502020204030204" pitchFamily="34" charset="0"/>
              <a:cs typeface="Times New Roman" panose="0202060305040502030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200000"/>
              </a:lnSpc>
              <a:spcAft>
                <a:spcPts val="800"/>
              </a:spcAft>
            </a:pPr>
            <a:r>
              <a:rPr lang="en-IN" sz="1800" kern="100" dirty="0">
                <a:effectLst/>
                <a:latin typeface="Times New Roman" panose="02020603050405020304" charset="0"/>
                <a:ea typeface="Calibri" panose="020F0502020204030204" pitchFamily="34" charset="0"/>
                <a:cs typeface="Times New Roman" panose="02020603050405020304" charset="0"/>
              </a:rPr>
              <a:t>According to the disengagement theory, people naturally retreat from their social duties and obligations as they age, leading to a decline in social involvement. This notion could be used as a counterargument against euthanasia since it suggests that elderly individuals approaching the end of their life are currently disengaged and might be kinder to their demise (Nath et al., 2021). </a:t>
            </a:r>
          </a:p>
          <a:p>
            <a:pPr algn="just">
              <a:lnSpc>
                <a:spcPct val="200000"/>
              </a:lnSpc>
              <a:spcAft>
                <a:spcPts val="800"/>
              </a:spcAft>
            </a:pPr>
            <a:r>
              <a:rPr lang="en-IN" sz="1800" kern="100" dirty="0">
                <a:effectLst/>
                <a:latin typeface="Times New Roman" panose="02020603050405020304" charset="0"/>
                <a:ea typeface="Calibri" panose="020F0502020204030204" pitchFamily="34" charset="0"/>
                <a:cs typeface="Times New Roman" panose="02020603050405020304" charset="0"/>
              </a:rPr>
              <a:t>According to the activity hypothesis, people should be socially and physically engaged as they age to keep their sense of meaning and well-being. Euthanasia might have been seen as going against the idea of encouraging engaged and involved living, goes this viewpoint (</a:t>
            </a:r>
            <a:r>
              <a:rPr lang="en-IN" sz="1800" kern="100" dirty="0" err="1">
                <a:effectLst/>
                <a:latin typeface="Times New Roman" panose="02020603050405020304" charset="0"/>
                <a:ea typeface="Calibri" panose="020F0502020204030204" pitchFamily="34" charset="0"/>
                <a:cs typeface="Times New Roman" panose="02020603050405020304" charset="0"/>
              </a:rPr>
              <a:t>Borgstrom</a:t>
            </a:r>
            <a:r>
              <a:rPr lang="en-IN" sz="1800" kern="100" dirty="0">
                <a:effectLst/>
                <a:latin typeface="Times New Roman" panose="02020603050405020304" charset="0"/>
                <a:ea typeface="Calibri" panose="020F0502020204030204" pitchFamily="34" charset="0"/>
                <a:cs typeface="Times New Roman" panose="02020603050405020304" charset="0"/>
              </a:rPr>
              <a:t>, 2015).). </a:t>
            </a:r>
          </a:p>
          <a:p>
            <a:pPr algn="just">
              <a:lnSpc>
                <a:spcPct val="200000"/>
              </a:lnSpc>
              <a:spcAft>
                <a:spcPts val="800"/>
              </a:spcAft>
            </a:pPr>
            <a:r>
              <a:rPr lang="en-IN" sz="1800" kern="100" dirty="0">
                <a:effectLst/>
                <a:latin typeface="Times New Roman" panose="02020603050405020304" charset="0"/>
                <a:ea typeface="Calibri" panose="020F0502020204030204" pitchFamily="34" charset="0"/>
                <a:cs typeface="Times New Roman" panose="02020603050405020304" charset="0"/>
              </a:rPr>
              <a:t>According to the continuity theory, retaining stability in one's lifestyle and tastes is critical as they change with age. Although the idea of preserving a person's right to life may have been supported by continuity theory, this theory does not directly address the issue of euthanasia (Nath et al., 2021).</a:t>
            </a:r>
          </a:p>
          <a:p>
            <a:pPr algn="just">
              <a:lnSpc>
                <a:spcPct val="200000"/>
              </a:lnSpc>
              <a:spcAft>
                <a:spcPts val="800"/>
              </a:spcAft>
            </a:pPr>
            <a:r>
              <a:rPr lang="en-IN" sz="1800" kern="100" dirty="0">
                <a:effectLst/>
                <a:latin typeface="Times New Roman" panose="02020603050405020304" charset="0"/>
                <a:ea typeface="Calibri" panose="020F0502020204030204" pitchFamily="34" charset="0"/>
                <a:cs typeface="Times New Roman" panose="02020603050405020304" charset="0"/>
              </a:rPr>
              <a:t>According to Maslow's hierarchy of requirements, people have basic needs that include their bodily and emotional well-being. This theory might be used in euthanasia to support the idea that doing so could satisfy the demand for respite from suffering and discomfort at the end of life, especially when other therapies are ineffectual (</a:t>
            </a:r>
            <a:r>
              <a:rPr lang="en-IN" sz="1800" kern="100" dirty="0" err="1">
                <a:effectLst/>
                <a:latin typeface="Times New Roman" panose="02020603050405020304" charset="0"/>
                <a:ea typeface="Calibri" panose="020F0502020204030204" pitchFamily="34" charset="0"/>
                <a:cs typeface="Times New Roman" panose="02020603050405020304" charset="0"/>
              </a:rPr>
              <a:t>Borgstrom</a:t>
            </a:r>
            <a:r>
              <a:rPr lang="en-IN" sz="1800" kern="100" dirty="0">
                <a:effectLst/>
                <a:latin typeface="Times New Roman" panose="02020603050405020304" charset="0"/>
                <a:ea typeface="Calibri" panose="020F0502020204030204" pitchFamily="34" charset="0"/>
                <a:cs typeface="Times New Roman" panose="02020603050405020304" charset="0"/>
              </a:rPr>
              <a:t>, 2015).</a:t>
            </a:r>
            <a:endParaRPr lang="en-IN" sz="1800" kern="100" dirty="0">
              <a:effectLst/>
              <a:latin typeface="Calibri" panose="020F0502020204030204" pitchFamily="34" charset="0"/>
              <a:ea typeface="Calibri" panose="020F0502020204030204" pitchFamily="34" charset="0"/>
              <a:cs typeface="Times New Roman" panose="0202060305040502030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200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Euthanasia remains illegal in the UK under the Suicide Act 1961. Proponents of euthanasia emphasize individual autonomy, the right to end suffering and the potential for compassionate and dignified deaths. They advocate for strict regulations and safeguards to prevent abuse. On the other hand, opponents highlight the sanctity of life, concerns about the erosion of trust in healthcare professionals, and potential involuntary euthanasia.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Public Education and Awareness: More public education and awareness campaigns should encourage informed discussions about euthanasia, end-of-life care, and the various alternatives. It can promote open communication between healthcare providers, patients, families, and communities while removing stigma and dispelling common misunderstandings (Nath et al., 2021).</a:t>
            </a:r>
          </a:p>
          <a:p>
            <a:pPr>
              <a:lnSpc>
                <a:spcPct val="107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Robust Protection: To guarantee that any legalization of euthanasia is backed by strong laws and protocols, avoiding misuse and safeguarding vulnerable people, implement stringent safeguards and supervision measures (</a:t>
            </a:r>
            <a:r>
              <a:rPr lang="en-IN" sz="1800" kern="100" dirty="0" err="1">
                <a:effectLst/>
                <a:latin typeface="Arial" panose="020B0604020202020204" pitchFamily="34" charset="0"/>
                <a:ea typeface="Calibri" panose="020F0502020204030204" pitchFamily="34" charset="0"/>
                <a:cs typeface="Arial" panose="020B0604020202020204" pitchFamily="34" charset="0"/>
              </a:rPr>
              <a:t>Borgstrom</a:t>
            </a:r>
            <a:r>
              <a:rPr lang="en-IN" sz="1800" kern="100" dirty="0">
                <a:effectLst/>
                <a:latin typeface="Arial" panose="020B0604020202020204" pitchFamily="34" charset="0"/>
                <a:ea typeface="Calibri" panose="020F0502020204030204" pitchFamily="34" charset="0"/>
                <a:cs typeface="Arial" panose="020B0604020202020204" pitchFamily="34" charset="0"/>
              </a:rPr>
              <a:t>, 2015).).</a:t>
            </a:r>
          </a:p>
          <a:p>
            <a:pPr>
              <a:lnSpc>
                <a:spcPct val="107000"/>
              </a:lnSpc>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Policy Development: The UK should consider thorough and open discourse on the legalization of euthanasia, engaging participants from the healthcare, morality, legal, and public opinion sectors. In order to support evidence-based policymaking, this should also involve an investigation of the circumstances and customs of nations where assisted suicide is permitted (Chan et al., 2020).</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92"/>
        <p:cNvGrpSpPr/>
        <p:nvPr/>
      </p:nvGrpSpPr>
      <p:grpSpPr>
        <a:xfrm>
          <a:off x="0" y="0"/>
          <a:ext cx="0" cy="0"/>
          <a:chOff x="0" y="0"/>
          <a:chExt cx="0" cy="0"/>
        </a:xfrm>
      </p:grpSpPr>
      <p:sp>
        <p:nvSpPr>
          <p:cNvPr id="8593" name="Google Shape;8593;g90cec9a322_1_15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94" name="Google Shape;8594;g90cec9a322_1_15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188"/>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8A55-925F-881F-62ED-9FC15AEC683E}"/>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63B42A-3C0F-606B-FE27-2DA6329891CC}"/>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6E5BA9-290B-11EE-138C-1D6BCF7CCA06}"/>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5" name="Footer Placeholder 4">
            <a:extLst>
              <a:ext uri="{FF2B5EF4-FFF2-40B4-BE49-F238E27FC236}">
                <a16:creationId xmlns:a16="http://schemas.microsoft.com/office/drawing/2014/main" id="{C3CD6321-9B3A-A802-0FA3-89C64D8195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018FD5-6650-A5D5-BB0E-395B9EEC6EA6}"/>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966501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8F7C-AB63-D449-CE6A-76EB58C284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596C97-024D-877F-3D8D-6BD69A7378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8011D-EF2A-C718-C6DA-7890DE15C802}"/>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5" name="Footer Placeholder 4">
            <a:extLst>
              <a:ext uri="{FF2B5EF4-FFF2-40B4-BE49-F238E27FC236}">
                <a16:creationId xmlns:a16="http://schemas.microsoft.com/office/drawing/2014/main" id="{DB3BC2E2-6A75-B165-9AFF-B0BF46351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74E913-59B8-16D3-29EA-545FE301732F}"/>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9413516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5F956-D470-D061-BD43-F9A5DBE9B9F3}"/>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67112-3B97-33AE-E44E-B030520339C9}"/>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98F9CE-E52B-2F05-65AA-AC053D12983E}"/>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5" name="Footer Placeholder 4">
            <a:extLst>
              <a:ext uri="{FF2B5EF4-FFF2-40B4-BE49-F238E27FC236}">
                <a16:creationId xmlns:a16="http://schemas.microsoft.com/office/drawing/2014/main" id="{A42B2C72-A732-8FBB-DEB2-967702268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6D879A-D8FC-BC57-D18F-C437518C4520}"/>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76834324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B54E-171F-F555-A647-015BEDA991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E5F381-52D6-A566-B8DB-AAF51C8EA4BE}"/>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57F854-2E1C-6CB8-0CAD-F5B03FDB4E0B}"/>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6A603F-533A-5B71-7494-F2A4934DB5EF}"/>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6" name="Footer Placeholder 5">
            <a:extLst>
              <a:ext uri="{FF2B5EF4-FFF2-40B4-BE49-F238E27FC236}">
                <a16:creationId xmlns:a16="http://schemas.microsoft.com/office/drawing/2014/main" id="{F053DB9B-FABF-203B-D468-BC0C0F6E7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DF76A0-CD6F-377A-D057-C85A0D77F6E4}"/>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827381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8B3D3-F1FA-C9BD-A6D0-176F34766CDA}"/>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78BD3F-36FA-422E-49CC-62613E868E28}"/>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560C66B-DCB1-9177-20CC-1681128FFBBE}"/>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98BC5A-F454-6AAC-8FB9-3F4B14BA8980}"/>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B9A7E53-58E6-7784-D4B2-8CFABAD2DD9B}"/>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097607-44D4-A5B3-5530-907A5E4ADB4C}"/>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8" name="Footer Placeholder 7">
            <a:extLst>
              <a:ext uri="{FF2B5EF4-FFF2-40B4-BE49-F238E27FC236}">
                <a16:creationId xmlns:a16="http://schemas.microsoft.com/office/drawing/2014/main" id="{73ECA182-106E-B03C-6FFD-4FC340F064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23EAE0-8A2C-D4DE-7F89-C4673AAB78D0}"/>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71145340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D10CE-F2F7-67CA-5767-8010C1C760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5354CE-2B98-F142-6055-87BF16F124E1}"/>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4" name="Footer Placeholder 3">
            <a:extLst>
              <a:ext uri="{FF2B5EF4-FFF2-40B4-BE49-F238E27FC236}">
                <a16:creationId xmlns:a16="http://schemas.microsoft.com/office/drawing/2014/main" id="{BBABAC1A-E514-CD4F-B255-E62E5D16CC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033C35-BB3D-0BE0-A6C2-80A18B52FA7C}"/>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38225928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8A7E95-BB8A-B26C-1BD1-1A2D00DDA6AB}"/>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3" name="Footer Placeholder 2">
            <a:extLst>
              <a:ext uri="{FF2B5EF4-FFF2-40B4-BE49-F238E27FC236}">
                <a16:creationId xmlns:a16="http://schemas.microsoft.com/office/drawing/2014/main" id="{1DA8FF2B-D4FB-B0C4-478A-146F58DDA9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9D72D9-6BBB-ACE3-1DCA-A043F3780367}"/>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4171915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B45EE-033B-5AD4-8960-769D89D266C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5118B2-5C91-81F6-EC8B-45809C90994B}"/>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DB86DA-108F-D7B9-A736-9838A87D6598}"/>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B89F9BF-8268-270E-7558-7814540316C3}"/>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6" name="Footer Placeholder 5">
            <a:extLst>
              <a:ext uri="{FF2B5EF4-FFF2-40B4-BE49-F238E27FC236}">
                <a16:creationId xmlns:a16="http://schemas.microsoft.com/office/drawing/2014/main" id="{A6814FC3-997F-2179-61F9-E5E4744B29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21A368-08A6-4D5D-D6D1-3D8C8FE58375}"/>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62309368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8B4D-7350-9998-6B06-E3C3DD9D2DFE}"/>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CEFBA9-6988-7794-A23F-191FA63BC7AC}"/>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F6AF451-8CDB-3205-C9D3-9D0F8691522B}"/>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1D8FECC-F304-A60B-F213-388F171414AD}"/>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6" name="Footer Placeholder 5">
            <a:extLst>
              <a:ext uri="{FF2B5EF4-FFF2-40B4-BE49-F238E27FC236}">
                <a16:creationId xmlns:a16="http://schemas.microsoft.com/office/drawing/2014/main" id="{D2217C9E-C480-C4A4-C2D3-A33697120E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493D74-464F-0AF5-15E8-B7DD1A1E7856}"/>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1551996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4581C-C968-4375-B58F-876C14A7F1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872245-7495-C218-873C-3B1495DBE7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09D547-2E2C-67F7-0996-2100E8955B6F}"/>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5" name="Footer Placeholder 4">
            <a:extLst>
              <a:ext uri="{FF2B5EF4-FFF2-40B4-BE49-F238E27FC236}">
                <a16:creationId xmlns:a16="http://schemas.microsoft.com/office/drawing/2014/main" id="{ED2A68E4-5946-E6A5-B0F9-DEC26499DE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85E64-0DF5-2498-C697-B110D7C82062}"/>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863469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B66FAC-C4E0-D71A-1274-AC5FED8DE39E}"/>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383763-A53D-42B0-F4EE-DAEB66C9C67C}"/>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F9D76B-BE06-CB68-EE04-1FB826FF7B82}"/>
              </a:ext>
            </a:extLst>
          </p:cNvPr>
          <p:cNvSpPr>
            <a:spLocks noGrp="1"/>
          </p:cNvSpPr>
          <p:nvPr>
            <p:ph type="dt" sz="half" idx="10"/>
          </p:nvPr>
        </p:nvSpPr>
        <p:spPr/>
        <p:txBody>
          <a:bodyPr/>
          <a:lstStyle/>
          <a:p>
            <a:fld id="{B1582BD4-5EBC-42FE-AA48-696AAF9880F4}" type="datetimeFigureOut">
              <a:rPr lang="en-GB" smtClean="0"/>
              <a:t>22/06/2023</a:t>
            </a:fld>
            <a:endParaRPr lang="en-GB"/>
          </a:p>
        </p:txBody>
      </p:sp>
      <p:sp>
        <p:nvSpPr>
          <p:cNvPr id="5" name="Footer Placeholder 4">
            <a:extLst>
              <a:ext uri="{FF2B5EF4-FFF2-40B4-BE49-F238E27FC236}">
                <a16:creationId xmlns:a16="http://schemas.microsoft.com/office/drawing/2014/main" id="{79455C00-D86E-61D2-4686-66C1DC8E73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D7EE7D-04AE-2071-5B00-82ECEB12ECBB}"/>
              </a:ext>
            </a:extLst>
          </p:cNvPr>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0852901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IG Title slide" type="title">
  <p:cSld name="BIG Title slide">
    <p:bg>
      <p:bgPr>
        <a:solidFill>
          <a:srgbClr val="FFFFFF"/>
        </a:solidFill>
        <a:effectLst/>
      </p:bgPr>
    </p:bg>
    <p:spTree>
      <p:nvGrpSpPr>
        <p:cNvPr id="1" name="Shape 9"/>
        <p:cNvGrpSpPr/>
        <p:nvPr/>
      </p:nvGrpSpPr>
      <p:grpSpPr>
        <a:xfrm>
          <a:off x="0" y="0"/>
          <a:ext cx="0" cy="0"/>
          <a:chOff x="0" y="0"/>
          <a:chExt cx="0" cy="0"/>
        </a:xfrm>
      </p:grpSpPr>
      <p:sp>
        <p:nvSpPr>
          <p:cNvPr id="11" name="Google Shape;11;p2"/>
          <p:cNvSpPr txBox="1">
            <a:spLocks noGrp="1"/>
          </p:cNvSpPr>
          <p:nvPr>
            <p:ph type="ctrTitle"/>
          </p:nvPr>
        </p:nvSpPr>
        <p:spPr>
          <a:xfrm>
            <a:off x="1610650" y="1856275"/>
            <a:ext cx="6157800" cy="875700"/>
          </a:xfrm>
          <a:prstGeom prst="rect">
            <a:avLst/>
          </a:prstGeom>
          <a:ln w="38100" cap="flat" cmpd="sng">
            <a:solidFill>
              <a:srgbClr val="535353"/>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3600"/>
              <a:buNone/>
              <a:defRPr sz="3600" b="1"/>
            </a:lvl1pPr>
            <a:lvl2pPr lvl="1" algn="ctr" rtl="0">
              <a:spcBef>
                <a:spcPts val="0"/>
              </a:spcBef>
              <a:spcAft>
                <a:spcPts val="0"/>
              </a:spcAft>
              <a:buClr>
                <a:srgbClr val="434343"/>
              </a:buClr>
              <a:buSzPts val="6000"/>
              <a:buNone/>
              <a:defRPr sz="6000">
                <a:solidFill>
                  <a:srgbClr val="434343"/>
                </a:solidFill>
              </a:defRPr>
            </a:lvl2pPr>
            <a:lvl3pPr lvl="2" algn="ctr" rtl="0">
              <a:spcBef>
                <a:spcPts val="0"/>
              </a:spcBef>
              <a:spcAft>
                <a:spcPts val="0"/>
              </a:spcAft>
              <a:buClr>
                <a:srgbClr val="434343"/>
              </a:buClr>
              <a:buSzPts val="6000"/>
              <a:buNone/>
              <a:defRPr sz="6000">
                <a:solidFill>
                  <a:srgbClr val="434343"/>
                </a:solidFill>
              </a:defRPr>
            </a:lvl3pPr>
            <a:lvl4pPr lvl="3" algn="ctr" rtl="0">
              <a:spcBef>
                <a:spcPts val="0"/>
              </a:spcBef>
              <a:spcAft>
                <a:spcPts val="0"/>
              </a:spcAft>
              <a:buClr>
                <a:srgbClr val="434343"/>
              </a:buClr>
              <a:buSzPts val="6000"/>
              <a:buNone/>
              <a:defRPr sz="6000">
                <a:solidFill>
                  <a:srgbClr val="434343"/>
                </a:solidFill>
              </a:defRPr>
            </a:lvl4pPr>
            <a:lvl5pPr lvl="4" algn="ctr" rtl="0">
              <a:spcBef>
                <a:spcPts val="0"/>
              </a:spcBef>
              <a:spcAft>
                <a:spcPts val="0"/>
              </a:spcAft>
              <a:buClr>
                <a:srgbClr val="434343"/>
              </a:buClr>
              <a:buSzPts val="6000"/>
              <a:buNone/>
              <a:defRPr sz="6000">
                <a:solidFill>
                  <a:srgbClr val="434343"/>
                </a:solidFill>
              </a:defRPr>
            </a:lvl5pPr>
            <a:lvl6pPr lvl="5" algn="ctr" rtl="0">
              <a:spcBef>
                <a:spcPts val="0"/>
              </a:spcBef>
              <a:spcAft>
                <a:spcPts val="0"/>
              </a:spcAft>
              <a:buClr>
                <a:srgbClr val="434343"/>
              </a:buClr>
              <a:buSzPts val="6000"/>
              <a:buNone/>
              <a:defRPr sz="6000">
                <a:solidFill>
                  <a:srgbClr val="434343"/>
                </a:solidFill>
              </a:defRPr>
            </a:lvl6pPr>
            <a:lvl7pPr lvl="6" algn="ctr" rtl="0">
              <a:spcBef>
                <a:spcPts val="0"/>
              </a:spcBef>
              <a:spcAft>
                <a:spcPts val="0"/>
              </a:spcAft>
              <a:buClr>
                <a:srgbClr val="434343"/>
              </a:buClr>
              <a:buSzPts val="6000"/>
              <a:buNone/>
              <a:defRPr sz="6000">
                <a:solidFill>
                  <a:srgbClr val="434343"/>
                </a:solidFill>
              </a:defRPr>
            </a:lvl7pPr>
            <a:lvl8pPr lvl="7" algn="ctr" rtl="0">
              <a:spcBef>
                <a:spcPts val="0"/>
              </a:spcBef>
              <a:spcAft>
                <a:spcPts val="0"/>
              </a:spcAft>
              <a:buClr>
                <a:srgbClr val="434343"/>
              </a:buClr>
              <a:buSzPts val="6000"/>
              <a:buNone/>
              <a:defRPr sz="6000">
                <a:solidFill>
                  <a:srgbClr val="434343"/>
                </a:solidFill>
              </a:defRPr>
            </a:lvl8pPr>
            <a:lvl9pPr lvl="8" algn="ctr" rtl="0">
              <a:spcBef>
                <a:spcPts val="0"/>
              </a:spcBef>
              <a:spcAft>
                <a:spcPts val="0"/>
              </a:spcAft>
              <a:buClr>
                <a:srgbClr val="434343"/>
              </a:buClr>
              <a:buSzPts val="6000"/>
              <a:buNone/>
              <a:defRPr sz="6000">
                <a:solidFill>
                  <a:srgbClr val="434343"/>
                </a:solidFill>
              </a:defRPr>
            </a:lvl9pPr>
          </a:lstStyle>
          <a:p>
            <a:endParaRPr/>
          </a:p>
        </p:txBody>
      </p:sp>
    </p:spTree>
    <p:extLst>
      <p:ext uri="{BB962C8B-B14F-4D97-AF65-F5344CB8AC3E}">
        <p14:creationId xmlns:p14="http://schemas.microsoft.com/office/powerpoint/2010/main" val="15125842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subtitle">
  <p:cSld name="Title and subtitle">
    <p:bg>
      <p:bgPr>
        <a:solidFill>
          <a:srgbClr val="FFFFFF"/>
        </a:solidFill>
        <a:effectLst/>
      </p:bgPr>
    </p:bg>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570047" y="993900"/>
            <a:ext cx="3055500" cy="1114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None/>
              <a:defRPr/>
            </a:lvl1pPr>
            <a:lvl2pPr lvl="1" rtl="0">
              <a:spcBef>
                <a:spcPts val="0"/>
              </a:spcBef>
              <a:spcAft>
                <a:spcPts val="0"/>
              </a:spcAft>
              <a:buClr>
                <a:srgbClr val="FFFFFF"/>
              </a:buClr>
              <a:buSzPts val="4000"/>
              <a:buNone/>
              <a:defRPr sz="4000">
                <a:solidFill>
                  <a:srgbClr val="FFFFFF"/>
                </a:solidFill>
              </a:defRPr>
            </a:lvl2pPr>
            <a:lvl3pPr lvl="2" rtl="0">
              <a:spcBef>
                <a:spcPts val="0"/>
              </a:spcBef>
              <a:spcAft>
                <a:spcPts val="0"/>
              </a:spcAft>
              <a:buClr>
                <a:srgbClr val="FFFFFF"/>
              </a:buClr>
              <a:buSzPts val="4000"/>
              <a:buNone/>
              <a:defRPr sz="4000">
                <a:solidFill>
                  <a:srgbClr val="FFFFFF"/>
                </a:solidFill>
              </a:defRPr>
            </a:lvl3pPr>
            <a:lvl4pPr lvl="3" rtl="0">
              <a:spcBef>
                <a:spcPts val="0"/>
              </a:spcBef>
              <a:spcAft>
                <a:spcPts val="0"/>
              </a:spcAft>
              <a:buClr>
                <a:srgbClr val="FFFFFF"/>
              </a:buClr>
              <a:buSzPts val="4000"/>
              <a:buNone/>
              <a:defRPr sz="4000">
                <a:solidFill>
                  <a:srgbClr val="FFFFFF"/>
                </a:solidFill>
              </a:defRPr>
            </a:lvl4pPr>
            <a:lvl5pPr lvl="4" rtl="0">
              <a:spcBef>
                <a:spcPts val="0"/>
              </a:spcBef>
              <a:spcAft>
                <a:spcPts val="0"/>
              </a:spcAft>
              <a:buClr>
                <a:srgbClr val="FFFFFF"/>
              </a:buClr>
              <a:buSzPts val="4000"/>
              <a:buNone/>
              <a:defRPr sz="4000">
                <a:solidFill>
                  <a:srgbClr val="FFFFFF"/>
                </a:solidFill>
              </a:defRPr>
            </a:lvl5pPr>
            <a:lvl6pPr lvl="5" rtl="0">
              <a:spcBef>
                <a:spcPts val="0"/>
              </a:spcBef>
              <a:spcAft>
                <a:spcPts val="0"/>
              </a:spcAft>
              <a:buClr>
                <a:srgbClr val="FFFFFF"/>
              </a:buClr>
              <a:buSzPts val="4000"/>
              <a:buNone/>
              <a:defRPr sz="4000">
                <a:solidFill>
                  <a:srgbClr val="FFFFFF"/>
                </a:solidFill>
              </a:defRPr>
            </a:lvl6pPr>
            <a:lvl7pPr lvl="6" rtl="0">
              <a:spcBef>
                <a:spcPts val="0"/>
              </a:spcBef>
              <a:spcAft>
                <a:spcPts val="0"/>
              </a:spcAft>
              <a:buClr>
                <a:srgbClr val="FFFFFF"/>
              </a:buClr>
              <a:buSzPts val="4000"/>
              <a:buNone/>
              <a:defRPr sz="4000">
                <a:solidFill>
                  <a:srgbClr val="FFFFFF"/>
                </a:solidFill>
              </a:defRPr>
            </a:lvl7pPr>
            <a:lvl8pPr lvl="7" rtl="0">
              <a:spcBef>
                <a:spcPts val="0"/>
              </a:spcBef>
              <a:spcAft>
                <a:spcPts val="0"/>
              </a:spcAft>
              <a:buClr>
                <a:srgbClr val="FFFFFF"/>
              </a:buClr>
              <a:buSzPts val="4000"/>
              <a:buNone/>
              <a:defRPr sz="4000">
                <a:solidFill>
                  <a:srgbClr val="FFFFFF"/>
                </a:solidFill>
              </a:defRPr>
            </a:lvl8pPr>
            <a:lvl9pPr lvl="8" rtl="0">
              <a:spcBef>
                <a:spcPts val="0"/>
              </a:spcBef>
              <a:spcAft>
                <a:spcPts val="0"/>
              </a:spcAft>
              <a:buClr>
                <a:srgbClr val="FFFFFF"/>
              </a:buClr>
              <a:buSzPts val="4000"/>
              <a:buNone/>
              <a:defRPr sz="4000">
                <a:solidFill>
                  <a:srgbClr val="FFFFFF"/>
                </a:solidFill>
              </a:defRPr>
            </a:lvl9pPr>
          </a:lstStyle>
          <a:p>
            <a:endParaRPr/>
          </a:p>
        </p:txBody>
      </p:sp>
      <p:sp>
        <p:nvSpPr>
          <p:cNvPr id="42" name="Google Shape;42;p6"/>
          <p:cNvSpPr txBox="1">
            <a:spLocks noGrp="1"/>
          </p:cNvSpPr>
          <p:nvPr>
            <p:ph type="subTitle" idx="1"/>
          </p:nvPr>
        </p:nvSpPr>
        <p:spPr>
          <a:xfrm>
            <a:off x="614775" y="2564775"/>
            <a:ext cx="2920800" cy="5781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400"/>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43" name="Google Shape;43;p6"/>
          <p:cNvSpPr txBox="1">
            <a:spLocks noGrp="1"/>
          </p:cNvSpPr>
          <p:nvPr>
            <p:ph type="sldNum" idx="12"/>
          </p:nvPr>
        </p:nvSpPr>
        <p:spPr>
          <a:xfrm>
            <a:off x="8548658" y="4663217"/>
            <a:ext cx="548700" cy="393600"/>
          </a:xfrm>
          <a:prstGeom prst="rect">
            <a:avLst/>
          </a:prstGeom>
        </p:spPr>
        <p:txBody>
          <a:bodyPr spcFirstLastPara="1" wrap="square" lIns="91425" tIns="91425" rIns="91425" bIns="91425" anchor="ctr" anchorCtr="0">
            <a:noAutofit/>
          </a:bodyPr>
          <a:lstStyle>
            <a:lvl1pPr lvl="0" rtl="0">
              <a:buNone/>
              <a:defRPr sz="1200">
                <a:solidFill>
                  <a:schemeClr val="lt2"/>
                </a:solidFill>
                <a:latin typeface="Arvo" panose="02000000000000000000"/>
                <a:ea typeface="Arvo" panose="02000000000000000000"/>
                <a:cs typeface="Arvo" panose="02000000000000000000"/>
                <a:sym typeface="Arvo" panose="02000000000000000000"/>
              </a:defRPr>
            </a:lvl1pPr>
            <a:lvl2pPr lvl="1" rtl="0">
              <a:buNone/>
              <a:defRPr sz="1200">
                <a:solidFill>
                  <a:schemeClr val="lt2"/>
                </a:solidFill>
                <a:latin typeface="Arvo" panose="02000000000000000000"/>
                <a:ea typeface="Arvo" panose="02000000000000000000"/>
                <a:cs typeface="Arvo" panose="02000000000000000000"/>
                <a:sym typeface="Arvo" panose="02000000000000000000"/>
              </a:defRPr>
            </a:lvl2pPr>
            <a:lvl3pPr lvl="2" rtl="0">
              <a:buNone/>
              <a:defRPr sz="1200">
                <a:solidFill>
                  <a:schemeClr val="lt2"/>
                </a:solidFill>
                <a:latin typeface="Arvo" panose="02000000000000000000"/>
                <a:ea typeface="Arvo" panose="02000000000000000000"/>
                <a:cs typeface="Arvo" panose="02000000000000000000"/>
                <a:sym typeface="Arvo" panose="02000000000000000000"/>
              </a:defRPr>
            </a:lvl3pPr>
            <a:lvl4pPr lvl="3" rtl="0">
              <a:buNone/>
              <a:defRPr sz="1200">
                <a:solidFill>
                  <a:schemeClr val="lt2"/>
                </a:solidFill>
                <a:latin typeface="Arvo" panose="02000000000000000000"/>
                <a:ea typeface="Arvo" panose="02000000000000000000"/>
                <a:cs typeface="Arvo" panose="02000000000000000000"/>
                <a:sym typeface="Arvo" panose="02000000000000000000"/>
              </a:defRPr>
            </a:lvl4pPr>
            <a:lvl5pPr lvl="4" rtl="0">
              <a:buNone/>
              <a:defRPr sz="1200">
                <a:solidFill>
                  <a:schemeClr val="lt2"/>
                </a:solidFill>
                <a:latin typeface="Arvo" panose="02000000000000000000"/>
                <a:ea typeface="Arvo" panose="02000000000000000000"/>
                <a:cs typeface="Arvo" panose="02000000000000000000"/>
                <a:sym typeface="Arvo" panose="02000000000000000000"/>
              </a:defRPr>
            </a:lvl5pPr>
            <a:lvl6pPr lvl="5" rtl="0">
              <a:buNone/>
              <a:defRPr sz="1200">
                <a:solidFill>
                  <a:schemeClr val="lt2"/>
                </a:solidFill>
                <a:latin typeface="Arvo" panose="02000000000000000000"/>
                <a:ea typeface="Arvo" panose="02000000000000000000"/>
                <a:cs typeface="Arvo" panose="02000000000000000000"/>
                <a:sym typeface="Arvo" panose="02000000000000000000"/>
              </a:defRPr>
            </a:lvl6pPr>
            <a:lvl7pPr lvl="6" rtl="0">
              <a:buNone/>
              <a:defRPr sz="1200">
                <a:solidFill>
                  <a:schemeClr val="lt2"/>
                </a:solidFill>
                <a:latin typeface="Arvo" panose="02000000000000000000"/>
                <a:ea typeface="Arvo" panose="02000000000000000000"/>
                <a:cs typeface="Arvo" panose="02000000000000000000"/>
                <a:sym typeface="Arvo" panose="02000000000000000000"/>
              </a:defRPr>
            </a:lvl7pPr>
            <a:lvl8pPr lvl="7" rtl="0">
              <a:buNone/>
              <a:defRPr sz="1200">
                <a:solidFill>
                  <a:schemeClr val="lt2"/>
                </a:solidFill>
                <a:latin typeface="Arvo" panose="02000000000000000000"/>
                <a:ea typeface="Arvo" panose="02000000000000000000"/>
                <a:cs typeface="Arvo" panose="02000000000000000000"/>
                <a:sym typeface="Arvo" panose="02000000000000000000"/>
              </a:defRPr>
            </a:lvl8pPr>
            <a:lvl9pPr lvl="8" rtl="0">
              <a:buNone/>
              <a:defRPr sz="1200">
                <a:solidFill>
                  <a:schemeClr val="lt2"/>
                </a:solidFill>
                <a:latin typeface="Arvo" panose="02000000000000000000"/>
                <a:ea typeface="Arvo" panose="02000000000000000000"/>
                <a:cs typeface="Arvo" panose="02000000000000000000"/>
                <a:sym typeface="Arvo" panose="02000000000000000000"/>
              </a:defRPr>
            </a:lvl9pPr>
          </a:lstStyle>
          <a:p>
            <a:pPr marL="0" lvl="0" indent="0" algn="l" rtl="0">
              <a:spcBef>
                <a:spcPts val="0"/>
              </a:spcBef>
              <a:spcAft>
                <a:spcPts val="0"/>
              </a:spcAft>
              <a:buNone/>
            </a:pPr>
            <a:fld id="{00000000-1234-1234-1234-123412341234}" type="slidenum">
              <a:rPr lang="en-US"/>
              <a:t>‹#›</a:t>
            </a:fld>
            <a:endParaRPr lang="en-US"/>
          </a:p>
        </p:txBody>
      </p:sp>
    </p:spTree>
    <p:extLst>
      <p:ext uri="{BB962C8B-B14F-4D97-AF65-F5344CB8AC3E}">
        <p14:creationId xmlns:p14="http://schemas.microsoft.com/office/powerpoint/2010/main" val="75333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quare with title and text">
  <p:cSld name="Square with title and text">
    <p:bg>
      <p:bgPr>
        <a:solidFill>
          <a:srgbClr val="FFFFFF"/>
        </a:solidFill>
        <a:effectLst/>
      </p:bgPr>
    </p:bg>
    <p:spTree>
      <p:nvGrpSpPr>
        <p:cNvPr id="1" name="Shape 139"/>
        <p:cNvGrpSpPr/>
        <p:nvPr/>
      </p:nvGrpSpPr>
      <p:grpSpPr>
        <a:xfrm>
          <a:off x="0" y="0"/>
          <a:ext cx="0" cy="0"/>
          <a:chOff x="0" y="0"/>
          <a:chExt cx="0" cy="0"/>
        </a:xfrm>
      </p:grpSpPr>
      <p:sp>
        <p:nvSpPr>
          <p:cNvPr id="140" name="Google Shape;140;p20"/>
          <p:cNvSpPr txBox="1">
            <a:spLocks noGrp="1"/>
          </p:cNvSpPr>
          <p:nvPr>
            <p:ph type="sldNum" idx="12"/>
          </p:nvPr>
        </p:nvSpPr>
        <p:spPr>
          <a:xfrm>
            <a:off x="8548658" y="4663217"/>
            <a:ext cx="548700" cy="393600"/>
          </a:xfrm>
          <a:prstGeom prst="rect">
            <a:avLst/>
          </a:prstGeom>
        </p:spPr>
        <p:txBody>
          <a:bodyPr spcFirstLastPara="1" wrap="square" lIns="91425" tIns="91425" rIns="91425" bIns="91425" anchor="ctr" anchorCtr="0">
            <a:noAutofit/>
          </a:bodyPr>
          <a:lstStyle>
            <a:lvl1pPr lvl="0" rtl="0">
              <a:buNone/>
              <a:defRPr sz="1200">
                <a:solidFill>
                  <a:schemeClr val="lt2"/>
                </a:solidFill>
                <a:latin typeface="Arvo" panose="02000000000000000000"/>
                <a:ea typeface="Arvo" panose="02000000000000000000"/>
                <a:cs typeface="Arvo" panose="02000000000000000000"/>
                <a:sym typeface="Arvo" panose="02000000000000000000"/>
              </a:defRPr>
            </a:lvl1pPr>
            <a:lvl2pPr lvl="1" rtl="0">
              <a:buNone/>
              <a:defRPr sz="1200">
                <a:solidFill>
                  <a:schemeClr val="lt2"/>
                </a:solidFill>
                <a:latin typeface="Arvo" panose="02000000000000000000"/>
                <a:ea typeface="Arvo" panose="02000000000000000000"/>
                <a:cs typeface="Arvo" panose="02000000000000000000"/>
                <a:sym typeface="Arvo" panose="02000000000000000000"/>
              </a:defRPr>
            </a:lvl2pPr>
            <a:lvl3pPr lvl="2" rtl="0">
              <a:buNone/>
              <a:defRPr sz="1200">
                <a:solidFill>
                  <a:schemeClr val="lt2"/>
                </a:solidFill>
                <a:latin typeface="Arvo" panose="02000000000000000000"/>
                <a:ea typeface="Arvo" panose="02000000000000000000"/>
                <a:cs typeface="Arvo" panose="02000000000000000000"/>
                <a:sym typeface="Arvo" panose="02000000000000000000"/>
              </a:defRPr>
            </a:lvl3pPr>
            <a:lvl4pPr lvl="3" rtl="0">
              <a:buNone/>
              <a:defRPr sz="1200">
                <a:solidFill>
                  <a:schemeClr val="lt2"/>
                </a:solidFill>
                <a:latin typeface="Arvo" panose="02000000000000000000"/>
                <a:ea typeface="Arvo" panose="02000000000000000000"/>
                <a:cs typeface="Arvo" panose="02000000000000000000"/>
                <a:sym typeface="Arvo" panose="02000000000000000000"/>
              </a:defRPr>
            </a:lvl4pPr>
            <a:lvl5pPr lvl="4" rtl="0">
              <a:buNone/>
              <a:defRPr sz="1200">
                <a:solidFill>
                  <a:schemeClr val="lt2"/>
                </a:solidFill>
                <a:latin typeface="Arvo" panose="02000000000000000000"/>
                <a:ea typeface="Arvo" panose="02000000000000000000"/>
                <a:cs typeface="Arvo" panose="02000000000000000000"/>
                <a:sym typeface="Arvo" panose="02000000000000000000"/>
              </a:defRPr>
            </a:lvl5pPr>
            <a:lvl6pPr lvl="5" rtl="0">
              <a:buNone/>
              <a:defRPr sz="1200">
                <a:solidFill>
                  <a:schemeClr val="lt2"/>
                </a:solidFill>
                <a:latin typeface="Arvo" panose="02000000000000000000"/>
                <a:ea typeface="Arvo" panose="02000000000000000000"/>
                <a:cs typeface="Arvo" panose="02000000000000000000"/>
                <a:sym typeface="Arvo" panose="02000000000000000000"/>
              </a:defRPr>
            </a:lvl6pPr>
            <a:lvl7pPr lvl="6" rtl="0">
              <a:buNone/>
              <a:defRPr sz="1200">
                <a:solidFill>
                  <a:schemeClr val="lt2"/>
                </a:solidFill>
                <a:latin typeface="Arvo" panose="02000000000000000000"/>
                <a:ea typeface="Arvo" panose="02000000000000000000"/>
                <a:cs typeface="Arvo" panose="02000000000000000000"/>
                <a:sym typeface="Arvo" panose="02000000000000000000"/>
              </a:defRPr>
            </a:lvl7pPr>
            <a:lvl8pPr lvl="7" rtl="0">
              <a:buNone/>
              <a:defRPr sz="1200">
                <a:solidFill>
                  <a:schemeClr val="lt2"/>
                </a:solidFill>
                <a:latin typeface="Arvo" panose="02000000000000000000"/>
                <a:ea typeface="Arvo" panose="02000000000000000000"/>
                <a:cs typeface="Arvo" panose="02000000000000000000"/>
                <a:sym typeface="Arvo" panose="02000000000000000000"/>
              </a:defRPr>
            </a:lvl8pPr>
            <a:lvl9pPr lvl="8" rtl="0">
              <a:buNone/>
              <a:defRPr sz="1200">
                <a:solidFill>
                  <a:schemeClr val="lt2"/>
                </a:solidFill>
                <a:latin typeface="Arvo" panose="02000000000000000000"/>
                <a:ea typeface="Arvo" panose="02000000000000000000"/>
                <a:cs typeface="Arvo" panose="02000000000000000000"/>
                <a:sym typeface="Arvo" panose="02000000000000000000"/>
              </a:defRPr>
            </a:lvl9pPr>
          </a:lstStyle>
          <a:p>
            <a:pPr marL="0" lvl="0" indent="0" algn="l" rtl="0">
              <a:spcBef>
                <a:spcPts val="0"/>
              </a:spcBef>
              <a:spcAft>
                <a:spcPts val="0"/>
              </a:spcAft>
              <a:buNone/>
            </a:pPr>
            <a:fld id="{00000000-1234-1234-1234-123412341234}" type="slidenum">
              <a:rPr lang="en-US"/>
              <a:t>‹#›</a:t>
            </a:fld>
            <a:endParaRPr lang="en-US"/>
          </a:p>
        </p:txBody>
      </p:sp>
      <p:sp>
        <p:nvSpPr>
          <p:cNvPr id="142" name="Google Shape;142;p20"/>
          <p:cNvSpPr txBox="1">
            <a:spLocks noGrp="1"/>
          </p:cNvSpPr>
          <p:nvPr>
            <p:ph type="title"/>
          </p:nvPr>
        </p:nvSpPr>
        <p:spPr>
          <a:xfrm>
            <a:off x="737850" y="980260"/>
            <a:ext cx="3571500" cy="5781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400"/>
              <a:buNone/>
              <a:defRPr b="1"/>
            </a:lvl1pPr>
            <a:lvl2pPr lvl="1" algn="ctr" rtl="0">
              <a:spcBef>
                <a:spcPts val="0"/>
              </a:spcBef>
              <a:spcAft>
                <a:spcPts val="0"/>
              </a:spcAft>
              <a:buSzPts val="4000"/>
              <a:buNone/>
              <a:defRPr sz="4000"/>
            </a:lvl2pPr>
            <a:lvl3pPr lvl="2" algn="ctr" rtl="0">
              <a:spcBef>
                <a:spcPts val="0"/>
              </a:spcBef>
              <a:spcAft>
                <a:spcPts val="0"/>
              </a:spcAft>
              <a:buSzPts val="4000"/>
              <a:buNone/>
              <a:defRPr sz="4000"/>
            </a:lvl3pPr>
            <a:lvl4pPr lvl="3" algn="ctr" rtl="0">
              <a:spcBef>
                <a:spcPts val="0"/>
              </a:spcBef>
              <a:spcAft>
                <a:spcPts val="0"/>
              </a:spcAft>
              <a:buSzPts val="4000"/>
              <a:buNone/>
              <a:defRPr sz="4000"/>
            </a:lvl4pPr>
            <a:lvl5pPr lvl="4" algn="ctr" rtl="0">
              <a:spcBef>
                <a:spcPts val="0"/>
              </a:spcBef>
              <a:spcAft>
                <a:spcPts val="0"/>
              </a:spcAft>
              <a:buSzPts val="4000"/>
              <a:buNone/>
              <a:defRPr sz="4000"/>
            </a:lvl5pPr>
            <a:lvl6pPr lvl="5" algn="ctr" rtl="0">
              <a:spcBef>
                <a:spcPts val="0"/>
              </a:spcBef>
              <a:spcAft>
                <a:spcPts val="0"/>
              </a:spcAft>
              <a:buSzPts val="4000"/>
              <a:buNone/>
              <a:defRPr sz="4000"/>
            </a:lvl6pPr>
            <a:lvl7pPr lvl="6" algn="ctr" rtl="0">
              <a:spcBef>
                <a:spcPts val="0"/>
              </a:spcBef>
              <a:spcAft>
                <a:spcPts val="0"/>
              </a:spcAft>
              <a:buSzPts val="4000"/>
              <a:buNone/>
              <a:defRPr sz="4000"/>
            </a:lvl7pPr>
            <a:lvl8pPr lvl="7" algn="ctr" rtl="0">
              <a:spcBef>
                <a:spcPts val="0"/>
              </a:spcBef>
              <a:spcAft>
                <a:spcPts val="0"/>
              </a:spcAft>
              <a:buSzPts val="4000"/>
              <a:buNone/>
              <a:defRPr sz="4000"/>
            </a:lvl8pPr>
            <a:lvl9pPr lvl="8" algn="ctr" rtl="0">
              <a:spcBef>
                <a:spcPts val="0"/>
              </a:spcBef>
              <a:spcAft>
                <a:spcPts val="0"/>
              </a:spcAft>
              <a:buSzPts val="4000"/>
              <a:buNone/>
              <a:defRPr sz="4000"/>
            </a:lvl9pPr>
          </a:lstStyle>
          <a:p>
            <a:endParaRPr/>
          </a:p>
        </p:txBody>
      </p:sp>
      <p:sp>
        <p:nvSpPr>
          <p:cNvPr id="143" name="Google Shape;143;p20"/>
          <p:cNvSpPr txBox="1">
            <a:spLocks noGrp="1"/>
          </p:cNvSpPr>
          <p:nvPr>
            <p:ph type="subTitle" idx="1"/>
          </p:nvPr>
        </p:nvSpPr>
        <p:spPr>
          <a:xfrm>
            <a:off x="737850" y="2261500"/>
            <a:ext cx="3606600" cy="19419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400"/>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Tree>
    <p:extLst>
      <p:ext uri="{BB962C8B-B14F-4D97-AF65-F5344CB8AC3E}">
        <p14:creationId xmlns:p14="http://schemas.microsoft.com/office/powerpoint/2010/main" val="2590704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mp; body slide" type="tx">
  <p:cSld name="Title &amp; body slide">
    <p:bg>
      <p:bgPr>
        <a:solidFill>
          <a:srgbClr val="FFFFFF"/>
        </a:solidFill>
        <a:effectLst/>
      </p:bgPr>
    </p:bg>
    <p:spTree>
      <p:nvGrpSpPr>
        <p:cNvPr id="1" name="Shape 50"/>
        <p:cNvGrpSpPr/>
        <p:nvPr/>
      </p:nvGrpSpPr>
      <p:grpSpPr>
        <a:xfrm>
          <a:off x="0" y="0"/>
          <a:ext cx="0" cy="0"/>
          <a:chOff x="0" y="0"/>
          <a:chExt cx="0" cy="0"/>
        </a:xfrm>
      </p:grpSpPr>
      <p:sp>
        <p:nvSpPr>
          <p:cNvPr id="52" name="Google Shape;52;p8"/>
          <p:cNvSpPr txBox="1">
            <a:spLocks noGrp="1"/>
          </p:cNvSpPr>
          <p:nvPr>
            <p:ph type="title"/>
          </p:nvPr>
        </p:nvSpPr>
        <p:spPr>
          <a:xfrm>
            <a:off x="0" y="216225"/>
            <a:ext cx="9144000" cy="913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200"/>
              <a:buNone/>
              <a:defRPr sz="2200" b="1"/>
            </a:lvl1pPr>
            <a:lvl2pPr lvl="1"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2pPr>
            <a:lvl3pPr lvl="2"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3pPr>
            <a:lvl4pPr lvl="3"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4pPr>
            <a:lvl5pPr lvl="4"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5pPr>
            <a:lvl6pPr lvl="5"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6pPr>
            <a:lvl7pPr lvl="6"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7pPr>
            <a:lvl8pPr lvl="7"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8pPr>
            <a:lvl9pPr lvl="8" algn="ctr" rtl="0">
              <a:spcBef>
                <a:spcPts val="0"/>
              </a:spcBef>
              <a:spcAft>
                <a:spcPts val="0"/>
              </a:spcAft>
              <a:buSzPts val="2400"/>
              <a:buFont typeface="Bodoni" panose="02070603080606020203"/>
              <a:buNone/>
              <a:defRPr b="1">
                <a:latin typeface="Bodoni" panose="02070603080606020203"/>
                <a:ea typeface="Bodoni" panose="02070603080606020203"/>
                <a:cs typeface="Bodoni" panose="02070603080606020203"/>
                <a:sym typeface="Bodoni" panose="02070603080606020203"/>
              </a:defRPr>
            </a:lvl9pPr>
          </a:lstStyle>
          <a:p>
            <a:endParaRPr/>
          </a:p>
        </p:txBody>
      </p:sp>
      <p:sp>
        <p:nvSpPr>
          <p:cNvPr id="53" name="Google Shape;53;p8"/>
          <p:cNvSpPr txBox="1">
            <a:spLocks noGrp="1"/>
          </p:cNvSpPr>
          <p:nvPr>
            <p:ph type="body" idx="1"/>
          </p:nvPr>
        </p:nvSpPr>
        <p:spPr>
          <a:xfrm>
            <a:off x="1454050" y="1904925"/>
            <a:ext cx="5877000" cy="2502000"/>
          </a:xfrm>
          <a:prstGeom prst="rect">
            <a:avLst/>
          </a:prstGeom>
        </p:spPr>
        <p:txBody>
          <a:bodyPr spcFirstLastPara="1" wrap="square" lIns="91425" tIns="91425" rIns="91425" bIns="91425" anchor="t" anchorCtr="0">
            <a:noAutofit/>
          </a:bodyPr>
          <a:lstStyle>
            <a:lvl1pPr marL="457200" lvl="0" indent="-317500" algn="ctr" rtl="0">
              <a:lnSpc>
                <a:spcPct val="100000"/>
              </a:lnSpc>
              <a:spcBef>
                <a:spcPts val="0"/>
              </a:spcBef>
              <a:spcAft>
                <a:spcPts val="0"/>
              </a:spcAft>
              <a:buSzPts val="1400"/>
              <a:buChar char="●"/>
              <a:defRPr sz="1400"/>
            </a:lvl1pPr>
            <a:lvl2pPr marL="914400" lvl="1" indent="-317500" algn="ctr" rtl="0">
              <a:lnSpc>
                <a:spcPct val="100000"/>
              </a:lnSpc>
              <a:spcBef>
                <a:spcPts val="0"/>
              </a:spcBef>
              <a:spcAft>
                <a:spcPts val="0"/>
              </a:spcAft>
              <a:buSzPts val="1400"/>
              <a:buChar char="○"/>
              <a:defRPr sz="1400"/>
            </a:lvl2pPr>
            <a:lvl3pPr marL="1371600" lvl="2" indent="-311150" algn="ctr" rtl="0">
              <a:lnSpc>
                <a:spcPct val="100000"/>
              </a:lnSpc>
              <a:spcBef>
                <a:spcPts val="0"/>
              </a:spcBef>
              <a:spcAft>
                <a:spcPts val="0"/>
              </a:spcAft>
              <a:buSzPts val="1300"/>
              <a:buChar char="■"/>
              <a:defRPr sz="1300"/>
            </a:lvl3pPr>
            <a:lvl4pPr marL="1828800" lvl="3" indent="-311150" algn="ctr" rtl="0">
              <a:lnSpc>
                <a:spcPct val="100000"/>
              </a:lnSpc>
              <a:spcBef>
                <a:spcPts val="0"/>
              </a:spcBef>
              <a:spcAft>
                <a:spcPts val="0"/>
              </a:spcAft>
              <a:buSzPts val="1300"/>
              <a:buChar char="●"/>
              <a:defRPr sz="1300"/>
            </a:lvl4pPr>
            <a:lvl5pPr marL="2286000" lvl="4" indent="-304800" algn="ctr" rtl="0">
              <a:lnSpc>
                <a:spcPct val="100000"/>
              </a:lnSpc>
              <a:spcBef>
                <a:spcPts val="0"/>
              </a:spcBef>
              <a:spcAft>
                <a:spcPts val="0"/>
              </a:spcAft>
              <a:buSzPts val="1200"/>
              <a:buChar char="○"/>
              <a:defRPr sz="1200"/>
            </a:lvl5pPr>
            <a:lvl6pPr marL="2743200" lvl="5" indent="-304800" algn="ctr" rtl="0">
              <a:lnSpc>
                <a:spcPct val="100000"/>
              </a:lnSpc>
              <a:spcBef>
                <a:spcPts val="0"/>
              </a:spcBef>
              <a:spcAft>
                <a:spcPts val="0"/>
              </a:spcAft>
              <a:buSzPts val="1200"/>
              <a:buChar char="■"/>
              <a:defRPr sz="1200"/>
            </a:lvl6pPr>
            <a:lvl7pPr marL="3200400" lvl="6" indent="-298450" algn="ctr" rtl="0">
              <a:lnSpc>
                <a:spcPct val="100000"/>
              </a:lnSpc>
              <a:spcBef>
                <a:spcPts val="0"/>
              </a:spcBef>
              <a:spcAft>
                <a:spcPts val="0"/>
              </a:spcAft>
              <a:buSzPts val="1100"/>
              <a:buChar char="●"/>
              <a:defRPr sz="1100"/>
            </a:lvl7pPr>
            <a:lvl8pPr marL="3657600" lvl="7" indent="-298450" algn="ctr" rtl="0">
              <a:lnSpc>
                <a:spcPct val="100000"/>
              </a:lnSpc>
              <a:spcBef>
                <a:spcPts val="0"/>
              </a:spcBef>
              <a:spcAft>
                <a:spcPts val="0"/>
              </a:spcAft>
              <a:buSzPts val="1100"/>
              <a:buChar char="○"/>
              <a:defRPr sz="1100"/>
            </a:lvl8pPr>
            <a:lvl9pPr marL="4114800" lvl="8" indent="-292100" algn="ctr" rtl="0">
              <a:lnSpc>
                <a:spcPct val="100000"/>
              </a:lnSpc>
              <a:spcBef>
                <a:spcPts val="0"/>
              </a:spcBef>
              <a:spcAft>
                <a:spcPts val="0"/>
              </a:spcAft>
              <a:buSzPts val="1000"/>
              <a:buChar char="■"/>
              <a:defRPr sz="1000"/>
            </a:lvl9pPr>
          </a:lstStyle>
          <a:p>
            <a:endParaRPr/>
          </a:p>
        </p:txBody>
      </p:sp>
      <p:sp>
        <p:nvSpPr>
          <p:cNvPr id="54" name="Google Shape;54;p8"/>
          <p:cNvSpPr txBox="1">
            <a:spLocks noGrp="1"/>
          </p:cNvSpPr>
          <p:nvPr>
            <p:ph type="sldNum" idx="12"/>
          </p:nvPr>
        </p:nvSpPr>
        <p:spPr>
          <a:xfrm>
            <a:off x="8548658" y="4663217"/>
            <a:ext cx="548700" cy="393600"/>
          </a:xfrm>
          <a:prstGeom prst="rect">
            <a:avLst/>
          </a:prstGeom>
        </p:spPr>
        <p:txBody>
          <a:bodyPr spcFirstLastPara="1" wrap="square" lIns="91425" tIns="91425" rIns="91425" bIns="91425" anchor="ctr" anchorCtr="0">
            <a:noAutofit/>
          </a:bodyPr>
          <a:lstStyle>
            <a:lvl1pPr lvl="0" rtl="0">
              <a:buNone/>
              <a:defRPr sz="1200">
                <a:solidFill>
                  <a:schemeClr val="lt2"/>
                </a:solidFill>
                <a:latin typeface="Arvo" panose="02000000000000000000"/>
                <a:ea typeface="Arvo" panose="02000000000000000000"/>
                <a:cs typeface="Arvo" panose="02000000000000000000"/>
                <a:sym typeface="Arvo" panose="02000000000000000000"/>
              </a:defRPr>
            </a:lvl1pPr>
            <a:lvl2pPr lvl="1" rtl="0">
              <a:buNone/>
              <a:defRPr sz="1200">
                <a:solidFill>
                  <a:schemeClr val="lt2"/>
                </a:solidFill>
                <a:latin typeface="Arvo" panose="02000000000000000000"/>
                <a:ea typeface="Arvo" panose="02000000000000000000"/>
                <a:cs typeface="Arvo" panose="02000000000000000000"/>
                <a:sym typeface="Arvo" panose="02000000000000000000"/>
              </a:defRPr>
            </a:lvl2pPr>
            <a:lvl3pPr lvl="2" rtl="0">
              <a:buNone/>
              <a:defRPr sz="1200">
                <a:solidFill>
                  <a:schemeClr val="lt2"/>
                </a:solidFill>
                <a:latin typeface="Arvo" panose="02000000000000000000"/>
                <a:ea typeface="Arvo" panose="02000000000000000000"/>
                <a:cs typeface="Arvo" panose="02000000000000000000"/>
                <a:sym typeface="Arvo" panose="02000000000000000000"/>
              </a:defRPr>
            </a:lvl3pPr>
            <a:lvl4pPr lvl="3" rtl="0">
              <a:buNone/>
              <a:defRPr sz="1200">
                <a:solidFill>
                  <a:schemeClr val="lt2"/>
                </a:solidFill>
                <a:latin typeface="Arvo" panose="02000000000000000000"/>
                <a:ea typeface="Arvo" panose="02000000000000000000"/>
                <a:cs typeface="Arvo" panose="02000000000000000000"/>
                <a:sym typeface="Arvo" panose="02000000000000000000"/>
              </a:defRPr>
            </a:lvl4pPr>
            <a:lvl5pPr lvl="4" rtl="0">
              <a:buNone/>
              <a:defRPr sz="1200">
                <a:solidFill>
                  <a:schemeClr val="lt2"/>
                </a:solidFill>
                <a:latin typeface="Arvo" panose="02000000000000000000"/>
                <a:ea typeface="Arvo" panose="02000000000000000000"/>
                <a:cs typeface="Arvo" panose="02000000000000000000"/>
                <a:sym typeface="Arvo" panose="02000000000000000000"/>
              </a:defRPr>
            </a:lvl5pPr>
            <a:lvl6pPr lvl="5" rtl="0">
              <a:buNone/>
              <a:defRPr sz="1200">
                <a:solidFill>
                  <a:schemeClr val="lt2"/>
                </a:solidFill>
                <a:latin typeface="Arvo" panose="02000000000000000000"/>
                <a:ea typeface="Arvo" panose="02000000000000000000"/>
                <a:cs typeface="Arvo" panose="02000000000000000000"/>
                <a:sym typeface="Arvo" panose="02000000000000000000"/>
              </a:defRPr>
            </a:lvl6pPr>
            <a:lvl7pPr lvl="6" rtl="0">
              <a:buNone/>
              <a:defRPr sz="1200">
                <a:solidFill>
                  <a:schemeClr val="lt2"/>
                </a:solidFill>
                <a:latin typeface="Arvo" panose="02000000000000000000"/>
                <a:ea typeface="Arvo" panose="02000000000000000000"/>
                <a:cs typeface="Arvo" panose="02000000000000000000"/>
                <a:sym typeface="Arvo" panose="02000000000000000000"/>
              </a:defRPr>
            </a:lvl7pPr>
            <a:lvl8pPr lvl="7" rtl="0">
              <a:buNone/>
              <a:defRPr sz="1200">
                <a:solidFill>
                  <a:schemeClr val="lt2"/>
                </a:solidFill>
                <a:latin typeface="Arvo" panose="02000000000000000000"/>
                <a:ea typeface="Arvo" panose="02000000000000000000"/>
                <a:cs typeface="Arvo" panose="02000000000000000000"/>
                <a:sym typeface="Arvo" panose="02000000000000000000"/>
              </a:defRPr>
            </a:lvl8pPr>
            <a:lvl9pPr lvl="8" rtl="0">
              <a:buNone/>
              <a:defRPr sz="1200">
                <a:solidFill>
                  <a:schemeClr val="lt2"/>
                </a:solidFill>
                <a:latin typeface="Arvo" panose="02000000000000000000"/>
                <a:ea typeface="Arvo" panose="02000000000000000000"/>
                <a:cs typeface="Arvo" panose="02000000000000000000"/>
                <a:sym typeface="Arvo" panose="02000000000000000000"/>
              </a:defRPr>
            </a:lvl9pPr>
          </a:lstStyle>
          <a:p>
            <a:pPr marL="0" lvl="0" indent="0" algn="l" rtl="0">
              <a:spcBef>
                <a:spcPts val="0"/>
              </a:spcBef>
              <a:spcAft>
                <a:spcPts val="0"/>
              </a:spcAft>
              <a:buNone/>
            </a:pPr>
            <a:fld id="{00000000-1234-1234-1234-123412341234}" type="slidenum">
              <a:rPr lang="en-US"/>
              <a:t>‹#›</a:t>
            </a:fld>
            <a:endParaRPr lang="en-US"/>
          </a:p>
        </p:txBody>
      </p:sp>
    </p:spTree>
    <p:extLst>
      <p:ext uri="{BB962C8B-B14F-4D97-AF65-F5344CB8AC3E}">
        <p14:creationId xmlns:p14="http://schemas.microsoft.com/office/powerpoint/2010/main" val="345712688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6"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85"/>
        <p:cNvGrpSpPr/>
        <p:nvPr/>
      </p:nvGrpSpPr>
      <p:grpSpPr>
        <a:xfrm>
          <a:off x="0" y="0"/>
          <a:ext cx="0" cy="0"/>
          <a:chOff x="0" y="0"/>
          <a:chExt cx="0" cy="0"/>
        </a:xfrm>
      </p:grpSpPr>
      <p:sp>
        <p:nvSpPr>
          <p:cNvPr id="186" name="Google Shape;186;p30"/>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1pPr>
            <a:lvl2pPr lvl="1"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2pPr>
            <a:lvl3pPr lvl="2"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3pPr>
            <a:lvl4pPr lvl="3"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4pPr>
            <a:lvl5pPr lvl="4"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5pPr>
            <a:lvl6pPr lvl="5"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6pPr>
            <a:lvl7pPr lvl="6"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7pPr>
            <a:lvl8pPr lvl="7"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8pPr>
            <a:lvl9pPr lvl="8" algn="ctr" rtl="0">
              <a:spcBef>
                <a:spcPts val="0"/>
              </a:spcBef>
              <a:spcAft>
                <a:spcPts val="0"/>
              </a:spcAft>
              <a:buClr>
                <a:srgbClr val="FFFFFF"/>
              </a:buClr>
              <a:buSzPts val="2400"/>
              <a:buFont typeface="Proxima Nova Semibold" panose="02000506030000020004"/>
              <a:buNone/>
              <a:defRPr sz="2400">
                <a:solidFill>
                  <a:srgbClr val="FFFFFF"/>
                </a:solidFill>
                <a:latin typeface="Proxima Nova Semibold" panose="02000506030000020004"/>
                <a:ea typeface="Proxima Nova Semibold" panose="02000506030000020004"/>
                <a:cs typeface="Proxima Nova Semibold" panose="02000506030000020004"/>
                <a:sym typeface="Proxima Nova Semibold" panose="02000506030000020004"/>
              </a:defRPr>
            </a:lvl9pPr>
          </a:lstStyle>
          <a:p>
            <a:endParaRPr/>
          </a:p>
        </p:txBody>
      </p:sp>
      <p:sp>
        <p:nvSpPr>
          <p:cNvPr id="187" name="Google Shape;187;p30"/>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1pPr>
            <a:lvl2pPr marL="914400" lvl="1"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2pPr>
            <a:lvl3pPr marL="1371600" lvl="2"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3pPr>
            <a:lvl4pPr marL="1828800" lvl="3"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4pPr>
            <a:lvl5pPr marL="2286000" lvl="4"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5pPr>
            <a:lvl6pPr marL="2743200" lvl="5"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6pPr>
            <a:lvl7pPr marL="3200400" lvl="6"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7pPr>
            <a:lvl8pPr marL="3657600" lvl="7"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8pPr>
            <a:lvl9pPr marL="4114800" lvl="8" indent="-298450" rtl="0">
              <a:lnSpc>
                <a:spcPct val="115000"/>
              </a:lnSpc>
              <a:spcBef>
                <a:spcPts val="0"/>
              </a:spcBef>
              <a:spcAft>
                <a:spcPts val="0"/>
              </a:spcAft>
              <a:buClr>
                <a:srgbClr val="435D74"/>
              </a:buClr>
              <a:buSzPts val="1100"/>
              <a:buFont typeface="Proxima Nova" panose="02000506030000020004"/>
              <a:buChar char="■"/>
              <a:defRPr sz="1100">
                <a:solidFill>
                  <a:srgbClr val="435D74"/>
                </a:solidFill>
                <a:latin typeface="Proxima Nova" panose="02000506030000020004"/>
                <a:ea typeface="Proxima Nova" panose="02000506030000020004"/>
                <a:cs typeface="Proxima Nova" panose="02000506030000020004"/>
                <a:sym typeface="Proxima Nova" panose="02000506030000020004"/>
              </a:defRPr>
            </a:lvl9pPr>
          </a:lstStyle>
          <a:p>
            <a:endParaRPr/>
          </a:p>
        </p:txBody>
      </p:sp>
    </p:spTree>
  </p:cSld>
  <p:clrMap bg1="lt1" tx1="dk1" bg2="dk2" tx2="lt2" accent1="accent1" accent2="accent2" accent3="accent3" accent4="accent4" accent5="accent5" accent6="accent6" hlink="hlink" folHlink="folHlink"/>
  <p:sldLayoutIdLst>
    <p:sldLayoutId id="214748365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D887FE-B761-F5A0-B735-8BA0F6225829}"/>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5288D9-2986-525B-23BB-B3012A5CB8A1}"/>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0EB6B1-3B3F-9B30-3D79-25C51897F52B}"/>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B1582BD4-5EBC-42FE-AA48-696AAF9880F4}" type="datetimeFigureOut">
              <a:rPr lang="en-GB" smtClean="0"/>
              <a:t>22/06/2023</a:t>
            </a:fld>
            <a:endParaRPr lang="en-GB"/>
          </a:p>
        </p:txBody>
      </p:sp>
      <p:sp>
        <p:nvSpPr>
          <p:cNvPr id="5" name="Footer Placeholder 4">
            <a:extLst>
              <a:ext uri="{FF2B5EF4-FFF2-40B4-BE49-F238E27FC236}">
                <a16:creationId xmlns:a16="http://schemas.microsoft.com/office/drawing/2014/main" id="{FB38BCBA-5077-A148-A768-D07400AF0E23}"/>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88D455-B553-8FCB-11AA-4EA67B483B1C}"/>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marL="0" lvl="0" indent="0" algn="l"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5838616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2"/>
        <p:cNvGrpSpPr/>
        <p:nvPr/>
      </p:nvGrpSpPr>
      <p:grpSpPr>
        <a:xfrm>
          <a:off x="0" y="0"/>
          <a:ext cx="0" cy="0"/>
          <a:chOff x="0" y="0"/>
          <a:chExt cx="0" cy="0"/>
        </a:xfrm>
      </p:grpSpPr>
      <p:pic>
        <p:nvPicPr>
          <p:cNvPr id="2" name="Picture 2" descr="Improving End of Life Care"/>
          <p:cNvPicPr>
            <a:picLocks noChangeAspect="1" noChangeArrowheads="1"/>
          </p:cNvPicPr>
          <p:nvPr/>
        </p:nvPicPr>
        <p:blipFill rotWithShape="1">
          <a:blip r:embed="rId3">
            <a:extLst>
              <a:ext uri="{28A0092B-C50C-407E-A947-70E740481C1C}">
                <a14:useLocalDpi xmlns:a14="http://schemas.microsoft.com/office/drawing/2010/main" val="0"/>
              </a:ext>
            </a:extLst>
          </a:blip>
          <a:srcRect t="31503" b="37908"/>
          <a:stretch>
            <a:fillRect/>
          </a:stretch>
        </p:blipFill>
        <p:spPr bwMode="auto">
          <a:xfrm>
            <a:off x="5554545" y="580572"/>
            <a:ext cx="3347139" cy="396319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2" name="TextBox 3">
            <a:extLst>
              <a:ext uri="{FF2B5EF4-FFF2-40B4-BE49-F238E27FC236}">
                <a16:creationId xmlns:a16="http://schemas.microsoft.com/office/drawing/2014/main" id="{B4FB6E57-CF6E-B75C-AD81-FCB7B54B3E2A}"/>
              </a:ext>
            </a:extLst>
          </p:cNvPr>
          <p:cNvGraphicFramePr/>
          <p:nvPr>
            <p:extLst>
              <p:ext uri="{D42A27DB-BD31-4B8C-83A1-F6EECF244321}">
                <p14:modId xmlns:p14="http://schemas.microsoft.com/office/powerpoint/2010/main" val="217903857"/>
              </p:ext>
            </p:extLst>
          </p:nvPr>
        </p:nvGraphicFramePr>
        <p:xfrm>
          <a:off x="242317" y="580572"/>
          <a:ext cx="5069912" cy="37240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13"/>
        <p:cNvGrpSpPr/>
        <p:nvPr/>
      </p:nvGrpSpPr>
      <p:grpSpPr>
        <a:xfrm>
          <a:off x="0" y="0"/>
          <a:ext cx="0" cy="0"/>
          <a:chOff x="0" y="0"/>
          <a:chExt cx="0" cy="0"/>
        </a:xfrm>
      </p:grpSpPr>
      <p:sp useBgFill="1">
        <p:nvSpPr>
          <p:cNvPr id="228" name="Rectangle 22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4" name="Google Shape;214;p34"/>
          <p:cNvSpPr txBox="1">
            <a:spLocks noGrp="1"/>
          </p:cNvSpPr>
          <p:nvPr>
            <p:ph type="title"/>
          </p:nvPr>
        </p:nvSpPr>
        <p:spPr>
          <a:xfrm>
            <a:off x="628650" y="273843"/>
            <a:ext cx="4045020" cy="994173"/>
          </a:xfrm>
          <a:prstGeom prst="rect">
            <a:avLst/>
          </a:prstGeom>
        </p:spPr>
        <p:txBody>
          <a:bodyPr spcFirstLastPara="1" vert="horz" lIns="91440" tIns="45720" rIns="91440" bIns="45720" rtlCol="0" anchor="ctr" anchorCtr="0">
            <a:normAutofit/>
          </a:bodyPr>
          <a:lstStyle/>
          <a:p>
            <a:pPr marL="0" lvl="0" indent="0" defTabSz="914400">
              <a:lnSpc>
                <a:spcPct val="90000"/>
              </a:lnSpc>
              <a:spcBef>
                <a:spcPct val="0"/>
              </a:spcBef>
              <a:spcAft>
                <a:spcPts val="0"/>
              </a:spcAft>
            </a:pPr>
            <a:r>
              <a:rPr lang="en-US" sz="4400" dirty="0">
                <a:latin typeface="Arial" panose="020B0604020202020204" pitchFamily="34" charset="0"/>
                <a:cs typeface="Arial" panose="020B0604020202020204" pitchFamily="34" charset="0"/>
              </a:rPr>
              <a:t>Introduction</a:t>
            </a:r>
          </a:p>
        </p:txBody>
      </p:sp>
      <p:sp>
        <p:nvSpPr>
          <p:cNvPr id="215" name="Google Shape;215;p34"/>
          <p:cNvSpPr txBox="1">
            <a:spLocks noGrp="1"/>
          </p:cNvSpPr>
          <p:nvPr>
            <p:ph type="subTitle" idx="1"/>
          </p:nvPr>
        </p:nvSpPr>
        <p:spPr>
          <a:xfrm>
            <a:off x="628650" y="1369218"/>
            <a:ext cx="4045020" cy="3263504"/>
          </a:xfrm>
          <a:prstGeom prst="rect">
            <a:avLst/>
          </a:prstGeom>
        </p:spPr>
        <p:txBody>
          <a:bodyPr spcFirstLastPara="1" vert="horz" lIns="91440" tIns="45720" rIns="91440" bIns="45720" rtlCol="0" anchorCtr="0">
            <a:normAutofit/>
          </a:bodyPr>
          <a:lstStyle/>
          <a:p>
            <a:pPr marL="285750" lvl="0" indent="-228600" defTabSz="914400">
              <a:spcBef>
                <a:spcPts val="0"/>
              </a:spcBef>
              <a:spcAft>
                <a:spcPts val="600"/>
              </a:spcAft>
              <a:buClr>
                <a:srgbClr val="000000"/>
              </a:buClr>
              <a:buSzPts val="1100"/>
              <a:buFont typeface="Arial" panose="020B0604020202020204" pitchFamily="34" charset="0"/>
              <a:buChar char="•"/>
            </a:pPr>
            <a:r>
              <a:rPr lang="en-US" sz="2000" dirty="0">
                <a:latin typeface="Arial" panose="020B0604020202020204" pitchFamily="34" charset="0"/>
                <a:cs typeface="Arial" panose="020B0604020202020204" pitchFamily="34" charset="0"/>
              </a:rPr>
              <a:t>Presentation will discuss about euthanasia in the United Kingdom</a:t>
            </a:r>
          </a:p>
          <a:p>
            <a:pPr marL="285750" lvl="0" indent="-228600" defTabSz="914400">
              <a:spcBef>
                <a:spcPts val="0"/>
              </a:spcBef>
              <a:spcAft>
                <a:spcPts val="600"/>
              </a:spcAft>
              <a:buClr>
                <a:srgbClr val="000000"/>
              </a:buClr>
              <a:buSzPts val="1100"/>
              <a:buFont typeface="Arial" panose="020B0604020202020204" pitchFamily="34" charset="0"/>
              <a:buChar char="•"/>
            </a:pPr>
            <a:r>
              <a:rPr lang="en-US" sz="2000" dirty="0">
                <a:latin typeface="Arial" panose="020B0604020202020204" pitchFamily="34" charset="0"/>
                <a:cs typeface="Arial" panose="020B0604020202020204" pitchFamily="34" charset="0"/>
              </a:rPr>
              <a:t>It will consist of arguments presented in favors of and against this practice</a:t>
            </a:r>
          </a:p>
          <a:p>
            <a:pPr marL="285750" lvl="0" indent="-228600" defTabSz="914400">
              <a:spcBef>
                <a:spcPts val="0"/>
              </a:spcBef>
              <a:spcAft>
                <a:spcPts val="600"/>
              </a:spcAft>
              <a:buClr>
                <a:srgbClr val="000000"/>
              </a:buClr>
              <a:buSzPts val="1100"/>
              <a:buFont typeface="Arial" panose="020B0604020202020204" pitchFamily="34" charset="0"/>
              <a:buChar char="•"/>
            </a:pPr>
            <a:r>
              <a:rPr lang="en-US" sz="2000" dirty="0">
                <a:latin typeface="Arial" panose="020B0604020202020204" pitchFamily="34" charset="0"/>
                <a:cs typeface="Arial" panose="020B0604020202020204" pitchFamily="34" charset="0"/>
              </a:rPr>
              <a:t>Light on ethical and legal considerations will be shed</a:t>
            </a:r>
          </a:p>
          <a:p>
            <a:pPr marL="285750" lvl="0" indent="-228600" defTabSz="914400">
              <a:spcBef>
                <a:spcPts val="0"/>
              </a:spcBef>
              <a:spcAft>
                <a:spcPts val="600"/>
              </a:spcAft>
              <a:buClr>
                <a:srgbClr val="000000"/>
              </a:buClr>
              <a:buSzPts val="1100"/>
              <a:buFont typeface="Arial" panose="020B0604020202020204" pitchFamily="34" charset="0"/>
              <a:buChar char="•"/>
            </a:pPr>
            <a:r>
              <a:rPr lang="en-US" sz="2000" dirty="0">
                <a:latin typeface="Arial" panose="020B0604020202020204" pitchFamily="34" charset="0"/>
                <a:cs typeface="Arial" panose="020B0604020202020204" pitchFamily="34" charset="0"/>
              </a:rPr>
              <a:t>Recommendations will also be provided with respect to UK</a:t>
            </a:r>
          </a:p>
        </p:txBody>
      </p:sp>
      <p:pic>
        <p:nvPicPr>
          <p:cNvPr id="6" name="Picture 4" descr="Euthanasia in India: Legal aspect">
            <a:extLst>
              <a:ext uri="{FF2B5EF4-FFF2-40B4-BE49-F238E27FC236}">
                <a16:creationId xmlns:a16="http://schemas.microsoft.com/office/drawing/2014/main" id="{9AE017E0-64F1-4233-67F9-CF000909D2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95" r="21904" b="-3"/>
          <a:stretch/>
        </p:blipFill>
        <p:spPr bwMode="auto">
          <a:xfrm>
            <a:off x="4781190" y="568885"/>
            <a:ext cx="3841678" cy="3841679"/>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16" name="Google Shape;216;p34"/>
          <p:cNvSpPr txBox="1">
            <a:spLocks noGrp="1"/>
          </p:cNvSpPr>
          <p:nvPr>
            <p:ph type="sldNum" idx="12"/>
          </p:nvPr>
        </p:nvSpPr>
        <p:spPr>
          <a:xfrm>
            <a:off x="6457950" y="4767262"/>
            <a:ext cx="2057400" cy="273844"/>
          </a:xfrm>
          <a:prstGeom prst="rect">
            <a:avLst/>
          </a:prstGeom>
        </p:spPr>
        <p:txBody>
          <a:bodyPr spcFirstLastPara="1" vert="horz" lIns="91440" tIns="45720" rIns="91440" bIns="45720" rtlCol="0" anchor="ctr" anchorCtr="0">
            <a:normAutofit/>
          </a:bodyPr>
          <a:lstStyle/>
          <a:p>
            <a:pPr>
              <a:lnSpc>
                <a:spcPct val="90000"/>
              </a:lnSpc>
              <a:spcAft>
                <a:spcPts val="600"/>
              </a:spcAft>
              <a:buClrTx/>
              <a:defRPr/>
            </a:pPr>
            <a:fld id="{00000000-1234-1234-1234-123412341234}" type="slidenum">
              <a:rPr lang="en-US" sz="700" kern="1200">
                <a:solidFill>
                  <a:prstClr val="black">
                    <a:tint val="75000"/>
                  </a:prstClr>
                </a:solidFill>
                <a:latin typeface="Calibri" panose="020F0502020204030204"/>
                <a:ea typeface="+mn-ea"/>
                <a:cs typeface="+mn-cs"/>
              </a:rPr>
              <a:pPr>
                <a:lnSpc>
                  <a:spcPct val="90000"/>
                </a:lnSpc>
                <a:spcAft>
                  <a:spcPts val="600"/>
                </a:spcAft>
                <a:buClrTx/>
                <a:defRPr/>
              </a:pPr>
              <a:t>2</a:t>
            </a:fld>
            <a:endParaRPr lang="en-US" sz="700" kern="1200">
              <a:solidFill>
                <a:prstClr val="black">
                  <a:tint val="75000"/>
                </a:prstClr>
              </a:solidFill>
              <a:latin typeface="Calibri" panose="020F0502020204030204"/>
              <a:ea typeface="+mn-ea"/>
              <a:cs typeface="+mn-cs"/>
            </a:endParaRPr>
          </a:p>
        </p:txBody>
      </p:sp>
      <p:sp>
        <p:nvSpPr>
          <p:cNvPr id="23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515866"/>
            <a:ext cx="4103360" cy="4103360"/>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690843"/>
            <a:ext cx="593266" cy="57717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6271" y="189950"/>
            <a:ext cx="4125938" cy="1114500"/>
          </a:xfrm>
        </p:spPr>
        <p:txBody>
          <a:bodyPr/>
          <a:lstStyle/>
          <a:p>
            <a:pPr algn="just"/>
            <a:r>
              <a:rPr lang="en-US" sz="2800" dirty="0">
                <a:latin typeface="Times New Roman" panose="02020603050405020304" charset="0"/>
                <a:cs typeface="Times New Roman" panose="02020603050405020304" charset="0"/>
              </a:rPr>
              <a:t>Euthanasia- Definition</a:t>
            </a:r>
            <a:endParaRPr lang="en-IN" sz="2800" dirty="0">
              <a:latin typeface="Times New Roman" panose="02020603050405020304" charset="0"/>
              <a:cs typeface="Times New Roman" panose="02020603050405020304" charset="0"/>
            </a:endParaRPr>
          </a:p>
        </p:txBody>
      </p:sp>
      <p:sp>
        <p:nvSpPr>
          <p:cNvPr id="3" name="Subtitle 2"/>
          <p:cNvSpPr>
            <a:spLocks noGrp="1"/>
          </p:cNvSpPr>
          <p:nvPr>
            <p:ph type="subTitle" idx="1"/>
          </p:nvPr>
        </p:nvSpPr>
        <p:spPr>
          <a:xfrm>
            <a:off x="954225" y="1709474"/>
            <a:ext cx="3617775" cy="3008299"/>
          </a:xfrm>
        </p:spPr>
        <p:txBody>
          <a:bodyPr/>
          <a:lstStyle/>
          <a:p>
            <a:pPr algn="jus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Act of ending a person’s life due to severe pain, suffering, or a terminal illness</a:t>
            </a:r>
          </a:p>
          <a:p>
            <a:pPr algn="jus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This is subject to legal and ethical considerations</a:t>
            </a:r>
          </a:p>
        </p:txBody>
      </p:sp>
      <p:pic>
        <p:nvPicPr>
          <p:cNvPr id="2050" name="Picture 2" descr="Euthanasia – What is the Law in Australia?">
            <a:extLst>
              <a:ext uri="{FF2B5EF4-FFF2-40B4-BE49-F238E27FC236}">
                <a16:creationId xmlns:a16="http://schemas.microsoft.com/office/drawing/2014/main" id="{F41DBDC7-C69A-2D7A-9579-D6E023FD6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4229" y="0"/>
            <a:ext cx="4009662" cy="51434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17" name="Rectangle 311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482601"/>
            <a:ext cx="3465438" cy="1534886"/>
          </a:xfrm>
        </p:spPr>
        <p:txBody>
          <a:bodyPr vert="horz" lIns="91440" tIns="45720" rIns="91440" bIns="45720" rtlCol="0" anchor="b">
            <a:normAutofit fontScale="90000"/>
          </a:bodyPr>
          <a:lstStyle/>
          <a:p>
            <a:pPr defTabSz="914400">
              <a:lnSpc>
                <a:spcPct val="90000"/>
              </a:lnSpc>
              <a:spcBef>
                <a:spcPct val="0"/>
              </a:spcBef>
            </a:pPr>
            <a:r>
              <a:rPr lang="en-US" sz="4000" dirty="0">
                <a:latin typeface="Arial" panose="020B0604020202020204" pitchFamily="34" charset="0"/>
                <a:cs typeface="Arial" panose="020B0604020202020204" pitchFamily="34" charset="0"/>
              </a:rPr>
              <a:t>Arguments</a:t>
            </a:r>
            <a:r>
              <a:rPr lang="en-US" altLang="en-IN" sz="4000" dirty="0">
                <a:latin typeface="Arial" panose="020B0604020202020204" pitchFamily="34" charset="0"/>
                <a:cs typeface="Arial" panose="020B0604020202020204" pitchFamily="34" charset="0"/>
              </a:rPr>
              <a:t> For Euthanasia</a:t>
            </a:r>
          </a:p>
        </p:txBody>
      </p:sp>
      <p:sp>
        <p:nvSpPr>
          <p:cNvPr id="3" name="Subtitle 2"/>
          <p:cNvSpPr>
            <a:spLocks noGrp="1"/>
          </p:cNvSpPr>
          <p:nvPr>
            <p:ph type="subTitle" idx="1"/>
          </p:nvPr>
        </p:nvSpPr>
        <p:spPr>
          <a:xfrm>
            <a:off x="482601" y="2220685"/>
            <a:ext cx="4336142" cy="2232112"/>
          </a:xfrm>
        </p:spPr>
        <p:txBody>
          <a:bodyPr vert="horz" lIns="91440" tIns="45720" rIns="91440" bIns="45720" rtlCol="0">
            <a:normAutofit/>
          </a:bodyPr>
          <a:lstStyle/>
          <a:p>
            <a:pPr marL="0" indent="0" defTabSz="914400">
              <a:spcBef>
                <a:spcPts val="1000"/>
              </a:spcBef>
            </a:pPr>
            <a:r>
              <a:rPr lang="en-US" b="1" dirty="0">
                <a:latin typeface="Arial" panose="020B0604020202020204" pitchFamily="34" charset="0"/>
                <a:cs typeface="Arial" panose="020B0604020202020204" pitchFamily="34" charset="0"/>
              </a:rPr>
              <a:t>For- Individuals rights to make decisions, and provide a compassionate and dignified death for the people in critical stage</a:t>
            </a:r>
          </a:p>
          <a:p>
            <a:pPr marL="0" indent="0" defTabSz="914400">
              <a:spcBef>
                <a:spcPts val="1000"/>
              </a:spcBef>
            </a:pPr>
            <a:r>
              <a:rPr lang="en-US" b="1" dirty="0">
                <a:latin typeface="Arial" panose="020B0604020202020204" pitchFamily="34" charset="0"/>
                <a:cs typeface="Arial" panose="020B0604020202020204" pitchFamily="34" charset="0"/>
              </a:rPr>
              <a:t>For- </a:t>
            </a:r>
            <a:r>
              <a:rPr lang="en-US" b="1" dirty="0">
                <a:effectLst/>
                <a:latin typeface="Arial" panose="020B0604020202020204" pitchFamily="34" charset="0"/>
                <a:cs typeface="Arial" panose="020B0604020202020204" pitchFamily="34" charset="0"/>
                <a:sym typeface="+mn-ea"/>
              </a:rPr>
              <a:t>Euthanasia </a:t>
            </a:r>
            <a:r>
              <a:rPr lang="en-US" b="1" dirty="0">
                <a:latin typeface="Arial" panose="020B0604020202020204" pitchFamily="34" charset="0"/>
                <a:cs typeface="Arial" panose="020B0604020202020204" pitchFamily="34" charset="0"/>
              </a:rPr>
              <a:t>is beneficial for people facing unimaginable torment</a:t>
            </a:r>
          </a:p>
          <a:p>
            <a:pPr marL="0" indent="0" defTabSz="914400">
              <a:spcBef>
                <a:spcPts val="1000"/>
              </a:spcBef>
            </a:pPr>
            <a:r>
              <a:rPr lang="en-US" b="1" dirty="0">
                <a:latin typeface="Arial" panose="020B0604020202020204" pitchFamily="34" charset="0"/>
                <a:cs typeface="Arial" panose="020B0604020202020204" pitchFamily="34" charset="0"/>
              </a:rPr>
              <a:t>For- It will help in enhancing control measures</a:t>
            </a:r>
          </a:p>
        </p:txBody>
      </p:sp>
      <p:pic>
        <p:nvPicPr>
          <p:cNvPr id="3074" name="Picture 2" descr="Q&amp;A: Right-to-die debate - BBC News">
            <a:extLst>
              <a:ext uri="{FF2B5EF4-FFF2-40B4-BE49-F238E27FC236}">
                <a16:creationId xmlns:a16="http://schemas.microsoft.com/office/drawing/2014/main" id="{00E0AB3D-CDB9-8738-F1B1-A17C80D0CA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339" r="21754"/>
          <a:stretch/>
        </p:blipFill>
        <p:spPr bwMode="auto">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20153-7ECC-7CF3-5C7F-CEC3009F7AB5}"/>
              </a:ext>
            </a:extLst>
          </p:cNvPr>
          <p:cNvSpPr>
            <a:spLocks noGrp="1"/>
          </p:cNvSpPr>
          <p:nvPr>
            <p:ph type="title"/>
          </p:nvPr>
        </p:nvSpPr>
        <p:spPr>
          <a:xfrm>
            <a:off x="429369" y="178904"/>
            <a:ext cx="8263890" cy="1075811"/>
          </a:xfrm>
        </p:spPr>
        <p:txBody>
          <a:bodyPr vert="horz" lIns="91440" tIns="45720" rIns="91440" bIns="45720" rtlCol="0" anchor="b">
            <a:normAutofit fontScale="90000"/>
          </a:bodyPr>
          <a:lstStyle/>
          <a:p>
            <a:pPr algn="l" defTabSz="914400">
              <a:lnSpc>
                <a:spcPct val="90000"/>
              </a:lnSpc>
              <a:spcBef>
                <a:spcPct val="0"/>
              </a:spcBef>
            </a:pPr>
            <a:r>
              <a:rPr lang="en-US" sz="2300" dirty="0">
                <a:effectLst/>
                <a:latin typeface="Arial" panose="020B0604020202020204" pitchFamily="34" charset="0"/>
                <a:cs typeface="Arial" panose="020B0604020202020204" pitchFamily="34" charset="0"/>
              </a:rPr>
              <a:t>What are the laws governing euthanasia and assisted suicide in the UK (perhaps in comparison with other countries).</a:t>
            </a:r>
            <a:br>
              <a:rPr lang="en-US" sz="2300" dirty="0">
                <a:effectLst/>
                <a:latin typeface="Arial" panose="020B0604020202020204" pitchFamily="34" charset="0"/>
                <a:cs typeface="Arial" panose="020B0604020202020204" pitchFamily="34" charset="0"/>
              </a:rPr>
            </a:br>
            <a:endParaRPr lang="en-US" sz="2300" dirty="0">
              <a:latin typeface="Arial" panose="020B0604020202020204" pitchFamily="34" charset="0"/>
              <a:cs typeface="Arial" panose="020B0604020202020204" pitchFamily="34" charset="0"/>
            </a:endParaRPr>
          </a:p>
        </p:txBody>
      </p:sp>
      <p:sp>
        <p:nvSpPr>
          <p:cNvPr id="4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261158"/>
            <a:ext cx="8229600" cy="13716"/>
          </a:xfrm>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 name="connsiteX0" fmla="*/ 0 w 8229600"/>
              <a:gd name="connsiteY0" fmla="*/ 0 h 13716"/>
              <a:gd name="connsiteX1" fmla="*/ 521208 w 8229600"/>
              <a:gd name="connsiteY1" fmla="*/ 0 h 13716"/>
              <a:gd name="connsiteX2" fmla="*/ 960120 w 8229600"/>
              <a:gd name="connsiteY2" fmla="*/ 0 h 13716"/>
              <a:gd name="connsiteX3" fmla="*/ 1481328 w 8229600"/>
              <a:gd name="connsiteY3" fmla="*/ 0 h 13716"/>
              <a:gd name="connsiteX4" fmla="*/ 2167128 w 8229600"/>
              <a:gd name="connsiteY4" fmla="*/ 0 h 13716"/>
              <a:gd name="connsiteX5" fmla="*/ 2935224 w 8229600"/>
              <a:gd name="connsiteY5" fmla="*/ 0 h 13716"/>
              <a:gd name="connsiteX6" fmla="*/ 3785616 w 8229600"/>
              <a:gd name="connsiteY6" fmla="*/ 0 h 13716"/>
              <a:gd name="connsiteX7" fmla="*/ 4636008 w 8229600"/>
              <a:gd name="connsiteY7" fmla="*/ 0 h 13716"/>
              <a:gd name="connsiteX8" fmla="*/ 5239512 w 8229600"/>
              <a:gd name="connsiteY8" fmla="*/ 0 h 13716"/>
              <a:gd name="connsiteX9" fmla="*/ 6007608 w 8229600"/>
              <a:gd name="connsiteY9" fmla="*/ 0 h 13716"/>
              <a:gd name="connsiteX10" fmla="*/ 6693408 w 8229600"/>
              <a:gd name="connsiteY10" fmla="*/ 0 h 13716"/>
              <a:gd name="connsiteX11" fmla="*/ 7296912 w 8229600"/>
              <a:gd name="connsiteY11" fmla="*/ 0 h 13716"/>
              <a:gd name="connsiteX12" fmla="*/ 8229600 w 8229600"/>
              <a:gd name="connsiteY12" fmla="*/ 0 h 13716"/>
              <a:gd name="connsiteX13" fmla="*/ 8229600 w 8229600"/>
              <a:gd name="connsiteY13" fmla="*/ 13716 h 13716"/>
              <a:gd name="connsiteX14" fmla="*/ 7626096 w 8229600"/>
              <a:gd name="connsiteY14" fmla="*/ 13716 h 13716"/>
              <a:gd name="connsiteX15" fmla="*/ 7022592 w 8229600"/>
              <a:gd name="connsiteY15" fmla="*/ 13716 h 13716"/>
              <a:gd name="connsiteX16" fmla="*/ 6172200 w 8229600"/>
              <a:gd name="connsiteY16" fmla="*/ 13716 h 13716"/>
              <a:gd name="connsiteX17" fmla="*/ 5650992 w 8229600"/>
              <a:gd name="connsiteY17" fmla="*/ 13716 h 13716"/>
              <a:gd name="connsiteX18" fmla="*/ 4882896 w 8229600"/>
              <a:gd name="connsiteY18" fmla="*/ 13716 h 13716"/>
              <a:gd name="connsiteX19" fmla="*/ 4443984 w 8229600"/>
              <a:gd name="connsiteY19" fmla="*/ 13716 h 13716"/>
              <a:gd name="connsiteX20" fmla="*/ 3758184 w 8229600"/>
              <a:gd name="connsiteY20" fmla="*/ 13716 h 13716"/>
              <a:gd name="connsiteX21" fmla="*/ 3236976 w 8229600"/>
              <a:gd name="connsiteY21" fmla="*/ 13716 h 13716"/>
              <a:gd name="connsiteX22" fmla="*/ 2386584 w 8229600"/>
              <a:gd name="connsiteY22" fmla="*/ 13716 h 13716"/>
              <a:gd name="connsiteX23" fmla="*/ 1947672 w 8229600"/>
              <a:gd name="connsiteY23" fmla="*/ 13716 h 13716"/>
              <a:gd name="connsiteX24" fmla="*/ 1261872 w 8229600"/>
              <a:gd name="connsiteY24" fmla="*/ 13716 h 13716"/>
              <a:gd name="connsiteX25" fmla="*/ 822960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997" y="6635"/>
                  <a:pt x="8229550" y="9822"/>
                  <a:pt x="8229600" y="13716"/>
                </a:cubicBezTo>
                <a:cubicBezTo>
                  <a:pt x="7945777" y="15373"/>
                  <a:pt x="7812308" y="-13083"/>
                  <a:pt x="7461504" y="13716"/>
                </a:cubicBezTo>
                <a:cubicBezTo>
                  <a:pt x="7129391" y="48613"/>
                  <a:pt x="7087333" y="37334"/>
                  <a:pt x="6940296" y="13716"/>
                </a:cubicBezTo>
                <a:cubicBezTo>
                  <a:pt x="6810862" y="-27592"/>
                  <a:pt x="6701312" y="14789"/>
                  <a:pt x="6419088" y="13716"/>
                </a:cubicBezTo>
                <a:cubicBezTo>
                  <a:pt x="6152777" y="14283"/>
                  <a:pt x="5868611" y="44230"/>
                  <a:pt x="5650992" y="13716"/>
                </a:cubicBezTo>
                <a:cubicBezTo>
                  <a:pt x="5439747" y="10678"/>
                  <a:pt x="5334901" y="-5616"/>
                  <a:pt x="5129784" y="13716"/>
                </a:cubicBezTo>
                <a:cubicBezTo>
                  <a:pt x="4955906" y="35886"/>
                  <a:pt x="4793216" y="29316"/>
                  <a:pt x="4690872" y="13716"/>
                </a:cubicBezTo>
                <a:cubicBezTo>
                  <a:pt x="4552374" y="26515"/>
                  <a:pt x="4318742" y="1676"/>
                  <a:pt x="4087368" y="13716"/>
                </a:cubicBezTo>
                <a:cubicBezTo>
                  <a:pt x="3849418" y="28053"/>
                  <a:pt x="3751577" y="25116"/>
                  <a:pt x="3401568" y="13716"/>
                </a:cubicBezTo>
                <a:cubicBezTo>
                  <a:pt x="3067953" y="15837"/>
                  <a:pt x="3012425" y="22307"/>
                  <a:pt x="2798064" y="13716"/>
                </a:cubicBezTo>
                <a:cubicBezTo>
                  <a:pt x="2565154" y="11948"/>
                  <a:pt x="2426719" y="-36366"/>
                  <a:pt x="2276856" y="13716"/>
                </a:cubicBezTo>
                <a:cubicBezTo>
                  <a:pt x="2090980" y="-190"/>
                  <a:pt x="1702030" y="-12752"/>
                  <a:pt x="1426464" y="13716"/>
                </a:cubicBezTo>
                <a:cubicBezTo>
                  <a:pt x="1104481" y="65071"/>
                  <a:pt x="985013" y="-12262"/>
                  <a:pt x="740664" y="13716"/>
                </a:cubicBezTo>
                <a:cubicBezTo>
                  <a:pt x="507391" y="37071"/>
                  <a:pt x="191740" y="-16226"/>
                  <a:pt x="0" y="13716"/>
                </a:cubicBezTo>
                <a:cubicBezTo>
                  <a:pt x="503" y="9208"/>
                  <a:pt x="165" y="5575"/>
                  <a:pt x="0" y="0"/>
                </a:cubicBezTo>
                <a:close/>
              </a:path>
              <a:path w="8229600" h="13716"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29236" y="7266"/>
                  <a:pt x="8229919" y="9308"/>
                  <a:pt x="8229600" y="13716"/>
                </a:cubicBezTo>
                <a:cubicBezTo>
                  <a:pt x="8094333" y="-9824"/>
                  <a:pt x="7850928" y="32876"/>
                  <a:pt x="7626096" y="13716"/>
                </a:cubicBezTo>
                <a:cubicBezTo>
                  <a:pt x="7448378" y="-5141"/>
                  <a:pt x="7315174" y="-6416"/>
                  <a:pt x="7022592" y="13716"/>
                </a:cubicBezTo>
                <a:cubicBezTo>
                  <a:pt x="6686163" y="45927"/>
                  <a:pt x="6352629" y="18938"/>
                  <a:pt x="6172200" y="13716"/>
                </a:cubicBezTo>
                <a:cubicBezTo>
                  <a:pt x="6015590" y="37773"/>
                  <a:pt x="5770309" y="16706"/>
                  <a:pt x="5650992" y="13716"/>
                </a:cubicBezTo>
                <a:cubicBezTo>
                  <a:pt x="5483975" y="7520"/>
                  <a:pt x="5165324" y="64376"/>
                  <a:pt x="4882896" y="13716"/>
                </a:cubicBezTo>
                <a:cubicBezTo>
                  <a:pt x="4568934" y="2481"/>
                  <a:pt x="4556334" y="23104"/>
                  <a:pt x="4443984" y="13716"/>
                </a:cubicBezTo>
                <a:cubicBezTo>
                  <a:pt x="4320775" y="6004"/>
                  <a:pt x="4034988" y="-8062"/>
                  <a:pt x="3758184" y="13716"/>
                </a:cubicBezTo>
                <a:cubicBezTo>
                  <a:pt x="3445155" y="-5570"/>
                  <a:pt x="3367892" y="9252"/>
                  <a:pt x="3236976" y="13716"/>
                </a:cubicBezTo>
                <a:cubicBezTo>
                  <a:pt x="3093796" y="21836"/>
                  <a:pt x="2635824" y="19560"/>
                  <a:pt x="2386584" y="13716"/>
                </a:cubicBezTo>
                <a:cubicBezTo>
                  <a:pt x="2139815" y="-7869"/>
                  <a:pt x="2105958" y="21373"/>
                  <a:pt x="1947672" y="13716"/>
                </a:cubicBezTo>
                <a:cubicBezTo>
                  <a:pt x="1801011" y="-24483"/>
                  <a:pt x="1533636" y="10074"/>
                  <a:pt x="1261872" y="13716"/>
                </a:cubicBezTo>
                <a:cubicBezTo>
                  <a:pt x="989528" y="27655"/>
                  <a:pt x="1025848" y="10113"/>
                  <a:pt x="822960" y="13716"/>
                </a:cubicBezTo>
                <a:cubicBezTo>
                  <a:pt x="653456" y="16384"/>
                  <a:pt x="304027" y="3429"/>
                  <a:pt x="0" y="13716"/>
                </a:cubicBezTo>
                <a:cubicBezTo>
                  <a:pt x="326" y="10292"/>
                  <a:pt x="-17" y="5199"/>
                  <a:pt x="0" y="0"/>
                </a:cubicBezTo>
                <a:close/>
              </a:path>
              <a:path w="8229600" h="13716"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815" y="6665"/>
                  <a:pt x="8229309" y="10133"/>
                  <a:pt x="8229600" y="13716"/>
                </a:cubicBezTo>
                <a:cubicBezTo>
                  <a:pt x="7944174" y="-33676"/>
                  <a:pt x="7795646" y="-38977"/>
                  <a:pt x="7461504" y="13716"/>
                </a:cubicBezTo>
                <a:cubicBezTo>
                  <a:pt x="7129776" y="46515"/>
                  <a:pt x="7082769" y="26874"/>
                  <a:pt x="6940296" y="13716"/>
                </a:cubicBezTo>
                <a:cubicBezTo>
                  <a:pt x="6799665" y="-20447"/>
                  <a:pt x="6652769" y="27211"/>
                  <a:pt x="6419088" y="13716"/>
                </a:cubicBezTo>
                <a:cubicBezTo>
                  <a:pt x="6143970" y="47703"/>
                  <a:pt x="5863165" y="-21103"/>
                  <a:pt x="5650992" y="13716"/>
                </a:cubicBezTo>
                <a:cubicBezTo>
                  <a:pt x="5419172" y="36034"/>
                  <a:pt x="5309448" y="-4977"/>
                  <a:pt x="5129784" y="13716"/>
                </a:cubicBezTo>
                <a:cubicBezTo>
                  <a:pt x="4947928" y="21451"/>
                  <a:pt x="4795021" y="1288"/>
                  <a:pt x="4690872" y="13716"/>
                </a:cubicBezTo>
                <a:cubicBezTo>
                  <a:pt x="4564358" y="-14151"/>
                  <a:pt x="4295485" y="-29852"/>
                  <a:pt x="4087368" y="13716"/>
                </a:cubicBezTo>
                <a:cubicBezTo>
                  <a:pt x="3871704" y="35834"/>
                  <a:pt x="3732927" y="-15470"/>
                  <a:pt x="3401568" y="13716"/>
                </a:cubicBezTo>
                <a:cubicBezTo>
                  <a:pt x="3075889" y="15088"/>
                  <a:pt x="3025898" y="39828"/>
                  <a:pt x="2798064" y="13716"/>
                </a:cubicBezTo>
                <a:cubicBezTo>
                  <a:pt x="2581856" y="-25441"/>
                  <a:pt x="2428311" y="-9472"/>
                  <a:pt x="2276856" y="13716"/>
                </a:cubicBezTo>
                <a:cubicBezTo>
                  <a:pt x="2098246" y="48711"/>
                  <a:pt x="1737531" y="51387"/>
                  <a:pt x="1426464" y="13716"/>
                </a:cubicBezTo>
                <a:cubicBezTo>
                  <a:pt x="1104708" y="21917"/>
                  <a:pt x="1006595" y="11356"/>
                  <a:pt x="740664" y="13716"/>
                </a:cubicBezTo>
                <a:cubicBezTo>
                  <a:pt x="480378" y="28512"/>
                  <a:pt x="202592" y="-16929"/>
                  <a:pt x="0" y="13716"/>
                </a:cubicBezTo>
                <a:cubicBezTo>
                  <a:pt x="244" y="8978"/>
                  <a:pt x="436" y="6414"/>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8C998F2-105F-A8D0-19A6-A360B94FD214}"/>
              </a:ext>
            </a:extLst>
          </p:cNvPr>
          <p:cNvSpPr>
            <a:spLocks noGrp="1"/>
          </p:cNvSpPr>
          <p:nvPr>
            <p:ph type="subTitle" idx="1"/>
          </p:nvPr>
        </p:nvSpPr>
        <p:spPr>
          <a:xfrm>
            <a:off x="429369" y="1553487"/>
            <a:ext cx="5035164" cy="3089379"/>
          </a:xfrm>
        </p:spPr>
        <p:txBody>
          <a:bodyPr vert="horz" lIns="91440" tIns="45720" rIns="91440" bIns="45720" rtlCol="0" anchor="t">
            <a:normAutofit lnSpcReduction="10000"/>
          </a:bodyPr>
          <a:lstStyle/>
          <a:p>
            <a:pPr indent="-228600" algn="l" defTabSz="914400">
              <a:spcBef>
                <a:spcPts val="0"/>
              </a:spcBef>
              <a:spcAft>
                <a:spcPts val="0"/>
              </a:spcAft>
              <a:buFont typeface="Arial" panose="020B0604020202020204" pitchFamily="34" charset="0"/>
              <a:buChar char="•"/>
            </a:pPr>
            <a:endParaRPr lang="en-US" sz="1700" b="1" dirty="0">
              <a:effectLst/>
            </a:endParaRPr>
          </a:p>
          <a:p>
            <a:pPr indent="-228600" algn="l" defTabSz="914400">
              <a:spcBef>
                <a:spcPts val="0"/>
              </a:spcBef>
              <a:spcAft>
                <a:spcPts val="0"/>
              </a:spcAft>
              <a:buFont typeface="Arial" panose="020B0604020202020204" pitchFamily="34" charset="0"/>
              <a:buChar char="•"/>
            </a:pPr>
            <a:r>
              <a:rPr lang="en-US" sz="1700" b="1" dirty="0">
                <a:effectLst/>
                <a:latin typeface="Arial" panose="020B0604020202020204" pitchFamily="34" charset="0"/>
                <a:cs typeface="Arial" panose="020B0604020202020204" pitchFamily="34" charset="0"/>
              </a:rPr>
              <a:t>Euthanasia:</a:t>
            </a:r>
            <a:r>
              <a:rPr lang="en-US" sz="1700" dirty="0">
                <a:effectLst/>
                <a:latin typeface="Arial" panose="020B0604020202020204" pitchFamily="34" charset="0"/>
                <a:cs typeface="Arial" panose="020B0604020202020204" pitchFamily="34" charset="0"/>
              </a:rPr>
              <a:t> Euthanasia is defined as the intentional ending of a person's life by another person, with the consent of the dying person. It is illegal in the UK and could be prosecuted as murder or manslaughter.</a:t>
            </a:r>
          </a:p>
          <a:p>
            <a:pPr indent="-228600" algn="l" defTabSz="914400">
              <a:spcBef>
                <a:spcPts val="0"/>
              </a:spcBef>
              <a:spcAft>
                <a:spcPts val="0"/>
              </a:spcAft>
              <a:buFont typeface="Arial" panose="020B0604020202020204" pitchFamily="34" charset="0"/>
              <a:buChar char="•"/>
            </a:pPr>
            <a:r>
              <a:rPr lang="en-US" sz="1700" b="1" dirty="0">
                <a:effectLst/>
                <a:latin typeface="Arial" panose="020B0604020202020204" pitchFamily="34" charset="0"/>
                <a:cs typeface="Arial" panose="020B0604020202020204" pitchFamily="34" charset="0"/>
              </a:rPr>
              <a:t>Assisted suicide:</a:t>
            </a:r>
            <a:r>
              <a:rPr lang="en-US" sz="1700" dirty="0">
                <a:effectLst/>
                <a:latin typeface="Arial" panose="020B0604020202020204" pitchFamily="34" charset="0"/>
                <a:cs typeface="Arial" panose="020B0604020202020204" pitchFamily="34" charset="0"/>
              </a:rPr>
              <a:t> Assisted suicide is defined as the intentional provision of how a person can end their own life with the consent of the dying person. It is also illegal in the UK and could be prosecuted under section 2 of the Suicide Act 1961.</a:t>
            </a:r>
          </a:p>
          <a:p>
            <a:pPr marL="228600" indent="-228600" algn="l" defTabSz="914400">
              <a:spcBef>
                <a:spcPts val="0"/>
              </a:spcBef>
              <a:spcAft>
                <a:spcPts val="0"/>
              </a:spcAft>
              <a:buFont typeface="Arial" panose="020B0604020202020204" pitchFamily="34" charset="0"/>
              <a:buChar char="•"/>
            </a:pPr>
            <a:br>
              <a:rPr lang="en-US" sz="1700" dirty="0">
                <a:effectLst/>
                <a:latin typeface="Arial" panose="020B0604020202020204" pitchFamily="34" charset="0"/>
                <a:cs typeface="Arial" panose="020B0604020202020204" pitchFamily="34" charset="0"/>
              </a:rPr>
            </a:br>
            <a:endParaRPr lang="en-US" sz="1700" dirty="0">
              <a:effectLst/>
              <a:latin typeface="Arial" panose="020B0604020202020204" pitchFamily="34" charset="0"/>
              <a:cs typeface="Arial" panose="020B0604020202020204" pitchFamily="34" charset="0"/>
            </a:endParaRPr>
          </a:p>
          <a:p>
            <a:pPr marL="0" indent="-228600" algn="l" defTabSz="914400">
              <a:spcBef>
                <a:spcPts val="1000"/>
              </a:spcBef>
              <a:buFont typeface="Arial" panose="020B0604020202020204" pitchFamily="34" charset="0"/>
              <a:buChar char="•"/>
            </a:pPr>
            <a:endParaRPr lang="en-US" sz="1700" dirty="0"/>
          </a:p>
        </p:txBody>
      </p:sp>
      <p:pic>
        <p:nvPicPr>
          <p:cNvPr id="32" name="Picture 31">
            <a:extLst>
              <a:ext uri="{FF2B5EF4-FFF2-40B4-BE49-F238E27FC236}">
                <a16:creationId xmlns:a16="http://schemas.microsoft.com/office/drawing/2014/main" id="{E24D1C54-8716-FE08-4E1F-ED6CCFC5764E}"/>
              </a:ext>
            </a:extLst>
          </p:cNvPr>
          <p:cNvPicPr>
            <a:picLocks noChangeAspect="1"/>
          </p:cNvPicPr>
          <p:nvPr/>
        </p:nvPicPr>
        <p:blipFill rotWithShape="1">
          <a:blip r:embed="rId3"/>
          <a:srcRect l="27847" r="-3" b="-3"/>
          <a:stretch/>
        </p:blipFill>
        <p:spPr>
          <a:xfrm>
            <a:off x="5756743" y="1570482"/>
            <a:ext cx="2955798" cy="3072384"/>
          </a:xfrm>
          <a:prstGeom prst="rect">
            <a:avLst/>
          </a:prstGeom>
        </p:spPr>
      </p:pic>
    </p:spTree>
    <p:extLst>
      <p:ext uri="{BB962C8B-B14F-4D97-AF65-F5344CB8AC3E}">
        <p14:creationId xmlns:p14="http://schemas.microsoft.com/office/powerpoint/2010/main" val="160368887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831390" y="581886"/>
            <a:ext cx="2240924" cy="2240925"/>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53542" y="-206947"/>
            <a:ext cx="3319472" cy="1790700"/>
          </a:xfrm>
        </p:spPr>
        <p:txBody>
          <a:bodyPr vert="horz" lIns="91440" tIns="45720" rIns="91440" bIns="45720" rtlCol="0" anchor="b">
            <a:normAutofit/>
          </a:bodyPr>
          <a:lstStyle/>
          <a:p>
            <a:pPr defTabSz="914400">
              <a:lnSpc>
                <a:spcPct val="90000"/>
              </a:lnSpc>
              <a:spcBef>
                <a:spcPct val="0"/>
              </a:spcBef>
            </a:pPr>
            <a:r>
              <a:rPr lang="en-US" sz="6000" dirty="0">
                <a:latin typeface="Arial" panose="020B0604020202020204" pitchFamily="34" charset="0"/>
                <a:cs typeface="Arial" panose="020B0604020202020204" pitchFamily="34" charset="0"/>
              </a:rPr>
              <a:t>Laws</a:t>
            </a:r>
          </a:p>
        </p:txBody>
      </p:sp>
      <p:sp>
        <p:nvSpPr>
          <p:cNvPr id="3" name="Subtitle 2"/>
          <p:cNvSpPr>
            <a:spLocks noGrp="1"/>
          </p:cNvSpPr>
          <p:nvPr>
            <p:ph type="subTitle" idx="1"/>
          </p:nvPr>
        </p:nvSpPr>
        <p:spPr>
          <a:xfrm>
            <a:off x="90402" y="2110915"/>
            <a:ext cx="4082612" cy="2809427"/>
          </a:xfrm>
        </p:spPr>
        <p:txBody>
          <a:bodyPr vert="horz" lIns="91440" tIns="45720" rIns="91440" bIns="45720" rtlCol="0">
            <a:noAutofit/>
          </a:bodyPr>
          <a:lstStyle/>
          <a:p>
            <a:pPr marL="0" indent="0" defTabSz="914400">
              <a:spcBef>
                <a:spcPts val="1000"/>
              </a:spcBef>
            </a:pPr>
            <a:r>
              <a:rPr lang="en-US" sz="2000" dirty="0">
                <a:latin typeface="Arial" panose="020B0604020202020204" pitchFamily="34" charset="0"/>
                <a:cs typeface="Arial" panose="020B0604020202020204" pitchFamily="34" charset="0"/>
              </a:rPr>
              <a:t>In UK, euthanasia is illegal and leads to life imprisonment if performed</a:t>
            </a:r>
          </a:p>
          <a:p>
            <a:pPr marL="0" indent="0" defTabSz="914400">
              <a:spcBef>
                <a:spcPts val="1000"/>
              </a:spcBef>
            </a:pPr>
            <a:r>
              <a:rPr lang="en-US" sz="2000" dirty="0">
                <a:latin typeface="Arial" panose="020B0604020202020204" pitchFamily="34" charset="0"/>
                <a:cs typeface="Arial" panose="020B0604020202020204" pitchFamily="34" charset="0"/>
              </a:rPr>
              <a:t>However, Netherlands and Belgium its legal for people experiencing unbearable suffering</a:t>
            </a:r>
          </a:p>
          <a:p>
            <a:pPr marL="0" indent="0" defTabSz="914400">
              <a:spcBef>
                <a:spcPts val="1000"/>
              </a:spcBef>
            </a:pPr>
            <a:r>
              <a:rPr lang="en-US" sz="2000" dirty="0">
                <a:latin typeface="Arial" panose="020B0604020202020204" pitchFamily="34" charset="0"/>
                <a:cs typeface="Arial" panose="020B0604020202020204" pitchFamily="34" charset="0"/>
              </a:rPr>
              <a:t>Canada laws allows for physician-assisted dying if meets certain strict criteria</a:t>
            </a:r>
          </a:p>
        </p:txBody>
      </p:sp>
      <p:pic>
        <p:nvPicPr>
          <p:cNvPr id="5" name="Picture 4" descr="A vintage weighing scales">
            <a:extLst>
              <a:ext uri="{FF2B5EF4-FFF2-40B4-BE49-F238E27FC236}">
                <a16:creationId xmlns:a16="http://schemas.microsoft.com/office/drawing/2014/main" id="{21B2DF64-7991-3BE6-2F9A-633C1F008DE1}"/>
              </a:ext>
            </a:extLst>
          </p:cNvPr>
          <p:cNvPicPr>
            <a:picLocks noChangeAspect="1"/>
          </p:cNvPicPr>
          <p:nvPr/>
        </p:nvPicPr>
        <p:blipFill rotWithShape="1">
          <a:blip r:embed="rId3"/>
          <a:srcRect t="2249" r="-2" b="26956"/>
          <a:stretch/>
        </p:blipFill>
        <p:spPr>
          <a:xfrm>
            <a:off x="4300326" y="10"/>
            <a:ext cx="4843674" cy="5143490"/>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15"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5701" y="3205842"/>
            <a:ext cx="618942" cy="618942"/>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56" y="4237264"/>
            <a:ext cx="409575" cy="40957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Google Shape;214;p34"/>
          <p:cNvSpPr txBox="1">
            <a:spLocks noGrp="1"/>
          </p:cNvSpPr>
          <p:nvPr>
            <p:ph type="title"/>
          </p:nvPr>
        </p:nvSpPr>
        <p:spPr>
          <a:xfrm>
            <a:off x="429369" y="178904"/>
            <a:ext cx="8263890" cy="1075811"/>
          </a:xfrm>
          <a:prstGeom prst="rect">
            <a:avLst/>
          </a:prstGeom>
        </p:spPr>
        <p:txBody>
          <a:bodyPr spcFirstLastPara="1" vert="horz" lIns="91440" tIns="45720" rIns="91440" bIns="45720" rtlCol="0" anchor="b" anchorCtr="0">
            <a:normAutofit/>
          </a:bodyPr>
          <a:lstStyle/>
          <a:p>
            <a:pPr marL="0" lvl="0" indent="0" defTabSz="914400">
              <a:lnSpc>
                <a:spcPct val="90000"/>
              </a:lnSpc>
              <a:spcBef>
                <a:spcPct val="0"/>
              </a:spcBef>
              <a:spcAft>
                <a:spcPts val="0"/>
              </a:spcAft>
            </a:pPr>
            <a:r>
              <a:rPr lang="en-US" sz="4100" dirty="0">
                <a:latin typeface="Arial" panose="020B0604020202020204" pitchFamily="34" charset="0"/>
                <a:cs typeface="Arial" panose="020B0604020202020204" pitchFamily="34" charset="0"/>
              </a:rPr>
              <a:t>Palliative Care </a:t>
            </a:r>
          </a:p>
        </p:txBody>
      </p:sp>
      <p:sp>
        <p:nvSpPr>
          <p:cNvPr id="308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261158"/>
            <a:ext cx="8229600" cy="13716"/>
          </a:xfrm>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 name="connsiteX0" fmla="*/ 0 w 8229600"/>
              <a:gd name="connsiteY0" fmla="*/ 0 h 13716"/>
              <a:gd name="connsiteX1" fmla="*/ 521208 w 8229600"/>
              <a:gd name="connsiteY1" fmla="*/ 0 h 13716"/>
              <a:gd name="connsiteX2" fmla="*/ 960120 w 8229600"/>
              <a:gd name="connsiteY2" fmla="*/ 0 h 13716"/>
              <a:gd name="connsiteX3" fmla="*/ 1481328 w 8229600"/>
              <a:gd name="connsiteY3" fmla="*/ 0 h 13716"/>
              <a:gd name="connsiteX4" fmla="*/ 2167128 w 8229600"/>
              <a:gd name="connsiteY4" fmla="*/ 0 h 13716"/>
              <a:gd name="connsiteX5" fmla="*/ 2935224 w 8229600"/>
              <a:gd name="connsiteY5" fmla="*/ 0 h 13716"/>
              <a:gd name="connsiteX6" fmla="*/ 3785616 w 8229600"/>
              <a:gd name="connsiteY6" fmla="*/ 0 h 13716"/>
              <a:gd name="connsiteX7" fmla="*/ 4636008 w 8229600"/>
              <a:gd name="connsiteY7" fmla="*/ 0 h 13716"/>
              <a:gd name="connsiteX8" fmla="*/ 5239512 w 8229600"/>
              <a:gd name="connsiteY8" fmla="*/ 0 h 13716"/>
              <a:gd name="connsiteX9" fmla="*/ 6007608 w 8229600"/>
              <a:gd name="connsiteY9" fmla="*/ 0 h 13716"/>
              <a:gd name="connsiteX10" fmla="*/ 6693408 w 8229600"/>
              <a:gd name="connsiteY10" fmla="*/ 0 h 13716"/>
              <a:gd name="connsiteX11" fmla="*/ 7296912 w 8229600"/>
              <a:gd name="connsiteY11" fmla="*/ 0 h 13716"/>
              <a:gd name="connsiteX12" fmla="*/ 8229600 w 8229600"/>
              <a:gd name="connsiteY12" fmla="*/ 0 h 13716"/>
              <a:gd name="connsiteX13" fmla="*/ 8229600 w 8229600"/>
              <a:gd name="connsiteY13" fmla="*/ 13716 h 13716"/>
              <a:gd name="connsiteX14" fmla="*/ 7626096 w 8229600"/>
              <a:gd name="connsiteY14" fmla="*/ 13716 h 13716"/>
              <a:gd name="connsiteX15" fmla="*/ 7022592 w 8229600"/>
              <a:gd name="connsiteY15" fmla="*/ 13716 h 13716"/>
              <a:gd name="connsiteX16" fmla="*/ 6172200 w 8229600"/>
              <a:gd name="connsiteY16" fmla="*/ 13716 h 13716"/>
              <a:gd name="connsiteX17" fmla="*/ 5650992 w 8229600"/>
              <a:gd name="connsiteY17" fmla="*/ 13716 h 13716"/>
              <a:gd name="connsiteX18" fmla="*/ 4882896 w 8229600"/>
              <a:gd name="connsiteY18" fmla="*/ 13716 h 13716"/>
              <a:gd name="connsiteX19" fmla="*/ 4443984 w 8229600"/>
              <a:gd name="connsiteY19" fmla="*/ 13716 h 13716"/>
              <a:gd name="connsiteX20" fmla="*/ 3758184 w 8229600"/>
              <a:gd name="connsiteY20" fmla="*/ 13716 h 13716"/>
              <a:gd name="connsiteX21" fmla="*/ 3236976 w 8229600"/>
              <a:gd name="connsiteY21" fmla="*/ 13716 h 13716"/>
              <a:gd name="connsiteX22" fmla="*/ 2386584 w 8229600"/>
              <a:gd name="connsiteY22" fmla="*/ 13716 h 13716"/>
              <a:gd name="connsiteX23" fmla="*/ 1947672 w 8229600"/>
              <a:gd name="connsiteY23" fmla="*/ 13716 h 13716"/>
              <a:gd name="connsiteX24" fmla="*/ 1261872 w 8229600"/>
              <a:gd name="connsiteY24" fmla="*/ 13716 h 13716"/>
              <a:gd name="connsiteX25" fmla="*/ 822960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997" y="6635"/>
                  <a:pt x="8229550" y="9822"/>
                  <a:pt x="8229600" y="13716"/>
                </a:cubicBezTo>
                <a:cubicBezTo>
                  <a:pt x="7945777" y="15373"/>
                  <a:pt x="7812308" y="-13083"/>
                  <a:pt x="7461504" y="13716"/>
                </a:cubicBezTo>
                <a:cubicBezTo>
                  <a:pt x="7129391" y="48613"/>
                  <a:pt x="7087333" y="37334"/>
                  <a:pt x="6940296" y="13716"/>
                </a:cubicBezTo>
                <a:cubicBezTo>
                  <a:pt x="6810862" y="-27592"/>
                  <a:pt x="6701312" y="14789"/>
                  <a:pt x="6419088" y="13716"/>
                </a:cubicBezTo>
                <a:cubicBezTo>
                  <a:pt x="6152777" y="14283"/>
                  <a:pt x="5868611" y="44230"/>
                  <a:pt x="5650992" y="13716"/>
                </a:cubicBezTo>
                <a:cubicBezTo>
                  <a:pt x="5439747" y="10678"/>
                  <a:pt x="5334901" y="-5616"/>
                  <a:pt x="5129784" y="13716"/>
                </a:cubicBezTo>
                <a:cubicBezTo>
                  <a:pt x="4955906" y="35886"/>
                  <a:pt x="4793216" y="29316"/>
                  <a:pt x="4690872" y="13716"/>
                </a:cubicBezTo>
                <a:cubicBezTo>
                  <a:pt x="4552374" y="26515"/>
                  <a:pt x="4318742" y="1676"/>
                  <a:pt x="4087368" y="13716"/>
                </a:cubicBezTo>
                <a:cubicBezTo>
                  <a:pt x="3849418" y="28053"/>
                  <a:pt x="3751577" y="25116"/>
                  <a:pt x="3401568" y="13716"/>
                </a:cubicBezTo>
                <a:cubicBezTo>
                  <a:pt x="3067953" y="15837"/>
                  <a:pt x="3012425" y="22307"/>
                  <a:pt x="2798064" y="13716"/>
                </a:cubicBezTo>
                <a:cubicBezTo>
                  <a:pt x="2565154" y="11948"/>
                  <a:pt x="2426719" y="-36366"/>
                  <a:pt x="2276856" y="13716"/>
                </a:cubicBezTo>
                <a:cubicBezTo>
                  <a:pt x="2090980" y="-190"/>
                  <a:pt x="1702030" y="-12752"/>
                  <a:pt x="1426464" y="13716"/>
                </a:cubicBezTo>
                <a:cubicBezTo>
                  <a:pt x="1104481" y="65071"/>
                  <a:pt x="985013" y="-12262"/>
                  <a:pt x="740664" y="13716"/>
                </a:cubicBezTo>
                <a:cubicBezTo>
                  <a:pt x="507391" y="37071"/>
                  <a:pt x="191740" y="-16226"/>
                  <a:pt x="0" y="13716"/>
                </a:cubicBezTo>
                <a:cubicBezTo>
                  <a:pt x="503" y="9208"/>
                  <a:pt x="165" y="5575"/>
                  <a:pt x="0" y="0"/>
                </a:cubicBezTo>
                <a:close/>
              </a:path>
              <a:path w="8229600" h="13716"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29236" y="7266"/>
                  <a:pt x="8229919" y="9308"/>
                  <a:pt x="8229600" y="13716"/>
                </a:cubicBezTo>
                <a:cubicBezTo>
                  <a:pt x="8094333" y="-9824"/>
                  <a:pt x="7850928" y="32876"/>
                  <a:pt x="7626096" y="13716"/>
                </a:cubicBezTo>
                <a:cubicBezTo>
                  <a:pt x="7448378" y="-5141"/>
                  <a:pt x="7315174" y="-6416"/>
                  <a:pt x="7022592" y="13716"/>
                </a:cubicBezTo>
                <a:cubicBezTo>
                  <a:pt x="6686163" y="45927"/>
                  <a:pt x="6352629" y="18938"/>
                  <a:pt x="6172200" y="13716"/>
                </a:cubicBezTo>
                <a:cubicBezTo>
                  <a:pt x="6015590" y="37773"/>
                  <a:pt x="5770309" y="16706"/>
                  <a:pt x="5650992" y="13716"/>
                </a:cubicBezTo>
                <a:cubicBezTo>
                  <a:pt x="5483975" y="7520"/>
                  <a:pt x="5165324" y="64376"/>
                  <a:pt x="4882896" y="13716"/>
                </a:cubicBezTo>
                <a:cubicBezTo>
                  <a:pt x="4568934" y="2481"/>
                  <a:pt x="4556334" y="23104"/>
                  <a:pt x="4443984" y="13716"/>
                </a:cubicBezTo>
                <a:cubicBezTo>
                  <a:pt x="4320775" y="6004"/>
                  <a:pt x="4034988" y="-8062"/>
                  <a:pt x="3758184" y="13716"/>
                </a:cubicBezTo>
                <a:cubicBezTo>
                  <a:pt x="3445155" y="-5570"/>
                  <a:pt x="3367892" y="9252"/>
                  <a:pt x="3236976" y="13716"/>
                </a:cubicBezTo>
                <a:cubicBezTo>
                  <a:pt x="3093796" y="21836"/>
                  <a:pt x="2635824" y="19560"/>
                  <a:pt x="2386584" y="13716"/>
                </a:cubicBezTo>
                <a:cubicBezTo>
                  <a:pt x="2139815" y="-7869"/>
                  <a:pt x="2105958" y="21373"/>
                  <a:pt x="1947672" y="13716"/>
                </a:cubicBezTo>
                <a:cubicBezTo>
                  <a:pt x="1801011" y="-24483"/>
                  <a:pt x="1533636" y="10074"/>
                  <a:pt x="1261872" y="13716"/>
                </a:cubicBezTo>
                <a:cubicBezTo>
                  <a:pt x="989528" y="27655"/>
                  <a:pt x="1025848" y="10113"/>
                  <a:pt x="822960" y="13716"/>
                </a:cubicBezTo>
                <a:cubicBezTo>
                  <a:pt x="653456" y="16384"/>
                  <a:pt x="304027" y="3429"/>
                  <a:pt x="0" y="13716"/>
                </a:cubicBezTo>
                <a:cubicBezTo>
                  <a:pt x="326" y="10292"/>
                  <a:pt x="-17" y="5199"/>
                  <a:pt x="0" y="0"/>
                </a:cubicBezTo>
                <a:close/>
              </a:path>
              <a:path w="8229600" h="13716"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815" y="6665"/>
                  <a:pt x="8229309" y="10133"/>
                  <a:pt x="8229600" y="13716"/>
                </a:cubicBezTo>
                <a:cubicBezTo>
                  <a:pt x="7944174" y="-33676"/>
                  <a:pt x="7795646" y="-38977"/>
                  <a:pt x="7461504" y="13716"/>
                </a:cubicBezTo>
                <a:cubicBezTo>
                  <a:pt x="7129776" y="46515"/>
                  <a:pt x="7082769" y="26874"/>
                  <a:pt x="6940296" y="13716"/>
                </a:cubicBezTo>
                <a:cubicBezTo>
                  <a:pt x="6799665" y="-20447"/>
                  <a:pt x="6652769" y="27211"/>
                  <a:pt x="6419088" y="13716"/>
                </a:cubicBezTo>
                <a:cubicBezTo>
                  <a:pt x="6143970" y="47703"/>
                  <a:pt x="5863165" y="-21103"/>
                  <a:pt x="5650992" y="13716"/>
                </a:cubicBezTo>
                <a:cubicBezTo>
                  <a:pt x="5419172" y="36034"/>
                  <a:pt x="5309448" y="-4977"/>
                  <a:pt x="5129784" y="13716"/>
                </a:cubicBezTo>
                <a:cubicBezTo>
                  <a:pt x="4947928" y="21451"/>
                  <a:pt x="4795021" y="1288"/>
                  <a:pt x="4690872" y="13716"/>
                </a:cubicBezTo>
                <a:cubicBezTo>
                  <a:pt x="4564358" y="-14151"/>
                  <a:pt x="4295485" y="-29852"/>
                  <a:pt x="4087368" y="13716"/>
                </a:cubicBezTo>
                <a:cubicBezTo>
                  <a:pt x="3871704" y="35834"/>
                  <a:pt x="3732927" y="-15470"/>
                  <a:pt x="3401568" y="13716"/>
                </a:cubicBezTo>
                <a:cubicBezTo>
                  <a:pt x="3075889" y="15088"/>
                  <a:pt x="3025898" y="39828"/>
                  <a:pt x="2798064" y="13716"/>
                </a:cubicBezTo>
                <a:cubicBezTo>
                  <a:pt x="2581856" y="-25441"/>
                  <a:pt x="2428311" y="-9472"/>
                  <a:pt x="2276856" y="13716"/>
                </a:cubicBezTo>
                <a:cubicBezTo>
                  <a:pt x="2098246" y="48711"/>
                  <a:pt x="1737531" y="51387"/>
                  <a:pt x="1426464" y="13716"/>
                </a:cubicBezTo>
                <a:cubicBezTo>
                  <a:pt x="1104708" y="21917"/>
                  <a:pt x="1006595" y="11356"/>
                  <a:pt x="740664" y="13716"/>
                </a:cubicBezTo>
                <a:cubicBezTo>
                  <a:pt x="480378" y="28512"/>
                  <a:pt x="202592" y="-16929"/>
                  <a:pt x="0" y="13716"/>
                </a:cubicBezTo>
                <a:cubicBezTo>
                  <a:pt x="244" y="8978"/>
                  <a:pt x="436" y="6414"/>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alliative care — JIET Jodhpur"/>
          <p:cNvPicPr>
            <a:picLocks noChangeAspect="1" noChangeArrowheads="1"/>
          </p:cNvPicPr>
          <p:nvPr/>
        </p:nvPicPr>
        <p:blipFill rotWithShape="1">
          <a:blip r:embed="rId3">
            <a:extLst>
              <a:ext uri="{28A0092B-C50C-407E-A947-70E740481C1C}">
                <a14:useLocalDpi xmlns:a14="http://schemas.microsoft.com/office/drawing/2010/main" val="0"/>
              </a:ext>
            </a:extLst>
          </a:blip>
          <a:srcRect l="9306" r="8915" b="-5"/>
          <a:stretch/>
        </p:blipFill>
        <p:spPr bwMode="auto">
          <a:xfrm>
            <a:off x="5756743" y="1570482"/>
            <a:ext cx="2955798" cy="307238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6" name="Google Shape;243;p38">
            <a:extLst>
              <a:ext uri="{FF2B5EF4-FFF2-40B4-BE49-F238E27FC236}">
                <a16:creationId xmlns:a16="http://schemas.microsoft.com/office/drawing/2014/main" id="{B2F6A515-A17D-ABE3-8D8A-EAC59D933A7E}"/>
              </a:ext>
            </a:extLst>
          </p:cNvPr>
          <p:cNvGraphicFramePr/>
          <p:nvPr>
            <p:extLst>
              <p:ext uri="{D42A27DB-BD31-4B8C-83A1-F6EECF244321}">
                <p14:modId xmlns:p14="http://schemas.microsoft.com/office/powerpoint/2010/main" val="131219443"/>
              </p:ext>
            </p:extLst>
          </p:nvPr>
        </p:nvGraphicFramePr>
        <p:xfrm>
          <a:off x="429369" y="1553487"/>
          <a:ext cx="5035164" cy="30893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7" name="Google Shape;287;p42"/>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fld id="{00000000-1234-1234-1234-123412341234}" type="slidenum">
              <a:rPr lang="en-US" sz="1200">
                <a:solidFill>
                  <a:srgbClr val="CCCCCC"/>
                </a:solidFill>
                <a:latin typeface="Arvo" panose="02000000000000000000"/>
                <a:ea typeface="Arvo" panose="02000000000000000000"/>
                <a:cs typeface="Arvo" panose="02000000000000000000"/>
                <a:sym typeface="Arvo" panose="02000000000000000000"/>
              </a:rPr>
              <a:t>8</a:t>
            </a:fld>
            <a:endParaRPr sz="1200">
              <a:solidFill>
                <a:srgbClr val="CCCCCC"/>
              </a:solidFill>
              <a:latin typeface="Arvo" panose="02000000000000000000"/>
              <a:ea typeface="Arvo" panose="02000000000000000000"/>
              <a:cs typeface="Arvo" panose="02000000000000000000"/>
              <a:sym typeface="Arvo" panose="02000000000000000000"/>
            </a:endParaRPr>
          </a:p>
        </p:txBody>
      </p:sp>
      <p:sp>
        <p:nvSpPr>
          <p:cNvPr id="283" name="Google Shape;283;p42"/>
          <p:cNvSpPr txBox="1">
            <a:spLocks noGrp="1"/>
          </p:cNvSpPr>
          <p:nvPr>
            <p:ph type="title"/>
          </p:nvPr>
        </p:nvSpPr>
        <p:spPr>
          <a:xfrm>
            <a:off x="952319" y="128522"/>
            <a:ext cx="3619681" cy="1743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Clr>
                <a:schemeClr val="dk1"/>
              </a:buClr>
              <a:buSzPts val="1100"/>
              <a:buFont typeface="Arial" panose="020B0604020202020204"/>
              <a:buNone/>
            </a:pPr>
            <a:r>
              <a:rPr lang="en-US" sz="2400" dirty="0">
                <a:solidFill>
                  <a:srgbClr val="434343"/>
                </a:solidFill>
                <a:latin typeface="Arial" panose="020B0604020202020204" pitchFamily="34" charset="0"/>
                <a:cs typeface="Arial" panose="020B0604020202020204" pitchFamily="34" charset="0"/>
              </a:rPr>
              <a:t>Support and Care Available at Different care home </a:t>
            </a:r>
          </a:p>
        </p:txBody>
      </p:sp>
      <p:pic>
        <p:nvPicPr>
          <p:cNvPr id="4098" name="Picture 2" descr="Coronavirus deaths: How big is the epidemic in care homes? - BBC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7706" y="0"/>
            <a:ext cx="4336293" cy="505680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02" name="Google Shape;284;p42">
            <a:extLst>
              <a:ext uri="{FF2B5EF4-FFF2-40B4-BE49-F238E27FC236}">
                <a16:creationId xmlns:a16="http://schemas.microsoft.com/office/drawing/2014/main" id="{8241946A-7159-B670-4F8A-1A91B7C73FC8}"/>
              </a:ext>
            </a:extLst>
          </p:cNvPr>
          <p:cNvGraphicFramePr/>
          <p:nvPr>
            <p:extLst>
              <p:ext uri="{D42A27DB-BD31-4B8C-83A1-F6EECF244321}">
                <p14:modId xmlns:p14="http://schemas.microsoft.com/office/powerpoint/2010/main" val="1537066067"/>
              </p:ext>
            </p:extLst>
          </p:nvPr>
        </p:nvGraphicFramePr>
        <p:xfrm>
          <a:off x="528320" y="1872342"/>
          <a:ext cx="4116705" cy="32711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7" name="Google Shape;287;p42"/>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fld id="{00000000-1234-1234-1234-123412341234}" type="slidenum">
              <a:rPr lang="en-US" sz="1200">
                <a:solidFill>
                  <a:srgbClr val="CCCCCC"/>
                </a:solidFill>
                <a:latin typeface="Arvo" panose="02000000000000000000"/>
                <a:ea typeface="Arvo" panose="02000000000000000000"/>
                <a:cs typeface="Arvo" panose="02000000000000000000"/>
                <a:sym typeface="Arvo" panose="02000000000000000000"/>
              </a:rPr>
              <a:t>9</a:t>
            </a:fld>
            <a:endParaRPr sz="1200">
              <a:solidFill>
                <a:srgbClr val="CCCCCC"/>
              </a:solidFill>
              <a:latin typeface="Arvo" panose="02000000000000000000"/>
              <a:ea typeface="Arvo" panose="02000000000000000000"/>
              <a:cs typeface="Arvo" panose="02000000000000000000"/>
              <a:sym typeface="Arvo" panose="02000000000000000000"/>
            </a:endParaRPr>
          </a:p>
        </p:txBody>
      </p:sp>
      <p:sp>
        <p:nvSpPr>
          <p:cNvPr id="283" name="Google Shape;283;p42"/>
          <p:cNvSpPr txBox="1">
            <a:spLocks noGrp="1"/>
          </p:cNvSpPr>
          <p:nvPr>
            <p:ph type="title"/>
          </p:nvPr>
        </p:nvSpPr>
        <p:spPr>
          <a:xfrm>
            <a:off x="528320" y="-101594"/>
            <a:ext cx="4034790" cy="1659884"/>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Clr>
                <a:schemeClr val="dk1"/>
              </a:buClr>
              <a:buSzPts val="1100"/>
              <a:buFont typeface="Arial" panose="020B0604020202020204"/>
              <a:buNone/>
            </a:pPr>
            <a:r>
              <a:rPr lang="en-US" sz="2400" dirty="0">
                <a:solidFill>
                  <a:srgbClr val="434343"/>
                </a:solidFill>
                <a:latin typeface="Arial" panose="020B0604020202020204" pitchFamily="34" charset="0"/>
                <a:cs typeface="Arial" panose="020B0604020202020204" pitchFamily="34" charset="0"/>
              </a:rPr>
              <a:t>Support and Care Available in hospitals </a:t>
            </a:r>
          </a:p>
        </p:txBody>
      </p:sp>
      <p:cxnSp>
        <p:nvCxnSpPr>
          <p:cNvPr id="285" name="Google Shape;285;p42"/>
          <p:cNvCxnSpPr/>
          <p:nvPr/>
        </p:nvCxnSpPr>
        <p:spPr>
          <a:xfrm>
            <a:off x="2203050" y="1597475"/>
            <a:ext cx="676200" cy="0"/>
          </a:xfrm>
          <a:prstGeom prst="straightConnector1">
            <a:avLst/>
          </a:prstGeom>
          <a:noFill/>
          <a:ln w="76200" cap="flat" cmpd="sng">
            <a:solidFill>
              <a:srgbClr val="81ECEC"/>
            </a:solidFill>
            <a:prstDash val="solid"/>
            <a:round/>
            <a:headEnd type="none" w="med" len="med"/>
            <a:tailEnd type="none" w="med" len="med"/>
          </a:ln>
        </p:spPr>
      </p:cxnSp>
      <p:pic>
        <p:nvPicPr>
          <p:cNvPr id="5122" name="Picture 2" descr="National Health Service (NHS) | Britanni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0429" y="0"/>
            <a:ext cx="4363570" cy="51435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24" name="Google Shape;284;p42">
            <a:extLst>
              <a:ext uri="{FF2B5EF4-FFF2-40B4-BE49-F238E27FC236}">
                <a16:creationId xmlns:a16="http://schemas.microsoft.com/office/drawing/2014/main" id="{3AA7D10D-151F-604C-6BEA-AC60BB6A2890}"/>
              </a:ext>
            </a:extLst>
          </p:cNvPr>
          <p:cNvGraphicFramePr/>
          <p:nvPr/>
        </p:nvGraphicFramePr>
        <p:xfrm>
          <a:off x="528320" y="1597659"/>
          <a:ext cx="4116705" cy="25298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7" name="Google Shape;287;p42"/>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fld id="{00000000-1234-1234-1234-123412341234}" type="slidenum">
              <a:rPr lang="en-US" sz="1200">
                <a:solidFill>
                  <a:srgbClr val="CCCCCC"/>
                </a:solidFill>
                <a:latin typeface="Arvo" panose="02000000000000000000"/>
                <a:ea typeface="Arvo" panose="02000000000000000000"/>
                <a:cs typeface="Arvo" panose="02000000000000000000"/>
                <a:sym typeface="Arvo" panose="02000000000000000000"/>
              </a:rPr>
              <a:t>10</a:t>
            </a:fld>
            <a:endParaRPr sz="1200">
              <a:solidFill>
                <a:srgbClr val="CCCCCC"/>
              </a:solidFill>
              <a:latin typeface="Arvo" panose="02000000000000000000"/>
              <a:ea typeface="Arvo" panose="02000000000000000000"/>
              <a:cs typeface="Arvo" panose="02000000000000000000"/>
              <a:sym typeface="Arvo" panose="02000000000000000000"/>
            </a:endParaRPr>
          </a:p>
        </p:txBody>
      </p:sp>
      <p:sp>
        <p:nvSpPr>
          <p:cNvPr id="283" name="Google Shape;283;p42"/>
          <p:cNvSpPr txBox="1">
            <a:spLocks noGrp="1"/>
          </p:cNvSpPr>
          <p:nvPr>
            <p:ph type="title"/>
          </p:nvPr>
        </p:nvSpPr>
        <p:spPr>
          <a:xfrm>
            <a:off x="528320" y="-185530"/>
            <a:ext cx="4034790" cy="1743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Clr>
                <a:schemeClr val="dk1"/>
              </a:buClr>
              <a:buSzPts val="1100"/>
              <a:buFont typeface="Arial" panose="020B0604020202020204"/>
              <a:buNone/>
            </a:pPr>
            <a:r>
              <a:rPr lang="en-US" sz="2400" dirty="0">
                <a:solidFill>
                  <a:srgbClr val="434343"/>
                </a:solidFill>
                <a:latin typeface="Arial" panose="020B0604020202020204" pitchFamily="34" charset="0"/>
                <a:cs typeface="Arial" panose="020B0604020202020204" pitchFamily="34" charset="0"/>
              </a:rPr>
              <a:t>Support and Care Available at Different Settings</a:t>
            </a:r>
          </a:p>
        </p:txBody>
      </p:sp>
      <p:sp>
        <p:nvSpPr>
          <p:cNvPr id="284" name="Google Shape;284;p42"/>
          <p:cNvSpPr txBox="1">
            <a:spLocks noGrp="1"/>
          </p:cNvSpPr>
          <p:nvPr>
            <p:ph type="subTitle" idx="1"/>
          </p:nvPr>
        </p:nvSpPr>
        <p:spPr>
          <a:xfrm>
            <a:off x="528320" y="1597660"/>
            <a:ext cx="4116705" cy="247396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pPr>
            <a:r>
              <a:rPr lang="en-US" sz="1600" b="1" dirty="0">
                <a:solidFill>
                  <a:schemeClr val="accent6">
                    <a:lumMod val="25000"/>
                  </a:schemeClr>
                </a:solidFill>
                <a:latin typeface="Times New Roman" panose="02020603050405020304" charset="0"/>
                <a:cs typeface="Times New Roman" panose="02020603050405020304" charset="0"/>
              </a:rPr>
              <a:t>3</a:t>
            </a:r>
            <a:r>
              <a:rPr lang="en-US" sz="1600" b="1" dirty="0">
                <a:solidFill>
                  <a:schemeClr val="accent6">
                    <a:lumMod val="25000"/>
                  </a:schemeClr>
                </a:solidFill>
                <a:latin typeface="Arial" panose="020B0604020202020204" pitchFamily="34" charset="0"/>
                <a:cs typeface="Arial" panose="020B0604020202020204" pitchFamily="34" charset="0"/>
              </a:rPr>
              <a:t>. Hospices </a:t>
            </a:r>
          </a:p>
          <a:p>
            <a:pPr marL="0" lvl="0" indent="0" algn="just" rtl="0">
              <a:spcBef>
                <a:spcPts val="0"/>
              </a:spcBef>
              <a:spcAft>
                <a:spcPts val="0"/>
              </a:spcAft>
            </a:pPr>
            <a:endParaRPr lang="en-US" sz="1600" dirty="0">
              <a:solidFill>
                <a:schemeClr val="accent6">
                  <a:lumMod val="25000"/>
                </a:schemeClr>
              </a:solidFill>
              <a:latin typeface="Arial" panose="020B0604020202020204" pitchFamily="34" charset="0"/>
              <a:cs typeface="Arial" panose="020B0604020202020204" pitchFamily="34" charset="0"/>
            </a:endParaRPr>
          </a:p>
          <a:p>
            <a:pPr marL="0" lvl="0" indent="0" algn="just" rtl="0">
              <a:spcBef>
                <a:spcPts val="0"/>
              </a:spcBef>
              <a:spcAft>
                <a:spcPts val="0"/>
              </a:spcAft>
            </a:pPr>
            <a:r>
              <a:rPr lang="en-US" sz="1600" dirty="0">
                <a:solidFill>
                  <a:schemeClr val="accent6">
                    <a:lumMod val="25000"/>
                  </a:schemeClr>
                </a:solidFill>
                <a:latin typeface="Arial" panose="020B0604020202020204" pitchFamily="34" charset="0"/>
                <a:cs typeface="Arial" panose="020B0604020202020204" pitchFamily="34" charset="0"/>
              </a:rPr>
              <a:t>•  Hospices are focused on meeting the physical, emotional, and spiritual needs of patients nearing the end of life</a:t>
            </a:r>
          </a:p>
          <a:p>
            <a:pPr marL="0" lvl="0" indent="0" algn="just" rtl="0">
              <a:spcBef>
                <a:spcPts val="0"/>
              </a:spcBef>
              <a:spcAft>
                <a:spcPts val="0"/>
              </a:spcAft>
            </a:pPr>
            <a:r>
              <a:rPr lang="en-US" sz="1600" dirty="0">
                <a:solidFill>
                  <a:schemeClr val="accent6">
                    <a:lumMod val="25000"/>
                  </a:schemeClr>
                </a:solidFill>
                <a:latin typeface="Arial" panose="020B0604020202020204" pitchFamily="34" charset="0"/>
                <a:cs typeface="Arial" panose="020B0604020202020204" pitchFamily="34" charset="0"/>
              </a:rPr>
              <a:t>•.     Team of counselors and doctors are present to help provide these</a:t>
            </a:r>
          </a:p>
          <a:p>
            <a:pPr marL="0" lvl="0" indent="0" algn="just" rtl="0">
              <a:spcBef>
                <a:spcPts val="0"/>
              </a:spcBef>
              <a:spcAft>
                <a:spcPts val="0"/>
              </a:spcAft>
            </a:pPr>
            <a:r>
              <a:rPr lang="en-US" sz="1600" dirty="0">
                <a:solidFill>
                  <a:schemeClr val="accent6">
                    <a:lumMod val="25000"/>
                  </a:schemeClr>
                </a:solidFill>
                <a:latin typeface="Arial" panose="020B0604020202020204" pitchFamily="34" charset="0"/>
                <a:cs typeface="Arial" panose="020B0604020202020204" pitchFamily="34" charset="0"/>
              </a:rPr>
              <a:t>•.    Various amenities like gardens are provided to ensure peace of the patients at the end of life</a:t>
            </a:r>
          </a:p>
        </p:txBody>
      </p:sp>
      <p:cxnSp>
        <p:nvCxnSpPr>
          <p:cNvPr id="285" name="Google Shape;285;p42"/>
          <p:cNvCxnSpPr/>
          <p:nvPr/>
        </p:nvCxnSpPr>
        <p:spPr>
          <a:xfrm>
            <a:off x="2203050" y="1597475"/>
            <a:ext cx="676200" cy="0"/>
          </a:xfrm>
          <a:prstGeom prst="straightConnector1">
            <a:avLst/>
          </a:prstGeom>
          <a:noFill/>
          <a:ln w="76200" cap="flat" cmpd="sng">
            <a:solidFill>
              <a:srgbClr val="81ECEC"/>
            </a:solidFill>
            <a:prstDash val="solid"/>
            <a:round/>
            <a:headEnd type="none" w="med" len="med"/>
            <a:tailEnd type="none" w="med" len="med"/>
          </a:ln>
        </p:spPr>
      </p:cxnSp>
      <p:pic>
        <p:nvPicPr>
          <p:cNvPr id="6146" name="Picture 2" descr="3 Big Challenges in Hospice and Palliative 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0258" y="0"/>
            <a:ext cx="4383741"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047" y="116114"/>
            <a:ext cx="3055500" cy="1992286"/>
          </a:xfrm>
        </p:spPr>
        <p:txBody>
          <a:bodyPr/>
          <a:lstStyle/>
          <a:p>
            <a:r>
              <a:rPr lang="en-IN" dirty="0">
                <a:latin typeface="Arial" panose="020B0604020202020204" pitchFamily="34" charset="0"/>
                <a:cs typeface="Arial" panose="020B0604020202020204" pitchFamily="34" charset="0"/>
                <a:sym typeface="+mn-ea"/>
              </a:rPr>
              <a:t>Arguments</a:t>
            </a:r>
            <a:r>
              <a:rPr lang="en-US" altLang="en-IN" dirty="0">
                <a:latin typeface="Arial" panose="020B0604020202020204" pitchFamily="34" charset="0"/>
                <a:cs typeface="Arial" panose="020B0604020202020204" pitchFamily="34" charset="0"/>
                <a:sym typeface="+mn-ea"/>
              </a:rPr>
              <a:t> Against Euthanasia</a:t>
            </a:r>
            <a:endParaRPr lang="en-US"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69047" y="2220686"/>
            <a:ext cx="4551296" cy="2173513"/>
          </a:xfrm>
        </p:spPr>
        <p:txBody>
          <a:bodyPr/>
          <a:lstStyle/>
          <a:p>
            <a:pPr algn="jus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sym typeface="+mn-ea"/>
              </a:rPr>
              <a:t>Against- sanctity of life, ending a life is immoral, potential slippery slopes, need for palliative care and pain management</a:t>
            </a:r>
            <a:endParaRPr lang="en-US" sz="1600" dirty="0">
              <a:solidFill>
                <a:schemeClr val="tx1"/>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sym typeface="+mn-ea"/>
              </a:rPr>
              <a:t>Against- Making of e</a:t>
            </a:r>
            <a:r>
              <a:rPr lang="en-IN"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sym typeface="+mn-ea"/>
              </a:rPr>
              <a:t>uthanasia </a:t>
            </a:r>
            <a:r>
              <a:rPr lang="en-US" sz="1600" dirty="0">
                <a:solidFill>
                  <a:schemeClr val="tx1"/>
                </a:solidFill>
                <a:latin typeface="Arial" panose="020B0604020202020204" pitchFamily="34" charset="0"/>
                <a:cs typeface="Arial" panose="020B0604020202020204" pitchFamily="34" charset="0"/>
                <a:sym typeface="+mn-ea"/>
              </a:rPr>
              <a:t>decrease public confidence</a:t>
            </a:r>
            <a:endParaRPr lang="en-US" sz="1600" dirty="0">
              <a:solidFill>
                <a:schemeClr val="tx1"/>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sym typeface="+mn-ea"/>
              </a:rPr>
              <a:t>Against- There may be slippery slopes</a:t>
            </a:r>
            <a:endParaRPr lang="en-US" sz="1600" dirty="0">
              <a:solidFill>
                <a:schemeClr val="tx1"/>
              </a:solidFill>
              <a:latin typeface="Arial" panose="020B0604020202020204" pitchFamily="34" charset="0"/>
              <a:cs typeface="Arial" panose="020B0604020202020204" pitchFamily="34" charset="0"/>
            </a:endParaRPr>
          </a:p>
          <a:p>
            <a:pPr algn="just"/>
            <a:endParaRPr lang="en-US" sz="1600" dirty="0"/>
          </a:p>
        </p:txBody>
      </p:sp>
      <p:pic>
        <p:nvPicPr>
          <p:cNvPr id="4098" name="Picture 2" descr="Euthanasia should be allowed essay">
            <a:extLst>
              <a:ext uri="{FF2B5EF4-FFF2-40B4-BE49-F238E27FC236}">
                <a16:creationId xmlns:a16="http://schemas.microsoft.com/office/drawing/2014/main" id="{AC1593CA-B541-5684-C1BD-349772B332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0342" y="0"/>
            <a:ext cx="4223657" cy="51434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4" name="Google Shape;244;p38"/>
          <p:cNvSpPr txBox="1">
            <a:spLocks noGrp="1"/>
          </p:cNvSpPr>
          <p:nvPr>
            <p:ph type="title"/>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400" b="1" dirty="0">
                <a:effectLst/>
                <a:latin typeface="Arial" panose="020B0604020202020204" pitchFamily="34" charset="0"/>
                <a:ea typeface="Calibri" panose="020F0502020204030204" pitchFamily="34" charset="0"/>
                <a:cs typeface="Arial" panose="020B0604020202020204" pitchFamily="34" charset="0"/>
              </a:rPr>
              <a:t>Gap between Need and Availability of End-of-Life Care</a:t>
            </a:r>
            <a:endParaRPr lang="en-US" sz="2400" dirty="0">
              <a:latin typeface="Arial" panose="020B0604020202020204" pitchFamily="34" charset="0"/>
              <a:cs typeface="Arial" panose="020B0604020202020204" pitchFamily="34" charset="0"/>
            </a:endParaRPr>
          </a:p>
        </p:txBody>
      </p:sp>
      <p:sp>
        <p:nvSpPr>
          <p:cNvPr id="243" name="Google Shape;243;p38"/>
          <p:cNvSpPr txBox="1">
            <a:spLocks noGrp="1"/>
          </p:cNvSpPr>
          <p:nvPr>
            <p:ph type="body" idx="1"/>
          </p:nvPr>
        </p:nvSpPr>
        <p:spPr>
          <a:xfrm>
            <a:off x="623794" y="1614969"/>
            <a:ext cx="4253006" cy="256330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dirty="0">
                <a:solidFill>
                  <a:schemeClr val="accent6">
                    <a:lumMod val="25000"/>
                  </a:schemeClr>
                </a:solidFill>
                <a:latin typeface="Arial" panose="020B0604020202020204" pitchFamily="34" charset="0"/>
                <a:cs typeface="Arial" panose="020B0604020202020204" pitchFamily="34" charset="0"/>
              </a:rPr>
              <a:t>•    There is a gap between the preferred place of care and the actual place of death </a:t>
            </a:r>
          </a:p>
          <a:p>
            <a:pPr marL="0" lvl="0" indent="0" algn="just" rtl="0">
              <a:spcBef>
                <a:spcPts val="0"/>
              </a:spcBef>
              <a:spcAft>
                <a:spcPts val="0"/>
              </a:spcAft>
              <a:buNone/>
            </a:pPr>
            <a:r>
              <a:rPr lang="en-US" sz="1600" dirty="0">
                <a:solidFill>
                  <a:schemeClr val="accent6">
                    <a:lumMod val="25000"/>
                  </a:schemeClr>
                </a:solidFill>
                <a:latin typeface="Arial" panose="020B0604020202020204" pitchFamily="34" charset="0"/>
                <a:cs typeface="Arial" panose="020B0604020202020204" pitchFamily="34" charset="0"/>
              </a:rPr>
              <a:t>•.    This happens due to the Limited availability of home-based care services, inadequate funding, and a lack of resources</a:t>
            </a:r>
          </a:p>
          <a:p>
            <a:pPr marL="0" lvl="0" indent="0" algn="just" rtl="0">
              <a:spcBef>
                <a:spcPts val="0"/>
              </a:spcBef>
              <a:spcAft>
                <a:spcPts val="0"/>
              </a:spcAft>
              <a:buNone/>
            </a:pPr>
            <a:r>
              <a:rPr lang="en-US" sz="1600" dirty="0">
                <a:solidFill>
                  <a:schemeClr val="accent6">
                    <a:lumMod val="25000"/>
                  </a:schemeClr>
                </a:solidFill>
                <a:latin typeface="Arial" panose="020B0604020202020204" pitchFamily="34" charset="0"/>
                <a:cs typeface="Arial" panose="020B0604020202020204" pitchFamily="34" charset="0"/>
              </a:rPr>
              <a:t>•.    Minority people face disparities in receiving end-of-life care</a:t>
            </a:r>
          </a:p>
          <a:p>
            <a:pPr marL="0" lvl="0" indent="0" algn="just" rtl="0">
              <a:spcBef>
                <a:spcPts val="0"/>
              </a:spcBef>
              <a:spcAft>
                <a:spcPts val="0"/>
              </a:spcAft>
              <a:buNone/>
            </a:pPr>
            <a:r>
              <a:rPr lang="en-US" sz="1600" dirty="0">
                <a:solidFill>
                  <a:schemeClr val="accent6">
                    <a:lumMod val="25000"/>
                  </a:schemeClr>
                </a:solidFill>
                <a:latin typeface="Arial" panose="020B0604020202020204" pitchFamily="34" charset="0"/>
                <a:cs typeface="Arial" panose="020B0604020202020204" pitchFamily="34" charset="0"/>
              </a:rPr>
              <a:t>•.   Regional disparity has been faced in the UK as in some regions, accessing these facilities is difficult </a:t>
            </a:r>
          </a:p>
        </p:txBody>
      </p:sp>
      <p:sp>
        <p:nvSpPr>
          <p:cNvPr id="245" name="Google Shape;245;p38"/>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panose="020B0604020202020204"/>
              <a:buNone/>
            </a:pPr>
            <a:fld id="{00000000-1234-1234-1234-123412341234}" type="slidenum">
              <a:rPr lang="en-US"/>
              <a:t>12</a:t>
            </a:fld>
            <a:endParaRPr lang="en-US"/>
          </a:p>
        </p:txBody>
      </p:sp>
      <p:pic>
        <p:nvPicPr>
          <p:cNvPr id="8194" name="Picture 2" descr="End of life care :: Hounslow &amp; Richmond Community Health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719" y="1405217"/>
            <a:ext cx="3000997" cy="31264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16" y="322729"/>
            <a:ext cx="4488385" cy="1114500"/>
          </a:xfrm>
        </p:spPr>
        <p:txBody>
          <a:bodyPr/>
          <a:lstStyle/>
          <a:p>
            <a:r>
              <a:rPr lang="en-US" sz="2800" dirty="0">
                <a:latin typeface="Arial" panose="020B0604020202020204" pitchFamily="34" charset="0"/>
                <a:cs typeface="Arial" panose="020B0604020202020204" pitchFamily="34" charset="0"/>
              </a:rPr>
              <a:t>Legislation and Policy for older people</a:t>
            </a:r>
            <a:endParaRPr lang="en-IN" sz="2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47700" y="1702848"/>
            <a:ext cx="4116456" cy="3250701"/>
          </a:xfrm>
        </p:spPr>
        <p:txBody>
          <a:bodyPr/>
          <a:lstStyle/>
          <a:p>
            <a:pPr algn="just">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The Care Act 2014: necessary care and support services for people in critical phase</a:t>
            </a:r>
          </a:p>
          <a:p>
            <a:pPr algn="just">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The Equality Act 2010: safeguards the rights of older individuals to receive appropriate and dignified end-of-life care without prejudice</a:t>
            </a:r>
          </a:p>
          <a:p>
            <a:pPr algn="just">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The Human Rights Act 1998: ensures fundamental human rights are given to the patients</a:t>
            </a:r>
          </a:p>
        </p:txBody>
      </p:sp>
      <p:pic>
        <p:nvPicPr>
          <p:cNvPr id="5" name="Picture 4" descr="Euthanasia in India: Legal asp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1247" y="322729"/>
            <a:ext cx="3872753" cy="44509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60359" y="415613"/>
            <a:ext cx="3146755" cy="950044"/>
          </a:xfrm>
        </p:spPr>
        <p:txBody>
          <a:bodyPr vert="horz" lIns="91440" tIns="45720" rIns="91440" bIns="45720" rtlCol="0" anchor="b">
            <a:normAutofit/>
          </a:bodyPr>
          <a:lstStyle/>
          <a:p>
            <a:pPr>
              <a:lnSpc>
                <a:spcPct val="90000"/>
              </a:lnSpc>
              <a:spcBef>
                <a:spcPct val="0"/>
              </a:spcBef>
            </a:pPr>
            <a:r>
              <a:rPr lang="en-US" sz="4200" b="1" kern="1200" dirty="0">
                <a:solidFill>
                  <a:schemeClr val="tx1"/>
                </a:solidFill>
                <a:effectLst/>
                <a:latin typeface="Arial" panose="020B0604020202020204" pitchFamily="34" charset="0"/>
                <a:cs typeface="Arial" panose="020B0604020202020204" pitchFamily="34" charset="0"/>
              </a:rPr>
              <a:t>Theories</a:t>
            </a:r>
            <a:endParaRPr lang="en-US" sz="4200" kern="1200"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610864" y="1476231"/>
            <a:ext cx="3941899" cy="3246023"/>
          </a:xfrm>
        </p:spPr>
        <p:txBody>
          <a:bodyPr vert="horz" lIns="91440" tIns="45720" rIns="91440" bIns="45720" rtlCol="0" anchor="t">
            <a:normAutofit lnSpcReduction="10000"/>
          </a:bodyPr>
          <a:lstStyle/>
          <a:p>
            <a:pPr indent="-228600" algn="just">
              <a:lnSpc>
                <a:spcPct val="90000"/>
              </a:lnSpc>
              <a:spcAft>
                <a:spcPts val="600"/>
              </a:spcAft>
              <a:buFont typeface="Arial" panose="020B0604020202020204" pitchFamily="34" charset="0"/>
              <a:buChar char="•"/>
            </a:pPr>
            <a:r>
              <a:rPr lang="en-US" sz="1600" kern="1200" dirty="0">
                <a:solidFill>
                  <a:schemeClr val="tx1">
                    <a:lumMod val="50000"/>
                    <a:alpha val="80000"/>
                  </a:schemeClr>
                </a:solidFill>
                <a:latin typeface="Arial" panose="020B0604020202020204" pitchFamily="34" charset="0"/>
                <a:ea typeface="+mn-ea"/>
                <a:cs typeface="Arial" panose="020B0604020202020204" pitchFamily="34" charset="0"/>
              </a:rPr>
              <a:t>Disengagement theory: aged individuals naturally withdraw from social roles and responsibilities supporting euthanasia</a:t>
            </a:r>
          </a:p>
          <a:p>
            <a:pPr indent="-228600" algn="just">
              <a:lnSpc>
                <a:spcPct val="90000"/>
              </a:lnSpc>
              <a:spcAft>
                <a:spcPts val="600"/>
              </a:spcAft>
              <a:buFont typeface="Arial" panose="020B0604020202020204" pitchFamily="34" charset="0"/>
              <a:buChar char="•"/>
            </a:pPr>
            <a:r>
              <a:rPr lang="en-US" sz="1600" kern="1200" dirty="0">
                <a:solidFill>
                  <a:schemeClr val="tx1">
                    <a:lumMod val="50000"/>
                    <a:alpha val="80000"/>
                  </a:schemeClr>
                </a:solidFill>
                <a:latin typeface="Arial" panose="020B0604020202020204" pitchFamily="34" charset="0"/>
                <a:ea typeface="+mn-ea"/>
                <a:cs typeface="Arial" panose="020B0604020202020204" pitchFamily="34" charset="0"/>
              </a:rPr>
              <a:t>Activity theory: Does not support euthanasia as elders need to be active to have a sense of well being</a:t>
            </a:r>
          </a:p>
          <a:p>
            <a:pPr indent="-228600" algn="just">
              <a:lnSpc>
                <a:spcPct val="90000"/>
              </a:lnSpc>
              <a:spcAft>
                <a:spcPts val="600"/>
              </a:spcAft>
              <a:buFont typeface="Arial" panose="020B0604020202020204" pitchFamily="34" charset="0"/>
              <a:buChar char="•"/>
            </a:pPr>
            <a:r>
              <a:rPr lang="en-US" sz="1600" kern="1200" dirty="0">
                <a:solidFill>
                  <a:schemeClr val="tx1">
                    <a:lumMod val="50000"/>
                    <a:alpha val="80000"/>
                  </a:schemeClr>
                </a:solidFill>
                <a:latin typeface="Arial" panose="020B0604020202020204" pitchFamily="34" charset="0"/>
                <a:ea typeface="+mn-ea"/>
                <a:cs typeface="Arial" panose="020B0604020202020204" pitchFamily="34" charset="0"/>
              </a:rPr>
              <a:t>Continuity theory: the importance of maintaining consistency in one's lifestyle and preferences throughout the aging process</a:t>
            </a:r>
          </a:p>
          <a:p>
            <a:pPr indent="-228600" algn="just">
              <a:lnSpc>
                <a:spcPct val="90000"/>
              </a:lnSpc>
              <a:spcAft>
                <a:spcPts val="600"/>
              </a:spcAft>
              <a:buFont typeface="Arial" panose="020B0604020202020204" pitchFamily="34" charset="0"/>
              <a:buChar char="•"/>
            </a:pPr>
            <a:r>
              <a:rPr lang="en-US" sz="1600" kern="1200" dirty="0">
                <a:solidFill>
                  <a:schemeClr val="tx1">
                    <a:lumMod val="50000"/>
                    <a:alpha val="80000"/>
                  </a:schemeClr>
                </a:solidFill>
                <a:latin typeface="Arial" panose="020B0604020202020204" pitchFamily="34" charset="0"/>
                <a:ea typeface="+mn-ea"/>
                <a:cs typeface="Arial" panose="020B0604020202020204" pitchFamily="34" charset="0"/>
              </a:rPr>
              <a:t>Maslow's hierarchy of needs: can support euthanasia as it might fulfill the need for relief from pain and suffering</a:t>
            </a:r>
          </a:p>
        </p:txBody>
      </p:sp>
      <p:pic>
        <p:nvPicPr>
          <p:cNvPr id="9218" name="Picture 2" descr="How to Discuss End-of-Life-Care Options with Your Patients"/>
          <p:cNvPicPr>
            <a:picLocks noChangeAspect="1" noChangeArrowheads="1"/>
          </p:cNvPicPr>
          <p:nvPr/>
        </p:nvPicPr>
        <p:blipFill rotWithShape="1">
          <a:blip r:embed="rId3">
            <a:extLst>
              <a:ext uri="{28A0092B-C50C-407E-A947-70E740481C1C}">
                <a14:useLocalDpi xmlns:a14="http://schemas.microsoft.com/office/drawing/2010/main" val="0"/>
              </a:ext>
            </a:extLst>
          </a:blip>
          <a:srcRect l="14629" r="22872" b="3"/>
          <a:stretch/>
        </p:blipFill>
        <p:spPr bwMode="auto">
          <a:xfrm>
            <a:off x="379063" y="415613"/>
            <a:ext cx="4306642" cy="4306642"/>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65603" y="573212"/>
            <a:ext cx="4054698" cy="760288"/>
          </a:xfrm>
        </p:spPr>
        <p:txBody>
          <a:bodyPr vert="horz" lIns="91440" tIns="45720" rIns="91440" bIns="45720" rtlCol="0" anchor="b">
            <a:normAutofit/>
          </a:bodyPr>
          <a:lstStyle/>
          <a:p>
            <a:pPr>
              <a:lnSpc>
                <a:spcPct val="90000"/>
              </a:lnSpc>
              <a:spcBef>
                <a:spcPct val="0"/>
              </a:spcBef>
            </a:pPr>
            <a:r>
              <a:rPr lang="en-US" sz="3600" b="1" kern="1200" dirty="0">
                <a:solidFill>
                  <a:schemeClr val="tx1"/>
                </a:solidFill>
                <a:effectLst/>
                <a:latin typeface="Arial" panose="020B0604020202020204" pitchFamily="34" charset="0"/>
                <a:cs typeface="Arial" panose="020B0604020202020204" pitchFamily="34" charset="0"/>
              </a:rPr>
              <a:t>Conclusion </a:t>
            </a:r>
            <a:endParaRPr lang="en-US" sz="3600" kern="1200"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17803" y="1517103"/>
            <a:ext cx="5702297" cy="3053185"/>
          </a:xfrm>
        </p:spPr>
        <p:txBody>
          <a:bodyPr vert="horz" lIns="91440" tIns="45720" rIns="91440" bIns="45720" rtlCol="0" anchor="t">
            <a:normAutofit/>
          </a:bodyPr>
          <a:lstStyle/>
          <a:p>
            <a:pPr indent="-228600" algn="just">
              <a:lnSpc>
                <a:spcPct val="160000"/>
              </a:lnSpc>
              <a:spcAft>
                <a:spcPts val="600"/>
              </a:spcAft>
              <a:buFont typeface="Arial" panose="020B0604020202020204" pitchFamily="34" charset="0"/>
              <a:buChar char="•"/>
            </a:pPr>
            <a:r>
              <a:rPr lang="en-US" sz="1400" kern="1200" dirty="0">
                <a:solidFill>
                  <a:schemeClr val="tx1"/>
                </a:solidFill>
                <a:latin typeface="+mn-lt"/>
                <a:ea typeface="+mn-ea"/>
                <a:cs typeface="+mn-cs"/>
              </a:rPr>
              <a:t>Euthanasia is illegal in the UK; however acceptable in many countries </a:t>
            </a:r>
          </a:p>
          <a:p>
            <a:pPr indent="-228600" algn="just">
              <a:lnSpc>
                <a:spcPct val="160000"/>
              </a:lnSpc>
              <a:spcAft>
                <a:spcPts val="600"/>
              </a:spcAft>
              <a:buFont typeface="Arial" panose="020B0604020202020204" pitchFamily="34" charset="0"/>
              <a:buChar char="•"/>
            </a:pPr>
            <a:r>
              <a:rPr lang="en-US" sz="1400" kern="1200" dirty="0">
                <a:solidFill>
                  <a:schemeClr val="tx1"/>
                </a:solidFill>
                <a:latin typeface="+mn-lt"/>
                <a:ea typeface="+mn-ea"/>
                <a:cs typeface="+mn-cs"/>
              </a:rPr>
              <a:t>In acceptable countries, strict laws are developed to guide Euthanasia</a:t>
            </a:r>
          </a:p>
          <a:p>
            <a:pPr indent="-228600" algn="just">
              <a:lnSpc>
                <a:spcPct val="160000"/>
              </a:lnSpc>
              <a:spcAft>
                <a:spcPts val="600"/>
              </a:spcAft>
              <a:buFont typeface="Arial" panose="020B0604020202020204" pitchFamily="34" charset="0"/>
              <a:buChar char="•"/>
            </a:pPr>
            <a:r>
              <a:rPr lang="en-US" sz="1400" kern="1200" dirty="0">
                <a:solidFill>
                  <a:schemeClr val="tx1"/>
                </a:solidFill>
                <a:latin typeface="+mn-lt"/>
                <a:ea typeface="+mn-ea"/>
                <a:cs typeface="+mn-cs"/>
              </a:rPr>
              <a:t>Euthanasia provides individual autonomy, the right to end suffering and the potential for compassionate and dignified deaths</a:t>
            </a:r>
          </a:p>
          <a:p>
            <a:pPr indent="-228600" algn="just">
              <a:lnSpc>
                <a:spcPct val="160000"/>
              </a:lnSpc>
              <a:spcAft>
                <a:spcPts val="600"/>
              </a:spcAft>
              <a:buFont typeface="Arial" panose="020B0604020202020204" pitchFamily="34" charset="0"/>
              <a:buChar char="•"/>
            </a:pPr>
            <a:r>
              <a:rPr lang="en-US" sz="1400" kern="1200" dirty="0">
                <a:solidFill>
                  <a:schemeClr val="tx1"/>
                </a:solidFill>
                <a:latin typeface="+mn-lt"/>
                <a:ea typeface="+mn-ea"/>
                <a:cs typeface="+mn-cs"/>
              </a:rPr>
              <a:t>However, it may lead to the sanctity of life, concerns about the erosion of trust in healthcare professionals, and potential involuntary </a:t>
            </a:r>
          </a:p>
        </p:txBody>
      </p:sp>
      <p:pic>
        <p:nvPicPr>
          <p:cNvPr id="15362" name="Picture 2" descr="Speech Banner And Blue Shadow With Word Conclusion On White Background  Stock Illustration - Download Image Now - iStock"/>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3259986" cy="1466993"/>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0060" y="240030"/>
            <a:ext cx="5019620" cy="1690369"/>
          </a:xfrm>
        </p:spPr>
        <p:txBody>
          <a:bodyPr vert="horz" lIns="91440" tIns="45720" rIns="91440" bIns="45720" rtlCol="0" anchor="b">
            <a:normAutofit/>
          </a:bodyPr>
          <a:lstStyle/>
          <a:p>
            <a:pPr>
              <a:lnSpc>
                <a:spcPct val="90000"/>
              </a:lnSpc>
              <a:spcBef>
                <a:spcPct val="0"/>
              </a:spcBef>
            </a:pPr>
            <a:r>
              <a:rPr lang="en-US" sz="4300" b="1" kern="1200" dirty="0">
                <a:solidFill>
                  <a:schemeClr val="tx1"/>
                </a:solidFill>
                <a:effectLst/>
                <a:latin typeface="Arial" panose="020B0604020202020204" pitchFamily="34" charset="0"/>
                <a:cs typeface="Arial" panose="020B0604020202020204" pitchFamily="34" charset="0"/>
              </a:rPr>
              <a:t>Recommendation</a:t>
            </a:r>
            <a:endParaRPr lang="en-US" sz="4300" kern="1200"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80060" y="2336800"/>
            <a:ext cx="5019620" cy="2313685"/>
          </a:xfrm>
        </p:spPr>
        <p:txBody>
          <a:bodyPr vert="horz" lIns="91440" tIns="45720" rIns="91440" bIns="45720" rtlCol="0">
            <a:normAutofit/>
          </a:bodyPr>
          <a:lstStyle/>
          <a:p>
            <a:pPr marL="0" indent="0">
              <a:lnSpc>
                <a:spcPct val="90000"/>
              </a:lnSpc>
              <a:spcBef>
                <a:spcPts val="1000"/>
              </a:spcBef>
            </a:pPr>
            <a:r>
              <a:rPr lang="en-US" sz="2400" kern="1200" dirty="0">
                <a:solidFill>
                  <a:schemeClr val="tx1"/>
                </a:solidFill>
                <a:latin typeface="Arial" panose="020B0604020202020204" pitchFamily="34" charset="0"/>
                <a:cs typeface="Arial" panose="020B0604020202020204" pitchFamily="34" charset="0"/>
              </a:rPr>
              <a:t>Public Education and Awareness</a:t>
            </a:r>
          </a:p>
          <a:p>
            <a:pPr marL="0" indent="0">
              <a:lnSpc>
                <a:spcPct val="90000"/>
              </a:lnSpc>
              <a:spcBef>
                <a:spcPts val="1000"/>
              </a:spcBef>
            </a:pPr>
            <a:r>
              <a:rPr lang="en-US" sz="2400" kern="1200" dirty="0">
                <a:solidFill>
                  <a:schemeClr val="tx1"/>
                </a:solidFill>
                <a:latin typeface="Arial" panose="020B0604020202020204" pitchFamily="34" charset="0"/>
                <a:cs typeface="Arial" panose="020B0604020202020204" pitchFamily="34" charset="0"/>
              </a:rPr>
              <a:t>Robust Safeguarding</a:t>
            </a:r>
          </a:p>
          <a:p>
            <a:pPr marL="0" indent="0">
              <a:lnSpc>
                <a:spcPct val="90000"/>
              </a:lnSpc>
              <a:spcBef>
                <a:spcPts val="1000"/>
              </a:spcBef>
            </a:pPr>
            <a:r>
              <a:rPr lang="en-US" sz="2400" kern="1200" dirty="0">
                <a:solidFill>
                  <a:schemeClr val="tx1"/>
                </a:solidFill>
                <a:latin typeface="Arial" panose="020B0604020202020204" pitchFamily="34" charset="0"/>
                <a:cs typeface="Arial" panose="020B0604020202020204" pitchFamily="34" charset="0"/>
              </a:rPr>
              <a:t>Policy Development</a:t>
            </a:r>
          </a:p>
        </p:txBody>
      </p:sp>
      <p:pic>
        <p:nvPicPr>
          <p:cNvPr id="16386" name="Picture 2" descr="What You Need to Know About Teacher Recommendations"/>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36158" y="1461230"/>
            <a:ext cx="3065526" cy="20436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Shape 8595"/>
        <p:cNvGrpSpPr/>
        <p:nvPr/>
      </p:nvGrpSpPr>
      <p:grpSpPr>
        <a:xfrm>
          <a:off x="0" y="0"/>
          <a:ext cx="0" cy="0"/>
          <a:chOff x="0" y="0"/>
          <a:chExt cx="0" cy="0"/>
        </a:xfrm>
      </p:grpSpPr>
      <p:sp>
        <p:nvSpPr>
          <p:cNvPr id="2" name="TextBox 1"/>
          <p:cNvSpPr txBox="1"/>
          <p:nvPr/>
        </p:nvSpPr>
        <p:spPr>
          <a:xfrm>
            <a:off x="503583" y="152400"/>
            <a:ext cx="4002156" cy="584775"/>
          </a:xfrm>
          <a:prstGeom prst="rect">
            <a:avLst/>
          </a:prstGeom>
          <a:noFill/>
        </p:spPr>
        <p:txBody>
          <a:bodyPr wrap="square" rtlCol="0">
            <a:spAutoFit/>
          </a:bodyPr>
          <a:lstStyle/>
          <a:p>
            <a:r>
              <a:rPr lang="en-US" sz="3200" b="1" dirty="0">
                <a:solidFill>
                  <a:schemeClr val="tx1"/>
                </a:solidFill>
                <a:latin typeface="Arial" panose="020B0604020202020204" pitchFamily="34" charset="0"/>
                <a:cs typeface="Arial" panose="020B0604020202020204" pitchFamily="34" charset="0"/>
              </a:rPr>
              <a:t>References</a:t>
            </a:r>
            <a:endParaRPr lang="en-IN" sz="3200" b="1" dirty="0">
              <a:solidFill>
                <a:schemeClr val="tx1"/>
              </a:solidFill>
              <a:latin typeface="Arial" panose="020B0604020202020204" pitchFamily="34" charset="0"/>
              <a:cs typeface="Arial" panose="020B0604020202020204" pitchFamily="34" charset="0"/>
            </a:endParaRPr>
          </a:p>
        </p:txBody>
      </p:sp>
      <p:sp>
        <p:nvSpPr>
          <p:cNvPr id="3" name="TextBox 2"/>
          <p:cNvSpPr txBox="1"/>
          <p:nvPr/>
        </p:nvSpPr>
        <p:spPr>
          <a:xfrm>
            <a:off x="602974" y="722243"/>
            <a:ext cx="8189843" cy="4293483"/>
          </a:xfrm>
          <a:prstGeom prst="rect">
            <a:avLst/>
          </a:prstGeom>
          <a:noFill/>
        </p:spPr>
        <p:txBody>
          <a:bodyPr wrap="square" rtlCol="0">
            <a:spAutoFit/>
          </a:bodyPr>
          <a:lstStyle/>
          <a:p>
            <a:pPr marL="171450" indent="-171450">
              <a:buFont typeface="Arial" panose="020B0604020202020204" pitchFamily="34" charset="0"/>
              <a:buChar char="•"/>
            </a:pPr>
            <a:endParaRPr lang="en-IN" sz="1050" dirty="0">
              <a:solidFill>
                <a:schemeClr val="tx1"/>
              </a:solidFill>
              <a:latin typeface="Times New Roman" panose="02020603050405020304" charset="0"/>
              <a:cs typeface="Times New Roman" panose="02020603050405020304" charset="0"/>
            </a:endParaRPr>
          </a:p>
          <a:p>
            <a:pPr marL="171450" indent="-171450">
              <a:buFont typeface="Arial" panose="020B0604020202020204" pitchFamily="34" charset="0"/>
              <a:buChar char="•"/>
            </a:pPr>
            <a:r>
              <a:rPr lang="en-IN" sz="1050" dirty="0" err="1">
                <a:solidFill>
                  <a:schemeClr val="tx1"/>
                </a:solidFill>
                <a:latin typeface="Arial" panose="020B0604020202020204" pitchFamily="34" charset="0"/>
                <a:cs typeface="Arial" panose="020B0604020202020204" pitchFamily="34" charset="0"/>
              </a:rPr>
              <a:t>Borgstrom</a:t>
            </a:r>
            <a:r>
              <a:rPr lang="en-IN" sz="1050" dirty="0">
                <a:solidFill>
                  <a:schemeClr val="tx1"/>
                </a:solidFill>
                <a:latin typeface="Arial" panose="020B0604020202020204" pitchFamily="34" charset="0"/>
                <a:cs typeface="Arial" panose="020B0604020202020204" pitchFamily="34" charset="0"/>
              </a:rPr>
              <a:t>, E. 2015. Planning for an (un) certain future: Choice within English end-of-life care. Current Sociology 63(5), pp.700-713.</a:t>
            </a:r>
          </a:p>
          <a:p>
            <a:pPr marL="171450" indent="-171450">
              <a:buFont typeface="Arial" panose="020B0604020202020204" pitchFamily="34" charset="0"/>
              <a:buChar char="•"/>
            </a:pPr>
            <a:r>
              <a:rPr lang="en-IN" sz="1050" dirty="0">
                <a:solidFill>
                  <a:schemeClr val="tx1"/>
                </a:solidFill>
                <a:latin typeface="Arial" panose="020B0604020202020204" pitchFamily="34" charset="0"/>
                <a:cs typeface="Arial" panose="020B0604020202020204" pitchFamily="34" charset="0"/>
              </a:rPr>
              <a:t>Chan, A.Y., Ge, M., Harrop, E., Johnson, M., Oulton, K., Skene, S.S., Wong, I.C., Jamieson, L., Howard, R.F. and </a:t>
            </a:r>
            <a:r>
              <a:rPr lang="en-IN" sz="1050" dirty="0" err="1">
                <a:solidFill>
                  <a:schemeClr val="tx1"/>
                </a:solidFill>
                <a:latin typeface="Arial" panose="020B0604020202020204" pitchFamily="34" charset="0"/>
                <a:cs typeface="Arial" panose="020B0604020202020204" pitchFamily="34" charset="0"/>
              </a:rPr>
              <a:t>Liossi</a:t>
            </a:r>
            <a:r>
              <a:rPr lang="en-IN" sz="1050" dirty="0">
                <a:solidFill>
                  <a:schemeClr val="tx1"/>
                </a:solidFill>
                <a:latin typeface="Arial" panose="020B0604020202020204" pitchFamily="34" charset="0"/>
                <a:cs typeface="Arial" panose="020B0604020202020204" pitchFamily="34" charset="0"/>
              </a:rPr>
              <a:t>, C. 2022. Pain assessment tools in paediatric palliative care: A systematic review of psychometric properties and recommendations for clinical practice. Palliative Medicine 36(1), pp.30-43.</a:t>
            </a:r>
          </a:p>
          <a:p>
            <a:pPr marL="171450" indent="-171450">
              <a:buFont typeface="Arial" panose="020B0604020202020204" pitchFamily="34" charset="0"/>
              <a:buChar char="•"/>
            </a:pPr>
            <a:r>
              <a:rPr lang="en-IN" sz="1050" dirty="0">
                <a:solidFill>
                  <a:schemeClr val="tx1"/>
                </a:solidFill>
                <a:latin typeface="Arial" panose="020B0604020202020204" pitchFamily="34" charset="0"/>
                <a:cs typeface="Arial" panose="020B0604020202020204" pitchFamily="34" charset="0"/>
              </a:rPr>
              <a:t>Chan, R.J., Webster, J. and Bowers, A. 2016. End‐of‐life care pathways for improving outcomes in caring for the dying. Cochrane Database of Systematic Reviews (2).</a:t>
            </a:r>
          </a:p>
          <a:p>
            <a:pPr marL="171450" indent="-171450">
              <a:buFont typeface="Arial" panose="020B0604020202020204" pitchFamily="34" charset="0"/>
              <a:buChar char="•"/>
            </a:pPr>
            <a:r>
              <a:rPr lang="en-IN" sz="1050" dirty="0" err="1">
                <a:solidFill>
                  <a:schemeClr val="tx1"/>
                </a:solidFill>
                <a:latin typeface="Arial" panose="020B0604020202020204" pitchFamily="34" charset="0"/>
                <a:cs typeface="Arial" panose="020B0604020202020204" pitchFamily="34" charset="0"/>
              </a:rPr>
              <a:t>Choudry</a:t>
            </a:r>
            <a:r>
              <a:rPr lang="en-IN" sz="1050" dirty="0">
                <a:solidFill>
                  <a:schemeClr val="tx1"/>
                </a:solidFill>
                <a:latin typeface="Arial" panose="020B0604020202020204" pitchFamily="34" charset="0"/>
                <a:cs typeface="Arial" panose="020B0604020202020204" pitchFamily="34" charset="0"/>
              </a:rPr>
              <a:t>, M., Latif, A. and Warburton, K.G. 2018. An overview of the spiritual </a:t>
            </a:r>
            <a:r>
              <a:rPr lang="en-IN" sz="1050" dirty="0" err="1">
                <a:solidFill>
                  <a:schemeClr val="tx1"/>
                </a:solidFill>
                <a:latin typeface="Arial" panose="020B0604020202020204" pitchFamily="34" charset="0"/>
                <a:cs typeface="Arial" panose="020B0604020202020204" pitchFamily="34" charset="0"/>
              </a:rPr>
              <a:t>importances</a:t>
            </a:r>
            <a:r>
              <a:rPr lang="en-IN" sz="1050" dirty="0">
                <a:solidFill>
                  <a:schemeClr val="tx1"/>
                </a:solidFill>
                <a:latin typeface="Arial" panose="020B0604020202020204" pitchFamily="34" charset="0"/>
                <a:cs typeface="Arial" panose="020B0604020202020204" pitchFamily="34" charset="0"/>
              </a:rPr>
              <a:t> of end-of-life care among the five major faiths of the United Kingdom. Clinical Medicine 18(1), p.23.</a:t>
            </a:r>
          </a:p>
          <a:p>
            <a:pPr marL="171450" indent="-171450">
              <a:buFont typeface="Arial" panose="020B0604020202020204" pitchFamily="34" charset="0"/>
              <a:buChar char="•"/>
            </a:pPr>
            <a:r>
              <a:rPr lang="en-IN" sz="1050" dirty="0" err="1">
                <a:solidFill>
                  <a:schemeClr val="tx1"/>
                </a:solidFill>
                <a:latin typeface="Arial" panose="020B0604020202020204" pitchFamily="34" charset="0"/>
                <a:cs typeface="Arial" panose="020B0604020202020204" pitchFamily="34" charset="0"/>
              </a:rPr>
              <a:t>Fjose</a:t>
            </a:r>
            <a:r>
              <a:rPr lang="en-IN" sz="1050" dirty="0">
                <a:solidFill>
                  <a:schemeClr val="tx1"/>
                </a:solidFill>
                <a:latin typeface="Arial" panose="020B0604020202020204" pitchFamily="34" charset="0"/>
                <a:cs typeface="Arial" panose="020B0604020202020204" pitchFamily="34" charset="0"/>
              </a:rPr>
              <a:t>, M., </a:t>
            </a:r>
            <a:r>
              <a:rPr lang="en-IN" sz="1050" dirty="0" err="1">
                <a:solidFill>
                  <a:schemeClr val="tx1"/>
                </a:solidFill>
                <a:latin typeface="Arial" panose="020B0604020202020204" pitchFamily="34" charset="0"/>
                <a:cs typeface="Arial" panose="020B0604020202020204" pitchFamily="34" charset="0"/>
              </a:rPr>
              <a:t>Eilertsen</a:t>
            </a:r>
            <a:r>
              <a:rPr lang="en-IN" sz="1050" dirty="0">
                <a:solidFill>
                  <a:schemeClr val="tx1"/>
                </a:solidFill>
                <a:latin typeface="Arial" panose="020B0604020202020204" pitchFamily="34" charset="0"/>
                <a:cs typeface="Arial" panose="020B0604020202020204" pitchFamily="34" charset="0"/>
              </a:rPr>
              <a:t>, G., </a:t>
            </a:r>
            <a:r>
              <a:rPr lang="en-IN" sz="1050" dirty="0" err="1">
                <a:solidFill>
                  <a:schemeClr val="tx1"/>
                </a:solidFill>
                <a:latin typeface="Arial" panose="020B0604020202020204" pitchFamily="34" charset="0"/>
                <a:cs typeface="Arial" panose="020B0604020202020204" pitchFamily="34" charset="0"/>
              </a:rPr>
              <a:t>Kirkevold</a:t>
            </a:r>
            <a:r>
              <a:rPr lang="en-IN" sz="1050" dirty="0">
                <a:solidFill>
                  <a:schemeClr val="tx1"/>
                </a:solidFill>
                <a:latin typeface="Arial" panose="020B0604020202020204" pitchFamily="34" charset="0"/>
                <a:cs typeface="Arial" panose="020B0604020202020204" pitchFamily="34" charset="0"/>
              </a:rPr>
              <a:t>, M. and </a:t>
            </a:r>
            <a:r>
              <a:rPr lang="en-IN" sz="1050" dirty="0" err="1">
                <a:solidFill>
                  <a:schemeClr val="tx1"/>
                </a:solidFill>
                <a:latin typeface="Arial" panose="020B0604020202020204" pitchFamily="34" charset="0"/>
                <a:cs typeface="Arial" panose="020B0604020202020204" pitchFamily="34" charset="0"/>
              </a:rPr>
              <a:t>Grov</a:t>
            </a:r>
            <a:r>
              <a:rPr lang="en-IN" sz="1050" dirty="0">
                <a:solidFill>
                  <a:schemeClr val="tx1"/>
                </a:solidFill>
                <a:latin typeface="Arial" panose="020B0604020202020204" pitchFamily="34" charset="0"/>
                <a:cs typeface="Arial" panose="020B0604020202020204" pitchFamily="34" charset="0"/>
              </a:rPr>
              <a:t>, E.K. 2018. “Non-palliative care”–a qualitative study of older cancer patients’ and their family members’ experiences with the health care system. BMC Health Services Research 18, pp.1-12.</a:t>
            </a:r>
          </a:p>
          <a:p>
            <a:pPr marL="171450" indent="-171450">
              <a:buFont typeface="Arial" panose="020B0604020202020204" pitchFamily="34" charset="0"/>
              <a:buChar char="•"/>
            </a:pPr>
            <a:r>
              <a:rPr lang="en-IN" sz="1050" dirty="0" err="1">
                <a:solidFill>
                  <a:schemeClr val="tx1"/>
                </a:solidFill>
                <a:latin typeface="Arial" panose="020B0604020202020204" pitchFamily="34" charset="0"/>
                <a:cs typeface="Arial" panose="020B0604020202020204" pitchFamily="34" charset="0"/>
              </a:rPr>
              <a:t>Heins</a:t>
            </a:r>
            <a:r>
              <a:rPr lang="en-IN" sz="1050" dirty="0">
                <a:solidFill>
                  <a:schemeClr val="tx1"/>
                </a:solidFill>
                <a:latin typeface="Arial" panose="020B0604020202020204" pitchFamily="34" charset="0"/>
                <a:cs typeface="Arial" panose="020B0604020202020204" pitchFamily="34" charset="0"/>
              </a:rPr>
              <a:t>, M., Hofstede, J., </a:t>
            </a:r>
            <a:r>
              <a:rPr lang="en-IN" sz="1050" dirty="0" err="1">
                <a:solidFill>
                  <a:schemeClr val="tx1"/>
                </a:solidFill>
                <a:latin typeface="Arial" panose="020B0604020202020204" pitchFamily="34" charset="0"/>
                <a:cs typeface="Arial" panose="020B0604020202020204" pitchFamily="34" charset="0"/>
              </a:rPr>
              <a:t>Rijken</a:t>
            </a:r>
            <a:r>
              <a:rPr lang="en-IN" sz="1050" dirty="0">
                <a:solidFill>
                  <a:schemeClr val="tx1"/>
                </a:solidFill>
                <a:latin typeface="Arial" panose="020B0604020202020204" pitchFamily="34" charset="0"/>
                <a:cs typeface="Arial" panose="020B0604020202020204" pitchFamily="34" charset="0"/>
              </a:rPr>
              <a:t>, M., </a:t>
            </a:r>
            <a:r>
              <a:rPr lang="en-IN" sz="1050" dirty="0" err="1">
                <a:solidFill>
                  <a:schemeClr val="tx1"/>
                </a:solidFill>
                <a:latin typeface="Arial" panose="020B0604020202020204" pitchFamily="34" charset="0"/>
                <a:cs typeface="Arial" panose="020B0604020202020204" pitchFamily="34" charset="0"/>
              </a:rPr>
              <a:t>Korevaar</a:t>
            </a:r>
            <a:r>
              <a:rPr lang="en-IN" sz="1050" dirty="0">
                <a:solidFill>
                  <a:schemeClr val="tx1"/>
                </a:solidFill>
                <a:latin typeface="Arial" panose="020B0604020202020204" pitchFamily="34" charset="0"/>
                <a:cs typeface="Arial" panose="020B0604020202020204" pitchFamily="34" charset="0"/>
              </a:rPr>
              <a:t>, J., </a:t>
            </a:r>
            <a:r>
              <a:rPr lang="en-IN" sz="1050" dirty="0" err="1">
                <a:solidFill>
                  <a:schemeClr val="tx1"/>
                </a:solidFill>
                <a:latin typeface="Arial" panose="020B0604020202020204" pitchFamily="34" charset="0"/>
                <a:cs typeface="Arial" panose="020B0604020202020204" pitchFamily="34" charset="0"/>
              </a:rPr>
              <a:t>Donker</a:t>
            </a:r>
            <a:r>
              <a:rPr lang="en-IN" sz="1050" dirty="0">
                <a:solidFill>
                  <a:schemeClr val="tx1"/>
                </a:solidFill>
                <a:latin typeface="Arial" panose="020B0604020202020204" pitchFamily="34" charset="0"/>
                <a:cs typeface="Arial" panose="020B0604020202020204" pitchFamily="34" charset="0"/>
              </a:rPr>
              <a:t>, G. and </a:t>
            </a:r>
            <a:r>
              <a:rPr lang="en-IN" sz="1050" dirty="0" err="1">
                <a:solidFill>
                  <a:schemeClr val="tx1"/>
                </a:solidFill>
                <a:latin typeface="Arial" panose="020B0604020202020204" pitchFamily="34" charset="0"/>
                <a:cs typeface="Arial" panose="020B0604020202020204" pitchFamily="34" charset="0"/>
              </a:rPr>
              <a:t>Francke</a:t>
            </a:r>
            <a:r>
              <a:rPr lang="en-IN" sz="1050" dirty="0">
                <a:solidFill>
                  <a:schemeClr val="tx1"/>
                </a:solidFill>
                <a:latin typeface="Arial" panose="020B0604020202020204" pitchFamily="34" charset="0"/>
                <a:cs typeface="Arial" panose="020B0604020202020204" pitchFamily="34" charset="0"/>
              </a:rPr>
              <a:t>, A. 2018. Palliative care for patients with cancer: do patients receive the care they consider important? A survey study. BMC palliative care 17(1), pp.1-7.</a:t>
            </a:r>
          </a:p>
          <a:p>
            <a:pPr marL="171450" indent="-171450">
              <a:buFont typeface="Arial" panose="020B0604020202020204" pitchFamily="34" charset="0"/>
              <a:buChar char="•"/>
            </a:pPr>
            <a:r>
              <a:rPr lang="en-IN" sz="1050" dirty="0">
                <a:solidFill>
                  <a:schemeClr val="tx1"/>
                </a:solidFill>
                <a:latin typeface="Arial" panose="020B0604020202020204" pitchFamily="34" charset="0"/>
                <a:cs typeface="Arial" panose="020B0604020202020204" pitchFamily="34" charset="0"/>
              </a:rPr>
              <a:t>Hunter, J. and </a:t>
            </a:r>
            <a:r>
              <a:rPr lang="en-IN" sz="1050" dirty="0" err="1">
                <a:solidFill>
                  <a:schemeClr val="tx1"/>
                </a:solidFill>
                <a:latin typeface="Arial" panose="020B0604020202020204" pitchFamily="34" charset="0"/>
                <a:cs typeface="Arial" panose="020B0604020202020204" pitchFamily="34" charset="0"/>
              </a:rPr>
              <a:t>Orlovic</a:t>
            </a:r>
            <a:r>
              <a:rPr lang="en-IN" sz="1050" dirty="0">
                <a:solidFill>
                  <a:schemeClr val="tx1"/>
                </a:solidFill>
                <a:latin typeface="Arial" panose="020B0604020202020204" pitchFamily="34" charset="0"/>
                <a:cs typeface="Arial" panose="020B0604020202020204" pitchFamily="34" charset="0"/>
              </a:rPr>
              <a:t>, M. 2018. End of life care in England. Institute for Public Policy Research. A briefing paper, pp.20-75.</a:t>
            </a:r>
          </a:p>
          <a:p>
            <a:pPr marL="171450" indent="-171450">
              <a:buFont typeface="Arial" panose="020B0604020202020204" pitchFamily="34" charset="0"/>
              <a:buChar char="•"/>
            </a:pPr>
            <a:r>
              <a:rPr lang="en-IN" sz="1050" dirty="0">
                <a:solidFill>
                  <a:schemeClr val="tx1"/>
                </a:solidFill>
                <a:latin typeface="Arial" panose="020B0604020202020204" pitchFamily="34" charset="0"/>
                <a:cs typeface="Arial" panose="020B0604020202020204" pitchFamily="34" charset="0"/>
              </a:rPr>
              <a:t>Nath, U., </a:t>
            </a:r>
            <a:r>
              <a:rPr lang="en-IN" sz="1050" dirty="0" err="1">
                <a:solidFill>
                  <a:schemeClr val="tx1"/>
                </a:solidFill>
                <a:latin typeface="Arial" panose="020B0604020202020204" pitchFamily="34" charset="0"/>
                <a:cs typeface="Arial" panose="020B0604020202020204" pitchFamily="34" charset="0"/>
              </a:rPr>
              <a:t>Regnard</a:t>
            </a:r>
            <a:r>
              <a:rPr lang="en-IN" sz="1050" dirty="0">
                <a:solidFill>
                  <a:schemeClr val="tx1"/>
                </a:solidFill>
                <a:latin typeface="Arial" panose="020B0604020202020204" pitchFamily="34" charset="0"/>
                <a:cs typeface="Arial" panose="020B0604020202020204" pitchFamily="34" charset="0"/>
              </a:rPr>
              <a:t>, C., Lee, M., Lloyd, K.A. and </a:t>
            </a:r>
            <a:r>
              <a:rPr lang="en-IN" sz="1050" dirty="0" err="1">
                <a:solidFill>
                  <a:schemeClr val="tx1"/>
                </a:solidFill>
                <a:latin typeface="Arial" panose="020B0604020202020204" pitchFamily="34" charset="0"/>
                <a:cs typeface="Arial" panose="020B0604020202020204" pitchFamily="34" charset="0"/>
              </a:rPr>
              <a:t>Wiblin</a:t>
            </a:r>
            <a:r>
              <a:rPr lang="en-IN" sz="1050" dirty="0">
                <a:solidFill>
                  <a:schemeClr val="tx1"/>
                </a:solidFill>
                <a:latin typeface="Arial" panose="020B0604020202020204" pitchFamily="34" charset="0"/>
                <a:cs typeface="Arial" panose="020B0604020202020204" pitchFamily="34" charset="0"/>
              </a:rPr>
              <a:t>, L. 2021. Physician-assisted suicide and physician-assisted euthanasia: evidence from abroad and implications for UK neurologists. Practical Neurology 21(3), pp.205-211.</a:t>
            </a:r>
          </a:p>
          <a:p>
            <a:pPr marL="171450" indent="-171450">
              <a:buFont typeface="Arial" panose="020B0604020202020204" pitchFamily="34" charset="0"/>
              <a:buChar char="•"/>
            </a:pPr>
            <a:r>
              <a:rPr lang="en-IN" sz="1050" dirty="0">
                <a:solidFill>
                  <a:schemeClr val="tx1"/>
                </a:solidFill>
                <a:latin typeface="Arial" panose="020B0604020202020204" pitchFamily="34" charset="0"/>
                <a:cs typeface="Arial" panose="020B0604020202020204" pitchFamily="34" charset="0"/>
              </a:rPr>
              <a:t>Pomfret, S., Mufti, S. and Seale, C. 2018. Medical students and end-of-life decisions: the influence of religion. Future healthcare journal 5(1), p.25.</a:t>
            </a:r>
          </a:p>
          <a:p>
            <a:pPr marL="171450" indent="-171450">
              <a:buFont typeface="Arial" panose="020B0604020202020204" pitchFamily="34" charset="0"/>
              <a:buChar char="•"/>
            </a:pPr>
            <a:r>
              <a:rPr lang="en-IN" sz="1050" dirty="0" err="1">
                <a:solidFill>
                  <a:schemeClr val="tx1"/>
                </a:solidFill>
                <a:latin typeface="Arial" panose="020B0604020202020204" pitchFamily="34" charset="0"/>
                <a:cs typeface="Arial" panose="020B0604020202020204" pitchFamily="34" charset="0"/>
              </a:rPr>
              <a:t>Saracino</a:t>
            </a:r>
            <a:r>
              <a:rPr lang="en-IN" sz="1050" dirty="0">
                <a:solidFill>
                  <a:schemeClr val="tx1"/>
                </a:solidFill>
                <a:latin typeface="Arial" panose="020B0604020202020204" pitchFamily="34" charset="0"/>
                <a:cs typeface="Arial" panose="020B0604020202020204" pitchFamily="34" charset="0"/>
              </a:rPr>
              <a:t>, R.M., Bai, M., Blatt, L., Solomon, L. and McCorkle, R. 2018. Geriatric palliative care: Meeting the needs of a growing population. Geriatric nursing 39(2), pp.225-229.</a:t>
            </a:r>
          </a:p>
          <a:p>
            <a:pPr marL="171450" indent="-171450">
              <a:buFont typeface="Arial" panose="020B0604020202020204" pitchFamily="34" charset="0"/>
              <a:buChar char="•"/>
            </a:pPr>
            <a:r>
              <a:rPr lang="en-IN" sz="1050" dirty="0">
                <a:solidFill>
                  <a:schemeClr val="tx1"/>
                </a:solidFill>
                <a:latin typeface="Arial" panose="020B0604020202020204" pitchFamily="34" charset="0"/>
                <a:cs typeface="Arial" panose="020B0604020202020204" pitchFamily="34" charset="0"/>
              </a:rPr>
              <a:t>Schofield, G., Baker, I., Bullock, R., Clare, H., Clark, P., Willis, D., Gannon, C. and George, R. 2020. Palliative opioid use, palliative sedation and euthanasia: reaffirming the distinction. Journal of Medical Ethics 46(1), pp.48-50.</a:t>
            </a:r>
          </a:p>
          <a:p>
            <a:pPr marL="171450" indent="-171450">
              <a:buFont typeface="Arial" panose="020B0604020202020204" pitchFamily="34" charset="0"/>
              <a:buChar char="•"/>
            </a:pPr>
            <a:r>
              <a:rPr lang="en-IN" sz="1050" dirty="0" err="1">
                <a:solidFill>
                  <a:schemeClr val="tx1"/>
                </a:solidFill>
                <a:latin typeface="Arial" panose="020B0604020202020204" pitchFamily="34" charset="0"/>
                <a:cs typeface="Arial" panose="020B0604020202020204" pitchFamily="34" charset="0"/>
              </a:rPr>
              <a:t>Takla</a:t>
            </a:r>
            <a:r>
              <a:rPr lang="en-IN" sz="1050" dirty="0">
                <a:solidFill>
                  <a:schemeClr val="tx1"/>
                </a:solidFill>
                <a:latin typeface="Arial" panose="020B0604020202020204" pitchFamily="34" charset="0"/>
                <a:cs typeface="Arial" panose="020B0604020202020204" pitchFamily="34" charset="0"/>
              </a:rPr>
              <a:t>, A., Savulescu, J., </a:t>
            </a:r>
            <a:r>
              <a:rPr lang="en-IN" sz="1050" dirty="0" err="1">
                <a:solidFill>
                  <a:schemeClr val="tx1"/>
                </a:solidFill>
                <a:latin typeface="Arial" panose="020B0604020202020204" pitchFamily="34" charset="0"/>
                <a:cs typeface="Arial" panose="020B0604020202020204" pitchFamily="34" charset="0"/>
              </a:rPr>
              <a:t>Kappes</a:t>
            </a:r>
            <a:r>
              <a:rPr lang="en-IN" sz="1050" dirty="0">
                <a:solidFill>
                  <a:schemeClr val="tx1"/>
                </a:solidFill>
                <a:latin typeface="Arial" panose="020B0604020202020204" pitchFamily="34" charset="0"/>
                <a:cs typeface="Arial" panose="020B0604020202020204" pitchFamily="34" charset="0"/>
              </a:rPr>
              <a:t>, A. and Wilkinson, D.J. 2021. British laypeople’s attitudes towards gradual sedation, sedation to unconsciousness and euthanasia at the end of life. </a:t>
            </a:r>
            <a:r>
              <a:rPr lang="en-IN" sz="1050" dirty="0" err="1">
                <a:solidFill>
                  <a:schemeClr val="tx1"/>
                </a:solidFill>
                <a:latin typeface="Arial" panose="020B0604020202020204" pitchFamily="34" charset="0"/>
                <a:cs typeface="Arial" panose="020B0604020202020204" pitchFamily="34" charset="0"/>
              </a:rPr>
              <a:t>PLoS</a:t>
            </a:r>
            <a:r>
              <a:rPr lang="en-IN" sz="1050" dirty="0">
                <a:solidFill>
                  <a:schemeClr val="tx1"/>
                </a:solidFill>
                <a:latin typeface="Arial" panose="020B0604020202020204" pitchFamily="34" charset="0"/>
                <a:cs typeface="Arial" panose="020B0604020202020204" pitchFamily="34" charset="0"/>
              </a:rPr>
              <a:t> One 16(3), p.e0247193.</a:t>
            </a:r>
          </a:p>
          <a:p>
            <a:pPr marL="171450" indent="-171450">
              <a:buFont typeface="Arial" panose="020B0604020202020204" pitchFamily="34" charset="0"/>
              <a:buChar char="•"/>
            </a:pPr>
            <a:r>
              <a:rPr lang="en-IN" sz="1050" dirty="0">
                <a:solidFill>
                  <a:schemeClr val="tx1"/>
                </a:solidFill>
                <a:latin typeface="Arial" panose="020B0604020202020204" pitchFamily="34" charset="0"/>
                <a:cs typeface="Arial" panose="020B0604020202020204" pitchFamily="34" charset="0"/>
              </a:rPr>
              <a:t>Vieira Silva, S., Freire, E. and </a:t>
            </a:r>
            <a:r>
              <a:rPr lang="en-IN" sz="1050" dirty="0" err="1">
                <a:solidFill>
                  <a:schemeClr val="tx1"/>
                </a:solidFill>
                <a:latin typeface="Arial" panose="020B0604020202020204" pitchFamily="34" charset="0"/>
                <a:cs typeface="Arial" panose="020B0604020202020204" pitchFamily="34" charset="0"/>
              </a:rPr>
              <a:t>Pessegueiro</a:t>
            </a:r>
            <a:r>
              <a:rPr lang="en-IN" sz="1050" dirty="0">
                <a:solidFill>
                  <a:schemeClr val="tx1"/>
                </a:solidFill>
                <a:latin typeface="Arial" panose="020B0604020202020204" pitchFamily="34" charset="0"/>
                <a:cs typeface="Arial" panose="020B0604020202020204" pitchFamily="34" charset="0"/>
              </a:rPr>
              <a:t> Miranda, H. 2020. Palliative Care in End-Stage Liver Disease Patients Awaiting Liver Transplantation. GE-Portuguese Journal of Gastroenterology 27(6), pp.417-428</a:t>
            </a:r>
            <a:r>
              <a:rPr lang="en-IN" sz="1050" dirty="0">
                <a:solidFill>
                  <a:schemeClr val="tx1"/>
                </a:solidFill>
                <a:latin typeface="Times New Roman" panose="02020603050405020304" charset="0"/>
                <a:cs typeface="Times New Roman" panose="02020603050405020304" charset="0"/>
              </a:rPr>
              <a:t>.</a:t>
            </a:r>
          </a:p>
        </p:txBody>
      </p:sp>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theme/theme1.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3648</Words>
  <Application>Microsoft Office PowerPoint</Application>
  <PresentationFormat>On-screen Show (16:9)</PresentationFormat>
  <Paragraphs>121</Paragraphs>
  <Slides>17</Slides>
  <Notes>17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17</vt:i4>
      </vt:variant>
    </vt:vector>
  </HeadingPairs>
  <TitlesOfParts>
    <vt:vector size="27" baseType="lpstr">
      <vt:lpstr>Proxima Nova Semibold</vt:lpstr>
      <vt:lpstr>Arial</vt:lpstr>
      <vt:lpstr>Arvo</vt:lpstr>
      <vt:lpstr>Times New Roman</vt:lpstr>
      <vt:lpstr>Calibri Light</vt:lpstr>
      <vt:lpstr>Proxima Nova</vt:lpstr>
      <vt:lpstr>Calibri</vt:lpstr>
      <vt:lpstr>Bodoni</vt:lpstr>
      <vt:lpstr>Slidesgo Final Pages</vt:lpstr>
      <vt:lpstr>Office Theme</vt:lpstr>
      <vt:lpstr>PowerPoint Presentation</vt:lpstr>
      <vt:lpstr>Introduction</vt:lpstr>
      <vt:lpstr>Euthanasia- Definition</vt:lpstr>
      <vt:lpstr>Arguments For Euthanasia</vt:lpstr>
      <vt:lpstr>What are the laws governing euthanasia and assisted suicide in the UK (perhaps in comparison with other countries). </vt:lpstr>
      <vt:lpstr>Laws</vt:lpstr>
      <vt:lpstr>Palliative Care </vt:lpstr>
      <vt:lpstr>Support and Care Available at Different care home </vt:lpstr>
      <vt:lpstr>Support and Care Available in hospitals </vt:lpstr>
      <vt:lpstr>Support and Care Available at Different Settings</vt:lpstr>
      <vt:lpstr>Arguments Against Euthanasia</vt:lpstr>
      <vt:lpstr>Gap between Need and Availability of End-of-Life Care</vt:lpstr>
      <vt:lpstr>Legislation and Policy for older people</vt:lpstr>
      <vt:lpstr>Theories</vt:lpstr>
      <vt:lpstr>Conclusion </vt:lpstr>
      <vt:lpstr>Recommendation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life care and support in UK</dc:title>
  <dc:creator/>
  <cp:lastModifiedBy>Kuljit Kaur (2028451)</cp:lastModifiedBy>
  <cp:revision>3</cp:revision>
  <dcterms:created xsi:type="dcterms:W3CDTF">2023-06-16T05:28:53Z</dcterms:created>
  <dcterms:modified xsi:type="dcterms:W3CDTF">2023-06-22T19:23:16Z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1033-11.2.0.11537</vt:lpwstr>
  </property>
  <property fmtid="{D5CDD505-2E9C-101B-9397-08002B2CF9AE}" pid="3" name="ICV">
    <vt:lpwstr>74DD4090D42541408400596E7C221876</vt:lpwstr>
  </property>
</Properties>
</file>