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slideshow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  <p:sldId id="276" r:id="rId22"/>
    <p:sldId id="277" r:id="rId23"/>
    <p:sldId id="278" r:id="rId24"/>
    <p:sldId id="279" r:id="rId25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109" d="100"/>
          <a:sy n="109" d="100"/>
        </p:scale>
        <p:origin x="636" y="10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882801A-9653-4730-994B-D7AF166B389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8CC624BE-751D-4FCD-9D19-D20BC482C6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A24894-0961-4C02-BF2D-1248D1D83570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D4CF6BC8-9459-40EF-9973-F83AF186FD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AFB6E51B-F66E-4570-B138-3C02C542E7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1E8916F-7278-4BEB-B1AA-5DB55D603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8743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2" Type="http://schemas.openxmlformats.org/officeDocument/2006/relationships/theme" Target="../theme/theme1.xml"/><Relationship Id="rId1" Type="http://schemas.openxmlformats.org/officeDocument/2006/relationships/slideLayout" Target="../slideLayouts/slideLayout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0A4B2DEE-D931-4BCE-8E49-DD77FF265A0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B6076DC-AB6B-477E-BC6C-726B9C3B7EB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F66FAF-5FC4-4FCC-B694-4A8DD40B2FA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A24894-0961-4C02-BF2D-1248D1D83570}" type="datetimeFigureOut">
              <a:rPr lang="en-GB" smtClean="0"/>
              <a:t>25/10/2019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9866B9-C072-4FD1-BC9E-F96801F75A9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D22430D-775E-45ED-ACFC-6E16A457CF6F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1E8916F-7278-4BEB-B1AA-5DB55D603B7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9851684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54" r:id="rId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1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1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1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1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4.jpe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50DC736-8242-43EE-8120-09A9872CCEC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>
              <a:lnSpc>
                <a:spcPct val="90000"/>
              </a:lnSpc>
            </a:pPr>
            <a:r>
              <a:rPr lang="en-GB"/>
              <a:t>An appraisal of a 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86CE69A-01AB-4DDE-BB25-BCBE796B264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0099548"/>
      </p:ext>
    </p:extLst>
  </p:cSld>
  <p:clrMapOvr>
    <a:masterClrMapping/>
  </p:clrMapOvr>
  <p:transition spd="slow">
    <p:fade/>
  </p:transition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C5A4DC0-B958-4A84-A780-8A3D2F32669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Introduction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91FB0616-CDA2-4CDC-86D2-B9523BF1DC1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085970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F8D0DB6-C9B9-4204-91A2-5C8C90F217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>
                <a:latin typeface="Arial" pitchFamily="34"/>
                <a:cs typeface="Arial" pitchFamily="34"/>
              </a:rPr>
              <a:t>Product/service offered by ETAP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B3412497-0B7C-4BDA-A719-0029B3A8A6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2243548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88D9CB8-E1F2-4292-8D32-1197DBABC8C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2F8000D-4B0D-4EB1-BCDC-753C2C85C6B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21358116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202F96-8153-4CBA-8B2D-3757C47E611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/>
              <a:t> </a:t>
            </a:r>
            <a:r>
              <a:rPr lang="ro-RO">
                <a:latin typeface="Arial" pitchFamily="34"/>
                <a:cs typeface="Arial" pitchFamily="34"/>
              </a:rPr>
              <a:t>UNIQUE SELLING POINT 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775C560-D62C-4B2F-BDEB-D69D32A97C8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801565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8C8F6EA4-C925-465C-9AA1-2C1327A8D3C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900">
                <a:latin typeface="Arial" pitchFamily="34"/>
                <a:cs typeface="Arial" pitchFamily="34"/>
              </a:rPr>
              <a:t>The USP of ETAP are as follows:</a:t>
            </a:r>
            <a:r>
              <a:rPr lang="en-US" sz="2600"/>
              <a:t/>
            </a:r>
            <a:br>
              <a:rPr lang="en-US" sz="2600"/>
            </a:br>
            <a:endParaRPr lang="en-GB" sz="26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69F14C6-52F9-434C-97A2-D046DE81000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045071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AAABBD51-C7CB-479B-B15D-2CD4EA9A9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US">
                <a:latin typeface="Arial" pitchFamily="34"/>
                <a:cs typeface="Arial" pitchFamily="34"/>
              </a:rPr>
              <a:t>Guest Service Strategy</a:t>
            </a: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5E3231A-1A5A-40E7-9363-516B0D03EA82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01233525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3F34C1E-DD66-444B-8B99-37B17F0EB42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ro-RO" sz="2300"/>
              <a:t> </a:t>
            </a:r>
            <a:r>
              <a:rPr lang="ro-RO">
                <a:latin typeface="Arial" pitchFamily="34"/>
                <a:cs typeface="Arial" pitchFamily="34"/>
              </a:rPr>
              <a:t>GUEST SERVICE DELIVERY  </a:t>
            </a:r>
            <a:r>
              <a:rPr lang="en-US">
                <a:latin typeface="Arial" pitchFamily="34"/>
                <a:cs typeface="Arial" pitchFamily="34"/>
              </a:rPr>
              <a:t/>
            </a:r>
            <a:br>
              <a:rPr lang="en-US">
                <a:latin typeface="Arial" pitchFamily="34"/>
                <a:cs typeface="Arial" pitchFamily="34"/>
              </a:rPr>
            </a:br>
            <a:endParaRPr lang="en-GB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8C86D23-0884-4E19-A6CA-E06922F4023A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4235342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66634F34-2F3A-4003-96CB-52F05C8B5D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84031B4-D2C3-4994-ADDB-3904861D1FE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5341215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BED8304D-2F5A-428C-88F6-0073D9B4C32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>
                <a:latin typeface="Arial" pitchFamily="34"/>
                <a:cs typeface="Arial" pitchFamily="34"/>
              </a:rPr>
              <a:t>Service setting</a:t>
            </a:r>
            <a:r>
              <a:rPr lang="en-US" sz="2900"/>
              <a:t/>
            </a:r>
            <a:br>
              <a:rPr lang="en-US" sz="2900"/>
            </a:br>
            <a:endParaRPr lang="en-GB" sz="29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74DE75C-362C-4D96-86E2-7867EBAEF4E8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027156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7383107-0801-4CB1-AE97-4CDAECF47EB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Service quality</a:t>
            </a:r>
            <a:r>
              <a:rPr lang="en-GB"/>
              <a:t/>
            </a:r>
            <a:br>
              <a:rPr lang="en-GB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64CA886B-4EE2-4820-92C8-09CA048C323F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0129671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D3DEC36-241A-4AB3-8556-6EACF200B25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>
                <a:latin typeface="Arial" pitchFamily="34"/>
                <a:cs typeface="Arial" pitchFamily="34"/>
              </a:rPr>
              <a:t>Service quality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EE36EED9-BEEE-4A6C-8973-245AE9E78A79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7287462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90FF0DD3-F573-4360-9A9B-2A8D36324FB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/>
              <a:t>Guest service experience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57AA08BA-891C-492C-A205-F122395C240B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88970198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CE5BF34-B63A-403B-85FE-CFDD4387B07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3B9FDB6E-C19B-44CD-A2B4-62620F75FE15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0632844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2BE13E7-48A3-4B8C-AEC5-D730F1AAC95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AB2CEE3-8587-4F26-9B06-339744471973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8989950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AA50DEC-48BF-4D63-B43A-2E890A7C067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3600" b="1">
                <a:latin typeface="Arial" pitchFamily="34"/>
                <a:cs typeface="Arial" pitchFamily="34"/>
              </a:rPr>
              <a:t>FINDINGS</a:t>
            </a:r>
            <a:r>
              <a:rPr lang="en-US" sz="3600">
                <a:latin typeface="Arial" pitchFamily="34"/>
                <a:cs typeface="Arial" pitchFamily="34"/>
              </a:rPr>
              <a:t/>
            </a:r>
            <a:br>
              <a:rPr lang="en-US" sz="3600">
                <a:latin typeface="Arial" pitchFamily="34"/>
                <a:cs typeface="Arial" pitchFamily="34"/>
              </a:rPr>
            </a:br>
            <a:endParaRPr lang="en-GB" sz="3600">
              <a:latin typeface="Arial" pitchFamily="34"/>
              <a:cs typeface="Arial" pitchFamily="34"/>
            </a:endParaRP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B9A2A47-9CC3-4E18-B49C-D500074AB1D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64188640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FDC19A99-F8CC-4533-80C8-6A70A0F2E58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 b="1">
                <a:latin typeface="Arial" pitchFamily="34"/>
                <a:cs typeface="Arial" pitchFamily="34"/>
              </a:rPr>
              <a:t>CONCLUSION</a:t>
            </a:r>
            <a:r>
              <a:rPr lang="en-US"/>
              <a:t/>
            </a:r>
            <a:br>
              <a:rPr lang="en-US"/>
            </a:br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1A1CF35D-90F1-4AA4-BE56-4BF20909EA2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540399921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DD79B42C-DD92-46E5-8DF3-E13F81B4CAC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F578B4F5-3024-4EE7-9A8D-CFBAF263E0CD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190470493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EFF115D1-47B2-446D-A6F6-5AD04600A20A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4000">
                <a:latin typeface="Arial" pitchFamily="34"/>
                <a:cs typeface="Arial" pitchFamily="34"/>
              </a:rPr>
              <a:t>An Appraisal of a Guest Service Exprience</a:t>
            </a:r>
            <a:endParaRPr lang="en-GB" sz="4000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800EDAED-1C6E-4B42-8A8B-C47A1E5554E7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344291843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17BB5504-03A0-41FD-B009-3B431E566E7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lvl="0"/>
            <a:r>
              <a:rPr lang="en-GB" sz="2600"/>
              <a:t>References 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0DD1EC1A-0909-4079-960E-A8799ACDFD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28727299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063F1BA4-1AA4-48C5-B869-C599D40F68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28FE366D-D7DE-467F-A823-0BEC48750974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871849879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2AA6D300-1A13-4A75-B155-1C77701DAD2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C60C50E4-BB43-4D40-BDB3-FEB4F630B1C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3824404"/>
      </p:ext>
    </p:extLst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CB0C8DEF-68A5-44A6-AB96-133B2694B29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D2E34E58-83AF-48CA-97B7-E7D66BF07601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34716611"/>
      </p:ext>
    </p:extLst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noFill/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 hidden="1">
            <a:extLst>
              <a:ext uri="{FF2B5EF4-FFF2-40B4-BE49-F238E27FC236}">
                <a16:creationId xmlns:a16="http://schemas.microsoft.com/office/drawing/2014/main" id="{518C7875-8484-49AB-A48B-73A30F8D8E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6A77A17-415F-4E0C-8E7D-9912F4B5F950}"/>
              </a:ext>
            </a:extLst>
          </p:cNvPr>
          <p:cNvPicPr/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3500850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49</Words>
  <Application>Microsoft Office PowerPoint</Application>
  <PresentationFormat>Widescreen</PresentationFormat>
  <Paragraphs>16</Paragraphs>
  <Slides>24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24</vt:i4>
      </vt:variant>
    </vt:vector>
  </HeadingPairs>
  <TitlesOfParts>
    <vt:vector size="28" baseType="lpstr">
      <vt:lpstr>Arial</vt:lpstr>
      <vt:lpstr>Calibri</vt:lpstr>
      <vt:lpstr>Calibri Light</vt:lpstr>
      <vt:lpstr>Office Theme</vt:lpstr>
      <vt:lpstr>An appraisal of a Guest Service Experience</vt:lpstr>
      <vt:lpstr>Introduction </vt:lpstr>
      <vt:lpstr>Product/service offered by ETAP</vt:lpstr>
      <vt:lpstr>PowerPoint Presentation</vt:lpstr>
      <vt:lpstr> UNIQUE SELLING POINT </vt:lpstr>
      <vt:lpstr>The USP of ETAP are as follows: </vt:lpstr>
      <vt:lpstr>Guest Service Strategy</vt:lpstr>
      <vt:lpstr> GUEST SERVICE DELIVERY   </vt:lpstr>
      <vt:lpstr>PowerPoint Presentation</vt:lpstr>
      <vt:lpstr>Service setting </vt:lpstr>
      <vt:lpstr>Service quality </vt:lpstr>
      <vt:lpstr>Service quality</vt:lpstr>
      <vt:lpstr>Guest service experience</vt:lpstr>
      <vt:lpstr>PowerPoint Presentation</vt:lpstr>
      <vt:lpstr>PowerPoint Presentation</vt:lpstr>
      <vt:lpstr>FINDINGS </vt:lpstr>
      <vt:lpstr>CONCLUSION </vt:lpstr>
      <vt:lpstr>An Appraisal of a Guest Service Exprience</vt:lpstr>
      <vt:lpstr>An Appraisal of a Guest Service Exprience</vt:lpstr>
      <vt:lpstr>References 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An appraisal of a Guest Service Experience</dc:title>
  <dc:creator>Nosa Ajanaku ajanaku (1815459)</dc:creator>
  <cp:lastModifiedBy>Stevie Davidson</cp:lastModifiedBy>
  <cp:revision>1</cp:revision>
  <dcterms:created xsi:type="dcterms:W3CDTF">2019-10-23T16:29:57Z</dcterms:created>
  <dcterms:modified xsi:type="dcterms:W3CDTF">2019-10-25T06:58:27Z</dcterms:modified>
</cp:coreProperties>
</file>