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3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087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559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044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937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821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020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905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875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547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83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4966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91278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485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269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941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1900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943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2F2A8-5BC1-4776-9006-FE2714BFD3B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626164-41BC-4E9D-8D6A-CD4B651E11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6371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03E2C-5E90-4597-9C3B-57E5B3E88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Hospitality operation of Forest of Arden Marriott Hotel and Country Club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F515C6-36CA-448C-A2DF-8905A07AA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3576320"/>
            <a:ext cx="10353762" cy="221488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Student Name: </a:t>
            </a:r>
            <a:r>
              <a:rPr lang="en-GB" dirty="0" err="1"/>
              <a:t>Vasilica</a:t>
            </a:r>
            <a:r>
              <a:rPr lang="en-GB" dirty="0"/>
              <a:t> Georgiana Andrei</a:t>
            </a:r>
          </a:p>
          <a:p>
            <a:pPr marL="0" indent="0">
              <a:buNone/>
            </a:pPr>
            <a:r>
              <a:rPr lang="en-GB" dirty="0"/>
              <a:t>Student ID :1815340</a:t>
            </a:r>
          </a:p>
          <a:p>
            <a:pPr marL="0" indent="0">
              <a:buNone/>
            </a:pPr>
            <a:r>
              <a:rPr lang="en-GB" dirty="0"/>
              <a:t>Lecturer’s Name : </a:t>
            </a:r>
            <a:r>
              <a:rPr lang="en-GB" dirty="0" err="1"/>
              <a:t>Jahanzeeb</a:t>
            </a:r>
            <a:r>
              <a:rPr lang="en-GB" dirty="0"/>
              <a:t> </a:t>
            </a:r>
            <a:r>
              <a:rPr lang="en-GB" dirty="0" err="1"/>
              <a:t>Qurashi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028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842F4-069F-4101-8D31-D52AA67835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5269" y="203201"/>
            <a:ext cx="9001462" cy="1930400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Hospitality operation of Forest of Arden Marriott Hotel and Country Club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73689-D625-4A68-805F-C150EBC6C9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360" y="2296161"/>
            <a:ext cx="10027920" cy="165607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industry is a service industry that provides lodging, food, drink and various other amenities like transportation and tourism.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reason it is important to find the modes of operation is because that knowledge may be leveraged in finding the ways to make it better.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2836D5-32D4-4F0C-A54C-4FD88D4F6A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6400" y="3576321"/>
            <a:ext cx="5252720" cy="29857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900BDB4-CE89-4B26-8C3F-A808A6DAE7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28594" y="2605482"/>
            <a:ext cx="3098800" cy="51001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8204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4256C-8B11-45C6-8D6A-7FD446BC6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istory of forest of </a:t>
            </a:r>
            <a:r>
              <a:rPr lang="en-GB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arden</a:t>
            </a:r>
            <a:r>
              <a:rPr lang="en-GB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Marriott hotel and country club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75802-7AC0-4474-BCDC-6273B0E38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44266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It was only after Whitbread acquired the franchise rights that it was named as Forest of Arden Marriott. Further, between 1992 and 1997, around £5 million pounds was spent to refurbish the bar and restaurant facilities.</a:t>
            </a:r>
          </a:p>
          <a:p>
            <a:pPr marL="0" indent="0">
              <a:buNone/>
            </a:pPr>
            <a:r>
              <a:rPr lang="en-GB" dirty="0"/>
              <a:t>The Cedarwood was opened in 2002 and it has 6 luxurious suites (Marriott International.com, 2020)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C3AD9A-88F1-4621-B302-AC3FE3738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3680" y="3843655"/>
            <a:ext cx="5240655" cy="301434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BE12E1-CE15-45ED-836E-77A135698E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41565" y="2622615"/>
            <a:ext cx="3014345" cy="54564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501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2C976-F226-41E7-A410-D2A9AD9CB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193041"/>
            <a:ext cx="10353761" cy="873760"/>
          </a:xfrm>
        </p:spPr>
        <p:txBody>
          <a:bodyPr>
            <a:normAutofit fontScale="90000"/>
          </a:bodyPr>
          <a:lstStyle/>
          <a:p>
            <a:r>
              <a:rPr lang="en-GB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Product/services style of offering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A8771-969B-47FA-ACA9-897ECFA1C6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477" y="1356799"/>
            <a:ext cx="5918199" cy="1203521"/>
          </a:xfrm>
        </p:spPr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exercise studio delivers a wide variety of yoga, cardio that is coached by employees who are fitness happily delivers counselling to visiting customers (Marriott International.com, 2020)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0C254F-77B5-488E-8EC4-91A62C55EA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1326" y="3063679"/>
            <a:ext cx="5916997" cy="3377761"/>
          </a:xfrm>
        </p:spPr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Leisure club golf shop has a wonderful inventory of T-shirts and other golf accessories that are available at a reasonable price for the customers.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ZEST is a section of the hotel where customers have the option to be spoilt for choice with mouth-watering a la carte menu and an exquisite buffet.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FCEF1B-2497-4896-9BB5-02458AFC75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590849" y="188532"/>
            <a:ext cx="1696720" cy="34532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A9787F3-AD3C-4EF4-90BB-3A207E2D10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2580" y="3055840"/>
            <a:ext cx="3554977" cy="16967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2B7417-5878-4A0C-A97B-AEC5244C8C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179" y="5044879"/>
            <a:ext cx="3524378" cy="1813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3071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484E5-6A91-4F7C-A001-B01E249CA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244" y="657227"/>
            <a:ext cx="9733512" cy="1212214"/>
          </a:xfrm>
        </p:spPr>
        <p:txBody>
          <a:bodyPr/>
          <a:lstStyle/>
          <a:p>
            <a:r>
              <a:rPr lang="en-GB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and safety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10E63A-2EF8-4AE4-B042-D992ECEED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29244" y="2336800"/>
            <a:ext cx="6065636" cy="398272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tasked with creating guidelines in the workplace. They have the responsibility to perform hygiene checks and fire drills on a periodic basis.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department uses leadership and management advices, care competencies of various employees and safety equipment.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0A1C5D-A55F-48BE-8FC6-26AC45777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80" y="2570480"/>
            <a:ext cx="3738880" cy="3352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99376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4A72-343E-4281-856C-EBB2534881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5269" y="406400"/>
            <a:ext cx="9001462" cy="1117600"/>
          </a:xfrm>
        </p:spPr>
        <p:txBody>
          <a:bodyPr>
            <a:normAutofit/>
          </a:bodyPr>
          <a:lstStyle/>
          <a:p>
            <a:r>
              <a:rPr lang="en-GB" sz="40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r>
              <a:rPr lang="en-GB" sz="4000" b="0" dirty="0">
                <a:latin typeface="Arial" panose="020B0604020202020204" pitchFamily="34" charset="0"/>
                <a:cs typeface="Arial" panose="020B0604020202020204" pitchFamily="34" charset="0"/>
              </a:rPr>
              <a:t> and promotions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E662D1-4AB8-42B2-ACEE-7F19BEBAA8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440" y="1818640"/>
            <a:ext cx="10800080" cy="433832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department of Forest of Arden Marriott hotel performs one of the most pivotal roles in converting prospects into guests and customers.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Marketers and promotion department strives to maintain brand identity of hotel and further create awareness so that customers use their services on a repeated basis.</a:t>
            </a:r>
          </a:p>
        </p:txBody>
      </p:sp>
    </p:spTree>
    <p:extLst>
      <p:ext uri="{BB962C8B-B14F-4D97-AF65-F5344CB8AC3E}">
        <p14:creationId xmlns:p14="http://schemas.microsoft.com/office/powerpoint/2010/main" val="193131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1B3D3-05B3-4236-9F70-25FCA78297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2709" y="299403"/>
            <a:ext cx="9001462" cy="1153477"/>
          </a:xfrm>
        </p:spPr>
        <p:txBody>
          <a:bodyPr>
            <a:normAutofit/>
          </a:bodyPr>
          <a:lstStyle/>
          <a:p>
            <a:r>
              <a:rPr lang="en-GB" sz="3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service and handling customer complaints and queries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02479E-4F74-4DAC-A802-7BD5482F7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040" y="1625600"/>
            <a:ext cx="7630160" cy="476504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perhaps one of the most indispensable segments of the organisation primarily responsible for handling booking and addressing customer complaints and queries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are responsible to collect feedbacks from customers and enter it in their logbook.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Handling customer service and addressing customer queries courteously makes a customer feel valued (Ren et al.,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2B1065-AB5F-4C9A-A7A7-E906C62DB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5281" y="1952942"/>
            <a:ext cx="3789680" cy="349281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911837363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23D5F-8FE7-493C-876F-5968E7560E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5269" y="406400"/>
            <a:ext cx="9001462" cy="701040"/>
          </a:xfrm>
        </p:spPr>
        <p:txBody>
          <a:bodyPr>
            <a:normAutofit/>
          </a:bodyPr>
          <a:lstStyle/>
          <a:p>
            <a:r>
              <a:rPr lang="en-GB" sz="36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housekeeping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CB7CA3-115F-4EEA-9565-E148ABA255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1391920"/>
            <a:ext cx="6004560" cy="520192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resources that are used by this department are its inventory on bed-sheets and various cleaning equipment like vacuum cleaner, washing machine and storage racks (Karthik, 2015)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result in customer satisfaction and increase in customer base thereby attaining one of the hospitality goals of the organisation (Fouad et al., 2016)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CF34FB-EB5E-4871-AF57-E8923B5FC3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4880" y="2042160"/>
            <a:ext cx="4897120" cy="34544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4649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F2659-AA9B-4926-BE72-0098997BEB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5269" y="121603"/>
            <a:ext cx="9001462" cy="731837"/>
          </a:xfrm>
        </p:spPr>
        <p:txBody>
          <a:bodyPr>
            <a:normAutofit/>
          </a:bodyPr>
          <a:lstStyle/>
          <a:p>
            <a:r>
              <a:rPr lang="en-GB" sz="36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maintenance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A0E1D4-E577-4A04-826D-AB00D64B49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5360" y="1737360"/>
            <a:ext cx="10403840" cy="475488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resources that are used by this department are human resources like technicians along with water and sewage facilities and electricity and alarm systems.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Proper maintenance of the utilities reduces customer complaints thereby increasing customer satisfaction that results it achievement of one of hospitality goals of the organisation (MWANGI, 2017)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37F4F7-2FE8-4DF5-8040-D1DD1F5A2F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0" y="3429000"/>
            <a:ext cx="4145280" cy="265938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18122098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00000"/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EBCB8-941E-4AA8-B493-2BAFBCCCC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3509" y="289243"/>
            <a:ext cx="9001462" cy="797877"/>
          </a:xfrm>
        </p:spPr>
        <p:txBody>
          <a:bodyPr>
            <a:normAutofit/>
          </a:bodyPr>
          <a:lstStyle/>
          <a:p>
            <a:r>
              <a:rPr lang="en-GB" sz="36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DD022E-9E1F-49FE-9DA6-79BF59761F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3280" y="2204719"/>
            <a:ext cx="10525760" cy="4364037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has discussed the various operations of the organisation like health and safety, marketing and promotions, customer service, housekeeping and maintenance.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Moreover, the products, service that are available for the customers are been individually discussed and explanation on how it adds value to the organisation has been assessed.</a:t>
            </a:r>
          </a:p>
        </p:txBody>
      </p:sp>
    </p:spTree>
    <p:extLst>
      <p:ext uri="{BB962C8B-B14F-4D97-AF65-F5344CB8AC3E}">
        <p14:creationId xmlns:p14="http://schemas.microsoft.com/office/powerpoint/2010/main" val="3823930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6FF37-1388-4795-82BD-90F2D1A422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149" y="274321"/>
            <a:ext cx="9001462" cy="680719"/>
          </a:xfrm>
        </p:spPr>
        <p:txBody>
          <a:bodyPr>
            <a:normAutofit/>
          </a:bodyPr>
          <a:lstStyle/>
          <a:p>
            <a:r>
              <a:rPr lang="en-GB" sz="40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C63311-11AA-4785-9F99-FBD8F35B6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5520" y="1330960"/>
            <a:ext cx="10281920" cy="5323840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Fouad, M.A., Hussein, S. and Attia, A.Y., 2016. Housekeeping performance and guest satisfaction in resort hotels. International Journal of Heritage, Tourism, and Hospitality, 7(2).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Karthik, M., 2015. A New Trend in Hotel Housekeeping Practices and Challenges. International Journal of Innovative Research in Science, Engineering and Technology, 4(6), pp.4169-4173.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Marriott International. 2020. Forest of Arden Marriott Hotel &amp; Country Club. [online] Available at: https://www.marriott.co.uk/hotels/travel/cvtgs-forest-of-arden-marriott-hotel-and-country-club/ [Accessed 5 Mar. 2020]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MWANGI, J.N., 2017. STRATEGIC MANAGEMENT DRIVERS AND PERFORMANCE OF FIVE STAR HOTELS IN NAIROBI COUNTY (Doctoral dissertation, UNIVERSITY OF NAIROBI).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Ren, L.,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Qiu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H., Wang, P. and Lin, P.M., 2016. Exploring customer experience with budget hotels: Dimensionality and satisfaction. International Journal of Hospitality Management, 52, pp.13-23.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search?q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hospitality+industry&amp;tbm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isch&amp;ved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=2ahUKEwiSsczbhZPoAhUQ_xoKHfraAukQ2-cCegQIABAA&amp;oq=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hospitality+industry&amp;gs_l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=img.3..0l10.145417.153481..155072...1.0..3.99.2917.36......0....1..gws-wiz-img.....10..35i39j35i362i39j0i67.vplz6ZL2n4U&amp;ei=CS1pXtKIEpD-a_q1i8gO&amp;bih=607&amp;biw=1263&amp;hl=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en-GB#imgrc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=zAlkXH8tm0dNPM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search?q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health+and+safety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+&amp;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tbm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isch&amp;ved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=2ahUKEwixtO7VhZPoAhUWShoKHSOMBE4Q2-cCegQIABAA&amp;oq=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health+and+safety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+&amp;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gs_l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=img.3..35i39j0l3j0i67j0l5.7074.7933..8869...0.0..0.90.241.3......0....1..gws-wiz-img.yxRtZLxbYvE&amp;ei=_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SxpXvHBEJaUaaOYkvAE&amp;bih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=607&amp;biw=1263&amp;hl=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en-GB#imgrc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=NF8A-1hc_eWQHM</a:t>
            </a:r>
          </a:p>
        </p:txBody>
      </p:sp>
    </p:spTree>
    <p:extLst>
      <p:ext uri="{BB962C8B-B14F-4D97-AF65-F5344CB8AC3E}">
        <p14:creationId xmlns:p14="http://schemas.microsoft.com/office/powerpoint/2010/main" val="1966364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7E47-DCA8-4CC1-94C0-050DD994C6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5269" y="289243"/>
            <a:ext cx="9001462" cy="72675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77ABC1-B8FF-4C24-9F9E-E33F07CF44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6880" y="1016000"/>
            <a:ext cx="11297920" cy="564896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search?q=marriott+birmingham+forest+of+arden+hotel&amp;sxsrf=ALeKk02OPhNuey8I6c588YBy-8QCrCDtYA:1583945328994&amp;source=lnms&amp;tbm=isch&amp;sa=X&amp;ved=2ahUKEwiFnLaV8JLoAhVJZMAKHa_PDusQ_AUoAnoECBkQBA&amp;biw=1280&amp;bih=607&amp;dpr=1.5#imgrc=3LjLGWOJq4Heq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search?q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marriott+birmingham+forest+of+arden+hotel+housekeeping&amp;tbm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isch&amp;ved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=2ahUKEwj-naKt-JLoAhUYahoKHREbAusQ2-cCegQIABAA&amp;oq=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marriott+birmingham+forest+of+arden+hotel+housekeeping&amp;gs_l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=img.3...2241611.2247198..2247711...0.0..0.447.3749.0j2j7j3j1......0....1..gws-wiz-img.h2OKRD3n_BY&amp;ei=Bh9pXv6CHZjUaZG2iNgO&amp;bih=607&amp;biw=1263&amp;hl=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en-GB#imgrc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=qH2klXbxoTraIM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search?q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maintaince+and+repair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+&amp;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tbm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isch&amp;ved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=2ahUKEwjd37LNg5PoAhWI34UKHVHzBSAQ2-cCegQIABAA&amp;oq=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maintaince+and+repair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+&amp;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gs_l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=img.3..35i39.126835.128967..130723...0.0..0.477.2522.0j8j1j1j1......0....1..gws-wiz-img.EejYDcxqnmE&amp;ei=0ippXt2uJ4i_lwTR5peAAg&amp;bih=607&amp;biw=1263&amp;hl=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en-GB#imgrc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=zRJ4AHeeHsbdSM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search?q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customer+service&amp;tbm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isch&amp;ved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=2ahUKEwjtkMKMhJPoAhVJ4hoKHXVxAZUQ2-cCegQIABAA&amp;oq=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customer+service&amp;gs_l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=img.3..0j0i67l2j0l7.133224.139294..139840...1.0..3.508.4335.19j6j2j3j0j1......0....1..gws-wiz-img.....10..35i362i39j0i131.iL9Mm3MG-KY&amp;ei=VytpXq2JAcnEa_XihagJ&amp;bih=607&amp;biw=1263&amp;hl=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en-GB#imgrc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=jvWFdW9rQ9gmMM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2646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1204</TotalTime>
  <Words>1263</Words>
  <Application>Microsoft Office PowerPoint</Application>
  <PresentationFormat>Widescreen</PresentationFormat>
  <Paragraphs>51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Vapor Trail</vt:lpstr>
      <vt:lpstr>Hospitality operation of Forest of Arden Marriott Hotel and Country Club</vt:lpstr>
      <vt:lpstr>Hospitality operation of Forest of Arden Marriott Hotel and Country Club</vt:lpstr>
      <vt:lpstr>History of forest of arden Marriott hotel and country club</vt:lpstr>
      <vt:lpstr>Product/services style of offering</vt:lpstr>
      <vt:lpstr>Health and safety</vt:lpstr>
      <vt:lpstr>Marketing and promotions</vt:lpstr>
      <vt:lpstr>Customer service and handling customer complaints and queries</vt:lpstr>
      <vt:lpstr>housekeeping</vt:lpstr>
      <vt:lpstr>maintenance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22</cp:revision>
  <dcterms:created xsi:type="dcterms:W3CDTF">2020-03-06T16:04:12Z</dcterms:created>
  <dcterms:modified xsi:type="dcterms:W3CDTF">2020-03-12T12:55:42Z</dcterms:modified>
</cp:coreProperties>
</file>