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sldIdLst>
    <p:sldId id="256" r:id="rId5"/>
  </p:sldIdLst>
  <p:sldSz cx="8856663" cy="106203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64" d="100"/>
          <a:sy n="64" d="100"/>
        </p:scale>
        <p:origin x="19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9214" y="3447988"/>
            <a:ext cx="5731724" cy="3950316"/>
          </a:xfrm>
        </p:spPr>
        <p:txBody>
          <a:bodyPr anchor="b"/>
          <a:lstStyle>
            <a:lvl1pPr>
              <a:defRPr sz="46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9214" y="7398304"/>
            <a:ext cx="5731724" cy="1334005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8568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285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7713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142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6570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0999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5427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6975173" y="2898416"/>
            <a:ext cx="1534053" cy="221474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4920837" y="5121614"/>
            <a:ext cx="5977321" cy="221475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502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758" y="1435715"/>
            <a:ext cx="6144331" cy="1099305"/>
          </a:xfrm>
        </p:spPr>
        <p:txBody>
          <a:bodyPr anchor="ctr"/>
          <a:lstStyle>
            <a:lvl1pPr>
              <a:defRPr sz="3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35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959" y="3496126"/>
            <a:ext cx="2993552" cy="4677338"/>
          </a:xfrm>
        </p:spPr>
        <p:txBody>
          <a:bodyPr anchor="ctr"/>
          <a:lstStyle>
            <a:lvl1pPr algn="l">
              <a:defRPr sz="31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8396" y="3496126"/>
            <a:ext cx="2985652" cy="4677338"/>
          </a:xfrm>
        </p:spPr>
        <p:txBody>
          <a:bodyPr anchor="ctr"/>
          <a:lstStyle>
            <a:lvl1pPr marL="0" indent="0" algn="l">
              <a:buNone/>
              <a:defRPr sz="1937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743">
                <a:solidFill>
                  <a:schemeClr val="tx1">
                    <a:tint val="75000"/>
                  </a:schemeClr>
                </a:solidFill>
              </a:defRPr>
            </a:lvl2pPr>
            <a:lvl3pPr marL="885688" indent="0">
              <a:buNone/>
              <a:defRPr sz="1550">
                <a:solidFill>
                  <a:schemeClr val="tx1">
                    <a:tint val="75000"/>
                  </a:schemeClr>
                </a:solidFill>
              </a:defRPr>
            </a:lvl3pPr>
            <a:lvl4pPr marL="1328532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4pPr>
            <a:lvl5pPr marL="1771376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5pPr>
            <a:lvl6pPr marL="2214220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6pPr>
            <a:lvl7pPr marL="2657064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7pPr>
            <a:lvl8pPr marL="3099907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8pPr>
            <a:lvl9pPr marL="3542751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92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9213" y="3854804"/>
            <a:ext cx="3522693" cy="546753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4758" y="3854808"/>
            <a:ext cx="3522693" cy="546752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113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582" y="3854803"/>
            <a:ext cx="3519324" cy="1175845"/>
          </a:xfrm>
        </p:spPr>
        <p:txBody>
          <a:bodyPr anchor="b">
            <a:noAutofit/>
          </a:bodyPr>
          <a:lstStyle>
            <a:lvl1pPr marL="0" indent="0">
              <a:buNone/>
              <a:defRPr sz="232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213" y="5030648"/>
            <a:ext cx="3522693" cy="429168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4758" y="3854804"/>
            <a:ext cx="3522692" cy="1171733"/>
          </a:xfrm>
        </p:spPr>
        <p:txBody>
          <a:bodyPr anchor="b">
            <a:noAutofit/>
          </a:bodyPr>
          <a:lstStyle>
            <a:lvl1pPr marL="0" indent="0">
              <a:buNone/>
              <a:defRPr sz="232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4758" y="5026537"/>
            <a:ext cx="3522693" cy="429579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011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433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698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3" y="2242079"/>
            <a:ext cx="2627351" cy="2316084"/>
          </a:xfrm>
        </p:spPr>
        <p:txBody>
          <a:bodyPr anchor="b"/>
          <a:lstStyle>
            <a:lvl1pPr algn="l">
              <a:defRPr sz="2325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5355" y="2242079"/>
            <a:ext cx="3518693" cy="708025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39215" y="4780323"/>
            <a:ext cx="2627350" cy="4543162"/>
          </a:xfrm>
        </p:spPr>
        <p:txBody>
          <a:bodyPr/>
          <a:lstStyle>
            <a:lvl1pPr marL="0" indent="0">
              <a:buNone/>
              <a:defRPr sz="1356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278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4" y="2139236"/>
            <a:ext cx="2893224" cy="2438765"/>
          </a:xfrm>
        </p:spPr>
        <p:txBody>
          <a:bodyPr anchor="b">
            <a:normAutofit/>
          </a:bodyPr>
          <a:lstStyle>
            <a:lvl1pPr algn="l">
              <a:defRPr sz="2325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4498" y="2045406"/>
            <a:ext cx="2703396" cy="65295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550"/>
            </a:lvl1pPr>
            <a:lvl2pPr marL="442844" indent="0">
              <a:buNone/>
              <a:defRPr sz="1550"/>
            </a:lvl2pPr>
            <a:lvl3pPr marL="885688" indent="0">
              <a:buNone/>
              <a:defRPr sz="1550"/>
            </a:lvl3pPr>
            <a:lvl4pPr marL="1328532" indent="0">
              <a:buNone/>
              <a:defRPr sz="1550"/>
            </a:lvl4pPr>
            <a:lvl5pPr marL="1771376" indent="0">
              <a:buNone/>
              <a:defRPr sz="1550"/>
            </a:lvl5pPr>
            <a:lvl6pPr marL="2214220" indent="0">
              <a:buNone/>
              <a:defRPr sz="1550"/>
            </a:lvl6pPr>
            <a:lvl7pPr marL="2657064" indent="0">
              <a:buNone/>
              <a:defRPr sz="1550"/>
            </a:lvl7pPr>
            <a:lvl8pPr marL="3099907" indent="0">
              <a:buNone/>
              <a:defRPr sz="1550"/>
            </a:lvl8pPr>
            <a:lvl9pPr marL="3542751" indent="0">
              <a:buNone/>
              <a:defRPr sz="15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214" y="4779169"/>
            <a:ext cx="2893224" cy="3795801"/>
          </a:xfrm>
        </p:spPr>
        <p:txBody>
          <a:bodyPr>
            <a:normAutofit/>
          </a:bodyPr>
          <a:lstStyle>
            <a:lvl1pPr marL="0" indent="0">
              <a:buNone/>
              <a:defRPr sz="1356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09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4" y="7683363"/>
            <a:ext cx="6220202" cy="877657"/>
          </a:xfrm>
        </p:spPr>
        <p:txBody>
          <a:bodyPr anchor="b">
            <a:normAutofit/>
          </a:bodyPr>
          <a:lstStyle>
            <a:lvl1pPr algn="l">
              <a:defRPr sz="2325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214" y="1062037"/>
            <a:ext cx="6220202" cy="531018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550"/>
            </a:lvl1pPr>
            <a:lvl2pPr marL="442844" indent="0">
              <a:buNone/>
              <a:defRPr sz="1550"/>
            </a:lvl2pPr>
            <a:lvl3pPr marL="885688" indent="0">
              <a:buNone/>
              <a:defRPr sz="1550"/>
            </a:lvl3pPr>
            <a:lvl4pPr marL="1328532" indent="0">
              <a:buNone/>
              <a:defRPr sz="1550"/>
            </a:lvl4pPr>
            <a:lvl5pPr marL="1771376" indent="0">
              <a:buNone/>
              <a:defRPr sz="1550"/>
            </a:lvl5pPr>
            <a:lvl6pPr marL="2214220" indent="0">
              <a:buNone/>
              <a:defRPr sz="1550"/>
            </a:lvl6pPr>
            <a:lvl7pPr marL="2657064" indent="0">
              <a:buNone/>
              <a:defRPr sz="1550"/>
            </a:lvl7pPr>
            <a:lvl8pPr marL="3099907" indent="0">
              <a:buNone/>
              <a:defRPr sz="1550"/>
            </a:lvl8pPr>
            <a:lvl9pPr marL="3542751" indent="0">
              <a:buNone/>
              <a:defRPr sz="15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39213" y="8561020"/>
            <a:ext cx="6220202" cy="764568"/>
          </a:xfrm>
        </p:spPr>
        <p:txBody>
          <a:bodyPr>
            <a:normAutofit/>
          </a:bodyPr>
          <a:lstStyle>
            <a:lvl1pPr marL="0" indent="0">
              <a:buNone/>
              <a:defRPr sz="1162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86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4" y="1435717"/>
            <a:ext cx="6220203" cy="2621365"/>
          </a:xfrm>
        </p:spPr>
        <p:txBody>
          <a:bodyPr/>
          <a:lstStyle>
            <a:lvl1pPr>
              <a:defRPr sz="348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214" y="5401592"/>
            <a:ext cx="6220203" cy="3928605"/>
          </a:xfrm>
        </p:spPr>
        <p:txBody>
          <a:bodyPr anchor="ctr">
            <a:normAutofit/>
          </a:bodyPr>
          <a:lstStyle>
            <a:lvl1pPr marL="0" indent="0">
              <a:buNone/>
              <a:defRPr sz="1743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86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27086" y="1009215"/>
            <a:ext cx="582687" cy="1284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749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6847272" y="4491425"/>
            <a:ext cx="599610" cy="1284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7749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613" y="1435717"/>
            <a:ext cx="5966804" cy="4463374"/>
          </a:xfrm>
        </p:spPr>
        <p:txBody>
          <a:bodyPr anchor="ctr"/>
          <a:lstStyle>
            <a:lvl1pPr>
              <a:defRPr sz="348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43685" y="5899091"/>
            <a:ext cx="5468721" cy="515862"/>
          </a:xfrm>
        </p:spPr>
        <p:txBody>
          <a:bodyPr>
            <a:normAutofit/>
          </a:bodyPr>
          <a:lstStyle>
            <a:lvl1pPr marL="0" indent="0">
              <a:buNone/>
              <a:defRPr lang="en-US" sz="1356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214" y="7744320"/>
            <a:ext cx="6144332" cy="1565056"/>
          </a:xfrm>
        </p:spPr>
        <p:txBody>
          <a:bodyPr anchor="ctr">
            <a:normAutofit/>
          </a:bodyPr>
          <a:lstStyle>
            <a:lvl1pPr marL="0" indent="0">
              <a:buNone/>
              <a:defRPr sz="1743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5770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4" y="3186112"/>
            <a:ext cx="6220203" cy="3245115"/>
          </a:xfrm>
        </p:spPr>
        <p:txBody>
          <a:bodyPr anchor="b"/>
          <a:lstStyle>
            <a:lvl1pPr algn="l">
              <a:defRPr sz="387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214" y="7781629"/>
            <a:ext cx="6220202" cy="1540699"/>
          </a:xfrm>
        </p:spPr>
        <p:txBody>
          <a:bodyPr anchor="t"/>
          <a:lstStyle>
            <a:lvl1pPr marL="0" indent="0" algn="l">
              <a:buNone/>
              <a:defRPr sz="1937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743">
                <a:solidFill>
                  <a:schemeClr val="tx1">
                    <a:tint val="75000"/>
                  </a:schemeClr>
                </a:solidFill>
              </a:defRPr>
            </a:lvl2pPr>
            <a:lvl3pPr marL="885688" indent="0">
              <a:buNone/>
              <a:defRPr sz="1550">
                <a:solidFill>
                  <a:schemeClr val="tx1">
                    <a:tint val="75000"/>
                  </a:schemeClr>
                </a:solidFill>
              </a:defRPr>
            </a:lvl3pPr>
            <a:lvl4pPr marL="1328532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4pPr>
            <a:lvl5pPr marL="1771376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5pPr>
            <a:lvl6pPr marL="2214220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6pPr>
            <a:lvl7pPr marL="2657064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7pPr>
            <a:lvl8pPr marL="3099907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8pPr>
            <a:lvl9pPr marL="3542751" indent="0">
              <a:buNone/>
              <a:defRPr sz="135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8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4" y="1435718"/>
            <a:ext cx="6221741" cy="1099303"/>
          </a:xfrm>
        </p:spPr>
        <p:txBody>
          <a:bodyPr/>
          <a:lstStyle>
            <a:lvl1pPr>
              <a:defRPr sz="3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213" y="3854803"/>
            <a:ext cx="2240736" cy="1018927"/>
          </a:xfrm>
        </p:spPr>
        <p:txBody>
          <a:bodyPr anchor="b">
            <a:noAutofit/>
          </a:bodyPr>
          <a:lstStyle>
            <a:lvl1pPr marL="0" indent="0">
              <a:buNone/>
              <a:defRPr sz="1937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39213" y="4873733"/>
            <a:ext cx="2240736" cy="4472956"/>
          </a:xfrm>
        </p:spPr>
        <p:txBody>
          <a:bodyPr anchor="t">
            <a:normAutofit/>
          </a:bodyPr>
          <a:lstStyle>
            <a:lvl1pPr marL="0" indent="0">
              <a:buNone/>
              <a:defRPr sz="1162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8598" y="3854803"/>
            <a:ext cx="2246049" cy="1018927"/>
          </a:xfrm>
        </p:spPr>
        <p:txBody>
          <a:bodyPr anchor="b">
            <a:noAutofit/>
          </a:bodyPr>
          <a:lstStyle>
            <a:lvl1pPr marL="0" indent="0">
              <a:buNone/>
              <a:defRPr sz="1937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1365" y="4873733"/>
            <a:ext cx="2246049" cy="4472956"/>
          </a:xfrm>
        </p:spPr>
        <p:txBody>
          <a:bodyPr anchor="t">
            <a:normAutofit/>
          </a:bodyPr>
          <a:lstStyle>
            <a:lvl1pPr marL="0" indent="0">
              <a:buNone/>
              <a:defRPr sz="1162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771400" y="3854803"/>
            <a:ext cx="2246049" cy="1018927"/>
          </a:xfrm>
        </p:spPr>
        <p:txBody>
          <a:bodyPr anchor="b">
            <a:noAutofit/>
          </a:bodyPr>
          <a:lstStyle>
            <a:lvl1pPr marL="0" indent="0">
              <a:buNone/>
              <a:defRPr sz="1937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773622" y="4873733"/>
            <a:ext cx="2243828" cy="4472956"/>
          </a:xfrm>
        </p:spPr>
        <p:txBody>
          <a:bodyPr anchor="t">
            <a:normAutofit/>
          </a:bodyPr>
          <a:lstStyle>
            <a:lvl1pPr marL="0" indent="0">
              <a:buNone/>
              <a:defRPr sz="1162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191004" y="3854804"/>
            <a:ext cx="0" cy="54918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665708" y="3854804"/>
            <a:ext cx="0" cy="54918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950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214" y="1435718"/>
            <a:ext cx="6145869" cy="1099303"/>
          </a:xfrm>
        </p:spPr>
        <p:txBody>
          <a:bodyPr/>
          <a:lstStyle>
            <a:lvl1pPr>
              <a:defRPr sz="3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213" y="6472569"/>
            <a:ext cx="2240736" cy="1018927"/>
          </a:xfrm>
        </p:spPr>
        <p:txBody>
          <a:bodyPr anchor="b">
            <a:noAutofit/>
          </a:bodyPr>
          <a:lstStyle>
            <a:lvl1pPr marL="0" indent="0">
              <a:buNone/>
              <a:defRPr sz="1937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87033" y="3854803"/>
            <a:ext cx="1951821" cy="22413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550"/>
            </a:lvl1pPr>
            <a:lvl2pPr marL="442844" indent="0">
              <a:buNone/>
              <a:defRPr sz="1550"/>
            </a:lvl2pPr>
            <a:lvl3pPr marL="885688" indent="0">
              <a:buNone/>
              <a:defRPr sz="1550"/>
            </a:lvl3pPr>
            <a:lvl4pPr marL="1328532" indent="0">
              <a:buNone/>
              <a:defRPr sz="1550"/>
            </a:lvl4pPr>
            <a:lvl5pPr marL="1771376" indent="0">
              <a:buNone/>
              <a:defRPr sz="1550"/>
            </a:lvl5pPr>
            <a:lvl6pPr marL="2214220" indent="0">
              <a:buNone/>
              <a:defRPr sz="1550"/>
            </a:lvl6pPr>
            <a:lvl7pPr marL="2657064" indent="0">
              <a:buNone/>
              <a:defRPr sz="1550"/>
            </a:lvl7pPr>
            <a:lvl8pPr marL="3099907" indent="0">
              <a:buNone/>
              <a:defRPr sz="1550"/>
            </a:lvl8pPr>
            <a:lvl9pPr marL="3542751" indent="0">
              <a:buNone/>
              <a:defRPr sz="15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39212" y="7491497"/>
            <a:ext cx="2240736" cy="1838698"/>
          </a:xfrm>
        </p:spPr>
        <p:txBody>
          <a:bodyPr anchor="t">
            <a:normAutofit/>
          </a:bodyPr>
          <a:lstStyle>
            <a:lvl1pPr marL="0" indent="0">
              <a:buNone/>
              <a:defRPr sz="1162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3935" y="6472567"/>
            <a:ext cx="2246049" cy="1018927"/>
          </a:xfrm>
        </p:spPr>
        <p:txBody>
          <a:bodyPr anchor="b">
            <a:noAutofit/>
          </a:bodyPr>
          <a:lstStyle>
            <a:lvl1pPr marL="0" indent="0">
              <a:buNone/>
              <a:defRPr sz="1937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41535" y="3854803"/>
            <a:ext cx="1951821" cy="22413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550"/>
            </a:lvl1pPr>
            <a:lvl2pPr marL="442844" indent="0">
              <a:buNone/>
              <a:defRPr sz="1550"/>
            </a:lvl2pPr>
            <a:lvl3pPr marL="885688" indent="0">
              <a:buNone/>
              <a:defRPr sz="1550"/>
            </a:lvl3pPr>
            <a:lvl4pPr marL="1328532" indent="0">
              <a:buNone/>
              <a:defRPr sz="1550"/>
            </a:lvl4pPr>
            <a:lvl5pPr marL="1771376" indent="0">
              <a:buNone/>
              <a:defRPr sz="1550"/>
            </a:lvl5pPr>
            <a:lvl6pPr marL="2214220" indent="0">
              <a:buNone/>
              <a:defRPr sz="1550"/>
            </a:lvl6pPr>
            <a:lvl7pPr marL="2657064" indent="0">
              <a:buNone/>
              <a:defRPr sz="1550"/>
            </a:lvl7pPr>
            <a:lvl8pPr marL="3099907" indent="0">
              <a:buNone/>
              <a:defRPr sz="1550"/>
            </a:lvl8pPr>
            <a:lvl9pPr marL="3542751" indent="0">
              <a:buNone/>
              <a:defRPr sz="15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03935" y="7507990"/>
            <a:ext cx="2246049" cy="1838698"/>
          </a:xfrm>
        </p:spPr>
        <p:txBody>
          <a:bodyPr anchor="t">
            <a:normAutofit/>
          </a:bodyPr>
          <a:lstStyle>
            <a:lvl1pPr marL="0" indent="0">
              <a:buNone/>
              <a:defRPr sz="1162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771400" y="6472569"/>
            <a:ext cx="2246049" cy="1018927"/>
          </a:xfrm>
        </p:spPr>
        <p:txBody>
          <a:bodyPr anchor="b">
            <a:noAutofit/>
          </a:bodyPr>
          <a:lstStyle>
            <a:lvl1pPr marL="0" indent="0">
              <a:buNone/>
              <a:defRPr sz="1937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42844" indent="0">
              <a:buNone/>
              <a:defRPr sz="1937" b="1"/>
            </a:lvl2pPr>
            <a:lvl3pPr marL="885688" indent="0">
              <a:buNone/>
              <a:defRPr sz="1743" b="1"/>
            </a:lvl3pPr>
            <a:lvl4pPr marL="1328532" indent="0">
              <a:buNone/>
              <a:defRPr sz="1550" b="1"/>
            </a:lvl4pPr>
            <a:lvl5pPr marL="1771376" indent="0">
              <a:buNone/>
              <a:defRPr sz="1550" b="1"/>
            </a:lvl5pPr>
            <a:lvl6pPr marL="2214220" indent="0">
              <a:buNone/>
              <a:defRPr sz="1550" b="1"/>
            </a:lvl6pPr>
            <a:lvl7pPr marL="2657064" indent="0">
              <a:buNone/>
              <a:defRPr sz="1550" b="1"/>
            </a:lvl7pPr>
            <a:lvl8pPr marL="3099907" indent="0">
              <a:buNone/>
              <a:defRPr sz="1550" b="1"/>
            </a:lvl8pPr>
            <a:lvl9pPr marL="3542751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16686" y="3854803"/>
            <a:ext cx="1951821" cy="22413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550"/>
            </a:lvl1pPr>
            <a:lvl2pPr marL="442844" indent="0">
              <a:buNone/>
              <a:defRPr sz="1550"/>
            </a:lvl2pPr>
            <a:lvl3pPr marL="885688" indent="0">
              <a:buNone/>
              <a:defRPr sz="1550"/>
            </a:lvl3pPr>
            <a:lvl4pPr marL="1328532" indent="0">
              <a:buNone/>
              <a:defRPr sz="1550"/>
            </a:lvl4pPr>
            <a:lvl5pPr marL="1771376" indent="0">
              <a:buNone/>
              <a:defRPr sz="1550"/>
            </a:lvl5pPr>
            <a:lvl6pPr marL="2214220" indent="0">
              <a:buNone/>
              <a:defRPr sz="1550"/>
            </a:lvl6pPr>
            <a:lvl7pPr marL="2657064" indent="0">
              <a:buNone/>
              <a:defRPr sz="1550"/>
            </a:lvl7pPr>
            <a:lvl8pPr marL="3099907" indent="0">
              <a:buNone/>
              <a:defRPr sz="1550"/>
            </a:lvl8pPr>
            <a:lvl9pPr marL="3542751" indent="0">
              <a:buNone/>
              <a:defRPr sz="15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771400" y="7491497"/>
            <a:ext cx="2246049" cy="1838698"/>
          </a:xfrm>
        </p:spPr>
        <p:txBody>
          <a:bodyPr anchor="t">
            <a:normAutofit/>
          </a:bodyPr>
          <a:lstStyle>
            <a:lvl1pPr marL="0" indent="0">
              <a:buNone/>
              <a:defRPr sz="1162"/>
            </a:lvl1pPr>
            <a:lvl2pPr marL="442844" indent="0">
              <a:buNone/>
              <a:defRPr sz="1162"/>
            </a:lvl2pPr>
            <a:lvl3pPr marL="885688" indent="0">
              <a:buNone/>
              <a:defRPr sz="969"/>
            </a:lvl3pPr>
            <a:lvl4pPr marL="1328532" indent="0">
              <a:buNone/>
              <a:defRPr sz="872"/>
            </a:lvl4pPr>
            <a:lvl5pPr marL="1771376" indent="0">
              <a:buNone/>
              <a:defRPr sz="872"/>
            </a:lvl5pPr>
            <a:lvl6pPr marL="2214220" indent="0">
              <a:buNone/>
              <a:defRPr sz="872"/>
            </a:lvl6pPr>
            <a:lvl7pPr marL="2657064" indent="0">
              <a:buNone/>
              <a:defRPr sz="872"/>
            </a:lvl7pPr>
            <a:lvl8pPr marL="3099907" indent="0">
              <a:buNone/>
              <a:defRPr sz="872"/>
            </a:lvl8pPr>
            <a:lvl9pPr marL="3542751" indent="0">
              <a:buNone/>
              <a:defRPr sz="87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186635" y="3854804"/>
            <a:ext cx="0" cy="54918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665708" y="3854804"/>
            <a:ext cx="0" cy="54918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3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1813" y="9892389"/>
            <a:ext cx="959471" cy="354104"/>
          </a:xfrm>
        </p:spPr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9915" y="9892389"/>
            <a:ext cx="3738507" cy="35410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32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38" y="0"/>
            <a:ext cx="8833824" cy="1062470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01831" y="622797"/>
            <a:ext cx="4465685" cy="93747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-480461" y="3699055"/>
            <a:ext cx="9285461" cy="322226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8856663" cy="10620375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80890" y="2242078"/>
            <a:ext cx="1078525" cy="7080252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9502" y="2242078"/>
            <a:ext cx="4278140" cy="70802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1623" y="9857681"/>
            <a:ext cx="3738507" cy="35410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7327" y="457971"/>
            <a:ext cx="766442" cy="1188849"/>
          </a:xfrm>
          <a:prstGeom prst="rect">
            <a:avLst/>
          </a:prstGeom>
        </p:spPr>
        <p:txBody>
          <a:bodyPr/>
          <a:lstStyle>
            <a:lvl1pPr algn="ctr">
              <a:defRPr sz="2712"/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1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38" y="0"/>
            <a:ext cx="8858201" cy="1062470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39214" y="1435717"/>
            <a:ext cx="6145869" cy="10993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220" y="3854803"/>
            <a:ext cx="6145869" cy="54675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36427" y="9857682"/>
            <a:ext cx="959471" cy="35410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72" b="1" i="0">
                <a:solidFill>
                  <a:schemeClr val="accent1"/>
                </a:solidFill>
              </a:defRPr>
            </a:lvl1pPr>
          </a:lstStyle>
          <a:p>
            <a:fld id="{E676F10E-B822-4193-8394-8E7769F68A42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2277" y="9857680"/>
            <a:ext cx="3738507" cy="35410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72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502248" y="0"/>
            <a:ext cx="664250" cy="17026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437327" y="457971"/>
            <a:ext cx="766442" cy="1188849"/>
          </a:xfrm>
          <a:prstGeom prst="rect">
            <a:avLst/>
          </a:prstGeom>
        </p:spPr>
        <p:txBody>
          <a:bodyPr anchor="b"/>
          <a:lstStyle>
            <a:lvl1pPr algn="ctr">
              <a:defRPr sz="2712">
                <a:solidFill>
                  <a:schemeClr val="bg1"/>
                </a:solidFill>
              </a:defRPr>
            </a:lvl1pPr>
          </a:lstStyle>
          <a:p>
            <a:fld id="{5E0799E8-BA81-493C-9B99-012A7D5A99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186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42844" rtl="0" eaLnBrk="1" latinLnBrk="0" hangingPunct="1">
        <a:spcBef>
          <a:spcPct val="0"/>
        </a:spcBef>
        <a:buNone/>
        <a:defRPr sz="31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32133" indent="-332133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743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64266" indent="-274563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29972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6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195679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6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61385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6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757622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6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06745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6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88067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6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08133" indent="-221422" algn="l" defTabSz="442844" rtl="0" eaLnBrk="1" latinLnBrk="0" hangingPunct="1">
        <a:spcBef>
          <a:spcPts val="96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6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1pPr>
      <a:lvl2pPr marL="442844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2pPr>
      <a:lvl3pPr marL="885688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3pPr>
      <a:lvl4pPr marL="1328532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4pPr>
      <a:lvl5pPr marL="1771376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5pPr>
      <a:lvl6pPr marL="2214220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6pPr>
      <a:lvl7pPr marL="2657064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7pPr>
      <a:lvl8pPr marL="3099907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8pPr>
      <a:lvl9pPr marL="3542751" algn="l" defTabSz="442844" rtl="0" eaLnBrk="1" latinLnBrk="0" hangingPunct="1">
        <a:defRPr sz="174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FE48A-16BA-1244-8A60-8156C10F6C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017" y="854809"/>
            <a:ext cx="5731724" cy="1334005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  <a:latin typeface="Algerian" panose="04020705040A02060702" pitchFamily="82" charset="0"/>
              </a:rPr>
              <a:t>How to Create A Chart in excel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8F6ACE-0523-6E50-4E4C-1B49CBCDFC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5863" y="2272409"/>
            <a:ext cx="2352468" cy="534625"/>
          </a:xfrm>
        </p:spPr>
        <p:txBody>
          <a:bodyPr>
            <a:no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Open excel and type your category and values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38A54635-A067-168F-EC63-C5EA3B7C0D86}"/>
              </a:ext>
            </a:extLst>
          </p:cNvPr>
          <p:cNvSpPr/>
          <p:nvPr/>
        </p:nvSpPr>
        <p:spPr>
          <a:xfrm>
            <a:off x="576847" y="2322402"/>
            <a:ext cx="1499016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1</a:t>
            </a:r>
          </a:p>
        </p:txBody>
      </p:sp>
      <p:pic>
        <p:nvPicPr>
          <p:cNvPr id="6" name="Picture 5" descr="A green box with a white x on it&#10;&#10;Description automatically generated">
            <a:extLst>
              <a:ext uri="{FF2B5EF4-FFF2-40B4-BE49-F238E27FC236}">
                <a16:creationId xmlns:a16="http://schemas.microsoft.com/office/drawing/2014/main" id="{38E42A35-5264-6A20-ECB2-C33BF08FF2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9771" y="2112501"/>
            <a:ext cx="854439" cy="854439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79B80E-6375-B7B8-7631-C3D8AE94B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7645616"/>
              </p:ext>
            </p:extLst>
          </p:nvPr>
        </p:nvGraphicFramePr>
        <p:xfrm>
          <a:off x="5281783" y="2188814"/>
          <a:ext cx="158895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4479">
                  <a:extLst>
                    <a:ext uri="{9D8B030D-6E8A-4147-A177-3AD203B41FA5}">
                      <a16:colId xmlns:a16="http://schemas.microsoft.com/office/drawing/2014/main" val="3981873010"/>
                    </a:ext>
                  </a:extLst>
                </a:gridCol>
                <a:gridCol w="794479">
                  <a:extLst>
                    <a:ext uri="{9D8B030D-6E8A-4147-A177-3AD203B41FA5}">
                      <a16:colId xmlns:a16="http://schemas.microsoft.com/office/drawing/2014/main" val="4184187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890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4420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4095314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id="{20A3B762-0343-1DB2-4EB5-2B2970B163BA}"/>
              </a:ext>
            </a:extLst>
          </p:cNvPr>
          <p:cNvSpPr/>
          <p:nvPr/>
        </p:nvSpPr>
        <p:spPr>
          <a:xfrm>
            <a:off x="576847" y="3462728"/>
            <a:ext cx="1368864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792CA4-0FC2-8397-47A8-E1C0C2E2145B}"/>
              </a:ext>
            </a:extLst>
          </p:cNvPr>
          <p:cNvSpPr txBox="1"/>
          <p:nvPr/>
        </p:nvSpPr>
        <p:spPr>
          <a:xfrm>
            <a:off x="1945711" y="3372667"/>
            <a:ext cx="27462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Go to the insert tab on the menu and in the charts group select a chart type such as column, line, pie, bar etc. and click on the chart you want.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3694AEB-6183-73AC-3A62-105D4C56033F}"/>
              </a:ext>
            </a:extLst>
          </p:cNvPr>
          <p:cNvSpPr/>
          <p:nvPr/>
        </p:nvSpPr>
        <p:spPr>
          <a:xfrm>
            <a:off x="4686989" y="3705044"/>
            <a:ext cx="1084223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E7A3A2F-1A43-117C-567F-CEE0D653E784}"/>
              </a:ext>
            </a:extLst>
          </p:cNvPr>
          <p:cNvSpPr txBox="1"/>
          <p:nvPr/>
        </p:nvSpPr>
        <p:spPr>
          <a:xfrm>
            <a:off x="5971331" y="3603499"/>
            <a:ext cx="23084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Now modify your chart using tools menu 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244E0D45-2A37-16A6-0E7E-71CF229DFF6C}"/>
              </a:ext>
            </a:extLst>
          </p:cNvPr>
          <p:cNvSpPr/>
          <p:nvPr/>
        </p:nvSpPr>
        <p:spPr>
          <a:xfrm>
            <a:off x="671668" y="5067871"/>
            <a:ext cx="130378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F06CCB-5B5D-0D83-A6BD-0B031D5C7C35}"/>
              </a:ext>
            </a:extLst>
          </p:cNvPr>
          <p:cNvSpPr txBox="1"/>
          <p:nvPr/>
        </p:nvSpPr>
        <p:spPr>
          <a:xfrm>
            <a:off x="1975456" y="4828743"/>
            <a:ext cx="27462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Add your title you want for your chart for example yearly sales you can move and resize the chart to your preference 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DF8D1272-43A9-058A-6F49-5BD4B4301F9F}"/>
              </a:ext>
            </a:extLst>
          </p:cNvPr>
          <p:cNvSpPr/>
          <p:nvPr/>
        </p:nvSpPr>
        <p:spPr>
          <a:xfrm>
            <a:off x="4721665" y="5274577"/>
            <a:ext cx="1414321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Final step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4844BE-ECA3-050E-35C0-1F23B683CBCA}"/>
              </a:ext>
            </a:extLst>
          </p:cNvPr>
          <p:cNvSpPr txBox="1"/>
          <p:nvPr/>
        </p:nvSpPr>
        <p:spPr>
          <a:xfrm>
            <a:off x="6025453" y="5170216"/>
            <a:ext cx="23084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You can then save your work by pressing ctrl + 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805836-E9C9-C6AE-4503-1EF59832359D}"/>
              </a:ext>
            </a:extLst>
          </p:cNvPr>
          <p:cNvSpPr txBox="1"/>
          <p:nvPr/>
        </p:nvSpPr>
        <p:spPr>
          <a:xfrm>
            <a:off x="1139017" y="7525746"/>
            <a:ext cx="6819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92D050"/>
                </a:solidFill>
              </a:rPr>
              <a:t>The benefits of using charts on excel is to be able to see data in an easier way and help you get a better understanding of where your business is going and you can share data with people which can help you grow your business by seeing in which direction your business </a:t>
            </a:r>
            <a:r>
              <a:rPr lang="en-GB">
                <a:solidFill>
                  <a:srgbClr val="92D050"/>
                </a:solidFill>
              </a:rPr>
              <a:t>is going.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C3CD418-0A55-E959-0E3E-55426F5A790A}"/>
              </a:ext>
            </a:extLst>
          </p:cNvPr>
          <p:cNvSpPr txBox="1"/>
          <p:nvPr/>
        </p:nvSpPr>
        <p:spPr>
          <a:xfrm>
            <a:off x="2818151" y="6955436"/>
            <a:ext cx="4192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92D050"/>
                </a:solidFill>
                <a:latin typeface="Algerian" panose="04020705040A02060702" pitchFamily="82" charset="0"/>
              </a:rPr>
              <a:t>Benefits of using excel</a:t>
            </a:r>
          </a:p>
        </p:txBody>
      </p:sp>
    </p:spTree>
    <p:extLst>
      <p:ext uri="{BB962C8B-B14F-4D97-AF65-F5344CB8AC3E}">
        <p14:creationId xmlns:p14="http://schemas.microsoft.com/office/powerpoint/2010/main" val="3113071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41b5833d9d73c3cb83f278dcf73d16aa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9b3d63f6434aa58d6e330e7e4c1490b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2D7B07BB-65D0-43A0-8AC4-21D3AFB410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91C6BB4-C8C1-41B3-B19D-58043C5B99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9D0F3E-FE04-437B-8504-65B0A10A80C8}">
  <ds:schemaRefs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b4f9f7ee-5770-4a14-8925-17f3d16e50b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34</TotalTime>
  <Words>166</Words>
  <Application>Microsoft Office PowerPoint</Application>
  <PresentationFormat>Custom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Arial</vt:lpstr>
      <vt:lpstr>Century Gothic</vt:lpstr>
      <vt:lpstr>Wingdings 3</vt:lpstr>
      <vt:lpstr>Ion Boardroom</vt:lpstr>
      <vt:lpstr>How to Create A Chart in excel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 George Stoican (2506764)</dc:creator>
  <cp:lastModifiedBy>Simon George Stoican (2506764)</cp:lastModifiedBy>
  <cp:revision>1</cp:revision>
  <dcterms:created xsi:type="dcterms:W3CDTF">2025-10-25T15:35:35Z</dcterms:created>
  <dcterms:modified xsi:type="dcterms:W3CDTF">2025-10-25T16:09:39Z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