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0" r:id="rId4"/>
    <p:sldId id="261" r:id="rId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9B00C33-E8A5-DE79-632B-A5CCCBF4B1A5}" v="14" dt="2025-11-02T23:14:09.982"/>
    <p1510:client id="{55F0CFD6-9733-4DAF-A295-5D94BDEEAA6A}" v="15" dt="2025-11-03T22:17:07.065"/>
    <p1510:client id="{627D9223-6ABF-83F0-E612-5A72BBF3E4B6}" v="197" dt="2025-11-03T22:16:18.37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ara Pearce (2404323)" userId="S::2404323@student.uwtsd.ac.uk::b8d00017-bc26-4d40-bb48-51e0d624e9e0" providerId="AD" clId="Web-{627D9223-6ABF-83F0-E612-5A72BBF3E4B6}"/>
    <pc:docChg chg="addSld delSld modSld sldOrd">
      <pc:chgData name="Zara Pearce (2404323)" userId="S::2404323@student.uwtsd.ac.uk::b8d00017-bc26-4d40-bb48-51e0d624e9e0" providerId="AD" clId="Web-{627D9223-6ABF-83F0-E612-5A72BBF3E4B6}" dt="2025-11-03T22:16:18.371" v="170" actId="20577"/>
      <pc:docMkLst>
        <pc:docMk/>
      </pc:docMkLst>
      <pc:sldChg chg="addSp delSp modSp mod setBg">
        <pc:chgData name="Zara Pearce (2404323)" userId="S::2404323@student.uwtsd.ac.uk::b8d00017-bc26-4d40-bb48-51e0d624e9e0" providerId="AD" clId="Web-{627D9223-6ABF-83F0-E612-5A72BBF3E4B6}" dt="2025-11-03T21:55:02.074" v="46" actId="20577"/>
        <pc:sldMkLst>
          <pc:docMk/>
          <pc:sldMk cId="109857222" sldId="256"/>
        </pc:sldMkLst>
        <pc:spChg chg="mod">
          <ac:chgData name="Zara Pearce (2404323)" userId="S::2404323@student.uwtsd.ac.uk::b8d00017-bc26-4d40-bb48-51e0d624e9e0" providerId="AD" clId="Web-{627D9223-6ABF-83F0-E612-5A72BBF3E4B6}" dt="2025-11-03T21:54:05.057" v="20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Zara Pearce (2404323)" userId="S::2404323@student.uwtsd.ac.uk::b8d00017-bc26-4d40-bb48-51e0d624e9e0" providerId="AD" clId="Web-{627D9223-6ABF-83F0-E612-5A72BBF3E4B6}" dt="2025-11-03T21:55:02.074" v="46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Zara Pearce (2404323)" userId="S::2404323@student.uwtsd.ac.uk::b8d00017-bc26-4d40-bb48-51e0d624e9e0" providerId="AD" clId="Web-{627D9223-6ABF-83F0-E612-5A72BBF3E4B6}" dt="2025-11-03T21:53:40.103" v="15"/>
          <ac:spMkLst>
            <pc:docMk/>
            <pc:sldMk cId="109857222" sldId="256"/>
            <ac:spMk id="8" creationId="{5E7AA7E8-8006-4E1F-A566-FCF37EE6F35D}"/>
          </ac:spMkLst>
        </pc:spChg>
        <pc:spChg chg="add del">
          <ac:chgData name="Zara Pearce (2404323)" userId="S::2404323@student.uwtsd.ac.uk::b8d00017-bc26-4d40-bb48-51e0d624e9e0" providerId="AD" clId="Web-{627D9223-6ABF-83F0-E612-5A72BBF3E4B6}" dt="2025-11-03T21:53:40.103" v="14"/>
          <ac:spMkLst>
            <pc:docMk/>
            <pc:sldMk cId="109857222" sldId="256"/>
            <ac:spMk id="12" creationId="{74751229-0244-4FBB-BED1-407467F4C951}"/>
          </ac:spMkLst>
        </pc:spChg>
        <pc:picChg chg="add del">
          <ac:chgData name="Zara Pearce (2404323)" userId="S::2404323@student.uwtsd.ac.uk::b8d00017-bc26-4d40-bb48-51e0d624e9e0" providerId="AD" clId="Web-{627D9223-6ABF-83F0-E612-5A72BBF3E4B6}" dt="2025-11-03T21:53:40.103" v="14"/>
          <ac:picMkLst>
            <pc:docMk/>
            <pc:sldMk cId="109857222" sldId="256"/>
            <ac:picMk id="7" creationId="{84670443-185B-8326-2FB9-9678D6DBF62C}"/>
          </ac:picMkLst>
        </pc:picChg>
        <pc:picChg chg="add del">
          <ac:chgData name="Zara Pearce (2404323)" userId="S::2404323@student.uwtsd.ac.uk::b8d00017-bc26-4d40-bb48-51e0d624e9e0" providerId="AD" clId="Web-{627D9223-6ABF-83F0-E612-5A72BBF3E4B6}" dt="2025-11-03T21:53:40.103" v="14"/>
          <ac:picMkLst>
            <pc:docMk/>
            <pc:sldMk cId="109857222" sldId="256"/>
            <ac:picMk id="9" creationId="{A56C4E70-68FC-486F-9ED9-31D7E628C742}"/>
          </ac:picMkLst>
        </pc:picChg>
        <pc:cxnChg chg="add">
          <ac:chgData name="Zara Pearce (2404323)" userId="S::2404323@student.uwtsd.ac.uk::b8d00017-bc26-4d40-bb48-51e0d624e9e0" providerId="AD" clId="Web-{627D9223-6ABF-83F0-E612-5A72BBF3E4B6}" dt="2025-11-03T21:53:40.103" v="15"/>
          <ac:cxnSpMkLst>
            <pc:docMk/>
            <pc:sldMk cId="109857222" sldId="256"/>
            <ac:cxnSpMk id="10" creationId="{56020367-4FD5-4596-8E10-C5F095CD8DBF}"/>
          </ac:cxnSpMkLst>
        </pc:cxnChg>
      </pc:sldChg>
      <pc:sldChg chg="del">
        <pc:chgData name="Zara Pearce (2404323)" userId="S::2404323@student.uwtsd.ac.uk::b8d00017-bc26-4d40-bb48-51e0d624e9e0" providerId="AD" clId="Web-{627D9223-6ABF-83F0-E612-5A72BBF3E4B6}" dt="2025-11-03T21:58:38.883" v="81"/>
        <pc:sldMkLst>
          <pc:docMk/>
          <pc:sldMk cId="3250873249" sldId="257"/>
        </pc:sldMkLst>
      </pc:sldChg>
      <pc:sldChg chg="del">
        <pc:chgData name="Zara Pearce (2404323)" userId="S::2404323@student.uwtsd.ac.uk::b8d00017-bc26-4d40-bb48-51e0d624e9e0" providerId="AD" clId="Web-{627D9223-6ABF-83F0-E612-5A72BBF3E4B6}" dt="2025-11-03T21:58:43.603" v="82"/>
        <pc:sldMkLst>
          <pc:docMk/>
          <pc:sldMk cId="864411922" sldId="258"/>
        </pc:sldMkLst>
      </pc:sldChg>
      <pc:sldChg chg="addSp delSp modSp add replId">
        <pc:chgData name="Zara Pearce (2404323)" userId="S::2404323@student.uwtsd.ac.uk::b8d00017-bc26-4d40-bb48-51e0d624e9e0" providerId="AD" clId="Web-{627D9223-6ABF-83F0-E612-5A72BBF3E4B6}" dt="2025-11-03T22:16:07.260" v="167" actId="20577"/>
        <pc:sldMkLst>
          <pc:docMk/>
          <pc:sldMk cId="1488102773" sldId="259"/>
        </pc:sldMkLst>
        <pc:spChg chg="mod">
          <ac:chgData name="Zara Pearce (2404323)" userId="S::2404323@student.uwtsd.ac.uk::b8d00017-bc26-4d40-bb48-51e0d624e9e0" providerId="AD" clId="Web-{627D9223-6ABF-83F0-E612-5A72BBF3E4B6}" dt="2025-11-03T21:57:46.861" v="71"/>
          <ac:spMkLst>
            <pc:docMk/>
            <pc:sldMk cId="1488102773" sldId="259"/>
            <ac:spMk id="2" creationId="{6F294FB7-0CA8-56B2-D620-BABBF4697D10}"/>
          </ac:spMkLst>
        </pc:spChg>
        <pc:spChg chg="mod">
          <ac:chgData name="Zara Pearce (2404323)" userId="S::2404323@student.uwtsd.ac.uk::b8d00017-bc26-4d40-bb48-51e0d624e9e0" providerId="AD" clId="Web-{627D9223-6ABF-83F0-E612-5A72BBF3E4B6}" dt="2025-11-03T22:16:07.260" v="167" actId="20577"/>
          <ac:spMkLst>
            <pc:docMk/>
            <pc:sldMk cId="1488102773" sldId="259"/>
            <ac:spMk id="3" creationId="{8494085C-98AE-B326-6F68-CC449BB46F74}"/>
          </ac:spMkLst>
        </pc:spChg>
        <pc:spChg chg="add del">
          <ac:chgData name="Zara Pearce (2404323)" userId="S::2404323@student.uwtsd.ac.uk::b8d00017-bc26-4d40-bb48-51e0d624e9e0" providerId="AD" clId="Web-{627D9223-6ABF-83F0-E612-5A72BBF3E4B6}" dt="2025-11-03T21:57:46.861" v="71"/>
          <ac:spMkLst>
            <pc:docMk/>
            <pc:sldMk cId="1488102773" sldId="259"/>
            <ac:spMk id="8" creationId="{778423BB-6B50-E8A2-E1A5-FC7EBE2C0FA4}"/>
          </ac:spMkLst>
        </pc:spChg>
        <pc:spChg chg="add del">
          <ac:chgData name="Zara Pearce (2404323)" userId="S::2404323@student.uwtsd.ac.uk::b8d00017-bc26-4d40-bb48-51e0d624e9e0" providerId="AD" clId="Web-{627D9223-6ABF-83F0-E612-5A72BBF3E4B6}" dt="2025-11-03T21:57:46.861" v="71"/>
          <ac:spMkLst>
            <pc:docMk/>
            <pc:sldMk cId="1488102773" sldId="259"/>
            <ac:spMk id="15" creationId="{4D4677D2-D5AC-4CF9-9EED-2B89D0A1C212}"/>
          </ac:spMkLst>
        </pc:spChg>
        <pc:spChg chg="add del">
          <ac:chgData name="Zara Pearce (2404323)" userId="S::2404323@student.uwtsd.ac.uk::b8d00017-bc26-4d40-bb48-51e0d624e9e0" providerId="AD" clId="Web-{627D9223-6ABF-83F0-E612-5A72BBF3E4B6}" dt="2025-11-03T21:57:46.861" v="71"/>
          <ac:spMkLst>
            <pc:docMk/>
            <pc:sldMk cId="1488102773" sldId="259"/>
            <ac:spMk id="17" creationId="{AF695F69-7001-421E-98A8-E74156934A51}"/>
          </ac:spMkLst>
        </pc:spChg>
        <pc:picChg chg="add mod ord">
          <ac:chgData name="Zara Pearce (2404323)" userId="S::2404323@student.uwtsd.ac.uk::b8d00017-bc26-4d40-bb48-51e0d624e9e0" providerId="AD" clId="Web-{627D9223-6ABF-83F0-E612-5A72BBF3E4B6}" dt="2025-11-03T21:57:46.861" v="71"/>
          <ac:picMkLst>
            <pc:docMk/>
            <pc:sldMk cId="1488102773" sldId="259"/>
            <ac:picMk id="5" creationId="{391790C0-4C62-7427-6249-C691EB4A6782}"/>
          </ac:picMkLst>
        </pc:picChg>
        <pc:picChg chg="add mod">
          <ac:chgData name="Zara Pearce (2404323)" userId="S::2404323@student.uwtsd.ac.uk::b8d00017-bc26-4d40-bb48-51e0d624e9e0" providerId="AD" clId="Web-{627D9223-6ABF-83F0-E612-5A72BBF3E4B6}" dt="2025-11-03T21:58:04.395" v="73" actId="1076"/>
          <ac:picMkLst>
            <pc:docMk/>
            <pc:sldMk cId="1488102773" sldId="259"/>
            <ac:picMk id="7" creationId="{B7AB54CC-D3F2-D5D8-A963-D92652016CCF}"/>
          </ac:picMkLst>
        </pc:picChg>
        <pc:cxnChg chg="add del">
          <ac:chgData name="Zara Pearce (2404323)" userId="S::2404323@student.uwtsd.ac.uk::b8d00017-bc26-4d40-bb48-51e0d624e9e0" providerId="AD" clId="Web-{627D9223-6ABF-83F0-E612-5A72BBF3E4B6}" dt="2025-11-03T21:57:46.861" v="71"/>
          <ac:cxnSpMkLst>
            <pc:docMk/>
            <pc:sldMk cId="1488102773" sldId="259"/>
            <ac:cxnSpMk id="10" creationId="{E2AFAE31-9EBE-D023-4A3B-01B68A24F387}"/>
          </ac:cxnSpMkLst>
        </pc:cxnChg>
      </pc:sldChg>
      <pc:sldChg chg="addSp delSp modSp add ord replId">
        <pc:chgData name="Zara Pearce (2404323)" userId="S::2404323@student.uwtsd.ac.uk::b8d00017-bc26-4d40-bb48-51e0d624e9e0" providerId="AD" clId="Web-{627D9223-6ABF-83F0-E612-5A72BBF3E4B6}" dt="2025-11-03T22:16:18.371" v="170" actId="20577"/>
        <pc:sldMkLst>
          <pc:docMk/>
          <pc:sldMk cId="1929071617" sldId="260"/>
        </pc:sldMkLst>
        <pc:spChg chg="mod">
          <ac:chgData name="Zara Pearce (2404323)" userId="S::2404323@student.uwtsd.ac.uk::b8d00017-bc26-4d40-bb48-51e0d624e9e0" providerId="AD" clId="Web-{627D9223-6ABF-83F0-E612-5A72BBF3E4B6}" dt="2025-11-03T21:59:08.168" v="87" actId="20577"/>
          <ac:spMkLst>
            <pc:docMk/>
            <pc:sldMk cId="1929071617" sldId="260"/>
            <ac:spMk id="2" creationId="{AE20BB78-8B10-6F0D-76A2-28AD6D0CE4E2}"/>
          </ac:spMkLst>
        </pc:spChg>
        <pc:spChg chg="add del mod">
          <ac:chgData name="Zara Pearce (2404323)" userId="S::2404323@student.uwtsd.ac.uk::b8d00017-bc26-4d40-bb48-51e0d624e9e0" providerId="AD" clId="Web-{627D9223-6ABF-83F0-E612-5A72BBF3E4B6}" dt="2025-11-03T21:59:33.421" v="97"/>
          <ac:spMkLst>
            <pc:docMk/>
            <pc:sldMk cId="1929071617" sldId="260"/>
            <ac:spMk id="3" creationId="{DE519CC9-7FCD-1C5A-CD06-25C0D9DE9182}"/>
          </ac:spMkLst>
        </pc:spChg>
        <pc:spChg chg="add del mod">
          <ac:chgData name="Zara Pearce (2404323)" userId="S::2404323@student.uwtsd.ac.uk::b8d00017-bc26-4d40-bb48-51e0d624e9e0" providerId="AD" clId="Web-{627D9223-6ABF-83F0-E612-5A72BBF3E4B6}" dt="2025-11-03T21:59:15.575" v="92"/>
          <ac:spMkLst>
            <pc:docMk/>
            <pc:sldMk cId="1929071617" sldId="260"/>
            <ac:spMk id="5" creationId="{2B7B443B-0ACB-D5D6-C4F2-9F765FF35979}"/>
          </ac:spMkLst>
        </pc:spChg>
        <pc:spChg chg="add del mod">
          <ac:chgData name="Zara Pearce (2404323)" userId="S::2404323@student.uwtsd.ac.uk::b8d00017-bc26-4d40-bb48-51e0d624e9e0" providerId="AD" clId="Web-{627D9223-6ABF-83F0-E612-5A72BBF3E4B6}" dt="2025-11-03T22:02:53.642" v="101"/>
          <ac:spMkLst>
            <pc:docMk/>
            <pc:sldMk cId="1929071617" sldId="260"/>
            <ac:spMk id="6" creationId="{C8BFADA2-8CBF-029B-9955-6CF048E4DDE6}"/>
          </ac:spMkLst>
        </pc:spChg>
        <pc:spChg chg="add del">
          <ac:chgData name="Zara Pearce (2404323)" userId="S::2404323@student.uwtsd.ac.uk::b8d00017-bc26-4d40-bb48-51e0d624e9e0" providerId="AD" clId="Web-{627D9223-6ABF-83F0-E612-5A72BBF3E4B6}" dt="2025-11-03T22:09:29.641" v="112"/>
          <ac:spMkLst>
            <pc:docMk/>
            <pc:sldMk cId="1929071617" sldId="260"/>
            <ac:spMk id="8" creationId="{9923328D-B91E-DE69-3576-DEACF018DA2E}"/>
          </ac:spMkLst>
        </pc:spChg>
        <pc:spChg chg="add mod">
          <ac:chgData name="Zara Pearce (2404323)" userId="S::2404323@student.uwtsd.ac.uk::b8d00017-bc26-4d40-bb48-51e0d624e9e0" providerId="AD" clId="Web-{627D9223-6ABF-83F0-E612-5A72BBF3E4B6}" dt="2025-11-03T22:16:18.371" v="170" actId="20577"/>
          <ac:spMkLst>
            <pc:docMk/>
            <pc:sldMk cId="1929071617" sldId="260"/>
            <ac:spMk id="11" creationId="{C9E3CF14-DF92-FBBC-DDEF-0E6B0F4EF1A3}"/>
          </ac:spMkLst>
        </pc:spChg>
        <pc:picChg chg="add mod">
          <ac:chgData name="Zara Pearce (2404323)" userId="S::2404323@student.uwtsd.ac.uk::b8d00017-bc26-4d40-bb48-51e0d624e9e0" providerId="AD" clId="Web-{627D9223-6ABF-83F0-E612-5A72BBF3E4B6}" dt="2025-11-03T22:10:24.461" v="123" actId="1076"/>
          <ac:picMkLst>
            <pc:docMk/>
            <pc:sldMk cId="1929071617" sldId="260"/>
            <ac:picMk id="7" creationId="{82E3BAF3-88C8-7E2E-DEE8-F23A66ADAB53}"/>
          </ac:picMkLst>
        </pc:picChg>
        <pc:picChg chg="add del mod modCrop">
          <ac:chgData name="Zara Pearce (2404323)" userId="S::2404323@student.uwtsd.ac.uk::b8d00017-bc26-4d40-bb48-51e0d624e9e0" providerId="AD" clId="Web-{627D9223-6ABF-83F0-E612-5A72BBF3E4B6}" dt="2025-11-03T22:10:13.555" v="121" actId="1076"/>
          <ac:picMkLst>
            <pc:docMk/>
            <pc:sldMk cId="1929071617" sldId="260"/>
            <ac:picMk id="9" creationId="{511B73DE-ECB3-8EF0-9208-1C2A7656614B}"/>
          </ac:picMkLst>
        </pc:picChg>
        <pc:cxnChg chg="add del">
          <ac:chgData name="Zara Pearce (2404323)" userId="S::2404323@student.uwtsd.ac.uk::b8d00017-bc26-4d40-bb48-51e0d624e9e0" providerId="AD" clId="Web-{627D9223-6ABF-83F0-E612-5A72BBF3E4B6}" dt="2025-11-03T21:59:15.575" v="93"/>
          <ac:cxnSpMkLst>
            <pc:docMk/>
            <pc:sldMk cId="1929071617" sldId="260"/>
            <ac:cxnSpMk id="10" creationId="{24DD1679-B3D2-A6F6-F432-6EA5F9D81F71}"/>
          </ac:cxnSpMkLst>
        </pc:cxnChg>
      </pc:sldChg>
      <pc:sldChg chg="addSp delSp modSp add ord replId">
        <pc:chgData name="Zara Pearce (2404323)" userId="S::2404323@student.uwtsd.ac.uk::b8d00017-bc26-4d40-bb48-51e0d624e9e0" providerId="AD" clId="Web-{627D9223-6ABF-83F0-E612-5A72BBF3E4B6}" dt="2025-11-03T22:12:18.932" v="142" actId="20577"/>
        <pc:sldMkLst>
          <pc:docMk/>
          <pc:sldMk cId="3587719455" sldId="261"/>
        </pc:sldMkLst>
        <pc:spChg chg="del mod">
          <ac:chgData name="Zara Pearce (2404323)" userId="S::2404323@student.uwtsd.ac.uk::b8d00017-bc26-4d40-bb48-51e0d624e9e0" providerId="AD" clId="Web-{627D9223-6ABF-83F0-E612-5A72BBF3E4B6}" dt="2025-11-03T22:11:00.321" v="128"/>
          <ac:spMkLst>
            <pc:docMk/>
            <pc:sldMk cId="3587719455" sldId="261"/>
            <ac:spMk id="2" creationId="{78388E15-1C62-2D13-680D-6D29ED49416A}"/>
          </ac:spMkLst>
        </pc:spChg>
        <pc:spChg chg="mod">
          <ac:chgData name="Zara Pearce (2404323)" userId="S::2404323@student.uwtsd.ac.uk::b8d00017-bc26-4d40-bb48-51e0d624e9e0" providerId="AD" clId="Web-{627D9223-6ABF-83F0-E612-5A72BBF3E4B6}" dt="2025-11-03T22:12:18.932" v="142" actId="20577"/>
          <ac:spMkLst>
            <pc:docMk/>
            <pc:sldMk cId="3587719455" sldId="261"/>
            <ac:spMk id="3" creationId="{6C9F33B5-6630-2ABF-AE45-66E6619FEBCE}"/>
          </ac:spMkLst>
        </pc:spChg>
        <pc:picChg chg="add mod">
          <ac:chgData name="Zara Pearce (2404323)" userId="S::2404323@student.uwtsd.ac.uk::b8d00017-bc26-4d40-bb48-51e0d624e9e0" providerId="AD" clId="Web-{627D9223-6ABF-83F0-E612-5A72BBF3E4B6}" dt="2025-11-03T22:11:47.244" v="134" actId="1076"/>
          <ac:picMkLst>
            <pc:docMk/>
            <pc:sldMk cId="3587719455" sldId="261"/>
            <ac:picMk id="4" creationId="{C8DFB415-E44A-C80A-A9EA-40ED7AC39A9A}"/>
          </ac:picMkLst>
        </pc:picChg>
      </pc:sldChg>
    </pc:docChg>
  </pc:docChgLst>
  <pc:docChgLst>
    <pc:chgData name="Zara Pearce (2404323)" userId="S::2404323@student.uwtsd.ac.uk::b8d00017-bc26-4d40-bb48-51e0d624e9e0" providerId="AD" clId="Web-{09B00C33-E8A5-DE79-632B-A5CCCBF4B1A5}"/>
    <pc:docChg chg="addSld delSld modSld">
      <pc:chgData name="Zara Pearce (2404323)" userId="S::2404323@student.uwtsd.ac.uk::b8d00017-bc26-4d40-bb48-51e0d624e9e0" providerId="AD" clId="Web-{09B00C33-E8A5-DE79-632B-A5CCCBF4B1A5}" dt="2025-11-02T23:14:09.982" v="11" actId="1076"/>
      <pc:docMkLst>
        <pc:docMk/>
      </pc:docMkLst>
      <pc:sldChg chg="new del">
        <pc:chgData name="Zara Pearce (2404323)" userId="S::2404323@student.uwtsd.ac.uk::b8d00017-bc26-4d40-bb48-51e0d624e9e0" providerId="AD" clId="Web-{09B00C33-E8A5-DE79-632B-A5CCCBF4B1A5}" dt="2025-11-02T22:36:15.394" v="1"/>
        <pc:sldMkLst>
          <pc:docMk/>
          <pc:sldMk cId="476270509" sldId="257"/>
        </pc:sldMkLst>
      </pc:sldChg>
      <pc:sldChg chg="new del">
        <pc:chgData name="Zara Pearce (2404323)" userId="S::2404323@student.uwtsd.ac.uk::b8d00017-bc26-4d40-bb48-51e0d624e9e0" providerId="AD" clId="Web-{09B00C33-E8A5-DE79-632B-A5CCCBF4B1A5}" dt="2025-11-02T22:36:23.879" v="3"/>
        <pc:sldMkLst>
          <pc:docMk/>
          <pc:sldMk cId="1544843697" sldId="257"/>
        </pc:sldMkLst>
      </pc:sldChg>
      <pc:sldChg chg="addSp modSp new">
        <pc:chgData name="Zara Pearce (2404323)" userId="S::2404323@student.uwtsd.ac.uk::b8d00017-bc26-4d40-bb48-51e0d624e9e0" providerId="AD" clId="Web-{09B00C33-E8A5-DE79-632B-A5CCCBF4B1A5}" dt="2025-11-02T22:41:29.479" v="6" actId="1076"/>
        <pc:sldMkLst>
          <pc:docMk/>
          <pc:sldMk cId="3250873249" sldId="257"/>
        </pc:sldMkLst>
        <pc:picChg chg="add mod">
          <ac:chgData name="Zara Pearce (2404323)" userId="S::2404323@student.uwtsd.ac.uk::b8d00017-bc26-4d40-bb48-51e0d624e9e0" providerId="AD" clId="Web-{09B00C33-E8A5-DE79-632B-A5CCCBF4B1A5}" dt="2025-11-02T22:41:29.479" v="6" actId="1076"/>
          <ac:picMkLst>
            <pc:docMk/>
            <pc:sldMk cId="3250873249" sldId="257"/>
            <ac:picMk id="2" creationId="{B582E377-8D80-4156-F5DD-FDBA2B3F3E4F}"/>
          </ac:picMkLst>
        </pc:picChg>
      </pc:sldChg>
      <pc:sldChg chg="addSp modSp new">
        <pc:chgData name="Zara Pearce (2404323)" userId="S::2404323@student.uwtsd.ac.uk::b8d00017-bc26-4d40-bb48-51e0d624e9e0" providerId="AD" clId="Web-{09B00C33-E8A5-DE79-632B-A5CCCBF4B1A5}" dt="2025-11-02T23:14:09.982" v="11" actId="1076"/>
        <pc:sldMkLst>
          <pc:docMk/>
          <pc:sldMk cId="864411922" sldId="258"/>
        </pc:sldMkLst>
        <pc:picChg chg="add mod">
          <ac:chgData name="Zara Pearce (2404323)" userId="S::2404323@student.uwtsd.ac.uk::b8d00017-bc26-4d40-bb48-51e0d624e9e0" providerId="AD" clId="Web-{09B00C33-E8A5-DE79-632B-A5CCCBF4B1A5}" dt="2025-11-02T23:14:09.982" v="11" actId="1076"/>
          <ac:picMkLst>
            <pc:docMk/>
            <pc:sldMk cId="864411922" sldId="258"/>
            <ac:picMk id="2" creationId="{E0D01839-EE07-740E-D624-5605090F05A2}"/>
          </ac:picMkLst>
        </pc:picChg>
      </pc:sldChg>
    </pc:docChg>
  </pc:docChgLst>
  <pc:docChgLst>
    <pc:chgData name="Zara Pearce (2404323)" userId="S::2404323@student.uwtsd.ac.uk::b8d00017-bc26-4d40-bb48-51e0d624e9e0" providerId="AD" clId="Web-{55F0CFD6-9733-4DAF-A295-5D94BDEEAA6A}"/>
    <pc:docChg chg="modSld">
      <pc:chgData name="Zara Pearce (2404323)" userId="S::2404323@student.uwtsd.ac.uk::b8d00017-bc26-4d40-bb48-51e0d624e9e0" providerId="AD" clId="Web-{55F0CFD6-9733-4DAF-A295-5D94BDEEAA6A}" dt="2025-11-03T22:17:07.065" v="10" actId="1076"/>
      <pc:docMkLst>
        <pc:docMk/>
      </pc:docMkLst>
      <pc:sldChg chg="modSp">
        <pc:chgData name="Zara Pearce (2404323)" userId="S::2404323@student.uwtsd.ac.uk::b8d00017-bc26-4d40-bb48-51e0d624e9e0" providerId="AD" clId="Web-{55F0CFD6-9733-4DAF-A295-5D94BDEEAA6A}" dt="2025-11-03T22:17:07.065" v="10" actId="1076"/>
        <pc:sldMkLst>
          <pc:docMk/>
          <pc:sldMk cId="1929071617" sldId="260"/>
        </pc:sldMkLst>
        <pc:spChg chg="mod">
          <ac:chgData name="Zara Pearce (2404323)" userId="S::2404323@student.uwtsd.ac.uk::b8d00017-bc26-4d40-bb48-51e0d624e9e0" providerId="AD" clId="Web-{55F0CFD6-9733-4DAF-A295-5D94BDEEAA6A}" dt="2025-11-03T22:17:07.065" v="10" actId="1076"/>
          <ac:spMkLst>
            <pc:docMk/>
            <pc:sldMk cId="1929071617" sldId="260"/>
            <ac:spMk id="11" creationId="{C9E3CF14-DF92-FBBC-DDEF-0E6B0F4EF1A3}"/>
          </ac:spMkLst>
        </pc:spChg>
      </pc:sldChg>
      <pc:sldChg chg="modSp">
        <pc:chgData name="Zara Pearce (2404323)" userId="S::2404323@student.uwtsd.ac.uk::b8d00017-bc26-4d40-bb48-51e0d624e9e0" providerId="AD" clId="Web-{55F0CFD6-9733-4DAF-A295-5D94BDEEAA6A}" dt="2025-11-03T22:16:44.893" v="7" actId="20577"/>
        <pc:sldMkLst>
          <pc:docMk/>
          <pc:sldMk cId="3587719455" sldId="261"/>
        </pc:sldMkLst>
        <pc:spChg chg="mod">
          <ac:chgData name="Zara Pearce (2404323)" userId="S::2404323@student.uwtsd.ac.uk::b8d00017-bc26-4d40-bb48-51e0d624e9e0" providerId="AD" clId="Web-{55F0CFD6-9733-4DAF-A295-5D94BDEEAA6A}" dt="2025-11-03T22:16:44.893" v="7" actId="20577"/>
          <ac:spMkLst>
            <pc:docMk/>
            <pc:sldMk cId="3587719455" sldId="261"/>
            <ac:spMk id="3" creationId="{6C9F33B5-6630-2ABF-AE45-66E6619FEBCE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E7AA7E8-8006-4E1F-A566-FCF37EE6F3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2910" y="1598246"/>
            <a:ext cx="4626709" cy="5122985"/>
          </a:xfrm>
        </p:spPr>
        <p:txBody>
          <a:bodyPr anchor="t">
            <a:normAutofit/>
          </a:bodyPr>
          <a:lstStyle/>
          <a:p>
            <a:pPr algn="r"/>
            <a:r>
              <a:rPr lang="en-GB" sz="6800">
                <a:solidFill>
                  <a:srgbClr val="FFFFFF"/>
                </a:solidFill>
              </a:rPr>
              <a:t>International Travel Operations</a:t>
            </a:r>
            <a:br>
              <a:rPr lang="en-GB" sz="6800">
                <a:solidFill>
                  <a:srgbClr val="FFFFFF"/>
                </a:solidFill>
              </a:rPr>
            </a:br>
            <a:r>
              <a:rPr lang="en-GB" sz="6800">
                <a:solidFill>
                  <a:srgbClr val="FFFFFF"/>
                </a:solidFill>
              </a:rPr>
              <a:t>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792994" y="1590840"/>
            <a:ext cx="5672176" cy="5095221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GB" sz="4400">
                <a:solidFill>
                  <a:srgbClr val="FFFFFF"/>
                </a:solidFill>
              </a:rPr>
              <a:t>Travel Trade power point of certificates</a:t>
            </a:r>
            <a:endParaRPr lang="en-US"/>
          </a:p>
          <a:p>
            <a:pPr algn="l"/>
            <a:endParaRPr lang="en-GB" sz="4400">
              <a:solidFill>
                <a:srgbClr val="FFFFFF"/>
              </a:solidFill>
            </a:endParaRPr>
          </a:p>
          <a:p>
            <a:pPr algn="l"/>
            <a:endParaRPr lang="en-GB" sz="4400">
              <a:solidFill>
                <a:srgbClr val="FFFFFF"/>
              </a:solidFill>
            </a:endParaRPr>
          </a:p>
          <a:p>
            <a:pPr algn="l"/>
            <a:r>
              <a:rPr lang="en-GB"/>
              <a:t>Zara Pearce </a:t>
            </a:r>
          </a:p>
          <a:p>
            <a:pPr algn="l"/>
            <a:r>
              <a:rPr lang="en-GB"/>
              <a:t>2404323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750EB68-B395-7E64-9620-6EE370D3BD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78423BB-6B50-E8A2-E1A5-FC7EBE2C0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294FB7-0CA8-56B2-D620-BABBF4697D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2910" y="1598246"/>
            <a:ext cx="4626709" cy="5122985"/>
          </a:xfrm>
        </p:spPr>
        <p:txBody>
          <a:bodyPr anchor="t">
            <a:normAutofit/>
          </a:bodyPr>
          <a:lstStyle/>
          <a:p>
            <a:pPr algn="r"/>
            <a:br>
              <a:rPr lang="en-GB" sz="6800">
                <a:solidFill>
                  <a:srgbClr val="FFFFFF"/>
                </a:solidFill>
              </a:rPr>
            </a:br>
            <a:r>
              <a:rPr lang="en-GB" sz="6800">
                <a:solidFill>
                  <a:srgbClr val="FFFFFF"/>
                </a:solidFill>
              </a:rPr>
              <a:t> 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494085C-98AE-B326-6F68-CC449BB46F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940955" y="4875576"/>
            <a:ext cx="5524215" cy="184007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4400">
                <a:solidFill>
                  <a:srgbClr val="FFFFFF"/>
                </a:solidFill>
              </a:rPr>
              <a:t>Travel Uni Certificates </a:t>
            </a:r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2AFAE31-9EBE-D023-4A3B-01B68A24F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A screenshot of a certificate&#10;&#10;AI-generated content may be incorrect.">
            <a:extLst>
              <a:ext uri="{FF2B5EF4-FFF2-40B4-BE49-F238E27FC236}">
                <a16:creationId xmlns:a16="http://schemas.microsoft.com/office/drawing/2014/main" id="{391790C0-4C62-7427-6249-C691EB4A67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7987" y="725010"/>
            <a:ext cx="4038142" cy="5718700"/>
          </a:xfrm>
          <a:prstGeom prst="rect">
            <a:avLst/>
          </a:prstGeom>
        </p:spPr>
      </p:pic>
      <p:pic>
        <p:nvPicPr>
          <p:cNvPr id="7" name="Picture 6" descr="A certificate of achievement with pictures of a beach and a qr code&#10;&#10;AI-generated content may be incorrect.">
            <a:extLst>
              <a:ext uri="{FF2B5EF4-FFF2-40B4-BE49-F238E27FC236}">
                <a16:creationId xmlns:a16="http://schemas.microsoft.com/office/drawing/2014/main" id="{B7AB54CC-D3F2-D5D8-A963-D92652016C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9305" y="295922"/>
            <a:ext cx="6061060" cy="42982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81027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DF037EC-BCAE-9669-EDEF-E13F74744A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923328D-B91E-DE69-3576-DEACF018DA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20BB78-8B10-6F0D-76A2-28AD6D0CE4E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2910" y="1598246"/>
            <a:ext cx="4626709" cy="5122985"/>
          </a:xfrm>
        </p:spPr>
        <p:txBody>
          <a:bodyPr anchor="t">
            <a:normAutofit/>
          </a:bodyPr>
          <a:lstStyle/>
          <a:p>
            <a:pPr algn="r"/>
            <a:br>
              <a:rPr lang="en-GB" sz="6800">
                <a:solidFill>
                  <a:srgbClr val="FFFFFF"/>
                </a:solidFill>
              </a:rPr>
            </a:br>
            <a:r>
              <a:rPr lang="en-GB" sz="6800">
                <a:solidFill>
                  <a:srgbClr val="FFFFFF"/>
                </a:solidFill>
              </a:rPr>
              <a:t> 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4DD1679-B3D2-A6F6-F432-6EA5F9D81F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 descr="A certificate of knowledge&#10;&#10;AI-generated content may be incorrect.">
            <a:extLst>
              <a:ext uri="{FF2B5EF4-FFF2-40B4-BE49-F238E27FC236}">
                <a16:creationId xmlns:a16="http://schemas.microsoft.com/office/drawing/2014/main" id="{82E3BAF3-88C8-7E2E-DEE8-F23A66ADAB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4722" y="1250273"/>
            <a:ext cx="4279156" cy="5230427"/>
          </a:xfrm>
          <a:prstGeom prst="rect">
            <a:avLst/>
          </a:prstGeom>
        </p:spPr>
      </p:pic>
      <p:pic>
        <p:nvPicPr>
          <p:cNvPr id="9" name="Picture 8" descr="A screenshot of a computer&#10;&#10;AI-generated content may be incorrect.">
            <a:extLst>
              <a:ext uri="{FF2B5EF4-FFF2-40B4-BE49-F238E27FC236}">
                <a16:creationId xmlns:a16="http://schemas.microsoft.com/office/drawing/2014/main" id="{511B73DE-ECB3-8EF0-9208-1C2A7656614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0902" t="11964" r="38869" b="10070"/>
          <a:stretch>
            <a:fillRect/>
          </a:stretch>
        </p:blipFill>
        <p:spPr>
          <a:xfrm>
            <a:off x="7230076" y="1006135"/>
            <a:ext cx="3922201" cy="5472992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9E3CF14-DF92-FBBC-DDEF-0E6B0F4EF1A3}"/>
              </a:ext>
            </a:extLst>
          </p:cNvPr>
          <p:cNvSpPr txBox="1"/>
          <p:nvPr/>
        </p:nvSpPr>
        <p:spPr>
          <a:xfrm>
            <a:off x="902510" y="327663"/>
            <a:ext cx="4583723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400">
                <a:solidFill>
                  <a:schemeClr val="bg1"/>
                </a:solidFill>
              </a:rPr>
              <a:t>ABTA certificates </a:t>
            </a:r>
          </a:p>
        </p:txBody>
      </p:sp>
    </p:spTree>
    <p:extLst>
      <p:ext uri="{BB962C8B-B14F-4D97-AF65-F5344CB8AC3E}">
        <p14:creationId xmlns:p14="http://schemas.microsoft.com/office/powerpoint/2010/main" val="19290716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6201A32-DC4C-3828-349D-FBF2353106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43EB766-C4FE-4494-079B-F644C81706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C9F33B5-6630-2ABF-AE45-66E6619FEBC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43518" y="2079112"/>
            <a:ext cx="5524215" cy="278702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4400">
                <a:solidFill>
                  <a:srgbClr val="FFFFFF"/>
                </a:solidFill>
              </a:rPr>
              <a:t>Visit Wales Certificate</a:t>
            </a:r>
            <a:endParaRPr lang="en-US" err="1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9DE7BEB-0225-6EB8-32CC-AC2F63CB2E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 certificate of a castle&#10;&#10;AI-generated content may be incorrect.">
            <a:extLst>
              <a:ext uri="{FF2B5EF4-FFF2-40B4-BE49-F238E27FC236}">
                <a16:creationId xmlns:a16="http://schemas.microsoft.com/office/drawing/2014/main" id="{C8DFB415-E44A-C80A-A9EA-40ED7AC39A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592" y="1226228"/>
            <a:ext cx="6428913" cy="49677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771945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International Travel Operations  </vt:lpstr>
      <vt:lpstr>  </vt:lpstr>
      <vt:lpstr>  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2025-11-02T22:36:05Z</dcterms:created>
  <dcterms:modified xsi:type="dcterms:W3CDTF">2025-11-03T22:17:09Z</dcterms:modified>
</cp:coreProperties>
</file>