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2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theme/theme3.xml" ContentType="application/vnd.openxmlformats-officedocument.theme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theme/theme4.xml" ContentType="application/vnd.openxmlformats-officedocument.theme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theme/theme5.xml" ContentType="application/vnd.openxmlformats-officedocument.theme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theme/theme6.xml" ContentType="application/vnd.openxmlformats-officedocument.theme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9.xml" ContentType="application/vnd.openxmlformats-officedocument.presentationml.slideLayout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theme/theme7.xml" ContentType="application/vnd.openxmlformats-officedocument.theme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slideLayouts/slideLayout354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slideLayouts/slideLayout361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Layouts/slideLayout365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slideLayouts/slideLayout372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Layouts/slideLayout374.xml" ContentType="application/vnd.openxmlformats-officedocument.presentationml.slideLayout+xml"/>
  <Override PartName="/ppt/slideLayouts/slideLayout375.xml" ContentType="application/vnd.openxmlformats-officedocument.presentationml.slideLayout+xml"/>
  <Override PartName="/ppt/slideLayouts/slideLayout376.xml" ContentType="application/vnd.openxmlformats-officedocument.presentationml.slideLayout+xml"/>
  <Override PartName="/ppt/slideLayouts/slideLayout377.xml" ContentType="application/vnd.openxmlformats-officedocument.presentationml.slideLayout+xml"/>
  <Override PartName="/ppt/slideLayouts/slideLayout378.xml" ContentType="application/vnd.openxmlformats-officedocument.presentationml.slideLayout+xml"/>
  <Override PartName="/ppt/slideLayouts/slideLayout379.xml" ContentType="application/vnd.openxmlformats-officedocument.presentationml.slideLayout+xml"/>
  <Override PartName="/ppt/slideLayouts/slideLayout380.xml" ContentType="application/vnd.openxmlformats-officedocument.presentationml.slideLayout+xml"/>
  <Override PartName="/ppt/slideLayouts/slideLayout381.xml" ContentType="application/vnd.openxmlformats-officedocument.presentationml.slideLayout+xml"/>
  <Override PartName="/ppt/slideLayouts/slideLayout382.xml" ContentType="application/vnd.openxmlformats-officedocument.presentationml.slideLayout+xml"/>
  <Override PartName="/ppt/slideLayouts/slideLayout383.xml" ContentType="application/vnd.openxmlformats-officedocument.presentationml.slideLayout+xml"/>
  <Override PartName="/ppt/slideLayouts/slideLayout384.xml" ContentType="application/vnd.openxmlformats-officedocument.presentationml.slideLayout+xml"/>
  <Override PartName="/ppt/slideLayouts/slideLayout385.xml" ContentType="application/vnd.openxmlformats-officedocument.presentationml.slideLayout+xml"/>
  <Override PartName="/ppt/slideLayouts/slideLayout386.xml" ContentType="application/vnd.openxmlformats-officedocument.presentationml.slideLayout+xml"/>
  <Override PartName="/ppt/slideLayouts/slideLayout387.xml" ContentType="application/vnd.openxmlformats-officedocument.presentationml.slideLayout+xml"/>
  <Override PartName="/ppt/slideLayouts/slideLayout388.xml" ContentType="application/vnd.openxmlformats-officedocument.presentationml.slideLayout+xml"/>
  <Override PartName="/ppt/slideLayouts/slideLayout389.xml" ContentType="application/vnd.openxmlformats-officedocument.presentationml.slideLayout+xml"/>
  <Override PartName="/ppt/slideLayouts/slideLayout390.xml" ContentType="application/vnd.openxmlformats-officedocument.presentationml.slideLayout+xml"/>
  <Override PartName="/ppt/slideLayouts/slideLayout391.xml" ContentType="application/vnd.openxmlformats-officedocument.presentationml.slideLayout+xml"/>
  <Override PartName="/ppt/slideLayouts/slideLayout392.xml" ContentType="application/vnd.openxmlformats-officedocument.presentationml.slideLayout+xml"/>
  <Override PartName="/ppt/slideLayouts/slideLayout393.xml" ContentType="application/vnd.openxmlformats-officedocument.presentationml.slideLayout+xml"/>
  <Override PartName="/ppt/slideLayouts/slideLayout394.xml" ContentType="application/vnd.openxmlformats-officedocument.presentationml.slideLayout+xml"/>
  <Override PartName="/ppt/slideLayouts/slideLayout395.xml" ContentType="application/vnd.openxmlformats-officedocument.presentationml.slideLayout+xml"/>
  <Override PartName="/ppt/slideLayouts/slideLayout396.xml" ContentType="application/vnd.openxmlformats-officedocument.presentationml.slideLayout+xml"/>
  <Override PartName="/ppt/slideLayouts/slideLayout397.xml" ContentType="application/vnd.openxmlformats-officedocument.presentationml.slideLayout+xml"/>
  <Override PartName="/ppt/slideLayouts/slideLayout398.xml" ContentType="application/vnd.openxmlformats-officedocument.presentationml.slideLayout+xml"/>
  <Override PartName="/ppt/slideLayouts/slideLayout399.xml" ContentType="application/vnd.openxmlformats-officedocument.presentationml.slideLayout+xml"/>
  <Override PartName="/ppt/slideLayouts/slideLayout400.xml" ContentType="application/vnd.openxmlformats-officedocument.presentationml.slideLayout+xml"/>
  <Override PartName="/ppt/slideLayouts/slideLayout401.xml" ContentType="application/vnd.openxmlformats-officedocument.presentationml.slideLayout+xml"/>
  <Override PartName="/ppt/slideLayouts/slideLayout402.xml" ContentType="application/vnd.openxmlformats-officedocument.presentationml.slideLayout+xml"/>
  <Override PartName="/ppt/slideLayouts/slideLayout403.xml" ContentType="application/vnd.openxmlformats-officedocument.presentationml.slideLayout+xml"/>
  <Override PartName="/ppt/slideLayouts/slideLayout404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71" r:id="rId1"/>
    <p:sldMasterId id="2147483702" r:id="rId2"/>
    <p:sldMasterId id="2147483711" r:id="rId3"/>
    <p:sldMasterId id="2147483779" r:id="rId4"/>
    <p:sldMasterId id="2147483835" r:id="rId5"/>
    <p:sldMasterId id="2147483899" r:id="rId6"/>
    <p:sldMasterId id="2147483953" r:id="rId7"/>
    <p:sldMasterId id="2147484008" r:id="rId8"/>
  </p:sldMasterIdLst>
  <p:notesMasterIdLst>
    <p:notesMasterId r:id="rId45"/>
  </p:notesMasterIdLst>
  <p:sldIdLst>
    <p:sldId id="256" r:id="rId9"/>
    <p:sldId id="292" r:id="rId10"/>
    <p:sldId id="293" r:id="rId11"/>
    <p:sldId id="287" r:id="rId12"/>
    <p:sldId id="294" r:id="rId13"/>
    <p:sldId id="258" r:id="rId14"/>
    <p:sldId id="261" r:id="rId15"/>
    <p:sldId id="257" r:id="rId16"/>
    <p:sldId id="314" r:id="rId17"/>
    <p:sldId id="295" r:id="rId18"/>
    <p:sldId id="296" r:id="rId19"/>
    <p:sldId id="297" r:id="rId20"/>
    <p:sldId id="298" r:id="rId21"/>
    <p:sldId id="299" r:id="rId22"/>
    <p:sldId id="285" r:id="rId23"/>
    <p:sldId id="265" r:id="rId24"/>
    <p:sldId id="300" r:id="rId25"/>
    <p:sldId id="301" r:id="rId26"/>
    <p:sldId id="269" r:id="rId27"/>
    <p:sldId id="302" r:id="rId28"/>
    <p:sldId id="303" r:id="rId29"/>
    <p:sldId id="271" r:id="rId30"/>
    <p:sldId id="304" r:id="rId31"/>
    <p:sldId id="273" r:id="rId32"/>
    <p:sldId id="305" r:id="rId33"/>
    <p:sldId id="315" r:id="rId34"/>
    <p:sldId id="306" r:id="rId35"/>
    <p:sldId id="308" r:id="rId36"/>
    <p:sldId id="309" r:id="rId37"/>
    <p:sldId id="310" r:id="rId38"/>
    <p:sldId id="311" r:id="rId39"/>
    <p:sldId id="312" r:id="rId40"/>
    <p:sldId id="266" r:id="rId41"/>
    <p:sldId id="313" r:id="rId42"/>
    <p:sldId id="282" r:id="rId43"/>
    <p:sldId id="283" r:id="rId44"/>
  </p:sldIdLst>
  <p:sldSz cx="12192000" cy="6858000"/>
  <p:notesSz cx="6858000" cy="9144000"/>
  <p:embeddedFontLst>
    <p:embeddedFont>
      <p:font typeface="Aptos ExtraBold" panose="020B0004020202020204" pitchFamily="34" charset="0"/>
      <p:bold r:id="rId46"/>
      <p:boldItalic r:id="rId47"/>
    </p:embeddedFont>
    <p:embeddedFont>
      <p:font typeface="Aptos Light" panose="020B0004020202020204" pitchFamily="34" charset="0"/>
      <p:regular r:id="rId48"/>
      <p:italic r:id="rId49"/>
    </p:embeddedFont>
    <p:embeddedFont>
      <p:font typeface="Avenir Next LT Pro" panose="020B0504020202020204" pitchFamily="34" charset="0"/>
      <p:regular r:id="rId50"/>
      <p:bold r:id="rId51"/>
      <p:italic r:id="rId52"/>
      <p:boldItalic r:id="rId53"/>
    </p:embeddedFont>
    <p:embeddedFont>
      <p:font typeface="Bauhaus 93" panose="04030905020B02020C02" pitchFamily="82" charset="0"/>
      <p:regular r:id="rId54"/>
    </p:embeddedFont>
    <p:embeddedFont>
      <p:font typeface="Georgia" panose="02040502050405020303" pitchFamily="18" charset="0"/>
      <p:regular r:id="rId55"/>
      <p:bold r:id="rId56"/>
      <p:italic r:id="rId57"/>
      <p:boldItalic r:id="rId58"/>
    </p:embeddedFont>
    <p:embeddedFont>
      <p:font typeface="Poppins" panose="00000500000000000000" pitchFamily="2" charset="0"/>
      <p:regular r:id="rId59"/>
      <p:bold r:id="rId60"/>
      <p:italic r:id="rId61"/>
      <p:boldItalic r:id="rId62"/>
    </p:embeddedFont>
    <p:embeddedFont>
      <p:font typeface="Poppins ExtraBold" panose="00000900000000000000" pitchFamily="2" charset="0"/>
      <p:bold r:id="rId63"/>
      <p:boldItalic r:id="rId64"/>
    </p:embeddedFont>
    <p:embeddedFont>
      <p:font typeface="Posterama" panose="020B0504020200020000" pitchFamily="34" charset="0"/>
      <p:regular r:id="rId65"/>
      <p:bold r:id="rId66"/>
      <p:italic r:id="rId67"/>
      <p:boldItalic r:id="rId6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41A274-FA3E-4F0B-98F0-C863F774065C}" v="63" dt="2026-06-08T11:18:25.2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254" autoAdjust="0"/>
    <p:restoredTop sz="67273" autoAdjust="0"/>
  </p:normalViewPr>
  <p:slideViewPr>
    <p:cSldViewPr snapToGrid="0">
      <p:cViewPr varScale="1">
        <p:scale>
          <a:sx n="69" d="100"/>
          <a:sy n="69" d="100"/>
        </p:scale>
        <p:origin x="744" y="72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font" Target="fonts/font2.fntdata"/><Relationship Id="rId63" Type="http://schemas.openxmlformats.org/officeDocument/2006/relationships/font" Target="fonts/font18.fntdata"/><Relationship Id="rId68" Type="http://schemas.openxmlformats.org/officeDocument/2006/relationships/font" Target="fonts/font23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notesMaster" Target="notesMasters/notesMaster1.xml"/><Relationship Id="rId53" Type="http://schemas.openxmlformats.org/officeDocument/2006/relationships/font" Target="fonts/font8.fntdata"/><Relationship Id="rId58" Type="http://schemas.openxmlformats.org/officeDocument/2006/relationships/font" Target="fonts/font13.fntdata"/><Relationship Id="rId66" Type="http://schemas.openxmlformats.org/officeDocument/2006/relationships/font" Target="fonts/font21.fntdata"/><Relationship Id="rId74" Type="http://schemas.microsoft.com/office/2015/10/relationships/revisionInfo" Target="revisionInfo.xml"/><Relationship Id="rId5" Type="http://schemas.openxmlformats.org/officeDocument/2006/relationships/slideMaster" Target="slideMasters/slideMaster5.xml"/><Relationship Id="rId61" Type="http://schemas.openxmlformats.org/officeDocument/2006/relationships/font" Target="fonts/font16.fntdata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font" Target="fonts/font3.fntdata"/><Relationship Id="rId56" Type="http://schemas.openxmlformats.org/officeDocument/2006/relationships/font" Target="fonts/font11.fntdata"/><Relationship Id="rId64" Type="http://schemas.openxmlformats.org/officeDocument/2006/relationships/font" Target="fonts/font19.fntdata"/><Relationship Id="rId69" Type="http://schemas.openxmlformats.org/officeDocument/2006/relationships/presProps" Target="presProps.xml"/><Relationship Id="rId8" Type="http://schemas.openxmlformats.org/officeDocument/2006/relationships/slideMaster" Target="slideMasters/slideMaster8.xml"/><Relationship Id="rId51" Type="http://schemas.openxmlformats.org/officeDocument/2006/relationships/font" Target="fonts/font6.fntdata"/><Relationship Id="rId72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font" Target="fonts/font1.fntdata"/><Relationship Id="rId59" Type="http://schemas.openxmlformats.org/officeDocument/2006/relationships/font" Target="fonts/font14.fntdata"/><Relationship Id="rId67" Type="http://schemas.openxmlformats.org/officeDocument/2006/relationships/font" Target="fonts/font22.fntdata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font" Target="fonts/font9.fntdata"/><Relationship Id="rId62" Type="http://schemas.openxmlformats.org/officeDocument/2006/relationships/font" Target="fonts/font17.fntdata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font" Target="fonts/font4.fntdata"/><Relationship Id="rId57" Type="http://schemas.openxmlformats.org/officeDocument/2006/relationships/font" Target="fonts/font12.fntdata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font" Target="fonts/font7.fntdata"/><Relationship Id="rId60" Type="http://schemas.openxmlformats.org/officeDocument/2006/relationships/font" Target="fonts/font15.fntdata"/><Relationship Id="rId65" Type="http://schemas.openxmlformats.org/officeDocument/2006/relationships/font" Target="fonts/font20.fntdata"/><Relationship Id="rId73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font" Target="fonts/font5.fntdata"/><Relationship Id="rId55" Type="http://schemas.openxmlformats.org/officeDocument/2006/relationships/font" Target="fonts/font10.fntdata"/><Relationship Id="rId7" Type="http://schemas.openxmlformats.org/officeDocument/2006/relationships/slideMaster" Target="slideMasters/slideMaster7.xml"/><Relationship Id="rId7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2EA3D1DC-2C47-4A79-83E4-0A548B3FA032}"/>
    <pc:docChg chg="custSel modSld">
      <pc:chgData name="Scott James" userId="c2e63f69-a6d5-4d66-b3bc-8d8d5f1e9690" providerId="ADAL" clId="{2EA3D1DC-2C47-4A79-83E4-0A548B3FA032}" dt="2026-06-08T11:19:40.213" v="355" actId="20577"/>
      <pc:docMkLst>
        <pc:docMk/>
      </pc:docMkLst>
      <pc:sldChg chg="addSp delSp modSp mod">
        <pc:chgData name="Scott James" userId="c2e63f69-a6d5-4d66-b3bc-8d8d5f1e9690" providerId="ADAL" clId="{2EA3D1DC-2C47-4A79-83E4-0A548B3FA032}" dt="2026-06-07T16:56:17.920" v="171" actId="207"/>
        <pc:sldMkLst>
          <pc:docMk/>
          <pc:sldMk cId="2273663381" sldId="256"/>
        </pc:sldMkLst>
        <pc:spChg chg="mod">
          <ac:chgData name="Scott James" userId="c2e63f69-a6d5-4d66-b3bc-8d8d5f1e9690" providerId="ADAL" clId="{2EA3D1DC-2C47-4A79-83E4-0A548B3FA032}" dt="2026-06-07T16:56:03.755" v="162" actId="26606"/>
          <ac:spMkLst>
            <pc:docMk/>
            <pc:sldMk cId="2273663381" sldId="256"/>
            <ac:spMk id="2" creationId="{C2C040A9-6E01-5043-81BA-C4F6FA4AAE64}"/>
          </ac:spMkLst>
        </pc:spChg>
        <pc:spChg chg="mod">
          <ac:chgData name="Scott James" userId="c2e63f69-a6d5-4d66-b3bc-8d8d5f1e9690" providerId="ADAL" clId="{2EA3D1DC-2C47-4A79-83E4-0A548B3FA032}" dt="2026-06-07T16:56:17.920" v="171" actId="207"/>
          <ac:spMkLst>
            <pc:docMk/>
            <pc:sldMk cId="2273663381" sldId="256"/>
            <ac:spMk id="3" creationId="{21F80E6D-E476-3541-52D3-968CDD994166}"/>
          </ac:spMkLst>
        </pc:spChg>
        <pc:spChg chg="del">
          <ac:chgData name="Scott James" userId="c2e63f69-a6d5-4d66-b3bc-8d8d5f1e9690" providerId="ADAL" clId="{2EA3D1DC-2C47-4A79-83E4-0A548B3FA032}" dt="2026-06-07T16:56:03.755" v="162" actId="26606"/>
          <ac:spMkLst>
            <pc:docMk/>
            <pc:sldMk cId="2273663381" sldId="256"/>
            <ac:spMk id="12" creationId="{74751229-0244-4FBB-BED1-407467F4C951}"/>
          </ac:spMkLst>
        </pc:spChg>
        <pc:spChg chg="add">
          <ac:chgData name="Scott James" userId="c2e63f69-a6d5-4d66-b3bc-8d8d5f1e9690" providerId="ADAL" clId="{2EA3D1DC-2C47-4A79-83E4-0A548B3FA032}" dt="2026-06-07T16:56:03.755" v="162" actId="26606"/>
          <ac:spMkLst>
            <pc:docMk/>
            <pc:sldMk cId="2273663381" sldId="256"/>
            <ac:spMk id="17" creationId="{A93898FF-D987-4B0E-BFB4-85F5EB356D4D}"/>
          </ac:spMkLst>
        </pc:spChg>
        <pc:spChg chg="add">
          <ac:chgData name="Scott James" userId="c2e63f69-a6d5-4d66-b3bc-8d8d5f1e9690" providerId="ADAL" clId="{2EA3D1DC-2C47-4A79-83E4-0A548B3FA032}" dt="2026-06-07T16:56:03.755" v="162" actId="26606"/>
          <ac:spMkLst>
            <pc:docMk/>
            <pc:sldMk cId="2273663381" sldId="256"/>
            <ac:spMk id="19" creationId="{FEB84055-029C-4E86-8844-D05D96C024BC}"/>
          </ac:spMkLst>
        </pc:spChg>
        <pc:spChg chg="add">
          <ac:chgData name="Scott James" userId="c2e63f69-a6d5-4d66-b3bc-8d8d5f1e9690" providerId="ADAL" clId="{2EA3D1DC-2C47-4A79-83E4-0A548B3FA032}" dt="2026-06-07T16:56:03.755" v="162" actId="26606"/>
          <ac:spMkLst>
            <pc:docMk/>
            <pc:sldMk cId="2273663381" sldId="256"/>
            <ac:spMk id="23" creationId="{799037F2-4CAF-446B-90DB-1480B247AA69}"/>
          </ac:spMkLst>
        </pc:spChg>
        <pc:spChg chg="add">
          <ac:chgData name="Scott James" userId="c2e63f69-a6d5-4d66-b3bc-8d8d5f1e9690" providerId="ADAL" clId="{2EA3D1DC-2C47-4A79-83E4-0A548B3FA032}" dt="2026-06-07T16:56:03.755" v="162" actId="26606"/>
          <ac:spMkLst>
            <pc:docMk/>
            <pc:sldMk cId="2273663381" sldId="256"/>
            <ac:spMk id="25" creationId="{7128589C-AF3D-49CF-BD92-C1D1D2F5387F}"/>
          </ac:spMkLst>
        </pc:spChg>
        <pc:picChg chg="del">
          <ac:chgData name="Scott James" userId="c2e63f69-a6d5-4d66-b3bc-8d8d5f1e9690" providerId="ADAL" clId="{2EA3D1DC-2C47-4A79-83E4-0A548B3FA032}" dt="2026-06-07T16:56:03.755" v="162" actId="26606"/>
          <ac:picMkLst>
            <pc:docMk/>
            <pc:sldMk cId="2273663381" sldId="256"/>
            <ac:picMk id="9" creationId="{E13E9CBC-99F4-413A-BAC2-B19E1F4C56BE}"/>
          </ac:picMkLst>
        </pc:picChg>
        <pc:picChg chg="add">
          <ac:chgData name="Scott James" userId="c2e63f69-a6d5-4d66-b3bc-8d8d5f1e9690" providerId="ADAL" clId="{2EA3D1DC-2C47-4A79-83E4-0A548B3FA032}" dt="2026-06-07T16:56:03.755" v="162" actId="26606"/>
          <ac:picMkLst>
            <pc:docMk/>
            <pc:sldMk cId="2273663381" sldId="256"/>
            <ac:picMk id="21" creationId="{8A2842C0-6210-4FDB-B1FF-C14C927377FB}"/>
          </ac:picMkLst>
        </pc:picChg>
      </pc:sldChg>
      <pc:sldChg chg="modNotesTx">
        <pc:chgData name="Scott James" userId="c2e63f69-a6d5-4d66-b3bc-8d8d5f1e9690" providerId="ADAL" clId="{2EA3D1DC-2C47-4A79-83E4-0A548B3FA032}" dt="2026-06-08T11:17:13.817" v="278" actId="20577"/>
        <pc:sldMkLst>
          <pc:docMk/>
          <pc:sldMk cId="4249253620" sldId="261"/>
        </pc:sldMkLst>
      </pc:sldChg>
      <pc:sldChg chg="modNotesTx">
        <pc:chgData name="Scott James" userId="c2e63f69-a6d5-4d66-b3bc-8d8d5f1e9690" providerId="ADAL" clId="{2EA3D1DC-2C47-4A79-83E4-0A548B3FA032}" dt="2026-06-07T16:52:52.023" v="139" actId="20577"/>
        <pc:sldMkLst>
          <pc:docMk/>
          <pc:sldMk cId="1474241998" sldId="269"/>
        </pc:sldMkLst>
      </pc:sldChg>
      <pc:sldChg chg="modSp modNotesTx">
        <pc:chgData name="Scott James" userId="c2e63f69-a6d5-4d66-b3bc-8d8d5f1e9690" providerId="ADAL" clId="{2EA3D1DC-2C47-4A79-83E4-0A548B3FA032}" dt="2026-06-07T16:54:21.698" v="151" actId="113"/>
        <pc:sldMkLst>
          <pc:docMk/>
          <pc:sldMk cId="2482322694" sldId="273"/>
        </pc:sldMkLst>
        <pc:spChg chg="mod">
          <ac:chgData name="Scott James" userId="c2e63f69-a6d5-4d66-b3bc-8d8d5f1e9690" providerId="ADAL" clId="{2EA3D1DC-2C47-4A79-83E4-0A548B3FA032}" dt="2026-06-07T16:54:11.095" v="150" actId="404"/>
          <ac:spMkLst>
            <pc:docMk/>
            <pc:sldMk cId="2482322694" sldId="273"/>
            <ac:spMk id="3" creationId="{B3AF70A3-3269-D4EA-3CCC-30C02E5B32BC}"/>
          </ac:spMkLst>
        </pc:spChg>
      </pc:sldChg>
      <pc:sldChg chg="modSp">
        <pc:chgData name="Scott James" userId="c2e63f69-a6d5-4d66-b3bc-8d8d5f1e9690" providerId="ADAL" clId="{2EA3D1DC-2C47-4A79-83E4-0A548B3FA032}" dt="2026-06-07T16:54:55.826" v="161" actId="20577"/>
        <pc:sldMkLst>
          <pc:docMk/>
          <pc:sldMk cId="782583959" sldId="283"/>
        </pc:sldMkLst>
        <pc:spChg chg="mod">
          <ac:chgData name="Scott James" userId="c2e63f69-a6d5-4d66-b3bc-8d8d5f1e9690" providerId="ADAL" clId="{2EA3D1DC-2C47-4A79-83E4-0A548B3FA032}" dt="2026-06-07T16:54:55.826" v="161" actId="20577"/>
          <ac:spMkLst>
            <pc:docMk/>
            <pc:sldMk cId="782583959" sldId="283"/>
            <ac:spMk id="3" creationId="{182FC60D-7F35-B686-51D2-5A41FCAFF844}"/>
          </ac:spMkLst>
        </pc:spChg>
      </pc:sldChg>
      <pc:sldChg chg="modSp">
        <pc:chgData name="Scott James" userId="c2e63f69-a6d5-4d66-b3bc-8d8d5f1e9690" providerId="ADAL" clId="{2EA3D1DC-2C47-4A79-83E4-0A548B3FA032}" dt="2026-06-07T16:59:52.843" v="172" actId="122"/>
        <pc:sldMkLst>
          <pc:docMk/>
          <pc:sldMk cId="1161570525" sldId="287"/>
        </pc:sldMkLst>
        <pc:spChg chg="mod">
          <ac:chgData name="Scott James" userId="c2e63f69-a6d5-4d66-b3bc-8d8d5f1e9690" providerId="ADAL" clId="{2EA3D1DC-2C47-4A79-83E4-0A548B3FA032}" dt="2026-06-07T16:59:52.843" v="172" actId="122"/>
          <ac:spMkLst>
            <pc:docMk/>
            <pc:sldMk cId="1161570525" sldId="287"/>
            <ac:spMk id="3" creationId="{14B68AA9-3EEB-C276-48B8-EEB5CE810527}"/>
          </ac:spMkLst>
        </pc:spChg>
      </pc:sldChg>
      <pc:sldChg chg="modSp mod">
        <pc:chgData name="Scott James" userId="c2e63f69-a6d5-4d66-b3bc-8d8d5f1e9690" providerId="ADAL" clId="{2EA3D1DC-2C47-4A79-83E4-0A548B3FA032}" dt="2026-06-07T16:48:38.113" v="1" actId="2711"/>
        <pc:sldMkLst>
          <pc:docMk/>
          <pc:sldMk cId="3126857314" sldId="293"/>
        </pc:sldMkLst>
        <pc:spChg chg="mod">
          <ac:chgData name="Scott James" userId="c2e63f69-a6d5-4d66-b3bc-8d8d5f1e9690" providerId="ADAL" clId="{2EA3D1DC-2C47-4A79-83E4-0A548B3FA032}" dt="2026-06-07T16:48:38.113" v="1" actId="2711"/>
          <ac:spMkLst>
            <pc:docMk/>
            <pc:sldMk cId="3126857314" sldId="293"/>
            <ac:spMk id="3" creationId="{AAA8E639-8710-AA35-4D59-8F8C05F97D62}"/>
          </ac:spMkLst>
        </pc:spChg>
      </pc:sldChg>
      <pc:sldChg chg="modSp mod modAnim">
        <pc:chgData name="Scott James" userId="c2e63f69-a6d5-4d66-b3bc-8d8d5f1e9690" providerId="ADAL" clId="{2EA3D1DC-2C47-4A79-83E4-0A548B3FA032}" dt="2026-06-07T16:50:16.742" v="20" actId="1076"/>
        <pc:sldMkLst>
          <pc:docMk/>
          <pc:sldMk cId="420979200" sldId="295"/>
        </pc:sldMkLst>
        <pc:spChg chg="mod">
          <ac:chgData name="Scott James" userId="c2e63f69-a6d5-4d66-b3bc-8d8d5f1e9690" providerId="ADAL" clId="{2EA3D1DC-2C47-4A79-83E4-0A548B3FA032}" dt="2026-06-07T16:50:16.742" v="20" actId="1076"/>
          <ac:spMkLst>
            <pc:docMk/>
            <pc:sldMk cId="420979200" sldId="295"/>
            <ac:spMk id="70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6-07T16:50:13.406" v="19" actId="1076"/>
          <ac:spMkLst>
            <pc:docMk/>
            <pc:sldMk cId="420979200" sldId="295"/>
            <ac:spMk id="707" creationId="{00000000-0000-0000-0000-000000000000}"/>
          </ac:spMkLst>
        </pc:spChg>
      </pc:sldChg>
      <pc:sldChg chg="modSp modAnim">
        <pc:chgData name="Scott James" userId="c2e63f69-a6d5-4d66-b3bc-8d8d5f1e9690" providerId="ADAL" clId="{2EA3D1DC-2C47-4A79-83E4-0A548B3FA032}" dt="2026-06-07T16:50:39.087" v="23" actId="20577"/>
        <pc:sldMkLst>
          <pc:docMk/>
          <pc:sldMk cId="1397622897" sldId="299"/>
        </pc:sldMkLst>
        <pc:spChg chg="mod">
          <ac:chgData name="Scott James" userId="c2e63f69-a6d5-4d66-b3bc-8d8d5f1e9690" providerId="ADAL" clId="{2EA3D1DC-2C47-4A79-83E4-0A548B3FA032}" dt="2026-06-07T16:50:39.087" v="23" actId="20577"/>
          <ac:spMkLst>
            <pc:docMk/>
            <pc:sldMk cId="1397622897" sldId="299"/>
            <ac:spMk id="1281" creationId="{00000000-0000-0000-0000-000000000000}"/>
          </ac:spMkLst>
        </pc:spChg>
      </pc:sldChg>
      <pc:sldChg chg="modSp mod modNotesTx">
        <pc:chgData name="Scott James" userId="c2e63f69-a6d5-4d66-b3bc-8d8d5f1e9690" providerId="ADAL" clId="{2EA3D1DC-2C47-4A79-83E4-0A548B3FA032}" dt="2026-06-08T11:18:51.210" v="298" actId="20577"/>
        <pc:sldMkLst>
          <pc:docMk/>
          <pc:sldMk cId="1439100504" sldId="301"/>
        </pc:sldMkLst>
        <pc:spChg chg="mod">
          <ac:chgData name="Scott James" userId="c2e63f69-a6d5-4d66-b3bc-8d8d5f1e9690" providerId="ADAL" clId="{2EA3D1DC-2C47-4A79-83E4-0A548B3FA032}" dt="2026-06-07T16:52:27.448" v="55" actId="14100"/>
          <ac:spMkLst>
            <pc:docMk/>
            <pc:sldMk cId="1439100504" sldId="301"/>
            <ac:spMk id="707" creationId="{00000000-0000-0000-0000-000000000000}"/>
          </ac:spMkLst>
        </pc:spChg>
      </pc:sldChg>
      <pc:sldChg chg="modSp modNotesTx">
        <pc:chgData name="Scott James" userId="c2e63f69-a6d5-4d66-b3bc-8d8d5f1e9690" providerId="ADAL" clId="{2EA3D1DC-2C47-4A79-83E4-0A548B3FA032}" dt="2026-06-08T11:19:05.919" v="299" actId="20577"/>
        <pc:sldMkLst>
          <pc:docMk/>
          <pc:sldMk cId="2464459104" sldId="302"/>
        </pc:sldMkLst>
        <pc:spChg chg="mod">
          <ac:chgData name="Scott James" userId="c2e63f69-a6d5-4d66-b3bc-8d8d5f1e9690" providerId="ADAL" clId="{2EA3D1DC-2C47-4A79-83E4-0A548B3FA032}" dt="2026-06-07T16:53:11.076" v="141" actId="20577"/>
          <ac:spMkLst>
            <pc:docMk/>
            <pc:sldMk cId="2464459104" sldId="302"/>
            <ac:spMk id="707" creationId="{00000000-0000-0000-0000-000000000000}"/>
          </ac:spMkLst>
        </pc:spChg>
      </pc:sldChg>
      <pc:sldChg chg="modSp mod modAnim">
        <pc:chgData name="Scott James" userId="c2e63f69-a6d5-4d66-b3bc-8d8d5f1e9690" providerId="ADAL" clId="{2EA3D1DC-2C47-4A79-83E4-0A548B3FA032}" dt="2026-06-07T16:53:59.296" v="149" actId="1076"/>
        <pc:sldMkLst>
          <pc:docMk/>
          <pc:sldMk cId="1769503501" sldId="304"/>
        </pc:sldMkLst>
        <pc:spChg chg="mod">
          <ac:chgData name="Scott James" userId="c2e63f69-a6d5-4d66-b3bc-8d8d5f1e9690" providerId="ADAL" clId="{2EA3D1DC-2C47-4A79-83E4-0A548B3FA032}" dt="2026-06-07T16:53:59.296" v="149" actId="1076"/>
          <ac:spMkLst>
            <pc:docMk/>
            <pc:sldMk cId="1769503501" sldId="304"/>
            <ac:spMk id="693" creationId="{00000000-0000-0000-0000-000000000000}"/>
          </ac:spMkLst>
        </pc:spChg>
      </pc:sldChg>
      <pc:sldChg chg="modNotesTx">
        <pc:chgData name="Scott James" userId="c2e63f69-a6d5-4d66-b3bc-8d8d5f1e9690" providerId="ADAL" clId="{2EA3D1DC-2C47-4A79-83E4-0A548B3FA032}" dt="2026-06-07T16:54:41.002" v="159" actId="6549"/>
        <pc:sldMkLst>
          <pc:docMk/>
          <pc:sldMk cId="3561738864" sldId="306"/>
        </pc:sldMkLst>
      </pc:sldChg>
      <pc:sldChg chg="modSp">
        <pc:chgData name="Scott James" userId="c2e63f69-a6d5-4d66-b3bc-8d8d5f1e9690" providerId="ADAL" clId="{2EA3D1DC-2C47-4A79-83E4-0A548B3FA032}" dt="2026-06-08T11:18:09.706" v="279" actId="115"/>
        <pc:sldMkLst>
          <pc:docMk/>
          <pc:sldMk cId="2655337915" sldId="314"/>
        </pc:sldMkLst>
        <pc:spChg chg="mod">
          <ac:chgData name="Scott James" userId="c2e63f69-a6d5-4d66-b3bc-8d8d5f1e9690" providerId="ADAL" clId="{2EA3D1DC-2C47-4A79-83E4-0A548B3FA032}" dt="2026-06-08T11:18:09.706" v="279" actId="115"/>
          <ac:spMkLst>
            <pc:docMk/>
            <pc:sldMk cId="2655337915" sldId="314"/>
            <ac:spMk id="3" creationId="{082638E0-E27E-5A37-9DBA-40F559A200A7}"/>
          </ac:spMkLst>
        </pc:spChg>
      </pc:sldChg>
      <pc:sldChg chg="modNotesTx">
        <pc:chgData name="Scott James" userId="c2e63f69-a6d5-4d66-b3bc-8d8d5f1e9690" providerId="ADAL" clId="{2EA3D1DC-2C47-4A79-83E4-0A548B3FA032}" dt="2026-06-08T11:19:40.213" v="355" actId="20577"/>
        <pc:sldMkLst>
          <pc:docMk/>
          <pc:sldMk cId="658315674" sldId="31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3C6104-DB58-4C8C-8A76-F9894A6F408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D69DEF0-0061-46E6-84C0-7CE7DD90BAF8}">
      <dgm:prSet custT="1"/>
      <dgm:spPr/>
      <dgm:t>
        <a:bodyPr/>
        <a:lstStyle/>
        <a:p>
          <a:pPr>
            <a:defRPr cap="all"/>
          </a:pPr>
          <a:r>
            <a:rPr lang="en-GB" sz="2800" b="1" dirty="0"/>
            <a:t>SHER</a:t>
          </a:r>
          <a:r>
            <a:rPr lang="en-GB" sz="2800" dirty="0"/>
            <a:t> (Situation, Hindrance, Effect, Response)</a:t>
          </a:r>
          <a:endParaRPr lang="en-US" sz="2800" dirty="0"/>
        </a:p>
      </dgm:t>
    </dgm:pt>
    <dgm:pt modelId="{2C2554A7-8C7C-4EF8-874E-499CF74BD774}" type="parTrans" cxnId="{A482E190-3DAC-4437-B7C8-21B35055AA31}">
      <dgm:prSet/>
      <dgm:spPr/>
      <dgm:t>
        <a:bodyPr/>
        <a:lstStyle/>
        <a:p>
          <a:endParaRPr lang="en-US"/>
        </a:p>
      </dgm:t>
    </dgm:pt>
    <dgm:pt modelId="{71B31718-40AF-4176-90AA-C4D9465F903E}" type="sibTrans" cxnId="{A482E190-3DAC-4437-B7C8-21B35055AA31}">
      <dgm:prSet/>
      <dgm:spPr/>
      <dgm:t>
        <a:bodyPr/>
        <a:lstStyle/>
        <a:p>
          <a:endParaRPr lang="en-US"/>
        </a:p>
      </dgm:t>
    </dgm:pt>
    <dgm:pt modelId="{9B7D61DC-6F92-45CC-A023-A377F9F94694}">
      <dgm:prSet/>
      <dgm:spPr/>
      <dgm:t>
        <a:bodyPr/>
        <a:lstStyle/>
        <a:p>
          <a:pPr>
            <a:defRPr cap="all"/>
          </a:pPr>
          <a:r>
            <a:rPr lang="en-GB" b="1"/>
            <a:t>STAR</a:t>
          </a:r>
          <a:r>
            <a:rPr lang="en-GB"/>
            <a:t> (Situation, Task, Action, Result)</a:t>
          </a:r>
          <a:endParaRPr lang="en-US"/>
        </a:p>
      </dgm:t>
    </dgm:pt>
    <dgm:pt modelId="{807EB5C3-D3D3-4926-B577-ADD9CF2CAF69}" type="parTrans" cxnId="{7F5EF845-5066-421E-B677-86293F7D32BA}">
      <dgm:prSet/>
      <dgm:spPr/>
      <dgm:t>
        <a:bodyPr/>
        <a:lstStyle/>
        <a:p>
          <a:endParaRPr lang="en-US"/>
        </a:p>
      </dgm:t>
    </dgm:pt>
    <dgm:pt modelId="{963CB434-A398-4D70-9EC4-D7A362157A7D}" type="sibTrans" cxnId="{7F5EF845-5066-421E-B677-86293F7D32BA}">
      <dgm:prSet/>
      <dgm:spPr/>
      <dgm:t>
        <a:bodyPr/>
        <a:lstStyle/>
        <a:p>
          <a:endParaRPr lang="en-US"/>
        </a:p>
      </dgm:t>
    </dgm:pt>
    <dgm:pt modelId="{E20ADFD6-EF77-4E6C-AE10-22BEC00B4196}" type="pres">
      <dgm:prSet presAssocID="{323C6104-DB58-4C8C-8A76-F9894A6F4080}" presName="root" presStyleCnt="0">
        <dgm:presLayoutVars>
          <dgm:dir/>
          <dgm:resizeHandles val="exact"/>
        </dgm:presLayoutVars>
      </dgm:prSet>
      <dgm:spPr/>
    </dgm:pt>
    <dgm:pt modelId="{E4F9A934-04BD-4F51-A1DE-447B06CC2849}" type="pres">
      <dgm:prSet presAssocID="{7D69DEF0-0061-46E6-84C0-7CE7DD90BAF8}" presName="compNode" presStyleCnt="0"/>
      <dgm:spPr/>
    </dgm:pt>
    <dgm:pt modelId="{D0A094EC-DA8A-45CF-986C-E5397B440DB2}" type="pres">
      <dgm:prSet presAssocID="{7D69DEF0-0061-46E6-84C0-7CE7DD90BAF8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4B7C4C6D-BFEC-43C9-BC65-DB7D12B80659}" type="pres">
      <dgm:prSet presAssocID="{7D69DEF0-0061-46E6-84C0-7CE7DD90BAF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1EB7207A-F2FA-40C7-9E47-7CE3FB807F36}" type="pres">
      <dgm:prSet presAssocID="{7D69DEF0-0061-46E6-84C0-7CE7DD90BAF8}" presName="spaceRect" presStyleCnt="0"/>
      <dgm:spPr/>
    </dgm:pt>
    <dgm:pt modelId="{D86EBF66-3B65-4C15-9294-23BF02E05441}" type="pres">
      <dgm:prSet presAssocID="{7D69DEF0-0061-46E6-84C0-7CE7DD90BAF8}" presName="textRect" presStyleLbl="revTx" presStyleIdx="0" presStyleCnt="2">
        <dgm:presLayoutVars>
          <dgm:chMax val="1"/>
          <dgm:chPref val="1"/>
        </dgm:presLayoutVars>
      </dgm:prSet>
      <dgm:spPr/>
    </dgm:pt>
    <dgm:pt modelId="{997F0C2E-3C44-4F4B-B68F-8A503232A480}" type="pres">
      <dgm:prSet presAssocID="{71B31718-40AF-4176-90AA-C4D9465F903E}" presName="sibTrans" presStyleCnt="0"/>
      <dgm:spPr/>
    </dgm:pt>
    <dgm:pt modelId="{1338E9A1-668D-4A07-8570-171CB6C6E340}" type="pres">
      <dgm:prSet presAssocID="{9B7D61DC-6F92-45CC-A023-A377F9F94694}" presName="compNode" presStyleCnt="0"/>
      <dgm:spPr/>
    </dgm:pt>
    <dgm:pt modelId="{3E4E0351-F482-4375-A2B6-62564169CD20}" type="pres">
      <dgm:prSet presAssocID="{9B7D61DC-6F92-45CC-A023-A377F9F94694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384079C9-63BB-4E20-8158-E483F42A5713}" type="pres">
      <dgm:prSet presAssocID="{9B7D61DC-6F92-45CC-A023-A377F9F9469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AC220063-DA2F-4896-84DA-361B9B50B24B}" type="pres">
      <dgm:prSet presAssocID="{9B7D61DC-6F92-45CC-A023-A377F9F94694}" presName="spaceRect" presStyleCnt="0"/>
      <dgm:spPr/>
    </dgm:pt>
    <dgm:pt modelId="{CF91828F-0B24-4AF6-80B8-A7F1AC284413}" type="pres">
      <dgm:prSet presAssocID="{9B7D61DC-6F92-45CC-A023-A377F9F9469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DD43E1C-031B-478D-9FD8-442ABE2E2481}" type="presOf" srcId="{323C6104-DB58-4C8C-8A76-F9894A6F4080}" destId="{E20ADFD6-EF77-4E6C-AE10-22BEC00B4196}" srcOrd="0" destOrd="0" presId="urn:microsoft.com/office/officeart/2018/5/layout/IconLeafLabelList"/>
    <dgm:cxn modelId="{E930F021-7A0A-4BC1-A159-633DC233B728}" type="presOf" srcId="{7D69DEF0-0061-46E6-84C0-7CE7DD90BAF8}" destId="{D86EBF66-3B65-4C15-9294-23BF02E05441}" srcOrd="0" destOrd="0" presId="urn:microsoft.com/office/officeart/2018/5/layout/IconLeafLabelList"/>
    <dgm:cxn modelId="{7F5EF845-5066-421E-B677-86293F7D32BA}" srcId="{323C6104-DB58-4C8C-8A76-F9894A6F4080}" destId="{9B7D61DC-6F92-45CC-A023-A377F9F94694}" srcOrd="1" destOrd="0" parTransId="{807EB5C3-D3D3-4926-B577-ADD9CF2CAF69}" sibTransId="{963CB434-A398-4D70-9EC4-D7A362157A7D}"/>
    <dgm:cxn modelId="{A482E190-3DAC-4437-B7C8-21B35055AA31}" srcId="{323C6104-DB58-4C8C-8A76-F9894A6F4080}" destId="{7D69DEF0-0061-46E6-84C0-7CE7DD90BAF8}" srcOrd="0" destOrd="0" parTransId="{2C2554A7-8C7C-4EF8-874E-499CF74BD774}" sibTransId="{71B31718-40AF-4176-90AA-C4D9465F903E}"/>
    <dgm:cxn modelId="{06D17AD8-8AC2-42A3-9701-0F445517BA30}" type="presOf" srcId="{9B7D61DC-6F92-45CC-A023-A377F9F94694}" destId="{CF91828F-0B24-4AF6-80B8-A7F1AC284413}" srcOrd="0" destOrd="0" presId="urn:microsoft.com/office/officeart/2018/5/layout/IconLeafLabelList"/>
    <dgm:cxn modelId="{EF2E266E-C9C7-46E5-A921-408D0C189DD2}" type="presParOf" srcId="{E20ADFD6-EF77-4E6C-AE10-22BEC00B4196}" destId="{E4F9A934-04BD-4F51-A1DE-447B06CC2849}" srcOrd="0" destOrd="0" presId="urn:microsoft.com/office/officeart/2018/5/layout/IconLeafLabelList"/>
    <dgm:cxn modelId="{8B1CEAA4-E9D6-4514-98C6-BAD854AE1CB9}" type="presParOf" srcId="{E4F9A934-04BD-4F51-A1DE-447B06CC2849}" destId="{D0A094EC-DA8A-45CF-986C-E5397B440DB2}" srcOrd="0" destOrd="0" presId="urn:microsoft.com/office/officeart/2018/5/layout/IconLeafLabelList"/>
    <dgm:cxn modelId="{2ACF5FAD-A5D9-47FC-95E7-18C22EC08DE3}" type="presParOf" srcId="{E4F9A934-04BD-4F51-A1DE-447B06CC2849}" destId="{4B7C4C6D-BFEC-43C9-BC65-DB7D12B80659}" srcOrd="1" destOrd="0" presId="urn:microsoft.com/office/officeart/2018/5/layout/IconLeafLabelList"/>
    <dgm:cxn modelId="{D1059DEB-6967-416B-B4EF-C27CCF8BBE38}" type="presParOf" srcId="{E4F9A934-04BD-4F51-A1DE-447B06CC2849}" destId="{1EB7207A-F2FA-40C7-9E47-7CE3FB807F36}" srcOrd="2" destOrd="0" presId="urn:microsoft.com/office/officeart/2018/5/layout/IconLeafLabelList"/>
    <dgm:cxn modelId="{1B14587A-6C48-44B6-9C7D-B6A726C509B4}" type="presParOf" srcId="{E4F9A934-04BD-4F51-A1DE-447B06CC2849}" destId="{D86EBF66-3B65-4C15-9294-23BF02E05441}" srcOrd="3" destOrd="0" presId="urn:microsoft.com/office/officeart/2018/5/layout/IconLeafLabelList"/>
    <dgm:cxn modelId="{13AF2E44-25C7-4B1D-A9F9-3C0EE0174F8C}" type="presParOf" srcId="{E20ADFD6-EF77-4E6C-AE10-22BEC00B4196}" destId="{997F0C2E-3C44-4F4B-B68F-8A503232A480}" srcOrd="1" destOrd="0" presId="urn:microsoft.com/office/officeart/2018/5/layout/IconLeafLabelList"/>
    <dgm:cxn modelId="{3B35020A-9589-4587-8E78-74700E7C01A6}" type="presParOf" srcId="{E20ADFD6-EF77-4E6C-AE10-22BEC00B4196}" destId="{1338E9A1-668D-4A07-8570-171CB6C6E340}" srcOrd="2" destOrd="0" presId="urn:microsoft.com/office/officeart/2018/5/layout/IconLeafLabelList"/>
    <dgm:cxn modelId="{DA647AE0-C910-43F4-87F9-11CBFF492457}" type="presParOf" srcId="{1338E9A1-668D-4A07-8570-171CB6C6E340}" destId="{3E4E0351-F482-4375-A2B6-62564169CD20}" srcOrd="0" destOrd="0" presId="urn:microsoft.com/office/officeart/2018/5/layout/IconLeafLabelList"/>
    <dgm:cxn modelId="{54947BEC-E12A-4ADB-91CC-A5BC47AEF24A}" type="presParOf" srcId="{1338E9A1-668D-4A07-8570-171CB6C6E340}" destId="{384079C9-63BB-4E20-8158-E483F42A5713}" srcOrd="1" destOrd="0" presId="urn:microsoft.com/office/officeart/2018/5/layout/IconLeafLabelList"/>
    <dgm:cxn modelId="{A055B4E9-075B-4DC4-A91F-FBFD8BF16C31}" type="presParOf" srcId="{1338E9A1-668D-4A07-8570-171CB6C6E340}" destId="{AC220063-DA2F-4896-84DA-361B9B50B24B}" srcOrd="2" destOrd="0" presId="urn:microsoft.com/office/officeart/2018/5/layout/IconLeafLabelList"/>
    <dgm:cxn modelId="{CF963140-3B16-4650-8744-6E8C442393E5}" type="presParOf" srcId="{1338E9A1-668D-4A07-8570-171CB6C6E340}" destId="{CF91828F-0B24-4AF6-80B8-A7F1AC28441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A094EC-DA8A-45CF-986C-E5397B440DB2}">
      <dsp:nvSpPr>
        <dsp:cNvPr id="0" name=""/>
        <dsp:cNvSpPr/>
      </dsp:nvSpPr>
      <dsp:spPr>
        <a:xfrm>
          <a:off x="2250914" y="6015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7C4C6D-BFEC-43C9-BC65-DB7D12B80659}">
      <dsp:nvSpPr>
        <dsp:cNvPr id="0" name=""/>
        <dsp:cNvSpPr/>
      </dsp:nvSpPr>
      <dsp:spPr>
        <a:xfrm>
          <a:off x="2718914" y="528152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EBF66-3B65-4C15-9294-23BF02E05441}">
      <dsp:nvSpPr>
        <dsp:cNvPr id="0" name=""/>
        <dsp:cNvSpPr/>
      </dsp:nvSpPr>
      <dsp:spPr>
        <a:xfrm>
          <a:off x="1548914" y="2940152"/>
          <a:ext cx="3600000" cy="119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dirty="0"/>
            <a:t>SHER</a:t>
          </a:r>
          <a:r>
            <a:rPr lang="en-GB" sz="2800" kern="1200" dirty="0"/>
            <a:t> (Situation, Hindrance, Effect, Response)</a:t>
          </a:r>
          <a:endParaRPr lang="en-US" sz="2800" kern="1200" dirty="0"/>
        </a:p>
      </dsp:txBody>
      <dsp:txXfrm>
        <a:off x="1548914" y="2940152"/>
        <a:ext cx="3600000" cy="1192500"/>
      </dsp:txXfrm>
    </dsp:sp>
    <dsp:sp modelId="{3E4E0351-F482-4375-A2B6-62564169CD20}">
      <dsp:nvSpPr>
        <dsp:cNvPr id="0" name=""/>
        <dsp:cNvSpPr/>
      </dsp:nvSpPr>
      <dsp:spPr>
        <a:xfrm>
          <a:off x="6480914" y="6015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079C9-63BB-4E20-8158-E483F42A5713}">
      <dsp:nvSpPr>
        <dsp:cNvPr id="0" name=""/>
        <dsp:cNvSpPr/>
      </dsp:nvSpPr>
      <dsp:spPr>
        <a:xfrm>
          <a:off x="6948914" y="528152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1828F-0B24-4AF6-80B8-A7F1AC284413}">
      <dsp:nvSpPr>
        <dsp:cNvPr id="0" name=""/>
        <dsp:cNvSpPr/>
      </dsp:nvSpPr>
      <dsp:spPr>
        <a:xfrm>
          <a:off x="5778914" y="2940152"/>
          <a:ext cx="3600000" cy="119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/>
            <a:t>STAR</a:t>
          </a:r>
          <a:r>
            <a:rPr lang="en-GB" sz="2800" kern="1200"/>
            <a:t> (Situation, Task, Action, Result)</a:t>
          </a:r>
          <a:endParaRPr lang="en-US" sz="2800" kern="1200"/>
        </a:p>
      </dsp:txBody>
      <dsp:txXfrm>
        <a:off x="5778914" y="2940152"/>
        <a:ext cx="3600000" cy="119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36DA7A-C16B-4308-B03F-1ED31025414C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D908B-1AFA-4DA7-869C-F1C6F1B0C4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042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15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" name="Google Shape;658;g2ff63d868e2_0_3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59" name="Google Shape;659;g2ff63d868e2_0_3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" name="Google Shape;658;g2ff63d868e2_0_3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59" name="Google Shape;659;g2ff63d868e2_0_3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94E10D-7D37-3CB2-3329-26ED25261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8D4C9E-020E-0A0F-EAF0-65C477D8BF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AD4227-267D-66CA-A670-88E16F7709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899044-CD56-2F68-0A3A-89C90A7568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560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373bf19db58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8" name="Google Shape;958;g373bf19db58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04" name="Google Shape;70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0" dirty="0"/>
              <a:t>To help students answer the question “Tell me about yourself”, the SEAT method is really useful.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5677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7" name="Google Shape;127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278" name="Google Shape;127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i="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6881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04" name="Google Shape;70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i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i="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90" name="Google Shape;69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g35475bf3ade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07" name="Google Shape;707;g35475bf3ade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endParaRPr lang="en-GB" i="0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g35475bf3ade_0_5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73" name="Google Shape;773;g35475bf3ade_0_5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7" name="Google Shape;127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278" name="Google Shape;127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1F29BC-DFBD-0AB0-034F-C8E8E6C3C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8D1FD5-6128-7DD5-2E6B-CE17A8E122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A44AF0-AEE2-1EC9-F11B-153F61EC2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ACD4DB-D9D6-F19C-ADFA-461F10BEF7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8364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373bf19db58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8" name="Google Shape;958;g373bf19db58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0" dirty="0"/>
              <a:t>(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373bf19db58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8" name="Google Shape;958;g373bf19db58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04" name="Google Shape;70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This is an example.</a:t>
            </a:r>
            <a:endParaRPr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0" dirty="0"/>
              <a:t>If students are confused, open up the previous slide for an example.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857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04" name="Google Shape;70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04" name="Google Shape;70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440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90" name="Google Shape;69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4761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04" name="Google Shape;70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" name="Google Shape;1293;g3b7a67b36de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294" name="Google Shape;1294;g3b7a67b36de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Pose this questions to students and create </a:t>
            </a:r>
            <a:r>
              <a:rPr lang="en-GB"/>
              <a:t>a discussion.</a:t>
            </a:r>
            <a:endParaRPr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8" name="Google Shape;1138;g30d57494731_0_1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139" name="Google Shape;1139;g30d57494731_0_1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i="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373bf19db58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8" name="Google Shape;958;g373bf19db58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373bf19db58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8" name="Google Shape;958;g373bf19db58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373bf19db58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8" name="Google Shape;958;g373bf19db58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373bf19db58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8" name="Google Shape;958;g373bf19db58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7" name="Google Shape;1287;g3b7a67b36de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288" name="Google Shape;1288;g3b7a67b36de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1" name="Google Shape;781;g3083a39e3d9_1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82" name="Google Shape;782;g3083a39e3d9_1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373bf19db58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8" name="Google Shape;958;g373bf19db58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55679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908B-1AFA-4DA7-869C-F1C6F1B0C4D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072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34AA3-5768-6585-9B64-734FD4D71A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9BB3E3-C90A-0E2C-A388-388629419D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86434-6033-E506-87E3-866AC40AB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1BC18B-FDEB-8B43-6664-5F9494397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D63F5-5FBA-553C-E136-82AA8DE6D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827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AD723-062C-D8DF-15E6-D4CAF7CB2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5B7DF-0836-B1A3-ED29-42007EA5A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5A23F-B52D-EC79-55DC-996F5FA02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DA33E2-E50D-D990-57C9-C821E237F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1E176D-13C7-93F2-6D13-4F7BDE1BA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194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3F6E3-6E9C-9562-FD7F-95E9D2928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30DAE-73F7-5F98-D128-6D9447A2DF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E85FA-7214-8086-1913-B96F47ADE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25D1A-43A1-5849-4E23-D226C9F0B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39FAE-A0C4-1C97-2722-1D5673374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8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1FF23-8AFE-2823-A747-4DEA336CE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A4802-5F98-6BB6-E40B-9D7112F381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924B6-C4DB-9988-13F0-4A0DED4D65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FFD002-1769-393D-33AE-F3A26E444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88899-4D51-B3DE-D1B5-9A26101DA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48D2E3-8159-243B-38D5-DDC819551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59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FC507-C7FC-EB11-E393-60279EBB6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1BF074-7501-7FE7-F31B-753EFDB017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2E7BE2-BCEA-137C-6B69-97665DA5FF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E7BF62-36C6-53E3-8DAA-567409986A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CAE516-DCA1-7E6A-18A6-2B29479ED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C3B5C6-1FFD-E871-5BAF-92CD226EB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ECF737-FA8B-7852-4B52-ECE31E22A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CE168F-C8DC-0D52-BB5E-EE3B6BFF3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251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9F2D4-B3D1-63EA-C3E0-A12780FB1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E613D2-4C6B-D4A7-DAC7-BB6EA8EFD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B64C9A-1EAE-3112-2830-37C941EC6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1361AC-45AE-9E64-DCAA-910CF22D2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803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D97F42-8ACA-D0D0-D042-00942398E3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88C4F9-5639-498A-7112-732573A66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D2CA40-8F68-518E-F3BE-DACC4CBAB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616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0AF3F-154F-33E5-477A-677292104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2A096-AFD8-7C72-F878-5DBBEC0AF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37A225-79E6-6140-F94E-2183ADCFF3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ABA499-65EF-EAED-2F6A-1A6BC1541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5648AA-CE45-0C91-6E7C-7650217BF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E5A590-4C16-8064-F57E-834460BE6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89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2DF23-4904-362E-6540-6A432233E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1A479C-0E6B-FAB9-0C04-A7EF4BDB62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500585-9D9D-7B3C-6FA1-F5233F577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1F656-1DCD-C442-1B9C-D41785FF8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260D2-BD34-D4B4-91AD-E2AB33F2D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D494A7-859A-3753-4741-D99867DE4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742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CAB9-58BA-F7D6-4D58-3AE70B5E0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DF723-2FAD-3657-E19B-E58DDC892C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71D67-AE6D-DC46-EDD0-049552796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B5D02-22F5-C0D7-67A3-8B13EC940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1D5A97-DC9E-B599-4813-0D5C6C4EB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541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FDA8E8-CB8A-D47C-E94E-2C5E7A1A27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E78390-CF9B-73D6-CE89-D88B48C929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F79EA-8269-F5B8-5C3C-5594C6DDC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7BAA5-CD9E-550F-E664-64CDA8EF9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47E35-4E98-3FCD-F4EC-C572E1626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280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>
            <a:spLocks noGrp="1"/>
          </p:cNvSpPr>
          <p:nvPr>
            <p:ph type="ctrTitle"/>
          </p:nvPr>
        </p:nvSpPr>
        <p:spPr>
          <a:xfrm>
            <a:off x="2534400" y="926067"/>
            <a:ext cx="895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Google Shape;11;p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Google Shape;12;p2"/>
          <p:cNvSpPr/>
          <p:nvPr/>
        </p:nvSpPr>
        <p:spPr>
          <a:xfrm>
            <a:off x="0" y="4575600"/>
            <a:ext cx="1719200" cy="228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3" name="Google Shape;13;p2"/>
          <p:cNvSpPr/>
          <p:nvPr/>
        </p:nvSpPr>
        <p:spPr>
          <a:xfrm>
            <a:off x="0" y="0"/>
            <a:ext cx="1719200" cy="4575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cxnSp>
        <p:nvCxnSpPr>
          <p:cNvPr id="14" name="Google Shape;14;p2"/>
          <p:cNvCxnSpPr/>
          <p:nvPr/>
        </p:nvCxnSpPr>
        <p:spPr>
          <a:xfrm>
            <a:off x="2655293" y="652315"/>
            <a:ext cx="12824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Google Shape;15;p2"/>
          <p:cNvSpPr>
            <a:spLocks noGrp="1"/>
          </p:cNvSpPr>
          <p:nvPr>
            <p:ph type="body" idx="13"/>
          </p:nvPr>
        </p:nvSpPr>
        <p:spPr>
          <a:xfrm>
            <a:off x="2534400" y="1815900"/>
            <a:ext cx="8956800" cy="450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2 - Image" type="secHead">
  <p:cSld name="SECTION_HEADER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3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8" name="Google Shape;18;p3"/>
          <p:cNvSpPr>
            <a:spLocks noGrp="1"/>
          </p:cNvSpPr>
          <p:nvPr>
            <p:ph type="pic" idx="12"/>
          </p:nvPr>
        </p:nvSpPr>
        <p:spPr>
          <a:xfrm>
            <a:off x="9600" y="-9600"/>
            <a:ext cx="4114000" cy="686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19" name="Google Shape;19;p3"/>
          <p:cNvSpPr/>
          <p:nvPr/>
        </p:nvSpPr>
        <p:spPr>
          <a:xfrm>
            <a:off x="4123600" y="1889200"/>
            <a:ext cx="8068400" cy="496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0" name="Google Shape;20;p3"/>
          <p:cNvSpPr>
            <a:spLocks noGrp="1"/>
          </p:cNvSpPr>
          <p:nvPr>
            <p:ph type="body" idx="13"/>
          </p:nvPr>
        </p:nvSpPr>
        <p:spPr>
          <a:xfrm>
            <a:off x="4664800" y="2388800"/>
            <a:ext cx="6986000" cy="3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" name="Google Shape;21;p3"/>
          <p:cNvSpPr>
            <a:spLocks noGrp="1"/>
          </p:cNvSpPr>
          <p:nvPr>
            <p:ph type="ctrTitle"/>
          </p:nvPr>
        </p:nvSpPr>
        <p:spPr>
          <a:xfrm>
            <a:off x="4664800" y="445167"/>
            <a:ext cx="701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paragraphs" type="tx">
  <p:cSld name="TITLE_AND_BODY">
    <p:bg>
      <p:bgPr>
        <a:solidFill>
          <a:schemeClr val="dk2"/>
        </a:solidFill>
        <a:effectLst/>
      </p:bgPr>
    </p:bg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/>
          <p:nvPr/>
        </p:nvSpPr>
        <p:spPr>
          <a:xfrm>
            <a:off x="0" y="-26467"/>
            <a:ext cx="12192000" cy="2130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4" name="Google Shape;24;p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5" name="Google Shape;25;p4"/>
          <p:cNvSpPr>
            <a:spLocks noGrp="1"/>
          </p:cNvSpPr>
          <p:nvPr>
            <p:ph type="body" idx="13"/>
          </p:nvPr>
        </p:nvSpPr>
        <p:spPr>
          <a:xfrm>
            <a:off x="675300" y="2606133"/>
            <a:ext cx="3108800" cy="373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2"/>
                </a:solidFill>
              </a:defRPr>
            </a:lvl1pPr>
            <a:lvl2pPr marL="914400" indent="-298450">
              <a:defRPr>
                <a:solidFill>
                  <a:schemeClr val="lt2"/>
                </a:solidFill>
              </a:defRPr>
            </a:lvl2pPr>
            <a:lvl3pPr marL="1371600" indent="-298450">
              <a:defRPr>
                <a:solidFill>
                  <a:schemeClr val="lt2"/>
                </a:solidFill>
              </a:defRPr>
            </a:lvl3pPr>
            <a:lvl4pPr marL="1828800" indent="-298450">
              <a:defRPr>
                <a:solidFill>
                  <a:schemeClr val="lt2"/>
                </a:solidFill>
              </a:defRPr>
            </a:lvl4pPr>
            <a:lvl5pPr marL="2286000" indent="-298450">
              <a:defRPr>
                <a:solidFill>
                  <a:schemeClr val="lt2"/>
                </a:solidFill>
              </a:defRPr>
            </a:lvl5pPr>
            <a:lvl6pPr marL="2743200" indent="-298450">
              <a:defRPr>
                <a:solidFill>
                  <a:schemeClr val="lt2"/>
                </a:solidFill>
              </a:defRPr>
            </a:lvl6pPr>
            <a:lvl7pPr marL="3200400" indent="-298450">
              <a:defRPr>
                <a:solidFill>
                  <a:schemeClr val="lt2"/>
                </a:solidFill>
              </a:defRPr>
            </a:lvl7pPr>
            <a:lvl8pPr marL="3657600" indent="-298450">
              <a:defRPr>
                <a:solidFill>
                  <a:schemeClr val="lt2"/>
                </a:solidFill>
              </a:defRPr>
            </a:lvl8pPr>
            <a:lvl9pPr marL="4114800" indent="-298450">
              <a:defRPr>
                <a:solidFill>
                  <a:schemeClr val="lt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" name="Google Shape;26;p4"/>
          <p:cNvSpPr>
            <a:spLocks noGrp="1"/>
          </p:cNvSpPr>
          <p:nvPr>
            <p:ph type="body" idx="14"/>
          </p:nvPr>
        </p:nvSpPr>
        <p:spPr>
          <a:xfrm>
            <a:off x="4551368" y="2606133"/>
            <a:ext cx="3108800" cy="373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2"/>
                </a:solidFill>
              </a:defRPr>
            </a:lvl1pPr>
            <a:lvl2pPr marL="914400" indent="-298450">
              <a:defRPr>
                <a:solidFill>
                  <a:schemeClr val="lt2"/>
                </a:solidFill>
              </a:defRPr>
            </a:lvl2pPr>
            <a:lvl3pPr marL="1371600" indent="-298450">
              <a:defRPr>
                <a:solidFill>
                  <a:schemeClr val="lt2"/>
                </a:solidFill>
              </a:defRPr>
            </a:lvl3pPr>
            <a:lvl4pPr marL="1828800" indent="-298450">
              <a:defRPr>
                <a:solidFill>
                  <a:schemeClr val="lt2"/>
                </a:solidFill>
              </a:defRPr>
            </a:lvl4pPr>
            <a:lvl5pPr marL="2286000" indent="-298450">
              <a:defRPr>
                <a:solidFill>
                  <a:schemeClr val="lt2"/>
                </a:solidFill>
              </a:defRPr>
            </a:lvl5pPr>
            <a:lvl6pPr marL="2743200" indent="-298450">
              <a:defRPr>
                <a:solidFill>
                  <a:schemeClr val="lt2"/>
                </a:solidFill>
              </a:defRPr>
            </a:lvl6pPr>
            <a:lvl7pPr marL="3200400" indent="-298450">
              <a:defRPr>
                <a:solidFill>
                  <a:schemeClr val="lt2"/>
                </a:solidFill>
              </a:defRPr>
            </a:lvl7pPr>
            <a:lvl8pPr marL="3657600" indent="-298450">
              <a:defRPr>
                <a:solidFill>
                  <a:schemeClr val="lt2"/>
                </a:solidFill>
              </a:defRPr>
            </a:lvl8pPr>
            <a:lvl9pPr marL="4114800" indent="-298450">
              <a:defRPr>
                <a:solidFill>
                  <a:schemeClr val="lt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" name="Google Shape;27;p4"/>
          <p:cNvSpPr>
            <a:spLocks noGrp="1"/>
          </p:cNvSpPr>
          <p:nvPr>
            <p:ph type="body" idx="15"/>
          </p:nvPr>
        </p:nvSpPr>
        <p:spPr>
          <a:xfrm>
            <a:off x="8427436" y="2606133"/>
            <a:ext cx="3108800" cy="373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2"/>
                </a:solidFill>
              </a:defRPr>
            </a:lvl1pPr>
            <a:lvl2pPr marL="914400" indent="-298450">
              <a:defRPr>
                <a:solidFill>
                  <a:schemeClr val="lt2"/>
                </a:solidFill>
              </a:defRPr>
            </a:lvl2pPr>
            <a:lvl3pPr marL="1371600" indent="-298450">
              <a:defRPr>
                <a:solidFill>
                  <a:schemeClr val="lt2"/>
                </a:solidFill>
              </a:defRPr>
            </a:lvl3pPr>
            <a:lvl4pPr marL="1828800" indent="-298450">
              <a:defRPr>
                <a:solidFill>
                  <a:schemeClr val="lt2"/>
                </a:solidFill>
              </a:defRPr>
            </a:lvl4pPr>
            <a:lvl5pPr marL="2286000" indent="-298450">
              <a:defRPr>
                <a:solidFill>
                  <a:schemeClr val="lt2"/>
                </a:solidFill>
              </a:defRPr>
            </a:lvl5pPr>
            <a:lvl6pPr marL="2743200" indent="-298450">
              <a:defRPr>
                <a:solidFill>
                  <a:schemeClr val="lt2"/>
                </a:solidFill>
              </a:defRPr>
            </a:lvl6pPr>
            <a:lvl7pPr marL="3200400" indent="-298450">
              <a:defRPr>
                <a:solidFill>
                  <a:schemeClr val="lt2"/>
                </a:solidFill>
              </a:defRPr>
            </a:lvl7pPr>
            <a:lvl8pPr marL="3657600" indent="-298450">
              <a:defRPr>
                <a:solidFill>
                  <a:schemeClr val="lt2"/>
                </a:solidFill>
              </a:defRPr>
            </a:lvl8pPr>
            <a:lvl9pPr marL="4114800" indent="-298450">
              <a:defRPr>
                <a:solidFill>
                  <a:schemeClr val="lt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" name="Google Shape;28;p4"/>
          <p:cNvSpPr>
            <a:spLocks noGrp="1"/>
          </p:cNvSpPr>
          <p:nvPr>
            <p:ph type="ctrTitle"/>
          </p:nvPr>
        </p:nvSpPr>
        <p:spPr>
          <a:xfrm>
            <a:off x="675300" y="730067"/>
            <a:ext cx="10860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" type="twoColTx">
  <p:cSld name="TITLE_AND_TWO_COLUMN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1" name="Google Shape;31;p5"/>
          <p:cNvSpPr/>
          <p:nvPr/>
        </p:nvSpPr>
        <p:spPr>
          <a:xfrm>
            <a:off x="2440033" y="3203367"/>
            <a:ext cx="9752000" cy="3654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2" name="Google Shape;32;p5"/>
          <p:cNvSpPr/>
          <p:nvPr/>
        </p:nvSpPr>
        <p:spPr>
          <a:xfrm>
            <a:off x="2440033" y="0"/>
            <a:ext cx="9752000" cy="336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3" name="Google Shape;33;p5"/>
          <p:cNvSpPr/>
          <p:nvPr/>
        </p:nvSpPr>
        <p:spPr>
          <a:xfrm>
            <a:off x="2653687" y="209800"/>
            <a:ext cx="209200" cy="294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4" name="Google Shape;34;p5"/>
          <p:cNvSpPr>
            <a:spLocks noGrp="1"/>
          </p:cNvSpPr>
          <p:nvPr>
            <p:ph type="body" idx="13"/>
          </p:nvPr>
        </p:nvSpPr>
        <p:spPr>
          <a:xfrm>
            <a:off x="3283133" y="264000"/>
            <a:ext cx="8464400" cy="710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" name="Google Shape;35;p5"/>
          <p:cNvSpPr>
            <a:spLocks noGrp="1"/>
          </p:cNvSpPr>
          <p:nvPr>
            <p:ph type="body" idx="14"/>
          </p:nvPr>
        </p:nvSpPr>
        <p:spPr>
          <a:xfrm>
            <a:off x="3283133" y="1064467"/>
            <a:ext cx="8464400" cy="205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" name="Google Shape;36;p5"/>
          <p:cNvSpPr>
            <a:spLocks noGrp="1"/>
          </p:cNvSpPr>
          <p:nvPr>
            <p:ph type="body" idx="15"/>
          </p:nvPr>
        </p:nvSpPr>
        <p:spPr>
          <a:xfrm>
            <a:off x="3283133" y="3619200"/>
            <a:ext cx="8464400" cy="710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" name="Google Shape;37;p5"/>
          <p:cNvSpPr>
            <a:spLocks noGrp="1"/>
          </p:cNvSpPr>
          <p:nvPr>
            <p:ph type="body" idx="16"/>
          </p:nvPr>
        </p:nvSpPr>
        <p:spPr>
          <a:xfrm>
            <a:off x="3283133" y="4458000"/>
            <a:ext cx="8464400" cy="205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" name="Google Shape;38;p5"/>
          <p:cNvSpPr>
            <a:spLocks noGrp="1"/>
          </p:cNvSpPr>
          <p:nvPr>
            <p:ph type="ctrTitle"/>
          </p:nvPr>
        </p:nvSpPr>
        <p:spPr>
          <a:xfrm rot="-5400000">
            <a:off x="-1775833" y="3064200"/>
            <a:ext cx="59904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9" name="Google Shape;39;p5"/>
          <p:cNvSpPr/>
          <p:nvPr/>
        </p:nvSpPr>
        <p:spPr>
          <a:xfrm>
            <a:off x="2653687" y="3653300"/>
            <a:ext cx="209200" cy="294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2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2" name="Google Shape;42;p6"/>
          <p:cNvSpPr>
            <a:spLocks noGrp="1"/>
          </p:cNvSpPr>
          <p:nvPr>
            <p:ph type="ctrTitle"/>
          </p:nvPr>
        </p:nvSpPr>
        <p:spPr>
          <a:xfrm>
            <a:off x="528033" y="380533"/>
            <a:ext cx="3734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3" name="Google Shape;43;p6"/>
          <p:cNvSpPr>
            <a:spLocks noGrp="1"/>
          </p:cNvSpPr>
          <p:nvPr>
            <p:ph type="body" idx="13"/>
          </p:nvPr>
        </p:nvSpPr>
        <p:spPr>
          <a:xfrm>
            <a:off x="4413400" y="380533"/>
            <a:ext cx="3430400" cy="7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" name="Google Shape;44;p6"/>
          <p:cNvSpPr>
            <a:spLocks noGrp="1"/>
          </p:cNvSpPr>
          <p:nvPr>
            <p:ph type="body" idx="15"/>
          </p:nvPr>
        </p:nvSpPr>
        <p:spPr>
          <a:xfrm>
            <a:off x="4413400" y="1273333"/>
            <a:ext cx="3430400" cy="507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" name="Google Shape;45;p6"/>
          <p:cNvSpPr>
            <a:spLocks noGrp="1"/>
          </p:cNvSpPr>
          <p:nvPr>
            <p:ph type="body" idx="14"/>
          </p:nvPr>
        </p:nvSpPr>
        <p:spPr>
          <a:xfrm>
            <a:off x="8290373" y="380533"/>
            <a:ext cx="3430400" cy="7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" name="Google Shape;46;p6"/>
          <p:cNvSpPr>
            <a:spLocks noGrp="1"/>
          </p:cNvSpPr>
          <p:nvPr>
            <p:ph type="body" idx="16"/>
          </p:nvPr>
        </p:nvSpPr>
        <p:spPr>
          <a:xfrm>
            <a:off x="8290369" y="1273333"/>
            <a:ext cx="3430400" cy="507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cxnSp>
        <p:nvCxnSpPr>
          <p:cNvPr id="47" name="Google Shape;47;p6"/>
          <p:cNvCxnSpPr/>
          <p:nvPr/>
        </p:nvCxnSpPr>
        <p:spPr>
          <a:xfrm>
            <a:off x="8060292" y="380533"/>
            <a:ext cx="0" cy="60844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8" name="Google Shape;48;p6"/>
          <p:cNvCxnSpPr/>
          <p:nvPr/>
        </p:nvCxnSpPr>
        <p:spPr>
          <a:xfrm>
            <a:off x="675793" y="6300081"/>
            <a:ext cx="12824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 Image">
  <p:cSld name="Slide with 2 columns v1 Image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/>
          <p:nvPr/>
        </p:nvSpPr>
        <p:spPr>
          <a:xfrm>
            <a:off x="1041900" y="-33"/>
            <a:ext cx="111644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" name="Google Shape;51;p7"/>
          <p:cNvSpPr>
            <a:spLocks noGrp="1"/>
          </p:cNvSpPr>
          <p:nvPr>
            <p:ph type="body" idx="13"/>
          </p:nvPr>
        </p:nvSpPr>
        <p:spPr>
          <a:xfrm>
            <a:off x="2270953" y="3168233"/>
            <a:ext cx="4066800" cy="7056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" name="Google Shape;52;p7"/>
          <p:cNvSpPr>
            <a:spLocks noGrp="1"/>
          </p:cNvSpPr>
          <p:nvPr>
            <p:ph type="body" idx="15"/>
          </p:nvPr>
        </p:nvSpPr>
        <p:spPr>
          <a:xfrm>
            <a:off x="2270953" y="4051433"/>
            <a:ext cx="4066800" cy="2491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" name="Google Shape;53;p7"/>
          <p:cNvSpPr>
            <a:spLocks noGrp="1"/>
          </p:cNvSpPr>
          <p:nvPr>
            <p:ph type="body" idx="14"/>
          </p:nvPr>
        </p:nvSpPr>
        <p:spPr>
          <a:xfrm>
            <a:off x="6867177" y="3168233"/>
            <a:ext cx="4066800" cy="7056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" name="Google Shape;54;p7"/>
          <p:cNvSpPr>
            <a:spLocks noGrp="1"/>
          </p:cNvSpPr>
          <p:nvPr>
            <p:ph type="body" idx="16"/>
          </p:nvPr>
        </p:nvSpPr>
        <p:spPr>
          <a:xfrm>
            <a:off x="6867177" y="4051433"/>
            <a:ext cx="4066800" cy="2491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" name="Google Shape;55;p7"/>
          <p:cNvSpPr>
            <a:spLocks noGrp="1"/>
          </p:cNvSpPr>
          <p:nvPr>
            <p:ph type="pic" idx="12"/>
          </p:nvPr>
        </p:nvSpPr>
        <p:spPr>
          <a:xfrm>
            <a:off x="2270972" y="1242400"/>
            <a:ext cx="4066800" cy="170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6" name="Google Shape;56;p7"/>
          <p:cNvSpPr>
            <a:spLocks noGrp="1"/>
          </p:cNvSpPr>
          <p:nvPr>
            <p:ph type="pic" idx="22"/>
          </p:nvPr>
        </p:nvSpPr>
        <p:spPr>
          <a:xfrm>
            <a:off x="6867163" y="1242400"/>
            <a:ext cx="4066800" cy="170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7" name="Google Shape;57;p7"/>
          <p:cNvSpPr>
            <a:spLocks noGrp="1"/>
          </p:cNvSpPr>
          <p:nvPr>
            <p:ph type="ctrTitle"/>
          </p:nvPr>
        </p:nvSpPr>
        <p:spPr>
          <a:xfrm>
            <a:off x="2241133" y="288167"/>
            <a:ext cx="869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8" name="Google Shape;58;p7"/>
          <p:cNvSpPr/>
          <p:nvPr/>
        </p:nvSpPr>
        <p:spPr>
          <a:xfrm>
            <a:off x="718767" y="-11000"/>
            <a:ext cx="323200" cy="686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3">
  <p:cSld name="ONE_COLUMN_TEXT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8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1" name="Google Shape;61;p8"/>
          <p:cNvSpPr/>
          <p:nvPr/>
        </p:nvSpPr>
        <p:spPr>
          <a:xfrm>
            <a:off x="0" y="398600"/>
            <a:ext cx="12192000" cy="6027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62" name="Google Shape;62;p8"/>
          <p:cNvSpPr>
            <a:spLocks noGrp="1"/>
          </p:cNvSpPr>
          <p:nvPr>
            <p:ph type="body" idx="13"/>
          </p:nvPr>
        </p:nvSpPr>
        <p:spPr>
          <a:xfrm>
            <a:off x="4454800" y="629000"/>
            <a:ext cx="34304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3" name="Google Shape;63;p8"/>
          <p:cNvSpPr>
            <a:spLocks noGrp="1"/>
          </p:cNvSpPr>
          <p:nvPr>
            <p:ph type="body" idx="15"/>
          </p:nvPr>
        </p:nvSpPr>
        <p:spPr>
          <a:xfrm>
            <a:off x="4454800" y="1467009"/>
            <a:ext cx="3430400" cy="476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" name="Google Shape;64;p8"/>
          <p:cNvSpPr>
            <a:spLocks noGrp="1"/>
          </p:cNvSpPr>
          <p:nvPr>
            <p:ph type="body" idx="14"/>
          </p:nvPr>
        </p:nvSpPr>
        <p:spPr>
          <a:xfrm>
            <a:off x="8331769" y="629000"/>
            <a:ext cx="34304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5" name="Google Shape;65;p8"/>
          <p:cNvSpPr>
            <a:spLocks noGrp="1"/>
          </p:cNvSpPr>
          <p:nvPr>
            <p:ph type="body" idx="16"/>
          </p:nvPr>
        </p:nvSpPr>
        <p:spPr>
          <a:xfrm>
            <a:off x="8331767" y="1467009"/>
            <a:ext cx="3430400" cy="476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" name="Google Shape;66;p8"/>
          <p:cNvSpPr>
            <a:spLocks noGrp="1"/>
          </p:cNvSpPr>
          <p:nvPr>
            <p:ph type="ctrTitle"/>
          </p:nvPr>
        </p:nvSpPr>
        <p:spPr>
          <a:xfrm>
            <a:off x="534933" y="629000"/>
            <a:ext cx="3734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67" name="Google Shape;67;p8"/>
          <p:cNvCxnSpPr/>
          <p:nvPr/>
        </p:nvCxnSpPr>
        <p:spPr>
          <a:xfrm>
            <a:off x="675793" y="5313981"/>
            <a:ext cx="1282400" cy="0"/>
          </a:xfrm>
          <a:prstGeom prst="straightConnector1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 No Image">
  <p:cSld name="MAIN_POIN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9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0" name="Google Shape;70;p9"/>
          <p:cNvSpPr/>
          <p:nvPr/>
        </p:nvSpPr>
        <p:spPr>
          <a:xfrm>
            <a:off x="10472800" y="4575600"/>
            <a:ext cx="1719200" cy="228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71" name="Google Shape;71;p9"/>
          <p:cNvSpPr/>
          <p:nvPr/>
        </p:nvSpPr>
        <p:spPr>
          <a:xfrm>
            <a:off x="10472800" y="0"/>
            <a:ext cx="1719200" cy="4575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72" name="Google Shape;72;p9"/>
          <p:cNvSpPr>
            <a:spLocks noGrp="1"/>
          </p:cNvSpPr>
          <p:nvPr>
            <p:ph type="ctrTitle"/>
          </p:nvPr>
        </p:nvSpPr>
        <p:spPr>
          <a:xfrm>
            <a:off x="518400" y="492533"/>
            <a:ext cx="940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3" name="Google Shape;73;p9"/>
          <p:cNvSpPr>
            <a:spLocks noGrp="1"/>
          </p:cNvSpPr>
          <p:nvPr>
            <p:ph type="body" idx="13"/>
          </p:nvPr>
        </p:nvSpPr>
        <p:spPr>
          <a:xfrm>
            <a:off x="518400" y="1486133"/>
            <a:ext cx="9403200" cy="486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">
  <p:cSld name="SECTION_TITLE_AND_DESCRIPTION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0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6" name="Google Shape;76;p10"/>
          <p:cNvSpPr/>
          <p:nvPr/>
        </p:nvSpPr>
        <p:spPr>
          <a:xfrm>
            <a:off x="4199533" y="801633"/>
            <a:ext cx="7992400" cy="6056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77" name="Google Shape;77;p10"/>
          <p:cNvSpPr/>
          <p:nvPr/>
        </p:nvSpPr>
        <p:spPr>
          <a:xfrm>
            <a:off x="4199533" y="801633"/>
            <a:ext cx="7992400" cy="12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78" name="Google Shape;78;p10"/>
          <p:cNvSpPr>
            <a:spLocks noGrp="1"/>
          </p:cNvSpPr>
          <p:nvPr>
            <p:ph type="ctrTitle"/>
          </p:nvPr>
        </p:nvSpPr>
        <p:spPr>
          <a:xfrm>
            <a:off x="5291667" y="1310400"/>
            <a:ext cx="6454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9" name="Google Shape;79;p10"/>
          <p:cNvSpPr>
            <a:spLocks noGrp="1"/>
          </p:cNvSpPr>
          <p:nvPr>
            <p:ph type="body" idx="13"/>
          </p:nvPr>
        </p:nvSpPr>
        <p:spPr>
          <a:xfrm>
            <a:off x="5291667" y="2289600"/>
            <a:ext cx="6454000" cy="416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0" name="Google Shape;80;p10"/>
          <p:cNvSpPr>
            <a:spLocks noGrp="1"/>
          </p:cNvSpPr>
          <p:nvPr>
            <p:ph type="pic" idx="12"/>
          </p:nvPr>
        </p:nvSpPr>
        <p:spPr>
          <a:xfrm>
            <a:off x="0" y="801633"/>
            <a:ext cx="4908000" cy="60564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2">
  <p:cSld name="CAPTION_ONLY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1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3" name="Google Shape;83;p11"/>
          <p:cNvSpPr/>
          <p:nvPr/>
        </p:nvSpPr>
        <p:spPr>
          <a:xfrm>
            <a:off x="0" y="0"/>
            <a:ext cx="79440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84" name="Google Shape;84;p11"/>
          <p:cNvSpPr>
            <a:spLocks noGrp="1"/>
          </p:cNvSpPr>
          <p:nvPr>
            <p:ph type="ctrTitle"/>
          </p:nvPr>
        </p:nvSpPr>
        <p:spPr>
          <a:xfrm>
            <a:off x="422400" y="484800"/>
            <a:ext cx="6404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5" name="Google Shape;85;p11"/>
          <p:cNvSpPr>
            <a:spLocks noGrp="1"/>
          </p:cNvSpPr>
          <p:nvPr>
            <p:ph type="body" idx="13"/>
          </p:nvPr>
        </p:nvSpPr>
        <p:spPr>
          <a:xfrm>
            <a:off x="422400" y="1521600"/>
            <a:ext cx="6404000" cy="474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6" name="Google Shape;86;p11"/>
          <p:cNvSpPr>
            <a:spLocks noGrp="1"/>
          </p:cNvSpPr>
          <p:nvPr>
            <p:ph type="pic" idx="12"/>
          </p:nvPr>
        </p:nvSpPr>
        <p:spPr>
          <a:xfrm>
            <a:off x="7223133" y="0"/>
            <a:ext cx="4968800" cy="6859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2" type="blank">
  <p:cSld name="BLANK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9" name="Google Shape;89;p12"/>
          <p:cNvSpPr/>
          <p:nvPr/>
        </p:nvSpPr>
        <p:spPr>
          <a:xfrm>
            <a:off x="0" y="399000"/>
            <a:ext cx="2158400" cy="6060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90" name="Google Shape;90;p12"/>
          <p:cNvSpPr>
            <a:spLocks noGrp="1"/>
          </p:cNvSpPr>
          <p:nvPr>
            <p:ph type="ctrTitle"/>
          </p:nvPr>
        </p:nvSpPr>
        <p:spPr>
          <a:xfrm rot="-5400000">
            <a:off x="-1676967" y="3026367"/>
            <a:ext cx="54120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1" name="Google Shape;91;p12"/>
          <p:cNvSpPr>
            <a:spLocks noGrp="1"/>
          </p:cNvSpPr>
          <p:nvPr>
            <p:ph type="body" idx="13"/>
          </p:nvPr>
        </p:nvSpPr>
        <p:spPr>
          <a:xfrm>
            <a:off x="2500033" y="499200"/>
            <a:ext cx="9243600" cy="59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2" name="Google Shape;92;p12"/>
          <p:cNvSpPr>
            <a:spLocks noGrp="1"/>
          </p:cNvSpPr>
          <p:nvPr>
            <p:ph type="body" idx="14"/>
          </p:nvPr>
        </p:nvSpPr>
        <p:spPr>
          <a:xfrm>
            <a:off x="2500033" y="1118400"/>
            <a:ext cx="9243600" cy="120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3" name="Google Shape;93;p12"/>
          <p:cNvSpPr>
            <a:spLocks noGrp="1"/>
          </p:cNvSpPr>
          <p:nvPr>
            <p:ph type="body" idx="15"/>
          </p:nvPr>
        </p:nvSpPr>
        <p:spPr>
          <a:xfrm>
            <a:off x="2500033" y="2491200"/>
            <a:ext cx="9243600" cy="59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4" name="Google Shape;94;p12"/>
          <p:cNvSpPr>
            <a:spLocks noGrp="1"/>
          </p:cNvSpPr>
          <p:nvPr>
            <p:ph type="body" idx="16"/>
          </p:nvPr>
        </p:nvSpPr>
        <p:spPr>
          <a:xfrm>
            <a:off x="2500033" y="3110400"/>
            <a:ext cx="9243600" cy="12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5" name="Google Shape;95;p12"/>
          <p:cNvSpPr>
            <a:spLocks noGrp="1"/>
          </p:cNvSpPr>
          <p:nvPr>
            <p:ph type="body" idx="17"/>
          </p:nvPr>
        </p:nvSpPr>
        <p:spPr>
          <a:xfrm>
            <a:off x="2500033" y="4483200"/>
            <a:ext cx="9243600" cy="64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6" name="Google Shape;96;p12"/>
          <p:cNvSpPr>
            <a:spLocks noGrp="1"/>
          </p:cNvSpPr>
          <p:nvPr>
            <p:ph type="body" idx="18"/>
          </p:nvPr>
        </p:nvSpPr>
        <p:spPr>
          <a:xfrm>
            <a:off x="2500033" y="5155200"/>
            <a:ext cx="9243600" cy="12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">
  <p:cSld name="CUSTOM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3"/>
          <p:cNvSpPr/>
          <p:nvPr/>
        </p:nvSpPr>
        <p:spPr>
          <a:xfrm>
            <a:off x="696233" y="1473267"/>
            <a:ext cx="3423600" cy="5125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99" name="Google Shape;99;p13"/>
          <p:cNvSpPr/>
          <p:nvPr/>
        </p:nvSpPr>
        <p:spPr>
          <a:xfrm>
            <a:off x="696233" y="6598400"/>
            <a:ext cx="3423600" cy="25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00" name="Google Shape;100;p13"/>
          <p:cNvSpPr>
            <a:spLocks noGrp="1"/>
          </p:cNvSpPr>
          <p:nvPr>
            <p:ph type="body" idx="14"/>
          </p:nvPr>
        </p:nvSpPr>
        <p:spPr>
          <a:xfrm>
            <a:off x="979200" y="1887333"/>
            <a:ext cx="2856000" cy="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1" name="Google Shape;101;p13"/>
          <p:cNvSpPr>
            <a:spLocks noGrp="1"/>
          </p:cNvSpPr>
          <p:nvPr>
            <p:ph type="body" idx="17"/>
          </p:nvPr>
        </p:nvSpPr>
        <p:spPr>
          <a:xfrm>
            <a:off x="980033" y="2886825"/>
            <a:ext cx="2856000" cy="335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2" name="Google Shape;102;p13"/>
          <p:cNvSpPr>
            <a:spLocks noGrp="1"/>
          </p:cNvSpPr>
          <p:nvPr>
            <p:ph type="ctrTitle"/>
          </p:nvPr>
        </p:nvSpPr>
        <p:spPr>
          <a:xfrm>
            <a:off x="712800" y="336200"/>
            <a:ext cx="10766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3" name="Google Shape;103;p13"/>
          <p:cNvSpPr/>
          <p:nvPr/>
        </p:nvSpPr>
        <p:spPr>
          <a:xfrm>
            <a:off x="4384200" y="1473267"/>
            <a:ext cx="3423600" cy="5125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04" name="Google Shape;104;p13"/>
          <p:cNvSpPr/>
          <p:nvPr/>
        </p:nvSpPr>
        <p:spPr>
          <a:xfrm>
            <a:off x="4384200" y="6598400"/>
            <a:ext cx="3423600" cy="25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05" name="Google Shape;105;p13"/>
          <p:cNvSpPr/>
          <p:nvPr/>
        </p:nvSpPr>
        <p:spPr>
          <a:xfrm>
            <a:off x="8072167" y="1473267"/>
            <a:ext cx="3423600" cy="5125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06" name="Google Shape;106;p13"/>
          <p:cNvSpPr/>
          <p:nvPr/>
        </p:nvSpPr>
        <p:spPr>
          <a:xfrm>
            <a:off x="8072167" y="6598400"/>
            <a:ext cx="3423600" cy="25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07" name="Google Shape;107;p13"/>
          <p:cNvSpPr>
            <a:spLocks noGrp="1"/>
          </p:cNvSpPr>
          <p:nvPr>
            <p:ph type="body" idx="15"/>
          </p:nvPr>
        </p:nvSpPr>
        <p:spPr>
          <a:xfrm>
            <a:off x="4667584" y="1887333"/>
            <a:ext cx="2856000" cy="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8" name="Google Shape;108;p13"/>
          <p:cNvSpPr>
            <a:spLocks noGrp="1"/>
          </p:cNvSpPr>
          <p:nvPr>
            <p:ph type="body" idx="18"/>
          </p:nvPr>
        </p:nvSpPr>
        <p:spPr>
          <a:xfrm>
            <a:off x="4667989" y="2886825"/>
            <a:ext cx="2856000" cy="335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9" name="Google Shape;109;p13"/>
          <p:cNvSpPr>
            <a:spLocks noGrp="1"/>
          </p:cNvSpPr>
          <p:nvPr>
            <p:ph type="body" idx="13"/>
          </p:nvPr>
        </p:nvSpPr>
        <p:spPr>
          <a:xfrm>
            <a:off x="8355951" y="1856867"/>
            <a:ext cx="2856000" cy="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0" name="Google Shape;110;p13"/>
          <p:cNvSpPr>
            <a:spLocks noGrp="1"/>
          </p:cNvSpPr>
          <p:nvPr>
            <p:ph type="body" idx="16"/>
          </p:nvPr>
        </p:nvSpPr>
        <p:spPr>
          <a:xfrm>
            <a:off x="8356363" y="2857500"/>
            <a:ext cx="2856000" cy="335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 1 Image">
  <p:cSld name="BLANK_1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3" name="Google Shape;113;p14"/>
          <p:cNvSpPr/>
          <p:nvPr/>
        </p:nvSpPr>
        <p:spPr>
          <a:xfrm>
            <a:off x="0" y="0"/>
            <a:ext cx="33524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14" name="Google Shape;114;p14"/>
          <p:cNvSpPr>
            <a:spLocks noGrp="1"/>
          </p:cNvSpPr>
          <p:nvPr>
            <p:ph type="ctrTitle"/>
          </p:nvPr>
        </p:nvSpPr>
        <p:spPr>
          <a:xfrm>
            <a:off x="3668033" y="339500"/>
            <a:ext cx="777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5" name="Google Shape;115;p14"/>
          <p:cNvSpPr>
            <a:spLocks noGrp="1"/>
          </p:cNvSpPr>
          <p:nvPr>
            <p:ph type="body" idx="13"/>
          </p:nvPr>
        </p:nvSpPr>
        <p:spPr>
          <a:xfrm>
            <a:off x="3668033" y="1315300"/>
            <a:ext cx="7773600" cy="59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6" name="Google Shape;116;p14"/>
          <p:cNvSpPr>
            <a:spLocks noGrp="1"/>
          </p:cNvSpPr>
          <p:nvPr>
            <p:ph type="body" idx="14"/>
          </p:nvPr>
        </p:nvSpPr>
        <p:spPr>
          <a:xfrm>
            <a:off x="3668033" y="1934500"/>
            <a:ext cx="7773600" cy="99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7" name="Google Shape;117;p14"/>
          <p:cNvSpPr>
            <a:spLocks noGrp="1"/>
          </p:cNvSpPr>
          <p:nvPr>
            <p:ph type="body" idx="15"/>
          </p:nvPr>
        </p:nvSpPr>
        <p:spPr>
          <a:xfrm>
            <a:off x="3668033" y="3051833"/>
            <a:ext cx="7773600" cy="59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8" name="Google Shape;118;p14"/>
          <p:cNvSpPr>
            <a:spLocks noGrp="1"/>
          </p:cNvSpPr>
          <p:nvPr>
            <p:ph type="body" idx="16"/>
          </p:nvPr>
        </p:nvSpPr>
        <p:spPr>
          <a:xfrm>
            <a:off x="3668033" y="3671033"/>
            <a:ext cx="7773600" cy="99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" name="Google Shape;119;p14"/>
          <p:cNvSpPr>
            <a:spLocks noGrp="1"/>
          </p:cNvSpPr>
          <p:nvPr>
            <p:ph type="body" idx="17"/>
          </p:nvPr>
        </p:nvSpPr>
        <p:spPr>
          <a:xfrm>
            <a:off x="3668033" y="4764367"/>
            <a:ext cx="7773600" cy="64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0" name="Google Shape;120;p14"/>
          <p:cNvSpPr>
            <a:spLocks noGrp="1"/>
          </p:cNvSpPr>
          <p:nvPr>
            <p:ph type="body" idx="18"/>
          </p:nvPr>
        </p:nvSpPr>
        <p:spPr>
          <a:xfrm>
            <a:off x="3668033" y="5407567"/>
            <a:ext cx="7773600" cy="99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1" name="Google Shape;121;p14"/>
          <p:cNvSpPr>
            <a:spLocks noGrp="1"/>
          </p:cNvSpPr>
          <p:nvPr>
            <p:ph type="pic" idx="12"/>
          </p:nvPr>
        </p:nvSpPr>
        <p:spPr>
          <a:xfrm>
            <a:off x="257220" y="1290500"/>
            <a:ext cx="2838000" cy="1639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122" name="Google Shape;122;p14"/>
          <p:cNvSpPr>
            <a:spLocks noGrp="1"/>
          </p:cNvSpPr>
          <p:nvPr>
            <p:ph type="pic" idx="22"/>
          </p:nvPr>
        </p:nvSpPr>
        <p:spPr>
          <a:xfrm>
            <a:off x="257220" y="3027433"/>
            <a:ext cx="2838000" cy="1639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123" name="Google Shape;123;p14"/>
          <p:cNvSpPr>
            <a:spLocks noGrp="1"/>
          </p:cNvSpPr>
          <p:nvPr>
            <p:ph type="pic" idx="32"/>
          </p:nvPr>
        </p:nvSpPr>
        <p:spPr>
          <a:xfrm>
            <a:off x="257220" y="4764367"/>
            <a:ext cx="2838000" cy="1639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3">
  <p:cSld name="CUSTOM_2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5"/>
          <p:cNvSpPr/>
          <p:nvPr/>
        </p:nvSpPr>
        <p:spPr>
          <a:xfrm>
            <a:off x="0" y="4507300"/>
            <a:ext cx="12192000" cy="235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26" name="Google Shape;126;p15"/>
          <p:cNvSpPr/>
          <p:nvPr/>
        </p:nvSpPr>
        <p:spPr>
          <a:xfrm>
            <a:off x="824300" y="2348400"/>
            <a:ext cx="2454400" cy="4509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27" name="Google Shape;127;p15"/>
          <p:cNvSpPr/>
          <p:nvPr/>
        </p:nvSpPr>
        <p:spPr>
          <a:xfrm>
            <a:off x="3496167" y="2348400"/>
            <a:ext cx="2454400" cy="4509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28" name="Google Shape;128;p15"/>
          <p:cNvSpPr/>
          <p:nvPr/>
        </p:nvSpPr>
        <p:spPr>
          <a:xfrm>
            <a:off x="6168033" y="2348400"/>
            <a:ext cx="2454400" cy="4509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29" name="Google Shape;129;p15"/>
          <p:cNvSpPr/>
          <p:nvPr/>
        </p:nvSpPr>
        <p:spPr>
          <a:xfrm>
            <a:off x="8839900" y="2348400"/>
            <a:ext cx="2454400" cy="4509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30" name="Google Shape;130;p15"/>
          <p:cNvSpPr/>
          <p:nvPr/>
        </p:nvSpPr>
        <p:spPr>
          <a:xfrm>
            <a:off x="1630500" y="2148533"/>
            <a:ext cx="842000" cy="842000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31" name="Google Shape;131;p15"/>
          <p:cNvSpPr/>
          <p:nvPr/>
        </p:nvSpPr>
        <p:spPr>
          <a:xfrm>
            <a:off x="4302367" y="2148533"/>
            <a:ext cx="842000" cy="842000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32" name="Google Shape;132;p15"/>
          <p:cNvSpPr/>
          <p:nvPr/>
        </p:nvSpPr>
        <p:spPr>
          <a:xfrm>
            <a:off x="6974233" y="2148533"/>
            <a:ext cx="842000" cy="842000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33" name="Google Shape;133;p15"/>
          <p:cNvSpPr/>
          <p:nvPr/>
        </p:nvSpPr>
        <p:spPr>
          <a:xfrm>
            <a:off x="9646100" y="2148533"/>
            <a:ext cx="842000" cy="842000"/>
          </a:xfrm>
          <a:prstGeom prst="rect">
            <a:avLst/>
          </a:prstGeom>
          <a:solidFill>
            <a:schemeClr val="lt1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34" name="Google Shape;134;p15"/>
          <p:cNvSpPr>
            <a:spLocks noGrp="1"/>
          </p:cNvSpPr>
          <p:nvPr>
            <p:ph type="body" idx="13"/>
          </p:nvPr>
        </p:nvSpPr>
        <p:spPr>
          <a:xfrm>
            <a:off x="993600" y="3417600"/>
            <a:ext cx="2097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5" name="Google Shape;135;p15"/>
          <p:cNvSpPr>
            <a:spLocks noGrp="1"/>
          </p:cNvSpPr>
          <p:nvPr>
            <p:ph type="body" idx="17"/>
          </p:nvPr>
        </p:nvSpPr>
        <p:spPr>
          <a:xfrm>
            <a:off x="993600" y="4325933"/>
            <a:ext cx="2097600" cy="18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6" name="Google Shape;136;p15"/>
          <p:cNvSpPr>
            <a:spLocks noGrp="1"/>
          </p:cNvSpPr>
          <p:nvPr>
            <p:ph type="body" idx="14"/>
          </p:nvPr>
        </p:nvSpPr>
        <p:spPr>
          <a:xfrm>
            <a:off x="3700800" y="3417600"/>
            <a:ext cx="2097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7" name="Google Shape;137;p15"/>
          <p:cNvSpPr>
            <a:spLocks noGrp="1"/>
          </p:cNvSpPr>
          <p:nvPr>
            <p:ph type="body" idx="18"/>
          </p:nvPr>
        </p:nvSpPr>
        <p:spPr>
          <a:xfrm>
            <a:off x="3700800" y="4325933"/>
            <a:ext cx="2097600" cy="18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8" name="Google Shape;138;p15"/>
          <p:cNvSpPr>
            <a:spLocks noGrp="1"/>
          </p:cNvSpPr>
          <p:nvPr>
            <p:ph type="body" idx="15"/>
          </p:nvPr>
        </p:nvSpPr>
        <p:spPr>
          <a:xfrm>
            <a:off x="6374400" y="3417600"/>
            <a:ext cx="2097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9" name="Google Shape;139;p15"/>
          <p:cNvSpPr>
            <a:spLocks noGrp="1"/>
          </p:cNvSpPr>
          <p:nvPr>
            <p:ph type="body" idx="23"/>
          </p:nvPr>
        </p:nvSpPr>
        <p:spPr>
          <a:xfrm>
            <a:off x="6374400" y="4325933"/>
            <a:ext cx="2097600" cy="18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0" name="Google Shape;140;p15"/>
          <p:cNvSpPr>
            <a:spLocks noGrp="1"/>
          </p:cNvSpPr>
          <p:nvPr>
            <p:ph type="body" idx="16"/>
          </p:nvPr>
        </p:nvSpPr>
        <p:spPr>
          <a:xfrm>
            <a:off x="9043200" y="3417600"/>
            <a:ext cx="2097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1" name="Google Shape;141;p15"/>
          <p:cNvSpPr>
            <a:spLocks noGrp="1"/>
          </p:cNvSpPr>
          <p:nvPr>
            <p:ph type="body" idx="24"/>
          </p:nvPr>
        </p:nvSpPr>
        <p:spPr>
          <a:xfrm>
            <a:off x="9043200" y="4325933"/>
            <a:ext cx="2097600" cy="18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2" name="Google Shape;142;p15"/>
          <p:cNvSpPr>
            <a:spLocks noGrp="1"/>
          </p:cNvSpPr>
          <p:nvPr>
            <p:ph type="ctrTitle"/>
          </p:nvPr>
        </p:nvSpPr>
        <p:spPr>
          <a:xfrm>
            <a:off x="604800" y="513600"/>
            <a:ext cx="1071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3" name="Google Shape;143;p15"/>
          <p:cNvSpPr txBox="1"/>
          <p:nvPr/>
        </p:nvSpPr>
        <p:spPr>
          <a:xfrm>
            <a:off x="1630500" y="2148533"/>
            <a:ext cx="842000" cy="8420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2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400">
              <a:solidFill>
                <a:schemeClr val="dk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44" name="Google Shape;144;p15"/>
          <p:cNvSpPr txBox="1"/>
          <p:nvPr/>
        </p:nvSpPr>
        <p:spPr>
          <a:xfrm>
            <a:off x="4302367" y="2148533"/>
            <a:ext cx="842000" cy="8420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2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400">
              <a:solidFill>
                <a:schemeClr val="dk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45" name="Google Shape;145;p15"/>
          <p:cNvSpPr txBox="1"/>
          <p:nvPr/>
        </p:nvSpPr>
        <p:spPr>
          <a:xfrm>
            <a:off x="6974233" y="2148533"/>
            <a:ext cx="842000" cy="8420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2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400">
              <a:solidFill>
                <a:schemeClr val="dk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46" name="Google Shape;146;p15"/>
          <p:cNvSpPr txBox="1"/>
          <p:nvPr/>
        </p:nvSpPr>
        <p:spPr>
          <a:xfrm>
            <a:off x="9646100" y="2148533"/>
            <a:ext cx="842000" cy="8420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2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400">
              <a:solidFill>
                <a:schemeClr val="dk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">
  <p:cSld name="CUSTOM_3"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6"/>
          <p:cNvSpPr/>
          <p:nvPr/>
        </p:nvSpPr>
        <p:spPr>
          <a:xfrm>
            <a:off x="767900" y="1584833"/>
            <a:ext cx="11424400" cy="478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cxnSp>
        <p:nvCxnSpPr>
          <p:cNvPr id="149" name="Google Shape;149;p16"/>
          <p:cNvCxnSpPr/>
          <p:nvPr/>
        </p:nvCxnSpPr>
        <p:spPr>
          <a:xfrm>
            <a:off x="1331475" y="2156232"/>
            <a:ext cx="5692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0" name="Google Shape;150;p16"/>
          <p:cNvSpPr>
            <a:spLocks noGrp="1"/>
          </p:cNvSpPr>
          <p:nvPr>
            <p:ph type="body" idx="15"/>
          </p:nvPr>
        </p:nvSpPr>
        <p:spPr>
          <a:xfrm>
            <a:off x="1313400" y="2620517"/>
            <a:ext cx="29568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1" name="Google Shape;151;p16"/>
          <p:cNvSpPr>
            <a:spLocks noGrp="1"/>
          </p:cNvSpPr>
          <p:nvPr>
            <p:ph type="body" idx="18"/>
          </p:nvPr>
        </p:nvSpPr>
        <p:spPr>
          <a:xfrm>
            <a:off x="1313400" y="3508884"/>
            <a:ext cx="2956800" cy="231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2" name="Google Shape;152;p16"/>
          <p:cNvSpPr>
            <a:spLocks noGrp="1"/>
          </p:cNvSpPr>
          <p:nvPr>
            <p:ph type="ctrTitle"/>
          </p:nvPr>
        </p:nvSpPr>
        <p:spPr>
          <a:xfrm>
            <a:off x="767900" y="501067"/>
            <a:ext cx="10770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53" name="Google Shape;153;p16"/>
          <p:cNvCxnSpPr/>
          <p:nvPr/>
        </p:nvCxnSpPr>
        <p:spPr>
          <a:xfrm>
            <a:off x="5019775" y="2126799"/>
            <a:ext cx="5692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4" name="Google Shape;154;p16"/>
          <p:cNvSpPr>
            <a:spLocks noGrp="1"/>
          </p:cNvSpPr>
          <p:nvPr>
            <p:ph type="body" idx="13"/>
          </p:nvPr>
        </p:nvSpPr>
        <p:spPr>
          <a:xfrm>
            <a:off x="5001700" y="2591084"/>
            <a:ext cx="29568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5" name="Google Shape;155;p16"/>
          <p:cNvSpPr>
            <a:spLocks noGrp="1"/>
          </p:cNvSpPr>
          <p:nvPr>
            <p:ph type="body" idx="16"/>
          </p:nvPr>
        </p:nvSpPr>
        <p:spPr>
          <a:xfrm>
            <a:off x="5001700" y="3479451"/>
            <a:ext cx="2956800" cy="231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cxnSp>
        <p:nvCxnSpPr>
          <p:cNvPr id="156" name="Google Shape;156;p16"/>
          <p:cNvCxnSpPr/>
          <p:nvPr/>
        </p:nvCxnSpPr>
        <p:spPr>
          <a:xfrm>
            <a:off x="8708075" y="2126799"/>
            <a:ext cx="5692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7" name="Google Shape;157;p16"/>
          <p:cNvSpPr>
            <a:spLocks noGrp="1"/>
          </p:cNvSpPr>
          <p:nvPr>
            <p:ph type="body" idx="14"/>
          </p:nvPr>
        </p:nvSpPr>
        <p:spPr>
          <a:xfrm>
            <a:off x="8690000" y="2591084"/>
            <a:ext cx="29568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8" name="Google Shape;158;p16"/>
          <p:cNvSpPr>
            <a:spLocks noGrp="1"/>
          </p:cNvSpPr>
          <p:nvPr>
            <p:ph type="body" idx="17"/>
          </p:nvPr>
        </p:nvSpPr>
        <p:spPr>
          <a:xfrm>
            <a:off x="8690000" y="3479451"/>
            <a:ext cx="2956800" cy="231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 v2">
  <p:cSld name="CUSTOM_4"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7"/>
          <p:cNvSpPr/>
          <p:nvPr/>
        </p:nvSpPr>
        <p:spPr>
          <a:xfrm>
            <a:off x="517067" y="1927300"/>
            <a:ext cx="3630800" cy="333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61" name="Google Shape;161;p17"/>
          <p:cNvSpPr/>
          <p:nvPr/>
        </p:nvSpPr>
        <p:spPr>
          <a:xfrm>
            <a:off x="4288167" y="1927300"/>
            <a:ext cx="3630800" cy="33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62" name="Google Shape;162;p17"/>
          <p:cNvSpPr/>
          <p:nvPr/>
        </p:nvSpPr>
        <p:spPr>
          <a:xfrm>
            <a:off x="8059267" y="1927300"/>
            <a:ext cx="3630800" cy="33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63" name="Google Shape;163;p17"/>
          <p:cNvSpPr>
            <a:spLocks noGrp="1"/>
          </p:cNvSpPr>
          <p:nvPr>
            <p:ph type="ctrTitle"/>
          </p:nvPr>
        </p:nvSpPr>
        <p:spPr>
          <a:xfrm>
            <a:off x="504000" y="580800"/>
            <a:ext cx="11188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4" name="Google Shape;164;p17"/>
          <p:cNvSpPr>
            <a:spLocks noGrp="1"/>
          </p:cNvSpPr>
          <p:nvPr>
            <p:ph type="body" idx="13"/>
          </p:nvPr>
        </p:nvSpPr>
        <p:spPr>
          <a:xfrm>
            <a:off x="542400" y="2404800"/>
            <a:ext cx="36240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5" name="Google Shape;165;p17"/>
          <p:cNvSpPr>
            <a:spLocks noGrp="1"/>
          </p:cNvSpPr>
          <p:nvPr>
            <p:ph type="body" idx="16"/>
          </p:nvPr>
        </p:nvSpPr>
        <p:spPr>
          <a:xfrm>
            <a:off x="542400" y="3278300"/>
            <a:ext cx="3624000" cy="279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6" name="Google Shape;166;p17"/>
          <p:cNvSpPr>
            <a:spLocks noGrp="1"/>
          </p:cNvSpPr>
          <p:nvPr>
            <p:ph type="body" idx="14"/>
          </p:nvPr>
        </p:nvSpPr>
        <p:spPr>
          <a:xfrm>
            <a:off x="4291567" y="2404800"/>
            <a:ext cx="36240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7" name="Google Shape;167;p17"/>
          <p:cNvSpPr>
            <a:spLocks noGrp="1"/>
          </p:cNvSpPr>
          <p:nvPr>
            <p:ph type="body" idx="17"/>
          </p:nvPr>
        </p:nvSpPr>
        <p:spPr>
          <a:xfrm>
            <a:off x="4291567" y="3278300"/>
            <a:ext cx="3624000" cy="279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8" name="Google Shape;168;p17"/>
          <p:cNvSpPr>
            <a:spLocks noGrp="1"/>
          </p:cNvSpPr>
          <p:nvPr>
            <p:ph type="body" idx="15"/>
          </p:nvPr>
        </p:nvSpPr>
        <p:spPr>
          <a:xfrm>
            <a:off x="8040733" y="2404800"/>
            <a:ext cx="36240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9" name="Google Shape;169;p17"/>
          <p:cNvSpPr>
            <a:spLocks noGrp="1"/>
          </p:cNvSpPr>
          <p:nvPr>
            <p:ph type="body" idx="18"/>
          </p:nvPr>
        </p:nvSpPr>
        <p:spPr>
          <a:xfrm>
            <a:off x="8040733" y="3278300"/>
            <a:ext cx="3624000" cy="279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">
  <p:cSld name="CUSTOM_5"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8"/>
          <p:cNvSpPr/>
          <p:nvPr/>
        </p:nvSpPr>
        <p:spPr>
          <a:xfrm>
            <a:off x="0" y="4575600"/>
            <a:ext cx="496000" cy="228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72" name="Google Shape;172;p18"/>
          <p:cNvSpPr/>
          <p:nvPr/>
        </p:nvSpPr>
        <p:spPr>
          <a:xfrm>
            <a:off x="0" y="0"/>
            <a:ext cx="496000" cy="4575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73" name="Google Shape;173;p18"/>
          <p:cNvSpPr/>
          <p:nvPr/>
        </p:nvSpPr>
        <p:spPr>
          <a:xfrm>
            <a:off x="2144633" y="0"/>
            <a:ext cx="100472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74" name="Google Shape;174;p18"/>
          <p:cNvSpPr>
            <a:spLocks noGrp="1"/>
          </p:cNvSpPr>
          <p:nvPr>
            <p:ph type="ctrTitle"/>
          </p:nvPr>
        </p:nvSpPr>
        <p:spPr>
          <a:xfrm rot="-5400000">
            <a:off x="-1851700" y="3064200"/>
            <a:ext cx="62020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175" name="Google Shape;175;p18"/>
          <p:cNvCxnSpPr/>
          <p:nvPr/>
        </p:nvCxnSpPr>
        <p:spPr>
          <a:xfrm rot="10800000">
            <a:off x="2002467" y="635000"/>
            <a:ext cx="104840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6" name="Google Shape;176;p18"/>
          <p:cNvSpPr/>
          <p:nvPr/>
        </p:nvSpPr>
        <p:spPr>
          <a:xfrm rot="5400000">
            <a:off x="2471633" y="528000"/>
            <a:ext cx="214000" cy="2140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77" name="Google Shape;177;p18"/>
          <p:cNvSpPr>
            <a:spLocks noGrp="1"/>
          </p:cNvSpPr>
          <p:nvPr>
            <p:ph type="body" idx="13"/>
          </p:nvPr>
        </p:nvSpPr>
        <p:spPr>
          <a:xfrm>
            <a:off x="2471633" y="1078600"/>
            <a:ext cx="2866800" cy="729600"/>
          </a:xfrm>
          <a:prstGeom prst="rect">
            <a:avLst/>
          </a:prstGeom>
        </p:spPr>
        <p:txBody>
          <a:bodyPr spcFirstLastPara="1" wrap="square" lIns="0" tIns="91425" rIns="0" bIns="91425" anchor="ctr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8" name="Google Shape;178;p18"/>
          <p:cNvSpPr>
            <a:spLocks noGrp="1"/>
          </p:cNvSpPr>
          <p:nvPr>
            <p:ph type="body" idx="16"/>
          </p:nvPr>
        </p:nvSpPr>
        <p:spPr>
          <a:xfrm>
            <a:off x="2471633" y="1918600"/>
            <a:ext cx="2866800" cy="422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9" name="Google Shape;179;p18"/>
          <p:cNvSpPr/>
          <p:nvPr/>
        </p:nvSpPr>
        <p:spPr>
          <a:xfrm rot="5400000">
            <a:off x="5532533" y="528000"/>
            <a:ext cx="214000" cy="2140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80" name="Google Shape;180;p18"/>
          <p:cNvSpPr>
            <a:spLocks noGrp="1"/>
          </p:cNvSpPr>
          <p:nvPr>
            <p:ph type="body" idx="14"/>
          </p:nvPr>
        </p:nvSpPr>
        <p:spPr>
          <a:xfrm>
            <a:off x="5532533" y="1078600"/>
            <a:ext cx="2866800" cy="729600"/>
          </a:xfrm>
          <a:prstGeom prst="rect">
            <a:avLst/>
          </a:prstGeom>
        </p:spPr>
        <p:txBody>
          <a:bodyPr spcFirstLastPara="1" wrap="square" lIns="0" tIns="91425" rIns="0" bIns="91425" anchor="ctr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1" name="Google Shape;181;p18"/>
          <p:cNvSpPr>
            <a:spLocks noGrp="1"/>
          </p:cNvSpPr>
          <p:nvPr>
            <p:ph type="body" idx="17"/>
          </p:nvPr>
        </p:nvSpPr>
        <p:spPr>
          <a:xfrm>
            <a:off x="5532533" y="1918600"/>
            <a:ext cx="2866800" cy="422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2" name="Google Shape;182;p18"/>
          <p:cNvSpPr/>
          <p:nvPr/>
        </p:nvSpPr>
        <p:spPr>
          <a:xfrm rot="5400000">
            <a:off x="8593433" y="528000"/>
            <a:ext cx="214000" cy="2140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83" name="Google Shape;183;p18"/>
          <p:cNvSpPr>
            <a:spLocks noGrp="1"/>
          </p:cNvSpPr>
          <p:nvPr>
            <p:ph type="body" idx="15"/>
          </p:nvPr>
        </p:nvSpPr>
        <p:spPr>
          <a:xfrm>
            <a:off x="8593433" y="1078600"/>
            <a:ext cx="2866800" cy="729600"/>
          </a:xfrm>
          <a:prstGeom prst="rect">
            <a:avLst/>
          </a:prstGeom>
        </p:spPr>
        <p:txBody>
          <a:bodyPr spcFirstLastPara="1" wrap="square" lIns="0" tIns="91425" rIns="0" bIns="91425" anchor="ctr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4" name="Google Shape;184;p18"/>
          <p:cNvSpPr>
            <a:spLocks noGrp="1"/>
          </p:cNvSpPr>
          <p:nvPr>
            <p:ph type="body" idx="18"/>
          </p:nvPr>
        </p:nvSpPr>
        <p:spPr>
          <a:xfrm>
            <a:off x="8593433" y="1918600"/>
            <a:ext cx="2866800" cy="422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 v2">
  <p:cSld name="CUSTOM_6"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9"/>
          <p:cNvSpPr/>
          <p:nvPr/>
        </p:nvSpPr>
        <p:spPr>
          <a:xfrm>
            <a:off x="2789100" y="1720833"/>
            <a:ext cx="6621200" cy="156960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87" name="Google Shape;187;p19"/>
          <p:cNvSpPr/>
          <p:nvPr/>
        </p:nvSpPr>
        <p:spPr>
          <a:xfrm>
            <a:off x="2204033" y="2555167"/>
            <a:ext cx="7962400" cy="1212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cxnSp>
        <p:nvCxnSpPr>
          <p:cNvPr id="188" name="Google Shape;188;p19"/>
          <p:cNvCxnSpPr/>
          <p:nvPr/>
        </p:nvCxnSpPr>
        <p:spPr>
          <a:xfrm rot="10800000">
            <a:off x="6153167" y="1832033"/>
            <a:ext cx="0" cy="44160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189" name="Google Shape;189;p19"/>
          <p:cNvSpPr/>
          <p:nvPr/>
        </p:nvSpPr>
        <p:spPr>
          <a:xfrm>
            <a:off x="1305100" y="2470400"/>
            <a:ext cx="2982400" cy="43876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0" name="Google Shape;190;p19"/>
          <p:cNvSpPr/>
          <p:nvPr/>
        </p:nvSpPr>
        <p:spPr>
          <a:xfrm>
            <a:off x="4604800" y="2470400"/>
            <a:ext cx="2982400" cy="4387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1" name="Google Shape;191;p19"/>
          <p:cNvSpPr/>
          <p:nvPr/>
        </p:nvSpPr>
        <p:spPr>
          <a:xfrm>
            <a:off x="7904500" y="2470400"/>
            <a:ext cx="2982400" cy="43876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2" name="Google Shape;192;p19"/>
          <p:cNvSpPr/>
          <p:nvPr/>
        </p:nvSpPr>
        <p:spPr>
          <a:xfrm>
            <a:off x="1305100" y="6722800"/>
            <a:ext cx="2982400" cy="135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3" name="Google Shape;193;p19"/>
          <p:cNvSpPr/>
          <p:nvPr/>
        </p:nvSpPr>
        <p:spPr>
          <a:xfrm>
            <a:off x="4604800" y="6722800"/>
            <a:ext cx="2982400" cy="135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4" name="Google Shape;194;p19"/>
          <p:cNvSpPr/>
          <p:nvPr/>
        </p:nvSpPr>
        <p:spPr>
          <a:xfrm>
            <a:off x="7904500" y="6722800"/>
            <a:ext cx="2982400" cy="135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5" name="Google Shape;195;p19"/>
          <p:cNvSpPr/>
          <p:nvPr/>
        </p:nvSpPr>
        <p:spPr>
          <a:xfrm>
            <a:off x="2646967" y="2356233"/>
            <a:ext cx="298800" cy="2988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6" name="Google Shape;196;p19"/>
          <p:cNvSpPr/>
          <p:nvPr/>
        </p:nvSpPr>
        <p:spPr>
          <a:xfrm>
            <a:off x="6003767" y="2356233"/>
            <a:ext cx="298800" cy="298800"/>
          </a:xfrm>
          <a:prstGeom prst="ellipse">
            <a:avLst/>
          </a:prstGeom>
          <a:solidFill>
            <a:schemeClr val="lt1"/>
          </a:solidFill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7" name="Google Shape;197;p19"/>
          <p:cNvSpPr/>
          <p:nvPr/>
        </p:nvSpPr>
        <p:spPr>
          <a:xfrm>
            <a:off x="9246233" y="2356233"/>
            <a:ext cx="298800" cy="2988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198" name="Google Shape;198;p19"/>
          <p:cNvSpPr>
            <a:spLocks noGrp="1"/>
          </p:cNvSpPr>
          <p:nvPr>
            <p:ph type="ctrTitle"/>
          </p:nvPr>
        </p:nvSpPr>
        <p:spPr>
          <a:xfrm>
            <a:off x="2788800" y="571200"/>
            <a:ext cx="6619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9" name="Google Shape;199;p19"/>
          <p:cNvSpPr>
            <a:spLocks noGrp="1"/>
          </p:cNvSpPr>
          <p:nvPr>
            <p:ph type="body" idx="14"/>
          </p:nvPr>
        </p:nvSpPr>
        <p:spPr>
          <a:xfrm>
            <a:off x="4872000" y="3096000"/>
            <a:ext cx="2452800" cy="76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0" name="Google Shape;200;p19"/>
          <p:cNvSpPr>
            <a:spLocks noGrp="1"/>
          </p:cNvSpPr>
          <p:nvPr>
            <p:ph type="body" idx="17"/>
          </p:nvPr>
        </p:nvSpPr>
        <p:spPr>
          <a:xfrm>
            <a:off x="4870249" y="4037900"/>
            <a:ext cx="2451600" cy="25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1" name="Google Shape;201;p19"/>
          <p:cNvSpPr>
            <a:spLocks noGrp="1"/>
          </p:cNvSpPr>
          <p:nvPr>
            <p:ph type="body" idx="13"/>
          </p:nvPr>
        </p:nvSpPr>
        <p:spPr>
          <a:xfrm>
            <a:off x="1569600" y="3096000"/>
            <a:ext cx="2452800" cy="76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2" name="Google Shape;202;p19"/>
          <p:cNvSpPr>
            <a:spLocks noGrp="1"/>
          </p:cNvSpPr>
          <p:nvPr>
            <p:ph type="body" idx="16"/>
          </p:nvPr>
        </p:nvSpPr>
        <p:spPr>
          <a:xfrm>
            <a:off x="1569600" y="4037900"/>
            <a:ext cx="2451600" cy="25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3" name="Google Shape;203;p19"/>
          <p:cNvSpPr>
            <a:spLocks noGrp="1"/>
          </p:cNvSpPr>
          <p:nvPr>
            <p:ph type="body" idx="15"/>
          </p:nvPr>
        </p:nvSpPr>
        <p:spPr>
          <a:xfrm>
            <a:off x="8169600" y="3096000"/>
            <a:ext cx="2452800" cy="76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4" name="Google Shape;204;p19"/>
          <p:cNvSpPr>
            <a:spLocks noGrp="1"/>
          </p:cNvSpPr>
          <p:nvPr>
            <p:ph type="body" idx="18"/>
          </p:nvPr>
        </p:nvSpPr>
        <p:spPr>
          <a:xfrm>
            <a:off x="8166100" y="4037900"/>
            <a:ext cx="2451600" cy="25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items on timeline 1">
  <p:cSld name="CUSTOM_7"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6" name="Google Shape;206;p20"/>
          <p:cNvCxnSpPr/>
          <p:nvPr/>
        </p:nvCxnSpPr>
        <p:spPr>
          <a:xfrm rot="10800000">
            <a:off x="-330667" y="2414067"/>
            <a:ext cx="32284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7" name="Google Shape;207;p20"/>
          <p:cNvSpPr/>
          <p:nvPr/>
        </p:nvSpPr>
        <p:spPr>
          <a:xfrm>
            <a:off x="544033" y="2307067"/>
            <a:ext cx="214000" cy="214000"/>
          </a:xfrm>
          <a:prstGeom prst="ellipse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cxnSp>
        <p:nvCxnSpPr>
          <p:cNvPr id="208" name="Google Shape;208;p20"/>
          <p:cNvCxnSpPr/>
          <p:nvPr/>
        </p:nvCxnSpPr>
        <p:spPr>
          <a:xfrm rot="10800000">
            <a:off x="3205633" y="2414067"/>
            <a:ext cx="27364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9" name="Google Shape;209;p20"/>
          <p:cNvSpPr/>
          <p:nvPr/>
        </p:nvSpPr>
        <p:spPr>
          <a:xfrm>
            <a:off x="3588333" y="2307067"/>
            <a:ext cx="214000" cy="214000"/>
          </a:xfrm>
          <a:prstGeom prst="ellipse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cxnSp>
        <p:nvCxnSpPr>
          <p:cNvPr id="210" name="Google Shape;210;p20"/>
          <p:cNvCxnSpPr/>
          <p:nvPr/>
        </p:nvCxnSpPr>
        <p:spPr>
          <a:xfrm rot="10800000">
            <a:off x="6249933" y="2414067"/>
            <a:ext cx="27364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1" name="Google Shape;211;p20"/>
          <p:cNvSpPr/>
          <p:nvPr/>
        </p:nvSpPr>
        <p:spPr>
          <a:xfrm>
            <a:off x="6632633" y="2307067"/>
            <a:ext cx="214000" cy="214000"/>
          </a:xfrm>
          <a:prstGeom prst="ellipse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cxnSp>
        <p:nvCxnSpPr>
          <p:cNvPr id="212" name="Google Shape;212;p20"/>
          <p:cNvCxnSpPr/>
          <p:nvPr/>
        </p:nvCxnSpPr>
        <p:spPr>
          <a:xfrm rot="10800000">
            <a:off x="9294367" y="2414067"/>
            <a:ext cx="315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3" name="Google Shape;213;p20"/>
          <p:cNvSpPr/>
          <p:nvPr/>
        </p:nvSpPr>
        <p:spPr>
          <a:xfrm>
            <a:off x="9676933" y="2307067"/>
            <a:ext cx="214000" cy="214000"/>
          </a:xfrm>
          <a:prstGeom prst="ellipse">
            <a:avLst/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14" name="Google Shape;214;p20"/>
          <p:cNvSpPr>
            <a:spLocks noGrp="1"/>
          </p:cNvSpPr>
          <p:nvPr>
            <p:ph type="body" idx="13"/>
          </p:nvPr>
        </p:nvSpPr>
        <p:spPr>
          <a:xfrm>
            <a:off x="432000" y="2673600"/>
            <a:ext cx="2452800" cy="835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5" name="Google Shape;215;p20"/>
          <p:cNvSpPr>
            <a:spLocks noGrp="1"/>
          </p:cNvSpPr>
          <p:nvPr>
            <p:ph type="body" idx="17"/>
          </p:nvPr>
        </p:nvSpPr>
        <p:spPr>
          <a:xfrm>
            <a:off x="432000" y="3568733"/>
            <a:ext cx="2452800" cy="225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6" name="Google Shape;216;p20"/>
          <p:cNvSpPr>
            <a:spLocks noGrp="1"/>
          </p:cNvSpPr>
          <p:nvPr>
            <p:ph type="body" idx="14"/>
          </p:nvPr>
        </p:nvSpPr>
        <p:spPr>
          <a:xfrm>
            <a:off x="3475200" y="2673600"/>
            <a:ext cx="2452800" cy="835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7" name="Google Shape;217;p20"/>
          <p:cNvSpPr>
            <a:spLocks noGrp="1"/>
          </p:cNvSpPr>
          <p:nvPr>
            <p:ph type="body" idx="18"/>
          </p:nvPr>
        </p:nvSpPr>
        <p:spPr>
          <a:xfrm>
            <a:off x="3475200" y="3568733"/>
            <a:ext cx="2452800" cy="225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8" name="Google Shape;218;p20"/>
          <p:cNvSpPr>
            <a:spLocks noGrp="1"/>
          </p:cNvSpPr>
          <p:nvPr>
            <p:ph type="body" idx="15"/>
          </p:nvPr>
        </p:nvSpPr>
        <p:spPr>
          <a:xfrm>
            <a:off x="6518400" y="2673600"/>
            <a:ext cx="2452800" cy="835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9" name="Google Shape;219;p20"/>
          <p:cNvSpPr>
            <a:spLocks noGrp="1"/>
          </p:cNvSpPr>
          <p:nvPr>
            <p:ph type="body" idx="23"/>
          </p:nvPr>
        </p:nvSpPr>
        <p:spPr>
          <a:xfrm>
            <a:off x="6518400" y="3568733"/>
            <a:ext cx="2452800" cy="225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0" name="Google Shape;220;p20"/>
          <p:cNvSpPr>
            <a:spLocks noGrp="1"/>
          </p:cNvSpPr>
          <p:nvPr>
            <p:ph type="body" idx="16"/>
          </p:nvPr>
        </p:nvSpPr>
        <p:spPr>
          <a:xfrm>
            <a:off x="9566400" y="2673600"/>
            <a:ext cx="2452800" cy="835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1" name="Google Shape;221;p20"/>
          <p:cNvSpPr>
            <a:spLocks noGrp="1"/>
          </p:cNvSpPr>
          <p:nvPr>
            <p:ph type="body" idx="24"/>
          </p:nvPr>
        </p:nvSpPr>
        <p:spPr>
          <a:xfrm>
            <a:off x="9566400" y="3568733"/>
            <a:ext cx="2452800" cy="225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2" name="Google Shape;222;p20"/>
          <p:cNvSpPr>
            <a:spLocks noGrp="1"/>
          </p:cNvSpPr>
          <p:nvPr>
            <p:ph type="ctrTitle"/>
          </p:nvPr>
        </p:nvSpPr>
        <p:spPr>
          <a:xfrm>
            <a:off x="542400" y="624000"/>
            <a:ext cx="1116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slide - v1">
  <p:cSld name="CUSTOM_8"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1"/>
          <p:cNvSpPr>
            <a:spLocks noGrp="1"/>
          </p:cNvSpPr>
          <p:nvPr>
            <p:ph type="pic" idx="12"/>
          </p:nvPr>
        </p:nvSpPr>
        <p:spPr>
          <a:xfrm>
            <a:off x="470400" y="2332800"/>
            <a:ext cx="4305600" cy="4525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25" name="Google Shape;225;p21"/>
          <p:cNvSpPr/>
          <p:nvPr/>
        </p:nvSpPr>
        <p:spPr>
          <a:xfrm>
            <a:off x="4775600" y="455767"/>
            <a:ext cx="6952400" cy="5268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26" name="Google Shape;226;p21"/>
          <p:cNvSpPr/>
          <p:nvPr/>
        </p:nvSpPr>
        <p:spPr>
          <a:xfrm>
            <a:off x="4775600" y="455767"/>
            <a:ext cx="6952400" cy="10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27" name="Google Shape;227;p21"/>
          <p:cNvSpPr>
            <a:spLocks noGrp="1"/>
          </p:cNvSpPr>
          <p:nvPr>
            <p:ph type="body" idx="13"/>
          </p:nvPr>
        </p:nvSpPr>
        <p:spPr>
          <a:xfrm>
            <a:off x="5126167" y="777500"/>
            <a:ext cx="6273600" cy="70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cxnSp>
        <p:nvCxnSpPr>
          <p:cNvPr id="228" name="Google Shape;228;p21"/>
          <p:cNvCxnSpPr/>
          <p:nvPr/>
        </p:nvCxnSpPr>
        <p:spPr>
          <a:xfrm>
            <a:off x="5126167" y="2366767"/>
            <a:ext cx="6274400" cy="0"/>
          </a:xfrm>
          <a:prstGeom prst="straightConnector1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9" name="Google Shape;229;p21"/>
          <p:cNvSpPr>
            <a:spLocks noGrp="1"/>
          </p:cNvSpPr>
          <p:nvPr>
            <p:ph type="body" idx="14"/>
          </p:nvPr>
        </p:nvSpPr>
        <p:spPr>
          <a:xfrm>
            <a:off x="5126167" y="1486632"/>
            <a:ext cx="6273600" cy="66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0" name="Google Shape;230;p21"/>
          <p:cNvSpPr>
            <a:spLocks noGrp="1"/>
          </p:cNvSpPr>
          <p:nvPr>
            <p:ph type="ctrTitle"/>
          </p:nvPr>
        </p:nvSpPr>
        <p:spPr>
          <a:xfrm>
            <a:off x="470400" y="513600"/>
            <a:ext cx="4305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1" name="Google Shape;231;p21"/>
          <p:cNvSpPr>
            <a:spLocks noGrp="1"/>
          </p:cNvSpPr>
          <p:nvPr>
            <p:ph type="body" idx="15"/>
          </p:nvPr>
        </p:nvSpPr>
        <p:spPr>
          <a:xfrm>
            <a:off x="5126567" y="2580100"/>
            <a:ext cx="6273600" cy="27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2">
  <p:cSld name="CUSTOM_9"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2"/>
          <p:cNvSpPr/>
          <p:nvPr/>
        </p:nvSpPr>
        <p:spPr>
          <a:xfrm>
            <a:off x="-3267" y="13800"/>
            <a:ext cx="12192000" cy="233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34" name="Google Shape;234;p22"/>
          <p:cNvSpPr>
            <a:spLocks noGrp="1"/>
          </p:cNvSpPr>
          <p:nvPr>
            <p:ph type="pic" idx="12"/>
          </p:nvPr>
        </p:nvSpPr>
        <p:spPr>
          <a:xfrm>
            <a:off x="6216000" y="14400"/>
            <a:ext cx="4531200" cy="51840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35" name="Google Shape;235;p22"/>
          <p:cNvSpPr>
            <a:spLocks noGrp="1"/>
          </p:cNvSpPr>
          <p:nvPr>
            <p:ph type="body" idx="13"/>
          </p:nvPr>
        </p:nvSpPr>
        <p:spPr>
          <a:xfrm>
            <a:off x="470400" y="2856000"/>
            <a:ext cx="5496000" cy="350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6" name="Google Shape;236;p22"/>
          <p:cNvSpPr>
            <a:spLocks noGrp="1"/>
          </p:cNvSpPr>
          <p:nvPr>
            <p:ph type="ctrTitle"/>
          </p:nvPr>
        </p:nvSpPr>
        <p:spPr>
          <a:xfrm>
            <a:off x="470400" y="422400"/>
            <a:ext cx="51552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7" name="Google Shape;237;p22"/>
          <p:cNvSpPr>
            <a:spLocks noGrp="1"/>
          </p:cNvSpPr>
          <p:nvPr>
            <p:ph type="body" idx="14"/>
          </p:nvPr>
        </p:nvSpPr>
        <p:spPr>
          <a:xfrm>
            <a:off x="6216000" y="5423967"/>
            <a:ext cx="4531200" cy="61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8" name="Google Shape;238;p22"/>
          <p:cNvSpPr>
            <a:spLocks noGrp="1"/>
          </p:cNvSpPr>
          <p:nvPr>
            <p:ph type="body" idx="15"/>
          </p:nvPr>
        </p:nvSpPr>
        <p:spPr>
          <a:xfrm>
            <a:off x="6216000" y="6009733"/>
            <a:ext cx="4531200" cy="61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3">
  <p:cSld name="CUSTOM_10"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3"/>
          <p:cNvSpPr/>
          <p:nvPr/>
        </p:nvSpPr>
        <p:spPr>
          <a:xfrm>
            <a:off x="0" y="0"/>
            <a:ext cx="5931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41" name="Google Shape;241;p23"/>
          <p:cNvSpPr>
            <a:spLocks noGrp="1"/>
          </p:cNvSpPr>
          <p:nvPr>
            <p:ph type="pic" idx="12"/>
          </p:nvPr>
        </p:nvSpPr>
        <p:spPr>
          <a:xfrm>
            <a:off x="695600" y="499200"/>
            <a:ext cx="4540000" cy="350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42" name="Google Shape;242;p23"/>
          <p:cNvSpPr/>
          <p:nvPr/>
        </p:nvSpPr>
        <p:spPr>
          <a:xfrm>
            <a:off x="695600" y="4360600"/>
            <a:ext cx="4540000" cy="1741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43" name="Google Shape;243;p23"/>
          <p:cNvSpPr>
            <a:spLocks noGrp="1"/>
          </p:cNvSpPr>
          <p:nvPr>
            <p:ph type="body" idx="14"/>
          </p:nvPr>
        </p:nvSpPr>
        <p:spPr>
          <a:xfrm>
            <a:off x="820800" y="4597233"/>
            <a:ext cx="4281600" cy="6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4" name="Google Shape;244;p23"/>
          <p:cNvSpPr>
            <a:spLocks noGrp="1"/>
          </p:cNvSpPr>
          <p:nvPr>
            <p:ph type="ctrTitle"/>
          </p:nvPr>
        </p:nvSpPr>
        <p:spPr>
          <a:xfrm>
            <a:off x="6349467" y="496184"/>
            <a:ext cx="5328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5" name="Google Shape;245;p23"/>
          <p:cNvSpPr>
            <a:spLocks noGrp="1"/>
          </p:cNvSpPr>
          <p:nvPr>
            <p:ph type="body" idx="13"/>
          </p:nvPr>
        </p:nvSpPr>
        <p:spPr>
          <a:xfrm>
            <a:off x="6349467" y="1465417"/>
            <a:ext cx="5328000" cy="489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6" name="Google Shape;246;p23"/>
          <p:cNvSpPr>
            <a:spLocks noGrp="1"/>
          </p:cNvSpPr>
          <p:nvPr>
            <p:ph type="body" idx="15"/>
          </p:nvPr>
        </p:nvSpPr>
        <p:spPr>
          <a:xfrm>
            <a:off x="820800" y="5227155"/>
            <a:ext cx="4281600" cy="63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1">
  <p:cSld name="CUSTOM_11"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4"/>
          <p:cNvSpPr/>
          <p:nvPr/>
        </p:nvSpPr>
        <p:spPr>
          <a:xfrm>
            <a:off x="-100" y="4153139"/>
            <a:ext cx="12388400" cy="287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49" name="Google Shape;249;p24"/>
          <p:cNvSpPr/>
          <p:nvPr/>
        </p:nvSpPr>
        <p:spPr>
          <a:xfrm>
            <a:off x="-100" y="4026733"/>
            <a:ext cx="12388400" cy="126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50" name="Google Shape;250;p24"/>
          <p:cNvSpPr/>
          <p:nvPr/>
        </p:nvSpPr>
        <p:spPr>
          <a:xfrm>
            <a:off x="982867" y="5120167"/>
            <a:ext cx="83200" cy="893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51" name="Google Shape;251;p24"/>
          <p:cNvSpPr/>
          <p:nvPr/>
        </p:nvSpPr>
        <p:spPr>
          <a:xfrm>
            <a:off x="4957916" y="5127033"/>
            <a:ext cx="83200" cy="893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52" name="Google Shape;252;p24"/>
          <p:cNvSpPr/>
          <p:nvPr/>
        </p:nvSpPr>
        <p:spPr>
          <a:xfrm>
            <a:off x="8932933" y="5123600"/>
            <a:ext cx="83200" cy="893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53" name="Google Shape;253;p24"/>
          <p:cNvSpPr>
            <a:spLocks noGrp="1"/>
          </p:cNvSpPr>
          <p:nvPr>
            <p:ph type="body" idx="13"/>
          </p:nvPr>
        </p:nvSpPr>
        <p:spPr>
          <a:xfrm>
            <a:off x="1343967" y="5520000"/>
            <a:ext cx="2644800" cy="66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4" name="Google Shape;254;p24"/>
          <p:cNvSpPr>
            <a:spLocks noGrp="1"/>
          </p:cNvSpPr>
          <p:nvPr>
            <p:ph type="body" idx="14"/>
          </p:nvPr>
        </p:nvSpPr>
        <p:spPr>
          <a:xfrm>
            <a:off x="5318999" y="5520000"/>
            <a:ext cx="2644800" cy="66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5" name="Google Shape;255;p24"/>
          <p:cNvSpPr>
            <a:spLocks noGrp="1"/>
          </p:cNvSpPr>
          <p:nvPr>
            <p:ph type="body" idx="15"/>
          </p:nvPr>
        </p:nvSpPr>
        <p:spPr>
          <a:xfrm>
            <a:off x="9292800" y="5520000"/>
            <a:ext cx="2644800" cy="66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6" name="Google Shape;256;p24"/>
          <p:cNvSpPr>
            <a:spLocks noGrp="1"/>
          </p:cNvSpPr>
          <p:nvPr>
            <p:ph type="pic" idx="12"/>
          </p:nvPr>
        </p:nvSpPr>
        <p:spPr>
          <a:xfrm>
            <a:off x="6432000" y="0"/>
            <a:ext cx="5755200" cy="4027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57" name="Google Shape;257;p24"/>
          <p:cNvSpPr>
            <a:spLocks noGrp="1"/>
          </p:cNvSpPr>
          <p:nvPr>
            <p:ph type="ctrTitle"/>
          </p:nvPr>
        </p:nvSpPr>
        <p:spPr>
          <a:xfrm>
            <a:off x="575500" y="1603200"/>
            <a:ext cx="5328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95" name="Google Shape;995;p91" title="Text placeholder"/>
          <p:cNvSpPr txBox="1"/>
          <p:nvPr userDrawn="1"/>
        </p:nvSpPr>
        <p:spPr>
          <a:xfrm>
            <a:off x="1343967" y="5169900"/>
            <a:ext cx="2646000" cy="34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Number</a:t>
            </a:r>
            <a:endParaRPr sz="20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96" name="Google Shape;996;p91" title="Text placeholder"/>
          <p:cNvSpPr txBox="1"/>
          <p:nvPr userDrawn="1"/>
        </p:nvSpPr>
        <p:spPr>
          <a:xfrm>
            <a:off x="5318999" y="5173804"/>
            <a:ext cx="2587200" cy="34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Email</a:t>
            </a:r>
            <a:endParaRPr sz="20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97" name="Google Shape;997;p91" title="Text placeholder"/>
          <p:cNvSpPr txBox="1"/>
          <p:nvPr userDrawn="1"/>
        </p:nvSpPr>
        <p:spPr>
          <a:xfrm>
            <a:off x="9292800" y="5171852"/>
            <a:ext cx="2646000" cy="34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Site Link</a:t>
            </a:r>
            <a:endParaRPr sz="20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2">
  <p:cSld name="CUSTOM_12"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25"/>
          <p:cNvSpPr/>
          <p:nvPr/>
        </p:nvSpPr>
        <p:spPr>
          <a:xfrm>
            <a:off x="4304400" y="0"/>
            <a:ext cx="7887600" cy="6390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60" name="Google Shape;260;p25"/>
          <p:cNvSpPr>
            <a:spLocks noGrp="1"/>
          </p:cNvSpPr>
          <p:nvPr>
            <p:ph type="pic" idx="12"/>
          </p:nvPr>
        </p:nvSpPr>
        <p:spPr>
          <a:xfrm>
            <a:off x="0" y="0"/>
            <a:ext cx="4304400" cy="4304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61" name="Google Shape;261;p25"/>
          <p:cNvSpPr>
            <a:spLocks noGrp="1"/>
          </p:cNvSpPr>
          <p:nvPr>
            <p:ph type="ctrTitle"/>
          </p:nvPr>
        </p:nvSpPr>
        <p:spPr>
          <a:xfrm>
            <a:off x="306600" y="4723100"/>
            <a:ext cx="369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2" name="Google Shape;262;p25"/>
          <p:cNvSpPr>
            <a:spLocks noGrp="1"/>
          </p:cNvSpPr>
          <p:nvPr>
            <p:ph type="body" idx="13"/>
          </p:nvPr>
        </p:nvSpPr>
        <p:spPr>
          <a:xfrm>
            <a:off x="4822845" y="836467"/>
            <a:ext cx="6911200" cy="53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3" name="Google Shape;263;p25"/>
          <p:cNvSpPr>
            <a:spLocks noGrp="1"/>
          </p:cNvSpPr>
          <p:nvPr>
            <p:ph type="body" idx="14"/>
          </p:nvPr>
        </p:nvSpPr>
        <p:spPr>
          <a:xfrm>
            <a:off x="4822845" y="2065267"/>
            <a:ext cx="6911200" cy="53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4" name="Google Shape;264;p25"/>
          <p:cNvSpPr>
            <a:spLocks noGrp="1"/>
          </p:cNvSpPr>
          <p:nvPr>
            <p:ph type="body" idx="15"/>
          </p:nvPr>
        </p:nvSpPr>
        <p:spPr>
          <a:xfrm>
            <a:off x="4822845" y="3289267"/>
            <a:ext cx="6911200" cy="53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5" name="Google Shape;265;p25"/>
          <p:cNvSpPr>
            <a:spLocks noGrp="1"/>
          </p:cNvSpPr>
          <p:nvPr>
            <p:ph type="body" idx="16"/>
          </p:nvPr>
        </p:nvSpPr>
        <p:spPr>
          <a:xfrm>
            <a:off x="4822845" y="4518067"/>
            <a:ext cx="6911200" cy="14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09" name="Google Shape;1009;p92" title="Text placeholder"/>
          <p:cNvSpPr txBox="1"/>
          <p:nvPr userDrawn="1"/>
        </p:nvSpPr>
        <p:spPr>
          <a:xfrm>
            <a:off x="4820059" y="441500"/>
            <a:ext cx="6914400" cy="3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Number</a:t>
            </a:r>
            <a:endParaRPr sz="20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010" name="Google Shape;1010;p92" title="Text placeholder"/>
          <p:cNvSpPr txBox="1"/>
          <p:nvPr userDrawn="1"/>
        </p:nvSpPr>
        <p:spPr>
          <a:xfrm>
            <a:off x="4820059" y="1668900"/>
            <a:ext cx="6914400" cy="3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Email</a:t>
            </a:r>
            <a:endParaRPr sz="20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011" name="Google Shape;1011;p92" title="Text placeholder"/>
          <p:cNvSpPr txBox="1"/>
          <p:nvPr userDrawn="1"/>
        </p:nvSpPr>
        <p:spPr>
          <a:xfrm>
            <a:off x="4820059" y="2896299"/>
            <a:ext cx="6914400" cy="3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Site Link</a:t>
            </a:r>
            <a:endParaRPr sz="20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012" name="Google Shape;1012;p92" title="Text placeholder"/>
          <p:cNvSpPr txBox="1"/>
          <p:nvPr userDrawn="1"/>
        </p:nvSpPr>
        <p:spPr>
          <a:xfrm>
            <a:off x="4820059" y="4123699"/>
            <a:ext cx="6914400" cy="36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Address</a:t>
            </a:r>
            <a:endParaRPr sz="20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CUSTOM_13"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6"/>
          <p:cNvSpPr/>
          <p:nvPr/>
        </p:nvSpPr>
        <p:spPr>
          <a:xfrm>
            <a:off x="0" y="6383751"/>
            <a:ext cx="12192000" cy="48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68" name="Google Shape;268;p26"/>
          <p:cNvSpPr/>
          <p:nvPr/>
        </p:nvSpPr>
        <p:spPr>
          <a:xfrm>
            <a:off x="0" y="3431700"/>
            <a:ext cx="1289600" cy="3431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69" name="Google Shape;269;p26"/>
          <p:cNvSpPr/>
          <p:nvPr/>
        </p:nvSpPr>
        <p:spPr>
          <a:xfrm>
            <a:off x="0" y="0"/>
            <a:ext cx="1289600" cy="343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70" name="Google Shape;270;p26"/>
          <p:cNvSpPr>
            <a:spLocks noGrp="1"/>
          </p:cNvSpPr>
          <p:nvPr>
            <p:ph type="title"/>
          </p:nvPr>
        </p:nvSpPr>
        <p:spPr>
          <a:xfrm>
            <a:off x="1983833" y="1862200"/>
            <a:ext cx="9602800" cy="313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>
              <a:defRPr b="1"/>
            </a:lvl1pPr>
            <a:lvl2pPr>
              <a:defRPr b="1"/>
            </a:lvl2pPr>
            <a:lvl3pPr>
              <a:defRPr b="1"/>
            </a:lvl3pPr>
            <a:lvl4pPr>
              <a:defRPr b="1"/>
            </a:lvl4pPr>
            <a:lvl5pPr>
              <a:defRPr b="1"/>
            </a:lvl5pPr>
            <a:lvl6pPr>
              <a:defRPr b="1"/>
            </a:lvl6pPr>
            <a:lvl7pPr>
              <a:defRPr b="1"/>
            </a:lvl7pPr>
            <a:lvl8pPr>
              <a:defRPr b="1"/>
            </a:lvl8pPr>
            <a:lvl9pPr>
              <a:defRPr b="1"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v2">
  <p:cSld name="CUSTOM_13_1"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27"/>
          <p:cNvSpPr/>
          <p:nvPr/>
        </p:nvSpPr>
        <p:spPr>
          <a:xfrm>
            <a:off x="0" y="6383751"/>
            <a:ext cx="12192000" cy="48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73" name="Google Shape;273;p27"/>
          <p:cNvSpPr/>
          <p:nvPr/>
        </p:nvSpPr>
        <p:spPr>
          <a:xfrm>
            <a:off x="0" y="3431700"/>
            <a:ext cx="1289600" cy="3431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74" name="Google Shape;274;p27"/>
          <p:cNvSpPr/>
          <p:nvPr/>
        </p:nvSpPr>
        <p:spPr>
          <a:xfrm>
            <a:off x="0" y="0"/>
            <a:ext cx="1289600" cy="343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75" name="Google Shape;275;p27"/>
          <p:cNvSpPr>
            <a:spLocks noGrp="1"/>
          </p:cNvSpPr>
          <p:nvPr>
            <p:ph type="title"/>
          </p:nvPr>
        </p:nvSpPr>
        <p:spPr>
          <a:xfrm>
            <a:off x="1983833" y="1756933"/>
            <a:ext cx="9602800" cy="313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>
              <a:defRPr b="1"/>
            </a:lvl1pPr>
            <a:lvl2pPr>
              <a:defRPr b="1"/>
            </a:lvl2pPr>
            <a:lvl3pPr>
              <a:defRPr b="1"/>
            </a:lvl3pPr>
            <a:lvl4pPr>
              <a:defRPr b="1"/>
            </a:lvl4pPr>
            <a:lvl5pPr>
              <a:defRPr b="1"/>
            </a:lvl5pPr>
            <a:lvl6pPr>
              <a:defRPr b="1"/>
            </a:lvl6pPr>
            <a:lvl7pPr>
              <a:defRPr b="1"/>
            </a:lvl7pPr>
            <a:lvl8pPr>
              <a:defRPr b="1"/>
            </a:lvl8pPr>
            <a:lvl9pPr>
              <a:defRPr b="1"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76" name="Google Shape;276;p27"/>
          <p:cNvSpPr>
            <a:spLocks noGrp="1"/>
          </p:cNvSpPr>
          <p:nvPr>
            <p:ph type="body" idx="13"/>
          </p:nvPr>
        </p:nvSpPr>
        <p:spPr>
          <a:xfrm>
            <a:off x="1983833" y="5764400"/>
            <a:ext cx="9602800" cy="613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team members slide - v1">
  <p:cSld name="CUSTOM_14"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28"/>
          <p:cNvSpPr>
            <a:spLocks noGrp="1"/>
          </p:cNvSpPr>
          <p:nvPr>
            <p:ph type="pic" idx="12"/>
          </p:nvPr>
        </p:nvSpPr>
        <p:spPr>
          <a:xfrm>
            <a:off x="1113600" y="1891200"/>
            <a:ext cx="4766400" cy="2596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79" name="Google Shape;279;p28"/>
          <p:cNvSpPr/>
          <p:nvPr/>
        </p:nvSpPr>
        <p:spPr>
          <a:xfrm>
            <a:off x="1113600" y="4488000"/>
            <a:ext cx="4766400" cy="165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80" name="Google Shape;280;p28"/>
          <p:cNvSpPr>
            <a:spLocks noGrp="1"/>
          </p:cNvSpPr>
          <p:nvPr>
            <p:ph type="pic" idx="22"/>
          </p:nvPr>
        </p:nvSpPr>
        <p:spPr>
          <a:xfrm>
            <a:off x="6312000" y="1891200"/>
            <a:ext cx="4766400" cy="2596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81" name="Google Shape;281;p28"/>
          <p:cNvSpPr/>
          <p:nvPr/>
        </p:nvSpPr>
        <p:spPr>
          <a:xfrm>
            <a:off x="6312000" y="4488000"/>
            <a:ext cx="4766400" cy="1650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82" name="Google Shape;282;p28"/>
          <p:cNvSpPr>
            <a:spLocks noGrp="1"/>
          </p:cNvSpPr>
          <p:nvPr>
            <p:ph type="ctrTitle"/>
          </p:nvPr>
        </p:nvSpPr>
        <p:spPr>
          <a:xfrm>
            <a:off x="1113600" y="465600"/>
            <a:ext cx="996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83" name="Google Shape;283;p28"/>
          <p:cNvSpPr>
            <a:spLocks noGrp="1"/>
          </p:cNvSpPr>
          <p:nvPr>
            <p:ph type="body" idx="16"/>
          </p:nvPr>
        </p:nvSpPr>
        <p:spPr>
          <a:xfrm>
            <a:off x="1200000" y="5263880"/>
            <a:ext cx="4593600" cy="650400"/>
          </a:xfrm>
          <a:prstGeom prst="rect">
            <a:avLst/>
          </a:prstGeom>
        </p:spPr>
        <p:txBody>
          <a:bodyPr spcFirstLastPara="1" wrap="square" lIns="90000" tIns="91425" rIns="9000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4" name="Google Shape;284;p28"/>
          <p:cNvSpPr>
            <a:spLocks noGrp="1"/>
          </p:cNvSpPr>
          <p:nvPr>
            <p:ph type="body" idx="13"/>
          </p:nvPr>
        </p:nvSpPr>
        <p:spPr>
          <a:xfrm>
            <a:off x="1200000" y="4712101"/>
            <a:ext cx="4593600" cy="447200"/>
          </a:xfrm>
          <a:prstGeom prst="rect">
            <a:avLst/>
          </a:prstGeom>
        </p:spPr>
        <p:txBody>
          <a:bodyPr spcFirstLastPara="1" wrap="square" lIns="90000" tIns="91425" rIns="9000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5" name="Google Shape;285;p28"/>
          <p:cNvSpPr>
            <a:spLocks noGrp="1"/>
          </p:cNvSpPr>
          <p:nvPr>
            <p:ph type="body" idx="15"/>
          </p:nvPr>
        </p:nvSpPr>
        <p:spPr>
          <a:xfrm>
            <a:off x="6398400" y="5260976"/>
            <a:ext cx="4593600" cy="650400"/>
          </a:xfrm>
          <a:prstGeom prst="rect">
            <a:avLst/>
          </a:prstGeom>
        </p:spPr>
        <p:txBody>
          <a:bodyPr spcFirstLastPara="1" wrap="square" lIns="90000" tIns="91425" rIns="9000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6" name="Google Shape;286;p28"/>
          <p:cNvSpPr>
            <a:spLocks noGrp="1"/>
          </p:cNvSpPr>
          <p:nvPr>
            <p:ph type="body" idx="14"/>
          </p:nvPr>
        </p:nvSpPr>
        <p:spPr>
          <a:xfrm>
            <a:off x="6398400" y="4712101"/>
            <a:ext cx="4593600" cy="447200"/>
          </a:xfrm>
          <a:prstGeom prst="rect">
            <a:avLst/>
          </a:prstGeom>
        </p:spPr>
        <p:txBody>
          <a:bodyPr spcFirstLastPara="1" wrap="square" lIns="90000" tIns="91425" rIns="9000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Team Members slide - v2">
  <p:cSld name="CUSTOM_15"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29"/>
          <p:cNvSpPr/>
          <p:nvPr/>
        </p:nvSpPr>
        <p:spPr>
          <a:xfrm>
            <a:off x="14400" y="9600"/>
            <a:ext cx="12192000" cy="367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89" name="Google Shape;289;p29"/>
          <p:cNvSpPr>
            <a:spLocks noGrp="1"/>
          </p:cNvSpPr>
          <p:nvPr>
            <p:ph type="pic" idx="12"/>
          </p:nvPr>
        </p:nvSpPr>
        <p:spPr>
          <a:xfrm>
            <a:off x="1156800" y="1142400"/>
            <a:ext cx="2899200" cy="315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90" name="Google Shape;290;p29"/>
          <p:cNvSpPr/>
          <p:nvPr/>
        </p:nvSpPr>
        <p:spPr>
          <a:xfrm>
            <a:off x="1156800" y="4300800"/>
            <a:ext cx="2899200" cy="2009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91" name="Google Shape;291;p29"/>
          <p:cNvSpPr>
            <a:spLocks noGrp="1"/>
          </p:cNvSpPr>
          <p:nvPr>
            <p:ph type="body" idx="15"/>
          </p:nvPr>
        </p:nvSpPr>
        <p:spPr>
          <a:xfrm>
            <a:off x="1209600" y="5237920"/>
            <a:ext cx="2793600" cy="534000"/>
          </a:xfrm>
          <a:prstGeom prst="rect">
            <a:avLst/>
          </a:prstGeom>
        </p:spPr>
        <p:txBody>
          <a:bodyPr spcFirstLastPara="1" wrap="square" lIns="90000" tIns="91425" rIns="9000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2" name="Google Shape;292;p29"/>
          <p:cNvSpPr>
            <a:spLocks noGrp="1"/>
          </p:cNvSpPr>
          <p:nvPr>
            <p:ph type="body" idx="13"/>
          </p:nvPr>
        </p:nvSpPr>
        <p:spPr>
          <a:xfrm>
            <a:off x="1209600" y="4618068"/>
            <a:ext cx="2793600" cy="534000"/>
          </a:xfrm>
          <a:prstGeom prst="rect">
            <a:avLst/>
          </a:prstGeom>
        </p:spPr>
        <p:txBody>
          <a:bodyPr spcFirstLastPara="1" wrap="square" lIns="90000" tIns="91425" rIns="9000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3" name="Google Shape;293;p29"/>
          <p:cNvSpPr>
            <a:spLocks noGrp="1"/>
          </p:cNvSpPr>
          <p:nvPr>
            <p:ph type="pic" idx="22"/>
          </p:nvPr>
        </p:nvSpPr>
        <p:spPr>
          <a:xfrm>
            <a:off x="4176000" y="1142400"/>
            <a:ext cx="2899200" cy="315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94" name="Google Shape;294;p29"/>
          <p:cNvSpPr/>
          <p:nvPr/>
        </p:nvSpPr>
        <p:spPr>
          <a:xfrm>
            <a:off x="4176000" y="4300800"/>
            <a:ext cx="2899200" cy="2009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295" name="Google Shape;295;p29"/>
          <p:cNvSpPr>
            <a:spLocks noGrp="1"/>
          </p:cNvSpPr>
          <p:nvPr>
            <p:ph type="body" idx="16"/>
          </p:nvPr>
        </p:nvSpPr>
        <p:spPr>
          <a:xfrm>
            <a:off x="4228800" y="5237920"/>
            <a:ext cx="2793600" cy="534000"/>
          </a:xfrm>
          <a:prstGeom prst="rect">
            <a:avLst/>
          </a:prstGeom>
        </p:spPr>
        <p:txBody>
          <a:bodyPr spcFirstLastPara="1" wrap="square" lIns="90000" tIns="91425" rIns="9000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6" name="Google Shape;296;p29"/>
          <p:cNvSpPr>
            <a:spLocks noGrp="1"/>
          </p:cNvSpPr>
          <p:nvPr>
            <p:ph type="body" idx="14"/>
          </p:nvPr>
        </p:nvSpPr>
        <p:spPr>
          <a:xfrm>
            <a:off x="4228800" y="4618068"/>
            <a:ext cx="2793600" cy="534000"/>
          </a:xfrm>
          <a:prstGeom prst="rect">
            <a:avLst/>
          </a:prstGeom>
        </p:spPr>
        <p:txBody>
          <a:bodyPr spcFirstLastPara="1" wrap="square" lIns="90000" tIns="91425" rIns="9000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7" name="Google Shape;297;p29"/>
          <p:cNvSpPr>
            <a:spLocks noGrp="1"/>
          </p:cNvSpPr>
          <p:nvPr>
            <p:ph type="ctrTitle"/>
          </p:nvPr>
        </p:nvSpPr>
        <p:spPr>
          <a:xfrm>
            <a:off x="7320000" y="1142400"/>
            <a:ext cx="422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Team Members slide - v3">
  <p:cSld name="CUSTOM_16"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30"/>
          <p:cNvSpPr/>
          <p:nvPr/>
        </p:nvSpPr>
        <p:spPr>
          <a:xfrm>
            <a:off x="5976000" y="1411200"/>
            <a:ext cx="5573200" cy="1905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00" name="Google Shape;300;p30"/>
          <p:cNvSpPr>
            <a:spLocks noGrp="1"/>
          </p:cNvSpPr>
          <p:nvPr>
            <p:ph type="pic" idx="12"/>
          </p:nvPr>
        </p:nvSpPr>
        <p:spPr>
          <a:xfrm>
            <a:off x="6182400" y="1156800"/>
            <a:ext cx="1190400" cy="11904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01" name="Google Shape;301;p30"/>
          <p:cNvSpPr/>
          <p:nvPr/>
        </p:nvSpPr>
        <p:spPr>
          <a:xfrm>
            <a:off x="6182400" y="1156800"/>
            <a:ext cx="1190400" cy="11904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02" name="Google Shape;302;p30"/>
          <p:cNvSpPr>
            <a:spLocks noGrp="1"/>
          </p:cNvSpPr>
          <p:nvPr>
            <p:ph type="body" idx="14"/>
          </p:nvPr>
        </p:nvSpPr>
        <p:spPr>
          <a:xfrm>
            <a:off x="7574400" y="2385367"/>
            <a:ext cx="3657200" cy="53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3" name="Google Shape;303;p30"/>
          <p:cNvSpPr>
            <a:spLocks noGrp="1"/>
          </p:cNvSpPr>
          <p:nvPr>
            <p:ph type="body" idx="13"/>
          </p:nvPr>
        </p:nvSpPr>
        <p:spPr>
          <a:xfrm>
            <a:off x="7574400" y="1761367"/>
            <a:ext cx="3657200" cy="53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4" name="Google Shape;304;p30"/>
          <p:cNvSpPr/>
          <p:nvPr/>
        </p:nvSpPr>
        <p:spPr>
          <a:xfrm>
            <a:off x="5976000" y="3792000"/>
            <a:ext cx="5573200" cy="1905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05" name="Google Shape;305;p30"/>
          <p:cNvSpPr>
            <a:spLocks noGrp="1"/>
          </p:cNvSpPr>
          <p:nvPr>
            <p:ph type="pic" idx="22"/>
          </p:nvPr>
        </p:nvSpPr>
        <p:spPr>
          <a:xfrm>
            <a:off x="6182400" y="3537600"/>
            <a:ext cx="1190400" cy="11904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06" name="Google Shape;306;p30"/>
          <p:cNvSpPr/>
          <p:nvPr/>
        </p:nvSpPr>
        <p:spPr>
          <a:xfrm>
            <a:off x="6182400" y="3537600"/>
            <a:ext cx="1190400" cy="11904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07" name="Google Shape;307;p30"/>
          <p:cNvSpPr>
            <a:spLocks noGrp="1"/>
          </p:cNvSpPr>
          <p:nvPr>
            <p:ph type="body" idx="16"/>
          </p:nvPr>
        </p:nvSpPr>
        <p:spPr>
          <a:xfrm>
            <a:off x="7574400" y="4766167"/>
            <a:ext cx="3657200" cy="53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8" name="Google Shape;308;p30"/>
          <p:cNvSpPr>
            <a:spLocks noGrp="1"/>
          </p:cNvSpPr>
          <p:nvPr>
            <p:ph type="body" idx="15"/>
          </p:nvPr>
        </p:nvSpPr>
        <p:spPr>
          <a:xfrm>
            <a:off x="7574400" y="4142167"/>
            <a:ext cx="3657200" cy="53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9" name="Google Shape;309;p30"/>
          <p:cNvSpPr>
            <a:spLocks noGrp="1"/>
          </p:cNvSpPr>
          <p:nvPr>
            <p:ph type="ctrTitle"/>
          </p:nvPr>
        </p:nvSpPr>
        <p:spPr>
          <a:xfrm>
            <a:off x="1190400" y="1411200"/>
            <a:ext cx="44448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310" name="Google Shape;310;p30"/>
          <p:cNvCxnSpPr/>
          <p:nvPr/>
        </p:nvCxnSpPr>
        <p:spPr>
          <a:xfrm>
            <a:off x="1331293" y="652315"/>
            <a:ext cx="1282400" cy="0"/>
          </a:xfrm>
          <a:prstGeom prst="straightConnector1">
            <a:avLst/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Team Members slide - v1">
  <p:cSld name="CUSTOM_17"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31"/>
          <p:cNvSpPr/>
          <p:nvPr/>
        </p:nvSpPr>
        <p:spPr>
          <a:xfrm>
            <a:off x="1551567" y="1727367"/>
            <a:ext cx="2394800" cy="42188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13" name="Google Shape;313;p31"/>
          <p:cNvSpPr/>
          <p:nvPr/>
        </p:nvSpPr>
        <p:spPr>
          <a:xfrm>
            <a:off x="1551567" y="5847300"/>
            <a:ext cx="2394800" cy="988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14" name="Google Shape;314;p31"/>
          <p:cNvSpPr/>
          <p:nvPr/>
        </p:nvSpPr>
        <p:spPr>
          <a:xfrm>
            <a:off x="4935433" y="1727367"/>
            <a:ext cx="2394800" cy="42188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15" name="Google Shape;315;p31"/>
          <p:cNvSpPr/>
          <p:nvPr/>
        </p:nvSpPr>
        <p:spPr>
          <a:xfrm>
            <a:off x="4935433" y="5847300"/>
            <a:ext cx="2394800" cy="988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16" name="Google Shape;316;p31"/>
          <p:cNvSpPr/>
          <p:nvPr/>
        </p:nvSpPr>
        <p:spPr>
          <a:xfrm>
            <a:off x="8319300" y="1727367"/>
            <a:ext cx="2394800" cy="42188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17" name="Google Shape;317;p31"/>
          <p:cNvSpPr/>
          <p:nvPr/>
        </p:nvSpPr>
        <p:spPr>
          <a:xfrm>
            <a:off x="8319300" y="5847300"/>
            <a:ext cx="2394800" cy="988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18" name="Google Shape;318;p31"/>
          <p:cNvSpPr>
            <a:spLocks noGrp="1"/>
          </p:cNvSpPr>
          <p:nvPr>
            <p:ph type="pic" idx="12"/>
          </p:nvPr>
        </p:nvSpPr>
        <p:spPr>
          <a:xfrm>
            <a:off x="1742400" y="1948800"/>
            <a:ext cx="2011200" cy="201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19" name="Google Shape;319;p31"/>
          <p:cNvSpPr>
            <a:spLocks noGrp="1"/>
          </p:cNvSpPr>
          <p:nvPr>
            <p:ph type="body" idx="16"/>
          </p:nvPr>
        </p:nvSpPr>
        <p:spPr>
          <a:xfrm>
            <a:off x="1742400" y="4848000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0" name="Google Shape;320;p31"/>
          <p:cNvSpPr>
            <a:spLocks noGrp="1"/>
          </p:cNvSpPr>
          <p:nvPr>
            <p:ph type="body" idx="13"/>
          </p:nvPr>
        </p:nvSpPr>
        <p:spPr>
          <a:xfrm>
            <a:off x="1742400" y="4128000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1" name="Google Shape;321;p31"/>
          <p:cNvSpPr>
            <a:spLocks noGrp="1"/>
          </p:cNvSpPr>
          <p:nvPr>
            <p:ph type="pic" idx="22"/>
          </p:nvPr>
        </p:nvSpPr>
        <p:spPr>
          <a:xfrm>
            <a:off x="5126400" y="1948800"/>
            <a:ext cx="2011200" cy="201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22" name="Google Shape;322;p31"/>
          <p:cNvSpPr>
            <a:spLocks noGrp="1"/>
          </p:cNvSpPr>
          <p:nvPr>
            <p:ph type="body" idx="17"/>
          </p:nvPr>
        </p:nvSpPr>
        <p:spPr>
          <a:xfrm>
            <a:off x="5126400" y="4848000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3" name="Google Shape;323;p31"/>
          <p:cNvSpPr>
            <a:spLocks noGrp="1"/>
          </p:cNvSpPr>
          <p:nvPr>
            <p:ph type="body" idx="14"/>
          </p:nvPr>
        </p:nvSpPr>
        <p:spPr>
          <a:xfrm>
            <a:off x="5126400" y="4128000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4" name="Google Shape;324;p31"/>
          <p:cNvSpPr>
            <a:spLocks noGrp="1"/>
          </p:cNvSpPr>
          <p:nvPr>
            <p:ph type="pic" idx="32"/>
          </p:nvPr>
        </p:nvSpPr>
        <p:spPr>
          <a:xfrm>
            <a:off x="8510400" y="1948800"/>
            <a:ext cx="2011200" cy="201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25" name="Google Shape;325;p31"/>
          <p:cNvSpPr>
            <a:spLocks noGrp="1"/>
          </p:cNvSpPr>
          <p:nvPr>
            <p:ph type="body" idx="18"/>
          </p:nvPr>
        </p:nvSpPr>
        <p:spPr>
          <a:xfrm>
            <a:off x="8510400" y="4848000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6" name="Google Shape;326;p31"/>
          <p:cNvSpPr>
            <a:spLocks noGrp="1"/>
          </p:cNvSpPr>
          <p:nvPr>
            <p:ph type="body" idx="15"/>
          </p:nvPr>
        </p:nvSpPr>
        <p:spPr>
          <a:xfrm>
            <a:off x="8510400" y="4128000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7" name="Google Shape;327;p31"/>
          <p:cNvSpPr>
            <a:spLocks noGrp="1"/>
          </p:cNvSpPr>
          <p:nvPr>
            <p:ph type="ctrTitle"/>
          </p:nvPr>
        </p:nvSpPr>
        <p:spPr>
          <a:xfrm>
            <a:off x="1550400" y="480000"/>
            <a:ext cx="91632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Team Members  slide - v2">
  <p:cSld name="CUSTOM_18"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32"/>
          <p:cNvSpPr/>
          <p:nvPr/>
        </p:nvSpPr>
        <p:spPr>
          <a:xfrm>
            <a:off x="3798033" y="1471400"/>
            <a:ext cx="2394800" cy="4151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30" name="Google Shape;330;p32"/>
          <p:cNvSpPr/>
          <p:nvPr/>
        </p:nvSpPr>
        <p:spPr>
          <a:xfrm>
            <a:off x="6544267" y="1471400"/>
            <a:ext cx="2394800" cy="4151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31" name="Google Shape;331;p32"/>
          <p:cNvSpPr/>
          <p:nvPr/>
        </p:nvSpPr>
        <p:spPr>
          <a:xfrm>
            <a:off x="9290500" y="1471400"/>
            <a:ext cx="2394800" cy="4151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32" name="Google Shape;332;p32"/>
          <p:cNvSpPr>
            <a:spLocks noGrp="1"/>
          </p:cNvSpPr>
          <p:nvPr>
            <p:ph type="pic" idx="12"/>
          </p:nvPr>
        </p:nvSpPr>
        <p:spPr>
          <a:xfrm>
            <a:off x="3988800" y="1694400"/>
            <a:ext cx="2011200" cy="201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33" name="Google Shape;333;p32"/>
          <p:cNvSpPr>
            <a:spLocks noGrp="1"/>
          </p:cNvSpPr>
          <p:nvPr>
            <p:ph type="pic" idx="22"/>
          </p:nvPr>
        </p:nvSpPr>
        <p:spPr>
          <a:xfrm>
            <a:off x="6739200" y="1694400"/>
            <a:ext cx="2011200" cy="201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34" name="Google Shape;334;p32"/>
          <p:cNvSpPr>
            <a:spLocks noGrp="1"/>
          </p:cNvSpPr>
          <p:nvPr>
            <p:ph type="pic" idx="32"/>
          </p:nvPr>
        </p:nvSpPr>
        <p:spPr>
          <a:xfrm>
            <a:off x="9484800" y="1694400"/>
            <a:ext cx="2011200" cy="201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35" name="Google Shape;335;p32"/>
          <p:cNvSpPr>
            <a:spLocks noGrp="1"/>
          </p:cNvSpPr>
          <p:nvPr>
            <p:ph type="body" idx="16"/>
          </p:nvPr>
        </p:nvSpPr>
        <p:spPr>
          <a:xfrm>
            <a:off x="3988800" y="4580367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6" name="Google Shape;336;p32"/>
          <p:cNvSpPr>
            <a:spLocks noGrp="1"/>
          </p:cNvSpPr>
          <p:nvPr>
            <p:ph type="body" idx="13"/>
          </p:nvPr>
        </p:nvSpPr>
        <p:spPr>
          <a:xfrm>
            <a:off x="3988800" y="3860367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7" name="Google Shape;337;p32"/>
          <p:cNvSpPr>
            <a:spLocks noGrp="1"/>
          </p:cNvSpPr>
          <p:nvPr>
            <p:ph type="body" idx="18"/>
          </p:nvPr>
        </p:nvSpPr>
        <p:spPr>
          <a:xfrm>
            <a:off x="9484800" y="4580367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8" name="Google Shape;338;p32"/>
          <p:cNvSpPr>
            <a:spLocks noGrp="1"/>
          </p:cNvSpPr>
          <p:nvPr>
            <p:ph type="body" idx="15"/>
          </p:nvPr>
        </p:nvSpPr>
        <p:spPr>
          <a:xfrm>
            <a:off x="9484800" y="3860367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9" name="Google Shape;339;p32"/>
          <p:cNvSpPr>
            <a:spLocks noGrp="1"/>
          </p:cNvSpPr>
          <p:nvPr>
            <p:ph type="body" idx="17"/>
          </p:nvPr>
        </p:nvSpPr>
        <p:spPr>
          <a:xfrm>
            <a:off x="6739200" y="4580367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0" name="Google Shape;340;p32"/>
          <p:cNvSpPr>
            <a:spLocks noGrp="1"/>
          </p:cNvSpPr>
          <p:nvPr>
            <p:ph type="body" idx="14"/>
          </p:nvPr>
        </p:nvSpPr>
        <p:spPr>
          <a:xfrm>
            <a:off x="6739200" y="3860367"/>
            <a:ext cx="20112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1" name="Google Shape;341;p32"/>
          <p:cNvSpPr>
            <a:spLocks noGrp="1"/>
          </p:cNvSpPr>
          <p:nvPr>
            <p:ph type="ctrTitle"/>
          </p:nvPr>
        </p:nvSpPr>
        <p:spPr>
          <a:xfrm>
            <a:off x="409600" y="1471400"/>
            <a:ext cx="30372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Team Members  slide - v3">
  <p:cSld name="CUSTOM_19"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33"/>
          <p:cNvSpPr/>
          <p:nvPr/>
        </p:nvSpPr>
        <p:spPr>
          <a:xfrm>
            <a:off x="-1800" y="3195900"/>
            <a:ext cx="12192000" cy="3662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44" name="Google Shape;344;p33"/>
          <p:cNvSpPr>
            <a:spLocks noGrp="1"/>
          </p:cNvSpPr>
          <p:nvPr>
            <p:ph type="pic" idx="12"/>
          </p:nvPr>
        </p:nvSpPr>
        <p:spPr>
          <a:xfrm>
            <a:off x="1800000" y="2150400"/>
            <a:ext cx="1910400" cy="19104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45" name="Google Shape;345;p33"/>
          <p:cNvSpPr/>
          <p:nvPr/>
        </p:nvSpPr>
        <p:spPr>
          <a:xfrm>
            <a:off x="1800000" y="2150400"/>
            <a:ext cx="1910400" cy="19104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46" name="Google Shape;346;p33"/>
          <p:cNvSpPr>
            <a:spLocks noGrp="1"/>
          </p:cNvSpPr>
          <p:nvPr>
            <p:ph type="body" idx="16"/>
          </p:nvPr>
        </p:nvSpPr>
        <p:spPr>
          <a:xfrm>
            <a:off x="1464000" y="4948800"/>
            <a:ext cx="2587200" cy="758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7" name="Google Shape;347;p33"/>
          <p:cNvSpPr>
            <a:spLocks noGrp="1"/>
          </p:cNvSpPr>
          <p:nvPr>
            <p:ph type="body" idx="13"/>
          </p:nvPr>
        </p:nvSpPr>
        <p:spPr>
          <a:xfrm>
            <a:off x="1464000" y="4233600"/>
            <a:ext cx="25872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8" name="Google Shape;348;p33"/>
          <p:cNvSpPr>
            <a:spLocks noGrp="1"/>
          </p:cNvSpPr>
          <p:nvPr>
            <p:ph type="pic" idx="22"/>
          </p:nvPr>
        </p:nvSpPr>
        <p:spPr>
          <a:xfrm>
            <a:off x="5136000" y="2150400"/>
            <a:ext cx="1910400" cy="19104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49" name="Google Shape;349;p33"/>
          <p:cNvSpPr/>
          <p:nvPr/>
        </p:nvSpPr>
        <p:spPr>
          <a:xfrm>
            <a:off x="5136000" y="2150400"/>
            <a:ext cx="1910400" cy="19104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50" name="Google Shape;350;p33"/>
          <p:cNvSpPr>
            <a:spLocks noGrp="1"/>
          </p:cNvSpPr>
          <p:nvPr>
            <p:ph type="body" idx="17"/>
          </p:nvPr>
        </p:nvSpPr>
        <p:spPr>
          <a:xfrm>
            <a:off x="4800000" y="4948800"/>
            <a:ext cx="2587200" cy="758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1" name="Google Shape;351;p33"/>
          <p:cNvSpPr>
            <a:spLocks noGrp="1"/>
          </p:cNvSpPr>
          <p:nvPr>
            <p:ph type="body" idx="14"/>
          </p:nvPr>
        </p:nvSpPr>
        <p:spPr>
          <a:xfrm>
            <a:off x="4800000" y="4233600"/>
            <a:ext cx="25872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2" name="Google Shape;352;p33"/>
          <p:cNvSpPr>
            <a:spLocks noGrp="1"/>
          </p:cNvSpPr>
          <p:nvPr>
            <p:ph type="pic" idx="32"/>
          </p:nvPr>
        </p:nvSpPr>
        <p:spPr>
          <a:xfrm>
            <a:off x="8476800" y="2150400"/>
            <a:ext cx="1910400" cy="19104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53" name="Google Shape;353;p33"/>
          <p:cNvSpPr/>
          <p:nvPr/>
        </p:nvSpPr>
        <p:spPr>
          <a:xfrm>
            <a:off x="8476800" y="2150400"/>
            <a:ext cx="1910400" cy="19104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54" name="Google Shape;354;p33"/>
          <p:cNvSpPr>
            <a:spLocks noGrp="1"/>
          </p:cNvSpPr>
          <p:nvPr>
            <p:ph type="body" idx="18"/>
          </p:nvPr>
        </p:nvSpPr>
        <p:spPr>
          <a:xfrm>
            <a:off x="8140800" y="4948800"/>
            <a:ext cx="2587200" cy="758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5" name="Google Shape;355;p33"/>
          <p:cNvSpPr>
            <a:spLocks noGrp="1"/>
          </p:cNvSpPr>
          <p:nvPr>
            <p:ph type="body" idx="15"/>
          </p:nvPr>
        </p:nvSpPr>
        <p:spPr>
          <a:xfrm>
            <a:off x="8140800" y="4233600"/>
            <a:ext cx="25872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6" name="Google Shape;356;p33"/>
          <p:cNvSpPr>
            <a:spLocks noGrp="1"/>
          </p:cNvSpPr>
          <p:nvPr>
            <p:ph type="ctrTitle"/>
          </p:nvPr>
        </p:nvSpPr>
        <p:spPr>
          <a:xfrm>
            <a:off x="1176000" y="580800"/>
            <a:ext cx="98112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Team Members  slide - v1">
  <p:cSld name="CUSTOM_20"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34"/>
          <p:cNvSpPr>
            <a:spLocks noGrp="1"/>
          </p:cNvSpPr>
          <p:nvPr>
            <p:ph type="pic" idx="12"/>
          </p:nvPr>
        </p:nvSpPr>
        <p:spPr>
          <a:xfrm>
            <a:off x="523200" y="1976651"/>
            <a:ext cx="2596800" cy="2275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59" name="Google Shape;359;p34"/>
          <p:cNvSpPr>
            <a:spLocks noGrp="1"/>
          </p:cNvSpPr>
          <p:nvPr>
            <p:ph type="body" idx="17"/>
          </p:nvPr>
        </p:nvSpPr>
        <p:spPr>
          <a:xfrm>
            <a:off x="532800" y="5219444"/>
            <a:ext cx="25968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0" name="Google Shape;360;p34"/>
          <p:cNvSpPr>
            <a:spLocks noGrp="1"/>
          </p:cNvSpPr>
          <p:nvPr>
            <p:ph type="body" idx="13"/>
          </p:nvPr>
        </p:nvSpPr>
        <p:spPr>
          <a:xfrm>
            <a:off x="532800" y="4492751"/>
            <a:ext cx="25968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1" name="Google Shape;361;p34"/>
          <p:cNvSpPr/>
          <p:nvPr/>
        </p:nvSpPr>
        <p:spPr>
          <a:xfrm>
            <a:off x="524667" y="6250467"/>
            <a:ext cx="2594800" cy="11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62" name="Google Shape;362;p34"/>
          <p:cNvSpPr>
            <a:spLocks noGrp="1"/>
          </p:cNvSpPr>
          <p:nvPr>
            <p:ph type="pic" idx="22"/>
          </p:nvPr>
        </p:nvSpPr>
        <p:spPr>
          <a:xfrm>
            <a:off x="3369600" y="1976651"/>
            <a:ext cx="2596800" cy="2275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63" name="Google Shape;363;p34"/>
          <p:cNvSpPr>
            <a:spLocks noGrp="1"/>
          </p:cNvSpPr>
          <p:nvPr>
            <p:ph type="body" idx="18"/>
          </p:nvPr>
        </p:nvSpPr>
        <p:spPr>
          <a:xfrm>
            <a:off x="3379200" y="5219444"/>
            <a:ext cx="25968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4" name="Google Shape;364;p34"/>
          <p:cNvSpPr>
            <a:spLocks noGrp="1"/>
          </p:cNvSpPr>
          <p:nvPr>
            <p:ph type="body" idx="14"/>
          </p:nvPr>
        </p:nvSpPr>
        <p:spPr>
          <a:xfrm>
            <a:off x="3379200" y="4492751"/>
            <a:ext cx="25968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5" name="Google Shape;365;p34"/>
          <p:cNvSpPr/>
          <p:nvPr/>
        </p:nvSpPr>
        <p:spPr>
          <a:xfrm>
            <a:off x="3371067" y="6250467"/>
            <a:ext cx="2594800" cy="118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66" name="Google Shape;366;p34"/>
          <p:cNvSpPr>
            <a:spLocks noGrp="1"/>
          </p:cNvSpPr>
          <p:nvPr>
            <p:ph type="pic" idx="32"/>
          </p:nvPr>
        </p:nvSpPr>
        <p:spPr>
          <a:xfrm>
            <a:off x="6211200" y="1976651"/>
            <a:ext cx="2596800" cy="2275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67" name="Google Shape;367;p34"/>
          <p:cNvSpPr>
            <a:spLocks noGrp="1"/>
          </p:cNvSpPr>
          <p:nvPr>
            <p:ph type="body" idx="23"/>
          </p:nvPr>
        </p:nvSpPr>
        <p:spPr>
          <a:xfrm>
            <a:off x="6220800" y="5219444"/>
            <a:ext cx="25968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8" name="Google Shape;368;p34"/>
          <p:cNvSpPr>
            <a:spLocks noGrp="1"/>
          </p:cNvSpPr>
          <p:nvPr>
            <p:ph type="body" idx="15"/>
          </p:nvPr>
        </p:nvSpPr>
        <p:spPr>
          <a:xfrm>
            <a:off x="6220800" y="4492751"/>
            <a:ext cx="25968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9" name="Google Shape;369;p34"/>
          <p:cNvSpPr/>
          <p:nvPr/>
        </p:nvSpPr>
        <p:spPr>
          <a:xfrm>
            <a:off x="6212667" y="6250467"/>
            <a:ext cx="2594800" cy="11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70" name="Google Shape;370;p34"/>
          <p:cNvSpPr>
            <a:spLocks noGrp="1"/>
          </p:cNvSpPr>
          <p:nvPr>
            <p:ph type="pic" idx="42"/>
          </p:nvPr>
        </p:nvSpPr>
        <p:spPr>
          <a:xfrm>
            <a:off x="9052800" y="1976651"/>
            <a:ext cx="2596800" cy="2275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71" name="Google Shape;371;p34"/>
          <p:cNvSpPr>
            <a:spLocks noGrp="1"/>
          </p:cNvSpPr>
          <p:nvPr>
            <p:ph type="body" idx="24"/>
          </p:nvPr>
        </p:nvSpPr>
        <p:spPr>
          <a:xfrm>
            <a:off x="9062400" y="5219444"/>
            <a:ext cx="25968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2" name="Google Shape;372;p34"/>
          <p:cNvSpPr>
            <a:spLocks noGrp="1"/>
          </p:cNvSpPr>
          <p:nvPr>
            <p:ph type="body" idx="16"/>
          </p:nvPr>
        </p:nvSpPr>
        <p:spPr>
          <a:xfrm>
            <a:off x="9062400" y="4492751"/>
            <a:ext cx="25968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3" name="Google Shape;373;p34"/>
          <p:cNvSpPr/>
          <p:nvPr/>
        </p:nvSpPr>
        <p:spPr>
          <a:xfrm>
            <a:off x="9054267" y="6250467"/>
            <a:ext cx="2594800" cy="118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74" name="Google Shape;374;p34"/>
          <p:cNvSpPr>
            <a:spLocks noGrp="1"/>
          </p:cNvSpPr>
          <p:nvPr>
            <p:ph type="ctrTitle"/>
          </p:nvPr>
        </p:nvSpPr>
        <p:spPr>
          <a:xfrm>
            <a:off x="1190400" y="710400"/>
            <a:ext cx="98112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Team Members  slide - v2">
  <p:cSld name="CUSTOM_21">
    <p:spTree>
      <p:nvGrpSpPr>
        <p:cNvPr id="1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35"/>
          <p:cNvSpPr/>
          <p:nvPr/>
        </p:nvSpPr>
        <p:spPr>
          <a:xfrm>
            <a:off x="1570367" y="2419600"/>
            <a:ext cx="4210800" cy="137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77" name="Google Shape;377;p35"/>
          <p:cNvSpPr>
            <a:spLocks noGrp="1"/>
          </p:cNvSpPr>
          <p:nvPr>
            <p:ph type="pic" idx="12"/>
          </p:nvPr>
        </p:nvSpPr>
        <p:spPr>
          <a:xfrm>
            <a:off x="814967" y="2367567"/>
            <a:ext cx="1483200" cy="1483200"/>
          </a:xfrm>
          <a:prstGeom prst="ellipse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378" name="Google Shape;378;p35"/>
          <p:cNvSpPr/>
          <p:nvPr/>
        </p:nvSpPr>
        <p:spPr>
          <a:xfrm>
            <a:off x="814967" y="2367567"/>
            <a:ext cx="1483200" cy="14832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79" name="Google Shape;379;p35"/>
          <p:cNvSpPr>
            <a:spLocks noGrp="1"/>
          </p:cNvSpPr>
          <p:nvPr>
            <p:ph type="body" idx="15"/>
          </p:nvPr>
        </p:nvSpPr>
        <p:spPr>
          <a:xfrm>
            <a:off x="2451767" y="3164367"/>
            <a:ext cx="31840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0" name="Google Shape;380;p35"/>
          <p:cNvSpPr>
            <a:spLocks noGrp="1"/>
          </p:cNvSpPr>
          <p:nvPr>
            <p:ph type="body" idx="13"/>
          </p:nvPr>
        </p:nvSpPr>
        <p:spPr>
          <a:xfrm>
            <a:off x="2451767" y="2511567"/>
            <a:ext cx="31840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1" name="Google Shape;381;p35"/>
          <p:cNvSpPr>
            <a:spLocks noGrp="1"/>
          </p:cNvSpPr>
          <p:nvPr>
            <p:ph type="ctrTitle"/>
          </p:nvPr>
        </p:nvSpPr>
        <p:spPr>
          <a:xfrm>
            <a:off x="1190400" y="745900"/>
            <a:ext cx="98112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82" name="Google Shape;382;p35"/>
          <p:cNvSpPr/>
          <p:nvPr/>
        </p:nvSpPr>
        <p:spPr>
          <a:xfrm>
            <a:off x="7007567" y="2419633"/>
            <a:ext cx="4210800" cy="137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83" name="Google Shape;383;p35"/>
          <p:cNvSpPr>
            <a:spLocks noGrp="1"/>
          </p:cNvSpPr>
          <p:nvPr>
            <p:ph type="pic" idx="22"/>
          </p:nvPr>
        </p:nvSpPr>
        <p:spPr>
          <a:xfrm>
            <a:off x="6252167" y="2367600"/>
            <a:ext cx="1483200" cy="1483200"/>
          </a:xfrm>
          <a:prstGeom prst="ellipse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384" name="Google Shape;384;p35"/>
          <p:cNvSpPr/>
          <p:nvPr/>
        </p:nvSpPr>
        <p:spPr>
          <a:xfrm>
            <a:off x="6252167" y="2367600"/>
            <a:ext cx="1483200" cy="14832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85" name="Google Shape;385;p35"/>
          <p:cNvSpPr>
            <a:spLocks noGrp="1"/>
          </p:cNvSpPr>
          <p:nvPr>
            <p:ph type="body" idx="16"/>
          </p:nvPr>
        </p:nvSpPr>
        <p:spPr>
          <a:xfrm>
            <a:off x="7888967" y="3164400"/>
            <a:ext cx="31840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6" name="Google Shape;386;p35"/>
          <p:cNvSpPr>
            <a:spLocks noGrp="1"/>
          </p:cNvSpPr>
          <p:nvPr>
            <p:ph type="body" idx="14"/>
          </p:nvPr>
        </p:nvSpPr>
        <p:spPr>
          <a:xfrm>
            <a:off x="7888967" y="2511600"/>
            <a:ext cx="31840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7" name="Google Shape;387;p35"/>
          <p:cNvSpPr/>
          <p:nvPr/>
        </p:nvSpPr>
        <p:spPr>
          <a:xfrm>
            <a:off x="1570367" y="4382267"/>
            <a:ext cx="4210800" cy="137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88" name="Google Shape;388;p35"/>
          <p:cNvSpPr>
            <a:spLocks noGrp="1"/>
          </p:cNvSpPr>
          <p:nvPr>
            <p:ph type="pic" idx="32"/>
          </p:nvPr>
        </p:nvSpPr>
        <p:spPr>
          <a:xfrm>
            <a:off x="814967" y="4330233"/>
            <a:ext cx="1483200" cy="1483200"/>
          </a:xfrm>
          <a:prstGeom prst="ellipse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389" name="Google Shape;389;p35"/>
          <p:cNvSpPr/>
          <p:nvPr/>
        </p:nvSpPr>
        <p:spPr>
          <a:xfrm>
            <a:off x="814967" y="4330233"/>
            <a:ext cx="1483200" cy="14832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90" name="Google Shape;390;p35"/>
          <p:cNvSpPr>
            <a:spLocks noGrp="1"/>
          </p:cNvSpPr>
          <p:nvPr>
            <p:ph type="body" idx="23"/>
          </p:nvPr>
        </p:nvSpPr>
        <p:spPr>
          <a:xfrm>
            <a:off x="2451767" y="5127033"/>
            <a:ext cx="31840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1" name="Google Shape;391;p35"/>
          <p:cNvSpPr>
            <a:spLocks noGrp="1"/>
          </p:cNvSpPr>
          <p:nvPr>
            <p:ph type="body" idx="17"/>
          </p:nvPr>
        </p:nvSpPr>
        <p:spPr>
          <a:xfrm>
            <a:off x="2451767" y="4474233"/>
            <a:ext cx="31840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2" name="Google Shape;392;p35"/>
          <p:cNvSpPr/>
          <p:nvPr/>
        </p:nvSpPr>
        <p:spPr>
          <a:xfrm>
            <a:off x="7007567" y="4382300"/>
            <a:ext cx="4210800" cy="137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93" name="Google Shape;393;p35"/>
          <p:cNvSpPr>
            <a:spLocks noGrp="1"/>
          </p:cNvSpPr>
          <p:nvPr>
            <p:ph type="pic" idx="42"/>
          </p:nvPr>
        </p:nvSpPr>
        <p:spPr>
          <a:xfrm>
            <a:off x="6252167" y="4330267"/>
            <a:ext cx="1483200" cy="1483200"/>
          </a:xfrm>
          <a:prstGeom prst="ellipse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394" name="Google Shape;394;p35"/>
          <p:cNvSpPr/>
          <p:nvPr/>
        </p:nvSpPr>
        <p:spPr>
          <a:xfrm>
            <a:off x="6252167" y="4330267"/>
            <a:ext cx="1483200" cy="14832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95" name="Google Shape;395;p35"/>
          <p:cNvSpPr>
            <a:spLocks noGrp="1"/>
          </p:cNvSpPr>
          <p:nvPr>
            <p:ph type="body" idx="24"/>
          </p:nvPr>
        </p:nvSpPr>
        <p:spPr>
          <a:xfrm>
            <a:off x="7888967" y="5127067"/>
            <a:ext cx="31840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6" name="Google Shape;396;p35"/>
          <p:cNvSpPr>
            <a:spLocks noGrp="1"/>
          </p:cNvSpPr>
          <p:nvPr>
            <p:ph type="body" idx="18"/>
          </p:nvPr>
        </p:nvSpPr>
        <p:spPr>
          <a:xfrm>
            <a:off x="7888967" y="4474267"/>
            <a:ext cx="3184000" cy="6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Team Members  slide - v3">
  <p:cSld name="CUSTOM_22"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36"/>
          <p:cNvSpPr/>
          <p:nvPr/>
        </p:nvSpPr>
        <p:spPr>
          <a:xfrm>
            <a:off x="8200" y="-21300"/>
            <a:ext cx="12192000" cy="3591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399" name="Google Shape;399;p36"/>
          <p:cNvSpPr>
            <a:spLocks noGrp="1"/>
          </p:cNvSpPr>
          <p:nvPr>
            <p:ph type="pic" idx="12"/>
          </p:nvPr>
        </p:nvSpPr>
        <p:spPr>
          <a:xfrm>
            <a:off x="508800" y="1564800"/>
            <a:ext cx="2683200" cy="3345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00" name="Google Shape;400;p36"/>
          <p:cNvSpPr/>
          <p:nvPr/>
        </p:nvSpPr>
        <p:spPr>
          <a:xfrm>
            <a:off x="507100" y="1447800"/>
            <a:ext cx="2682400" cy="11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401" name="Google Shape;401;p36"/>
          <p:cNvSpPr>
            <a:spLocks noGrp="1"/>
          </p:cNvSpPr>
          <p:nvPr>
            <p:ph type="body" idx="17"/>
          </p:nvPr>
        </p:nvSpPr>
        <p:spPr>
          <a:xfrm>
            <a:off x="536400" y="5831205"/>
            <a:ext cx="2683200" cy="5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2" name="Google Shape;402;p36"/>
          <p:cNvSpPr>
            <a:spLocks noGrp="1"/>
          </p:cNvSpPr>
          <p:nvPr>
            <p:ph type="body" idx="13"/>
          </p:nvPr>
        </p:nvSpPr>
        <p:spPr>
          <a:xfrm>
            <a:off x="536400" y="5088951"/>
            <a:ext cx="2683200" cy="5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3" name="Google Shape;403;p36"/>
          <p:cNvSpPr>
            <a:spLocks noGrp="1"/>
          </p:cNvSpPr>
          <p:nvPr>
            <p:ph type="pic" idx="22"/>
          </p:nvPr>
        </p:nvSpPr>
        <p:spPr>
          <a:xfrm>
            <a:off x="3371300" y="1566488"/>
            <a:ext cx="2683200" cy="3345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04" name="Google Shape;404;p36"/>
          <p:cNvSpPr/>
          <p:nvPr/>
        </p:nvSpPr>
        <p:spPr>
          <a:xfrm>
            <a:off x="3369600" y="1449600"/>
            <a:ext cx="2682400" cy="11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405" name="Google Shape;405;p36"/>
          <p:cNvSpPr>
            <a:spLocks noGrp="1"/>
          </p:cNvSpPr>
          <p:nvPr>
            <p:ph type="body" idx="18"/>
          </p:nvPr>
        </p:nvSpPr>
        <p:spPr>
          <a:xfrm>
            <a:off x="3398900" y="5833325"/>
            <a:ext cx="2683200" cy="5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6" name="Google Shape;406;p36"/>
          <p:cNvSpPr>
            <a:spLocks noGrp="1"/>
          </p:cNvSpPr>
          <p:nvPr>
            <p:ph type="body" idx="14"/>
          </p:nvPr>
        </p:nvSpPr>
        <p:spPr>
          <a:xfrm>
            <a:off x="3398900" y="5091069"/>
            <a:ext cx="2683200" cy="5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7" name="Google Shape;407;p36"/>
          <p:cNvSpPr>
            <a:spLocks noGrp="1"/>
          </p:cNvSpPr>
          <p:nvPr>
            <p:ph type="pic" idx="32"/>
          </p:nvPr>
        </p:nvSpPr>
        <p:spPr>
          <a:xfrm>
            <a:off x="6198500" y="1566488"/>
            <a:ext cx="2683200" cy="3345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08" name="Google Shape;408;p36"/>
          <p:cNvSpPr/>
          <p:nvPr/>
        </p:nvSpPr>
        <p:spPr>
          <a:xfrm>
            <a:off x="6196800" y="1449600"/>
            <a:ext cx="2682400" cy="11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409" name="Google Shape;409;p36"/>
          <p:cNvSpPr>
            <a:spLocks noGrp="1"/>
          </p:cNvSpPr>
          <p:nvPr>
            <p:ph type="body" idx="23"/>
          </p:nvPr>
        </p:nvSpPr>
        <p:spPr>
          <a:xfrm>
            <a:off x="6226100" y="5833325"/>
            <a:ext cx="2683200" cy="5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0" name="Google Shape;410;p36"/>
          <p:cNvSpPr>
            <a:spLocks noGrp="1"/>
          </p:cNvSpPr>
          <p:nvPr>
            <p:ph type="body" idx="15"/>
          </p:nvPr>
        </p:nvSpPr>
        <p:spPr>
          <a:xfrm>
            <a:off x="6226100" y="5091069"/>
            <a:ext cx="2683200" cy="5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1" name="Google Shape;411;p36"/>
          <p:cNvSpPr>
            <a:spLocks noGrp="1"/>
          </p:cNvSpPr>
          <p:nvPr>
            <p:ph type="pic" idx="42"/>
          </p:nvPr>
        </p:nvSpPr>
        <p:spPr>
          <a:xfrm>
            <a:off x="9020900" y="1566488"/>
            <a:ext cx="2683200" cy="3345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12" name="Google Shape;412;p36"/>
          <p:cNvSpPr/>
          <p:nvPr/>
        </p:nvSpPr>
        <p:spPr>
          <a:xfrm>
            <a:off x="9019200" y="1449600"/>
            <a:ext cx="2682400" cy="11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413" name="Google Shape;413;p36"/>
          <p:cNvSpPr>
            <a:spLocks noGrp="1"/>
          </p:cNvSpPr>
          <p:nvPr>
            <p:ph type="body" idx="24"/>
          </p:nvPr>
        </p:nvSpPr>
        <p:spPr>
          <a:xfrm>
            <a:off x="9048500" y="5833325"/>
            <a:ext cx="2683200" cy="5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4" name="Google Shape;414;p36"/>
          <p:cNvSpPr>
            <a:spLocks noGrp="1"/>
          </p:cNvSpPr>
          <p:nvPr>
            <p:ph type="body" idx="16"/>
          </p:nvPr>
        </p:nvSpPr>
        <p:spPr>
          <a:xfrm>
            <a:off x="9048500" y="5091069"/>
            <a:ext cx="2683200" cy="588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5" name="Google Shape;415;p36"/>
          <p:cNvSpPr>
            <a:spLocks noGrp="1"/>
          </p:cNvSpPr>
          <p:nvPr>
            <p:ph type="ctrTitle"/>
          </p:nvPr>
        </p:nvSpPr>
        <p:spPr>
          <a:xfrm>
            <a:off x="461100" y="353700"/>
            <a:ext cx="112404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Pricing Plans">
  <p:cSld name="3 Pricing Plans"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p37"/>
          <p:cNvSpPr/>
          <p:nvPr/>
        </p:nvSpPr>
        <p:spPr>
          <a:xfrm>
            <a:off x="0" y="4267200"/>
            <a:ext cx="12192000" cy="2590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18" name="Google Shape;418;p37"/>
          <p:cNvSpPr/>
          <p:nvPr/>
        </p:nvSpPr>
        <p:spPr>
          <a:xfrm>
            <a:off x="2107175" y="3262420"/>
            <a:ext cx="2495200" cy="2590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19" name="Google Shape;419;p37"/>
          <p:cNvSpPr/>
          <p:nvPr/>
        </p:nvSpPr>
        <p:spPr>
          <a:xfrm>
            <a:off x="2107184" y="3262427"/>
            <a:ext cx="2495200" cy="11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0" name="Google Shape;420;p37"/>
          <p:cNvSpPr/>
          <p:nvPr/>
        </p:nvSpPr>
        <p:spPr>
          <a:xfrm>
            <a:off x="4848424" y="3262420"/>
            <a:ext cx="2495200" cy="2590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1" name="Google Shape;421;p37"/>
          <p:cNvSpPr/>
          <p:nvPr/>
        </p:nvSpPr>
        <p:spPr>
          <a:xfrm>
            <a:off x="4848433" y="3262427"/>
            <a:ext cx="2495200" cy="11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2" name="Google Shape;422;p37"/>
          <p:cNvSpPr/>
          <p:nvPr/>
        </p:nvSpPr>
        <p:spPr>
          <a:xfrm>
            <a:off x="7589673" y="3262420"/>
            <a:ext cx="2495200" cy="2590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3" name="Google Shape;423;p37"/>
          <p:cNvSpPr/>
          <p:nvPr/>
        </p:nvSpPr>
        <p:spPr>
          <a:xfrm>
            <a:off x="7589683" y="3262427"/>
            <a:ext cx="2495200" cy="11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4" name="Google Shape;424;p37"/>
          <p:cNvSpPr>
            <a:spLocks noGrp="1"/>
          </p:cNvSpPr>
          <p:nvPr>
            <p:ph type="ctrTitle"/>
          </p:nvPr>
        </p:nvSpPr>
        <p:spPr>
          <a:xfrm>
            <a:off x="4800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25" name="Google Shape;425;p37"/>
          <p:cNvSpPr>
            <a:spLocks noGrp="1"/>
          </p:cNvSpPr>
          <p:nvPr>
            <p:ph type="body" idx="14"/>
          </p:nvPr>
        </p:nvSpPr>
        <p:spPr>
          <a:xfrm>
            <a:off x="4800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6" name="Google Shape;426;p37"/>
          <p:cNvSpPr>
            <a:spLocks noGrp="1"/>
          </p:cNvSpPr>
          <p:nvPr>
            <p:ph type="body" idx="13"/>
          </p:nvPr>
        </p:nvSpPr>
        <p:spPr>
          <a:xfrm>
            <a:off x="4800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Pricing Plans">
  <p:cSld name="2 Pricing Plans"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38"/>
          <p:cNvSpPr/>
          <p:nvPr/>
        </p:nvSpPr>
        <p:spPr>
          <a:xfrm>
            <a:off x="6165209" y="1082791"/>
            <a:ext cx="5546800" cy="2126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9" name="Google Shape;429;p38"/>
          <p:cNvSpPr/>
          <p:nvPr/>
        </p:nvSpPr>
        <p:spPr>
          <a:xfrm>
            <a:off x="8789707" y="1508592"/>
            <a:ext cx="76176" cy="152424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21600" y="10800"/>
                </a:move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34275" tIns="34275" rIns="342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rgbClr val="595959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0" name="Google Shape;430;p38"/>
          <p:cNvSpPr/>
          <p:nvPr/>
        </p:nvSpPr>
        <p:spPr>
          <a:xfrm>
            <a:off x="8789707" y="2069935"/>
            <a:ext cx="76176" cy="152424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21600" y="10800"/>
                </a:move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34275" tIns="34275" rIns="342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rgbClr val="595959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1" name="Google Shape;431;p38"/>
          <p:cNvSpPr/>
          <p:nvPr/>
        </p:nvSpPr>
        <p:spPr>
          <a:xfrm>
            <a:off x="8789707" y="2631276"/>
            <a:ext cx="76176" cy="152424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21600" y="10800"/>
                </a:move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34275" tIns="34275" rIns="342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rgbClr val="595959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2" name="Google Shape;432;p38"/>
          <p:cNvSpPr/>
          <p:nvPr/>
        </p:nvSpPr>
        <p:spPr>
          <a:xfrm>
            <a:off x="5641589" y="1442159"/>
            <a:ext cx="2801600" cy="140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3" name="Google Shape;433;p38"/>
          <p:cNvSpPr/>
          <p:nvPr/>
        </p:nvSpPr>
        <p:spPr>
          <a:xfrm>
            <a:off x="6165209" y="3644424"/>
            <a:ext cx="5546800" cy="2126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4" name="Google Shape;434;p38"/>
          <p:cNvSpPr/>
          <p:nvPr/>
        </p:nvSpPr>
        <p:spPr>
          <a:xfrm>
            <a:off x="5641589" y="4003791"/>
            <a:ext cx="2801600" cy="140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5" name="Google Shape;435;p38"/>
          <p:cNvSpPr/>
          <p:nvPr/>
        </p:nvSpPr>
        <p:spPr>
          <a:xfrm>
            <a:off x="8789707" y="4074592"/>
            <a:ext cx="76176" cy="152424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21600" y="10800"/>
                </a:move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34275" tIns="34275" rIns="342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rgbClr val="595959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6" name="Google Shape;436;p38"/>
          <p:cNvSpPr/>
          <p:nvPr/>
        </p:nvSpPr>
        <p:spPr>
          <a:xfrm>
            <a:off x="8789707" y="4635933"/>
            <a:ext cx="76176" cy="152424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21600" y="10800"/>
                </a:move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34275" tIns="34275" rIns="342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rgbClr val="595959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7" name="Google Shape;437;p38"/>
          <p:cNvSpPr/>
          <p:nvPr/>
        </p:nvSpPr>
        <p:spPr>
          <a:xfrm>
            <a:off x="8789707" y="5197276"/>
            <a:ext cx="76176" cy="152424"/>
          </a:xfrm>
          <a:custGeom>
            <a:avLst/>
            <a:gdLst/>
            <a:ahLst/>
            <a:cxnLst/>
            <a:rect l="l" t="t" r="r" b="b"/>
            <a:pathLst>
              <a:path w="21600" h="21600" extrusionOk="0">
                <a:moveTo>
                  <a:pt x="21600" y="10800"/>
                </a:move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34275" tIns="34275" rIns="342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rgbClr val="595959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8" name="Google Shape;438;p38"/>
          <p:cNvSpPr>
            <a:spLocks noGrp="1"/>
          </p:cNvSpPr>
          <p:nvPr>
            <p:ph type="ctrTitle"/>
          </p:nvPr>
        </p:nvSpPr>
        <p:spPr>
          <a:xfrm>
            <a:off x="4800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39" name="Google Shape;439;p38"/>
          <p:cNvSpPr>
            <a:spLocks noGrp="1"/>
          </p:cNvSpPr>
          <p:nvPr>
            <p:ph type="body" idx="14"/>
          </p:nvPr>
        </p:nvSpPr>
        <p:spPr>
          <a:xfrm>
            <a:off x="4800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0" name="Google Shape;440;p38"/>
          <p:cNvSpPr>
            <a:spLocks noGrp="1"/>
          </p:cNvSpPr>
          <p:nvPr>
            <p:ph type="body" idx="13"/>
          </p:nvPr>
        </p:nvSpPr>
        <p:spPr>
          <a:xfrm>
            <a:off x="4800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Pricing Plans and Images">
  <p:cSld name="4 Pricing Plans and Images">
    <p:spTree>
      <p:nvGrpSpPr>
        <p:cNvPr id="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Google Shape;442;p39"/>
          <p:cNvSpPr/>
          <p:nvPr/>
        </p:nvSpPr>
        <p:spPr>
          <a:xfrm rot="-5400000" flipH="1">
            <a:off x="4643772" y="2489719"/>
            <a:ext cx="1696000" cy="8404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43" name="Google Shape;443;p39"/>
          <p:cNvSpPr/>
          <p:nvPr/>
        </p:nvSpPr>
        <p:spPr>
          <a:xfrm>
            <a:off x="755619" y="1824895"/>
            <a:ext cx="4592400" cy="1933200"/>
          </a:xfrm>
          <a:prstGeom prst="roundRect">
            <a:avLst>
              <a:gd name="adj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44" name="Google Shape;444;p39"/>
          <p:cNvSpPr/>
          <p:nvPr/>
        </p:nvSpPr>
        <p:spPr>
          <a:xfrm rot="-5400000" flipH="1">
            <a:off x="10168272" y="2489719"/>
            <a:ext cx="1696000" cy="8404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45" name="Google Shape;445;p39"/>
          <p:cNvSpPr/>
          <p:nvPr/>
        </p:nvSpPr>
        <p:spPr>
          <a:xfrm>
            <a:off x="6280119" y="1824895"/>
            <a:ext cx="4592400" cy="1933200"/>
          </a:xfrm>
          <a:prstGeom prst="roundRect">
            <a:avLst>
              <a:gd name="adj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46" name="Google Shape;446;p39"/>
          <p:cNvSpPr/>
          <p:nvPr/>
        </p:nvSpPr>
        <p:spPr>
          <a:xfrm rot="-5400000" flipH="1">
            <a:off x="4643721" y="4679119"/>
            <a:ext cx="1696000" cy="8404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47" name="Google Shape;447;p39"/>
          <p:cNvSpPr/>
          <p:nvPr/>
        </p:nvSpPr>
        <p:spPr>
          <a:xfrm>
            <a:off x="755569" y="4014295"/>
            <a:ext cx="4592400" cy="1933200"/>
          </a:xfrm>
          <a:prstGeom prst="roundRect">
            <a:avLst>
              <a:gd name="adj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48" name="Google Shape;448;p39"/>
          <p:cNvSpPr/>
          <p:nvPr/>
        </p:nvSpPr>
        <p:spPr>
          <a:xfrm rot="-5400000" flipH="1">
            <a:off x="10168221" y="4679119"/>
            <a:ext cx="1696000" cy="8404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49" name="Google Shape;449;p39"/>
          <p:cNvSpPr/>
          <p:nvPr/>
        </p:nvSpPr>
        <p:spPr>
          <a:xfrm>
            <a:off x="6280069" y="4014295"/>
            <a:ext cx="4592400" cy="1933200"/>
          </a:xfrm>
          <a:prstGeom prst="roundRect">
            <a:avLst>
              <a:gd name="adj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0" name="Google Shape;450;p39"/>
          <p:cNvSpPr>
            <a:spLocks noGrp="1"/>
          </p:cNvSpPr>
          <p:nvPr>
            <p:ph type="pic" idx="22"/>
          </p:nvPr>
        </p:nvSpPr>
        <p:spPr>
          <a:xfrm>
            <a:off x="979800" y="2011967"/>
            <a:ext cx="1944000" cy="157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51" name="Google Shape;451;p39"/>
          <p:cNvSpPr>
            <a:spLocks noGrp="1"/>
          </p:cNvSpPr>
          <p:nvPr>
            <p:ph type="pic" idx="12"/>
          </p:nvPr>
        </p:nvSpPr>
        <p:spPr>
          <a:xfrm>
            <a:off x="6510167" y="2005900"/>
            <a:ext cx="1944000" cy="157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52" name="Google Shape;452;p39"/>
          <p:cNvSpPr>
            <a:spLocks noGrp="1"/>
          </p:cNvSpPr>
          <p:nvPr>
            <p:ph type="pic" idx="32"/>
          </p:nvPr>
        </p:nvSpPr>
        <p:spPr>
          <a:xfrm>
            <a:off x="979800" y="4195300"/>
            <a:ext cx="1944000" cy="157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53" name="Google Shape;453;p39"/>
          <p:cNvSpPr>
            <a:spLocks noGrp="1"/>
          </p:cNvSpPr>
          <p:nvPr>
            <p:ph type="pic" idx="42"/>
          </p:nvPr>
        </p:nvSpPr>
        <p:spPr>
          <a:xfrm>
            <a:off x="6510167" y="4195300"/>
            <a:ext cx="1944000" cy="157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54" name="Google Shape;454;p39"/>
          <p:cNvSpPr>
            <a:spLocks noGrp="1"/>
          </p:cNvSpPr>
          <p:nvPr>
            <p:ph type="ctrTitle"/>
          </p:nvPr>
        </p:nvSpPr>
        <p:spPr>
          <a:xfrm>
            <a:off x="4800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5" name="Google Shape;455;p39"/>
          <p:cNvSpPr>
            <a:spLocks noGrp="1"/>
          </p:cNvSpPr>
          <p:nvPr>
            <p:ph type="body" idx="14"/>
          </p:nvPr>
        </p:nvSpPr>
        <p:spPr>
          <a:xfrm>
            <a:off x="4800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6" name="Google Shape;456;p39"/>
          <p:cNvSpPr>
            <a:spLocks noGrp="1"/>
          </p:cNvSpPr>
          <p:nvPr>
            <p:ph type="body" idx="13"/>
          </p:nvPr>
        </p:nvSpPr>
        <p:spPr>
          <a:xfrm>
            <a:off x="4800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 Pricing Plan and Image">
  <p:cSld name="1 Pricing Plan and Image"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40"/>
          <p:cNvSpPr/>
          <p:nvPr/>
        </p:nvSpPr>
        <p:spPr>
          <a:xfrm>
            <a:off x="7950055" y="2019215"/>
            <a:ext cx="3571600" cy="4358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459" name="Google Shape;459;p40"/>
          <p:cNvCxnSpPr/>
          <p:nvPr/>
        </p:nvCxnSpPr>
        <p:spPr>
          <a:xfrm>
            <a:off x="8366069" y="3831056"/>
            <a:ext cx="2739600" cy="0"/>
          </a:xfrm>
          <a:prstGeom prst="straightConnector1">
            <a:avLst/>
          </a:prstGeom>
          <a:solidFill>
            <a:srgbClr val="E4ECFB"/>
          </a:solidFill>
          <a:ln w="9525" cap="flat" cmpd="sng">
            <a:solidFill>
              <a:srgbClr val="D8D8D8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460" name="Google Shape;460;p40"/>
          <p:cNvSpPr/>
          <p:nvPr/>
        </p:nvSpPr>
        <p:spPr>
          <a:xfrm>
            <a:off x="10933133" y="5789600"/>
            <a:ext cx="588400" cy="58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1" name="Google Shape;461;p40"/>
          <p:cNvSpPr>
            <a:spLocks noGrp="1"/>
          </p:cNvSpPr>
          <p:nvPr>
            <p:ph type="pic" idx="12"/>
          </p:nvPr>
        </p:nvSpPr>
        <p:spPr>
          <a:xfrm>
            <a:off x="1055700" y="0"/>
            <a:ext cx="6070800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62" name="Google Shape;462;p40"/>
          <p:cNvSpPr>
            <a:spLocks noGrp="1"/>
          </p:cNvSpPr>
          <p:nvPr>
            <p:ph type="pic" idx="22"/>
          </p:nvPr>
        </p:nvSpPr>
        <p:spPr>
          <a:xfrm>
            <a:off x="11000533" y="5857000"/>
            <a:ext cx="453600" cy="453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63" name="Google Shape;463;p40"/>
          <p:cNvSpPr>
            <a:spLocks noGrp="1"/>
          </p:cNvSpPr>
          <p:nvPr>
            <p:ph type="ctrTitle"/>
          </p:nvPr>
        </p:nvSpPr>
        <p:spPr>
          <a:xfrm>
            <a:off x="4800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64" name="Google Shape;464;p40"/>
          <p:cNvSpPr>
            <a:spLocks noGrp="1"/>
          </p:cNvSpPr>
          <p:nvPr>
            <p:ph type="body" idx="14"/>
          </p:nvPr>
        </p:nvSpPr>
        <p:spPr>
          <a:xfrm>
            <a:off x="4800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5" name="Google Shape;465;p40"/>
          <p:cNvSpPr>
            <a:spLocks noGrp="1"/>
          </p:cNvSpPr>
          <p:nvPr>
            <p:ph type="body" idx="13"/>
          </p:nvPr>
        </p:nvSpPr>
        <p:spPr>
          <a:xfrm>
            <a:off x="4800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with Paragraph v1">
  <p:cSld name="Table with Paragraph v1">
    <p:spTree>
      <p:nvGrpSpPr>
        <p:cNvPr id="1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p41"/>
          <p:cNvSpPr/>
          <p:nvPr/>
        </p:nvSpPr>
        <p:spPr>
          <a:xfrm>
            <a:off x="1181100" y="2559247"/>
            <a:ext cx="9830000" cy="37532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8" name="Google Shape;468;p41"/>
          <p:cNvSpPr>
            <a:spLocks noGrp="1"/>
          </p:cNvSpPr>
          <p:nvPr>
            <p:ph type="ctrTitle"/>
          </p:nvPr>
        </p:nvSpPr>
        <p:spPr>
          <a:xfrm>
            <a:off x="4800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69" name="Google Shape;469;p41"/>
          <p:cNvSpPr>
            <a:spLocks noGrp="1"/>
          </p:cNvSpPr>
          <p:nvPr>
            <p:ph type="body" idx="14"/>
          </p:nvPr>
        </p:nvSpPr>
        <p:spPr>
          <a:xfrm>
            <a:off x="4800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0" name="Google Shape;470;p41"/>
          <p:cNvSpPr>
            <a:spLocks noGrp="1"/>
          </p:cNvSpPr>
          <p:nvPr>
            <p:ph type="body" idx="13"/>
          </p:nvPr>
        </p:nvSpPr>
        <p:spPr>
          <a:xfrm>
            <a:off x="4800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with Paragraph v2">
  <p:cSld name="Table with Paragraph v2"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42"/>
          <p:cNvSpPr/>
          <p:nvPr/>
        </p:nvSpPr>
        <p:spPr>
          <a:xfrm>
            <a:off x="8239275" y="233"/>
            <a:ext cx="42864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+mn-lt"/>
              <a:buNone/>
            </a:pPr>
            <a:endParaRPr sz="1400" b="0" i="0" u="none" strike="noStrike" cap="none">
              <a:solidFill>
                <a:srgbClr val="00164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3" name="Google Shape;473;p42"/>
          <p:cNvSpPr/>
          <p:nvPr/>
        </p:nvSpPr>
        <p:spPr>
          <a:xfrm>
            <a:off x="5786804" y="0"/>
            <a:ext cx="24524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+mn-lt"/>
              <a:buNone/>
            </a:pPr>
            <a:endParaRPr sz="1400" b="0" i="0" u="none" strike="noStrike" cap="none">
              <a:solidFill>
                <a:srgbClr val="00164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4" name="Google Shape;474;p42"/>
          <p:cNvSpPr/>
          <p:nvPr/>
        </p:nvSpPr>
        <p:spPr>
          <a:xfrm>
            <a:off x="6272069" y="1371697"/>
            <a:ext cx="5154800" cy="411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+mn-lt"/>
              <a:buNone/>
            </a:pPr>
            <a:endParaRPr sz="1400" b="0" i="0" u="none" strike="noStrike" cap="none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5" name="Google Shape;475;p42"/>
          <p:cNvSpPr>
            <a:spLocks noGrp="1"/>
          </p:cNvSpPr>
          <p:nvPr>
            <p:ph type="ctrTitle"/>
          </p:nvPr>
        </p:nvSpPr>
        <p:spPr>
          <a:xfrm>
            <a:off x="4800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76" name="Google Shape;476;p42"/>
          <p:cNvSpPr>
            <a:spLocks noGrp="1"/>
          </p:cNvSpPr>
          <p:nvPr>
            <p:ph type="body" idx="14"/>
          </p:nvPr>
        </p:nvSpPr>
        <p:spPr>
          <a:xfrm>
            <a:off x="4800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7" name="Google Shape;477;p42"/>
          <p:cNvSpPr>
            <a:spLocks noGrp="1"/>
          </p:cNvSpPr>
          <p:nvPr>
            <p:ph type="body" idx="13"/>
          </p:nvPr>
        </p:nvSpPr>
        <p:spPr>
          <a:xfrm>
            <a:off x="4800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Tables with Paragraph">
  <p:cSld name="2 Tables with Paragraph"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43"/>
          <p:cNvSpPr>
            <a:spLocks noGrp="1"/>
          </p:cNvSpPr>
          <p:nvPr>
            <p:ph type="ctrTitle"/>
          </p:nvPr>
        </p:nvSpPr>
        <p:spPr>
          <a:xfrm>
            <a:off x="4800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80" name="Google Shape;480;p43"/>
          <p:cNvSpPr>
            <a:spLocks noGrp="1"/>
          </p:cNvSpPr>
          <p:nvPr>
            <p:ph type="body" idx="14"/>
          </p:nvPr>
        </p:nvSpPr>
        <p:spPr>
          <a:xfrm>
            <a:off x="4800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1" name="Google Shape;481;p43"/>
          <p:cNvSpPr>
            <a:spLocks noGrp="1"/>
          </p:cNvSpPr>
          <p:nvPr>
            <p:ph type="body" idx="13"/>
          </p:nvPr>
        </p:nvSpPr>
        <p:spPr>
          <a:xfrm>
            <a:off x="4800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with Paragraph, Metric and Image">
  <p:cSld name="Table with Paragraph, Metric and Image"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44"/>
          <p:cNvSpPr>
            <a:spLocks noGrp="1"/>
          </p:cNvSpPr>
          <p:nvPr>
            <p:ph type="pic" idx="12"/>
          </p:nvPr>
        </p:nvSpPr>
        <p:spPr>
          <a:xfrm>
            <a:off x="7345367" y="0"/>
            <a:ext cx="3606800" cy="68580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84" name="Google Shape;484;p44"/>
          <p:cNvSpPr/>
          <p:nvPr/>
        </p:nvSpPr>
        <p:spPr>
          <a:xfrm>
            <a:off x="6904900" y="1686000"/>
            <a:ext cx="4464000" cy="3594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5" name="Google Shape;485;p44"/>
          <p:cNvSpPr/>
          <p:nvPr/>
        </p:nvSpPr>
        <p:spPr>
          <a:xfrm>
            <a:off x="7345467" y="2146000"/>
            <a:ext cx="3606800" cy="2674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6" name="Google Shape;486;p44"/>
          <p:cNvSpPr>
            <a:spLocks noGrp="1"/>
          </p:cNvSpPr>
          <p:nvPr>
            <p:ph type="ctrTitle"/>
          </p:nvPr>
        </p:nvSpPr>
        <p:spPr>
          <a:xfrm>
            <a:off x="4800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87" name="Google Shape;487;p44"/>
          <p:cNvSpPr>
            <a:spLocks noGrp="1"/>
          </p:cNvSpPr>
          <p:nvPr>
            <p:ph type="body" idx="14"/>
          </p:nvPr>
        </p:nvSpPr>
        <p:spPr>
          <a:xfrm>
            <a:off x="4800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8" name="Google Shape;488;p44"/>
          <p:cNvSpPr>
            <a:spLocks noGrp="1"/>
          </p:cNvSpPr>
          <p:nvPr>
            <p:ph type="body" idx="13"/>
          </p:nvPr>
        </p:nvSpPr>
        <p:spPr>
          <a:xfrm>
            <a:off x="4800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Table">
  <p:cSld name="Slide with Table"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45"/>
          <p:cNvSpPr/>
          <p:nvPr/>
        </p:nvSpPr>
        <p:spPr>
          <a:xfrm>
            <a:off x="0" y="0"/>
            <a:ext cx="22612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1" name="Google Shape;491;p45"/>
          <p:cNvSpPr>
            <a:spLocks noGrp="1"/>
          </p:cNvSpPr>
          <p:nvPr>
            <p:ph type="ctrTitle"/>
          </p:nvPr>
        </p:nvSpPr>
        <p:spPr>
          <a:xfrm>
            <a:off x="28038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92" name="Google Shape;492;p45"/>
          <p:cNvSpPr>
            <a:spLocks noGrp="1"/>
          </p:cNvSpPr>
          <p:nvPr>
            <p:ph type="body" idx="14"/>
          </p:nvPr>
        </p:nvSpPr>
        <p:spPr>
          <a:xfrm>
            <a:off x="28038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3" name="Google Shape;493;p45"/>
          <p:cNvSpPr>
            <a:spLocks noGrp="1"/>
          </p:cNvSpPr>
          <p:nvPr>
            <p:ph type="body" idx="13"/>
          </p:nvPr>
        </p:nvSpPr>
        <p:spPr>
          <a:xfrm>
            <a:off x="28038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with Paragraph and Metrics v1">
  <p:cSld name="Chart with Paragraph and Metrics v1"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Google Shape;495;p46"/>
          <p:cNvSpPr/>
          <p:nvPr/>
        </p:nvSpPr>
        <p:spPr>
          <a:xfrm>
            <a:off x="8943767" y="2989300"/>
            <a:ext cx="3248400" cy="3868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6" name="Google Shape;496;p46"/>
          <p:cNvSpPr>
            <a:spLocks noGrp="1"/>
          </p:cNvSpPr>
          <p:nvPr>
            <p:ph type="ctrTitle"/>
          </p:nvPr>
        </p:nvSpPr>
        <p:spPr>
          <a:xfrm>
            <a:off x="28038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97" name="Google Shape;497;p46"/>
          <p:cNvSpPr>
            <a:spLocks noGrp="1"/>
          </p:cNvSpPr>
          <p:nvPr>
            <p:ph type="body" idx="14"/>
          </p:nvPr>
        </p:nvSpPr>
        <p:spPr>
          <a:xfrm>
            <a:off x="28038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8" name="Google Shape;498;p46"/>
          <p:cNvSpPr>
            <a:spLocks noGrp="1"/>
          </p:cNvSpPr>
          <p:nvPr>
            <p:ph type="body" idx="13"/>
          </p:nvPr>
        </p:nvSpPr>
        <p:spPr>
          <a:xfrm>
            <a:off x="28038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Charts with Paragraph and Image">
  <p:cSld name="2 Charts with Paragraph and Image"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47"/>
          <p:cNvSpPr>
            <a:spLocks noGrp="1"/>
          </p:cNvSpPr>
          <p:nvPr>
            <p:ph type="pic" idx="12"/>
          </p:nvPr>
        </p:nvSpPr>
        <p:spPr>
          <a:xfrm>
            <a:off x="2385433" y="4045067"/>
            <a:ext cx="9802800" cy="2812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01" name="Google Shape;501;p47"/>
          <p:cNvSpPr/>
          <p:nvPr/>
        </p:nvSpPr>
        <p:spPr>
          <a:xfrm>
            <a:off x="609600" y="2675107"/>
            <a:ext cx="4968400" cy="33980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2" name="Google Shape;502;p47"/>
          <p:cNvSpPr/>
          <p:nvPr/>
        </p:nvSpPr>
        <p:spPr>
          <a:xfrm>
            <a:off x="6635332" y="2675107"/>
            <a:ext cx="4944400" cy="33980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3" name="Google Shape;503;p47"/>
          <p:cNvSpPr/>
          <p:nvPr/>
        </p:nvSpPr>
        <p:spPr>
          <a:xfrm>
            <a:off x="3304033" y="2685133"/>
            <a:ext cx="2269200" cy="55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4" name="Google Shape;504;p47"/>
          <p:cNvSpPr/>
          <p:nvPr/>
        </p:nvSpPr>
        <p:spPr>
          <a:xfrm>
            <a:off x="9310533" y="2685133"/>
            <a:ext cx="2269200" cy="559200"/>
          </a:xfrm>
          <a:prstGeom prst="rect">
            <a:avLst/>
          </a:prstGeom>
          <a:solidFill>
            <a:srgbClr val="0163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5" name="Google Shape;505;p47"/>
          <p:cNvSpPr>
            <a:spLocks noGrp="1"/>
          </p:cNvSpPr>
          <p:nvPr>
            <p:ph type="ctrTitle"/>
          </p:nvPr>
        </p:nvSpPr>
        <p:spPr>
          <a:xfrm>
            <a:off x="28038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06" name="Google Shape;506;p47"/>
          <p:cNvSpPr>
            <a:spLocks noGrp="1"/>
          </p:cNvSpPr>
          <p:nvPr>
            <p:ph type="body" idx="14"/>
          </p:nvPr>
        </p:nvSpPr>
        <p:spPr>
          <a:xfrm>
            <a:off x="28038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7" name="Google Shape;507;p47"/>
          <p:cNvSpPr>
            <a:spLocks noGrp="1"/>
          </p:cNvSpPr>
          <p:nvPr>
            <p:ph type="body" idx="13"/>
          </p:nvPr>
        </p:nvSpPr>
        <p:spPr>
          <a:xfrm>
            <a:off x="28038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with Metrics">
  <p:cSld name="Chart with Metrics">
    <p:spTree>
      <p:nvGrpSpPr>
        <p:cNvPr id="1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48"/>
          <p:cNvSpPr/>
          <p:nvPr/>
        </p:nvSpPr>
        <p:spPr>
          <a:xfrm>
            <a:off x="0" y="2815325"/>
            <a:ext cx="5688400" cy="1708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0" name="Google Shape;510;p48"/>
          <p:cNvSpPr txBox="1"/>
          <p:nvPr/>
        </p:nvSpPr>
        <p:spPr>
          <a:xfrm>
            <a:off x="515497" y="3054545"/>
            <a:ext cx="511200" cy="45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16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1" name="Google Shape;511;p48"/>
          <p:cNvSpPr txBox="1"/>
          <p:nvPr/>
        </p:nvSpPr>
        <p:spPr>
          <a:xfrm>
            <a:off x="515497" y="4951279"/>
            <a:ext cx="511200" cy="45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2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1600">
              <a:solidFill>
                <a:schemeClr val="dk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2" name="Google Shape;512;p48"/>
          <p:cNvSpPr>
            <a:spLocks noGrp="1"/>
          </p:cNvSpPr>
          <p:nvPr>
            <p:ph type="ctrTitle"/>
          </p:nvPr>
        </p:nvSpPr>
        <p:spPr>
          <a:xfrm>
            <a:off x="28038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13" name="Google Shape;513;p48"/>
          <p:cNvSpPr>
            <a:spLocks noGrp="1"/>
          </p:cNvSpPr>
          <p:nvPr>
            <p:ph type="body" idx="14"/>
          </p:nvPr>
        </p:nvSpPr>
        <p:spPr>
          <a:xfrm>
            <a:off x="28038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4" name="Google Shape;514;p48"/>
          <p:cNvSpPr>
            <a:spLocks noGrp="1"/>
          </p:cNvSpPr>
          <p:nvPr>
            <p:ph type="body" idx="13"/>
          </p:nvPr>
        </p:nvSpPr>
        <p:spPr>
          <a:xfrm>
            <a:off x="28038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with Paragraph and Metrics v2">
  <p:cSld name="Chart with Paragraph and Metrics v2">
    <p:spTree>
      <p:nvGrpSpPr>
        <p:cNvPr id="1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p49"/>
          <p:cNvSpPr/>
          <p:nvPr/>
        </p:nvSpPr>
        <p:spPr>
          <a:xfrm>
            <a:off x="6542303" y="436600"/>
            <a:ext cx="5169600" cy="1466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+mn-lt"/>
              <a:buNone/>
            </a:pPr>
            <a:endParaRPr sz="1400" b="0" i="0" u="none" strike="noStrike" cap="none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7" name="Google Shape;517;p49"/>
          <p:cNvSpPr/>
          <p:nvPr/>
        </p:nvSpPr>
        <p:spPr>
          <a:xfrm>
            <a:off x="480000" y="4831267"/>
            <a:ext cx="11232000" cy="2026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+mn-lt"/>
              <a:buNone/>
            </a:pPr>
            <a:endParaRPr sz="1400" b="0" i="0" u="none" strike="noStrike" cap="none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8" name="Google Shape;518;p49"/>
          <p:cNvSpPr/>
          <p:nvPr/>
        </p:nvSpPr>
        <p:spPr>
          <a:xfrm>
            <a:off x="6544793" y="440781"/>
            <a:ext cx="1676400" cy="360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9" name="Google Shape;519;p49"/>
          <p:cNvSpPr/>
          <p:nvPr/>
        </p:nvSpPr>
        <p:spPr>
          <a:xfrm>
            <a:off x="6542341" y="1904192"/>
            <a:ext cx="5169600" cy="1466400"/>
          </a:xfrm>
          <a:prstGeom prst="rect">
            <a:avLst/>
          </a:prstGeom>
          <a:solidFill>
            <a:srgbClr val="0163A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+mn-lt"/>
              <a:buNone/>
            </a:pPr>
            <a:endParaRPr sz="1400" b="0" i="0" u="none" strike="noStrike" cap="none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0" name="Google Shape;520;p49"/>
          <p:cNvSpPr/>
          <p:nvPr/>
        </p:nvSpPr>
        <p:spPr>
          <a:xfrm>
            <a:off x="6544832" y="1908373"/>
            <a:ext cx="1676400" cy="360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1" name="Google Shape;521;p49"/>
          <p:cNvSpPr/>
          <p:nvPr/>
        </p:nvSpPr>
        <p:spPr>
          <a:xfrm>
            <a:off x="6542316" y="3364875"/>
            <a:ext cx="5169600" cy="1466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+mn-lt"/>
              <a:buNone/>
            </a:pPr>
            <a:endParaRPr sz="1400" b="0" i="0" u="none" strike="noStrike" cap="none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2" name="Google Shape;522;p49"/>
          <p:cNvSpPr/>
          <p:nvPr/>
        </p:nvSpPr>
        <p:spPr>
          <a:xfrm>
            <a:off x="6544807" y="3369056"/>
            <a:ext cx="1676400" cy="360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3" name="Google Shape;523;p49"/>
          <p:cNvSpPr>
            <a:spLocks noGrp="1"/>
          </p:cNvSpPr>
          <p:nvPr>
            <p:ph type="ctrTitle"/>
          </p:nvPr>
        </p:nvSpPr>
        <p:spPr>
          <a:xfrm>
            <a:off x="5205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4" name="Google Shape;524;p49"/>
          <p:cNvSpPr>
            <a:spLocks noGrp="1"/>
          </p:cNvSpPr>
          <p:nvPr>
            <p:ph type="body" idx="14"/>
          </p:nvPr>
        </p:nvSpPr>
        <p:spPr>
          <a:xfrm>
            <a:off x="5205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5" name="Google Shape;525;p49"/>
          <p:cNvSpPr>
            <a:spLocks noGrp="1"/>
          </p:cNvSpPr>
          <p:nvPr>
            <p:ph type="body" idx="13"/>
          </p:nvPr>
        </p:nvSpPr>
        <p:spPr>
          <a:xfrm>
            <a:off x="5205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with Paragraph and Metrics v3">
  <p:cSld name="Chart with Paragraph and Metrics v3">
    <p:spTree>
      <p:nvGrpSpPr>
        <p:cNvPr id="1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50"/>
          <p:cNvSpPr/>
          <p:nvPr/>
        </p:nvSpPr>
        <p:spPr>
          <a:xfrm>
            <a:off x="10176933" y="-3200"/>
            <a:ext cx="20152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8" name="Google Shape;528;p50"/>
          <p:cNvSpPr/>
          <p:nvPr/>
        </p:nvSpPr>
        <p:spPr>
          <a:xfrm>
            <a:off x="6715635" y="2691044"/>
            <a:ext cx="4353200" cy="1704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9" name="Google Shape;529;p50"/>
          <p:cNvSpPr/>
          <p:nvPr/>
        </p:nvSpPr>
        <p:spPr>
          <a:xfrm>
            <a:off x="6715635" y="4485161"/>
            <a:ext cx="4353200" cy="1704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0" name="Google Shape;530;p50"/>
          <p:cNvSpPr>
            <a:spLocks noGrp="1"/>
          </p:cNvSpPr>
          <p:nvPr>
            <p:ph type="ctrTitle"/>
          </p:nvPr>
        </p:nvSpPr>
        <p:spPr>
          <a:xfrm>
            <a:off x="5205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31" name="Google Shape;531;p50"/>
          <p:cNvSpPr>
            <a:spLocks noGrp="1"/>
          </p:cNvSpPr>
          <p:nvPr>
            <p:ph type="body" idx="14"/>
          </p:nvPr>
        </p:nvSpPr>
        <p:spPr>
          <a:xfrm>
            <a:off x="5205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2" name="Google Shape;532;p50"/>
          <p:cNvSpPr>
            <a:spLocks noGrp="1"/>
          </p:cNvSpPr>
          <p:nvPr>
            <p:ph type="body" idx="13"/>
          </p:nvPr>
        </p:nvSpPr>
        <p:spPr>
          <a:xfrm>
            <a:off x="5205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with Paragraph">
  <p:cSld name="Chart with Paragraph"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51"/>
          <p:cNvSpPr/>
          <p:nvPr/>
        </p:nvSpPr>
        <p:spPr>
          <a:xfrm>
            <a:off x="0" y="2133600"/>
            <a:ext cx="12192000" cy="472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+mn-lt"/>
              <a:buNone/>
            </a:pPr>
            <a:endParaRPr sz="1400" b="0" i="0" u="none" strike="noStrike" cap="none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5" name="Google Shape;535;p51"/>
          <p:cNvSpPr>
            <a:spLocks noGrp="1"/>
          </p:cNvSpPr>
          <p:nvPr>
            <p:ph type="ctrTitle"/>
          </p:nvPr>
        </p:nvSpPr>
        <p:spPr>
          <a:xfrm>
            <a:off x="5205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36" name="Google Shape;536;p51"/>
          <p:cNvSpPr>
            <a:spLocks noGrp="1"/>
          </p:cNvSpPr>
          <p:nvPr>
            <p:ph type="body" idx="14"/>
          </p:nvPr>
        </p:nvSpPr>
        <p:spPr>
          <a:xfrm>
            <a:off x="5205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7" name="Google Shape;537;p51"/>
          <p:cNvSpPr>
            <a:spLocks noGrp="1"/>
          </p:cNvSpPr>
          <p:nvPr>
            <p:ph type="body" idx="13"/>
          </p:nvPr>
        </p:nvSpPr>
        <p:spPr>
          <a:xfrm>
            <a:off x="5205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pact Statement Layout v1">
  <p:cSld name="CUSTOM_41">
    <p:spTree>
      <p:nvGrpSpPr>
        <p:cNvPr id="1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52"/>
          <p:cNvSpPr/>
          <p:nvPr/>
        </p:nvSpPr>
        <p:spPr>
          <a:xfrm>
            <a:off x="480000" y="479992"/>
            <a:ext cx="11232000" cy="589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0" name="Google Shape;540;p52"/>
          <p:cNvSpPr/>
          <p:nvPr/>
        </p:nvSpPr>
        <p:spPr>
          <a:xfrm>
            <a:off x="480000" y="4415149"/>
            <a:ext cx="453200" cy="1962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41" name="Google Shape;541;p52"/>
          <p:cNvSpPr/>
          <p:nvPr/>
        </p:nvSpPr>
        <p:spPr>
          <a:xfrm>
            <a:off x="480000" y="480051"/>
            <a:ext cx="453200" cy="3935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42" name="Google Shape;542;p52"/>
          <p:cNvSpPr>
            <a:spLocks noGrp="1"/>
          </p:cNvSpPr>
          <p:nvPr>
            <p:ph type="ctrTitle"/>
          </p:nvPr>
        </p:nvSpPr>
        <p:spPr>
          <a:xfrm>
            <a:off x="520500" y="480000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43" name="Google Shape;543;p52"/>
          <p:cNvSpPr>
            <a:spLocks noGrp="1"/>
          </p:cNvSpPr>
          <p:nvPr>
            <p:ph type="body" idx="14"/>
          </p:nvPr>
        </p:nvSpPr>
        <p:spPr>
          <a:xfrm>
            <a:off x="520500" y="1959000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4" name="Google Shape;544;p52"/>
          <p:cNvSpPr>
            <a:spLocks noGrp="1"/>
          </p:cNvSpPr>
          <p:nvPr>
            <p:ph type="body" idx="13"/>
          </p:nvPr>
        </p:nvSpPr>
        <p:spPr>
          <a:xfrm>
            <a:off x="520500" y="1269500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pact Statement Layout v2">
  <p:cSld name="CUSTOM_42">
    <p:bg>
      <p:bgPr>
        <a:solidFill>
          <a:schemeClr val="dk2"/>
        </a:solidFill>
        <a:effectLst/>
      </p:bgPr>
    </p:bg>
    <p:spTree>
      <p:nvGrpSpPr>
        <p:cNvPr id="1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53"/>
          <p:cNvSpPr/>
          <p:nvPr/>
        </p:nvSpPr>
        <p:spPr>
          <a:xfrm>
            <a:off x="0" y="3431700"/>
            <a:ext cx="1289600" cy="343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47" name="Google Shape;547;p53"/>
          <p:cNvSpPr/>
          <p:nvPr/>
        </p:nvSpPr>
        <p:spPr>
          <a:xfrm>
            <a:off x="0" y="0"/>
            <a:ext cx="1289600" cy="34316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48" name="Google Shape;548;p53"/>
          <p:cNvSpPr>
            <a:spLocks noGrp="1"/>
          </p:cNvSpPr>
          <p:nvPr>
            <p:ph type="ctrTitle"/>
          </p:nvPr>
        </p:nvSpPr>
        <p:spPr>
          <a:xfrm>
            <a:off x="1425967" y="864133"/>
            <a:ext cx="35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49" name="Google Shape;549;p53"/>
          <p:cNvSpPr>
            <a:spLocks noGrp="1"/>
          </p:cNvSpPr>
          <p:nvPr>
            <p:ph type="body" idx="14"/>
          </p:nvPr>
        </p:nvSpPr>
        <p:spPr>
          <a:xfrm>
            <a:off x="1425967" y="2343133"/>
            <a:ext cx="3520000" cy="34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0" name="Google Shape;550;p53"/>
          <p:cNvSpPr>
            <a:spLocks noGrp="1"/>
          </p:cNvSpPr>
          <p:nvPr>
            <p:ph type="body" idx="13"/>
          </p:nvPr>
        </p:nvSpPr>
        <p:spPr>
          <a:xfrm>
            <a:off x="1425967" y="1653633"/>
            <a:ext cx="3520000" cy="6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">
  <p:cSld name="BIG_NUMBER">
    <p:spTree>
      <p:nvGrpSpPr>
        <p:cNvPr id="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p5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53" name="Google Shape;553;p54"/>
          <p:cNvSpPr/>
          <p:nvPr/>
        </p:nvSpPr>
        <p:spPr>
          <a:xfrm>
            <a:off x="702333" y="-12833"/>
            <a:ext cx="10787600" cy="1965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54" name="Google Shape;554;p54"/>
          <p:cNvSpPr/>
          <p:nvPr/>
        </p:nvSpPr>
        <p:spPr>
          <a:xfrm>
            <a:off x="702300" y="1675624"/>
            <a:ext cx="3423600" cy="5182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55" name="Google Shape;555;p54"/>
          <p:cNvSpPr/>
          <p:nvPr/>
        </p:nvSpPr>
        <p:spPr>
          <a:xfrm>
            <a:off x="4384200" y="1675624"/>
            <a:ext cx="3423600" cy="5182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56" name="Google Shape;556;p54"/>
          <p:cNvSpPr/>
          <p:nvPr/>
        </p:nvSpPr>
        <p:spPr>
          <a:xfrm>
            <a:off x="8066100" y="1675604"/>
            <a:ext cx="3423600" cy="5182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57" name="Google Shape;557;p54"/>
          <p:cNvSpPr>
            <a:spLocks noGrp="1"/>
          </p:cNvSpPr>
          <p:nvPr>
            <p:ph type="ctrTitle"/>
          </p:nvPr>
        </p:nvSpPr>
        <p:spPr>
          <a:xfrm>
            <a:off x="984000" y="345600"/>
            <a:ext cx="10219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58" name="Google Shape;558;p54"/>
          <p:cNvSpPr>
            <a:spLocks noGrp="1"/>
          </p:cNvSpPr>
          <p:nvPr>
            <p:ph type="body" idx="13"/>
          </p:nvPr>
        </p:nvSpPr>
        <p:spPr>
          <a:xfrm>
            <a:off x="984000" y="2095500"/>
            <a:ext cx="2856000" cy="868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9" name="Google Shape;559;p54"/>
          <p:cNvSpPr>
            <a:spLocks noGrp="1"/>
          </p:cNvSpPr>
          <p:nvPr>
            <p:ph type="body" idx="16"/>
          </p:nvPr>
        </p:nvSpPr>
        <p:spPr>
          <a:xfrm>
            <a:off x="984000" y="3053037"/>
            <a:ext cx="2856000" cy="34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0" name="Google Shape;560;p54"/>
          <p:cNvSpPr>
            <a:spLocks noGrp="1"/>
          </p:cNvSpPr>
          <p:nvPr>
            <p:ph type="body" idx="14"/>
          </p:nvPr>
        </p:nvSpPr>
        <p:spPr>
          <a:xfrm>
            <a:off x="4665600" y="2095500"/>
            <a:ext cx="2856000" cy="868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1" name="Google Shape;561;p54"/>
          <p:cNvSpPr>
            <a:spLocks noGrp="1"/>
          </p:cNvSpPr>
          <p:nvPr>
            <p:ph type="body" idx="17"/>
          </p:nvPr>
        </p:nvSpPr>
        <p:spPr>
          <a:xfrm>
            <a:off x="4665600" y="3053037"/>
            <a:ext cx="2856000" cy="34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2" name="Google Shape;562;p54"/>
          <p:cNvSpPr>
            <a:spLocks noGrp="1"/>
          </p:cNvSpPr>
          <p:nvPr>
            <p:ph type="body" idx="15"/>
          </p:nvPr>
        </p:nvSpPr>
        <p:spPr>
          <a:xfrm>
            <a:off x="8347200" y="2095500"/>
            <a:ext cx="2856000" cy="868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3" name="Google Shape;563;p54"/>
          <p:cNvSpPr>
            <a:spLocks noGrp="1"/>
          </p:cNvSpPr>
          <p:nvPr>
            <p:ph type="body" idx="18"/>
          </p:nvPr>
        </p:nvSpPr>
        <p:spPr>
          <a:xfrm>
            <a:off x="8347200" y="3053061"/>
            <a:ext cx="2856000" cy="34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4" name="Google Shape;564;p54"/>
          <p:cNvSpPr/>
          <p:nvPr/>
        </p:nvSpPr>
        <p:spPr>
          <a:xfrm>
            <a:off x="1400800" y="1601000"/>
            <a:ext cx="2022400" cy="19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5" name="Google Shape;565;p54"/>
          <p:cNvSpPr/>
          <p:nvPr/>
        </p:nvSpPr>
        <p:spPr>
          <a:xfrm>
            <a:off x="5084800" y="1601000"/>
            <a:ext cx="2022400" cy="19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6" name="Google Shape;566;p54"/>
          <p:cNvSpPr/>
          <p:nvPr/>
        </p:nvSpPr>
        <p:spPr>
          <a:xfrm>
            <a:off x="8813133" y="1601000"/>
            <a:ext cx="2022400" cy="19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2">
  <p:cSld name="CUSTOM_1"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55"/>
          <p:cNvSpPr/>
          <p:nvPr/>
        </p:nvSpPr>
        <p:spPr>
          <a:xfrm>
            <a:off x="0" y="2726400"/>
            <a:ext cx="12192000" cy="4132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 Light" panose="020B0004020202020204" pitchFamily="34" charset="0"/>
            </a:endParaRPr>
          </a:p>
        </p:txBody>
      </p:sp>
      <p:sp>
        <p:nvSpPr>
          <p:cNvPr id="569" name="Google Shape;569;p55"/>
          <p:cNvSpPr>
            <a:spLocks noGrp="1"/>
          </p:cNvSpPr>
          <p:nvPr>
            <p:ph type="body" idx="13"/>
          </p:nvPr>
        </p:nvSpPr>
        <p:spPr>
          <a:xfrm>
            <a:off x="604800" y="3364800"/>
            <a:ext cx="2409600" cy="6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0" name="Google Shape;570;p55"/>
          <p:cNvSpPr>
            <a:spLocks noGrp="1"/>
          </p:cNvSpPr>
          <p:nvPr>
            <p:ph type="body" idx="17"/>
          </p:nvPr>
        </p:nvSpPr>
        <p:spPr>
          <a:xfrm>
            <a:off x="604800" y="4259800"/>
            <a:ext cx="2409600" cy="188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1" name="Google Shape;571;p55"/>
          <p:cNvSpPr>
            <a:spLocks noGrp="1"/>
          </p:cNvSpPr>
          <p:nvPr>
            <p:ph type="body" idx="14"/>
          </p:nvPr>
        </p:nvSpPr>
        <p:spPr>
          <a:xfrm>
            <a:off x="3379200" y="3364800"/>
            <a:ext cx="2409600" cy="6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2" name="Google Shape;572;p55"/>
          <p:cNvSpPr>
            <a:spLocks noGrp="1"/>
          </p:cNvSpPr>
          <p:nvPr>
            <p:ph type="body" idx="18"/>
          </p:nvPr>
        </p:nvSpPr>
        <p:spPr>
          <a:xfrm>
            <a:off x="3379200" y="4259800"/>
            <a:ext cx="2409600" cy="188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3" name="Google Shape;573;p55"/>
          <p:cNvSpPr>
            <a:spLocks noGrp="1"/>
          </p:cNvSpPr>
          <p:nvPr>
            <p:ph type="body" idx="16"/>
          </p:nvPr>
        </p:nvSpPr>
        <p:spPr>
          <a:xfrm>
            <a:off x="6345600" y="3381292"/>
            <a:ext cx="2409600" cy="6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4" name="Google Shape;574;p55"/>
          <p:cNvSpPr>
            <a:spLocks noGrp="1"/>
          </p:cNvSpPr>
          <p:nvPr>
            <p:ph type="body" idx="23"/>
          </p:nvPr>
        </p:nvSpPr>
        <p:spPr>
          <a:xfrm>
            <a:off x="6345600" y="4259800"/>
            <a:ext cx="2409600" cy="188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5" name="Google Shape;575;p55"/>
          <p:cNvSpPr>
            <a:spLocks noGrp="1"/>
          </p:cNvSpPr>
          <p:nvPr>
            <p:ph type="body" idx="15"/>
          </p:nvPr>
        </p:nvSpPr>
        <p:spPr>
          <a:xfrm>
            <a:off x="9259200" y="3364800"/>
            <a:ext cx="2409600" cy="6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6" name="Google Shape;576;p55"/>
          <p:cNvSpPr>
            <a:spLocks noGrp="1"/>
          </p:cNvSpPr>
          <p:nvPr>
            <p:ph type="body" idx="24"/>
          </p:nvPr>
        </p:nvSpPr>
        <p:spPr>
          <a:xfrm>
            <a:off x="9259200" y="4259800"/>
            <a:ext cx="2409600" cy="188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lt1"/>
                </a:solidFill>
              </a:defRPr>
            </a:lvl1pPr>
            <a:lvl2pPr marL="914400" indent="-298450" algn="ctr">
              <a:defRPr>
                <a:solidFill>
                  <a:schemeClr val="lt1"/>
                </a:solidFill>
              </a:defRPr>
            </a:lvl2pPr>
            <a:lvl3pPr marL="1371600" indent="-298450" algn="ctr">
              <a:defRPr>
                <a:solidFill>
                  <a:schemeClr val="lt1"/>
                </a:solidFill>
              </a:defRPr>
            </a:lvl3pPr>
            <a:lvl4pPr marL="1828800" indent="-298450" algn="ctr">
              <a:defRPr>
                <a:solidFill>
                  <a:schemeClr val="lt1"/>
                </a:solidFill>
              </a:defRPr>
            </a:lvl4pPr>
            <a:lvl5pPr marL="2286000" indent="-298450" algn="ctr">
              <a:defRPr>
                <a:solidFill>
                  <a:schemeClr val="lt1"/>
                </a:solidFill>
              </a:defRPr>
            </a:lvl5pPr>
            <a:lvl6pPr marL="2743200" indent="-298450" algn="ctr">
              <a:defRPr>
                <a:solidFill>
                  <a:schemeClr val="lt1"/>
                </a:solidFill>
              </a:defRPr>
            </a:lvl6pPr>
            <a:lvl7pPr marL="3200400" indent="-298450" algn="ctr">
              <a:defRPr>
                <a:solidFill>
                  <a:schemeClr val="lt1"/>
                </a:solidFill>
              </a:defRPr>
            </a:lvl7pPr>
            <a:lvl8pPr marL="3657600" indent="-298450" algn="ctr">
              <a:defRPr>
                <a:solidFill>
                  <a:schemeClr val="lt1"/>
                </a:solidFill>
              </a:defRPr>
            </a:lvl8pPr>
            <a:lvl9pPr marL="4114800" indent="-29845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7" name="Google Shape;577;p55"/>
          <p:cNvSpPr>
            <a:spLocks noGrp="1"/>
          </p:cNvSpPr>
          <p:nvPr>
            <p:ph type="ctrTitle"/>
          </p:nvPr>
        </p:nvSpPr>
        <p:spPr>
          <a:xfrm>
            <a:off x="604800" y="909267"/>
            <a:ext cx="11064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9732701" y="866336"/>
            <a:ext cx="2459200" cy="244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8862641" y="-1"/>
            <a:ext cx="870400" cy="866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0" y="5984317"/>
            <a:ext cx="877200" cy="87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>
            <a:spLocks noGrp="1"/>
          </p:cNvSpPr>
          <p:nvPr>
            <p:ph type="title"/>
          </p:nvPr>
        </p:nvSpPr>
        <p:spPr>
          <a:xfrm>
            <a:off x="527167" y="497100"/>
            <a:ext cx="8486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Google Shape;15;p2"/>
          <p:cNvSpPr>
            <a:spLocks noGrp="1"/>
          </p:cNvSpPr>
          <p:nvPr>
            <p:ph type="body" idx="13"/>
          </p:nvPr>
        </p:nvSpPr>
        <p:spPr>
          <a:xfrm>
            <a:off x="527167" y="1291400"/>
            <a:ext cx="8486400" cy="509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2 - Image" type="secHead">
  <p:cSld name="SECTION_HEADER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3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10945436" y="1088844"/>
            <a:ext cx="1246400" cy="124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0" y="-16"/>
            <a:ext cx="877200" cy="873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>
            <a:spLocks noGrp="1"/>
          </p:cNvSpPr>
          <p:nvPr>
            <p:ph type="pic" idx="12"/>
          </p:nvPr>
        </p:nvSpPr>
        <p:spPr>
          <a:xfrm>
            <a:off x="6096000" y="2328000"/>
            <a:ext cx="4848000" cy="4526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Google Shape;21;p3"/>
          <p:cNvSpPr>
            <a:spLocks noGrp="1"/>
          </p:cNvSpPr>
          <p:nvPr>
            <p:ph type="title"/>
          </p:nvPr>
        </p:nvSpPr>
        <p:spPr>
          <a:xfrm>
            <a:off x="878400" y="692167"/>
            <a:ext cx="498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Google Shape;22;p3"/>
          <p:cNvSpPr>
            <a:spLocks noGrp="1"/>
          </p:cNvSpPr>
          <p:nvPr>
            <p:ph type="body" idx="13"/>
          </p:nvPr>
        </p:nvSpPr>
        <p:spPr>
          <a:xfrm>
            <a:off x="878400" y="1719200"/>
            <a:ext cx="4987200" cy="464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paragraphs" type="tx">
  <p:cSld name="TITLE_AND_BOD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5" name="Google Shape;25;p4"/>
          <p:cNvSpPr/>
          <p:nvPr/>
        </p:nvSpPr>
        <p:spPr>
          <a:xfrm>
            <a:off x="3" y="5617611"/>
            <a:ext cx="1246400" cy="124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4"/>
          <p:cNvSpPr/>
          <p:nvPr/>
        </p:nvSpPr>
        <p:spPr>
          <a:xfrm>
            <a:off x="9982169" y="426611"/>
            <a:ext cx="1246400" cy="1240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/>
          <p:nvPr/>
        </p:nvSpPr>
        <p:spPr>
          <a:xfrm>
            <a:off x="11228568" y="1667007"/>
            <a:ext cx="500400" cy="49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4"/>
          <p:cNvSpPr>
            <a:spLocks noGrp="1"/>
          </p:cNvSpPr>
          <p:nvPr>
            <p:ph type="title"/>
          </p:nvPr>
        </p:nvSpPr>
        <p:spPr>
          <a:xfrm>
            <a:off x="926400" y="533484"/>
            <a:ext cx="978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9" name="Google Shape;29;p4"/>
          <p:cNvSpPr>
            <a:spLocks noGrp="1"/>
          </p:cNvSpPr>
          <p:nvPr>
            <p:ph type="body" idx="13"/>
          </p:nvPr>
        </p:nvSpPr>
        <p:spPr>
          <a:xfrm>
            <a:off x="940800" y="1667717"/>
            <a:ext cx="2692800" cy="465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" name="Google Shape;30;p4"/>
          <p:cNvSpPr>
            <a:spLocks noGrp="1"/>
          </p:cNvSpPr>
          <p:nvPr>
            <p:ph type="body" idx="14"/>
          </p:nvPr>
        </p:nvSpPr>
        <p:spPr>
          <a:xfrm>
            <a:off x="4488000" y="1667717"/>
            <a:ext cx="2692800" cy="465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" name="Google Shape;31;p4"/>
          <p:cNvSpPr>
            <a:spLocks noGrp="1"/>
          </p:cNvSpPr>
          <p:nvPr>
            <p:ph type="body" idx="15"/>
          </p:nvPr>
        </p:nvSpPr>
        <p:spPr>
          <a:xfrm>
            <a:off x="8030400" y="1667717"/>
            <a:ext cx="2692800" cy="465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" type="twoColTx">
  <p:cSld name="TITLE_AND_TWO_COLUMNS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5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4" name="Google Shape;34;p5"/>
          <p:cNvSpPr/>
          <p:nvPr/>
        </p:nvSpPr>
        <p:spPr>
          <a:xfrm>
            <a:off x="0" y="1817767"/>
            <a:ext cx="472000" cy="172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5"/>
          <p:cNvSpPr/>
          <p:nvPr/>
        </p:nvSpPr>
        <p:spPr>
          <a:xfrm>
            <a:off x="0" y="4205833"/>
            <a:ext cx="472000" cy="172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5"/>
          <p:cNvSpPr/>
          <p:nvPr/>
        </p:nvSpPr>
        <p:spPr>
          <a:xfrm>
            <a:off x="10365225" y="3"/>
            <a:ext cx="1826800" cy="1817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5"/>
          <p:cNvSpPr>
            <a:spLocks noGrp="1"/>
          </p:cNvSpPr>
          <p:nvPr>
            <p:ph type="title"/>
          </p:nvPr>
        </p:nvSpPr>
        <p:spPr>
          <a:xfrm>
            <a:off x="842400" y="422400"/>
            <a:ext cx="963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8" name="Google Shape;38;p5"/>
          <p:cNvSpPr>
            <a:spLocks noGrp="1"/>
          </p:cNvSpPr>
          <p:nvPr>
            <p:ph type="body" idx="13"/>
          </p:nvPr>
        </p:nvSpPr>
        <p:spPr>
          <a:xfrm>
            <a:off x="842400" y="1809600"/>
            <a:ext cx="10849600" cy="57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" name="Google Shape;39;p5"/>
          <p:cNvSpPr>
            <a:spLocks noGrp="1"/>
          </p:cNvSpPr>
          <p:nvPr>
            <p:ph type="body" idx="14"/>
          </p:nvPr>
        </p:nvSpPr>
        <p:spPr>
          <a:xfrm>
            <a:off x="842400" y="2448000"/>
            <a:ext cx="10849600" cy="109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cxnSp>
        <p:nvCxnSpPr>
          <p:cNvPr id="40" name="Google Shape;40;p5"/>
          <p:cNvCxnSpPr/>
          <p:nvPr/>
        </p:nvCxnSpPr>
        <p:spPr>
          <a:xfrm>
            <a:off x="933596" y="3880793"/>
            <a:ext cx="107400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1" name="Google Shape;41;p5"/>
          <p:cNvSpPr>
            <a:spLocks noGrp="1"/>
          </p:cNvSpPr>
          <p:nvPr>
            <p:ph type="body" idx="15"/>
          </p:nvPr>
        </p:nvSpPr>
        <p:spPr>
          <a:xfrm>
            <a:off x="842400" y="4204800"/>
            <a:ext cx="10849600" cy="57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" name="Google Shape;42;p5"/>
          <p:cNvSpPr>
            <a:spLocks noGrp="1"/>
          </p:cNvSpPr>
          <p:nvPr>
            <p:ph type="body" idx="16"/>
          </p:nvPr>
        </p:nvSpPr>
        <p:spPr>
          <a:xfrm>
            <a:off x="842400" y="4843200"/>
            <a:ext cx="10849600" cy="109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2" type="titleOnly">
  <p:cSld name="TITLE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5" name="Google Shape;45;p6"/>
          <p:cNvSpPr/>
          <p:nvPr/>
        </p:nvSpPr>
        <p:spPr>
          <a:xfrm>
            <a:off x="8076167" y="1"/>
            <a:ext cx="1036400" cy="103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6"/>
          <p:cNvSpPr/>
          <p:nvPr/>
        </p:nvSpPr>
        <p:spPr>
          <a:xfrm>
            <a:off x="9323601" y="4245473"/>
            <a:ext cx="500400" cy="49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6"/>
          <p:cNvSpPr/>
          <p:nvPr/>
        </p:nvSpPr>
        <p:spPr>
          <a:xfrm>
            <a:off x="0" y="5231232"/>
            <a:ext cx="1634800" cy="1626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6"/>
          <p:cNvSpPr>
            <a:spLocks noGrp="1"/>
          </p:cNvSpPr>
          <p:nvPr>
            <p:ph type="title"/>
          </p:nvPr>
        </p:nvSpPr>
        <p:spPr>
          <a:xfrm>
            <a:off x="8020733" y="1578700"/>
            <a:ext cx="366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49" name="Google Shape;49;p6"/>
          <p:cNvCxnSpPr/>
          <p:nvPr/>
        </p:nvCxnSpPr>
        <p:spPr>
          <a:xfrm>
            <a:off x="4687651" y="1637267"/>
            <a:ext cx="0" cy="420400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0" name="Google Shape;50;p6"/>
          <p:cNvSpPr/>
          <p:nvPr/>
        </p:nvSpPr>
        <p:spPr>
          <a:xfrm>
            <a:off x="1939000" y="1154503"/>
            <a:ext cx="250400" cy="2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6"/>
          <p:cNvSpPr/>
          <p:nvPr/>
        </p:nvSpPr>
        <p:spPr>
          <a:xfrm>
            <a:off x="4979867" y="1154503"/>
            <a:ext cx="250400" cy="2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6"/>
          <p:cNvSpPr>
            <a:spLocks noGrp="1"/>
          </p:cNvSpPr>
          <p:nvPr>
            <p:ph type="body" idx="13"/>
          </p:nvPr>
        </p:nvSpPr>
        <p:spPr>
          <a:xfrm>
            <a:off x="1826167" y="1590700"/>
            <a:ext cx="2692800" cy="7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" name="Google Shape;53;p6"/>
          <p:cNvSpPr>
            <a:spLocks noGrp="1"/>
          </p:cNvSpPr>
          <p:nvPr>
            <p:ph type="body" idx="15"/>
          </p:nvPr>
        </p:nvSpPr>
        <p:spPr>
          <a:xfrm>
            <a:off x="1826167" y="2483500"/>
            <a:ext cx="2692800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" name="Google Shape;54;p6"/>
          <p:cNvSpPr>
            <a:spLocks noGrp="1"/>
          </p:cNvSpPr>
          <p:nvPr>
            <p:ph type="body" idx="14"/>
          </p:nvPr>
        </p:nvSpPr>
        <p:spPr>
          <a:xfrm>
            <a:off x="4874167" y="1590700"/>
            <a:ext cx="2692800" cy="7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" name="Google Shape;55;p6"/>
          <p:cNvSpPr>
            <a:spLocks noGrp="1"/>
          </p:cNvSpPr>
          <p:nvPr>
            <p:ph type="body" idx="16"/>
          </p:nvPr>
        </p:nvSpPr>
        <p:spPr>
          <a:xfrm>
            <a:off x="4874167" y="2483500"/>
            <a:ext cx="2692800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3">
  <p:cSld name="ONE_COLUMN_TEXT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7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8" name="Google Shape;58;p7"/>
          <p:cNvSpPr/>
          <p:nvPr/>
        </p:nvSpPr>
        <p:spPr>
          <a:xfrm>
            <a:off x="5265733" y="459800"/>
            <a:ext cx="3130400" cy="5938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7"/>
          <p:cNvSpPr/>
          <p:nvPr/>
        </p:nvSpPr>
        <p:spPr>
          <a:xfrm>
            <a:off x="8590267" y="459800"/>
            <a:ext cx="3130400" cy="5938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7"/>
          <p:cNvSpPr/>
          <p:nvPr/>
        </p:nvSpPr>
        <p:spPr>
          <a:xfrm>
            <a:off x="0" y="0"/>
            <a:ext cx="808000" cy="804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7"/>
          <p:cNvSpPr/>
          <p:nvPr/>
        </p:nvSpPr>
        <p:spPr>
          <a:xfrm>
            <a:off x="10726812" y="5392295"/>
            <a:ext cx="808000" cy="804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7"/>
          <p:cNvSpPr/>
          <p:nvPr/>
        </p:nvSpPr>
        <p:spPr>
          <a:xfrm>
            <a:off x="10440833" y="5107367"/>
            <a:ext cx="286000" cy="284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7"/>
          <p:cNvSpPr>
            <a:spLocks noGrp="1"/>
          </p:cNvSpPr>
          <p:nvPr>
            <p:ph type="title"/>
          </p:nvPr>
        </p:nvSpPr>
        <p:spPr>
          <a:xfrm>
            <a:off x="580800" y="784200"/>
            <a:ext cx="4334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4" name="Google Shape;64;p7"/>
          <p:cNvSpPr>
            <a:spLocks noGrp="1"/>
          </p:cNvSpPr>
          <p:nvPr>
            <p:ph type="body" idx="13"/>
          </p:nvPr>
        </p:nvSpPr>
        <p:spPr>
          <a:xfrm>
            <a:off x="5592000" y="784200"/>
            <a:ext cx="2476800" cy="83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5" name="Google Shape;65;p7"/>
          <p:cNvSpPr>
            <a:spLocks noGrp="1"/>
          </p:cNvSpPr>
          <p:nvPr>
            <p:ph type="body" idx="15"/>
          </p:nvPr>
        </p:nvSpPr>
        <p:spPr>
          <a:xfrm>
            <a:off x="5592000" y="1839101"/>
            <a:ext cx="2476800" cy="418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" name="Google Shape;66;p7"/>
          <p:cNvSpPr>
            <a:spLocks noGrp="1"/>
          </p:cNvSpPr>
          <p:nvPr>
            <p:ph type="body" idx="14"/>
          </p:nvPr>
        </p:nvSpPr>
        <p:spPr>
          <a:xfrm>
            <a:off x="8918400" y="784200"/>
            <a:ext cx="2476800" cy="83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" name="Google Shape;67;p7"/>
          <p:cNvSpPr>
            <a:spLocks noGrp="1"/>
          </p:cNvSpPr>
          <p:nvPr>
            <p:ph type="body" idx="16"/>
          </p:nvPr>
        </p:nvSpPr>
        <p:spPr>
          <a:xfrm>
            <a:off x="8918400" y="1839101"/>
            <a:ext cx="2476800" cy="418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 Image">
  <p:cSld name="MAIN_POIN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8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70" name="Google Shape;70;p8"/>
          <p:cNvSpPr>
            <a:spLocks noGrp="1"/>
          </p:cNvSpPr>
          <p:nvPr>
            <p:ph type="pic" idx="12"/>
          </p:nvPr>
        </p:nvSpPr>
        <p:spPr>
          <a:xfrm>
            <a:off x="598100" y="1361233"/>
            <a:ext cx="2436000" cy="181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cxnSp>
        <p:nvCxnSpPr>
          <p:cNvPr id="71" name="Google Shape;71;p8"/>
          <p:cNvCxnSpPr/>
          <p:nvPr/>
        </p:nvCxnSpPr>
        <p:spPr>
          <a:xfrm>
            <a:off x="3722843" y="3484441"/>
            <a:ext cx="78952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2" name="Google Shape;72;p8"/>
          <p:cNvSpPr/>
          <p:nvPr/>
        </p:nvSpPr>
        <p:spPr>
          <a:xfrm>
            <a:off x="3034100" y="5620601"/>
            <a:ext cx="1036400" cy="103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8"/>
          <p:cNvSpPr/>
          <p:nvPr/>
        </p:nvSpPr>
        <p:spPr>
          <a:xfrm>
            <a:off x="14501" y="780432"/>
            <a:ext cx="583600" cy="580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8"/>
          <p:cNvSpPr>
            <a:spLocks noGrp="1"/>
          </p:cNvSpPr>
          <p:nvPr>
            <p:ph type="title"/>
          </p:nvPr>
        </p:nvSpPr>
        <p:spPr>
          <a:xfrm>
            <a:off x="3655200" y="357900"/>
            <a:ext cx="795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5" name="Google Shape;75;p8"/>
          <p:cNvSpPr>
            <a:spLocks noGrp="1"/>
          </p:cNvSpPr>
          <p:nvPr>
            <p:ph type="body" idx="13"/>
          </p:nvPr>
        </p:nvSpPr>
        <p:spPr>
          <a:xfrm>
            <a:off x="3643200" y="1328433"/>
            <a:ext cx="7977600" cy="5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6" name="Google Shape;76;p8"/>
          <p:cNvSpPr>
            <a:spLocks noGrp="1"/>
          </p:cNvSpPr>
          <p:nvPr>
            <p:ph type="body" idx="14"/>
          </p:nvPr>
        </p:nvSpPr>
        <p:spPr>
          <a:xfrm>
            <a:off x="3643200" y="1887733"/>
            <a:ext cx="7977600" cy="128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7" name="Google Shape;77;p8"/>
          <p:cNvSpPr>
            <a:spLocks noGrp="1"/>
          </p:cNvSpPr>
          <p:nvPr>
            <p:ph type="pic" idx="22"/>
          </p:nvPr>
        </p:nvSpPr>
        <p:spPr>
          <a:xfrm>
            <a:off x="584633" y="3805784"/>
            <a:ext cx="2436000" cy="181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8" name="Google Shape;78;p8"/>
          <p:cNvSpPr>
            <a:spLocks noGrp="1"/>
          </p:cNvSpPr>
          <p:nvPr>
            <p:ph type="body" idx="15"/>
          </p:nvPr>
        </p:nvSpPr>
        <p:spPr>
          <a:xfrm>
            <a:off x="3629733" y="3772984"/>
            <a:ext cx="7977600" cy="5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9" name="Google Shape;79;p8"/>
          <p:cNvSpPr>
            <a:spLocks noGrp="1"/>
          </p:cNvSpPr>
          <p:nvPr>
            <p:ph type="body" idx="16"/>
          </p:nvPr>
        </p:nvSpPr>
        <p:spPr>
          <a:xfrm>
            <a:off x="3629733" y="4332284"/>
            <a:ext cx="7977600" cy="128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 No Image">
  <p:cSld name="SECTION_TITLE_AND_DESCRIPTION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9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2" name="Google Shape;82;p9"/>
          <p:cNvSpPr/>
          <p:nvPr/>
        </p:nvSpPr>
        <p:spPr>
          <a:xfrm rot="10800000">
            <a:off x="9532000" y="4209600"/>
            <a:ext cx="1953600" cy="1944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9"/>
          <p:cNvSpPr/>
          <p:nvPr/>
        </p:nvSpPr>
        <p:spPr>
          <a:xfrm rot="10800000">
            <a:off x="11485599" y="6154401"/>
            <a:ext cx="706400" cy="70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9"/>
          <p:cNvSpPr/>
          <p:nvPr/>
        </p:nvSpPr>
        <p:spPr>
          <a:xfrm rot="10800000">
            <a:off x="594632" y="1"/>
            <a:ext cx="706400" cy="70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9"/>
          <p:cNvSpPr>
            <a:spLocks noGrp="1"/>
          </p:cNvSpPr>
          <p:nvPr>
            <p:ph type="title"/>
          </p:nvPr>
        </p:nvSpPr>
        <p:spPr>
          <a:xfrm>
            <a:off x="518400" y="802733"/>
            <a:ext cx="9009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6" name="Google Shape;86;p9"/>
          <p:cNvSpPr>
            <a:spLocks noGrp="1"/>
          </p:cNvSpPr>
          <p:nvPr>
            <p:ph type="body" idx="13"/>
          </p:nvPr>
        </p:nvSpPr>
        <p:spPr>
          <a:xfrm>
            <a:off x="518400" y="1809600"/>
            <a:ext cx="9009600" cy="434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">
  <p:cSld name="CAPTION_ONLY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0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9" name="Google Shape;89;p10"/>
          <p:cNvSpPr>
            <a:spLocks noGrp="1"/>
          </p:cNvSpPr>
          <p:nvPr>
            <p:ph type="pic" idx="12"/>
          </p:nvPr>
        </p:nvSpPr>
        <p:spPr>
          <a:xfrm>
            <a:off x="6979200" y="0"/>
            <a:ext cx="5212800" cy="6859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0" name="Google Shape;90;p10"/>
          <p:cNvSpPr/>
          <p:nvPr/>
        </p:nvSpPr>
        <p:spPr>
          <a:xfrm>
            <a:off x="5944033" y="1"/>
            <a:ext cx="1036400" cy="103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10"/>
          <p:cNvSpPr/>
          <p:nvPr/>
        </p:nvSpPr>
        <p:spPr>
          <a:xfrm>
            <a:off x="0" y="5344132"/>
            <a:ext cx="1520800" cy="151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0"/>
          <p:cNvSpPr/>
          <p:nvPr/>
        </p:nvSpPr>
        <p:spPr>
          <a:xfrm rot="10800000">
            <a:off x="1521100" y="5021732"/>
            <a:ext cx="323200" cy="32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10"/>
          <p:cNvSpPr>
            <a:spLocks noGrp="1"/>
          </p:cNvSpPr>
          <p:nvPr>
            <p:ph type="title"/>
          </p:nvPr>
        </p:nvSpPr>
        <p:spPr>
          <a:xfrm>
            <a:off x="561600" y="652800"/>
            <a:ext cx="6225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4" name="Google Shape;94;p10"/>
          <p:cNvSpPr>
            <a:spLocks noGrp="1"/>
          </p:cNvSpPr>
          <p:nvPr>
            <p:ph type="body" idx="13"/>
          </p:nvPr>
        </p:nvSpPr>
        <p:spPr>
          <a:xfrm>
            <a:off x="561600" y="1515055"/>
            <a:ext cx="6225600" cy="469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2">
  <p:cSld name="BIG_NUMBER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1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7" name="Google Shape;97;p11"/>
          <p:cNvSpPr>
            <a:spLocks noGrp="1"/>
          </p:cNvSpPr>
          <p:nvPr>
            <p:ph type="pic" idx="12"/>
          </p:nvPr>
        </p:nvSpPr>
        <p:spPr>
          <a:xfrm>
            <a:off x="484800" y="475200"/>
            <a:ext cx="2985600" cy="2985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8" name="Google Shape;98;p11"/>
          <p:cNvSpPr/>
          <p:nvPr/>
        </p:nvSpPr>
        <p:spPr>
          <a:xfrm rot="10800000">
            <a:off x="3470667" y="3460367"/>
            <a:ext cx="1546800" cy="1539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1"/>
          <p:cNvSpPr/>
          <p:nvPr/>
        </p:nvSpPr>
        <p:spPr>
          <a:xfrm rot="10800000">
            <a:off x="2655067" y="5000100"/>
            <a:ext cx="815600" cy="81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11"/>
          <p:cNvSpPr>
            <a:spLocks noGrp="1"/>
          </p:cNvSpPr>
          <p:nvPr>
            <p:ph type="title"/>
          </p:nvPr>
        </p:nvSpPr>
        <p:spPr>
          <a:xfrm>
            <a:off x="5217600" y="475200"/>
            <a:ext cx="6446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1" name="Google Shape;101;p11"/>
          <p:cNvSpPr>
            <a:spLocks noGrp="1"/>
          </p:cNvSpPr>
          <p:nvPr>
            <p:ph type="body" idx="13"/>
          </p:nvPr>
        </p:nvSpPr>
        <p:spPr>
          <a:xfrm>
            <a:off x="5217600" y="1337467"/>
            <a:ext cx="6446400" cy="498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" type="blank">
  <p:cSld name="BLANK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04" name="Google Shape;104;p12"/>
          <p:cNvSpPr/>
          <p:nvPr/>
        </p:nvSpPr>
        <p:spPr>
          <a:xfrm>
            <a:off x="0" y="1921433"/>
            <a:ext cx="11707200" cy="4936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2"/>
          <p:cNvSpPr/>
          <p:nvPr/>
        </p:nvSpPr>
        <p:spPr>
          <a:xfrm rot="10800000">
            <a:off x="67" y="5376733"/>
            <a:ext cx="1488000" cy="1481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2"/>
          <p:cNvSpPr/>
          <p:nvPr/>
        </p:nvSpPr>
        <p:spPr>
          <a:xfrm rot="10800000">
            <a:off x="11706967" y="1415833"/>
            <a:ext cx="508400" cy="505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2"/>
          <p:cNvSpPr>
            <a:spLocks noGrp="1"/>
          </p:cNvSpPr>
          <p:nvPr>
            <p:ph type="title"/>
          </p:nvPr>
        </p:nvSpPr>
        <p:spPr>
          <a:xfrm>
            <a:off x="513600" y="542400"/>
            <a:ext cx="1068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8" name="Google Shape;108;p12"/>
          <p:cNvSpPr>
            <a:spLocks noGrp="1"/>
          </p:cNvSpPr>
          <p:nvPr>
            <p:ph type="body" idx="13"/>
          </p:nvPr>
        </p:nvSpPr>
        <p:spPr>
          <a:xfrm>
            <a:off x="508800" y="2184000"/>
            <a:ext cx="3110400" cy="83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9" name="Google Shape;109;p12"/>
          <p:cNvSpPr>
            <a:spLocks noGrp="1"/>
          </p:cNvSpPr>
          <p:nvPr>
            <p:ph type="body" idx="16"/>
          </p:nvPr>
        </p:nvSpPr>
        <p:spPr>
          <a:xfrm>
            <a:off x="508800" y="3238897"/>
            <a:ext cx="3110400" cy="294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0" name="Google Shape;110;p12"/>
          <p:cNvSpPr>
            <a:spLocks noGrp="1"/>
          </p:cNvSpPr>
          <p:nvPr>
            <p:ph type="body" idx="14"/>
          </p:nvPr>
        </p:nvSpPr>
        <p:spPr>
          <a:xfrm>
            <a:off x="4300800" y="2184000"/>
            <a:ext cx="3110400" cy="83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1" name="Google Shape;111;p12"/>
          <p:cNvSpPr>
            <a:spLocks noGrp="1"/>
          </p:cNvSpPr>
          <p:nvPr>
            <p:ph type="body" idx="17"/>
          </p:nvPr>
        </p:nvSpPr>
        <p:spPr>
          <a:xfrm>
            <a:off x="4300800" y="3238897"/>
            <a:ext cx="3110400" cy="294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2" name="Google Shape;112;p12"/>
          <p:cNvSpPr>
            <a:spLocks noGrp="1"/>
          </p:cNvSpPr>
          <p:nvPr>
            <p:ph type="body" idx="15"/>
          </p:nvPr>
        </p:nvSpPr>
        <p:spPr>
          <a:xfrm>
            <a:off x="8083200" y="2184000"/>
            <a:ext cx="3110400" cy="83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3" name="Google Shape;113;p12"/>
          <p:cNvSpPr>
            <a:spLocks noGrp="1"/>
          </p:cNvSpPr>
          <p:nvPr>
            <p:ph type="body" idx="18"/>
          </p:nvPr>
        </p:nvSpPr>
        <p:spPr>
          <a:xfrm>
            <a:off x="8083200" y="3238897"/>
            <a:ext cx="3110400" cy="294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2">
  <p:cSld name="CUSTOM"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5" name="Google Shape;115;p13"/>
          <p:cNvCxnSpPr/>
          <p:nvPr/>
        </p:nvCxnSpPr>
        <p:spPr>
          <a:xfrm>
            <a:off x="5529533" y="1605467"/>
            <a:ext cx="0" cy="484600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6" name="Google Shape;116;p13"/>
          <p:cNvSpPr/>
          <p:nvPr/>
        </p:nvSpPr>
        <p:spPr>
          <a:xfrm>
            <a:off x="2753400" y="1605469"/>
            <a:ext cx="250400" cy="24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13"/>
          <p:cNvSpPr/>
          <p:nvPr/>
        </p:nvSpPr>
        <p:spPr>
          <a:xfrm>
            <a:off x="5830067" y="1605469"/>
            <a:ext cx="250400" cy="2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3"/>
          <p:cNvSpPr/>
          <p:nvPr/>
        </p:nvSpPr>
        <p:spPr>
          <a:xfrm>
            <a:off x="8911633" y="1605469"/>
            <a:ext cx="250400" cy="2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19" name="Google Shape;119;p13"/>
          <p:cNvCxnSpPr/>
          <p:nvPr/>
        </p:nvCxnSpPr>
        <p:spPr>
          <a:xfrm>
            <a:off x="8611067" y="1605467"/>
            <a:ext cx="0" cy="484600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20" name="Google Shape;120;p13"/>
          <p:cNvSpPr/>
          <p:nvPr/>
        </p:nvSpPr>
        <p:spPr>
          <a:xfrm>
            <a:off x="0" y="5344132"/>
            <a:ext cx="1520800" cy="151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13"/>
          <p:cNvSpPr/>
          <p:nvPr/>
        </p:nvSpPr>
        <p:spPr>
          <a:xfrm rot="10800000">
            <a:off x="1521100" y="5021732"/>
            <a:ext cx="323200" cy="32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13"/>
          <p:cNvSpPr>
            <a:spLocks noGrp="1"/>
          </p:cNvSpPr>
          <p:nvPr>
            <p:ph type="body" idx="13"/>
          </p:nvPr>
        </p:nvSpPr>
        <p:spPr>
          <a:xfrm>
            <a:off x="2640000" y="2039767"/>
            <a:ext cx="2692800" cy="7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3" name="Google Shape;123;p13"/>
          <p:cNvSpPr>
            <a:spLocks noGrp="1"/>
          </p:cNvSpPr>
          <p:nvPr>
            <p:ph type="body" idx="16"/>
          </p:nvPr>
        </p:nvSpPr>
        <p:spPr>
          <a:xfrm>
            <a:off x="2640000" y="2932528"/>
            <a:ext cx="2692800" cy="351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" name="Google Shape;124;p13"/>
          <p:cNvSpPr>
            <a:spLocks noGrp="1"/>
          </p:cNvSpPr>
          <p:nvPr>
            <p:ph type="body" idx="14"/>
          </p:nvPr>
        </p:nvSpPr>
        <p:spPr>
          <a:xfrm>
            <a:off x="5721600" y="2039767"/>
            <a:ext cx="2692800" cy="7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5" name="Google Shape;125;p13"/>
          <p:cNvSpPr>
            <a:spLocks noGrp="1"/>
          </p:cNvSpPr>
          <p:nvPr>
            <p:ph type="body" idx="17"/>
          </p:nvPr>
        </p:nvSpPr>
        <p:spPr>
          <a:xfrm>
            <a:off x="5721600" y="2932528"/>
            <a:ext cx="2692800" cy="351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6" name="Google Shape;126;p13"/>
          <p:cNvSpPr>
            <a:spLocks noGrp="1"/>
          </p:cNvSpPr>
          <p:nvPr>
            <p:ph type="body" idx="15"/>
          </p:nvPr>
        </p:nvSpPr>
        <p:spPr>
          <a:xfrm>
            <a:off x="8803200" y="2039767"/>
            <a:ext cx="2692800" cy="7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7" name="Google Shape;127;p13"/>
          <p:cNvSpPr>
            <a:spLocks noGrp="1"/>
          </p:cNvSpPr>
          <p:nvPr>
            <p:ph type="body" idx="18"/>
          </p:nvPr>
        </p:nvSpPr>
        <p:spPr>
          <a:xfrm>
            <a:off x="8803200" y="2932528"/>
            <a:ext cx="2692800" cy="351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8" name="Google Shape;128;p13"/>
          <p:cNvSpPr>
            <a:spLocks noGrp="1"/>
          </p:cNvSpPr>
          <p:nvPr>
            <p:ph type="title"/>
          </p:nvPr>
        </p:nvSpPr>
        <p:spPr>
          <a:xfrm>
            <a:off x="2640000" y="328467"/>
            <a:ext cx="885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">
  <p:cSld name="CUSTOM_1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4"/>
          <p:cNvSpPr/>
          <p:nvPr/>
        </p:nvSpPr>
        <p:spPr>
          <a:xfrm>
            <a:off x="0" y="0"/>
            <a:ext cx="12238400" cy="6439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14"/>
          <p:cNvSpPr/>
          <p:nvPr/>
        </p:nvSpPr>
        <p:spPr>
          <a:xfrm>
            <a:off x="10599600" y="6439601"/>
            <a:ext cx="420400" cy="41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14"/>
          <p:cNvSpPr/>
          <p:nvPr/>
        </p:nvSpPr>
        <p:spPr>
          <a:xfrm>
            <a:off x="9541667" y="-1"/>
            <a:ext cx="1058000" cy="1052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14"/>
          <p:cNvSpPr>
            <a:spLocks noGrp="1"/>
          </p:cNvSpPr>
          <p:nvPr>
            <p:ph type="body" idx="13"/>
          </p:nvPr>
        </p:nvSpPr>
        <p:spPr>
          <a:xfrm>
            <a:off x="512700" y="2304600"/>
            <a:ext cx="3380400" cy="6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4" name="Google Shape;134;p14"/>
          <p:cNvSpPr>
            <a:spLocks noGrp="1"/>
          </p:cNvSpPr>
          <p:nvPr>
            <p:ph type="body" idx="16"/>
          </p:nvPr>
        </p:nvSpPr>
        <p:spPr>
          <a:xfrm>
            <a:off x="512700" y="2995800"/>
            <a:ext cx="3380400" cy="291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5" name="Google Shape;135;p14"/>
          <p:cNvSpPr>
            <a:spLocks noGrp="1"/>
          </p:cNvSpPr>
          <p:nvPr>
            <p:ph type="body" idx="14"/>
          </p:nvPr>
        </p:nvSpPr>
        <p:spPr>
          <a:xfrm>
            <a:off x="4608151" y="2304600"/>
            <a:ext cx="3380400" cy="6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6" name="Google Shape;136;p14"/>
          <p:cNvSpPr>
            <a:spLocks noGrp="1"/>
          </p:cNvSpPr>
          <p:nvPr>
            <p:ph type="body" idx="17"/>
          </p:nvPr>
        </p:nvSpPr>
        <p:spPr>
          <a:xfrm>
            <a:off x="4608151" y="2995800"/>
            <a:ext cx="3380400" cy="291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7" name="Google Shape;137;p14"/>
          <p:cNvSpPr>
            <a:spLocks noGrp="1"/>
          </p:cNvSpPr>
          <p:nvPr>
            <p:ph type="body" idx="15"/>
          </p:nvPr>
        </p:nvSpPr>
        <p:spPr>
          <a:xfrm>
            <a:off x="8703600" y="2304600"/>
            <a:ext cx="3380400" cy="6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8" name="Google Shape;138;p14"/>
          <p:cNvSpPr>
            <a:spLocks noGrp="1"/>
          </p:cNvSpPr>
          <p:nvPr>
            <p:ph type="body" idx="18"/>
          </p:nvPr>
        </p:nvSpPr>
        <p:spPr>
          <a:xfrm>
            <a:off x="8703600" y="2995800"/>
            <a:ext cx="3380400" cy="291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9" name="Google Shape;139;p14"/>
          <p:cNvSpPr>
            <a:spLocks noGrp="1"/>
          </p:cNvSpPr>
          <p:nvPr>
            <p:ph type="title"/>
          </p:nvPr>
        </p:nvSpPr>
        <p:spPr>
          <a:xfrm>
            <a:off x="920200" y="288667"/>
            <a:ext cx="10351600" cy="8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 1 Image">
  <p:cSld name="CUSTOM_2"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5"/>
          <p:cNvSpPr/>
          <p:nvPr/>
        </p:nvSpPr>
        <p:spPr>
          <a:xfrm>
            <a:off x="959185" y="1328276"/>
            <a:ext cx="231600" cy="230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15"/>
          <p:cNvSpPr>
            <a:spLocks noGrp="1"/>
          </p:cNvSpPr>
          <p:nvPr>
            <p:ph type="body" idx="13"/>
          </p:nvPr>
        </p:nvSpPr>
        <p:spPr>
          <a:xfrm>
            <a:off x="1190800" y="2780567"/>
            <a:ext cx="2829600" cy="620800"/>
          </a:xfrm>
          <a:prstGeom prst="rect">
            <a:avLst/>
          </a:prstGeom>
        </p:spPr>
        <p:txBody>
          <a:bodyPr spcFirstLastPara="1" wrap="square" lIns="0" tIns="90000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3" name="Google Shape;143;p15"/>
          <p:cNvSpPr>
            <a:spLocks noGrp="1"/>
          </p:cNvSpPr>
          <p:nvPr>
            <p:ph type="body" idx="16"/>
          </p:nvPr>
        </p:nvSpPr>
        <p:spPr>
          <a:xfrm>
            <a:off x="1190800" y="3559267"/>
            <a:ext cx="2829600" cy="2855200"/>
          </a:xfrm>
          <a:prstGeom prst="rect">
            <a:avLst/>
          </a:prstGeom>
        </p:spPr>
        <p:txBody>
          <a:bodyPr spcFirstLastPara="1" wrap="square" lIns="0" tIns="90000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4" name="Google Shape;144;p15"/>
          <p:cNvSpPr>
            <a:spLocks noGrp="1"/>
          </p:cNvSpPr>
          <p:nvPr>
            <p:ph type="title"/>
          </p:nvPr>
        </p:nvSpPr>
        <p:spPr>
          <a:xfrm>
            <a:off x="1802400" y="278617"/>
            <a:ext cx="858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5" name="Google Shape;145;p15"/>
          <p:cNvSpPr>
            <a:spLocks noGrp="1"/>
          </p:cNvSpPr>
          <p:nvPr>
            <p:ph type="pic" idx="12"/>
          </p:nvPr>
        </p:nvSpPr>
        <p:spPr>
          <a:xfrm>
            <a:off x="1190800" y="1328267"/>
            <a:ext cx="2829600" cy="1294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6" name="Google Shape;146;p15"/>
          <p:cNvSpPr/>
          <p:nvPr/>
        </p:nvSpPr>
        <p:spPr>
          <a:xfrm>
            <a:off x="4565385" y="1328276"/>
            <a:ext cx="231600" cy="230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5"/>
          <p:cNvSpPr>
            <a:spLocks noGrp="1"/>
          </p:cNvSpPr>
          <p:nvPr>
            <p:ph type="body" idx="14"/>
          </p:nvPr>
        </p:nvSpPr>
        <p:spPr>
          <a:xfrm>
            <a:off x="4797000" y="2780567"/>
            <a:ext cx="2829600" cy="620800"/>
          </a:xfrm>
          <a:prstGeom prst="rect">
            <a:avLst/>
          </a:prstGeom>
        </p:spPr>
        <p:txBody>
          <a:bodyPr spcFirstLastPara="1" wrap="square" lIns="0" tIns="90000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8" name="Google Shape;148;p15"/>
          <p:cNvSpPr>
            <a:spLocks noGrp="1"/>
          </p:cNvSpPr>
          <p:nvPr>
            <p:ph type="body" idx="17"/>
          </p:nvPr>
        </p:nvSpPr>
        <p:spPr>
          <a:xfrm>
            <a:off x="4797000" y="3559267"/>
            <a:ext cx="2829600" cy="2855200"/>
          </a:xfrm>
          <a:prstGeom prst="rect">
            <a:avLst/>
          </a:prstGeom>
        </p:spPr>
        <p:txBody>
          <a:bodyPr spcFirstLastPara="1" wrap="square" lIns="0" tIns="90000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9" name="Google Shape;149;p15"/>
          <p:cNvSpPr>
            <a:spLocks noGrp="1"/>
          </p:cNvSpPr>
          <p:nvPr>
            <p:ph type="pic" idx="22"/>
          </p:nvPr>
        </p:nvSpPr>
        <p:spPr>
          <a:xfrm>
            <a:off x="4797000" y="1328300"/>
            <a:ext cx="2829600" cy="1294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0" name="Google Shape;150;p15"/>
          <p:cNvSpPr/>
          <p:nvPr/>
        </p:nvSpPr>
        <p:spPr>
          <a:xfrm>
            <a:off x="8171585" y="1328276"/>
            <a:ext cx="231600" cy="23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5"/>
          <p:cNvSpPr>
            <a:spLocks noGrp="1"/>
          </p:cNvSpPr>
          <p:nvPr>
            <p:ph type="body" idx="15"/>
          </p:nvPr>
        </p:nvSpPr>
        <p:spPr>
          <a:xfrm>
            <a:off x="8403200" y="2780567"/>
            <a:ext cx="2829600" cy="620800"/>
          </a:xfrm>
          <a:prstGeom prst="rect">
            <a:avLst/>
          </a:prstGeom>
        </p:spPr>
        <p:txBody>
          <a:bodyPr spcFirstLastPara="1" wrap="square" lIns="0" tIns="90000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2" name="Google Shape;152;p15"/>
          <p:cNvSpPr>
            <a:spLocks noGrp="1"/>
          </p:cNvSpPr>
          <p:nvPr>
            <p:ph type="body" idx="18"/>
          </p:nvPr>
        </p:nvSpPr>
        <p:spPr>
          <a:xfrm>
            <a:off x="8403200" y="3559267"/>
            <a:ext cx="2829600" cy="2855200"/>
          </a:xfrm>
          <a:prstGeom prst="rect">
            <a:avLst/>
          </a:prstGeom>
        </p:spPr>
        <p:txBody>
          <a:bodyPr spcFirstLastPara="1" wrap="square" lIns="0" tIns="90000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3" name="Google Shape;153;p15"/>
          <p:cNvSpPr>
            <a:spLocks noGrp="1"/>
          </p:cNvSpPr>
          <p:nvPr>
            <p:ph type="pic" idx="32"/>
          </p:nvPr>
        </p:nvSpPr>
        <p:spPr>
          <a:xfrm>
            <a:off x="8403200" y="1328300"/>
            <a:ext cx="2829600" cy="1294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2">
  <p:cSld name="CUSTOM_3"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6"/>
          <p:cNvSpPr/>
          <p:nvPr/>
        </p:nvSpPr>
        <p:spPr>
          <a:xfrm>
            <a:off x="0" y="2353767"/>
            <a:ext cx="12249600" cy="450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6"/>
          <p:cNvSpPr/>
          <p:nvPr/>
        </p:nvSpPr>
        <p:spPr>
          <a:xfrm rot="10800000">
            <a:off x="200" y="33"/>
            <a:ext cx="1079200" cy="107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6"/>
          <p:cNvSpPr/>
          <p:nvPr/>
        </p:nvSpPr>
        <p:spPr>
          <a:xfrm rot="10800000">
            <a:off x="1079400" y="1074433"/>
            <a:ext cx="427600" cy="425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6"/>
          <p:cNvSpPr>
            <a:spLocks noGrp="1"/>
          </p:cNvSpPr>
          <p:nvPr>
            <p:ph type="body" idx="13"/>
          </p:nvPr>
        </p:nvSpPr>
        <p:spPr>
          <a:xfrm>
            <a:off x="470400" y="3999667"/>
            <a:ext cx="2409600" cy="7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9" name="Google Shape;159;p16"/>
          <p:cNvSpPr>
            <a:spLocks noGrp="1"/>
          </p:cNvSpPr>
          <p:nvPr>
            <p:ph type="body" idx="17"/>
          </p:nvPr>
        </p:nvSpPr>
        <p:spPr>
          <a:xfrm>
            <a:off x="470400" y="4944633"/>
            <a:ext cx="2409600" cy="9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0" name="Google Shape;160;p16"/>
          <p:cNvSpPr/>
          <p:nvPr/>
        </p:nvSpPr>
        <p:spPr>
          <a:xfrm rot="10800000">
            <a:off x="628400" y="3460099"/>
            <a:ext cx="323200" cy="32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6"/>
          <p:cNvSpPr>
            <a:spLocks noGrp="1"/>
          </p:cNvSpPr>
          <p:nvPr>
            <p:ph type="body" idx="14"/>
          </p:nvPr>
        </p:nvSpPr>
        <p:spPr>
          <a:xfrm>
            <a:off x="3432000" y="4000629"/>
            <a:ext cx="2409600" cy="7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2" name="Google Shape;162;p16"/>
          <p:cNvSpPr>
            <a:spLocks noGrp="1"/>
          </p:cNvSpPr>
          <p:nvPr>
            <p:ph type="body" idx="18"/>
          </p:nvPr>
        </p:nvSpPr>
        <p:spPr>
          <a:xfrm>
            <a:off x="3432000" y="4945112"/>
            <a:ext cx="2409600" cy="9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3" name="Google Shape;163;p16"/>
          <p:cNvSpPr/>
          <p:nvPr/>
        </p:nvSpPr>
        <p:spPr>
          <a:xfrm rot="10800000">
            <a:off x="3567467" y="3460100"/>
            <a:ext cx="323200" cy="32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6"/>
          <p:cNvSpPr>
            <a:spLocks noGrp="1"/>
          </p:cNvSpPr>
          <p:nvPr>
            <p:ph type="body" idx="15"/>
          </p:nvPr>
        </p:nvSpPr>
        <p:spPr>
          <a:xfrm>
            <a:off x="6384000" y="4000629"/>
            <a:ext cx="2409600" cy="7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5" name="Google Shape;165;p16"/>
          <p:cNvSpPr>
            <a:spLocks noGrp="1"/>
          </p:cNvSpPr>
          <p:nvPr>
            <p:ph type="body" idx="23"/>
          </p:nvPr>
        </p:nvSpPr>
        <p:spPr>
          <a:xfrm>
            <a:off x="6384000" y="4945112"/>
            <a:ext cx="2409600" cy="9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6" name="Google Shape;166;p16"/>
          <p:cNvSpPr/>
          <p:nvPr/>
        </p:nvSpPr>
        <p:spPr>
          <a:xfrm rot="10800000">
            <a:off x="6506533" y="3460100"/>
            <a:ext cx="323200" cy="32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16"/>
          <p:cNvSpPr>
            <a:spLocks noGrp="1"/>
          </p:cNvSpPr>
          <p:nvPr>
            <p:ph type="body" idx="16"/>
          </p:nvPr>
        </p:nvSpPr>
        <p:spPr>
          <a:xfrm>
            <a:off x="9336000" y="4000629"/>
            <a:ext cx="2409600" cy="7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8" name="Google Shape;168;p16"/>
          <p:cNvSpPr>
            <a:spLocks noGrp="1"/>
          </p:cNvSpPr>
          <p:nvPr>
            <p:ph type="body" idx="24"/>
          </p:nvPr>
        </p:nvSpPr>
        <p:spPr>
          <a:xfrm>
            <a:off x="9336000" y="4945112"/>
            <a:ext cx="2409600" cy="9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9" name="Google Shape;169;p16"/>
          <p:cNvSpPr/>
          <p:nvPr/>
        </p:nvSpPr>
        <p:spPr>
          <a:xfrm rot="10800000">
            <a:off x="9445600" y="3460100"/>
            <a:ext cx="323200" cy="32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6"/>
          <p:cNvSpPr>
            <a:spLocks noGrp="1"/>
          </p:cNvSpPr>
          <p:nvPr>
            <p:ph type="title"/>
          </p:nvPr>
        </p:nvSpPr>
        <p:spPr>
          <a:xfrm>
            <a:off x="494400" y="1032000"/>
            <a:ext cx="11208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3">
  <p:cSld name="CUSTOM_4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7"/>
          <p:cNvSpPr/>
          <p:nvPr/>
        </p:nvSpPr>
        <p:spPr>
          <a:xfrm>
            <a:off x="446451" y="2835617"/>
            <a:ext cx="2621200" cy="325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17"/>
          <p:cNvSpPr/>
          <p:nvPr/>
        </p:nvSpPr>
        <p:spPr>
          <a:xfrm rot="10800000">
            <a:off x="446451" y="2835619"/>
            <a:ext cx="870400" cy="86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7"/>
          <p:cNvSpPr/>
          <p:nvPr/>
        </p:nvSpPr>
        <p:spPr>
          <a:xfrm>
            <a:off x="3339084" y="2835617"/>
            <a:ext cx="2621200" cy="325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7"/>
          <p:cNvSpPr/>
          <p:nvPr/>
        </p:nvSpPr>
        <p:spPr>
          <a:xfrm rot="10800000">
            <a:off x="3339084" y="2835619"/>
            <a:ext cx="870400" cy="86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7"/>
          <p:cNvSpPr/>
          <p:nvPr/>
        </p:nvSpPr>
        <p:spPr>
          <a:xfrm>
            <a:off x="6231717" y="2835617"/>
            <a:ext cx="2621200" cy="325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17"/>
          <p:cNvSpPr/>
          <p:nvPr/>
        </p:nvSpPr>
        <p:spPr>
          <a:xfrm rot="10800000">
            <a:off x="6231717" y="2835619"/>
            <a:ext cx="870400" cy="86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7"/>
          <p:cNvSpPr/>
          <p:nvPr/>
        </p:nvSpPr>
        <p:spPr>
          <a:xfrm>
            <a:off x="9124351" y="2835617"/>
            <a:ext cx="2621200" cy="325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17"/>
          <p:cNvSpPr/>
          <p:nvPr/>
        </p:nvSpPr>
        <p:spPr>
          <a:xfrm rot="10800000">
            <a:off x="9124351" y="2835619"/>
            <a:ext cx="870400" cy="86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17"/>
          <p:cNvSpPr/>
          <p:nvPr/>
        </p:nvSpPr>
        <p:spPr>
          <a:xfrm rot="10800000">
            <a:off x="9995700" y="323784"/>
            <a:ext cx="1721600" cy="1644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7"/>
          <p:cNvSpPr/>
          <p:nvPr/>
        </p:nvSpPr>
        <p:spPr>
          <a:xfrm rot="10800000">
            <a:off x="9124380" y="1968184"/>
            <a:ext cx="871200" cy="867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7"/>
          <p:cNvSpPr txBox="1"/>
          <p:nvPr/>
        </p:nvSpPr>
        <p:spPr>
          <a:xfrm>
            <a:off x="544833" y="2932800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01</a:t>
            </a:r>
            <a:endParaRPr sz="22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183" name="Google Shape;183;p17"/>
          <p:cNvSpPr txBox="1"/>
          <p:nvPr/>
        </p:nvSpPr>
        <p:spPr>
          <a:xfrm>
            <a:off x="3437467" y="2932800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02</a:t>
            </a:r>
            <a:endParaRPr sz="22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184" name="Google Shape;184;p17"/>
          <p:cNvSpPr txBox="1"/>
          <p:nvPr/>
        </p:nvSpPr>
        <p:spPr>
          <a:xfrm>
            <a:off x="6330100" y="2932800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03</a:t>
            </a:r>
            <a:endParaRPr sz="22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185" name="Google Shape;185;p17"/>
          <p:cNvSpPr txBox="1"/>
          <p:nvPr/>
        </p:nvSpPr>
        <p:spPr>
          <a:xfrm>
            <a:off x="9222733" y="2932800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04</a:t>
            </a:r>
            <a:endParaRPr sz="22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186" name="Google Shape;186;p17"/>
          <p:cNvSpPr>
            <a:spLocks noGrp="1"/>
          </p:cNvSpPr>
          <p:nvPr>
            <p:ph type="body" idx="13"/>
          </p:nvPr>
        </p:nvSpPr>
        <p:spPr>
          <a:xfrm>
            <a:off x="624000" y="3897333"/>
            <a:ext cx="2270400" cy="7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7" name="Google Shape;187;p17"/>
          <p:cNvSpPr>
            <a:spLocks noGrp="1"/>
          </p:cNvSpPr>
          <p:nvPr>
            <p:ph type="body" idx="17"/>
          </p:nvPr>
        </p:nvSpPr>
        <p:spPr>
          <a:xfrm>
            <a:off x="624000" y="4819833"/>
            <a:ext cx="2270400" cy="9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8" name="Google Shape;188;p17"/>
          <p:cNvSpPr>
            <a:spLocks noGrp="1"/>
          </p:cNvSpPr>
          <p:nvPr>
            <p:ph type="body" idx="14"/>
          </p:nvPr>
        </p:nvSpPr>
        <p:spPr>
          <a:xfrm>
            <a:off x="3513600" y="3897333"/>
            <a:ext cx="2270400" cy="7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9" name="Google Shape;189;p17"/>
          <p:cNvSpPr>
            <a:spLocks noGrp="1"/>
          </p:cNvSpPr>
          <p:nvPr>
            <p:ph type="body" idx="18"/>
          </p:nvPr>
        </p:nvSpPr>
        <p:spPr>
          <a:xfrm>
            <a:off x="3513600" y="4819833"/>
            <a:ext cx="2270400" cy="9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0" name="Google Shape;190;p17"/>
          <p:cNvSpPr>
            <a:spLocks noGrp="1"/>
          </p:cNvSpPr>
          <p:nvPr>
            <p:ph type="body" idx="15"/>
          </p:nvPr>
        </p:nvSpPr>
        <p:spPr>
          <a:xfrm>
            <a:off x="6408000" y="3897333"/>
            <a:ext cx="2270400" cy="7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1" name="Google Shape;191;p17"/>
          <p:cNvSpPr>
            <a:spLocks noGrp="1"/>
          </p:cNvSpPr>
          <p:nvPr>
            <p:ph type="body" idx="23"/>
          </p:nvPr>
        </p:nvSpPr>
        <p:spPr>
          <a:xfrm>
            <a:off x="6408000" y="4819833"/>
            <a:ext cx="2270400" cy="9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2" name="Google Shape;192;p17"/>
          <p:cNvSpPr>
            <a:spLocks noGrp="1"/>
          </p:cNvSpPr>
          <p:nvPr>
            <p:ph type="body" idx="16"/>
          </p:nvPr>
        </p:nvSpPr>
        <p:spPr>
          <a:xfrm>
            <a:off x="9302400" y="3897333"/>
            <a:ext cx="2270400" cy="72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3" name="Google Shape;193;p17"/>
          <p:cNvSpPr>
            <a:spLocks noGrp="1"/>
          </p:cNvSpPr>
          <p:nvPr>
            <p:ph type="body" idx="24"/>
          </p:nvPr>
        </p:nvSpPr>
        <p:spPr>
          <a:xfrm>
            <a:off x="9302400" y="4819833"/>
            <a:ext cx="2270400" cy="9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4" name="Google Shape;194;p17"/>
          <p:cNvSpPr>
            <a:spLocks noGrp="1"/>
          </p:cNvSpPr>
          <p:nvPr>
            <p:ph type="title"/>
          </p:nvPr>
        </p:nvSpPr>
        <p:spPr>
          <a:xfrm>
            <a:off x="494400" y="969600"/>
            <a:ext cx="858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 v2">
  <p:cSld name="CUSTOM_6"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8"/>
          <p:cNvSpPr/>
          <p:nvPr/>
        </p:nvSpPr>
        <p:spPr>
          <a:xfrm>
            <a:off x="3293500" y="1803803"/>
            <a:ext cx="2621200" cy="3846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18"/>
          <p:cNvSpPr/>
          <p:nvPr/>
        </p:nvSpPr>
        <p:spPr>
          <a:xfrm rot="10800000">
            <a:off x="3293484" y="1803785"/>
            <a:ext cx="870400" cy="86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18"/>
          <p:cNvSpPr/>
          <p:nvPr/>
        </p:nvSpPr>
        <p:spPr>
          <a:xfrm>
            <a:off x="6186133" y="1803803"/>
            <a:ext cx="2621200" cy="3846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18"/>
          <p:cNvSpPr/>
          <p:nvPr/>
        </p:nvSpPr>
        <p:spPr>
          <a:xfrm rot="10800000">
            <a:off x="6186117" y="1803785"/>
            <a:ext cx="870400" cy="86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18"/>
          <p:cNvSpPr/>
          <p:nvPr/>
        </p:nvSpPr>
        <p:spPr>
          <a:xfrm>
            <a:off x="9078767" y="1803803"/>
            <a:ext cx="2621200" cy="3846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18"/>
          <p:cNvSpPr/>
          <p:nvPr/>
        </p:nvSpPr>
        <p:spPr>
          <a:xfrm rot="10800000">
            <a:off x="9078751" y="1803785"/>
            <a:ext cx="870400" cy="86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18"/>
          <p:cNvSpPr/>
          <p:nvPr/>
        </p:nvSpPr>
        <p:spPr>
          <a:xfrm rot="10800000">
            <a:off x="1746700" y="1803800"/>
            <a:ext cx="1546800" cy="1539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18"/>
          <p:cNvSpPr/>
          <p:nvPr/>
        </p:nvSpPr>
        <p:spPr>
          <a:xfrm rot="10800000">
            <a:off x="1379900" y="3343567"/>
            <a:ext cx="366800" cy="36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18"/>
          <p:cNvSpPr/>
          <p:nvPr/>
        </p:nvSpPr>
        <p:spPr>
          <a:xfrm rot="10800000">
            <a:off x="0" y="6046000"/>
            <a:ext cx="815600" cy="81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18"/>
          <p:cNvSpPr txBox="1"/>
          <p:nvPr/>
        </p:nvSpPr>
        <p:spPr>
          <a:xfrm>
            <a:off x="3391867" y="1900967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01</a:t>
            </a:r>
            <a:endParaRPr sz="2200" b="1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06" name="Google Shape;206;p18"/>
          <p:cNvSpPr txBox="1"/>
          <p:nvPr/>
        </p:nvSpPr>
        <p:spPr>
          <a:xfrm>
            <a:off x="6284500" y="1900967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02</a:t>
            </a:r>
            <a:endParaRPr sz="22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07" name="Google Shape;207;p18"/>
          <p:cNvSpPr txBox="1"/>
          <p:nvPr/>
        </p:nvSpPr>
        <p:spPr>
          <a:xfrm>
            <a:off x="9177133" y="1900967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03</a:t>
            </a:r>
            <a:endParaRPr sz="2200" b="1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08" name="Google Shape;208;p18"/>
          <p:cNvSpPr>
            <a:spLocks noGrp="1"/>
          </p:cNvSpPr>
          <p:nvPr>
            <p:ph type="body" idx="13"/>
          </p:nvPr>
        </p:nvSpPr>
        <p:spPr>
          <a:xfrm>
            <a:off x="3470400" y="3214600"/>
            <a:ext cx="2270400" cy="70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9" name="Google Shape;209;p18"/>
          <p:cNvSpPr>
            <a:spLocks noGrp="1"/>
          </p:cNvSpPr>
          <p:nvPr>
            <p:ph type="body" idx="16"/>
          </p:nvPr>
        </p:nvSpPr>
        <p:spPr>
          <a:xfrm>
            <a:off x="3470400" y="4068785"/>
            <a:ext cx="2270400" cy="91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0" name="Google Shape;210;p18"/>
          <p:cNvSpPr>
            <a:spLocks noGrp="1"/>
          </p:cNvSpPr>
          <p:nvPr>
            <p:ph type="body" idx="14"/>
          </p:nvPr>
        </p:nvSpPr>
        <p:spPr>
          <a:xfrm>
            <a:off x="6360000" y="3214600"/>
            <a:ext cx="2270400" cy="70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1" name="Google Shape;211;p18"/>
          <p:cNvSpPr>
            <a:spLocks noGrp="1"/>
          </p:cNvSpPr>
          <p:nvPr>
            <p:ph type="body" idx="17"/>
          </p:nvPr>
        </p:nvSpPr>
        <p:spPr>
          <a:xfrm>
            <a:off x="6360000" y="4068785"/>
            <a:ext cx="2270400" cy="91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2" name="Google Shape;212;p18"/>
          <p:cNvSpPr>
            <a:spLocks noGrp="1"/>
          </p:cNvSpPr>
          <p:nvPr>
            <p:ph type="body" idx="15"/>
          </p:nvPr>
        </p:nvSpPr>
        <p:spPr>
          <a:xfrm>
            <a:off x="9254400" y="3214600"/>
            <a:ext cx="2270400" cy="70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3" name="Google Shape;213;p18"/>
          <p:cNvSpPr>
            <a:spLocks noGrp="1"/>
          </p:cNvSpPr>
          <p:nvPr>
            <p:ph type="body" idx="18"/>
          </p:nvPr>
        </p:nvSpPr>
        <p:spPr>
          <a:xfrm>
            <a:off x="9254400" y="4068785"/>
            <a:ext cx="2270400" cy="91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4" name="Google Shape;214;p18"/>
          <p:cNvSpPr>
            <a:spLocks noGrp="1"/>
          </p:cNvSpPr>
          <p:nvPr>
            <p:ph type="title"/>
          </p:nvPr>
        </p:nvSpPr>
        <p:spPr>
          <a:xfrm>
            <a:off x="3292800" y="541000"/>
            <a:ext cx="8404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 v1">
  <p:cSld name="CUSTOM_7"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6" name="Google Shape;216;p19"/>
          <p:cNvCxnSpPr/>
          <p:nvPr/>
        </p:nvCxnSpPr>
        <p:spPr>
          <a:xfrm>
            <a:off x="1438833" y="2896967"/>
            <a:ext cx="94540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7" name="Google Shape;217;p19"/>
          <p:cNvSpPr/>
          <p:nvPr/>
        </p:nvSpPr>
        <p:spPr>
          <a:xfrm>
            <a:off x="1329873" y="2734951"/>
            <a:ext cx="324000" cy="324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9"/>
          <p:cNvSpPr/>
          <p:nvPr/>
        </p:nvSpPr>
        <p:spPr>
          <a:xfrm>
            <a:off x="4680573" y="2734951"/>
            <a:ext cx="324000" cy="3240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19"/>
          <p:cNvSpPr/>
          <p:nvPr/>
        </p:nvSpPr>
        <p:spPr>
          <a:xfrm>
            <a:off x="8078007" y="2734951"/>
            <a:ext cx="324000" cy="3240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9"/>
          <p:cNvSpPr/>
          <p:nvPr/>
        </p:nvSpPr>
        <p:spPr>
          <a:xfrm>
            <a:off x="7601100" y="1"/>
            <a:ext cx="1036400" cy="103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19"/>
          <p:cNvSpPr/>
          <p:nvPr/>
        </p:nvSpPr>
        <p:spPr>
          <a:xfrm>
            <a:off x="10910401" y="5545340"/>
            <a:ext cx="500400" cy="49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19"/>
          <p:cNvSpPr/>
          <p:nvPr/>
        </p:nvSpPr>
        <p:spPr>
          <a:xfrm>
            <a:off x="0" y="5231232"/>
            <a:ext cx="1634800" cy="1626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9"/>
          <p:cNvSpPr>
            <a:spLocks noGrp="1"/>
          </p:cNvSpPr>
          <p:nvPr>
            <p:ph type="title"/>
          </p:nvPr>
        </p:nvSpPr>
        <p:spPr>
          <a:xfrm>
            <a:off x="1281600" y="1084867"/>
            <a:ext cx="9609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4" name="Google Shape;224;p19"/>
          <p:cNvSpPr>
            <a:spLocks noGrp="1"/>
          </p:cNvSpPr>
          <p:nvPr>
            <p:ph type="body" idx="13"/>
          </p:nvPr>
        </p:nvSpPr>
        <p:spPr>
          <a:xfrm>
            <a:off x="1281600" y="3230400"/>
            <a:ext cx="2880000" cy="84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5" name="Google Shape;225;p19"/>
          <p:cNvSpPr>
            <a:spLocks noGrp="1"/>
          </p:cNvSpPr>
          <p:nvPr>
            <p:ph type="body" idx="16"/>
          </p:nvPr>
        </p:nvSpPr>
        <p:spPr>
          <a:xfrm>
            <a:off x="1281600" y="4144688"/>
            <a:ext cx="2880000" cy="10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6" name="Google Shape;226;p19"/>
          <p:cNvSpPr>
            <a:spLocks noGrp="1"/>
          </p:cNvSpPr>
          <p:nvPr>
            <p:ph type="body" idx="14"/>
          </p:nvPr>
        </p:nvSpPr>
        <p:spPr>
          <a:xfrm>
            <a:off x="4632000" y="3230400"/>
            <a:ext cx="2880000" cy="84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7" name="Google Shape;227;p19"/>
          <p:cNvSpPr>
            <a:spLocks noGrp="1"/>
          </p:cNvSpPr>
          <p:nvPr>
            <p:ph type="body" idx="17"/>
          </p:nvPr>
        </p:nvSpPr>
        <p:spPr>
          <a:xfrm>
            <a:off x="4632000" y="4144688"/>
            <a:ext cx="2880000" cy="10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8" name="Google Shape;228;p19"/>
          <p:cNvSpPr>
            <a:spLocks noGrp="1"/>
          </p:cNvSpPr>
          <p:nvPr>
            <p:ph type="body" idx="15"/>
          </p:nvPr>
        </p:nvSpPr>
        <p:spPr>
          <a:xfrm>
            <a:off x="8030400" y="3230400"/>
            <a:ext cx="2880000" cy="84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9" name="Google Shape;229;p19"/>
          <p:cNvSpPr>
            <a:spLocks noGrp="1"/>
          </p:cNvSpPr>
          <p:nvPr>
            <p:ph type="body" idx="18"/>
          </p:nvPr>
        </p:nvSpPr>
        <p:spPr>
          <a:xfrm>
            <a:off x="8030400" y="4144688"/>
            <a:ext cx="2880000" cy="10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 v2">
  <p:cSld name="CUSTOM_8"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1" name="Google Shape;231;p20"/>
          <p:cNvCxnSpPr/>
          <p:nvPr/>
        </p:nvCxnSpPr>
        <p:spPr>
          <a:xfrm>
            <a:off x="6211900" y="28567"/>
            <a:ext cx="0" cy="683560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2" name="Google Shape;232;p20"/>
          <p:cNvSpPr/>
          <p:nvPr/>
        </p:nvSpPr>
        <p:spPr>
          <a:xfrm>
            <a:off x="6086888" y="1516736"/>
            <a:ext cx="278400" cy="278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0"/>
          <p:cNvSpPr/>
          <p:nvPr/>
        </p:nvSpPr>
        <p:spPr>
          <a:xfrm flipH="1">
            <a:off x="6058820" y="3289789"/>
            <a:ext cx="278400" cy="278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0"/>
          <p:cNvSpPr/>
          <p:nvPr/>
        </p:nvSpPr>
        <p:spPr>
          <a:xfrm>
            <a:off x="6058500" y="5062843"/>
            <a:ext cx="278400" cy="278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20"/>
          <p:cNvSpPr/>
          <p:nvPr/>
        </p:nvSpPr>
        <p:spPr>
          <a:xfrm>
            <a:off x="3" y="5617611"/>
            <a:ext cx="1246400" cy="1240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20"/>
          <p:cNvSpPr/>
          <p:nvPr/>
        </p:nvSpPr>
        <p:spPr>
          <a:xfrm>
            <a:off x="10735433" y="1"/>
            <a:ext cx="1039200" cy="103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0"/>
          <p:cNvSpPr/>
          <p:nvPr/>
        </p:nvSpPr>
        <p:spPr>
          <a:xfrm>
            <a:off x="11774789" y="1034357"/>
            <a:ext cx="417200" cy="415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20"/>
          <p:cNvSpPr>
            <a:spLocks noGrp="1"/>
          </p:cNvSpPr>
          <p:nvPr>
            <p:ph type="body" idx="13"/>
          </p:nvPr>
        </p:nvSpPr>
        <p:spPr>
          <a:xfrm>
            <a:off x="6571200" y="1224000"/>
            <a:ext cx="5203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9" name="Google Shape;239;p20"/>
          <p:cNvSpPr>
            <a:spLocks noGrp="1"/>
          </p:cNvSpPr>
          <p:nvPr>
            <p:ph type="body" idx="14"/>
          </p:nvPr>
        </p:nvSpPr>
        <p:spPr>
          <a:xfrm>
            <a:off x="6571200" y="1713600"/>
            <a:ext cx="5203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0" name="Google Shape;240;p20"/>
          <p:cNvSpPr>
            <a:spLocks noGrp="1"/>
          </p:cNvSpPr>
          <p:nvPr>
            <p:ph type="body" idx="15"/>
          </p:nvPr>
        </p:nvSpPr>
        <p:spPr>
          <a:xfrm>
            <a:off x="6571200" y="3062400"/>
            <a:ext cx="5203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1" name="Google Shape;241;p20"/>
          <p:cNvSpPr>
            <a:spLocks noGrp="1"/>
          </p:cNvSpPr>
          <p:nvPr>
            <p:ph type="body" idx="16"/>
          </p:nvPr>
        </p:nvSpPr>
        <p:spPr>
          <a:xfrm>
            <a:off x="6571200" y="3552000"/>
            <a:ext cx="5203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2" name="Google Shape;242;p20"/>
          <p:cNvSpPr>
            <a:spLocks noGrp="1"/>
          </p:cNvSpPr>
          <p:nvPr>
            <p:ph type="body" idx="17"/>
          </p:nvPr>
        </p:nvSpPr>
        <p:spPr>
          <a:xfrm>
            <a:off x="6571200" y="4900800"/>
            <a:ext cx="5203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3" name="Google Shape;243;p20"/>
          <p:cNvSpPr>
            <a:spLocks noGrp="1"/>
          </p:cNvSpPr>
          <p:nvPr>
            <p:ph type="body" idx="18"/>
          </p:nvPr>
        </p:nvSpPr>
        <p:spPr>
          <a:xfrm>
            <a:off x="6571200" y="5390400"/>
            <a:ext cx="5203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4" name="Google Shape;244;p20"/>
          <p:cNvSpPr>
            <a:spLocks noGrp="1"/>
          </p:cNvSpPr>
          <p:nvPr>
            <p:ph type="title"/>
          </p:nvPr>
        </p:nvSpPr>
        <p:spPr>
          <a:xfrm>
            <a:off x="643200" y="3086400"/>
            <a:ext cx="4632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items on timeline">
  <p:cSld name="CUSTOM_9"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6" name="Google Shape;246;p21"/>
          <p:cNvCxnSpPr/>
          <p:nvPr/>
        </p:nvCxnSpPr>
        <p:spPr>
          <a:xfrm>
            <a:off x="-11567" y="2896967"/>
            <a:ext cx="122236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7" name="Google Shape;247;p21"/>
          <p:cNvSpPr/>
          <p:nvPr/>
        </p:nvSpPr>
        <p:spPr>
          <a:xfrm>
            <a:off x="298467" y="2672767"/>
            <a:ext cx="2484000" cy="44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1"/>
          <p:cNvSpPr/>
          <p:nvPr/>
        </p:nvSpPr>
        <p:spPr>
          <a:xfrm>
            <a:off x="3346467" y="2672767"/>
            <a:ext cx="2484000" cy="448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21"/>
          <p:cNvSpPr/>
          <p:nvPr/>
        </p:nvSpPr>
        <p:spPr>
          <a:xfrm>
            <a:off x="6394467" y="2672767"/>
            <a:ext cx="2484000" cy="44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21"/>
          <p:cNvSpPr/>
          <p:nvPr/>
        </p:nvSpPr>
        <p:spPr>
          <a:xfrm>
            <a:off x="9442467" y="2672767"/>
            <a:ext cx="2484000" cy="448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1" name="Google Shape;251;p21"/>
          <p:cNvSpPr/>
          <p:nvPr/>
        </p:nvSpPr>
        <p:spPr>
          <a:xfrm>
            <a:off x="0" y="-1"/>
            <a:ext cx="1232000" cy="1226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21"/>
          <p:cNvSpPr/>
          <p:nvPr/>
        </p:nvSpPr>
        <p:spPr>
          <a:xfrm>
            <a:off x="10726812" y="5392295"/>
            <a:ext cx="808000" cy="804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Google Shape;253;p21"/>
          <p:cNvSpPr/>
          <p:nvPr/>
        </p:nvSpPr>
        <p:spPr>
          <a:xfrm>
            <a:off x="10440833" y="5107367"/>
            <a:ext cx="286000" cy="284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21"/>
          <p:cNvSpPr>
            <a:spLocks noGrp="1"/>
          </p:cNvSpPr>
          <p:nvPr>
            <p:ph type="body" idx="13"/>
          </p:nvPr>
        </p:nvSpPr>
        <p:spPr>
          <a:xfrm>
            <a:off x="298467" y="3294433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5" name="Google Shape;255;p21"/>
          <p:cNvSpPr>
            <a:spLocks noGrp="1"/>
          </p:cNvSpPr>
          <p:nvPr>
            <p:ph type="body" idx="17"/>
          </p:nvPr>
        </p:nvSpPr>
        <p:spPr>
          <a:xfrm>
            <a:off x="298467" y="4065567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6" name="Google Shape;256;p21"/>
          <p:cNvSpPr>
            <a:spLocks noGrp="1"/>
          </p:cNvSpPr>
          <p:nvPr>
            <p:ph type="body" idx="14"/>
          </p:nvPr>
        </p:nvSpPr>
        <p:spPr>
          <a:xfrm>
            <a:off x="3346467" y="3294433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7" name="Google Shape;257;p21"/>
          <p:cNvSpPr>
            <a:spLocks noGrp="1"/>
          </p:cNvSpPr>
          <p:nvPr>
            <p:ph type="body" idx="18"/>
          </p:nvPr>
        </p:nvSpPr>
        <p:spPr>
          <a:xfrm>
            <a:off x="3346467" y="4065567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8" name="Google Shape;258;p21"/>
          <p:cNvSpPr>
            <a:spLocks noGrp="1"/>
          </p:cNvSpPr>
          <p:nvPr>
            <p:ph type="body" idx="15"/>
          </p:nvPr>
        </p:nvSpPr>
        <p:spPr>
          <a:xfrm>
            <a:off x="6394467" y="3294433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9" name="Google Shape;259;p21"/>
          <p:cNvSpPr>
            <a:spLocks noGrp="1"/>
          </p:cNvSpPr>
          <p:nvPr>
            <p:ph type="body" idx="23"/>
          </p:nvPr>
        </p:nvSpPr>
        <p:spPr>
          <a:xfrm>
            <a:off x="6394467" y="4065567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0" name="Google Shape;260;p21"/>
          <p:cNvSpPr>
            <a:spLocks noGrp="1"/>
          </p:cNvSpPr>
          <p:nvPr>
            <p:ph type="body" idx="16"/>
          </p:nvPr>
        </p:nvSpPr>
        <p:spPr>
          <a:xfrm>
            <a:off x="9442467" y="3294433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1" name="Google Shape;261;p21"/>
          <p:cNvSpPr>
            <a:spLocks noGrp="1"/>
          </p:cNvSpPr>
          <p:nvPr>
            <p:ph type="body" idx="24"/>
          </p:nvPr>
        </p:nvSpPr>
        <p:spPr>
          <a:xfrm>
            <a:off x="9442467" y="4065567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2" name="Google Shape;262;p21"/>
          <p:cNvSpPr>
            <a:spLocks noGrp="1"/>
          </p:cNvSpPr>
          <p:nvPr>
            <p:ph type="title"/>
          </p:nvPr>
        </p:nvSpPr>
        <p:spPr>
          <a:xfrm>
            <a:off x="1785633" y="1184100"/>
            <a:ext cx="86292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Bio Slide v1">
  <p:cSld name="CUSTOM_10"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2"/>
          <p:cNvSpPr/>
          <p:nvPr/>
        </p:nvSpPr>
        <p:spPr>
          <a:xfrm>
            <a:off x="4442767" y="1061600"/>
            <a:ext cx="7265200" cy="5083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22"/>
          <p:cNvSpPr/>
          <p:nvPr/>
        </p:nvSpPr>
        <p:spPr>
          <a:xfrm>
            <a:off x="210333" y="0"/>
            <a:ext cx="1066800" cy="1061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22"/>
          <p:cNvSpPr>
            <a:spLocks noGrp="1"/>
          </p:cNvSpPr>
          <p:nvPr>
            <p:ph type="pic" idx="12"/>
          </p:nvPr>
        </p:nvSpPr>
        <p:spPr>
          <a:xfrm>
            <a:off x="734300" y="1061600"/>
            <a:ext cx="3859200" cy="35020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7" name="Google Shape;267;p22"/>
          <p:cNvSpPr/>
          <p:nvPr/>
        </p:nvSpPr>
        <p:spPr>
          <a:xfrm>
            <a:off x="735500" y="4563433"/>
            <a:ext cx="3856800" cy="158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22"/>
          <p:cNvSpPr>
            <a:spLocks noGrp="1"/>
          </p:cNvSpPr>
          <p:nvPr>
            <p:ph type="title"/>
          </p:nvPr>
        </p:nvSpPr>
        <p:spPr>
          <a:xfrm>
            <a:off x="4970967" y="1381800"/>
            <a:ext cx="63052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9" name="Google Shape;269;p22"/>
          <p:cNvSpPr>
            <a:spLocks noGrp="1"/>
          </p:cNvSpPr>
          <p:nvPr>
            <p:ph type="body" idx="13"/>
          </p:nvPr>
        </p:nvSpPr>
        <p:spPr>
          <a:xfrm>
            <a:off x="4970967" y="2293800"/>
            <a:ext cx="6305200" cy="350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0" name="Google Shape;270;p22"/>
          <p:cNvSpPr>
            <a:spLocks noGrp="1"/>
          </p:cNvSpPr>
          <p:nvPr>
            <p:ph type="body" idx="14"/>
          </p:nvPr>
        </p:nvSpPr>
        <p:spPr>
          <a:xfrm>
            <a:off x="1008900" y="4721933"/>
            <a:ext cx="3310000" cy="61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1" name="Google Shape;271;p22"/>
          <p:cNvSpPr>
            <a:spLocks noGrp="1"/>
          </p:cNvSpPr>
          <p:nvPr>
            <p:ph type="body" idx="15"/>
          </p:nvPr>
        </p:nvSpPr>
        <p:spPr>
          <a:xfrm>
            <a:off x="1008900" y="5375743"/>
            <a:ext cx="3310000" cy="61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Bio Slide v2">
  <p:cSld name="CUSTOM_11"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3"/>
          <p:cNvSpPr/>
          <p:nvPr/>
        </p:nvSpPr>
        <p:spPr>
          <a:xfrm>
            <a:off x="0" y="-14400"/>
            <a:ext cx="9095200" cy="243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23"/>
          <p:cNvSpPr/>
          <p:nvPr/>
        </p:nvSpPr>
        <p:spPr>
          <a:xfrm>
            <a:off x="7822665" y="4938233"/>
            <a:ext cx="4369200" cy="1905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858EFF"/>
              </a:solidFill>
            </a:endParaRPr>
          </a:p>
        </p:txBody>
      </p:sp>
      <p:sp>
        <p:nvSpPr>
          <p:cNvPr id="275" name="Google Shape;275;p23"/>
          <p:cNvSpPr/>
          <p:nvPr/>
        </p:nvSpPr>
        <p:spPr>
          <a:xfrm>
            <a:off x="0" y="5344132"/>
            <a:ext cx="1520800" cy="151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23"/>
          <p:cNvSpPr/>
          <p:nvPr/>
        </p:nvSpPr>
        <p:spPr>
          <a:xfrm rot="10800000">
            <a:off x="1520800" y="5051399"/>
            <a:ext cx="323200" cy="32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p23"/>
          <p:cNvSpPr>
            <a:spLocks noGrp="1"/>
          </p:cNvSpPr>
          <p:nvPr>
            <p:ph type="pic" idx="12"/>
          </p:nvPr>
        </p:nvSpPr>
        <p:spPr>
          <a:xfrm>
            <a:off x="7819233" y="-12667"/>
            <a:ext cx="4369200" cy="4950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8" name="Google Shape;278;p23"/>
          <p:cNvSpPr>
            <a:spLocks noGrp="1"/>
          </p:cNvSpPr>
          <p:nvPr>
            <p:ph type="body" idx="14"/>
          </p:nvPr>
        </p:nvSpPr>
        <p:spPr>
          <a:xfrm>
            <a:off x="8280233" y="5234633"/>
            <a:ext cx="3568800" cy="63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9" name="Google Shape;279;p23"/>
          <p:cNvSpPr>
            <a:spLocks noGrp="1"/>
          </p:cNvSpPr>
          <p:nvPr>
            <p:ph type="body" idx="15"/>
          </p:nvPr>
        </p:nvSpPr>
        <p:spPr>
          <a:xfrm>
            <a:off x="8280233" y="5913443"/>
            <a:ext cx="3568800" cy="63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0" name="Google Shape;280;p23"/>
          <p:cNvSpPr>
            <a:spLocks noGrp="1"/>
          </p:cNvSpPr>
          <p:nvPr>
            <p:ph type="title"/>
          </p:nvPr>
        </p:nvSpPr>
        <p:spPr>
          <a:xfrm>
            <a:off x="465600" y="697067"/>
            <a:ext cx="7020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81" name="Google Shape;281;p23"/>
          <p:cNvSpPr>
            <a:spLocks noGrp="1"/>
          </p:cNvSpPr>
          <p:nvPr>
            <p:ph type="body" idx="13"/>
          </p:nvPr>
        </p:nvSpPr>
        <p:spPr>
          <a:xfrm>
            <a:off x="465600" y="2646100"/>
            <a:ext cx="7020800" cy="390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v1">
  <p:cSld name="CUSTOM_13"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24"/>
          <p:cNvSpPr/>
          <p:nvPr/>
        </p:nvSpPr>
        <p:spPr>
          <a:xfrm>
            <a:off x="9191633" y="3858400"/>
            <a:ext cx="3001200" cy="2985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24"/>
          <p:cNvSpPr/>
          <p:nvPr/>
        </p:nvSpPr>
        <p:spPr>
          <a:xfrm>
            <a:off x="11279200" y="0"/>
            <a:ext cx="912800" cy="908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5" name="Google Shape;285;p24"/>
          <p:cNvSpPr/>
          <p:nvPr/>
        </p:nvSpPr>
        <p:spPr>
          <a:xfrm>
            <a:off x="5354400" y="5935000"/>
            <a:ext cx="912800" cy="908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24"/>
          <p:cNvSpPr/>
          <p:nvPr/>
        </p:nvSpPr>
        <p:spPr>
          <a:xfrm>
            <a:off x="4889367" y="5472000"/>
            <a:ext cx="465200" cy="462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24"/>
          <p:cNvSpPr>
            <a:spLocks noGrp="1"/>
          </p:cNvSpPr>
          <p:nvPr>
            <p:ph type="pic" idx="12"/>
          </p:nvPr>
        </p:nvSpPr>
        <p:spPr>
          <a:xfrm>
            <a:off x="6268800" y="921600"/>
            <a:ext cx="5011200" cy="5011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88" name="Google Shape;288;p24"/>
          <p:cNvSpPr>
            <a:spLocks noGrp="1"/>
          </p:cNvSpPr>
          <p:nvPr>
            <p:ph type="title"/>
          </p:nvPr>
        </p:nvSpPr>
        <p:spPr>
          <a:xfrm>
            <a:off x="436800" y="921600"/>
            <a:ext cx="5212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89" name="Google Shape;289;p24"/>
          <p:cNvSpPr>
            <a:spLocks noGrp="1"/>
          </p:cNvSpPr>
          <p:nvPr>
            <p:ph type="body" idx="13"/>
          </p:nvPr>
        </p:nvSpPr>
        <p:spPr>
          <a:xfrm>
            <a:off x="585600" y="2313600"/>
            <a:ext cx="47904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0" name="Google Shape;290;p24"/>
          <p:cNvSpPr txBox="1"/>
          <p:nvPr/>
        </p:nvSpPr>
        <p:spPr>
          <a:xfrm>
            <a:off x="584595" y="3125176"/>
            <a:ext cx="4788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Email</a:t>
            </a:r>
            <a:endParaRPr sz="16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91" name="Google Shape;291;p24"/>
          <p:cNvSpPr txBox="1"/>
          <p:nvPr/>
        </p:nvSpPr>
        <p:spPr>
          <a:xfrm>
            <a:off x="584595" y="4281403"/>
            <a:ext cx="4788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Site Link</a:t>
            </a:r>
            <a:endParaRPr sz="16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92" name="Google Shape;292;p24"/>
          <p:cNvSpPr>
            <a:spLocks noGrp="1"/>
          </p:cNvSpPr>
          <p:nvPr>
            <p:ph type="body" idx="14"/>
          </p:nvPr>
        </p:nvSpPr>
        <p:spPr>
          <a:xfrm>
            <a:off x="585600" y="3470400"/>
            <a:ext cx="47904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3" name="Google Shape;293;p24"/>
          <p:cNvSpPr txBox="1"/>
          <p:nvPr/>
        </p:nvSpPr>
        <p:spPr>
          <a:xfrm>
            <a:off x="584595" y="1968951"/>
            <a:ext cx="4788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Number</a:t>
            </a:r>
            <a:endParaRPr sz="16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94" name="Google Shape;294;p24"/>
          <p:cNvSpPr>
            <a:spLocks noGrp="1"/>
          </p:cNvSpPr>
          <p:nvPr>
            <p:ph type="body" idx="15"/>
          </p:nvPr>
        </p:nvSpPr>
        <p:spPr>
          <a:xfrm>
            <a:off x="585600" y="4627200"/>
            <a:ext cx="47904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v2">
  <p:cSld name="CUSTOM_14"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25"/>
          <p:cNvSpPr/>
          <p:nvPr/>
        </p:nvSpPr>
        <p:spPr>
          <a:xfrm>
            <a:off x="10039201" y="471800"/>
            <a:ext cx="2152800" cy="214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25"/>
          <p:cNvSpPr/>
          <p:nvPr/>
        </p:nvSpPr>
        <p:spPr>
          <a:xfrm>
            <a:off x="9565307" y="0"/>
            <a:ext cx="474000" cy="47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25"/>
          <p:cNvSpPr>
            <a:spLocks noGrp="1"/>
          </p:cNvSpPr>
          <p:nvPr>
            <p:ph type="pic" idx="12"/>
          </p:nvPr>
        </p:nvSpPr>
        <p:spPr>
          <a:xfrm>
            <a:off x="5779200" y="2616000"/>
            <a:ext cx="4262400" cy="4243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99" name="Google Shape;299;p25"/>
          <p:cNvSpPr>
            <a:spLocks noGrp="1"/>
          </p:cNvSpPr>
          <p:nvPr>
            <p:ph type="title"/>
          </p:nvPr>
        </p:nvSpPr>
        <p:spPr>
          <a:xfrm>
            <a:off x="5870400" y="973400"/>
            <a:ext cx="4017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0" name="Google Shape;300;p25"/>
          <p:cNvSpPr txBox="1"/>
          <p:nvPr/>
        </p:nvSpPr>
        <p:spPr>
          <a:xfrm>
            <a:off x="689107" y="973400"/>
            <a:ext cx="4431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Number</a:t>
            </a:r>
            <a:endParaRPr sz="16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01" name="Google Shape;301;p25"/>
          <p:cNvSpPr txBox="1"/>
          <p:nvPr/>
        </p:nvSpPr>
        <p:spPr>
          <a:xfrm>
            <a:off x="689107" y="2129627"/>
            <a:ext cx="4431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Email</a:t>
            </a:r>
            <a:endParaRPr sz="16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02" name="Google Shape;302;p25"/>
          <p:cNvSpPr txBox="1"/>
          <p:nvPr/>
        </p:nvSpPr>
        <p:spPr>
          <a:xfrm>
            <a:off x="689107" y="3285852"/>
            <a:ext cx="4431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Site Link</a:t>
            </a:r>
            <a:endParaRPr sz="16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03" name="Google Shape;303;p25"/>
          <p:cNvSpPr txBox="1"/>
          <p:nvPr/>
        </p:nvSpPr>
        <p:spPr>
          <a:xfrm>
            <a:off x="689107" y="4442079"/>
            <a:ext cx="4431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Address</a:t>
            </a:r>
            <a:endParaRPr sz="1600" b="1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04" name="Google Shape;304;p25"/>
          <p:cNvSpPr>
            <a:spLocks noGrp="1"/>
          </p:cNvSpPr>
          <p:nvPr>
            <p:ph type="body" idx="13"/>
          </p:nvPr>
        </p:nvSpPr>
        <p:spPr>
          <a:xfrm>
            <a:off x="686400" y="1320000"/>
            <a:ext cx="4430400" cy="5088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5" name="Google Shape;305;p25"/>
          <p:cNvSpPr>
            <a:spLocks noGrp="1"/>
          </p:cNvSpPr>
          <p:nvPr>
            <p:ph type="body" idx="14"/>
          </p:nvPr>
        </p:nvSpPr>
        <p:spPr>
          <a:xfrm>
            <a:off x="686400" y="2476800"/>
            <a:ext cx="4430400" cy="5088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6" name="Google Shape;306;p25"/>
          <p:cNvSpPr>
            <a:spLocks noGrp="1"/>
          </p:cNvSpPr>
          <p:nvPr>
            <p:ph type="body" idx="15"/>
          </p:nvPr>
        </p:nvSpPr>
        <p:spPr>
          <a:xfrm>
            <a:off x="686400" y="3633600"/>
            <a:ext cx="4430400" cy="5088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7" name="Google Shape;307;p25"/>
          <p:cNvSpPr>
            <a:spLocks noGrp="1"/>
          </p:cNvSpPr>
          <p:nvPr>
            <p:ph type="body" idx="16"/>
          </p:nvPr>
        </p:nvSpPr>
        <p:spPr>
          <a:xfrm>
            <a:off x="686400" y="4785600"/>
            <a:ext cx="4430400" cy="1099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1 ">
  <p:cSld name="CUSTOM_16"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26"/>
          <p:cNvSpPr/>
          <p:nvPr/>
        </p:nvSpPr>
        <p:spPr>
          <a:xfrm>
            <a:off x="582417" y="2544033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10" name="Google Shape;310;p26"/>
          <p:cNvSpPr txBox="1"/>
          <p:nvPr/>
        </p:nvSpPr>
        <p:spPr>
          <a:xfrm>
            <a:off x="641033" y="2727633"/>
            <a:ext cx="6552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01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11" name="Google Shape;311;p26"/>
          <p:cNvSpPr>
            <a:spLocks noGrp="1"/>
          </p:cNvSpPr>
          <p:nvPr>
            <p:ph type="body" idx="13"/>
          </p:nvPr>
        </p:nvSpPr>
        <p:spPr>
          <a:xfrm>
            <a:off x="1461451" y="2544033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2" name="Google Shape;312;p26"/>
          <p:cNvSpPr>
            <a:spLocks noGrp="1"/>
          </p:cNvSpPr>
          <p:nvPr>
            <p:ph type="body" idx="16"/>
          </p:nvPr>
        </p:nvSpPr>
        <p:spPr>
          <a:xfrm>
            <a:off x="1461451" y="3315167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3" name="Google Shape;313;p26"/>
          <p:cNvSpPr/>
          <p:nvPr/>
        </p:nvSpPr>
        <p:spPr>
          <a:xfrm>
            <a:off x="4426284" y="2544033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14" name="Google Shape;314;p26"/>
          <p:cNvSpPr txBox="1"/>
          <p:nvPr/>
        </p:nvSpPr>
        <p:spPr>
          <a:xfrm>
            <a:off x="4426500" y="2727633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02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15" name="Google Shape;315;p26"/>
          <p:cNvSpPr>
            <a:spLocks noGrp="1"/>
          </p:cNvSpPr>
          <p:nvPr>
            <p:ph type="body" idx="14"/>
          </p:nvPr>
        </p:nvSpPr>
        <p:spPr>
          <a:xfrm>
            <a:off x="5305317" y="2544033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6" name="Google Shape;316;p26"/>
          <p:cNvSpPr>
            <a:spLocks noGrp="1"/>
          </p:cNvSpPr>
          <p:nvPr>
            <p:ph type="body" idx="17"/>
          </p:nvPr>
        </p:nvSpPr>
        <p:spPr>
          <a:xfrm>
            <a:off x="5305317" y="3315167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7" name="Google Shape;317;p26"/>
          <p:cNvSpPr/>
          <p:nvPr/>
        </p:nvSpPr>
        <p:spPr>
          <a:xfrm>
            <a:off x="8270151" y="2544033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18" name="Google Shape;318;p26"/>
          <p:cNvSpPr txBox="1"/>
          <p:nvPr/>
        </p:nvSpPr>
        <p:spPr>
          <a:xfrm>
            <a:off x="8269967" y="2727633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03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19" name="Google Shape;319;p26"/>
          <p:cNvSpPr>
            <a:spLocks noGrp="1"/>
          </p:cNvSpPr>
          <p:nvPr>
            <p:ph type="body" idx="15"/>
          </p:nvPr>
        </p:nvSpPr>
        <p:spPr>
          <a:xfrm>
            <a:off x="9149184" y="2544033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0" name="Google Shape;320;p26"/>
          <p:cNvSpPr>
            <a:spLocks noGrp="1"/>
          </p:cNvSpPr>
          <p:nvPr>
            <p:ph type="body" idx="18"/>
          </p:nvPr>
        </p:nvSpPr>
        <p:spPr>
          <a:xfrm>
            <a:off x="9149184" y="3315167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1" name="Google Shape;321;p26"/>
          <p:cNvSpPr>
            <a:spLocks noGrp="1"/>
          </p:cNvSpPr>
          <p:nvPr>
            <p:ph type="title"/>
          </p:nvPr>
        </p:nvSpPr>
        <p:spPr>
          <a:xfrm>
            <a:off x="570600" y="1085200"/>
            <a:ext cx="11050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2" name="Google Shape;322;p26"/>
          <p:cNvSpPr/>
          <p:nvPr/>
        </p:nvSpPr>
        <p:spPr>
          <a:xfrm>
            <a:off x="3" y="5617611"/>
            <a:ext cx="1246400" cy="1240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3" name="Google Shape;323;p26"/>
          <p:cNvSpPr/>
          <p:nvPr/>
        </p:nvSpPr>
        <p:spPr>
          <a:xfrm>
            <a:off x="10508499" y="-1537"/>
            <a:ext cx="1707200" cy="169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2">
  <p:cSld name="CUSTOM_17"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27"/>
          <p:cNvSpPr/>
          <p:nvPr/>
        </p:nvSpPr>
        <p:spPr>
          <a:xfrm>
            <a:off x="2168284" y="2360684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26" name="Google Shape;326;p27"/>
          <p:cNvSpPr txBox="1"/>
          <p:nvPr/>
        </p:nvSpPr>
        <p:spPr>
          <a:xfrm>
            <a:off x="2168500" y="2544300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01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27" name="Google Shape;327;p27"/>
          <p:cNvSpPr>
            <a:spLocks noGrp="1"/>
          </p:cNvSpPr>
          <p:nvPr>
            <p:ph type="body" idx="14"/>
          </p:nvPr>
        </p:nvSpPr>
        <p:spPr>
          <a:xfrm>
            <a:off x="1312484" y="3146917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8" name="Google Shape;328;p27"/>
          <p:cNvSpPr>
            <a:spLocks noGrp="1"/>
          </p:cNvSpPr>
          <p:nvPr>
            <p:ph type="body" idx="17"/>
          </p:nvPr>
        </p:nvSpPr>
        <p:spPr>
          <a:xfrm>
            <a:off x="1312484" y="4123951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9" name="Google Shape;329;p27"/>
          <p:cNvSpPr/>
          <p:nvPr/>
        </p:nvSpPr>
        <p:spPr>
          <a:xfrm>
            <a:off x="5709784" y="2359900"/>
            <a:ext cx="713600" cy="713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30" name="Google Shape;330;p27"/>
          <p:cNvSpPr txBox="1"/>
          <p:nvPr/>
        </p:nvSpPr>
        <p:spPr>
          <a:xfrm>
            <a:off x="5710000" y="2543517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02</a:t>
            </a:r>
            <a:endParaRPr sz="22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31" name="Google Shape;331;p27"/>
          <p:cNvSpPr>
            <a:spLocks noGrp="1"/>
          </p:cNvSpPr>
          <p:nvPr>
            <p:ph type="body" idx="13"/>
          </p:nvPr>
        </p:nvSpPr>
        <p:spPr>
          <a:xfrm>
            <a:off x="4853984" y="3146133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2" name="Google Shape;332;p27"/>
          <p:cNvSpPr>
            <a:spLocks noGrp="1"/>
          </p:cNvSpPr>
          <p:nvPr>
            <p:ph type="body" idx="16"/>
          </p:nvPr>
        </p:nvSpPr>
        <p:spPr>
          <a:xfrm>
            <a:off x="4853984" y="4123167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3" name="Google Shape;333;p27"/>
          <p:cNvSpPr/>
          <p:nvPr/>
        </p:nvSpPr>
        <p:spPr>
          <a:xfrm>
            <a:off x="9251284" y="2360684"/>
            <a:ext cx="713600" cy="71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34" name="Google Shape;334;p27"/>
          <p:cNvSpPr txBox="1"/>
          <p:nvPr/>
        </p:nvSpPr>
        <p:spPr>
          <a:xfrm>
            <a:off x="9251500" y="2544300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03</a:t>
            </a:r>
            <a:endParaRPr sz="22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35" name="Google Shape;335;p27"/>
          <p:cNvSpPr>
            <a:spLocks noGrp="1"/>
          </p:cNvSpPr>
          <p:nvPr>
            <p:ph type="body" idx="15"/>
          </p:nvPr>
        </p:nvSpPr>
        <p:spPr>
          <a:xfrm>
            <a:off x="8395484" y="3146917"/>
            <a:ext cx="24840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6" name="Google Shape;336;p27"/>
          <p:cNvSpPr>
            <a:spLocks noGrp="1"/>
          </p:cNvSpPr>
          <p:nvPr>
            <p:ph type="body" idx="18"/>
          </p:nvPr>
        </p:nvSpPr>
        <p:spPr>
          <a:xfrm>
            <a:off x="8395484" y="4123951"/>
            <a:ext cx="2484000" cy="132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7" name="Google Shape;337;p27"/>
          <p:cNvSpPr>
            <a:spLocks noGrp="1"/>
          </p:cNvSpPr>
          <p:nvPr>
            <p:ph type="title"/>
          </p:nvPr>
        </p:nvSpPr>
        <p:spPr>
          <a:xfrm>
            <a:off x="712100" y="1085200"/>
            <a:ext cx="11050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38" name="Google Shape;338;p27"/>
          <p:cNvSpPr/>
          <p:nvPr/>
        </p:nvSpPr>
        <p:spPr>
          <a:xfrm>
            <a:off x="0" y="-1533"/>
            <a:ext cx="1451600" cy="1444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9" name="Google Shape;339;p27"/>
          <p:cNvSpPr/>
          <p:nvPr/>
        </p:nvSpPr>
        <p:spPr>
          <a:xfrm>
            <a:off x="1451600" y="1442867"/>
            <a:ext cx="348000" cy="346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3 ">
  <p:cSld name="CUSTOM_18"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28"/>
          <p:cNvSpPr/>
          <p:nvPr/>
        </p:nvSpPr>
        <p:spPr>
          <a:xfrm>
            <a:off x="6146284" y="647984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42" name="Google Shape;342;p28"/>
          <p:cNvSpPr txBox="1"/>
          <p:nvPr/>
        </p:nvSpPr>
        <p:spPr>
          <a:xfrm>
            <a:off x="6146500" y="831600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01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43" name="Google Shape;343;p28"/>
          <p:cNvSpPr>
            <a:spLocks noGrp="1"/>
          </p:cNvSpPr>
          <p:nvPr>
            <p:ph type="body" idx="13"/>
          </p:nvPr>
        </p:nvSpPr>
        <p:spPr>
          <a:xfrm>
            <a:off x="7109967" y="648000"/>
            <a:ext cx="4586000" cy="71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4" name="Google Shape;344;p28"/>
          <p:cNvSpPr>
            <a:spLocks noGrp="1"/>
          </p:cNvSpPr>
          <p:nvPr>
            <p:ph type="body" idx="14"/>
          </p:nvPr>
        </p:nvSpPr>
        <p:spPr>
          <a:xfrm>
            <a:off x="7109967" y="1419133"/>
            <a:ext cx="4586000" cy="88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5" name="Google Shape;345;p28"/>
          <p:cNvSpPr/>
          <p:nvPr/>
        </p:nvSpPr>
        <p:spPr>
          <a:xfrm>
            <a:off x="6146684" y="2513417"/>
            <a:ext cx="713600" cy="71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46" name="Google Shape;346;p28"/>
          <p:cNvSpPr txBox="1"/>
          <p:nvPr/>
        </p:nvSpPr>
        <p:spPr>
          <a:xfrm>
            <a:off x="6146900" y="2697033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02</a:t>
            </a:r>
            <a:endParaRPr sz="22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47" name="Google Shape;347;p28"/>
          <p:cNvSpPr>
            <a:spLocks noGrp="1"/>
          </p:cNvSpPr>
          <p:nvPr>
            <p:ph type="body" idx="15"/>
          </p:nvPr>
        </p:nvSpPr>
        <p:spPr>
          <a:xfrm>
            <a:off x="7110367" y="2513433"/>
            <a:ext cx="4586000" cy="71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8" name="Google Shape;348;p28"/>
          <p:cNvSpPr>
            <a:spLocks noGrp="1"/>
          </p:cNvSpPr>
          <p:nvPr>
            <p:ph type="body" idx="16"/>
          </p:nvPr>
        </p:nvSpPr>
        <p:spPr>
          <a:xfrm>
            <a:off x="7110367" y="3284567"/>
            <a:ext cx="4586000" cy="88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9" name="Google Shape;349;p28"/>
          <p:cNvSpPr/>
          <p:nvPr/>
        </p:nvSpPr>
        <p:spPr>
          <a:xfrm>
            <a:off x="6146484" y="4552051"/>
            <a:ext cx="713600" cy="713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50" name="Google Shape;350;p28"/>
          <p:cNvSpPr txBox="1"/>
          <p:nvPr/>
        </p:nvSpPr>
        <p:spPr>
          <a:xfrm>
            <a:off x="6146700" y="4735667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03</a:t>
            </a:r>
            <a:endParaRPr sz="22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51" name="Google Shape;351;p28"/>
          <p:cNvSpPr>
            <a:spLocks noGrp="1"/>
          </p:cNvSpPr>
          <p:nvPr>
            <p:ph type="body" idx="17"/>
          </p:nvPr>
        </p:nvSpPr>
        <p:spPr>
          <a:xfrm>
            <a:off x="7110167" y="4552067"/>
            <a:ext cx="4586000" cy="71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2" name="Google Shape;352;p28"/>
          <p:cNvSpPr>
            <a:spLocks noGrp="1"/>
          </p:cNvSpPr>
          <p:nvPr>
            <p:ph type="body" idx="18"/>
          </p:nvPr>
        </p:nvSpPr>
        <p:spPr>
          <a:xfrm>
            <a:off x="7110167" y="5323200"/>
            <a:ext cx="4586000" cy="88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3" name="Google Shape;353;p28"/>
          <p:cNvSpPr>
            <a:spLocks noGrp="1"/>
          </p:cNvSpPr>
          <p:nvPr>
            <p:ph type="title"/>
          </p:nvPr>
        </p:nvSpPr>
        <p:spPr>
          <a:xfrm>
            <a:off x="522200" y="644800"/>
            <a:ext cx="4666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54" name="Google Shape;354;p28"/>
          <p:cNvSpPr/>
          <p:nvPr/>
        </p:nvSpPr>
        <p:spPr>
          <a:xfrm>
            <a:off x="0" y="4761600"/>
            <a:ext cx="2107600" cy="2096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5" name="Google Shape;355;p28"/>
          <p:cNvSpPr/>
          <p:nvPr/>
        </p:nvSpPr>
        <p:spPr>
          <a:xfrm>
            <a:off x="2107600" y="4211600"/>
            <a:ext cx="552800" cy="550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1">
  <p:cSld name="CUSTOM_19"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29"/>
          <p:cNvSpPr/>
          <p:nvPr/>
        </p:nvSpPr>
        <p:spPr>
          <a:xfrm>
            <a:off x="5249333" y="186333"/>
            <a:ext cx="6482800" cy="148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8" name="Google Shape;358;p29"/>
          <p:cNvSpPr/>
          <p:nvPr/>
        </p:nvSpPr>
        <p:spPr>
          <a:xfrm>
            <a:off x="5249333" y="1853067"/>
            <a:ext cx="6482800" cy="148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9" name="Google Shape;359;p29"/>
          <p:cNvSpPr/>
          <p:nvPr/>
        </p:nvSpPr>
        <p:spPr>
          <a:xfrm>
            <a:off x="5249333" y="3519800"/>
            <a:ext cx="6482800" cy="148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0" name="Google Shape;360;p29"/>
          <p:cNvSpPr/>
          <p:nvPr/>
        </p:nvSpPr>
        <p:spPr>
          <a:xfrm>
            <a:off x="5249333" y="5186533"/>
            <a:ext cx="6482800" cy="148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1" name="Google Shape;361;p29"/>
          <p:cNvSpPr/>
          <p:nvPr/>
        </p:nvSpPr>
        <p:spPr>
          <a:xfrm>
            <a:off x="5614117" y="571317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62" name="Google Shape;362;p29"/>
          <p:cNvSpPr txBox="1"/>
          <p:nvPr/>
        </p:nvSpPr>
        <p:spPr>
          <a:xfrm>
            <a:off x="5614333" y="754933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01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63" name="Google Shape;363;p29"/>
          <p:cNvSpPr>
            <a:spLocks noGrp="1"/>
          </p:cNvSpPr>
          <p:nvPr>
            <p:ph type="body" idx="13"/>
          </p:nvPr>
        </p:nvSpPr>
        <p:spPr>
          <a:xfrm>
            <a:off x="6493100" y="355133"/>
            <a:ext cx="5033600" cy="49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4" name="Google Shape;364;p29"/>
          <p:cNvSpPr>
            <a:spLocks noGrp="1"/>
          </p:cNvSpPr>
          <p:nvPr>
            <p:ph type="body" idx="14"/>
          </p:nvPr>
        </p:nvSpPr>
        <p:spPr>
          <a:xfrm>
            <a:off x="6493100" y="847933"/>
            <a:ext cx="5033600" cy="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5" name="Google Shape;365;p29"/>
          <p:cNvSpPr/>
          <p:nvPr/>
        </p:nvSpPr>
        <p:spPr>
          <a:xfrm>
            <a:off x="5534433" y="2238051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66" name="Google Shape;366;p29"/>
          <p:cNvSpPr txBox="1"/>
          <p:nvPr/>
        </p:nvSpPr>
        <p:spPr>
          <a:xfrm>
            <a:off x="5534651" y="2421667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02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67" name="Google Shape;367;p29"/>
          <p:cNvSpPr>
            <a:spLocks noGrp="1"/>
          </p:cNvSpPr>
          <p:nvPr>
            <p:ph type="body" idx="15"/>
          </p:nvPr>
        </p:nvSpPr>
        <p:spPr>
          <a:xfrm>
            <a:off x="6413417" y="2021867"/>
            <a:ext cx="5033600" cy="49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8" name="Google Shape;368;p29"/>
          <p:cNvSpPr>
            <a:spLocks noGrp="1"/>
          </p:cNvSpPr>
          <p:nvPr>
            <p:ph type="body" idx="16"/>
          </p:nvPr>
        </p:nvSpPr>
        <p:spPr>
          <a:xfrm>
            <a:off x="6413417" y="2514667"/>
            <a:ext cx="5033600" cy="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9" name="Google Shape;369;p29"/>
          <p:cNvSpPr/>
          <p:nvPr/>
        </p:nvSpPr>
        <p:spPr>
          <a:xfrm>
            <a:off x="5534433" y="3904784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70" name="Google Shape;370;p29"/>
          <p:cNvSpPr txBox="1"/>
          <p:nvPr/>
        </p:nvSpPr>
        <p:spPr>
          <a:xfrm>
            <a:off x="5534651" y="4088400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03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71" name="Google Shape;371;p29"/>
          <p:cNvSpPr>
            <a:spLocks noGrp="1"/>
          </p:cNvSpPr>
          <p:nvPr>
            <p:ph type="body" idx="17"/>
          </p:nvPr>
        </p:nvSpPr>
        <p:spPr>
          <a:xfrm>
            <a:off x="6413417" y="3688600"/>
            <a:ext cx="5033600" cy="49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2" name="Google Shape;372;p29"/>
          <p:cNvSpPr>
            <a:spLocks noGrp="1"/>
          </p:cNvSpPr>
          <p:nvPr>
            <p:ph type="body" idx="18"/>
          </p:nvPr>
        </p:nvSpPr>
        <p:spPr>
          <a:xfrm>
            <a:off x="6413417" y="4181400"/>
            <a:ext cx="5033600" cy="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3" name="Google Shape;373;p29"/>
          <p:cNvSpPr/>
          <p:nvPr/>
        </p:nvSpPr>
        <p:spPr>
          <a:xfrm>
            <a:off x="5534433" y="5571517"/>
            <a:ext cx="713600" cy="71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74" name="Google Shape;374;p29"/>
          <p:cNvSpPr txBox="1"/>
          <p:nvPr/>
        </p:nvSpPr>
        <p:spPr>
          <a:xfrm>
            <a:off x="5534651" y="5755133"/>
            <a:ext cx="7136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04</a:t>
            </a:r>
            <a:endParaRPr sz="22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75" name="Google Shape;375;p29"/>
          <p:cNvSpPr>
            <a:spLocks noGrp="1"/>
          </p:cNvSpPr>
          <p:nvPr>
            <p:ph type="body" idx="23"/>
          </p:nvPr>
        </p:nvSpPr>
        <p:spPr>
          <a:xfrm>
            <a:off x="6413417" y="5355333"/>
            <a:ext cx="5033600" cy="49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6" name="Google Shape;376;p29"/>
          <p:cNvSpPr>
            <a:spLocks noGrp="1"/>
          </p:cNvSpPr>
          <p:nvPr>
            <p:ph type="body" idx="24"/>
          </p:nvPr>
        </p:nvSpPr>
        <p:spPr>
          <a:xfrm>
            <a:off x="6413417" y="5848133"/>
            <a:ext cx="5033600" cy="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7" name="Google Shape;377;p29"/>
          <p:cNvSpPr>
            <a:spLocks noGrp="1"/>
          </p:cNvSpPr>
          <p:nvPr>
            <p:ph type="title"/>
          </p:nvPr>
        </p:nvSpPr>
        <p:spPr>
          <a:xfrm>
            <a:off x="618967" y="3069000"/>
            <a:ext cx="4025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78" name="Google Shape;378;p29"/>
          <p:cNvSpPr/>
          <p:nvPr/>
        </p:nvSpPr>
        <p:spPr>
          <a:xfrm rot="10800000" flipH="1">
            <a:off x="0" y="-5"/>
            <a:ext cx="1389200" cy="138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" name="Google Shape;379;p29"/>
          <p:cNvSpPr/>
          <p:nvPr/>
        </p:nvSpPr>
        <p:spPr>
          <a:xfrm rot="10800000" flipH="1">
            <a:off x="1389381" y="1382167"/>
            <a:ext cx="364400" cy="36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2 ">
  <p:cSld name="CUSTOM_20"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30"/>
          <p:cNvSpPr/>
          <p:nvPr/>
        </p:nvSpPr>
        <p:spPr>
          <a:xfrm>
            <a:off x="471700" y="2807617"/>
            <a:ext cx="2620800" cy="120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2" name="Google Shape;382;p30"/>
          <p:cNvSpPr/>
          <p:nvPr/>
        </p:nvSpPr>
        <p:spPr>
          <a:xfrm>
            <a:off x="3355676" y="2807617"/>
            <a:ext cx="2620800" cy="120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30"/>
          <p:cNvSpPr/>
          <p:nvPr/>
        </p:nvSpPr>
        <p:spPr>
          <a:xfrm>
            <a:off x="6239651" y="2807617"/>
            <a:ext cx="2620800" cy="120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4" name="Google Shape;384;p30"/>
          <p:cNvSpPr/>
          <p:nvPr/>
        </p:nvSpPr>
        <p:spPr>
          <a:xfrm>
            <a:off x="9123627" y="2807617"/>
            <a:ext cx="2620800" cy="120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5" name="Google Shape;385;p30"/>
          <p:cNvSpPr>
            <a:spLocks noGrp="1"/>
          </p:cNvSpPr>
          <p:nvPr>
            <p:ph type="body" idx="13"/>
          </p:nvPr>
        </p:nvSpPr>
        <p:spPr>
          <a:xfrm>
            <a:off x="471700" y="3175317"/>
            <a:ext cx="2620800" cy="76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6" name="Google Shape;386;p30"/>
          <p:cNvSpPr>
            <a:spLocks noGrp="1"/>
          </p:cNvSpPr>
          <p:nvPr>
            <p:ph type="body" idx="17"/>
          </p:nvPr>
        </p:nvSpPr>
        <p:spPr>
          <a:xfrm>
            <a:off x="471700" y="3993340"/>
            <a:ext cx="2620800" cy="140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7" name="Google Shape;387;p30"/>
          <p:cNvSpPr/>
          <p:nvPr/>
        </p:nvSpPr>
        <p:spPr>
          <a:xfrm>
            <a:off x="471701" y="1934719"/>
            <a:ext cx="625200" cy="625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88" name="Google Shape;388;p30"/>
          <p:cNvSpPr txBox="1"/>
          <p:nvPr/>
        </p:nvSpPr>
        <p:spPr>
          <a:xfrm>
            <a:off x="471892" y="2095628"/>
            <a:ext cx="6252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01</a:t>
            </a:r>
            <a:endParaRPr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89" name="Google Shape;389;p30"/>
          <p:cNvSpPr>
            <a:spLocks noGrp="1"/>
          </p:cNvSpPr>
          <p:nvPr>
            <p:ph type="body" idx="14"/>
          </p:nvPr>
        </p:nvSpPr>
        <p:spPr>
          <a:xfrm>
            <a:off x="3355684" y="3175317"/>
            <a:ext cx="2620800" cy="76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0" name="Google Shape;390;p30"/>
          <p:cNvSpPr>
            <a:spLocks noGrp="1"/>
          </p:cNvSpPr>
          <p:nvPr>
            <p:ph type="body" idx="18"/>
          </p:nvPr>
        </p:nvSpPr>
        <p:spPr>
          <a:xfrm>
            <a:off x="3355684" y="3993340"/>
            <a:ext cx="2620800" cy="140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1" name="Google Shape;391;p30"/>
          <p:cNvSpPr/>
          <p:nvPr/>
        </p:nvSpPr>
        <p:spPr>
          <a:xfrm>
            <a:off x="3355685" y="1934719"/>
            <a:ext cx="625200" cy="62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92" name="Google Shape;392;p30"/>
          <p:cNvSpPr txBox="1"/>
          <p:nvPr/>
        </p:nvSpPr>
        <p:spPr>
          <a:xfrm>
            <a:off x="3355875" y="2095628"/>
            <a:ext cx="6252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02</a:t>
            </a:r>
            <a:endParaRPr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93" name="Google Shape;393;p30"/>
          <p:cNvSpPr>
            <a:spLocks noGrp="1"/>
          </p:cNvSpPr>
          <p:nvPr>
            <p:ph type="body" idx="15"/>
          </p:nvPr>
        </p:nvSpPr>
        <p:spPr>
          <a:xfrm>
            <a:off x="6239667" y="3175317"/>
            <a:ext cx="2620800" cy="76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4" name="Google Shape;394;p30"/>
          <p:cNvSpPr>
            <a:spLocks noGrp="1"/>
          </p:cNvSpPr>
          <p:nvPr>
            <p:ph type="body" idx="23"/>
          </p:nvPr>
        </p:nvSpPr>
        <p:spPr>
          <a:xfrm>
            <a:off x="6239667" y="3993340"/>
            <a:ext cx="2620800" cy="140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5" name="Google Shape;395;p30"/>
          <p:cNvSpPr/>
          <p:nvPr/>
        </p:nvSpPr>
        <p:spPr>
          <a:xfrm>
            <a:off x="6239668" y="1934719"/>
            <a:ext cx="625200" cy="625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96" name="Google Shape;396;p30"/>
          <p:cNvSpPr txBox="1"/>
          <p:nvPr/>
        </p:nvSpPr>
        <p:spPr>
          <a:xfrm>
            <a:off x="6239859" y="2095628"/>
            <a:ext cx="6252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03</a:t>
            </a:r>
            <a:endParaRPr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397" name="Google Shape;397;p30"/>
          <p:cNvSpPr>
            <a:spLocks noGrp="1"/>
          </p:cNvSpPr>
          <p:nvPr>
            <p:ph type="body" idx="16"/>
          </p:nvPr>
        </p:nvSpPr>
        <p:spPr>
          <a:xfrm>
            <a:off x="9123667" y="3175317"/>
            <a:ext cx="2620800" cy="76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8" name="Google Shape;398;p30"/>
          <p:cNvSpPr>
            <a:spLocks noGrp="1"/>
          </p:cNvSpPr>
          <p:nvPr>
            <p:ph type="body" idx="24"/>
          </p:nvPr>
        </p:nvSpPr>
        <p:spPr>
          <a:xfrm>
            <a:off x="9123667" y="3993340"/>
            <a:ext cx="2620800" cy="140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9" name="Google Shape;399;p30"/>
          <p:cNvSpPr/>
          <p:nvPr/>
        </p:nvSpPr>
        <p:spPr>
          <a:xfrm>
            <a:off x="9123668" y="1934719"/>
            <a:ext cx="625200" cy="62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00" name="Google Shape;400;p30"/>
          <p:cNvSpPr txBox="1"/>
          <p:nvPr/>
        </p:nvSpPr>
        <p:spPr>
          <a:xfrm>
            <a:off x="9123859" y="2095628"/>
            <a:ext cx="6252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04</a:t>
            </a:r>
            <a:endParaRPr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01" name="Google Shape;401;p30"/>
          <p:cNvSpPr>
            <a:spLocks noGrp="1"/>
          </p:cNvSpPr>
          <p:nvPr>
            <p:ph type="title"/>
          </p:nvPr>
        </p:nvSpPr>
        <p:spPr>
          <a:xfrm>
            <a:off x="471900" y="407367"/>
            <a:ext cx="112724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02" name="Google Shape;402;p30"/>
          <p:cNvSpPr/>
          <p:nvPr/>
        </p:nvSpPr>
        <p:spPr>
          <a:xfrm rot="10800000">
            <a:off x="10101467" y="2367"/>
            <a:ext cx="1765200" cy="1685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3" name="Google Shape;403;p30"/>
          <p:cNvSpPr/>
          <p:nvPr/>
        </p:nvSpPr>
        <p:spPr>
          <a:xfrm rot="10800000">
            <a:off x="11866667" y="1688000"/>
            <a:ext cx="345200" cy="32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4" name="Google Shape;404;p30"/>
          <p:cNvSpPr/>
          <p:nvPr/>
        </p:nvSpPr>
        <p:spPr>
          <a:xfrm rot="10800000">
            <a:off x="719600" y="5912967"/>
            <a:ext cx="996400" cy="951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3">
  <p:cSld name="CUSTOM_21">
    <p:spTree>
      <p:nvGrpSpPr>
        <p:cNvPr id="1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6" name="Google Shape;406;p31"/>
          <p:cNvCxnSpPr/>
          <p:nvPr/>
        </p:nvCxnSpPr>
        <p:spPr>
          <a:xfrm>
            <a:off x="0" y="2285667"/>
            <a:ext cx="124112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07" name="Google Shape;407;p31"/>
          <p:cNvSpPr/>
          <p:nvPr/>
        </p:nvSpPr>
        <p:spPr>
          <a:xfrm>
            <a:off x="470385" y="1818432"/>
            <a:ext cx="949600" cy="949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8" name="Google Shape;408;p31"/>
          <p:cNvSpPr/>
          <p:nvPr/>
        </p:nvSpPr>
        <p:spPr>
          <a:xfrm>
            <a:off x="3547352" y="1818432"/>
            <a:ext cx="949600" cy="949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9" name="Google Shape;409;p31"/>
          <p:cNvSpPr/>
          <p:nvPr/>
        </p:nvSpPr>
        <p:spPr>
          <a:xfrm>
            <a:off x="6604619" y="1818432"/>
            <a:ext cx="949600" cy="949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0" name="Google Shape;410;p31"/>
          <p:cNvSpPr/>
          <p:nvPr/>
        </p:nvSpPr>
        <p:spPr>
          <a:xfrm>
            <a:off x="9599985" y="1818432"/>
            <a:ext cx="949600" cy="949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1" name="Google Shape;411;p31"/>
          <p:cNvSpPr txBox="1"/>
          <p:nvPr/>
        </p:nvSpPr>
        <p:spPr>
          <a:xfrm>
            <a:off x="470400" y="1818433"/>
            <a:ext cx="949600" cy="9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6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01</a:t>
            </a:r>
            <a:endParaRPr sz="26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12" name="Google Shape;412;p31"/>
          <p:cNvSpPr txBox="1"/>
          <p:nvPr/>
        </p:nvSpPr>
        <p:spPr>
          <a:xfrm>
            <a:off x="3537517" y="1818433"/>
            <a:ext cx="949600" cy="9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6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02</a:t>
            </a:r>
            <a:endParaRPr sz="26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13" name="Google Shape;413;p31"/>
          <p:cNvSpPr txBox="1"/>
          <p:nvPr/>
        </p:nvSpPr>
        <p:spPr>
          <a:xfrm>
            <a:off x="6624317" y="1810867"/>
            <a:ext cx="949600" cy="9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6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03</a:t>
            </a:r>
            <a:endParaRPr sz="26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14" name="Google Shape;414;p31"/>
          <p:cNvSpPr txBox="1"/>
          <p:nvPr/>
        </p:nvSpPr>
        <p:spPr>
          <a:xfrm>
            <a:off x="9599984" y="1810867"/>
            <a:ext cx="949600" cy="9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6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04</a:t>
            </a:r>
            <a:endParaRPr sz="26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15" name="Google Shape;415;p31"/>
          <p:cNvSpPr>
            <a:spLocks noGrp="1"/>
          </p:cNvSpPr>
          <p:nvPr>
            <p:ph type="body" idx="13"/>
          </p:nvPr>
        </p:nvSpPr>
        <p:spPr>
          <a:xfrm>
            <a:off x="470400" y="3030167"/>
            <a:ext cx="2476800" cy="76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6" name="Google Shape;416;p31"/>
          <p:cNvSpPr>
            <a:spLocks noGrp="1"/>
          </p:cNvSpPr>
          <p:nvPr>
            <p:ph type="body" idx="17"/>
          </p:nvPr>
        </p:nvSpPr>
        <p:spPr>
          <a:xfrm>
            <a:off x="470400" y="3848181"/>
            <a:ext cx="2476800" cy="140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7" name="Google Shape;417;p31"/>
          <p:cNvSpPr>
            <a:spLocks noGrp="1"/>
          </p:cNvSpPr>
          <p:nvPr>
            <p:ph type="body" idx="14"/>
          </p:nvPr>
        </p:nvSpPr>
        <p:spPr>
          <a:xfrm>
            <a:off x="3547359" y="3030167"/>
            <a:ext cx="2476800" cy="76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8" name="Google Shape;418;p31"/>
          <p:cNvSpPr>
            <a:spLocks noGrp="1"/>
          </p:cNvSpPr>
          <p:nvPr>
            <p:ph type="body" idx="18"/>
          </p:nvPr>
        </p:nvSpPr>
        <p:spPr>
          <a:xfrm>
            <a:off x="3547359" y="3848181"/>
            <a:ext cx="2476800" cy="140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9" name="Google Shape;419;p31"/>
          <p:cNvSpPr>
            <a:spLocks noGrp="1"/>
          </p:cNvSpPr>
          <p:nvPr>
            <p:ph type="body" idx="15"/>
          </p:nvPr>
        </p:nvSpPr>
        <p:spPr>
          <a:xfrm>
            <a:off x="6604633" y="3030167"/>
            <a:ext cx="2476800" cy="76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0" name="Google Shape;420;p31"/>
          <p:cNvSpPr>
            <a:spLocks noGrp="1"/>
          </p:cNvSpPr>
          <p:nvPr>
            <p:ph type="body" idx="23"/>
          </p:nvPr>
        </p:nvSpPr>
        <p:spPr>
          <a:xfrm>
            <a:off x="6604633" y="3848181"/>
            <a:ext cx="2476800" cy="140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1" name="Google Shape;421;p31"/>
          <p:cNvSpPr>
            <a:spLocks noGrp="1"/>
          </p:cNvSpPr>
          <p:nvPr>
            <p:ph type="body" idx="16"/>
          </p:nvPr>
        </p:nvSpPr>
        <p:spPr>
          <a:xfrm>
            <a:off x="9600009" y="3030167"/>
            <a:ext cx="2476800" cy="76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2" name="Google Shape;422;p31"/>
          <p:cNvSpPr>
            <a:spLocks noGrp="1"/>
          </p:cNvSpPr>
          <p:nvPr>
            <p:ph type="body" idx="24"/>
          </p:nvPr>
        </p:nvSpPr>
        <p:spPr>
          <a:xfrm>
            <a:off x="9600009" y="3848181"/>
            <a:ext cx="2476800" cy="140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3" name="Google Shape;423;p31"/>
          <p:cNvSpPr>
            <a:spLocks noGrp="1"/>
          </p:cNvSpPr>
          <p:nvPr>
            <p:ph type="title"/>
          </p:nvPr>
        </p:nvSpPr>
        <p:spPr>
          <a:xfrm>
            <a:off x="471900" y="353767"/>
            <a:ext cx="112724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24" name="Google Shape;424;p31"/>
          <p:cNvSpPr/>
          <p:nvPr/>
        </p:nvSpPr>
        <p:spPr>
          <a:xfrm rot="10800000">
            <a:off x="8" y="5310155"/>
            <a:ext cx="1403600" cy="1340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5" name="Google Shape;425;p31"/>
          <p:cNvSpPr/>
          <p:nvPr/>
        </p:nvSpPr>
        <p:spPr>
          <a:xfrm rot="10800000">
            <a:off x="1403663" y="6650233"/>
            <a:ext cx="274400" cy="26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6" name="Google Shape;426;p31"/>
          <p:cNvSpPr/>
          <p:nvPr/>
        </p:nvSpPr>
        <p:spPr>
          <a:xfrm rot="10800000">
            <a:off x="10788408" y="-12"/>
            <a:ext cx="1403600" cy="1340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1">
  <p:cSld name="CUSTOM_22"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32"/>
          <p:cNvSpPr/>
          <p:nvPr/>
        </p:nvSpPr>
        <p:spPr>
          <a:xfrm>
            <a:off x="475083" y="1807957"/>
            <a:ext cx="2105600" cy="3916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9" name="Google Shape;429;p32"/>
          <p:cNvSpPr/>
          <p:nvPr/>
        </p:nvSpPr>
        <p:spPr>
          <a:xfrm rot="10800000">
            <a:off x="475443" y="1807797"/>
            <a:ext cx="698800" cy="88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0" name="Google Shape;430;p32"/>
          <p:cNvSpPr txBox="1"/>
          <p:nvPr/>
        </p:nvSpPr>
        <p:spPr>
          <a:xfrm>
            <a:off x="573091" y="1906881"/>
            <a:ext cx="500800" cy="68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01</a:t>
            </a:r>
            <a:endParaRPr sz="1500" b="1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31" name="Google Shape;431;p32"/>
          <p:cNvSpPr>
            <a:spLocks noGrp="1"/>
          </p:cNvSpPr>
          <p:nvPr>
            <p:ph type="body" idx="15"/>
          </p:nvPr>
        </p:nvSpPr>
        <p:spPr>
          <a:xfrm>
            <a:off x="614824" y="3050300"/>
            <a:ext cx="1824000" cy="8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2" name="Google Shape;432;p32"/>
          <p:cNvSpPr>
            <a:spLocks noGrp="1"/>
          </p:cNvSpPr>
          <p:nvPr>
            <p:ph type="body" idx="26"/>
          </p:nvPr>
        </p:nvSpPr>
        <p:spPr>
          <a:xfrm>
            <a:off x="614824" y="4007868"/>
            <a:ext cx="1824000" cy="114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3" name="Google Shape;433;p32"/>
          <p:cNvSpPr/>
          <p:nvPr/>
        </p:nvSpPr>
        <p:spPr>
          <a:xfrm>
            <a:off x="2753111" y="1807991"/>
            <a:ext cx="2105600" cy="3916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p32"/>
          <p:cNvSpPr/>
          <p:nvPr/>
        </p:nvSpPr>
        <p:spPr>
          <a:xfrm rot="10800000">
            <a:off x="2753471" y="1807832"/>
            <a:ext cx="698800" cy="88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32"/>
          <p:cNvSpPr txBox="1"/>
          <p:nvPr/>
        </p:nvSpPr>
        <p:spPr>
          <a:xfrm>
            <a:off x="2851119" y="1906915"/>
            <a:ext cx="500800" cy="68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02</a:t>
            </a:r>
            <a:endParaRPr sz="1500" b="1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36" name="Google Shape;436;p32"/>
          <p:cNvSpPr>
            <a:spLocks noGrp="1"/>
          </p:cNvSpPr>
          <p:nvPr>
            <p:ph type="body" idx="17"/>
          </p:nvPr>
        </p:nvSpPr>
        <p:spPr>
          <a:xfrm>
            <a:off x="2894025" y="3050319"/>
            <a:ext cx="1824000" cy="8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7" name="Google Shape;437;p32"/>
          <p:cNvSpPr>
            <a:spLocks noGrp="1"/>
          </p:cNvSpPr>
          <p:nvPr>
            <p:ph type="body" idx="25"/>
          </p:nvPr>
        </p:nvSpPr>
        <p:spPr>
          <a:xfrm>
            <a:off x="2894025" y="4007839"/>
            <a:ext cx="1824000" cy="114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8" name="Google Shape;438;p32"/>
          <p:cNvSpPr/>
          <p:nvPr/>
        </p:nvSpPr>
        <p:spPr>
          <a:xfrm>
            <a:off x="5031105" y="1807973"/>
            <a:ext cx="2105600" cy="3916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9" name="Google Shape;439;p32"/>
          <p:cNvSpPr/>
          <p:nvPr/>
        </p:nvSpPr>
        <p:spPr>
          <a:xfrm rot="10800000">
            <a:off x="5031465" y="1807815"/>
            <a:ext cx="698800" cy="88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p32"/>
          <p:cNvSpPr txBox="1"/>
          <p:nvPr/>
        </p:nvSpPr>
        <p:spPr>
          <a:xfrm>
            <a:off x="5129112" y="1906897"/>
            <a:ext cx="500800" cy="68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03</a:t>
            </a:r>
            <a:endParaRPr sz="1500" b="1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41" name="Google Shape;441;p32"/>
          <p:cNvSpPr>
            <a:spLocks noGrp="1"/>
          </p:cNvSpPr>
          <p:nvPr>
            <p:ph type="body" idx="16"/>
          </p:nvPr>
        </p:nvSpPr>
        <p:spPr>
          <a:xfrm>
            <a:off x="5172039" y="3050315"/>
            <a:ext cx="1824000" cy="8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2" name="Google Shape;442;p32"/>
          <p:cNvSpPr>
            <a:spLocks noGrp="1"/>
          </p:cNvSpPr>
          <p:nvPr>
            <p:ph type="body" idx="24"/>
          </p:nvPr>
        </p:nvSpPr>
        <p:spPr>
          <a:xfrm>
            <a:off x="5172039" y="4007835"/>
            <a:ext cx="1824000" cy="114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3" name="Google Shape;443;p32"/>
          <p:cNvSpPr/>
          <p:nvPr/>
        </p:nvSpPr>
        <p:spPr>
          <a:xfrm>
            <a:off x="7309133" y="1807991"/>
            <a:ext cx="2105600" cy="3916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p32"/>
          <p:cNvSpPr/>
          <p:nvPr/>
        </p:nvSpPr>
        <p:spPr>
          <a:xfrm rot="10800000">
            <a:off x="7309493" y="1807832"/>
            <a:ext cx="698800" cy="88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5" name="Google Shape;445;p32"/>
          <p:cNvSpPr txBox="1"/>
          <p:nvPr/>
        </p:nvSpPr>
        <p:spPr>
          <a:xfrm>
            <a:off x="7407140" y="1906915"/>
            <a:ext cx="500800" cy="68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04</a:t>
            </a:r>
            <a:endParaRPr sz="1500" b="1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46" name="Google Shape;446;p32"/>
          <p:cNvSpPr>
            <a:spLocks noGrp="1"/>
          </p:cNvSpPr>
          <p:nvPr>
            <p:ph type="body" idx="13"/>
          </p:nvPr>
        </p:nvSpPr>
        <p:spPr>
          <a:xfrm>
            <a:off x="7451240" y="3049539"/>
            <a:ext cx="1824000" cy="8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7" name="Google Shape;447;p32"/>
          <p:cNvSpPr>
            <a:spLocks noGrp="1"/>
          </p:cNvSpPr>
          <p:nvPr>
            <p:ph type="body" idx="18"/>
          </p:nvPr>
        </p:nvSpPr>
        <p:spPr>
          <a:xfrm>
            <a:off x="7451240" y="4007059"/>
            <a:ext cx="1824000" cy="114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8" name="Google Shape;448;p32"/>
          <p:cNvSpPr/>
          <p:nvPr/>
        </p:nvSpPr>
        <p:spPr>
          <a:xfrm>
            <a:off x="9587127" y="1808364"/>
            <a:ext cx="2105600" cy="3916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9" name="Google Shape;449;p32"/>
          <p:cNvSpPr/>
          <p:nvPr/>
        </p:nvSpPr>
        <p:spPr>
          <a:xfrm rot="10800000">
            <a:off x="9587487" y="1808205"/>
            <a:ext cx="698800" cy="88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0" name="Google Shape;450;p32"/>
          <p:cNvSpPr txBox="1"/>
          <p:nvPr/>
        </p:nvSpPr>
        <p:spPr>
          <a:xfrm>
            <a:off x="9685135" y="1907288"/>
            <a:ext cx="500800" cy="68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05</a:t>
            </a:r>
            <a:endParaRPr sz="1500" b="1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51" name="Google Shape;451;p32"/>
          <p:cNvSpPr>
            <a:spLocks noGrp="1"/>
          </p:cNvSpPr>
          <p:nvPr>
            <p:ph type="body" idx="14"/>
          </p:nvPr>
        </p:nvSpPr>
        <p:spPr>
          <a:xfrm>
            <a:off x="9728032" y="3049925"/>
            <a:ext cx="1824000" cy="8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2" name="Google Shape;452;p32"/>
          <p:cNvSpPr>
            <a:spLocks noGrp="1"/>
          </p:cNvSpPr>
          <p:nvPr>
            <p:ph type="body" idx="23"/>
          </p:nvPr>
        </p:nvSpPr>
        <p:spPr>
          <a:xfrm>
            <a:off x="9728032" y="4007429"/>
            <a:ext cx="1824000" cy="114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3" name="Google Shape;453;p32"/>
          <p:cNvSpPr>
            <a:spLocks noGrp="1"/>
          </p:cNvSpPr>
          <p:nvPr>
            <p:ph type="title"/>
          </p:nvPr>
        </p:nvSpPr>
        <p:spPr>
          <a:xfrm>
            <a:off x="459800" y="400967"/>
            <a:ext cx="112724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4" name="Google Shape;454;p32"/>
          <p:cNvSpPr/>
          <p:nvPr/>
        </p:nvSpPr>
        <p:spPr>
          <a:xfrm>
            <a:off x="0" y="318851"/>
            <a:ext cx="1504000" cy="1497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5" name="Google Shape;455;p32"/>
          <p:cNvSpPr/>
          <p:nvPr/>
        </p:nvSpPr>
        <p:spPr>
          <a:xfrm rot="10800000">
            <a:off x="1504400" y="51"/>
            <a:ext cx="319600" cy="318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2">
  <p:cSld name="CUSTOM_23"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33"/>
          <p:cNvSpPr/>
          <p:nvPr/>
        </p:nvSpPr>
        <p:spPr>
          <a:xfrm>
            <a:off x="1384749" y="1892635"/>
            <a:ext cx="715600" cy="715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58" name="Google Shape;458;p33"/>
          <p:cNvSpPr txBox="1"/>
          <p:nvPr/>
        </p:nvSpPr>
        <p:spPr>
          <a:xfrm>
            <a:off x="1384967" y="2076825"/>
            <a:ext cx="715600" cy="34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01</a:t>
            </a:r>
            <a:endParaRPr sz="24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59" name="Google Shape;459;p33"/>
          <p:cNvSpPr>
            <a:spLocks noGrp="1"/>
          </p:cNvSpPr>
          <p:nvPr>
            <p:ph type="body" idx="13"/>
          </p:nvPr>
        </p:nvSpPr>
        <p:spPr>
          <a:xfrm>
            <a:off x="777067" y="2679284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0" name="Google Shape;460;p33"/>
          <p:cNvSpPr>
            <a:spLocks noGrp="1"/>
          </p:cNvSpPr>
          <p:nvPr>
            <p:ph type="body" idx="16"/>
          </p:nvPr>
        </p:nvSpPr>
        <p:spPr>
          <a:xfrm>
            <a:off x="777067" y="3394884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1" name="Google Shape;461;p33"/>
          <p:cNvSpPr>
            <a:spLocks noGrp="1"/>
          </p:cNvSpPr>
          <p:nvPr>
            <p:ph type="body" idx="23"/>
          </p:nvPr>
        </p:nvSpPr>
        <p:spPr>
          <a:xfrm>
            <a:off x="2959633" y="38165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2" name="Google Shape;462;p33"/>
          <p:cNvSpPr>
            <a:spLocks noGrp="1"/>
          </p:cNvSpPr>
          <p:nvPr>
            <p:ph type="body" idx="25"/>
          </p:nvPr>
        </p:nvSpPr>
        <p:spPr>
          <a:xfrm>
            <a:off x="2959633" y="45321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3" name="Google Shape;463;p33"/>
          <p:cNvSpPr>
            <a:spLocks noGrp="1"/>
          </p:cNvSpPr>
          <p:nvPr>
            <p:ph type="body" idx="14"/>
          </p:nvPr>
        </p:nvSpPr>
        <p:spPr>
          <a:xfrm>
            <a:off x="5142200" y="2679284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4" name="Google Shape;464;p33"/>
          <p:cNvSpPr>
            <a:spLocks noGrp="1"/>
          </p:cNvSpPr>
          <p:nvPr>
            <p:ph type="body" idx="17"/>
          </p:nvPr>
        </p:nvSpPr>
        <p:spPr>
          <a:xfrm>
            <a:off x="5142200" y="3394884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5" name="Google Shape;465;p33"/>
          <p:cNvSpPr>
            <a:spLocks noGrp="1"/>
          </p:cNvSpPr>
          <p:nvPr>
            <p:ph type="body" idx="24"/>
          </p:nvPr>
        </p:nvSpPr>
        <p:spPr>
          <a:xfrm>
            <a:off x="7324767" y="38165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6" name="Google Shape;466;p33"/>
          <p:cNvSpPr>
            <a:spLocks noGrp="1"/>
          </p:cNvSpPr>
          <p:nvPr>
            <p:ph type="body" idx="26"/>
          </p:nvPr>
        </p:nvSpPr>
        <p:spPr>
          <a:xfrm>
            <a:off x="7324767" y="45321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7" name="Google Shape;467;p33"/>
          <p:cNvSpPr>
            <a:spLocks noGrp="1"/>
          </p:cNvSpPr>
          <p:nvPr>
            <p:ph type="body" idx="15"/>
          </p:nvPr>
        </p:nvSpPr>
        <p:spPr>
          <a:xfrm>
            <a:off x="9507333" y="26800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8" name="Google Shape;468;p33"/>
          <p:cNvSpPr>
            <a:spLocks noGrp="1"/>
          </p:cNvSpPr>
          <p:nvPr>
            <p:ph type="body" idx="18"/>
          </p:nvPr>
        </p:nvSpPr>
        <p:spPr>
          <a:xfrm>
            <a:off x="9507333" y="33956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9" name="Google Shape;469;p33"/>
          <p:cNvSpPr/>
          <p:nvPr/>
        </p:nvSpPr>
        <p:spPr>
          <a:xfrm>
            <a:off x="3567333" y="3070435"/>
            <a:ext cx="715600" cy="715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70" name="Google Shape;470;p33"/>
          <p:cNvSpPr txBox="1"/>
          <p:nvPr/>
        </p:nvSpPr>
        <p:spPr>
          <a:xfrm>
            <a:off x="3567551" y="3254625"/>
            <a:ext cx="715600" cy="34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02</a:t>
            </a:r>
            <a:endParaRPr sz="24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71" name="Google Shape;471;p33"/>
          <p:cNvSpPr/>
          <p:nvPr/>
        </p:nvSpPr>
        <p:spPr>
          <a:xfrm>
            <a:off x="5749900" y="1892635"/>
            <a:ext cx="715600" cy="715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72" name="Google Shape;472;p33"/>
          <p:cNvSpPr txBox="1"/>
          <p:nvPr/>
        </p:nvSpPr>
        <p:spPr>
          <a:xfrm>
            <a:off x="5750117" y="2076825"/>
            <a:ext cx="715600" cy="34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03</a:t>
            </a:r>
            <a:endParaRPr sz="24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73" name="Google Shape;473;p33"/>
          <p:cNvSpPr/>
          <p:nvPr/>
        </p:nvSpPr>
        <p:spPr>
          <a:xfrm>
            <a:off x="7932467" y="3071201"/>
            <a:ext cx="715600" cy="715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74" name="Google Shape;474;p33"/>
          <p:cNvSpPr txBox="1"/>
          <p:nvPr/>
        </p:nvSpPr>
        <p:spPr>
          <a:xfrm>
            <a:off x="7932684" y="3255392"/>
            <a:ext cx="715600" cy="34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04</a:t>
            </a:r>
            <a:endParaRPr sz="24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75" name="Google Shape;475;p33"/>
          <p:cNvSpPr/>
          <p:nvPr/>
        </p:nvSpPr>
        <p:spPr>
          <a:xfrm>
            <a:off x="10115316" y="1892635"/>
            <a:ext cx="715600" cy="715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76" name="Google Shape;476;p33"/>
          <p:cNvSpPr txBox="1"/>
          <p:nvPr/>
        </p:nvSpPr>
        <p:spPr>
          <a:xfrm>
            <a:off x="10115533" y="2076825"/>
            <a:ext cx="715600" cy="34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05</a:t>
            </a:r>
            <a:endParaRPr sz="2400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77" name="Google Shape;477;p33"/>
          <p:cNvSpPr>
            <a:spLocks noGrp="1"/>
          </p:cNvSpPr>
          <p:nvPr>
            <p:ph type="title"/>
          </p:nvPr>
        </p:nvSpPr>
        <p:spPr>
          <a:xfrm>
            <a:off x="459800" y="511833"/>
            <a:ext cx="112724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78" name="Google Shape;478;p33"/>
          <p:cNvSpPr/>
          <p:nvPr/>
        </p:nvSpPr>
        <p:spPr>
          <a:xfrm>
            <a:off x="11179200" y="1"/>
            <a:ext cx="1036400" cy="103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9" name="Google Shape;479;p33"/>
          <p:cNvSpPr/>
          <p:nvPr/>
        </p:nvSpPr>
        <p:spPr>
          <a:xfrm>
            <a:off x="0" y="5231232"/>
            <a:ext cx="1634800" cy="1626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3">
  <p:cSld name="CUSTOM_24">
    <p:spTree>
      <p:nvGrpSpPr>
        <p:cNvPr id="1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1" name="Google Shape;481;p34"/>
          <p:cNvCxnSpPr/>
          <p:nvPr/>
        </p:nvCxnSpPr>
        <p:spPr>
          <a:xfrm>
            <a:off x="4342200" y="6000"/>
            <a:ext cx="0" cy="68460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82" name="Google Shape;482;p34"/>
          <p:cNvSpPr/>
          <p:nvPr/>
        </p:nvSpPr>
        <p:spPr>
          <a:xfrm>
            <a:off x="4041667" y="258633"/>
            <a:ext cx="602800" cy="60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83" name="Google Shape;483;p34"/>
          <p:cNvSpPr txBox="1"/>
          <p:nvPr/>
        </p:nvSpPr>
        <p:spPr>
          <a:xfrm>
            <a:off x="4041849" y="413743"/>
            <a:ext cx="602800" cy="2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01</a:t>
            </a:r>
            <a:endParaRPr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84" name="Google Shape;484;p34"/>
          <p:cNvSpPr>
            <a:spLocks noGrp="1"/>
          </p:cNvSpPr>
          <p:nvPr>
            <p:ph type="body" idx="13"/>
          </p:nvPr>
        </p:nvSpPr>
        <p:spPr>
          <a:xfrm>
            <a:off x="4857600" y="185733"/>
            <a:ext cx="6886800" cy="4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5" name="Google Shape;485;p34"/>
          <p:cNvSpPr>
            <a:spLocks noGrp="1"/>
          </p:cNvSpPr>
          <p:nvPr>
            <p:ph type="body" idx="14"/>
          </p:nvPr>
        </p:nvSpPr>
        <p:spPr>
          <a:xfrm>
            <a:off x="4857600" y="649176"/>
            <a:ext cx="6886800" cy="71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6" name="Google Shape;486;p34"/>
          <p:cNvSpPr/>
          <p:nvPr/>
        </p:nvSpPr>
        <p:spPr>
          <a:xfrm>
            <a:off x="4041833" y="1586700"/>
            <a:ext cx="602800" cy="60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87" name="Google Shape;487;p34"/>
          <p:cNvSpPr txBox="1"/>
          <p:nvPr/>
        </p:nvSpPr>
        <p:spPr>
          <a:xfrm>
            <a:off x="4042016" y="1741809"/>
            <a:ext cx="602800" cy="2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02</a:t>
            </a:r>
            <a:endParaRPr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88" name="Google Shape;488;p34"/>
          <p:cNvSpPr>
            <a:spLocks noGrp="1"/>
          </p:cNvSpPr>
          <p:nvPr>
            <p:ph type="body" idx="15"/>
          </p:nvPr>
        </p:nvSpPr>
        <p:spPr>
          <a:xfrm>
            <a:off x="4857767" y="1513800"/>
            <a:ext cx="6886800" cy="4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9" name="Google Shape;489;p34"/>
          <p:cNvSpPr>
            <a:spLocks noGrp="1"/>
          </p:cNvSpPr>
          <p:nvPr>
            <p:ph type="body" idx="16"/>
          </p:nvPr>
        </p:nvSpPr>
        <p:spPr>
          <a:xfrm>
            <a:off x="4857767" y="1977243"/>
            <a:ext cx="6886800" cy="71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0" name="Google Shape;490;p34"/>
          <p:cNvSpPr/>
          <p:nvPr/>
        </p:nvSpPr>
        <p:spPr>
          <a:xfrm>
            <a:off x="4041667" y="2914767"/>
            <a:ext cx="602800" cy="60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91" name="Google Shape;491;p34"/>
          <p:cNvSpPr txBox="1"/>
          <p:nvPr/>
        </p:nvSpPr>
        <p:spPr>
          <a:xfrm>
            <a:off x="4041849" y="3069876"/>
            <a:ext cx="602800" cy="2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03</a:t>
            </a:r>
            <a:endParaRPr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92" name="Google Shape;492;p34"/>
          <p:cNvSpPr>
            <a:spLocks noGrp="1"/>
          </p:cNvSpPr>
          <p:nvPr>
            <p:ph type="body" idx="17"/>
          </p:nvPr>
        </p:nvSpPr>
        <p:spPr>
          <a:xfrm>
            <a:off x="4857600" y="2841867"/>
            <a:ext cx="6886800" cy="4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3" name="Google Shape;493;p34"/>
          <p:cNvSpPr>
            <a:spLocks noGrp="1"/>
          </p:cNvSpPr>
          <p:nvPr>
            <p:ph type="body" idx="18"/>
          </p:nvPr>
        </p:nvSpPr>
        <p:spPr>
          <a:xfrm>
            <a:off x="4857600" y="3305309"/>
            <a:ext cx="6886800" cy="71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4" name="Google Shape;494;p34"/>
          <p:cNvSpPr/>
          <p:nvPr/>
        </p:nvSpPr>
        <p:spPr>
          <a:xfrm>
            <a:off x="4042000" y="4242833"/>
            <a:ext cx="602800" cy="60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95" name="Google Shape;495;p34"/>
          <p:cNvSpPr txBox="1"/>
          <p:nvPr/>
        </p:nvSpPr>
        <p:spPr>
          <a:xfrm>
            <a:off x="4042183" y="4397943"/>
            <a:ext cx="602800" cy="2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04</a:t>
            </a:r>
            <a:endParaRPr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96" name="Google Shape;496;p34"/>
          <p:cNvSpPr>
            <a:spLocks noGrp="1"/>
          </p:cNvSpPr>
          <p:nvPr>
            <p:ph type="body" idx="23"/>
          </p:nvPr>
        </p:nvSpPr>
        <p:spPr>
          <a:xfrm>
            <a:off x="4857933" y="4169933"/>
            <a:ext cx="6886800" cy="4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7" name="Google Shape;497;p34"/>
          <p:cNvSpPr>
            <a:spLocks noGrp="1"/>
          </p:cNvSpPr>
          <p:nvPr>
            <p:ph type="body" idx="24"/>
          </p:nvPr>
        </p:nvSpPr>
        <p:spPr>
          <a:xfrm>
            <a:off x="4857933" y="4633376"/>
            <a:ext cx="6886800" cy="71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8" name="Google Shape;498;p34"/>
          <p:cNvSpPr/>
          <p:nvPr/>
        </p:nvSpPr>
        <p:spPr>
          <a:xfrm>
            <a:off x="4041667" y="5570900"/>
            <a:ext cx="602800" cy="60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499" name="Google Shape;499;p34"/>
          <p:cNvSpPr txBox="1"/>
          <p:nvPr/>
        </p:nvSpPr>
        <p:spPr>
          <a:xfrm>
            <a:off x="4040816" y="5725809"/>
            <a:ext cx="602800" cy="2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 05</a:t>
            </a:r>
            <a:endParaRPr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00" name="Google Shape;500;p34"/>
          <p:cNvSpPr>
            <a:spLocks noGrp="1"/>
          </p:cNvSpPr>
          <p:nvPr>
            <p:ph type="body" idx="25"/>
          </p:nvPr>
        </p:nvSpPr>
        <p:spPr>
          <a:xfrm>
            <a:off x="4857600" y="5498000"/>
            <a:ext cx="6886800" cy="4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1" name="Google Shape;501;p34"/>
          <p:cNvSpPr>
            <a:spLocks noGrp="1"/>
          </p:cNvSpPr>
          <p:nvPr>
            <p:ph type="body" idx="26"/>
          </p:nvPr>
        </p:nvSpPr>
        <p:spPr>
          <a:xfrm>
            <a:off x="4857600" y="5961443"/>
            <a:ext cx="6886800" cy="71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2" name="Google Shape;502;p34"/>
          <p:cNvSpPr>
            <a:spLocks noGrp="1"/>
          </p:cNvSpPr>
          <p:nvPr>
            <p:ph type="title"/>
          </p:nvPr>
        </p:nvSpPr>
        <p:spPr>
          <a:xfrm>
            <a:off x="459800" y="498933"/>
            <a:ext cx="3108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03" name="Google Shape;503;p34"/>
          <p:cNvSpPr/>
          <p:nvPr/>
        </p:nvSpPr>
        <p:spPr>
          <a:xfrm>
            <a:off x="0" y="5344132"/>
            <a:ext cx="1520800" cy="1513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4" name="Google Shape;504;p34"/>
          <p:cNvSpPr/>
          <p:nvPr/>
        </p:nvSpPr>
        <p:spPr>
          <a:xfrm rot="10800000">
            <a:off x="1521100" y="5021732"/>
            <a:ext cx="323200" cy="322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1" userDrawn="1">
  <p:cSld name="CUSTOM_22_1">
    <p:spTree>
      <p:nvGrpSpPr>
        <p:cNvPr id="1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35"/>
          <p:cNvSpPr/>
          <p:nvPr/>
        </p:nvSpPr>
        <p:spPr>
          <a:xfrm>
            <a:off x="7506833" y="-12567"/>
            <a:ext cx="46852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07" name="Google Shape;507;p35"/>
          <p:cNvSpPr>
            <a:spLocks noGrp="1"/>
          </p:cNvSpPr>
          <p:nvPr>
            <p:ph type="title"/>
          </p:nvPr>
        </p:nvSpPr>
        <p:spPr>
          <a:xfrm>
            <a:off x="618000" y="839800"/>
            <a:ext cx="57204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08" name="Google Shape;508;p35"/>
          <p:cNvSpPr/>
          <p:nvPr/>
        </p:nvSpPr>
        <p:spPr>
          <a:xfrm>
            <a:off x="7192333" y="914600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09" name="Google Shape;509;p35"/>
          <p:cNvSpPr>
            <a:spLocks noGrp="1"/>
          </p:cNvSpPr>
          <p:nvPr>
            <p:ph type="body" idx="13"/>
          </p:nvPr>
        </p:nvSpPr>
        <p:spPr>
          <a:xfrm>
            <a:off x="8038800" y="756400"/>
            <a:ext cx="3456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6550">
              <a:defRPr>
                <a:solidFill>
                  <a:schemeClr val="dk1"/>
                </a:solidFill>
              </a:defRPr>
            </a:lvl1pPr>
            <a:lvl2pPr marL="914400" indent="-336550">
              <a:defRPr>
                <a:solidFill>
                  <a:schemeClr val="dk1"/>
                </a:solidFill>
              </a:defRPr>
            </a:lvl2pPr>
            <a:lvl3pPr marL="1371600" indent="-336550">
              <a:defRPr>
                <a:solidFill>
                  <a:schemeClr val="dk1"/>
                </a:solidFill>
              </a:defRPr>
            </a:lvl3pPr>
            <a:lvl4pPr marL="1828800" indent="-336550">
              <a:defRPr>
                <a:solidFill>
                  <a:schemeClr val="dk1"/>
                </a:solidFill>
              </a:defRPr>
            </a:lvl4pPr>
            <a:lvl5pPr marL="2286000" indent="-336550">
              <a:defRPr>
                <a:solidFill>
                  <a:schemeClr val="dk1"/>
                </a:solidFill>
              </a:defRPr>
            </a:lvl5pPr>
            <a:lvl6pPr marL="2743200" indent="-336550">
              <a:defRPr>
                <a:solidFill>
                  <a:schemeClr val="dk1"/>
                </a:solidFill>
              </a:defRPr>
            </a:lvl6pPr>
            <a:lvl7pPr marL="3200400" indent="-336550">
              <a:defRPr>
                <a:solidFill>
                  <a:schemeClr val="dk1"/>
                </a:solidFill>
              </a:defRPr>
            </a:lvl7pPr>
            <a:lvl8pPr marL="3657600" indent="-336550">
              <a:defRPr>
                <a:solidFill>
                  <a:schemeClr val="dk1"/>
                </a:solidFill>
              </a:defRPr>
            </a:lvl8pPr>
            <a:lvl9pPr marL="4114800" indent="-3365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0" name="Google Shape;510;p35"/>
          <p:cNvSpPr/>
          <p:nvPr/>
        </p:nvSpPr>
        <p:spPr>
          <a:xfrm>
            <a:off x="7192400" y="23935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11" name="Google Shape;511;p35"/>
          <p:cNvSpPr>
            <a:spLocks noGrp="1"/>
          </p:cNvSpPr>
          <p:nvPr>
            <p:ph type="body" idx="15"/>
          </p:nvPr>
        </p:nvSpPr>
        <p:spPr>
          <a:xfrm>
            <a:off x="8038843" y="2235371"/>
            <a:ext cx="3456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6550">
              <a:defRPr>
                <a:solidFill>
                  <a:schemeClr val="dk1"/>
                </a:solidFill>
              </a:defRPr>
            </a:lvl1pPr>
            <a:lvl2pPr marL="914400" indent="-336550">
              <a:defRPr>
                <a:solidFill>
                  <a:schemeClr val="dk1"/>
                </a:solidFill>
              </a:defRPr>
            </a:lvl2pPr>
            <a:lvl3pPr marL="1371600" indent="-336550">
              <a:defRPr>
                <a:solidFill>
                  <a:schemeClr val="dk1"/>
                </a:solidFill>
              </a:defRPr>
            </a:lvl3pPr>
            <a:lvl4pPr marL="1828800" indent="-336550">
              <a:defRPr>
                <a:solidFill>
                  <a:schemeClr val="dk1"/>
                </a:solidFill>
              </a:defRPr>
            </a:lvl4pPr>
            <a:lvl5pPr marL="2286000" indent="-336550">
              <a:defRPr>
                <a:solidFill>
                  <a:schemeClr val="dk1"/>
                </a:solidFill>
              </a:defRPr>
            </a:lvl5pPr>
            <a:lvl6pPr marL="2743200" indent="-336550">
              <a:defRPr>
                <a:solidFill>
                  <a:schemeClr val="dk1"/>
                </a:solidFill>
              </a:defRPr>
            </a:lvl6pPr>
            <a:lvl7pPr marL="3200400" indent="-336550">
              <a:defRPr>
                <a:solidFill>
                  <a:schemeClr val="dk1"/>
                </a:solidFill>
              </a:defRPr>
            </a:lvl7pPr>
            <a:lvl8pPr marL="3657600" indent="-336550">
              <a:defRPr>
                <a:solidFill>
                  <a:schemeClr val="dk1"/>
                </a:solidFill>
              </a:defRPr>
            </a:lvl8pPr>
            <a:lvl9pPr marL="4114800" indent="-3365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2" name="Google Shape;512;p35"/>
          <p:cNvSpPr/>
          <p:nvPr/>
        </p:nvSpPr>
        <p:spPr>
          <a:xfrm>
            <a:off x="7192467" y="387251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13" name="Google Shape;513;p35"/>
          <p:cNvSpPr>
            <a:spLocks noGrp="1"/>
          </p:cNvSpPr>
          <p:nvPr>
            <p:ph type="body" idx="17"/>
          </p:nvPr>
        </p:nvSpPr>
        <p:spPr>
          <a:xfrm>
            <a:off x="8038884" y="3714325"/>
            <a:ext cx="3456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6550">
              <a:defRPr>
                <a:solidFill>
                  <a:schemeClr val="dk1"/>
                </a:solidFill>
              </a:defRPr>
            </a:lvl1pPr>
            <a:lvl2pPr marL="914400" indent="-336550">
              <a:defRPr>
                <a:solidFill>
                  <a:schemeClr val="dk1"/>
                </a:solidFill>
              </a:defRPr>
            </a:lvl2pPr>
            <a:lvl3pPr marL="1371600" indent="-336550">
              <a:defRPr>
                <a:solidFill>
                  <a:schemeClr val="dk1"/>
                </a:solidFill>
              </a:defRPr>
            </a:lvl3pPr>
            <a:lvl4pPr marL="1828800" indent="-336550">
              <a:defRPr>
                <a:solidFill>
                  <a:schemeClr val="dk1"/>
                </a:solidFill>
              </a:defRPr>
            </a:lvl4pPr>
            <a:lvl5pPr marL="2286000" indent="-336550">
              <a:defRPr>
                <a:solidFill>
                  <a:schemeClr val="dk1"/>
                </a:solidFill>
              </a:defRPr>
            </a:lvl5pPr>
            <a:lvl6pPr marL="2743200" indent="-336550">
              <a:defRPr>
                <a:solidFill>
                  <a:schemeClr val="dk1"/>
                </a:solidFill>
              </a:defRPr>
            </a:lvl6pPr>
            <a:lvl7pPr marL="3200400" indent="-336550">
              <a:defRPr>
                <a:solidFill>
                  <a:schemeClr val="dk1"/>
                </a:solidFill>
              </a:defRPr>
            </a:lvl7pPr>
            <a:lvl8pPr marL="3657600" indent="-336550">
              <a:defRPr>
                <a:solidFill>
                  <a:schemeClr val="dk1"/>
                </a:solidFill>
              </a:defRPr>
            </a:lvl8pPr>
            <a:lvl9pPr marL="4114800" indent="-3365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4" name="Google Shape;514;p35"/>
          <p:cNvSpPr/>
          <p:nvPr/>
        </p:nvSpPr>
        <p:spPr>
          <a:xfrm>
            <a:off x="7192333" y="5351484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15" name="Google Shape;515;p35"/>
          <p:cNvSpPr>
            <a:spLocks noGrp="1"/>
          </p:cNvSpPr>
          <p:nvPr>
            <p:ph type="body" idx="23"/>
          </p:nvPr>
        </p:nvSpPr>
        <p:spPr>
          <a:xfrm>
            <a:off x="8038800" y="5193297"/>
            <a:ext cx="3456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6550">
              <a:defRPr>
                <a:solidFill>
                  <a:schemeClr val="dk1"/>
                </a:solidFill>
              </a:defRPr>
            </a:lvl1pPr>
            <a:lvl2pPr marL="914400" indent="-336550">
              <a:defRPr>
                <a:solidFill>
                  <a:schemeClr val="dk1"/>
                </a:solidFill>
              </a:defRPr>
            </a:lvl2pPr>
            <a:lvl3pPr marL="1371600" indent="-336550">
              <a:defRPr>
                <a:solidFill>
                  <a:schemeClr val="dk1"/>
                </a:solidFill>
              </a:defRPr>
            </a:lvl3pPr>
            <a:lvl4pPr marL="1828800" indent="-336550">
              <a:defRPr>
                <a:solidFill>
                  <a:schemeClr val="dk1"/>
                </a:solidFill>
              </a:defRPr>
            </a:lvl4pPr>
            <a:lvl5pPr marL="2286000" indent="-336550">
              <a:defRPr>
                <a:solidFill>
                  <a:schemeClr val="dk1"/>
                </a:solidFill>
              </a:defRPr>
            </a:lvl5pPr>
            <a:lvl6pPr marL="2743200" indent="-336550">
              <a:defRPr>
                <a:solidFill>
                  <a:schemeClr val="dk1"/>
                </a:solidFill>
              </a:defRPr>
            </a:lvl6pPr>
            <a:lvl7pPr marL="3200400" indent="-336550">
              <a:defRPr>
                <a:solidFill>
                  <a:schemeClr val="dk1"/>
                </a:solidFill>
              </a:defRPr>
            </a:lvl7pPr>
            <a:lvl8pPr marL="3657600" indent="-336550">
              <a:defRPr>
                <a:solidFill>
                  <a:schemeClr val="dk1"/>
                </a:solidFill>
              </a:defRPr>
            </a:lvl8pPr>
            <a:lvl9pPr marL="4114800" indent="-3365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0" name="Google Shape;520;p35"/>
          <p:cNvSpPr/>
          <p:nvPr/>
        </p:nvSpPr>
        <p:spPr>
          <a:xfrm>
            <a:off x="434232" y="4986372"/>
            <a:ext cx="1484800" cy="147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1" name="Google Shape;521;p35"/>
          <p:cNvSpPr/>
          <p:nvPr/>
        </p:nvSpPr>
        <p:spPr>
          <a:xfrm>
            <a:off x="1919033" y="4246147"/>
            <a:ext cx="737600" cy="73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FA462F-1358-66AC-2409-02424614C56A}"/>
              </a:ext>
            </a:extLst>
          </p:cNvPr>
          <p:cNvSpPr txBox="1"/>
          <p:nvPr userDrawn="1"/>
        </p:nvSpPr>
        <p:spPr>
          <a:xfrm>
            <a:off x="7192333" y="91460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D4D86C-5E9B-CC51-7FE3-5A52C7D818EA}"/>
              </a:ext>
            </a:extLst>
          </p:cNvPr>
          <p:cNvSpPr txBox="1"/>
          <p:nvPr userDrawn="1"/>
        </p:nvSpPr>
        <p:spPr>
          <a:xfrm>
            <a:off x="7192333" y="2386058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B</a:t>
            </a:r>
            <a:endParaRPr lang="en-IN" sz="2800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AC5182-2A2A-28FA-B67F-06BE79B6F386}"/>
              </a:ext>
            </a:extLst>
          </p:cNvPr>
          <p:cNvSpPr txBox="1"/>
          <p:nvPr userDrawn="1"/>
        </p:nvSpPr>
        <p:spPr>
          <a:xfrm>
            <a:off x="7192333" y="3857516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C</a:t>
            </a:r>
            <a:endParaRPr lang="en-IN" sz="2800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0B8D98-641E-D011-E95D-B0212496E70E}"/>
              </a:ext>
            </a:extLst>
          </p:cNvPr>
          <p:cNvSpPr txBox="1"/>
          <p:nvPr userDrawn="1"/>
        </p:nvSpPr>
        <p:spPr>
          <a:xfrm>
            <a:off x="7199163" y="5343975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D</a:t>
            </a:r>
            <a:endParaRPr lang="en-IN" sz="2800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2" userDrawn="1">
  <p:cSld name="CUSTOM_23_1"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36"/>
          <p:cNvSpPr>
            <a:spLocks noGrp="1"/>
          </p:cNvSpPr>
          <p:nvPr>
            <p:ph type="title"/>
          </p:nvPr>
        </p:nvSpPr>
        <p:spPr>
          <a:xfrm>
            <a:off x="706000" y="839800"/>
            <a:ext cx="57204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4" name="Google Shape;524;p36"/>
          <p:cNvSpPr/>
          <p:nvPr/>
        </p:nvSpPr>
        <p:spPr>
          <a:xfrm>
            <a:off x="7188633" y="547167"/>
            <a:ext cx="44800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25" name="Google Shape;525;p36"/>
          <p:cNvSpPr/>
          <p:nvPr/>
        </p:nvSpPr>
        <p:spPr>
          <a:xfrm>
            <a:off x="7188633" y="2026117"/>
            <a:ext cx="44800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26" name="Google Shape;526;p36"/>
          <p:cNvSpPr/>
          <p:nvPr/>
        </p:nvSpPr>
        <p:spPr>
          <a:xfrm>
            <a:off x="7188633" y="3505067"/>
            <a:ext cx="44800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27" name="Google Shape;527;p36"/>
          <p:cNvSpPr/>
          <p:nvPr/>
        </p:nvSpPr>
        <p:spPr>
          <a:xfrm>
            <a:off x="7188633" y="4984067"/>
            <a:ext cx="44800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28" name="Google Shape;528;p36"/>
          <p:cNvSpPr/>
          <p:nvPr/>
        </p:nvSpPr>
        <p:spPr>
          <a:xfrm>
            <a:off x="7495967" y="9081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29" name="Google Shape;529;p36"/>
          <p:cNvSpPr>
            <a:spLocks noGrp="1"/>
          </p:cNvSpPr>
          <p:nvPr>
            <p:ph type="body" idx="13"/>
          </p:nvPr>
        </p:nvSpPr>
        <p:spPr>
          <a:xfrm>
            <a:off x="8312916" y="756400"/>
            <a:ext cx="3054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>
                <a:solidFill>
                  <a:schemeClr val="dk1"/>
                </a:solidFill>
              </a:defRPr>
            </a:lvl1pPr>
            <a:lvl2pPr marL="914400" indent="-330200">
              <a:defRPr>
                <a:solidFill>
                  <a:schemeClr val="dk1"/>
                </a:solidFill>
              </a:defRPr>
            </a:lvl2pPr>
            <a:lvl3pPr marL="1371600" indent="-330200">
              <a:defRPr>
                <a:solidFill>
                  <a:schemeClr val="dk1"/>
                </a:solidFill>
              </a:defRPr>
            </a:lvl3pPr>
            <a:lvl4pPr marL="1828800" indent="-330200">
              <a:defRPr>
                <a:solidFill>
                  <a:schemeClr val="dk1"/>
                </a:solidFill>
              </a:defRPr>
            </a:lvl4pPr>
            <a:lvl5pPr marL="2286000" indent="-330200">
              <a:defRPr>
                <a:solidFill>
                  <a:schemeClr val="dk1"/>
                </a:solidFill>
              </a:defRPr>
            </a:lvl5pPr>
            <a:lvl6pPr marL="2743200" indent="-330200">
              <a:defRPr>
                <a:solidFill>
                  <a:schemeClr val="dk1"/>
                </a:solidFill>
              </a:defRPr>
            </a:lvl6pPr>
            <a:lvl7pPr marL="3200400" indent="-330200">
              <a:defRPr>
                <a:solidFill>
                  <a:schemeClr val="dk1"/>
                </a:solidFill>
              </a:defRPr>
            </a:lvl7pPr>
            <a:lvl8pPr marL="3657600" indent="-330200">
              <a:defRPr>
                <a:solidFill>
                  <a:schemeClr val="dk1"/>
                </a:solidFill>
              </a:defRPr>
            </a:lvl8pPr>
            <a:lvl9pPr marL="4114800" indent="-3302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0" name="Google Shape;530;p36"/>
          <p:cNvSpPr/>
          <p:nvPr/>
        </p:nvSpPr>
        <p:spPr>
          <a:xfrm>
            <a:off x="7478767" y="2380700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31" name="Google Shape;531;p36"/>
          <p:cNvSpPr>
            <a:spLocks noGrp="1"/>
          </p:cNvSpPr>
          <p:nvPr>
            <p:ph type="body" idx="15"/>
          </p:nvPr>
        </p:nvSpPr>
        <p:spPr>
          <a:xfrm>
            <a:off x="8303267" y="2228939"/>
            <a:ext cx="3054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>
                <a:solidFill>
                  <a:schemeClr val="dk1"/>
                </a:solidFill>
              </a:defRPr>
            </a:lvl1pPr>
            <a:lvl2pPr marL="914400" indent="-330200">
              <a:defRPr>
                <a:solidFill>
                  <a:schemeClr val="dk1"/>
                </a:solidFill>
              </a:defRPr>
            </a:lvl2pPr>
            <a:lvl3pPr marL="1371600" indent="-330200">
              <a:defRPr>
                <a:solidFill>
                  <a:schemeClr val="dk1"/>
                </a:solidFill>
              </a:defRPr>
            </a:lvl3pPr>
            <a:lvl4pPr marL="1828800" indent="-330200">
              <a:defRPr>
                <a:solidFill>
                  <a:schemeClr val="dk1"/>
                </a:solidFill>
              </a:defRPr>
            </a:lvl4pPr>
            <a:lvl5pPr marL="2286000" indent="-330200">
              <a:defRPr>
                <a:solidFill>
                  <a:schemeClr val="dk1"/>
                </a:solidFill>
              </a:defRPr>
            </a:lvl5pPr>
            <a:lvl6pPr marL="2743200" indent="-330200">
              <a:defRPr>
                <a:solidFill>
                  <a:schemeClr val="dk1"/>
                </a:solidFill>
              </a:defRPr>
            </a:lvl6pPr>
            <a:lvl7pPr marL="3200400" indent="-330200">
              <a:defRPr>
                <a:solidFill>
                  <a:schemeClr val="dk1"/>
                </a:solidFill>
              </a:defRPr>
            </a:lvl7pPr>
            <a:lvl8pPr marL="3657600" indent="-330200">
              <a:defRPr>
                <a:solidFill>
                  <a:schemeClr val="dk1"/>
                </a:solidFill>
              </a:defRPr>
            </a:lvl8pPr>
            <a:lvl9pPr marL="4114800" indent="-3302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2" name="Google Shape;532;p36"/>
          <p:cNvSpPr/>
          <p:nvPr/>
        </p:nvSpPr>
        <p:spPr>
          <a:xfrm>
            <a:off x="7478767" y="38588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33" name="Google Shape;533;p36"/>
          <p:cNvSpPr>
            <a:spLocks noGrp="1"/>
          </p:cNvSpPr>
          <p:nvPr>
            <p:ph type="body" idx="17"/>
          </p:nvPr>
        </p:nvSpPr>
        <p:spPr>
          <a:xfrm>
            <a:off x="8303267" y="3707111"/>
            <a:ext cx="3054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>
                <a:solidFill>
                  <a:schemeClr val="dk1"/>
                </a:solidFill>
              </a:defRPr>
            </a:lvl1pPr>
            <a:lvl2pPr marL="914400" indent="-330200">
              <a:defRPr>
                <a:solidFill>
                  <a:schemeClr val="dk1"/>
                </a:solidFill>
              </a:defRPr>
            </a:lvl2pPr>
            <a:lvl3pPr marL="1371600" indent="-330200">
              <a:defRPr>
                <a:solidFill>
                  <a:schemeClr val="dk1"/>
                </a:solidFill>
              </a:defRPr>
            </a:lvl3pPr>
            <a:lvl4pPr marL="1828800" indent="-330200">
              <a:defRPr>
                <a:solidFill>
                  <a:schemeClr val="dk1"/>
                </a:solidFill>
              </a:defRPr>
            </a:lvl4pPr>
            <a:lvl5pPr marL="2286000" indent="-330200">
              <a:defRPr>
                <a:solidFill>
                  <a:schemeClr val="dk1"/>
                </a:solidFill>
              </a:defRPr>
            </a:lvl5pPr>
            <a:lvl6pPr marL="2743200" indent="-330200">
              <a:defRPr>
                <a:solidFill>
                  <a:schemeClr val="dk1"/>
                </a:solidFill>
              </a:defRPr>
            </a:lvl6pPr>
            <a:lvl7pPr marL="3200400" indent="-330200">
              <a:defRPr>
                <a:solidFill>
                  <a:schemeClr val="dk1"/>
                </a:solidFill>
              </a:defRPr>
            </a:lvl7pPr>
            <a:lvl8pPr marL="3657600" indent="-330200">
              <a:defRPr>
                <a:solidFill>
                  <a:schemeClr val="dk1"/>
                </a:solidFill>
              </a:defRPr>
            </a:lvl8pPr>
            <a:lvl9pPr marL="4114800" indent="-3302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4" name="Google Shape;534;p36"/>
          <p:cNvSpPr/>
          <p:nvPr/>
        </p:nvSpPr>
        <p:spPr>
          <a:xfrm>
            <a:off x="7478767" y="5338617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35" name="Google Shape;535;p36"/>
          <p:cNvSpPr>
            <a:spLocks noGrp="1"/>
          </p:cNvSpPr>
          <p:nvPr>
            <p:ph type="body" idx="23"/>
          </p:nvPr>
        </p:nvSpPr>
        <p:spPr>
          <a:xfrm>
            <a:off x="8303267" y="5186867"/>
            <a:ext cx="3054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>
                <a:solidFill>
                  <a:schemeClr val="dk1"/>
                </a:solidFill>
              </a:defRPr>
            </a:lvl1pPr>
            <a:lvl2pPr marL="914400" indent="-330200">
              <a:defRPr>
                <a:solidFill>
                  <a:schemeClr val="dk1"/>
                </a:solidFill>
              </a:defRPr>
            </a:lvl2pPr>
            <a:lvl3pPr marL="1371600" indent="-330200">
              <a:defRPr>
                <a:solidFill>
                  <a:schemeClr val="dk1"/>
                </a:solidFill>
              </a:defRPr>
            </a:lvl3pPr>
            <a:lvl4pPr marL="1828800" indent="-330200">
              <a:defRPr>
                <a:solidFill>
                  <a:schemeClr val="dk1"/>
                </a:solidFill>
              </a:defRPr>
            </a:lvl4pPr>
            <a:lvl5pPr marL="2286000" indent="-330200">
              <a:defRPr>
                <a:solidFill>
                  <a:schemeClr val="dk1"/>
                </a:solidFill>
              </a:defRPr>
            </a:lvl5pPr>
            <a:lvl6pPr marL="2743200" indent="-330200">
              <a:defRPr>
                <a:solidFill>
                  <a:schemeClr val="dk1"/>
                </a:solidFill>
              </a:defRPr>
            </a:lvl6pPr>
            <a:lvl7pPr marL="3200400" indent="-330200">
              <a:defRPr>
                <a:solidFill>
                  <a:schemeClr val="dk1"/>
                </a:solidFill>
              </a:defRPr>
            </a:lvl7pPr>
            <a:lvl8pPr marL="3657600" indent="-330200">
              <a:defRPr>
                <a:solidFill>
                  <a:schemeClr val="dk1"/>
                </a:solidFill>
              </a:defRPr>
            </a:lvl8pPr>
            <a:lvl9pPr marL="4114800" indent="-3302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0" name="Google Shape;540;p36"/>
          <p:cNvSpPr/>
          <p:nvPr/>
        </p:nvSpPr>
        <p:spPr>
          <a:xfrm>
            <a:off x="5571632" y="5330983"/>
            <a:ext cx="983600" cy="980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1" name="Google Shape;541;p36"/>
          <p:cNvSpPr/>
          <p:nvPr/>
        </p:nvSpPr>
        <p:spPr>
          <a:xfrm>
            <a:off x="5223443" y="4984068"/>
            <a:ext cx="348400" cy="346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7B803E-D6C9-E0F6-73A7-115FFA01D515}"/>
              </a:ext>
            </a:extLst>
          </p:cNvPr>
          <p:cNvSpPr txBox="1"/>
          <p:nvPr userDrawn="1"/>
        </p:nvSpPr>
        <p:spPr>
          <a:xfrm>
            <a:off x="7495967" y="901934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401530-BDA5-F30D-9B30-DADAD3B28439}"/>
              </a:ext>
            </a:extLst>
          </p:cNvPr>
          <p:cNvSpPr txBox="1"/>
          <p:nvPr userDrawn="1"/>
        </p:nvSpPr>
        <p:spPr>
          <a:xfrm>
            <a:off x="7478767" y="238820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B</a:t>
            </a:r>
            <a:endParaRPr lang="en-IN" sz="2800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B9E5E9-1B74-E086-36EC-246852846E45}"/>
              </a:ext>
            </a:extLst>
          </p:cNvPr>
          <p:cNvSpPr txBox="1"/>
          <p:nvPr userDrawn="1"/>
        </p:nvSpPr>
        <p:spPr>
          <a:xfrm>
            <a:off x="7478767" y="3873867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C</a:t>
            </a:r>
            <a:endParaRPr lang="en-IN" sz="2800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A4C31D-6EBD-2001-B221-D91113273342}"/>
              </a:ext>
            </a:extLst>
          </p:cNvPr>
          <p:cNvSpPr txBox="1"/>
          <p:nvPr userDrawn="1"/>
        </p:nvSpPr>
        <p:spPr>
          <a:xfrm>
            <a:off x="7478767" y="5353617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D</a:t>
            </a:r>
            <a:endParaRPr lang="en-IN" sz="2800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1" userDrawn="1">
  <p:cSld name="CUSTOM_24_1">
    <p:spTree>
      <p:nvGrpSpPr>
        <p:cNvPr id="1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37"/>
          <p:cNvSpPr>
            <a:spLocks noGrp="1"/>
          </p:cNvSpPr>
          <p:nvPr>
            <p:ph type="title"/>
          </p:nvPr>
        </p:nvSpPr>
        <p:spPr>
          <a:xfrm>
            <a:off x="1326600" y="510867"/>
            <a:ext cx="9538800" cy="10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44" name="Google Shape;544;p37"/>
          <p:cNvSpPr/>
          <p:nvPr/>
        </p:nvSpPr>
        <p:spPr>
          <a:xfrm>
            <a:off x="4002200" y="1935833"/>
            <a:ext cx="4187600" cy="1326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45" name="Google Shape;545;p37"/>
          <p:cNvSpPr/>
          <p:nvPr/>
        </p:nvSpPr>
        <p:spPr>
          <a:xfrm>
            <a:off x="4002200" y="3414784"/>
            <a:ext cx="41876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46" name="Google Shape;546;p37"/>
          <p:cNvSpPr/>
          <p:nvPr/>
        </p:nvSpPr>
        <p:spPr>
          <a:xfrm>
            <a:off x="4002200" y="4893733"/>
            <a:ext cx="4187600" cy="1326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47" name="Google Shape;547;p37"/>
          <p:cNvSpPr/>
          <p:nvPr/>
        </p:nvSpPr>
        <p:spPr>
          <a:xfrm>
            <a:off x="4210100" y="2296833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48" name="Google Shape;548;p37"/>
          <p:cNvSpPr/>
          <p:nvPr/>
        </p:nvSpPr>
        <p:spPr>
          <a:xfrm>
            <a:off x="4192900" y="37693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49" name="Google Shape;549;p37"/>
          <p:cNvSpPr/>
          <p:nvPr/>
        </p:nvSpPr>
        <p:spPr>
          <a:xfrm>
            <a:off x="4192900" y="5247533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51" name="Google Shape;551;p37"/>
          <p:cNvSpPr>
            <a:spLocks noGrp="1"/>
          </p:cNvSpPr>
          <p:nvPr>
            <p:ph type="body" idx="13"/>
          </p:nvPr>
        </p:nvSpPr>
        <p:spPr>
          <a:xfrm>
            <a:off x="4910835" y="2145067"/>
            <a:ext cx="3070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>
                <a:solidFill>
                  <a:schemeClr val="lt1"/>
                </a:solidFill>
              </a:defRPr>
            </a:lvl1pPr>
            <a:lvl2pPr marL="914400" indent="-330200">
              <a:defRPr>
                <a:solidFill>
                  <a:schemeClr val="lt1"/>
                </a:solidFill>
              </a:defRPr>
            </a:lvl2pPr>
            <a:lvl3pPr marL="1371600" indent="-330200">
              <a:defRPr>
                <a:solidFill>
                  <a:schemeClr val="lt1"/>
                </a:solidFill>
              </a:defRPr>
            </a:lvl3pPr>
            <a:lvl4pPr marL="1828800" indent="-330200">
              <a:defRPr>
                <a:solidFill>
                  <a:schemeClr val="lt1"/>
                </a:solidFill>
              </a:defRPr>
            </a:lvl4pPr>
            <a:lvl5pPr marL="2286000" indent="-330200">
              <a:defRPr>
                <a:solidFill>
                  <a:schemeClr val="lt1"/>
                </a:solidFill>
              </a:defRPr>
            </a:lvl5pPr>
            <a:lvl6pPr marL="2743200" indent="-330200">
              <a:defRPr>
                <a:solidFill>
                  <a:schemeClr val="lt1"/>
                </a:solidFill>
              </a:defRPr>
            </a:lvl6pPr>
            <a:lvl7pPr marL="3200400" indent="-330200">
              <a:defRPr>
                <a:solidFill>
                  <a:schemeClr val="lt1"/>
                </a:solidFill>
              </a:defRPr>
            </a:lvl7pPr>
            <a:lvl8pPr marL="3657600" indent="-330200">
              <a:defRPr>
                <a:solidFill>
                  <a:schemeClr val="lt1"/>
                </a:solidFill>
              </a:defRPr>
            </a:lvl8pPr>
            <a:lvl9pPr marL="4114800" indent="-3302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2" name="Google Shape;552;p37"/>
          <p:cNvSpPr>
            <a:spLocks noGrp="1"/>
          </p:cNvSpPr>
          <p:nvPr>
            <p:ph type="body" idx="15"/>
          </p:nvPr>
        </p:nvSpPr>
        <p:spPr>
          <a:xfrm>
            <a:off x="4901133" y="3617600"/>
            <a:ext cx="3070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>
                <a:solidFill>
                  <a:schemeClr val="lt1"/>
                </a:solidFill>
              </a:defRPr>
            </a:lvl1pPr>
            <a:lvl2pPr marL="914400" indent="-330200">
              <a:defRPr>
                <a:solidFill>
                  <a:schemeClr val="lt1"/>
                </a:solidFill>
              </a:defRPr>
            </a:lvl2pPr>
            <a:lvl3pPr marL="1371600" indent="-330200">
              <a:defRPr>
                <a:solidFill>
                  <a:schemeClr val="lt1"/>
                </a:solidFill>
              </a:defRPr>
            </a:lvl3pPr>
            <a:lvl4pPr marL="1828800" indent="-330200">
              <a:defRPr>
                <a:solidFill>
                  <a:schemeClr val="lt1"/>
                </a:solidFill>
              </a:defRPr>
            </a:lvl4pPr>
            <a:lvl5pPr marL="2286000" indent="-330200">
              <a:defRPr>
                <a:solidFill>
                  <a:schemeClr val="lt1"/>
                </a:solidFill>
              </a:defRPr>
            </a:lvl5pPr>
            <a:lvl6pPr marL="2743200" indent="-330200">
              <a:defRPr>
                <a:solidFill>
                  <a:schemeClr val="lt1"/>
                </a:solidFill>
              </a:defRPr>
            </a:lvl6pPr>
            <a:lvl7pPr marL="3200400" indent="-330200">
              <a:defRPr>
                <a:solidFill>
                  <a:schemeClr val="lt1"/>
                </a:solidFill>
              </a:defRPr>
            </a:lvl7pPr>
            <a:lvl8pPr marL="3657600" indent="-330200">
              <a:defRPr>
                <a:solidFill>
                  <a:schemeClr val="lt1"/>
                </a:solidFill>
              </a:defRPr>
            </a:lvl8pPr>
            <a:lvl9pPr marL="4114800" indent="-3302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3" name="Google Shape;553;p37"/>
          <p:cNvSpPr>
            <a:spLocks noGrp="1"/>
          </p:cNvSpPr>
          <p:nvPr>
            <p:ph type="body" idx="17"/>
          </p:nvPr>
        </p:nvSpPr>
        <p:spPr>
          <a:xfrm>
            <a:off x="4901133" y="5095767"/>
            <a:ext cx="3070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>
                <a:solidFill>
                  <a:schemeClr val="lt1"/>
                </a:solidFill>
              </a:defRPr>
            </a:lvl1pPr>
            <a:lvl2pPr marL="914400" indent="-330200">
              <a:defRPr>
                <a:solidFill>
                  <a:schemeClr val="lt1"/>
                </a:solidFill>
              </a:defRPr>
            </a:lvl2pPr>
            <a:lvl3pPr marL="1371600" indent="-330200">
              <a:defRPr>
                <a:solidFill>
                  <a:schemeClr val="lt1"/>
                </a:solidFill>
              </a:defRPr>
            </a:lvl3pPr>
            <a:lvl4pPr marL="1828800" indent="-330200">
              <a:defRPr>
                <a:solidFill>
                  <a:schemeClr val="lt1"/>
                </a:solidFill>
              </a:defRPr>
            </a:lvl4pPr>
            <a:lvl5pPr marL="2286000" indent="-330200">
              <a:defRPr>
                <a:solidFill>
                  <a:schemeClr val="lt1"/>
                </a:solidFill>
              </a:defRPr>
            </a:lvl5pPr>
            <a:lvl6pPr marL="2743200" indent="-330200">
              <a:defRPr>
                <a:solidFill>
                  <a:schemeClr val="lt1"/>
                </a:solidFill>
              </a:defRPr>
            </a:lvl6pPr>
            <a:lvl7pPr marL="3200400" indent="-330200">
              <a:defRPr>
                <a:solidFill>
                  <a:schemeClr val="lt1"/>
                </a:solidFill>
              </a:defRPr>
            </a:lvl7pPr>
            <a:lvl8pPr marL="3657600" indent="-330200">
              <a:defRPr>
                <a:solidFill>
                  <a:schemeClr val="lt1"/>
                </a:solidFill>
              </a:defRPr>
            </a:lvl8pPr>
            <a:lvl9pPr marL="4114800" indent="-3302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6" name="Google Shape;556;p37"/>
          <p:cNvSpPr/>
          <p:nvPr/>
        </p:nvSpPr>
        <p:spPr>
          <a:xfrm>
            <a:off x="849731" y="1935845"/>
            <a:ext cx="2822800" cy="2811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7" name="Google Shape;557;p37"/>
          <p:cNvSpPr/>
          <p:nvPr/>
        </p:nvSpPr>
        <p:spPr>
          <a:xfrm>
            <a:off x="286533" y="4741584"/>
            <a:ext cx="563200" cy="560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8" name="Google Shape;558;p37"/>
          <p:cNvSpPr/>
          <p:nvPr/>
        </p:nvSpPr>
        <p:spPr>
          <a:xfrm>
            <a:off x="8519465" y="4747439"/>
            <a:ext cx="1484800" cy="147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9" name="Google Shape;559;p37"/>
          <p:cNvSpPr/>
          <p:nvPr/>
        </p:nvSpPr>
        <p:spPr>
          <a:xfrm>
            <a:off x="10004267" y="4007213"/>
            <a:ext cx="737600" cy="73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517E26-B304-36A4-5B1F-5F9C74511BC0}"/>
              </a:ext>
            </a:extLst>
          </p:cNvPr>
          <p:cNvSpPr txBox="1"/>
          <p:nvPr userDrawn="1"/>
        </p:nvSpPr>
        <p:spPr>
          <a:xfrm>
            <a:off x="4186107" y="3776867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B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B931AC-81D2-4B59-7129-E87C1A9171B9}"/>
              </a:ext>
            </a:extLst>
          </p:cNvPr>
          <p:cNvSpPr txBox="1"/>
          <p:nvPr userDrawn="1"/>
        </p:nvSpPr>
        <p:spPr>
          <a:xfrm>
            <a:off x="4186107" y="2309349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D8AB72-9CBB-8E80-2E61-6166066986DD}"/>
              </a:ext>
            </a:extLst>
          </p:cNvPr>
          <p:cNvSpPr txBox="1"/>
          <p:nvPr userDrawn="1"/>
        </p:nvSpPr>
        <p:spPr>
          <a:xfrm>
            <a:off x="4186107" y="5247533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C</a:t>
            </a:r>
            <a:endParaRPr lang="en-IN" sz="2800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2" userDrawn="1">
  <p:cSld name="CUSTOM_25">
    <p:spTree>
      <p:nvGrpSpPr>
        <p:cNvPr id="1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38"/>
          <p:cNvSpPr>
            <a:spLocks noGrp="1"/>
          </p:cNvSpPr>
          <p:nvPr>
            <p:ph type="title"/>
          </p:nvPr>
        </p:nvSpPr>
        <p:spPr>
          <a:xfrm>
            <a:off x="718733" y="628567"/>
            <a:ext cx="521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62" name="Google Shape;562;p38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63" name="Google Shape;563;p38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64" name="Google Shape;564;p38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65" name="Google Shape;565;p38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66" name="Google Shape;566;p38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67" name="Google Shape;567;p38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71" name="Google Shape;571;p38"/>
          <p:cNvSpPr/>
          <p:nvPr/>
        </p:nvSpPr>
        <p:spPr>
          <a:xfrm>
            <a:off x="12025573" y="628567"/>
            <a:ext cx="166800" cy="1661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72" name="Google Shape;572;p38"/>
          <p:cNvSpPr/>
          <p:nvPr/>
        </p:nvSpPr>
        <p:spPr>
          <a:xfrm>
            <a:off x="12025300" y="2603867"/>
            <a:ext cx="166800" cy="1661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73" name="Google Shape;573;p38"/>
          <p:cNvSpPr/>
          <p:nvPr/>
        </p:nvSpPr>
        <p:spPr>
          <a:xfrm>
            <a:off x="12025300" y="4579167"/>
            <a:ext cx="166800" cy="16616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74" name="Google Shape;574;p38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5" name="Google Shape;575;p38"/>
          <p:cNvSpPr>
            <a:spLocks noGrp="1"/>
          </p:cNvSpPr>
          <p:nvPr>
            <p:ph type="body" idx="15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6" name="Google Shape;576;p38"/>
          <p:cNvSpPr>
            <a:spLocks noGrp="1"/>
          </p:cNvSpPr>
          <p:nvPr>
            <p:ph type="body" idx="17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7" name="Google Shape;577;p38"/>
          <p:cNvSpPr/>
          <p:nvPr/>
        </p:nvSpPr>
        <p:spPr>
          <a:xfrm>
            <a:off x="849571" y="4898252"/>
            <a:ext cx="1590800" cy="1584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8" name="Google Shape;578;p38"/>
          <p:cNvSpPr/>
          <p:nvPr/>
        </p:nvSpPr>
        <p:spPr>
          <a:xfrm>
            <a:off x="286533" y="4337284"/>
            <a:ext cx="563200" cy="56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3A1787-1C3B-6CE1-5548-D55C80254FBF}"/>
              </a:ext>
            </a:extLst>
          </p:cNvPr>
          <p:cNvSpPr txBox="1"/>
          <p:nvPr userDrawn="1"/>
        </p:nvSpPr>
        <p:spPr>
          <a:xfrm>
            <a:off x="6930449" y="1164467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432DE3-D23F-C364-2DA3-7F407400E4A2}"/>
              </a:ext>
            </a:extLst>
          </p:cNvPr>
          <p:cNvSpPr txBox="1"/>
          <p:nvPr userDrawn="1"/>
        </p:nvSpPr>
        <p:spPr>
          <a:xfrm>
            <a:off x="6930449" y="5115067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C</a:t>
            </a:r>
            <a:endParaRPr lang="en-IN" sz="2800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C94CBE-2315-CDDB-59F5-7A48BF72D7F6}"/>
              </a:ext>
            </a:extLst>
          </p:cNvPr>
          <p:cNvSpPr txBox="1"/>
          <p:nvPr userDrawn="1"/>
        </p:nvSpPr>
        <p:spPr>
          <a:xfrm>
            <a:off x="6930449" y="313410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+mn-lt"/>
              </a:rPr>
              <a:t>B</a:t>
            </a:r>
            <a:endParaRPr lang="en-IN" sz="2800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1" userDrawn="1">
  <p:cSld name="CUSTOM_26">
    <p:spTree>
      <p:nvGrpSpPr>
        <p:cNvPr id="1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p39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81" name="Google Shape;581;p39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82" name="Google Shape;582;p39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83" name="Google Shape;583;p39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84" name="Google Shape;584;p39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87" name="Google Shape;587;p39"/>
          <p:cNvSpPr/>
          <p:nvPr/>
        </p:nvSpPr>
        <p:spPr>
          <a:xfrm rot="5400000">
            <a:off x="3666257" y="4875400"/>
            <a:ext cx="166800" cy="3798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88" name="Google Shape;588;p39"/>
          <p:cNvSpPr/>
          <p:nvPr/>
        </p:nvSpPr>
        <p:spPr>
          <a:xfrm rot="5400000">
            <a:off x="8352991" y="4875400"/>
            <a:ext cx="166800" cy="3798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89" name="Google Shape;589;p39"/>
          <p:cNvSpPr/>
          <p:nvPr/>
        </p:nvSpPr>
        <p:spPr>
          <a:xfrm>
            <a:off x="679979" y="604028"/>
            <a:ext cx="808000" cy="804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0" name="Google Shape;590;p39"/>
          <p:cNvSpPr/>
          <p:nvPr/>
        </p:nvSpPr>
        <p:spPr>
          <a:xfrm>
            <a:off x="394000" y="319100"/>
            <a:ext cx="286000" cy="28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1" name="Google Shape;591;p39"/>
          <p:cNvSpPr>
            <a:spLocks noGrp="1"/>
          </p:cNvSpPr>
          <p:nvPr>
            <p:ph type="body" idx="15"/>
          </p:nvPr>
        </p:nvSpPr>
        <p:spPr>
          <a:xfrm>
            <a:off x="2048684" y="3907867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2" name="Google Shape;592;p39"/>
          <p:cNvSpPr>
            <a:spLocks noGrp="1"/>
          </p:cNvSpPr>
          <p:nvPr>
            <p:ph type="body" idx="16"/>
          </p:nvPr>
        </p:nvSpPr>
        <p:spPr>
          <a:xfrm>
            <a:off x="6729451" y="3907867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F3BDD4-D665-1F71-16F6-BD1E1FB32632}"/>
              </a:ext>
            </a:extLst>
          </p:cNvPr>
          <p:cNvSpPr txBox="1"/>
          <p:nvPr userDrawn="1"/>
        </p:nvSpPr>
        <p:spPr>
          <a:xfrm>
            <a:off x="3453217" y="3189651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68BED7-5FBB-89B2-DDBD-CDB38525C577}"/>
              </a:ext>
            </a:extLst>
          </p:cNvPr>
          <p:cNvSpPr txBox="1"/>
          <p:nvPr userDrawn="1"/>
        </p:nvSpPr>
        <p:spPr>
          <a:xfrm>
            <a:off x="8133984" y="3189651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+mn-lt"/>
              </a:rPr>
              <a:t>B</a:t>
            </a:r>
            <a:endParaRPr lang="en-IN" sz="2800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2" userDrawn="1">
  <p:cSld name="CUSTOM_27"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p40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95" name="Google Shape;595;p40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96" name="Google Shape;596;p40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97" name="Google Shape;597;p40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598" name="Google Shape;598;p40"/>
          <p:cNvSpPr>
            <a:spLocks noGrp="1"/>
          </p:cNvSpPr>
          <p:nvPr>
            <p:ph type="title"/>
          </p:nvPr>
        </p:nvSpPr>
        <p:spPr>
          <a:xfrm>
            <a:off x="1850633" y="868133"/>
            <a:ext cx="8490800" cy="99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01" name="Google Shape;601;p40"/>
          <p:cNvSpPr/>
          <p:nvPr/>
        </p:nvSpPr>
        <p:spPr>
          <a:xfrm rot="5400000">
            <a:off x="-285100" y="3966967"/>
            <a:ext cx="1326800" cy="7936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02" name="Google Shape;602;p40"/>
          <p:cNvSpPr/>
          <p:nvPr/>
        </p:nvSpPr>
        <p:spPr>
          <a:xfrm rot="5400000">
            <a:off x="11150400" y="3985933"/>
            <a:ext cx="1326800" cy="7936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03" name="Google Shape;603;p40"/>
          <p:cNvSpPr>
            <a:spLocks noGrp="1"/>
          </p:cNvSpPr>
          <p:nvPr>
            <p:ph type="body" idx="15"/>
          </p:nvPr>
        </p:nvSpPr>
        <p:spPr>
          <a:xfrm>
            <a:off x="205540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>
                <a:solidFill>
                  <a:schemeClr val="dk1"/>
                </a:solidFill>
              </a:defRPr>
            </a:lvl1pPr>
            <a:lvl2pPr marL="914400" indent="-330200" algn="ctr">
              <a:defRPr>
                <a:solidFill>
                  <a:schemeClr val="dk1"/>
                </a:solidFill>
              </a:defRPr>
            </a:lvl2pPr>
            <a:lvl3pPr marL="1371600" indent="-330200" algn="ctr">
              <a:defRPr>
                <a:solidFill>
                  <a:schemeClr val="dk1"/>
                </a:solidFill>
              </a:defRPr>
            </a:lvl3pPr>
            <a:lvl4pPr marL="1828800" indent="-330200" algn="ctr">
              <a:defRPr>
                <a:solidFill>
                  <a:schemeClr val="dk1"/>
                </a:solidFill>
              </a:defRPr>
            </a:lvl4pPr>
            <a:lvl5pPr marL="2286000" indent="-330200" algn="ctr">
              <a:defRPr>
                <a:solidFill>
                  <a:schemeClr val="dk1"/>
                </a:solidFill>
              </a:defRPr>
            </a:lvl5pPr>
            <a:lvl6pPr marL="2743200" indent="-330200" algn="ctr">
              <a:defRPr>
                <a:solidFill>
                  <a:schemeClr val="dk1"/>
                </a:solidFill>
              </a:defRPr>
            </a:lvl6pPr>
            <a:lvl7pPr marL="3200400" indent="-330200" algn="ctr">
              <a:defRPr>
                <a:solidFill>
                  <a:schemeClr val="dk1"/>
                </a:solidFill>
              </a:defRPr>
            </a:lvl7pPr>
            <a:lvl8pPr marL="3657600" indent="-330200" algn="ctr">
              <a:defRPr>
                <a:solidFill>
                  <a:schemeClr val="dk1"/>
                </a:solidFill>
              </a:defRPr>
            </a:lvl8pPr>
            <a:lvl9pPr marL="4114800" indent="-3302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4" name="Google Shape;604;p40"/>
          <p:cNvSpPr>
            <a:spLocks noGrp="1"/>
          </p:cNvSpPr>
          <p:nvPr>
            <p:ph type="body" idx="16"/>
          </p:nvPr>
        </p:nvSpPr>
        <p:spPr>
          <a:xfrm>
            <a:off x="6736168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>
                <a:solidFill>
                  <a:schemeClr val="dk1"/>
                </a:solidFill>
              </a:defRPr>
            </a:lvl1pPr>
            <a:lvl2pPr marL="914400" indent="-330200" algn="ctr">
              <a:defRPr>
                <a:solidFill>
                  <a:schemeClr val="dk1"/>
                </a:solidFill>
              </a:defRPr>
            </a:lvl2pPr>
            <a:lvl3pPr marL="1371600" indent="-330200" algn="ctr">
              <a:defRPr>
                <a:solidFill>
                  <a:schemeClr val="dk1"/>
                </a:solidFill>
              </a:defRPr>
            </a:lvl3pPr>
            <a:lvl4pPr marL="1828800" indent="-330200" algn="ctr">
              <a:defRPr>
                <a:solidFill>
                  <a:schemeClr val="dk1"/>
                </a:solidFill>
              </a:defRPr>
            </a:lvl4pPr>
            <a:lvl5pPr marL="2286000" indent="-330200" algn="ctr">
              <a:defRPr>
                <a:solidFill>
                  <a:schemeClr val="dk1"/>
                </a:solidFill>
              </a:defRPr>
            </a:lvl5pPr>
            <a:lvl6pPr marL="2743200" indent="-330200" algn="ctr">
              <a:defRPr>
                <a:solidFill>
                  <a:schemeClr val="dk1"/>
                </a:solidFill>
              </a:defRPr>
            </a:lvl6pPr>
            <a:lvl7pPr marL="3200400" indent="-330200" algn="ctr">
              <a:defRPr>
                <a:solidFill>
                  <a:schemeClr val="dk1"/>
                </a:solidFill>
              </a:defRPr>
            </a:lvl7pPr>
            <a:lvl8pPr marL="3657600" indent="-330200" algn="ctr">
              <a:defRPr>
                <a:solidFill>
                  <a:schemeClr val="dk1"/>
                </a:solidFill>
              </a:defRPr>
            </a:lvl8pPr>
            <a:lvl9pPr marL="4114800" indent="-3302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68F19F-D97E-3F48-F0C7-11AAD2CF97E7}"/>
              </a:ext>
            </a:extLst>
          </p:cNvPr>
          <p:cNvSpPr txBox="1"/>
          <p:nvPr userDrawn="1"/>
        </p:nvSpPr>
        <p:spPr>
          <a:xfrm>
            <a:off x="3453217" y="3189651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54FED7-1CD0-4C66-5C86-D38A0993CF99}"/>
              </a:ext>
            </a:extLst>
          </p:cNvPr>
          <p:cNvSpPr txBox="1"/>
          <p:nvPr userDrawn="1"/>
        </p:nvSpPr>
        <p:spPr>
          <a:xfrm>
            <a:off x="8133968" y="3189651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B</a:t>
            </a:r>
            <a:endParaRPr lang="en-IN" sz="2800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1" userDrawn="1">
  <p:cSld name="CUSTOM_28">
    <p:spTree>
      <p:nvGrpSpPr>
        <p:cNvPr id="1" name="Shape 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p41"/>
          <p:cNvSpPr/>
          <p:nvPr/>
        </p:nvSpPr>
        <p:spPr>
          <a:xfrm>
            <a:off x="9260400" y="0"/>
            <a:ext cx="29316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07" name="Google Shape;607;p41"/>
          <p:cNvSpPr/>
          <p:nvPr/>
        </p:nvSpPr>
        <p:spPr>
          <a:xfrm>
            <a:off x="6536800" y="3505100"/>
            <a:ext cx="44784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08" name="Google Shape;608;p41"/>
          <p:cNvSpPr>
            <a:spLocks noGrp="1"/>
          </p:cNvSpPr>
          <p:nvPr>
            <p:ph type="title"/>
          </p:nvPr>
        </p:nvSpPr>
        <p:spPr>
          <a:xfrm>
            <a:off x="964300" y="3051033"/>
            <a:ext cx="46884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09" name="Google Shape;609;p41"/>
          <p:cNvSpPr/>
          <p:nvPr/>
        </p:nvSpPr>
        <p:spPr>
          <a:xfrm>
            <a:off x="6536800" y="547167"/>
            <a:ext cx="44784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10" name="Google Shape;610;p41"/>
          <p:cNvSpPr/>
          <p:nvPr/>
        </p:nvSpPr>
        <p:spPr>
          <a:xfrm>
            <a:off x="6536800" y="2026117"/>
            <a:ext cx="44784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11" name="Google Shape;611;p41"/>
          <p:cNvSpPr/>
          <p:nvPr/>
        </p:nvSpPr>
        <p:spPr>
          <a:xfrm>
            <a:off x="6536800" y="4984067"/>
            <a:ext cx="44784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12" name="Google Shape;612;p41"/>
          <p:cNvSpPr/>
          <p:nvPr/>
        </p:nvSpPr>
        <p:spPr>
          <a:xfrm>
            <a:off x="6744700" y="9081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13" name="Google Shape;613;p41"/>
          <p:cNvSpPr>
            <a:spLocks noGrp="1"/>
          </p:cNvSpPr>
          <p:nvPr>
            <p:ph type="body" idx="13"/>
          </p:nvPr>
        </p:nvSpPr>
        <p:spPr>
          <a:xfrm>
            <a:off x="7596133" y="752400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4" name="Google Shape;614;p41"/>
          <p:cNvSpPr/>
          <p:nvPr/>
        </p:nvSpPr>
        <p:spPr>
          <a:xfrm>
            <a:off x="6727500" y="2380700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15" name="Google Shape;615;p41"/>
          <p:cNvSpPr>
            <a:spLocks noGrp="1"/>
          </p:cNvSpPr>
          <p:nvPr>
            <p:ph type="body" idx="15"/>
          </p:nvPr>
        </p:nvSpPr>
        <p:spPr>
          <a:xfrm>
            <a:off x="7596133" y="2224937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6" name="Google Shape;616;p41"/>
          <p:cNvSpPr/>
          <p:nvPr/>
        </p:nvSpPr>
        <p:spPr>
          <a:xfrm>
            <a:off x="6727500" y="38588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17" name="Google Shape;617;p41"/>
          <p:cNvSpPr>
            <a:spLocks noGrp="1"/>
          </p:cNvSpPr>
          <p:nvPr>
            <p:ph type="body" idx="17"/>
          </p:nvPr>
        </p:nvSpPr>
        <p:spPr>
          <a:xfrm>
            <a:off x="7596133" y="3703109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8" name="Google Shape;618;p41"/>
          <p:cNvSpPr/>
          <p:nvPr/>
        </p:nvSpPr>
        <p:spPr>
          <a:xfrm>
            <a:off x="6727500" y="533861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19" name="Google Shape;619;p41"/>
          <p:cNvSpPr>
            <a:spLocks noGrp="1"/>
          </p:cNvSpPr>
          <p:nvPr>
            <p:ph type="body" idx="23"/>
          </p:nvPr>
        </p:nvSpPr>
        <p:spPr>
          <a:xfrm>
            <a:off x="7596133" y="5182864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4" name="Google Shape;624;p41"/>
          <p:cNvSpPr/>
          <p:nvPr/>
        </p:nvSpPr>
        <p:spPr>
          <a:xfrm>
            <a:off x="543505" y="547167"/>
            <a:ext cx="1197600" cy="119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5" name="Google Shape;625;p41"/>
          <p:cNvSpPr/>
          <p:nvPr/>
        </p:nvSpPr>
        <p:spPr>
          <a:xfrm>
            <a:off x="1741064" y="1729905"/>
            <a:ext cx="371600" cy="370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6" name="Google Shape;626;p41"/>
          <p:cNvSpPr/>
          <p:nvPr/>
        </p:nvSpPr>
        <p:spPr>
          <a:xfrm>
            <a:off x="5721300" y="5885599"/>
            <a:ext cx="429600" cy="42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2E3712-201E-8F12-C9A8-2E28FED23BA2}"/>
              </a:ext>
            </a:extLst>
          </p:cNvPr>
          <p:cNvSpPr txBox="1"/>
          <p:nvPr userDrawn="1"/>
        </p:nvSpPr>
        <p:spPr>
          <a:xfrm>
            <a:off x="6762293" y="889184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6FC623-3443-408F-C4B6-3613FB37A966}"/>
              </a:ext>
            </a:extLst>
          </p:cNvPr>
          <p:cNvSpPr txBox="1"/>
          <p:nvPr userDrawn="1"/>
        </p:nvSpPr>
        <p:spPr>
          <a:xfrm>
            <a:off x="6727500" y="238070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B</a:t>
            </a:r>
            <a:endParaRPr lang="en-IN" sz="2800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03680-D229-30DB-8692-3122C22D71EE}"/>
              </a:ext>
            </a:extLst>
          </p:cNvPr>
          <p:cNvSpPr txBox="1"/>
          <p:nvPr userDrawn="1"/>
        </p:nvSpPr>
        <p:spPr>
          <a:xfrm>
            <a:off x="6727500" y="3858867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C</a:t>
            </a:r>
            <a:endParaRPr lang="en-IN" sz="2800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CA7B3B-698B-B73D-6792-F840F41CD175}"/>
              </a:ext>
            </a:extLst>
          </p:cNvPr>
          <p:cNvSpPr txBox="1"/>
          <p:nvPr userDrawn="1"/>
        </p:nvSpPr>
        <p:spPr>
          <a:xfrm>
            <a:off x="6727500" y="5332284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D</a:t>
            </a:r>
            <a:endParaRPr lang="en-IN" sz="2800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2" userDrawn="1">
  <p:cSld name="CUSTOM_29">
    <p:spTree>
      <p:nvGrpSpPr>
        <p:cNvPr id="1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p42"/>
          <p:cNvSpPr/>
          <p:nvPr/>
        </p:nvSpPr>
        <p:spPr>
          <a:xfrm>
            <a:off x="0" y="4788967"/>
            <a:ext cx="12192000" cy="206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29" name="Google Shape;629;p42"/>
          <p:cNvSpPr>
            <a:spLocks noGrp="1"/>
          </p:cNvSpPr>
          <p:nvPr>
            <p:ph type="title"/>
          </p:nvPr>
        </p:nvSpPr>
        <p:spPr>
          <a:xfrm>
            <a:off x="1865567" y="511033"/>
            <a:ext cx="8213600" cy="85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30" name="Google Shape;630;p42"/>
          <p:cNvSpPr/>
          <p:nvPr/>
        </p:nvSpPr>
        <p:spPr>
          <a:xfrm>
            <a:off x="6244033" y="2394200"/>
            <a:ext cx="3835200" cy="1252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31" name="Google Shape;631;p42"/>
          <p:cNvSpPr/>
          <p:nvPr/>
        </p:nvSpPr>
        <p:spPr>
          <a:xfrm>
            <a:off x="6484416" y="2643000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33" name="Google Shape;633;p42"/>
          <p:cNvSpPr/>
          <p:nvPr/>
        </p:nvSpPr>
        <p:spPr>
          <a:xfrm>
            <a:off x="6244033" y="4127667"/>
            <a:ext cx="3835200" cy="1252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34" name="Google Shape;634;p42"/>
          <p:cNvSpPr/>
          <p:nvPr/>
        </p:nvSpPr>
        <p:spPr>
          <a:xfrm>
            <a:off x="6484416" y="43764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36" name="Google Shape;636;p42"/>
          <p:cNvSpPr/>
          <p:nvPr/>
        </p:nvSpPr>
        <p:spPr>
          <a:xfrm>
            <a:off x="1865567" y="2394200"/>
            <a:ext cx="3835200" cy="1252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37" name="Google Shape;637;p42"/>
          <p:cNvSpPr/>
          <p:nvPr/>
        </p:nvSpPr>
        <p:spPr>
          <a:xfrm>
            <a:off x="2105949" y="2643000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38" name="Google Shape;638;p42"/>
          <p:cNvSpPr/>
          <p:nvPr/>
        </p:nvSpPr>
        <p:spPr>
          <a:xfrm>
            <a:off x="1865567" y="4127667"/>
            <a:ext cx="3835200" cy="1252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39" name="Google Shape;639;p42"/>
          <p:cNvSpPr/>
          <p:nvPr/>
        </p:nvSpPr>
        <p:spPr>
          <a:xfrm>
            <a:off x="2105949" y="43764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42" name="Google Shape;642;p42"/>
          <p:cNvSpPr>
            <a:spLocks noGrp="1"/>
          </p:cNvSpPr>
          <p:nvPr>
            <p:ph type="body" idx="14"/>
          </p:nvPr>
        </p:nvSpPr>
        <p:spPr>
          <a:xfrm>
            <a:off x="7412667" y="2590400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3" name="Google Shape;643;p42"/>
          <p:cNvSpPr>
            <a:spLocks noGrp="1"/>
          </p:cNvSpPr>
          <p:nvPr>
            <p:ph type="body" idx="13"/>
          </p:nvPr>
        </p:nvSpPr>
        <p:spPr>
          <a:xfrm>
            <a:off x="3034200" y="2590400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4" name="Google Shape;644;p42"/>
          <p:cNvSpPr>
            <a:spLocks noGrp="1"/>
          </p:cNvSpPr>
          <p:nvPr>
            <p:ph type="body" idx="17"/>
          </p:nvPr>
        </p:nvSpPr>
        <p:spPr>
          <a:xfrm>
            <a:off x="3034200" y="43238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5" name="Google Shape;645;p42"/>
          <p:cNvSpPr>
            <a:spLocks noGrp="1"/>
          </p:cNvSpPr>
          <p:nvPr>
            <p:ph type="body" idx="18"/>
          </p:nvPr>
        </p:nvSpPr>
        <p:spPr>
          <a:xfrm>
            <a:off x="7412667" y="43502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6" name="Google Shape;646;p42"/>
          <p:cNvSpPr/>
          <p:nvPr/>
        </p:nvSpPr>
        <p:spPr>
          <a:xfrm>
            <a:off x="-25133" y="0"/>
            <a:ext cx="1106400" cy="1106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47" name="Google Shape;647;p42"/>
          <p:cNvSpPr/>
          <p:nvPr/>
        </p:nvSpPr>
        <p:spPr>
          <a:xfrm>
            <a:off x="1081267" y="1106400"/>
            <a:ext cx="415200" cy="415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48" name="Google Shape;648;p42"/>
          <p:cNvSpPr/>
          <p:nvPr/>
        </p:nvSpPr>
        <p:spPr>
          <a:xfrm>
            <a:off x="11437600" y="6103600"/>
            <a:ext cx="754400" cy="75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4BD358-4CFF-36AC-5C7E-8E30D5F0E021}"/>
              </a:ext>
            </a:extLst>
          </p:cNvPr>
          <p:cNvSpPr txBox="1"/>
          <p:nvPr userDrawn="1"/>
        </p:nvSpPr>
        <p:spPr>
          <a:xfrm>
            <a:off x="2180749" y="272530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3C8C77-A971-2317-43AF-356EBF41C9A2}"/>
              </a:ext>
            </a:extLst>
          </p:cNvPr>
          <p:cNvSpPr txBox="1"/>
          <p:nvPr userDrawn="1"/>
        </p:nvSpPr>
        <p:spPr>
          <a:xfrm>
            <a:off x="6559216" y="272530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B</a:t>
            </a:r>
            <a:endParaRPr lang="en-IN" sz="2800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1CC4A6-01B6-BC23-98C6-AFB125E7290B}"/>
              </a:ext>
            </a:extLst>
          </p:cNvPr>
          <p:cNvSpPr txBox="1"/>
          <p:nvPr userDrawn="1"/>
        </p:nvSpPr>
        <p:spPr>
          <a:xfrm>
            <a:off x="2167270" y="446340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C</a:t>
            </a:r>
            <a:endParaRPr lang="en-IN" sz="2800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03B9BC-6812-0F12-E72A-BA603757E084}"/>
              </a:ext>
            </a:extLst>
          </p:cNvPr>
          <p:cNvSpPr txBox="1"/>
          <p:nvPr userDrawn="1"/>
        </p:nvSpPr>
        <p:spPr>
          <a:xfrm>
            <a:off x="6559216" y="4467129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D</a:t>
            </a:r>
            <a:endParaRPr lang="en-IN" sz="2800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1" userDrawn="1">
  <p:cSld name="CUSTOM_30">
    <p:spTree>
      <p:nvGrpSpPr>
        <p:cNvPr id="1" name="Shape 6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0" name="Google Shape;650;p43"/>
          <p:cNvSpPr>
            <a:spLocks noGrp="1"/>
          </p:cNvSpPr>
          <p:nvPr>
            <p:ph type="title"/>
          </p:nvPr>
        </p:nvSpPr>
        <p:spPr>
          <a:xfrm>
            <a:off x="6570800" y="770851"/>
            <a:ext cx="4208800" cy="194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51" name="Google Shape;651;p43"/>
          <p:cNvSpPr/>
          <p:nvPr/>
        </p:nvSpPr>
        <p:spPr>
          <a:xfrm>
            <a:off x="773717" y="1715000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52" name="Google Shape;652;p43"/>
          <p:cNvSpPr/>
          <p:nvPr/>
        </p:nvSpPr>
        <p:spPr>
          <a:xfrm>
            <a:off x="2301533" y="1100033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53" name="Google Shape;653;p43"/>
          <p:cNvSpPr>
            <a:spLocks noGrp="1"/>
          </p:cNvSpPr>
          <p:nvPr>
            <p:ph type="body" idx="14"/>
          </p:nvPr>
        </p:nvSpPr>
        <p:spPr>
          <a:xfrm>
            <a:off x="978517" y="1933584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>
                <a:solidFill>
                  <a:schemeClr val="dk1"/>
                </a:solidFill>
              </a:defRPr>
            </a:lvl1pPr>
            <a:lvl2pPr marL="914400" indent="-330200" algn="ctr">
              <a:defRPr>
                <a:solidFill>
                  <a:schemeClr val="dk1"/>
                </a:solidFill>
              </a:defRPr>
            </a:lvl2pPr>
            <a:lvl3pPr marL="1371600" indent="-330200" algn="ctr">
              <a:defRPr>
                <a:solidFill>
                  <a:schemeClr val="dk1"/>
                </a:solidFill>
              </a:defRPr>
            </a:lvl3pPr>
            <a:lvl4pPr marL="1828800" indent="-330200" algn="ctr">
              <a:defRPr>
                <a:solidFill>
                  <a:schemeClr val="dk1"/>
                </a:solidFill>
              </a:defRPr>
            </a:lvl4pPr>
            <a:lvl5pPr marL="2286000" indent="-330200" algn="ctr">
              <a:defRPr>
                <a:solidFill>
                  <a:schemeClr val="dk1"/>
                </a:solidFill>
              </a:defRPr>
            </a:lvl5pPr>
            <a:lvl6pPr marL="2743200" indent="-330200" algn="ctr">
              <a:defRPr>
                <a:solidFill>
                  <a:schemeClr val="dk1"/>
                </a:solidFill>
              </a:defRPr>
            </a:lvl6pPr>
            <a:lvl7pPr marL="3200400" indent="-330200" algn="ctr">
              <a:defRPr>
                <a:solidFill>
                  <a:schemeClr val="dk1"/>
                </a:solidFill>
              </a:defRPr>
            </a:lvl7pPr>
            <a:lvl8pPr marL="3657600" indent="-330200" algn="ctr">
              <a:defRPr>
                <a:solidFill>
                  <a:schemeClr val="dk1"/>
                </a:solidFill>
              </a:defRPr>
            </a:lvl8pPr>
            <a:lvl9pPr marL="4114800" indent="-3302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54" name="Google Shape;654;p43"/>
          <p:cNvSpPr/>
          <p:nvPr/>
        </p:nvSpPr>
        <p:spPr>
          <a:xfrm>
            <a:off x="1857200" y="3235133"/>
            <a:ext cx="1807600" cy="1765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55" name="Google Shape;655;p43"/>
          <p:cNvSpPr/>
          <p:nvPr/>
        </p:nvSpPr>
        <p:spPr>
          <a:xfrm>
            <a:off x="3871667" y="4755267"/>
            <a:ext cx="2890800" cy="2102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56" name="Google Shape;656;p43"/>
          <p:cNvSpPr/>
          <p:nvPr/>
        </p:nvSpPr>
        <p:spPr>
          <a:xfrm>
            <a:off x="6969600" y="6297533"/>
            <a:ext cx="3810000" cy="560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58" name="Google Shape;658;p43"/>
          <p:cNvSpPr/>
          <p:nvPr/>
        </p:nvSpPr>
        <p:spPr>
          <a:xfrm>
            <a:off x="3876917" y="3235133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59" name="Google Shape;659;p43"/>
          <p:cNvSpPr/>
          <p:nvPr/>
        </p:nvSpPr>
        <p:spPr>
          <a:xfrm>
            <a:off x="5404733" y="26201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60" name="Google Shape;660;p43"/>
          <p:cNvSpPr>
            <a:spLocks noGrp="1"/>
          </p:cNvSpPr>
          <p:nvPr>
            <p:ph type="body" idx="16"/>
          </p:nvPr>
        </p:nvSpPr>
        <p:spPr>
          <a:xfrm>
            <a:off x="4081717" y="3453717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>
                <a:solidFill>
                  <a:schemeClr val="dk1"/>
                </a:solidFill>
              </a:defRPr>
            </a:lvl1pPr>
            <a:lvl2pPr marL="914400" indent="-330200" algn="ctr">
              <a:defRPr>
                <a:solidFill>
                  <a:schemeClr val="dk1"/>
                </a:solidFill>
              </a:defRPr>
            </a:lvl2pPr>
            <a:lvl3pPr marL="1371600" indent="-330200" algn="ctr">
              <a:defRPr>
                <a:solidFill>
                  <a:schemeClr val="dk1"/>
                </a:solidFill>
              </a:defRPr>
            </a:lvl3pPr>
            <a:lvl4pPr marL="1828800" indent="-330200" algn="ctr">
              <a:defRPr>
                <a:solidFill>
                  <a:schemeClr val="dk1"/>
                </a:solidFill>
              </a:defRPr>
            </a:lvl4pPr>
            <a:lvl5pPr marL="2286000" indent="-330200" algn="ctr">
              <a:defRPr>
                <a:solidFill>
                  <a:schemeClr val="dk1"/>
                </a:solidFill>
              </a:defRPr>
            </a:lvl5pPr>
            <a:lvl6pPr marL="2743200" indent="-330200" algn="ctr">
              <a:defRPr>
                <a:solidFill>
                  <a:schemeClr val="dk1"/>
                </a:solidFill>
              </a:defRPr>
            </a:lvl6pPr>
            <a:lvl7pPr marL="3200400" indent="-330200" algn="ctr">
              <a:defRPr>
                <a:solidFill>
                  <a:schemeClr val="dk1"/>
                </a:solidFill>
              </a:defRPr>
            </a:lvl7pPr>
            <a:lvl8pPr marL="3657600" indent="-330200" algn="ctr">
              <a:defRPr>
                <a:solidFill>
                  <a:schemeClr val="dk1"/>
                </a:solidFill>
              </a:defRPr>
            </a:lvl8pPr>
            <a:lvl9pPr marL="4114800" indent="-3302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2" name="Google Shape;662;p43"/>
          <p:cNvSpPr/>
          <p:nvPr/>
        </p:nvSpPr>
        <p:spPr>
          <a:xfrm>
            <a:off x="6969584" y="4782300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63" name="Google Shape;663;p43"/>
          <p:cNvSpPr/>
          <p:nvPr/>
        </p:nvSpPr>
        <p:spPr>
          <a:xfrm>
            <a:off x="8497400" y="4167333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64" name="Google Shape;664;p43"/>
          <p:cNvSpPr>
            <a:spLocks noGrp="1"/>
          </p:cNvSpPr>
          <p:nvPr>
            <p:ph type="body" idx="18"/>
          </p:nvPr>
        </p:nvSpPr>
        <p:spPr>
          <a:xfrm>
            <a:off x="7174384" y="5000884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>
                <a:solidFill>
                  <a:schemeClr val="dk1"/>
                </a:solidFill>
              </a:defRPr>
            </a:lvl1pPr>
            <a:lvl2pPr marL="914400" indent="-330200" algn="ctr">
              <a:defRPr>
                <a:solidFill>
                  <a:schemeClr val="dk1"/>
                </a:solidFill>
              </a:defRPr>
            </a:lvl2pPr>
            <a:lvl3pPr marL="1371600" indent="-330200" algn="ctr">
              <a:defRPr>
                <a:solidFill>
                  <a:schemeClr val="dk1"/>
                </a:solidFill>
              </a:defRPr>
            </a:lvl3pPr>
            <a:lvl4pPr marL="1828800" indent="-330200" algn="ctr">
              <a:defRPr>
                <a:solidFill>
                  <a:schemeClr val="dk1"/>
                </a:solidFill>
              </a:defRPr>
            </a:lvl4pPr>
            <a:lvl5pPr marL="2286000" indent="-330200" algn="ctr">
              <a:defRPr>
                <a:solidFill>
                  <a:schemeClr val="dk1"/>
                </a:solidFill>
              </a:defRPr>
            </a:lvl5pPr>
            <a:lvl6pPr marL="2743200" indent="-330200" algn="ctr">
              <a:defRPr>
                <a:solidFill>
                  <a:schemeClr val="dk1"/>
                </a:solidFill>
              </a:defRPr>
            </a:lvl6pPr>
            <a:lvl7pPr marL="3200400" indent="-330200" algn="ctr">
              <a:defRPr>
                <a:solidFill>
                  <a:schemeClr val="dk1"/>
                </a:solidFill>
              </a:defRPr>
            </a:lvl7pPr>
            <a:lvl8pPr marL="3657600" indent="-330200" algn="ctr">
              <a:defRPr>
                <a:solidFill>
                  <a:schemeClr val="dk1"/>
                </a:solidFill>
              </a:defRPr>
            </a:lvl8pPr>
            <a:lvl9pPr marL="4114800" indent="-3302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6" name="Google Shape;666;p43"/>
          <p:cNvSpPr/>
          <p:nvPr/>
        </p:nvSpPr>
        <p:spPr>
          <a:xfrm>
            <a:off x="0" y="5000900"/>
            <a:ext cx="1857200" cy="1857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E50B5A-C23C-9CAC-54AA-F34CCCD8C0A1}"/>
              </a:ext>
            </a:extLst>
          </p:cNvPr>
          <p:cNvSpPr txBox="1"/>
          <p:nvPr userDrawn="1"/>
        </p:nvSpPr>
        <p:spPr>
          <a:xfrm>
            <a:off x="2376317" y="1182333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A</a:t>
            </a:r>
            <a:endParaRPr lang="en-IN" sz="28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F4E055-8387-2E16-4E47-355860AFF956}"/>
              </a:ext>
            </a:extLst>
          </p:cNvPr>
          <p:cNvSpPr txBox="1"/>
          <p:nvPr userDrawn="1"/>
        </p:nvSpPr>
        <p:spPr>
          <a:xfrm>
            <a:off x="5476300" y="2710851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B</a:t>
            </a:r>
            <a:endParaRPr lang="en-IN" sz="2800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3AF70A-0BC4-2CC3-54D0-6CC0E57AAE61}"/>
              </a:ext>
            </a:extLst>
          </p:cNvPr>
          <p:cNvSpPr txBox="1"/>
          <p:nvPr userDrawn="1"/>
        </p:nvSpPr>
        <p:spPr>
          <a:xfrm>
            <a:off x="8572184" y="4261033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latin typeface="+mn-lt"/>
              </a:rPr>
              <a:t>C</a:t>
            </a:r>
            <a:endParaRPr lang="en-IN" sz="2800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2" userDrawn="1">
  <p:cSld name="CUSTOM_31">
    <p:spTree>
      <p:nvGrpSpPr>
        <p:cNvPr id="1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p44"/>
          <p:cNvSpPr/>
          <p:nvPr/>
        </p:nvSpPr>
        <p:spPr>
          <a:xfrm>
            <a:off x="8934300" y="0"/>
            <a:ext cx="32576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69" name="Google Shape;669;p44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70" name="Google Shape;670;p44"/>
          <p:cNvSpPr/>
          <p:nvPr/>
        </p:nvSpPr>
        <p:spPr>
          <a:xfrm>
            <a:off x="6600228" y="628567"/>
            <a:ext cx="1010000" cy="1661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71" name="Google Shape;671;p44"/>
          <p:cNvSpPr>
            <a:spLocks noGrp="1"/>
          </p:cNvSpPr>
          <p:nvPr>
            <p:ph type="title"/>
          </p:nvPr>
        </p:nvSpPr>
        <p:spPr>
          <a:xfrm>
            <a:off x="655133" y="3051800"/>
            <a:ext cx="521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72" name="Google Shape;672;p44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4" name="Google Shape;674;p44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75" name="Google Shape;675;p44"/>
          <p:cNvSpPr/>
          <p:nvPr/>
        </p:nvSpPr>
        <p:spPr>
          <a:xfrm>
            <a:off x="6600228" y="2603867"/>
            <a:ext cx="1010000" cy="1661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76" name="Google Shape;676;p44"/>
          <p:cNvSpPr>
            <a:spLocks noGrp="1"/>
          </p:cNvSpPr>
          <p:nvPr>
            <p:ph type="body" idx="15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8" name="Google Shape;678;p44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79" name="Google Shape;679;p44"/>
          <p:cNvSpPr/>
          <p:nvPr/>
        </p:nvSpPr>
        <p:spPr>
          <a:xfrm>
            <a:off x="6600228" y="4579167"/>
            <a:ext cx="1010000" cy="1661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80" name="Google Shape;680;p44"/>
          <p:cNvSpPr>
            <a:spLocks noGrp="1"/>
          </p:cNvSpPr>
          <p:nvPr>
            <p:ph type="body" idx="17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2" name="Google Shape;682;p44"/>
          <p:cNvSpPr/>
          <p:nvPr/>
        </p:nvSpPr>
        <p:spPr>
          <a:xfrm>
            <a:off x="0" y="0"/>
            <a:ext cx="1584400" cy="158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83" name="Google Shape;683;p44"/>
          <p:cNvSpPr/>
          <p:nvPr/>
        </p:nvSpPr>
        <p:spPr>
          <a:xfrm>
            <a:off x="1584400" y="1492667"/>
            <a:ext cx="628800" cy="6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D9F86F-7321-77EF-A496-1C2914214D29}"/>
              </a:ext>
            </a:extLst>
          </p:cNvPr>
          <p:cNvSpPr txBox="1"/>
          <p:nvPr userDrawn="1"/>
        </p:nvSpPr>
        <p:spPr>
          <a:xfrm>
            <a:off x="6802828" y="1164467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+mn-lt"/>
              </a:rPr>
              <a:t>A</a:t>
            </a:r>
            <a:endParaRPr lang="en-IN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BA098B-2080-CB83-C563-510D60E66293}"/>
              </a:ext>
            </a:extLst>
          </p:cNvPr>
          <p:cNvSpPr txBox="1"/>
          <p:nvPr userDrawn="1"/>
        </p:nvSpPr>
        <p:spPr>
          <a:xfrm>
            <a:off x="6802828" y="313410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+mn-lt"/>
              </a:rPr>
              <a:t>B</a:t>
            </a:r>
            <a:endParaRPr lang="en-IN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F70752-BB76-67AA-B2F9-A47C38469A83}"/>
              </a:ext>
            </a:extLst>
          </p:cNvPr>
          <p:cNvSpPr txBox="1"/>
          <p:nvPr userDrawn="1"/>
        </p:nvSpPr>
        <p:spPr>
          <a:xfrm>
            <a:off x="6793601" y="5115067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+mn-lt"/>
              </a:rPr>
              <a:t>C</a:t>
            </a:r>
            <a:endParaRPr lang="en-IN" sz="2800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1" userDrawn="1">
  <p:cSld name="CUSTOM_32">
    <p:spTree>
      <p:nvGrpSpPr>
        <p:cNvPr id="1" name="Shape 6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" name="Google Shape;685;p45"/>
          <p:cNvSpPr/>
          <p:nvPr/>
        </p:nvSpPr>
        <p:spPr>
          <a:xfrm>
            <a:off x="2001017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86" name="Google Shape;686;p45"/>
          <p:cNvSpPr/>
          <p:nvPr/>
        </p:nvSpPr>
        <p:spPr>
          <a:xfrm>
            <a:off x="3528833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87" name="Google Shape;687;p45"/>
          <p:cNvSpPr>
            <a:spLocks noGrp="1"/>
          </p:cNvSpPr>
          <p:nvPr>
            <p:ph type="title"/>
          </p:nvPr>
        </p:nvSpPr>
        <p:spPr>
          <a:xfrm>
            <a:off x="1326600" y="1158267"/>
            <a:ext cx="9538800" cy="98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89" name="Google Shape;689;p45"/>
          <p:cNvSpPr/>
          <p:nvPr/>
        </p:nvSpPr>
        <p:spPr>
          <a:xfrm>
            <a:off x="6380951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90" name="Google Shape;690;p45"/>
          <p:cNvSpPr/>
          <p:nvPr/>
        </p:nvSpPr>
        <p:spPr>
          <a:xfrm>
            <a:off x="7908767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92" name="Google Shape;692;p45"/>
          <p:cNvSpPr/>
          <p:nvPr/>
        </p:nvSpPr>
        <p:spPr>
          <a:xfrm>
            <a:off x="0" y="3722333"/>
            <a:ext cx="2001200" cy="1320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93" name="Google Shape;693;p45"/>
          <p:cNvSpPr/>
          <p:nvPr/>
        </p:nvSpPr>
        <p:spPr>
          <a:xfrm>
            <a:off x="10190967" y="3722333"/>
            <a:ext cx="2001200" cy="1320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94" name="Google Shape;694;p45"/>
          <p:cNvSpPr>
            <a:spLocks noGrp="1"/>
          </p:cNvSpPr>
          <p:nvPr>
            <p:ph type="body" idx="15"/>
          </p:nvPr>
        </p:nvSpPr>
        <p:spPr>
          <a:xfrm>
            <a:off x="220580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>
                <a:solidFill>
                  <a:schemeClr val="dk1"/>
                </a:solidFill>
              </a:defRPr>
            </a:lvl1pPr>
            <a:lvl2pPr marL="914400" indent="-330200" algn="ctr">
              <a:defRPr>
                <a:solidFill>
                  <a:schemeClr val="dk1"/>
                </a:solidFill>
              </a:defRPr>
            </a:lvl2pPr>
            <a:lvl3pPr marL="1371600" indent="-330200" algn="ctr">
              <a:defRPr>
                <a:solidFill>
                  <a:schemeClr val="dk1"/>
                </a:solidFill>
              </a:defRPr>
            </a:lvl3pPr>
            <a:lvl4pPr marL="1828800" indent="-330200" algn="ctr">
              <a:defRPr>
                <a:solidFill>
                  <a:schemeClr val="dk1"/>
                </a:solidFill>
              </a:defRPr>
            </a:lvl4pPr>
            <a:lvl5pPr marL="2286000" indent="-330200" algn="ctr">
              <a:defRPr>
                <a:solidFill>
                  <a:schemeClr val="dk1"/>
                </a:solidFill>
              </a:defRPr>
            </a:lvl5pPr>
            <a:lvl6pPr marL="2743200" indent="-330200" algn="ctr">
              <a:defRPr>
                <a:solidFill>
                  <a:schemeClr val="dk1"/>
                </a:solidFill>
              </a:defRPr>
            </a:lvl6pPr>
            <a:lvl7pPr marL="3200400" indent="-330200" algn="ctr">
              <a:defRPr>
                <a:solidFill>
                  <a:schemeClr val="dk1"/>
                </a:solidFill>
              </a:defRPr>
            </a:lvl7pPr>
            <a:lvl8pPr marL="3657600" indent="-330200" algn="ctr">
              <a:defRPr>
                <a:solidFill>
                  <a:schemeClr val="dk1"/>
                </a:solidFill>
              </a:defRPr>
            </a:lvl8pPr>
            <a:lvl9pPr marL="4114800" indent="-3302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95" name="Google Shape;695;p45"/>
          <p:cNvSpPr>
            <a:spLocks noGrp="1"/>
          </p:cNvSpPr>
          <p:nvPr>
            <p:ph type="body" idx="16"/>
          </p:nvPr>
        </p:nvSpPr>
        <p:spPr>
          <a:xfrm>
            <a:off x="6585735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>
                <a:solidFill>
                  <a:schemeClr val="dk1"/>
                </a:solidFill>
              </a:defRPr>
            </a:lvl1pPr>
            <a:lvl2pPr marL="914400" indent="-330200" algn="ctr">
              <a:defRPr>
                <a:solidFill>
                  <a:schemeClr val="dk1"/>
                </a:solidFill>
              </a:defRPr>
            </a:lvl2pPr>
            <a:lvl3pPr marL="1371600" indent="-330200" algn="ctr">
              <a:defRPr>
                <a:solidFill>
                  <a:schemeClr val="dk1"/>
                </a:solidFill>
              </a:defRPr>
            </a:lvl3pPr>
            <a:lvl4pPr marL="1828800" indent="-330200" algn="ctr">
              <a:defRPr>
                <a:solidFill>
                  <a:schemeClr val="dk1"/>
                </a:solidFill>
              </a:defRPr>
            </a:lvl4pPr>
            <a:lvl5pPr marL="2286000" indent="-330200" algn="ctr">
              <a:defRPr>
                <a:solidFill>
                  <a:schemeClr val="dk1"/>
                </a:solidFill>
              </a:defRPr>
            </a:lvl5pPr>
            <a:lvl6pPr marL="2743200" indent="-330200" algn="ctr">
              <a:defRPr>
                <a:solidFill>
                  <a:schemeClr val="dk1"/>
                </a:solidFill>
              </a:defRPr>
            </a:lvl6pPr>
            <a:lvl7pPr marL="3200400" indent="-330200" algn="ctr">
              <a:defRPr>
                <a:solidFill>
                  <a:schemeClr val="dk1"/>
                </a:solidFill>
              </a:defRPr>
            </a:lvl7pPr>
            <a:lvl8pPr marL="3657600" indent="-330200" algn="ctr">
              <a:defRPr>
                <a:solidFill>
                  <a:schemeClr val="dk1"/>
                </a:solidFill>
              </a:defRPr>
            </a:lvl8pPr>
            <a:lvl9pPr marL="4114800" indent="-3302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DAB0BA-48D8-F402-0AC2-C1ACB672F868}"/>
              </a:ext>
            </a:extLst>
          </p:cNvPr>
          <p:cNvSpPr txBox="1"/>
          <p:nvPr userDrawn="1"/>
        </p:nvSpPr>
        <p:spPr>
          <a:xfrm>
            <a:off x="3586176" y="3189651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n-lt"/>
              </a:rPr>
              <a:t>A</a:t>
            </a:r>
            <a:endParaRPr lang="en-IN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9B2A9-1EE8-D539-89F6-AB32D4AB3574}"/>
              </a:ext>
            </a:extLst>
          </p:cNvPr>
          <p:cNvSpPr txBox="1"/>
          <p:nvPr userDrawn="1"/>
        </p:nvSpPr>
        <p:spPr>
          <a:xfrm>
            <a:off x="7983535" y="3189651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n-lt"/>
              </a:rPr>
              <a:t>B</a:t>
            </a:r>
            <a:endParaRPr lang="en-IN" sz="2800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2" userDrawn="1">
  <p:cSld name="CUSTOM_33">
    <p:spTree>
      <p:nvGrpSpPr>
        <p:cNvPr id="1" name="Shape 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" name="Google Shape;697;p46"/>
          <p:cNvSpPr>
            <a:spLocks noGrp="1"/>
          </p:cNvSpPr>
          <p:nvPr>
            <p:ph type="title"/>
          </p:nvPr>
        </p:nvSpPr>
        <p:spPr>
          <a:xfrm>
            <a:off x="2877400" y="712200"/>
            <a:ext cx="6437200" cy="123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98" name="Google Shape;698;p46"/>
          <p:cNvSpPr/>
          <p:nvPr/>
        </p:nvSpPr>
        <p:spPr>
          <a:xfrm>
            <a:off x="2832800" y="2902433"/>
            <a:ext cx="6077200" cy="12340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699" name="Google Shape;699;p46"/>
          <p:cNvSpPr/>
          <p:nvPr/>
        </p:nvSpPr>
        <p:spPr>
          <a:xfrm>
            <a:off x="4215600" y="2902417"/>
            <a:ext cx="4694400" cy="1234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00" name="Google Shape;700;p46"/>
          <p:cNvSpPr/>
          <p:nvPr/>
        </p:nvSpPr>
        <p:spPr>
          <a:xfrm>
            <a:off x="3282000" y="4823867"/>
            <a:ext cx="6077200" cy="1234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01" name="Google Shape;701;p46"/>
          <p:cNvSpPr/>
          <p:nvPr/>
        </p:nvSpPr>
        <p:spPr>
          <a:xfrm>
            <a:off x="3282000" y="4823851"/>
            <a:ext cx="4694400" cy="1234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02" name="Google Shape;702;p46"/>
          <p:cNvSpPr/>
          <p:nvPr/>
        </p:nvSpPr>
        <p:spPr>
          <a:xfrm>
            <a:off x="3513677" y="5125444"/>
            <a:ext cx="663600" cy="663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03" name="Google Shape;703;p46"/>
          <p:cNvSpPr>
            <a:spLocks noGrp="1"/>
          </p:cNvSpPr>
          <p:nvPr>
            <p:ph type="body" idx="15"/>
          </p:nvPr>
        </p:nvSpPr>
        <p:spPr>
          <a:xfrm>
            <a:off x="4452333" y="5092651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05" name="Google Shape;705;p46"/>
          <p:cNvSpPr/>
          <p:nvPr/>
        </p:nvSpPr>
        <p:spPr>
          <a:xfrm>
            <a:off x="4417344" y="3204011"/>
            <a:ext cx="663600" cy="663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06" name="Google Shape;706;p46"/>
          <p:cNvSpPr>
            <a:spLocks noGrp="1"/>
          </p:cNvSpPr>
          <p:nvPr>
            <p:ph type="body" idx="13"/>
          </p:nvPr>
        </p:nvSpPr>
        <p:spPr>
          <a:xfrm>
            <a:off x="5356000" y="3171217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08" name="Google Shape;708;p46"/>
          <p:cNvSpPr/>
          <p:nvPr/>
        </p:nvSpPr>
        <p:spPr>
          <a:xfrm>
            <a:off x="1950300" y="4136433"/>
            <a:ext cx="882400" cy="88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09" name="Google Shape;709;p46"/>
          <p:cNvSpPr/>
          <p:nvPr/>
        </p:nvSpPr>
        <p:spPr>
          <a:xfrm>
            <a:off x="9359200" y="3941467"/>
            <a:ext cx="882400" cy="88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42C2D8-6B94-10ED-5EE2-0FD707A57396}"/>
              </a:ext>
            </a:extLst>
          </p:cNvPr>
          <p:cNvSpPr txBox="1"/>
          <p:nvPr userDrawn="1"/>
        </p:nvSpPr>
        <p:spPr>
          <a:xfrm>
            <a:off x="3543077" y="5162344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n-lt"/>
              </a:rPr>
              <a:t>B</a:t>
            </a:r>
            <a:endParaRPr lang="en-IN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E84708-C5D4-7BB9-E212-AC422620ADC5}"/>
              </a:ext>
            </a:extLst>
          </p:cNvPr>
          <p:cNvSpPr txBox="1"/>
          <p:nvPr userDrawn="1"/>
        </p:nvSpPr>
        <p:spPr>
          <a:xfrm>
            <a:off x="4448750" y="3258080"/>
            <a:ext cx="604800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+mn-lt"/>
              </a:rPr>
              <a:t>A</a:t>
            </a:r>
            <a:endParaRPr lang="en-IN" sz="2800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1" userDrawn="1">
  <p:cSld name="CUSTOM_34">
    <p:spTree>
      <p:nvGrpSpPr>
        <p:cNvPr id="1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Google Shape;711;p47"/>
          <p:cNvSpPr>
            <a:spLocks noGrp="1"/>
          </p:cNvSpPr>
          <p:nvPr>
            <p:ph type="title"/>
          </p:nvPr>
        </p:nvSpPr>
        <p:spPr>
          <a:xfrm>
            <a:off x="2198800" y="876527"/>
            <a:ext cx="7794400" cy="95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2" name="Google Shape;712;p47"/>
          <p:cNvSpPr/>
          <p:nvPr/>
        </p:nvSpPr>
        <p:spPr>
          <a:xfrm>
            <a:off x="2198800" y="3065817"/>
            <a:ext cx="7794400" cy="12472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13" name="Google Shape;713;p47"/>
          <p:cNvSpPr/>
          <p:nvPr/>
        </p:nvSpPr>
        <p:spPr>
          <a:xfrm>
            <a:off x="2198939" y="3065817"/>
            <a:ext cx="3897200" cy="1247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83806-50AD-BBD4-E6E3-A70CB37B8491}"/>
              </a:ext>
            </a:extLst>
          </p:cNvPr>
          <p:cNvSpPr txBox="1"/>
          <p:nvPr userDrawn="1"/>
        </p:nvSpPr>
        <p:spPr>
          <a:xfrm>
            <a:off x="2871077" y="3394517"/>
            <a:ext cx="2552923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n-lt"/>
              </a:rPr>
              <a:t>TRUE</a:t>
            </a:r>
            <a:endParaRPr lang="en-IN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0D3572-6F25-F03C-480B-F977412721CB}"/>
              </a:ext>
            </a:extLst>
          </p:cNvPr>
          <p:cNvSpPr txBox="1"/>
          <p:nvPr userDrawn="1"/>
        </p:nvSpPr>
        <p:spPr>
          <a:xfrm>
            <a:off x="6768000" y="3394517"/>
            <a:ext cx="2552923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n-lt"/>
              </a:rPr>
              <a:t>FALSE</a:t>
            </a:r>
            <a:endParaRPr lang="en-IN" sz="2800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2" userDrawn="1">
  <p:cSld name="CUSTOM_35">
    <p:spTree>
      <p:nvGrpSpPr>
        <p:cNvPr id="1" name="Shape 7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" name="Google Shape;717;p48"/>
          <p:cNvSpPr/>
          <p:nvPr/>
        </p:nvSpPr>
        <p:spPr>
          <a:xfrm>
            <a:off x="3289000" y="2432333"/>
            <a:ext cx="5614000" cy="3108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18" name="Google Shape;718;p48"/>
          <p:cNvSpPr>
            <a:spLocks noGrp="1"/>
          </p:cNvSpPr>
          <p:nvPr>
            <p:ph type="title"/>
          </p:nvPr>
        </p:nvSpPr>
        <p:spPr>
          <a:xfrm>
            <a:off x="2867600" y="628867"/>
            <a:ext cx="6456800" cy="151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9" name="Google Shape;719;p48"/>
          <p:cNvSpPr/>
          <p:nvPr/>
        </p:nvSpPr>
        <p:spPr>
          <a:xfrm>
            <a:off x="3289000" y="2432333"/>
            <a:ext cx="5614000" cy="15540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22" name="Google Shape;722;p48"/>
          <p:cNvSpPr/>
          <p:nvPr/>
        </p:nvSpPr>
        <p:spPr>
          <a:xfrm>
            <a:off x="1727789" y="2432332"/>
            <a:ext cx="1561200" cy="1554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3" name="Google Shape;723;p48"/>
          <p:cNvSpPr/>
          <p:nvPr/>
        </p:nvSpPr>
        <p:spPr>
          <a:xfrm>
            <a:off x="897835" y="3978567"/>
            <a:ext cx="830000" cy="826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4" name="Google Shape;724;p48"/>
          <p:cNvSpPr/>
          <p:nvPr/>
        </p:nvSpPr>
        <p:spPr>
          <a:xfrm>
            <a:off x="8903001" y="1605933"/>
            <a:ext cx="830000" cy="826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8032D6-624D-1B5C-35D4-9594DBED4CAB}"/>
              </a:ext>
            </a:extLst>
          </p:cNvPr>
          <p:cNvSpPr txBox="1"/>
          <p:nvPr userDrawn="1"/>
        </p:nvSpPr>
        <p:spPr>
          <a:xfrm>
            <a:off x="4819538" y="2914432"/>
            <a:ext cx="2552923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+mn-lt"/>
              </a:rPr>
              <a:t>TRUE</a:t>
            </a:r>
            <a:endParaRPr lang="en-IN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2B9BBD-5C14-D1A6-7599-39B6375659A3}"/>
              </a:ext>
            </a:extLst>
          </p:cNvPr>
          <p:cNvSpPr txBox="1"/>
          <p:nvPr userDrawn="1"/>
        </p:nvSpPr>
        <p:spPr>
          <a:xfrm>
            <a:off x="4819537" y="4497284"/>
            <a:ext cx="2552923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accent2"/>
                </a:solidFill>
                <a:latin typeface="+mn-lt"/>
              </a:rPr>
              <a:t>FALSE</a:t>
            </a:r>
            <a:endParaRPr lang="en-IN" sz="2800" dirty="0">
              <a:solidFill>
                <a:schemeClr val="accent2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3" userDrawn="1">
  <p:cSld name="CUSTOM_36">
    <p:spTree>
      <p:nvGrpSpPr>
        <p:cNvPr id="1" name="Shape 7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6" name="Google Shape;726;p49"/>
          <p:cNvSpPr/>
          <p:nvPr/>
        </p:nvSpPr>
        <p:spPr>
          <a:xfrm>
            <a:off x="2615751" y="3164900"/>
            <a:ext cx="3256800" cy="1326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28" name="Google Shape;728;p49"/>
          <p:cNvSpPr/>
          <p:nvPr/>
        </p:nvSpPr>
        <p:spPr>
          <a:xfrm>
            <a:off x="1248533" y="3164900"/>
            <a:ext cx="1367200" cy="1326800"/>
          </a:xfrm>
          <a:prstGeom prst="roundRect">
            <a:avLst>
              <a:gd name="adj" fmla="val 0"/>
            </a:avLst>
          </a:prstGeom>
          <a:noFill/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29" name="Google Shape;729;p49"/>
          <p:cNvSpPr/>
          <p:nvPr/>
        </p:nvSpPr>
        <p:spPr>
          <a:xfrm>
            <a:off x="1539917" y="3515533"/>
            <a:ext cx="784432" cy="625544"/>
          </a:xfrm>
          <a:custGeom>
            <a:avLst/>
            <a:gdLst/>
            <a:ahLst/>
            <a:cxnLst/>
            <a:rect l="l" t="t" r="r" b="b"/>
            <a:pathLst>
              <a:path w="36440" h="29059" extrusionOk="0">
                <a:moveTo>
                  <a:pt x="30766" y="0"/>
                </a:moveTo>
                <a:lnTo>
                  <a:pt x="13056" y="17710"/>
                </a:lnTo>
                <a:lnTo>
                  <a:pt x="5675" y="10328"/>
                </a:lnTo>
                <a:lnTo>
                  <a:pt x="0" y="16002"/>
                </a:lnTo>
                <a:lnTo>
                  <a:pt x="13056" y="29058"/>
                </a:lnTo>
                <a:lnTo>
                  <a:pt x="36440" y="5675"/>
                </a:lnTo>
                <a:lnTo>
                  <a:pt x="30766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0" name="Google Shape;730;p49"/>
          <p:cNvSpPr/>
          <p:nvPr/>
        </p:nvSpPr>
        <p:spPr>
          <a:xfrm>
            <a:off x="6319451" y="3164900"/>
            <a:ext cx="13672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31" name="Google Shape;731;p49"/>
          <p:cNvSpPr/>
          <p:nvPr/>
        </p:nvSpPr>
        <p:spPr>
          <a:xfrm>
            <a:off x="6599083" y="3435951"/>
            <a:ext cx="784380" cy="784691"/>
          </a:xfrm>
          <a:custGeom>
            <a:avLst/>
            <a:gdLst/>
            <a:ahLst/>
            <a:cxnLst/>
            <a:rect l="l" t="t" r="r" b="b"/>
            <a:pathLst>
              <a:path w="40425" h="40441" extrusionOk="0">
                <a:moveTo>
                  <a:pt x="8705" y="0"/>
                </a:moveTo>
                <a:lnTo>
                  <a:pt x="1" y="8705"/>
                </a:lnTo>
                <a:lnTo>
                  <a:pt x="11517" y="20221"/>
                </a:lnTo>
                <a:lnTo>
                  <a:pt x="1" y="31720"/>
                </a:lnTo>
                <a:lnTo>
                  <a:pt x="8705" y="40441"/>
                </a:lnTo>
                <a:lnTo>
                  <a:pt x="20221" y="28925"/>
                </a:lnTo>
                <a:lnTo>
                  <a:pt x="31720" y="40441"/>
                </a:lnTo>
                <a:lnTo>
                  <a:pt x="40424" y="31720"/>
                </a:lnTo>
                <a:lnTo>
                  <a:pt x="28925" y="20221"/>
                </a:lnTo>
                <a:lnTo>
                  <a:pt x="40424" y="8705"/>
                </a:lnTo>
                <a:lnTo>
                  <a:pt x="31720" y="0"/>
                </a:lnTo>
                <a:lnTo>
                  <a:pt x="20221" y="11517"/>
                </a:lnTo>
                <a:lnTo>
                  <a:pt x="8705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2" name="Google Shape;732;p49"/>
          <p:cNvSpPr>
            <a:spLocks noGrp="1"/>
          </p:cNvSpPr>
          <p:nvPr>
            <p:ph type="title"/>
          </p:nvPr>
        </p:nvSpPr>
        <p:spPr>
          <a:xfrm>
            <a:off x="2184200" y="985133"/>
            <a:ext cx="7823600" cy="1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33" name="Google Shape;733;p49"/>
          <p:cNvSpPr/>
          <p:nvPr/>
        </p:nvSpPr>
        <p:spPr>
          <a:xfrm>
            <a:off x="7686651" y="3164900"/>
            <a:ext cx="32568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35" name="Google Shape;735;p49"/>
          <p:cNvSpPr/>
          <p:nvPr/>
        </p:nvSpPr>
        <p:spPr>
          <a:xfrm>
            <a:off x="0" y="0"/>
            <a:ext cx="1333600" cy="133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36" name="Google Shape;736;p49"/>
          <p:cNvSpPr/>
          <p:nvPr/>
        </p:nvSpPr>
        <p:spPr>
          <a:xfrm>
            <a:off x="1333605" y="1333604"/>
            <a:ext cx="529200" cy="52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7231EB-4A16-D48B-410B-32AA0E9CDC3C}"/>
              </a:ext>
            </a:extLst>
          </p:cNvPr>
          <p:cNvSpPr txBox="1"/>
          <p:nvPr userDrawn="1"/>
        </p:nvSpPr>
        <p:spPr>
          <a:xfrm>
            <a:off x="2967671" y="3515533"/>
            <a:ext cx="2552923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n-lt"/>
              </a:rPr>
              <a:t>TRUE</a:t>
            </a:r>
            <a:endParaRPr lang="en-IN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4A9D6A-3D74-CDA9-5ED6-8723A8212AF8}"/>
              </a:ext>
            </a:extLst>
          </p:cNvPr>
          <p:cNvSpPr txBox="1"/>
          <p:nvPr userDrawn="1"/>
        </p:nvSpPr>
        <p:spPr>
          <a:xfrm>
            <a:off x="8045771" y="3515533"/>
            <a:ext cx="2552923" cy="589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+mn-lt"/>
              </a:rPr>
              <a:t>FALSE</a:t>
            </a:r>
            <a:endParaRPr lang="en-IN" sz="2800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Divider v1">
  <p:cSld name="3_Blank">
    <p:spTree>
      <p:nvGrpSpPr>
        <p:cNvPr id="1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" name="Google Shape;738;p50"/>
          <p:cNvSpPr/>
          <p:nvPr/>
        </p:nvSpPr>
        <p:spPr>
          <a:xfrm>
            <a:off x="394923" y="4410427"/>
            <a:ext cx="1116000" cy="1111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9" name="Google Shape;739;p50"/>
          <p:cNvSpPr/>
          <p:nvPr/>
        </p:nvSpPr>
        <p:spPr>
          <a:xfrm>
            <a:off x="0" y="4016961"/>
            <a:ext cx="395200" cy="39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0" name="Google Shape;740;p50"/>
          <p:cNvSpPr/>
          <p:nvPr/>
        </p:nvSpPr>
        <p:spPr>
          <a:xfrm>
            <a:off x="11454400" y="6123613"/>
            <a:ext cx="737600" cy="734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1" name="Google Shape;741;p50"/>
          <p:cNvSpPr>
            <a:spLocks noGrp="1"/>
          </p:cNvSpPr>
          <p:nvPr>
            <p:ph type="pic" idx="12"/>
          </p:nvPr>
        </p:nvSpPr>
        <p:spPr>
          <a:xfrm>
            <a:off x="475733" y="480067"/>
            <a:ext cx="11296400" cy="3536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42" name="Google Shape;742;p50"/>
          <p:cNvSpPr>
            <a:spLocks noGrp="1"/>
          </p:cNvSpPr>
          <p:nvPr>
            <p:ph type="title"/>
          </p:nvPr>
        </p:nvSpPr>
        <p:spPr>
          <a:xfrm>
            <a:off x="475733" y="4453067"/>
            <a:ext cx="11296400" cy="19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Divider v2">
  <p:cSld name="CUSTOM_39"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p51"/>
          <p:cNvSpPr/>
          <p:nvPr/>
        </p:nvSpPr>
        <p:spPr>
          <a:xfrm>
            <a:off x="0" y="1969800"/>
            <a:ext cx="12192000" cy="2918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45" name="Google Shape;745;p51"/>
          <p:cNvSpPr/>
          <p:nvPr/>
        </p:nvSpPr>
        <p:spPr>
          <a:xfrm>
            <a:off x="0" y="0"/>
            <a:ext cx="1410000" cy="141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6675" tIns="96675" rIns="96675" bIns="9667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80"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46" name="Google Shape;746;p51"/>
          <p:cNvSpPr/>
          <p:nvPr/>
        </p:nvSpPr>
        <p:spPr>
          <a:xfrm>
            <a:off x="1410204" y="1410204"/>
            <a:ext cx="559600" cy="559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6675" tIns="96675" rIns="96675" bIns="9667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80"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47" name="Google Shape;747;p51"/>
          <p:cNvSpPr>
            <a:spLocks noGrp="1"/>
          </p:cNvSpPr>
          <p:nvPr>
            <p:ph type="title"/>
          </p:nvPr>
        </p:nvSpPr>
        <p:spPr>
          <a:xfrm>
            <a:off x="475733" y="2466600"/>
            <a:ext cx="11296400" cy="19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 Layout v1">
  <p:cSld name="CUSTOM_40">
    <p:spTree>
      <p:nvGrpSpPr>
        <p:cNvPr id="1" name="Shape 7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9" name="Google Shape;749;p52"/>
          <p:cNvSpPr/>
          <p:nvPr/>
        </p:nvSpPr>
        <p:spPr>
          <a:xfrm>
            <a:off x="4559300" y="3429000"/>
            <a:ext cx="7632800" cy="342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800" b="0" i="0" u="none" strike="noStrike" cap="none" dirty="0">
              <a:solidFill>
                <a:schemeClr val="accen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50" name="Google Shape;750;p52"/>
          <p:cNvSpPr/>
          <p:nvPr/>
        </p:nvSpPr>
        <p:spPr>
          <a:xfrm>
            <a:off x="4559300" y="0"/>
            <a:ext cx="7632800" cy="342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800" b="1" i="0" u="none" strike="noStrike" cap="none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51" name="Google Shape;751;p52"/>
          <p:cNvSpPr txBox="1"/>
          <p:nvPr/>
        </p:nvSpPr>
        <p:spPr>
          <a:xfrm>
            <a:off x="4432411" y="544827"/>
            <a:ext cx="647600" cy="36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 i="0" u="none" strike="noStrike" cap="none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01</a:t>
            </a:r>
            <a:endParaRPr sz="1500" i="0" u="none" strike="noStrike" cap="none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52" name="Google Shape;752;p52"/>
          <p:cNvSpPr txBox="1"/>
          <p:nvPr/>
        </p:nvSpPr>
        <p:spPr>
          <a:xfrm>
            <a:off x="4432411" y="3960491"/>
            <a:ext cx="647600" cy="36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 i="0" u="none" strike="noStrike" cap="none" dirty="0">
                <a:solidFill>
                  <a:schemeClr val="dk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02</a:t>
            </a:r>
            <a:endParaRPr sz="1500" i="0" u="none" strike="noStrike" cap="none" dirty="0">
              <a:solidFill>
                <a:schemeClr val="dk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53" name="Google Shape;753;p52"/>
          <p:cNvSpPr/>
          <p:nvPr/>
        </p:nvSpPr>
        <p:spPr>
          <a:xfrm>
            <a:off x="0" y="5011800"/>
            <a:ext cx="1846400" cy="1846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54" name="Google Shape;754;p52"/>
          <p:cNvSpPr/>
          <p:nvPr/>
        </p:nvSpPr>
        <p:spPr>
          <a:xfrm>
            <a:off x="1813500" y="4585833"/>
            <a:ext cx="471200" cy="47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55" name="Google Shape;755;p52"/>
          <p:cNvSpPr>
            <a:spLocks noGrp="1"/>
          </p:cNvSpPr>
          <p:nvPr>
            <p:ph type="body" idx="14"/>
          </p:nvPr>
        </p:nvSpPr>
        <p:spPr>
          <a:xfrm>
            <a:off x="527167" y="1956300"/>
            <a:ext cx="3762400" cy="18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56" name="Google Shape;756;p52"/>
          <p:cNvSpPr>
            <a:spLocks noGrp="1"/>
          </p:cNvSpPr>
          <p:nvPr>
            <p:ph type="body" idx="13"/>
          </p:nvPr>
        </p:nvSpPr>
        <p:spPr>
          <a:xfrm>
            <a:off x="527181" y="12267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57" name="Google Shape;757;p52"/>
          <p:cNvSpPr>
            <a:spLocks noGrp="1"/>
          </p:cNvSpPr>
          <p:nvPr>
            <p:ph type="title"/>
          </p:nvPr>
        </p:nvSpPr>
        <p:spPr>
          <a:xfrm>
            <a:off x="527167" y="4971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 Layout v2">
  <p:cSld name="CUSTOM_38">
    <p:spTree>
      <p:nvGrpSpPr>
        <p:cNvPr id="1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p53"/>
          <p:cNvSpPr/>
          <p:nvPr/>
        </p:nvSpPr>
        <p:spPr>
          <a:xfrm>
            <a:off x="0" y="0"/>
            <a:ext cx="12192000" cy="296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60" name="Google Shape;760;p53"/>
          <p:cNvSpPr/>
          <p:nvPr/>
        </p:nvSpPr>
        <p:spPr>
          <a:xfrm>
            <a:off x="6779319" y="2309303"/>
            <a:ext cx="4371600" cy="3558000"/>
          </a:xfrm>
          <a:prstGeom prst="rect">
            <a:avLst/>
          </a:prstGeom>
          <a:solidFill>
            <a:srgbClr val="F3F3F3">
              <a:alpha val="40000"/>
            </a:srgbClr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800" b="0" i="0" u="none" strike="noStrike" cap="none" dirty="0">
              <a:solidFill>
                <a:schemeClr val="accen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61" name="Google Shape;761;p53"/>
          <p:cNvSpPr/>
          <p:nvPr/>
        </p:nvSpPr>
        <p:spPr>
          <a:xfrm>
            <a:off x="6779319" y="2286107"/>
            <a:ext cx="4371600" cy="675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600" b="0" i="0" u="none" strike="noStrike" cap="none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62" name="Google Shape;762;p53"/>
          <p:cNvSpPr/>
          <p:nvPr/>
        </p:nvSpPr>
        <p:spPr>
          <a:xfrm>
            <a:off x="1041160" y="2309303"/>
            <a:ext cx="4371600" cy="3558000"/>
          </a:xfrm>
          <a:prstGeom prst="rect">
            <a:avLst/>
          </a:prstGeom>
          <a:solidFill>
            <a:srgbClr val="F3F3F3">
              <a:alpha val="40000"/>
            </a:srgbClr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800" b="0" i="0" u="none" strike="noStrike" cap="none" dirty="0">
              <a:solidFill>
                <a:schemeClr val="accen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63" name="Google Shape;763;p53"/>
          <p:cNvSpPr/>
          <p:nvPr/>
        </p:nvSpPr>
        <p:spPr>
          <a:xfrm>
            <a:off x="1041160" y="2286107"/>
            <a:ext cx="4371600" cy="675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600" b="0" i="0" u="none" strike="noStrike" cap="none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64" name="Google Shape;764;p53"/>
          <p:cNvSpPr/>
          <p:nvPr/>
        </p:nvSpPr>
        <p:spPr>
          <a:xfrm>
            <a:off x="5277453" y="3454228"/>
            <a:ext cx="1637200" cy="16372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300"/>
              <a:buFont typeface="Arial"/>
              <a:buNone/>
            </a:pPr>
            <a:r>
              <a:rPr lang="en-GB" sz="3700" i="0" u="none" strike="noStrike" cap="none" dirty="0">
                <a:solidFill>
                  <a:schemeClr val="lt1"/>
                </a:solidFill>
                <a:latin typeface="Poppins" panose="00000500000000000000" pitchFamily="2" charset="0"/>
                <a:ea typeface="Calibri"/>
                <a:cs typeface="Poppins" panose="00000500000000000000" pitchFamily="2" charset="0"/>
                <a:sym typeface="Calibri"/>
              </a:rPr>
              <a:t>VS</a:t>
            </a:r>
            <a:endParaRPr sz="1500" i="0" u="none" strike="noStrike" cap="none" dirty="0">
              <a:solidFill>
                <a:srgbClr val="000000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65" name="Google Shape;765;p53"/>
          <p:cNvSpPr>
            <a:spLocks noGrp="1"/>
          </p:cNvSpPr>
          <p:nvPr>
            <p:ph type="body" idx="14"/>
          </p:nvPr>
        </p:nvSpPr>
        <p:spPr>
          <a:xfrm>
            <a:off x="527167" y="1956300"/>
            <a:ext cx="3762400" cy="18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66" name="Google Shape;766;p53"/>
          <p:cNvSpPr>
            <a:spLocks noGrp="1"/>
          </p:cNvSpPr>
          <p:nvPr>
            <p:ph type="body" idx="13"/>
          </p:nvPr>
        </p:nvSpPr>
        <p:spPr>
          <a:xfrm>
            <a:off x="527181" y="12267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67" name="Google Shape;767;p53"/>
          <p:cNvSpPr>
            <a:spLocks noGrp="1"/>
          </p:cNvSpPr>
          <p:nvPr>
            <p:ph type="title"/>
          </p:nvPr>
        </p:nvSpPr>
        <p:spPr>
          <a:xfrm>
            <a:off x="527167" y="4971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 Layout v3">
  <p:cSld name="CUSTOM_41">
    <p:spTree>
      <p:nvGrpSpPr>
        <p:cNvPr id="1" name="Shape 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9" name="Google Shape;769;p54"/>
          <p:cNvSpPr/>
          <p:nvPr/>
        </p:nvSpPr>
        <p:spPr>
          <a:xfrm>
            <a:off x="0" y="2078491"/>
            <a:ext cx="6096000" cy="477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70" name="Google Shape;770;p54"/>
          <p:cNvSpPr/>
          <p:nvPr/>
        </p:nvSpPr>
        <p:spPr>
          <a:xfrm>
            <a:off x="1059633" y="2078500"/>
            <a:ext cx="4516800" cy="1280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71" name="Google Shape;771;p54"/>
          <p:cNvSpPr/>
          <p:nvPr/>
        </p:nvSpPr>
        <p:spPr>
          <a:xfrm>
            <a:off x="6624533" y="2078500"/>
            <a:ext cx="4516800" cy="128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72" name="Google Shape;772;p54"/>
          <p:cNvSpPr/>
          <p:nvPr/>
        </p:nvSpPr>
        <p:spPr>
          <a:xfrm>
            <a:off x="11075989" y="393460"/>
            <a:ext cx="1116000" cy="1111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3" name="Google Shape;773;p54"/>
          <p:cNvSpPr/>
          <p:nvPr/>
        </p:nvSpPr>
        <p:spPr>
          <a:xfrm>
            <a:off x="10681067" y="-5"/>
            <a:ext cx="395200" cy="393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4" name="Google Shape;774;p54"/>
          <p:cNvSpPr>
            <a:spLocks noGrp="1"/>
          </p:cNvSpPr>
          <p:nvPr>
            <p:ph type="body" idx="14"/>
          </p:nvPr>
        </p:nvSpPr>
        <p:spPr>
          <a:xfrm>
            <a:off x="527167" y="1956300"/>
            <a:ext cx="3762400" cy="18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75" name="Google Shape;775;p54"/>
          <p:cNvSpPr>
            <a:spLocks noGrp="1"/>
          </p:cNvSpPr>
          <p:nvPr>
            <p:ph type="body" idx="13"/>
          </p:nvPr>
        </p:nvSpPr>
        <p:spPr>
          <a:xfrm>
            <a:off x="527181" y="12267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76" name="Google Shape;776;p54"/>
          <p:cNvSpPr>
            <a:spLocks noGrp="1"/>
          </p:cNvSpPr>
          <p:nvPr>
            <p:ph type="title"/>
          </p:nvPr>
        </p:nvSpPr>
        <p:spPr>
          <a:xfrm>
            <a:off x="527167" y="4971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s v1">
  <p:cSld name="CUSTOM_42">
    <p:spTree>
      <p:nvGrpSpPr>
        <p:cNvPr id="1" name="Shape 7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" name="Google Shape;778;p55"/>
          <p:cNvSpPr/>
          <p:nvPr/>
        </p:nvSpPr>
        <p:spPr>
          <a:xfrm>
            <a:off x="994997" y="1204385"/>
            <a:ext cx="620799" cy="563168"/>
          </a:xfrm>
          <a:custGeom>
            <a:avLst/>
            <a:gdLst/>
            <a:ahLst/>
            <a:cxnLst/>
            <a:rect l="l" t="t" r="r" b="b"/>
            <a:pathLst>
              <a:path w="113630" h="110281" extrusionOk="0">
                <a:moveTo>
                  <a:pt x="97556" y="0"/>
                </a:moveTo>
                <a:lnTo>
                  <a:pt x="113630" y="0"/>
                </a:lnTo>
                <a:lnTo>
                  <a:pt x="90189" y="60052"/>
                </a:lnTo>
                <a:lnTo>
                  <a:pt x="113630" y="60052"/>
                </a:lnTo>
                <a:lnTo>
                  <a:pt x="113630" y="110281"/>
                </a:lnTo>
                <a:lnTo>
                  <a:pt x="64293" y="110281"/>
                </a:lnTo>
                <a:lnTo>
                  <a:pt x="64293" y="60052"/>
                </a:lnTo>
                <a:close/>
                <a:moveTo>
                  <a:pt x="33486" y="0"/>
                </a:moveTo>
                <a:lnTo>
                  <a:pt x="52685" y="0"/>
                </a:lnTo>
                <a:lnTo>
                  <a:pt x="27012" y="60052"/>
                </a:lnTo>
                <a:lnTo>
                  <a:pt x="48443" y="60052"/>
                </a:lnTo>
                <a:lnTo>
                  <a:pt x="48443" y="110281"/>
                </a:lnTo>
                <a:lnTo>
                  <a:pt x="0" y="110281"/>
                </a:lnTo>
                <a:lnTo>
                  <a:pt x="0" y="6005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79" name="Google Shape;779;p55"/>
          <p:cNvSpPr/>
          <p:nvPr/>
        </p:nvSpPr>
        <p:spPr>
          <a:xfrm>
            <a:off x="10169600" y="0"/>
            <a:ext cx="2022400" cy="202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80" name="Google Shape;780;p55"/>
          <p:cNvSpPr/>
          <p:nvPr/>
        </p:nvSpPr>
        <p:spPr>
          <a:xfrm>
            <a:off x="9854867" y="359400"/>
            <a:ext cx="747200" cy="74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81" name="Google Shape;781;p55"/>
          <p:cNvSpPr/>
          <p:nvPr/>
        </p:nvSpPr>
        <p:spPr>
          <a:xfrm>
            <a:off x="10602067" y="1106600"/>
            <a:ext cx="370000" cy="370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82" name="Google Shape;782;p55"/>
          <p:cNvSpPr>
            <a:spLocks noGrp="1"/>
          </p:cNvSpPr>
          <p:nvPr>
            <p:ph type="body" idx="14"/>
          </p:nvPr>
        </p:nvSpPr>
        <p:spPr>
          <a:xfrm>
            <a:off x="527167" y="1956300"/>
            <a:ext cx="3762400" cy="18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83" name="Google Shape;783;p55"/>
          <p:cNvSpPr>
            <a:spLocks noGrp="1"/>
          </p:cNvSpPr>
          <p:nvPr>
            <p:ph type="body" idx="13"/>
          </p:nvPr>
        </p:nvSpPr>
        <p:spPr>
          <a:xfrm>
            <a:off x="527181" y="12267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84" name="Google Shape;784;p55"/>
          <p:cNvSpPr>
            <a:spLocks noGrp="1"/>
          </p:cNvSpPr>
          <p:nvPr>
            <p:ph type="title"/>
          </p:nvPr>
        </p:nvSpPr>
        <p:spPr>
          <a:xfrm>
            <a:off x="527167" y="4971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s v2">
  <p:cSld name="CUSTOM_43">
    <p:bg>
      <p:bgPr>
        <a:solidFill>
          <a:schemeClr val="accent1"/>
        </a:solidFill>
        <a:effectLst/>
      </p:bgPr>
    </p:bg>
    <p:spTree>
      <p:nvGrpSpPr>
        <p:cNvPr id="1" name="Shape 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6" name="Google Shape;786;p56"/>
          <p:cNvSpPr/>
          <p:nvPr/>
        </p:nvSpPr>
        <p:spPr>
          <a:xfrm>
            <a:off x="480003" y="480001"/>
            <a:ext cx="2848704" cy="2584252"/>
          </a:xfrm>
          <a:custGeom>
            <a:avLst/>
            <a:gdLst/>
            <a:ahLst/>
            <a:cxnLst/>
            <a:rect l="l" t="t" r="r" b="b"/>
            <a:pathLst>
              <a:path w="113630" h="110281" extrusionOk="0">
                <a:moveTo>
                  <a:pt x="97556" y="0"/>
                </a:moveTo>
                <a:lnTo>
                  <a:pt x="113630" y="0"/>
                </a:lnTo>
                <a:lnTo>
                  <a:pt x="90189" y="60052"/>
                </a:lnTo>
                <a:lnTo>
                  <a:pt x="113630" y="60052"/>
                </a:lnTo>
                <a:lnTo>
                  <a:pt x="113630" y="110281"/>
                </a:lnTo>
                <a:lnTo>
                  <a:pt x="64293" y="110281"/>
                </a:lnTo>
                <a:lnTo>
                  <a:pt x="64293" y="60052"/>
                </a:lnTo>
                <a:close/>
                <a:moveTo>
                  <a:pt x="33486" y="0"/>
                </a:moveTo>
                <a:lnTo>
                  <a:pt x="52685" y="0"/>
                </a:lnTo>
                <a:lnTo>
                  <a:pt x="27012" y="60052"/>
                </a:lnTo>
                <a:lnTo>
                  <a:pt x="48443" y="60052"/>
                </a:lnTo>
                <a:lnTo>
                  <a:pt x="48443" y="110281"/>
                </a:lnTo>
                <a:lnTo>
                  <a:pt x="0" y="110281"/>
                </a:lnTo>
                <a:lnTo>
                  <a:pt x="0" y="60052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87" name="Google Shape;787;p56"/>
          <p:cNvSpPr/>
          <p:nvPr/>
        </p:nvSpPr>
        <p:spPr>
          <a:xfrm rot="10800000">
            <a:off x="10933265" y="5613017"/>
            <a:ext cx="843135" cy="764983"/>
          </a:xfrm>
          <a:custGeom>
            <a:avLst/>
            <a:gdLst/>
            <a:ahLst/>
            <a:cxnLst/>
            <a:rect l="l" t="t" r="r" b="b"/>
            <a:pathLst>
              <a:path w="113630" h="110281" extrusionOk="0">
                <a:moveTo>
                  <a:pt x="97556" y="0"/>
                </a:moveTo>
                <a:lnTo>
                  <a:pt x="113630" y="0"/>
                </a:lnTo>
                <a:lnTo>
                  <a:pt x="90189" y="60052"/>
                </a:lnTo>
                <a:lnTo>
                  <a:pt x="113630" y="60052"/>
                </a:lnTo>
                <a:lnTo>
                  <a:pt x="113630" y="110281"/>
                </a:lnTo>
                <a:lnTo>
                  <a:pt x="64293" y="110281"/>
                </a:lnTo>
                <a:lnTo>
                  <a:pt x="64293" y="60052"/>
                </a:lnTo>
                <a:close/>
                <a:moveTo>
                  <a:pt x="33486" y="0"/>
                </a:moveTo>
                <a:lnTo>
                  <a:pt x="52685" y="0"/>
                </a:lnTo>
                <a:lnTo>
                  <a:pt x="27012" y="60052"/>
                </a:lnTo>
                <a:lnTo>
                  <a:pt x="48443" y="60052"/>
                </a:lnTo>
                <a:lnTo>
                  <a:pt x="48443" y="110281"/>
                </a:lnTo>
                <a:lnTo>
                  <a:pt x="0" y="110281"/>
                </a:lnTo>
                <a:lnTo>
                  <a:pt x="0" y="60052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88" name="Google Shape;788;p56"/>
          <p:cNvSpPr/>
          <p:nvPr/>
        </p:nvSpPr>
        <p:spPr>
          <a:xfrm>
            <a:off x="599267" y="2221603"/>
            <a:ext cx="751600" cy="751600"/>
          </a:xfrm>
          <a:prstGeom prst="rect">
            <a:avLst/>
          </a:prstGeom>
          <a:solidFill>
            <a:srgbClr val="FFFFFF">
              <a:alpha val="40000"/>
            </a:srgbClr>
          </a:solidFill>
          <a:ln>
            <a:noFill/>
          </a:ln>
        </p:spPr>
        <p:txBody>
          <a:bodyPr spcFirstLastPara="1" wrap="square" lIns="102425" tIns="102425" rIns="102425" bIns="102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68"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89" name="Google Shape;789;p56"/>
          <p:cNvSpPr/>
          <p:nvPr/>
        </p:nvSpPr>
        <p:spPr>
          <a:xfrm>
            <a:off x="1350719" y="1978433"/>
            <a:ext cx="243200" cy="243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02425" tIns="102425" rIns="102425" bIns="102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968"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790" name="Google Shape;790;p56"/>
          <p:cNvSpPr>
            <a:spLocks noGrp="1"/>
          </p:cNvSpPr>
          <p:nvPr>
            <p:ph type="body" idx="14"/>
          </p:nvPr>
        </p:nvSpPr>
        <p:spPr>
          <a:xfrm>
            <a:off x="3883867" y="1956300"/>
            <a:ext cx="3762400" cy="18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91" name="Google Shape;791;p56"/>
          <p:cNvSpPr>
            <a:spLocks noGrp="1"/>
          </p:cNvSpPr>
          <p:nvPr>
            <p:ph type="body" idx="13"/>
          </p:nvPr>
        </p:nvSpPr>
        <p:spPr>
          <a:xfrm>
            <a:off x="3883881" y="12267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92" name="Google Shape;792;p56"/>
          <p:cNvSpPr>
            <a:spLocks noGrp="1"/>
          </p:cNvSpPr>
          <p:nvPr>
            <p:ph type="title"/>
          </p:nvPr>
        </p:nvSpPr>
        <p:spPr>
          <a:xfrm>
            <a:off x="3883867" y="4971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 and Icons v1">
  <p:cSld name="CUSTOM_44">
    <p:spTree>
      <p:nvGrpSpPr>
        <p:cNvPr id="1" name="Shape 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4" name="Google Shape;794;p57"/>
          <p:cNvSpPr/>
          <p:nvPr/>
        </p:nvSpPr>
        <p:spPr>
          <a:xfrm flipH="1">
            <a:off x="10681067" y="393460"/>
            <a:ext cx="1116000" cy="1111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5" name="Google Shape;795;p57"/>
          <p:cNvSpPr/>
          <p:nvPr/>
        </p:nvSpPr>
        <p:spPr>
          <a:xfrm flipH="1">
            <a:off x="11796789" y="-5"/>
            <a:ext cx="395200" cy="393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6" name="Google Shape;796;p57"/>
          <p:cNvSpPr/>
          <p:nvPr/>
        </p:nvSpPr>
        <p:spPr>
          <a:xfrm flipH="1">
            <a:off x="-42189" y="6378001"/>
            <a:ext cx="482400" cy="480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7" name="Google Shape;797;p57"/>
          <p:cNvSpPr>
            <a:spLocks noGrp="1"/>
          </p:cNvSpPr>
          <p:nvPr>
            <p:ph type="pic" idx="22"/>
          </p:nvPr>
        </p:nvSpPr>
        <p:spPr>
          <a:xfrm>
            <a:off x="1010333" y="2986133"/>
            <a:ext cx="571600" cy="571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98" name="Google Shape;798;p57"/>
          <p:cNvSpPr>
            <a:spLocks noGrp="1"/>
          </p:cNvSpPr>
          <p:nvPr>
            <p:ph type="pic" idx="12"/>
          </p:nvPr>
        </p:nvSpPr>
        <p:spPr>
          <a:xfrm>
            <a:off x="4757200" y="2981067"/>
            <a:ext cx="571600" cy="571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99" name="Google Shape;799;p57"/>
          <p:cNvSpPr>
            <a:spLocks noGrp="1"/>
          </p:cNvSpPr>
          <p:nvPr>
            <p:ph type="pic" idx="32"/>
          </p:nvPr>
        </p:nvSpPr>
        <p:spPr>
          <a:xfrm>
            <a:off x="8262267" y="2986133"/>
            <a:ext cx="571600" cy="571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00" name="Google Shape;800;p57"/>
          <p:cNvSpPr>
            <a:spLocks noGrp="1"/>
          </p:cNvSpPr>
          <p:nvPr>
            <p:ph type="body" idx="14"/>
          </p:nvPr>
        </p:nvSpPr>
        <p:spPr>
          <a:xfrm>
            <a:off x="527167" y="1956300"/>
            <a:ext cx="3762400" cy="18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01" name="Google Shape;801;p57"/>
          <p:cNvSpPr>
            <a:spLocks noGrp="1"/>
          </p:cNvSpPr>
          <p:nvPr>
            <p:ph type="body" idx="13"/>
          </p:nvPr>
        </p:nvSpPr>
        <p:spPr>
          <a:xfrm>
            <a:off x="527181" y="12267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02" name="Google Shape;802;p57"/>
          <p:cNvSpPr>
            <a:spLocks noGrp="1"/>
          </p:cNvSpPr>
          <p:nvPr>
            <p:ph type="title"/>
          </p:nvPr>
        </p:nvSpPr>
        <p:spPr>
          <a:xfrm>
            <a:off x="527167" y="4971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 and Icons v2">
  <p:cSld name="CUSTOM_45">
    <p:spTree>
      <p:nvGrpSpPr>
        <p:cNvPr id="1" name="Shape 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4" name="Google Shape;804;p58"/>
          <p:cNvSpPr/>
          <p:nvPr/>
        </p:nvSpPr>
        <p:spPr>
          <a:xfrm>
            <a:off x="0" y="2220687"/>
            <a:ext cx="4064000" cy="4637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05" name="Google Shape;805;p58"/>
          <p:cNvSpPr/>
          <p:nvPr/>
        </p:nvSpPr>
        <p:spPr>
          <a:xfrm>
            <a:off x="8128000" y="2220687"/>
            <a:ext cx="4064000" cy="4637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06" name="Google Shape;806;p58"/>
          <p:cNvSpPr/>
          <p:nvPr/>
        </p:nvSpPr>
        <p:spPr>
          <a:xfrm>
            <a:off x="4064000" y="2220687"/>
            <a:ext cx="4064000" cy="4637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07" name="Google Shape;807;p58"/>
          <p:cNvSpPr/>
          <p:nvPr/>
        </p:nvSpPr>
        <p:spPr>
          <a:xfrm>
            <a:off x="394923" y="1109493"/>
            <a:ext cx="1116000" cy="1111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8" name="Google Shape;808;p58"/>
          <p:cNvSpPr/>
          <p:nvPr/>
        </p:nvSpPr>
        <p:spPr>
          <a:xfrm>
            <a:off x="0" y="716028"/>
            <a:ext cx="395200" cy="393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64125" tIns="64125" rIns="64125" bIns="641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9" name="Google Shape;809;p58"/>
          <p:cNvSpPr>
            <a:spLocks noGrp="1"/>
          </p:cNvSpPr>
          <p:nvPr>
            <p:ph type="pic" idx="12"/>
          </p:nvPr>
        </p:nvSpPr>
        <p:spPr>
          <a:xfrm>
            <a:off x="479533" y="2724633"/>
            <a:ext cx="624800" cy="62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810" name="Google Shape;810;p58"/>
          <p:cNvSpPr>
            <a:spLocks noGrp="1"/>
          </p:cNvSpPr>
          <p:nvPr>
            <p:ph type="pic" idx="22"/>
          </p:nvPr>
        </p:nvSpPr>
        <p:spPr>
          <a:xfrm>
            <a:off x="4499867" y="2724633"/>
            <a:ext cx="624800" cy="62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811" name="Google Shape;811;p58"/>
          <p:cNvSpPr>
            <a:spLocks noGrp="1"/>
          </p:cNvSpPr>
          <p:nvPr>
            <p:ph type="pic" idx="32"/>
          </p:nvPr>
        </p:nvSpPr>
        <p:spPr>
          <a:xfrm>
            <a:off x="8573400" y="2724633"/>
            <a:ext cx="624800" cy="62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812" name="Google Shape;812;p58"/>
          <p:cNvSpPr>
            <a:spLocks noGrp="1"/>
          </p:cNvSpPr>
          <p:nvPr>
            <p:ph type="body" idx="14"/>
          </p:nvPr>
        </p:nvSpPr>
        <p:spPr>
          <a:xfrm>
            <a:off x="527167" y="1956300"/>
            <a:ext cx="3762400" cy="18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13" name="Google Shape;813;p58"/>
          <p:cNvSpPr>
            <a:spLocks noGrp="1"/>
          </p:cNvSpPr>
          <p:nvPr>
            <p:ph type="body" idx="13"/>
          </p:nvPr>
        </p:nvSpPr>
        <p:spPr>
          <a:xfrm>
            <a:off x="527181" y="12267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14" name="Google Shape;814;p58"/>
          <p:cNvSpPr>
            <a:spLocks noGrp="1"/>
          </p:cNvSpPr>
          <p:nvPr>
            <p:ph type="title"/>
          </p:nvPr>
        </p:nvSpPr>
        <p:spPr>
          <a:xfrm>
            <a:off x="527167" y="4971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Columns and Icons ">
  <p:cSld name="CUSTOM_46">
    <p:spTree>
      <p:nvGrpSpPr>
        <p:cNvPr id="1" name="Shape 8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6" name="Google Shape;816;p59"/>
          <p:cNvSpPr/>
          <p:nvPr/>
        </p:nvSpPr>
        <p:spPr>
          <a:xfrm>
            <a:off x="6967767" y="3630567"/>
            <a:ext cx="2427600" cy="2408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17" name="Google Shape;817;p59"/>
          <p:cNvSpPr/>
          <p:nvPr/>
        </p:nvSpPr>
        <p:spPr>
          <a:xfrm>
            <a:off x="6967767" y="818933"/>
            <a:ext cx="2427600" cy="2408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18" name="Google Shape;818;p59"/>
          <p:cNvSpPr/>
          <p:nvPr/>
        </p:nvSpPr>
        <p:spPr>
          <a:xfrm>
            <a:off x="3603164" y="1250129"/>
            <a:ext cx="3625200" cy="197720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323850" dist="28575" dir="5400000" algn="t" rotWithShape="0">
              <a:schemeClr val="accent1">
                <a:alpha val="12940"/>
              </a:scheme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19" name="Google Shape;819;p59"/>
          <p:cNvSpPr/>
          <p:nvPr/>
        </p:nvSpPr>
        <p:spPr>
          <a:xfrm>
            <a:off x="3603164" y="4057463"/>
            <a:ext cx="3625200" cy="197720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323850" dist="28575" dir="5400000" algn="t" rotWithShape="0">
              <a:schemeClr val="accent1">
                <a:alpha val="12940"/>
              </a:scheme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20" name="Google Shape;820;p59"/>
          <p:cNvSpPr/>
          <p:nvPr/>
        </p:nvSpPr>
        <p:spPr>
          <a:xfrm>
            <a:off x="7696159" y="1250129"/>
            <a:ext cx="3625200" cy="197720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323850" dist="28575" dir="5400000" algn="t" rotWithShape="0">
              <a:schemeClr val="accent1">
                <a:alpha val="12940"/>
              </a:scheme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21" name="Google Shape;821;p59"/>
          <p:cNvSpPr/>
          <p:nvPr/>
        </p:nvSpPr>
        <p:spPr>
          <a:xfrm>
            <a:off x="7696159" y="4057463"/>
            <a:ext cx="3625200" cy="197720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323850" dist="28575" dir="5400000" algn="t" rotWithShape="0">
              <a:schemeClr val="accent1">
                <a:alpha val="12940"/>
              </a:scheme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22" name="Google Shape;822;p59"/>
          <p:cNvSpPr/>
          <p:nvPr/>
        </p:nvSpPr>
        <p:spPr>
          <a:xfrm>
            <a:off x="6175767" y="823233"/>
            <a:ext cx="792000" cy="7920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23" name="Google Shape;823;p59"/>
          <p:cNvSpPr/>
          <p:nvPr/>
        </p:nvSpPr>
        <p:spPr>
          <a:xfrm>
            <a:off x="10268767" y="823233"/>
            <a:ext cx="792000" cy="7920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24" name="Google Shape;824;p59"/>
          <p:cNvSpPr/>
          <p:nvPr/>
        </p:nvSpPr>
        <p:spPr>
          <a:xfrm>
            <a:off x="6175767" y="3630567"/>
            <a:ext cx="792000" cy="7920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25" name="Google Shape;825;p59"/>
          <p:cNvSpPr/>
          <p:nvPr/>
        </p:nvSpPr>
        <p:spPr>
          <a:xfrm>
            <a:off x="10268767" y="3630567"/>
            <a:ext cx="792000" cy="7920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26" name="Google Shape;826;p59"/>
          <p:cNvSpPr>
            <a:spLocks noGrp="1"/>
          </p:cNvSpPr>
          <p:nvPr>
            <p:ph type="body" idx="14"/>
          </p:nvPr>
        </p:nvSpPr>
        <p:spPr>
          <a:xfrm>
            <a:off x="527167" y="1956300"/>
            <a:ext cx="3762400" cy="18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27" name="Google Shape;827;p59"/>
          <p:cNvSpPr>
            <a:spLocks noGrp="1"/>
          </p:cNvSpPr>
          <p:nvPr>
            <p:ph type="body" idx="13"/>
          </p:nvPr>
        </p:nvSpPr>
        <p:spPr>
          <a:xfrm>
            <a:off x="527181" y="12267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28" name="Google Shape;828;p59"/>
          <p:cNvSpPr>
            <a:spLocks noGrp="1"/>
          </p:cNvSpPr>
          <p:nvPr>
            <p:ph type="title"/>
          </p:nvPr>
        </p:nvSpPr>
        <p:spPr>
          <a:xfrm>
            <a:off x="527167" y="497100"/>
            <a:ext cx="376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29" name="Google Shape;829;p59"/>
          <p:cNvSpPr>
            <a:spLocks noGrp="1"/>
          </p:cNvSpPr>
          <p:nvPr>
            <p:ph type="pic" idx="12"/>
          </p:nvPr>
        </p:nvSpPr>
        <p:spPr>
          <a:xfrm>
            <a:off x="6259367" y="906833"/>
            <a:ext cx="624800" cy="62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830" name="Google Shape;830;p59"/>
          <p:cNvSpPr>
            <a:spLocks noGrp="1"/>
          </p:cNvSpPr>
          <p:nvPr>
            <p:ph type="pic" idx="22"/>
          </p:nvPr>
        </p:nvSpPr>
        <p:spPr>
          <a:xfrm>
            <a:off x="10352367" y="906833"/>
            <a:ext cx="624800" cy="62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831" name="Google Shape;831;p59"/>
          <p:cNvSpPr>
            <a:spLocks noGrp="1"/>
          </p:cNvSpPr>
          <p:nvPr>
            <p:ph type="pic" idx="32"/>
          </p:nvPr>
        </p:nvSpPr>
        <p:spPr>
          <a:xfrm>
            <a:off x="6259367" y="3714167"/>
            <a:ext cx="624800" cy="62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832" name="Google Shape;832;p59"/>
          <p:cNvSpPr>
            <a:spLocks noGrp="1"/>
          </p:cNvSpPr>
          <p:nvPr>
            <p:ph type="pic" idx="42"/>
          </p:nvPr>
        </p:nvSpPr>
        <p:spPr>
          <a:xfrm>
            <a:off x="10352367" y="3714167"/>
            <a:ext cx="624800" cy="62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Bio Slide v3">
  <p:cSld name="CUSTOM_12">
    <p:spTree>
      <p:nvGrpSpPr>
        <p:cNvPr id="1" name="Shape 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4" name="Google Shape;834;p60"/>
          <p:cNvSpPr/>
          <p:nvPr/>
        </p:nvSpPr>
        <p:spPr>
          <a:xfrm>
            <a:off x="202800" y="988967"/>
            <a:ext cx="2843200" cy="1976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5" name="Google Shape;835;p60"/>
          <p:cNvSpPr/>
          <p:nvPr/>
        </p:nvSpPr>
        <p:spPr>
          <a:xfrm rot="10800000">
            <a:off x="1988333" y="5249477"/>
            <a:ext cx="1057600" cy="1053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6" name="Google Shape;836;p60"/>
          <p:cNvSpPr/>
          <p:nvPr/>
        </p:nvSpPr>
        <p:spPr>
          <a:xfrm rot="10800000">
            <a:off x="1430632" y="6302800"/>
            <a:ext cx="557600" cy="555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7" name="Google Shape;837;p60"/>
          <p:cNvSpPr/>
          <p:nvPr/>
        </p:nvSpPr>
        <p:spPr>
          <a:xfrm rot="10800000">
            <a:off x="10844001" y="0"/>
            <a:ext cx="1348000" cy="134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8" name="Google Shape;838;p60"/>
          <p:cNvSpPr>
            <a:spLocks noGrp="1"/>
          </p:cNvSpPr>
          <p:nvPr>
            <p:ph type="pic" idx="12"/>
          </p:nvPr>
        </p:nvSpPr>
        <p:spPr>
          <a:xfrm>
            <a:off x="3048000" y="2966400"/>
            <a:ext cx="2558400" cy="228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39" name="Google Shape;839;p60"/>
          <p:cNvSpPr>
            <a:spLocks noGrp="1"/>
          </p:cNvSpPr>
          <p:nvPr>
            <p:ph type="title"/>
          </p:nvPr>
        </p:nvSpPr>
        <p:spPr>
          <a:xfrm>
            <a:off x="5808000" y="988967"/>
            <a:ext cx="5769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40" name="Google Shape;840;p60"/>
          <p:cNvSpPr>
            <a:spLocks noGrp="1"/>
          </p:cNvSpPr>
          <p:nvPr>
            <p:ph type="body" idx="14"/>
          </p:nvPr>
        </p:nvSpPr>
        <p:spPr>
          <a:xfrm>
            <a:off x="5808000" y="1785767"/>
            <a:ext cx="5769600" cy="34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41" name="Google Shape;841;p60"/>
          <p:cNvSpPr>
            <a:spLocks noGrp="1"/>
          </p:cNvSpPr>
          <p:nvPr>
            <p:ph type="body" idx="13"/>
          </p:nvPr>
        </p:nvSpPr>
        <p:spPr>
          <a:xfrm>
            <a:off x="335600" y="1320951"/>
            <a:ext cx="2577600" cy="63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42" name="Google Shape;842;p60"/>
          <p:cNvSpPr>
            <a:spLocks noGrp="1"/>
          </p:cNvSpPr>
          <p:nvPr>
            <p:ph type="body" idx="15"/>
          </p:nvPr>
        </p:nvSpPr>
        <p:spPr>
          <a:xfrm>
            <a:off x="335600" y="2045971"/>
            <a:ext cx="2577600" cy="63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 v1">
  <p:cSld name="CUSTOM_5">
    <p:spTree>
      <p:nvGrpSpPr>
        <p:cNvPr id="1" name="Shape 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" name="Google Shape;844;p61"/>
          <p:cNvSpPr/>
          <p:nvPr/>
        </p:nvSpPr>
        <p:spPr>
          <a:xfrm>
            <a:off x="898600" y="1687967"/>
            <a:ext cx="10025200" cy="4224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5" name="Google Shape;845;p61"/>
          <p:cNvSpPr/>
          <p:nvPr/>
        </p:nvSpPr>
        <p:spPr>
          <a:xfrm rot="10800000">
            <a:off x="10923667" y="457567"/>
            <a:ext cx="1288800" cy="1230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6" name="Google Shape;846;p61"/>
          <p:cNvSpPr/>
          <p:nvPr/>
        </p:nvSpPr>
        <p:spPr>
          <a:xfrm>
            <a:off x="1192719" y="2067060"/>
            <a:ext cx="231600" cy="230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7" name="Google Shape;847;p61"/>
          <p:cNvSpPr/>
          <p:nvPr/>
        </p:nvSpPr>
        <p:spPr>
          <a:xfrm>
            <a:off x="4529887" y="2067060"/>
            <a:ext cx="231600" cy="230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8" name="Google Shape;848;p61"/>
          <p:cNvSpPr/>
          <p:nvPr/>
        </p:nvSpPr>
        <p:spPr>
          <a:xfrm>
            <a:off x="7867051" y="2107027"/>
            <a:ext cx="231600" cy="23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9" name="Google Shape;849;p61"/>
          <p:cNvSpPr/>
          <p:nvPr/>
        </p:nvSpPr>
        <p:spPr>
          <a:xfrm rot="10800000">
            <a:off x="10578600" y="155200"/>
            <a:ext cx="345200" cy="329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0" name="Google Shape;850;p61"/>
          <p:cNvSpPr/>
          <p:nvPr/>
        </p:nvSpPr>
        <p:spPr>
          <a:xfrm rot="10800000">
            <a:off x="-18067" y="5912967"/>
            <a:ext cx="908800" cy="951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1" name="Google Shape;851;p61"/>
          <p:cNvSpPr>
            <a:spLocks noGrp="1"/>
          </p:cNvSpPr>
          <p:nvPr>
            <p:ph type="body" idx="13"/>
          </p:nvPr>
        </p:nvSpPr>
        <p:spPr>
          <a:xfrm>
            <a:off x="1192733" y="2544767"/>
            <a:ext cx="2746800" cy="6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2" name="Google Shape;852;p61"/>
          <p:cNvSpPr>
            <a:spLocks noGrp="1"/>
          </p:cNvSpPr>
          <p:nvPr>
            <p:ph type="body" idx="16"/>
          </p:nvPr>
        </p:nvSpPr>
        <p:spPr>
          <a:xfrm>
            <a:off x="1192733" y="3320636"/>
            <a:ext cx="2746800" cy="186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3" name="Google Shape;853;p61"/>
          <p:cNvSpPr>
            <a:spLocks noGrp="1"/>
          </p:cNvSpPr>
          <p:nvPr>
            <p:ph type="body" idx="14"/>
          </p:nvPr>
        </p:nvSpPr>
        <p:spPr>
          <a:xfrm>
            <a:off x="4529884" y="2544767"/>
            <a:ext cx="2746800" cy="6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4" name="Google Shape;854;p61"/>
          <p:cNvSpPr>
            <a:spLocks noGrp="1"/>
          </p:cNvSpPr>
          <p:nvPr>
            <p:ph type="body" idx="17"/>
          </p:nvPr>
        </p:nvSpPr>
        <p:spPr>
          <a:xfrm>
            <a:off x="4529900" y="3320637"/>
            <a:ext cx="2746800" cy="186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5" name="Google Shape;855;p61"/>
          <p:cNvSpPr>
            <a:spLocks noGrp="1"/>
          </p:cNvSpPr>
          <p:nvPr>
            <p:ph type="body" idx="15"/>
          </p:nvPr>
        </p:nvSpPr>
        <p:spPr>
          <a:xfrm>
            <a:off x="7839467" y="2544767"/>
            <a:ext cx="2746800" cy="6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6" name="Google Shape;856;p61"/>
          <p:cNvSpPr>
            <a:spLocks noGrp="1"/>
          </p:cNvSpPr>
          <p:nvPr>
            <p:ph type="body" idx="18"/>
          </p:nvPr>
        </p:nvSpPr>
        <p:spPr>
          <a:xfrm>
            <a:off x="7839467" y="3320637"/>
            <a:ext cx="2746800" cy="186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7" name="Google Shape;857;p61"/>
          <p:cNvSpPr>
            <a:spLocks noGrp="1"/>
          </p:cNvSpPr>
          <p:nvPr>
            <p:ph type="title"/>
          </p:nvPr>
        </p:nvSpPr>
        <p:spPr>
          <a:xfrm>
            <a:off x="1718400" y="484800"/>
            <a:ext cx="8385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v2">
  <p:cSld name="CUSTOM_15">
    <p:spTree>
      <p:nvGrpSpPr>
        <p:cNvPr id="1" name="Shape 8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9" name="Google Shape;859;p62"/>
          <p:cNvSpPr/>
          <p:nvPr/>
        </p:nvSpPr>
        <p:spPr>
          <a:xfrm>
            <a:off x="9169444" y="3834965"/>
            <a:ext cx="2154400" cy="2145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0" name="Google Shape;860;p62"/>
          <p:cNvSpPr/>
          <p:nvPr/>
        </p:nvSpPr>
        <p:spPr>
          <a:xfrm>
            <a:off x="0" y="6383751"/>
            <a:ext cx="12192000" cy="48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1" name="Google Shape;861;p62"/>
          <p:cNvSpPr/>
          <p:nvPr/>
        </p:nvSpPr>
        <p:spPr>
          <a:xfrm>
            <a:off x="481915" y="487575"/>
            <a:ext cx="2715200" cy="270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2" name="Google Shape;862;p62"/>
          <p:cNvSpPr>
            <a:spLocks noGrp="1"/>
          </p:cNvSpPr>
          <p:nvPr>
            <p:ph type="title"/>
          </p:nvPr>
        </p:nvSpPr>
        <p:spPr>
          <a:xfrm>
            <a:off x="480000" y="2077400"/>
            <a:ext cx="11296400" cy="270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 algn="ctr">
              <a:defRPr b="1"/>
            </a:lvl1pPr>
            <a:lvl2pPr algn="ctr">
              <a:defRPr b="1">
                <a:solidFill>
                  <a:schemeClr val="dk2"/>
                </a:solidFill>
              </a:defRPr>
            </a:lvl2pPr>
            <a:lvl3pPr algn="ctr">
              <a:defRPr b="1">
                <a:solidFill>
                  <a:schemeClr val="dk2"/>
                </a:solidFill>
              </a:defRPr>
            </a:lvl3pPr>
            <a:lvl4pPr algn="ctr">
              <a:defRPr b="1">
                <a:solidFill>
                  <a:schemeClr val="dk2"/>
                </a:solidFill>
              </a:defRPr>
            </a:lvl4pPr>
            <a:lvl5pPr algn="ctr">
              <a:defRPr b="1">
                <a:solidFill>
                  <a:schemeClr val="dk2"/>
                </a:solidFill>
              </a:defRPr>
            </a:lvl5pPr>
            <a:lvl6pPr algn="ctr">
              <a:defRPr b="1">
                <a:solidFill>
                  <a:schemeClr val="dk2"/>
                </a:solidFill>
              </a:defRPr>
            </a:lvl6pPr>
            <a:lvl7pPr algn="ctr">
              <a:defRPr b="1">
                <a:solidFill>
                  <a:schemeClr val="dk2"/>
                </a:solidFill>
              </a:defRPr>
            </a:lvl7pPr>
            <a:lvl8pPr algn="ctr">
              <a:defRPr b="1">
                <a:solidFill>
                  <a:schemeClr val="dk2"/>
                </a:solidFill>
              </a:defRPr>
            </a:lvl8pPr>
            <a:lvl9pPr algn="ctr">
              <a:defRPr b="1"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63" name="Google Shape;863;p62"/>
          <p:cNvSpPr/>
          <p:nvPr/>
        </p:nvSpPr>
        <p:spPr>
          <a:xfrm>
            <a:off x="11323763" y="5962595"/>
            <a:ext cx="487200" cy="48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v1">
  <p:cSld name="CUSTOM_15_1">
    <p:spTree>
      <p:nvGrpSpPr>
        <p:cNvPr id="1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Google Shape;865;p63"/>
          <p:cNvSpPr/>
          <p:nvPr/>
        </p:nvSpPr>
        <p:spPr>
          <a:xfrm>
            <a:off x="9169444" y="3834965"/>
            <a:ext cx="2154400" cy="2145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6" name="Google Shape;866;p63"/>
          <p:cNvSpPr/>
          <p:nvPr/>
        </p:nvSpPr>
        <p:spPr>
          <a:xfrm>
            <a:off x="0" y="6383751"/>
            <a:ext cx="12192000" cy="48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7" name="Google Shape;867;p63"/>
          <p:cNvSpPr/>
          <p:nvPr/>
        </p:nvSpPr>
        <p:spPr>
          <a:xfrm>
            <a:off x="481915" y="487575"/>
            <a:ext cx="2715200" cy="270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8" name="Google Shape;868;p63"/>
          <p:cNvSpPr>
            <a:spLocks noGrp="1"/>
          </p:cNvSpPr>
          <p:nvPr>
            <p:ph type="title"/>
          </p:nvPr>
        </p:nvSpPr>
        <p:spPr>
          <a:xfrm>
            <a:off x="3558033" y="487567"/>
            <a:ext cx="7765600" cy="270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>
              <a:defRPr b="1"/>
            </a:lvl1pPr>
            <a:lvl2pPr>
              <a:defRPr b="1">
                <a:solidFill>
                  <a:schemeClr val="dk2"/>
                </a:solidFill>
              </a:defRPr>
            </a:lvl2pPr>
            <a:lvl3pPr>
              <a:defRPr b="1">
                <a:solidFill>
                  <a:schemeClr val="dk2"/>
                </a:solidFill>
              </a:defRPr>
            </a:lvl3pPr>
            <a:lvl4pPr>
              <a:defRPr b="1">
                <a:solidFill>
                  <a:schemeClr val="dk2"/>
                </a:solidFill>
              </a:defRPr>
            </a:lvl4pPr>
            <a:lvl5pPr>
              <a:defRPr b="1">
                <a:solidFill>
                  <a:schemeClr val="dk2"/>
                </a:solidFill>
              </a:defRPr>
            </a:lvl5pPr>
            <a:lvl6pPr>
              <a:defRPr b="1">
                <a:solidFill>
                  <a:schemeClr val="dk2"/>
                </a:solidFill>
              </a:defRPr>
            </a:lvl6pPr>
            <a:lvl7pPr>
              <a:defRPr b="1">
                <a:solidFill>
                  <a:schemeClr val="dk2"/>
                </a:solidFill>
              </a:defRPr>
            </a:lvl7pPr>
            <a:lvl8pPr>
              <a:defRPr b="1">
                <a:solidFill>
                  <a:schemeClr val="dk2"/>
                </a:solidFill>
              </a:defRPr>
            </a:lvl8pPr>
            <a:lvl9pPr>
              <a:defRPr b="1"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69" name="Google Shape;869;p63"/>
          <p:cNvSpPr/>
          <p:nvPr/>
        </p:nvSpPr>
        <p:spPr>
          <a:xfrm>
            <a:off x="11323763" y="5962595"/>
            <a:ext cx="487200" cy="48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0" name="Google Shape;870;p63"/>
          <p:cNvSpPr>
            <a:spLocks noGrp="1"/>
          </p:cNvSpPr>
          <p:nvPr>
            <p:ph type="body" idx="13"/>
          </p:nvPr>
        </p:nvSpPr>
        <p:spPr>
          <a:xfrm>
            <a:off x="481900" y="5260167"/>
            <a:ext cx="7658400" cy="720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you Slide">
  <p:cSld name="CUSTOM_47"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p64"/>
          <p:cNvSpPr>
            <a:spLocks noGrp="1"/>
          </p:cNvSpPr>
          <p:nvPr>
            <p:ph type="title"/>
          </p:nvPr>
        </p:nvSpPr>
        <p:spPr>
          <a:xfrm>
            <a:off x="415600" y="2273800"/>
            <a:ext cx="11360800" cy="2310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73" name="Google Shape;873;p64"/>
          <p:cNvSpPr/>
          <p:nvPr/>
        </p:nvSpPr>
        <p:spPr>
          <a:xfrm>
            <a:off x="10169600" y="0"/>
            <a:ext cx="2022400" cy="202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74" name="Google Shape;874;p64"/>
          <p:cNvSpPr/>
          <p:nvPr/>
        </p:nvSpPr>
        <p:spPr>
          <a:xfrm>
            <a:off x="9854867" y="359400"/>
            <a:ext cx="747200" cy="74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75" name="Google Shape;875;p64"/>
          <p:cNvSpPr/>
          <p:nvPr/>
        </p:nvSpPr>
        <p:spPr>
          <a:xfrm>
            <a:off x="10602067" y="1106600"/>
            <a:ext cx="370000" cy="370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876" name="Google Shape;876;p64"/>
          <p:cNvSpPr/>
          <p:nvPr/>
        </p:nvSpPr>
        <p:spPr>
          <a:xfrm>
            <a:off x="0" y="6110800"/>
            <a:ext cx="747200" cy="747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>
            <a:spLocks noGrp="1"/>
          </p:cNvSpPr>
          <p:nvPr>
            <p:ph type="ctrTitle"/>
          </p:nvPr>
        </p:nvSpPr>
        <p:spPr>
          <a:xfrm>
            <a:off x="348667" y="340310"/>
            <a:ext cx="7147200" cy="90256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Google Shape;11;p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7867033" y="0"/>
            <a:ext cx="43252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>
            <a:spLocks noGrp="1"/>
          </p:cNvSpPr>
          <p:nvPr>
            <p:ph type="body" idx="13"/>
          </p:nvPr>
        </p:nvSpPr>
        <p:spPr>
          <a:xfrm>
            <a:off x="348667" y="1514023"/>
            <a:ext cx="7147200" cy="508208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2 - Image" type="secHead">
  <p:cSld name="SECTION_HEADER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-116" y="0"/>
            <a:ext cx="7153883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3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8" name="Google Shape;18;p3"/>
          <p:cNvSpPr>
            <a:spLocks noGrp="1"/>
          </p:cNvSpPr>
          <p:nvPr>
            <p:ph type="ctrTitle"/>
          </p:nvPr>
        </p:nvSpPr>
        <p:spPr>
          <a:xfrm>
            <a:off x="354900" y="349767"/>
            <a:ext cx="638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Google Shape;19;p3"/>
          <p:cNvSpPr>
            <a:spLocks noGrp="1"/>
          </p:cNvSpPr>
          <p:nvPr>
            <p:ph type="body" idx="13"/>
          </p:nvPr>
        </p:nvSpPr>
        <p:spPr>
          <a:xfrm>
            <a:off x="354900" y="1278384"/>
            <a:ext cx="6382800" cy="502498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" name="Google Shape;17;p3"/>
          <p:cNvSpPr>
            <a:spLocks noGrp="1"/>
          </p:cNvSpPr>
          <p:nvPr>
            <p:ph type="pic" idx="12"/>
          </p:nvPr>
        </p:nvSpPr>
        <p:spPr>
          <a:xfrm>
            <a:off x="7153767" y="-25433"/>
            <a:ext cx="5038400" cy="6932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paragraphs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2" name="Google Shape;22;p4"/>
          <p:cNvSpPr/>
          <p:nvPr/>
        </p:nvSpPr>
        <p:spPr>
          <a:xfrm>
            <a:off x="0" y="0"/>
            <a:ext cx="4306800" cy="3406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4"/>
          <p:cNvSpPr>
            <a:spLocks noGrp="1"/>
          </p:cNvSpPr>
          <p:nvPr>
            <p:ph type="ctrTitle"/>
          </p:nvPr>
        </p:nvSpPr>
        <p:spPr>
          <a:xfrm>
            <a:off x="337916" y="310719"/>
            <a:ext cx="3630968" cy="2694517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" name="Google Shape;24;p4"/>
          <p:cNvSpPr>
            <a:spLocks noGrp="1"/>
          </p:cNvSpPr>
          <p:nvPr>
            <p:ph type="body" idx="13"/>
          </p:nvPr>
        </p:nvSpPr>
        <p:spPr>
          <a:xfrm>
            <a:off x="5044800" y="314033"/>
            <a:ext cx="6836482" cy="8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" name="Google Shape;25;p4"/>
          <p:cNvSpPr>
            <a:spLocks noGrp="1"/>
          </p:cNvSpPr>
          <p:nvPr>
            <p:ph type="body" idx="14"/>
          </p:nvPr>
        </p:nvSpPr>
        <p:spPr>
          <a:xfrm>
            <a:off x="5044800" y="2441782"/>
            <a:ext cx="6836482" cy="8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" name="Google Shape;26;p4"/>
          <p:cNvSpPr>
            <a:spLocks noGrp="1"/>
          </p:cNvSpPr>
          <p:nvPr>
            <p:ph type="body" idx="15"/>
          </p:nvPr>
        </p:nvSpPr>
        <p:spPr>
          <a:xfrm>
            <a:off x="5044800" y="4569533"/>
            <a:ext cx="6836482" cy="8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" type="twoColTx">
  <p:cSld name="TITLE_AND_TWO_COLUMNS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9" name="Google Shape;29;p5"/>
          <p:cNvSpPr/>
          <p:nvPr/>
        </p:nvSpPr>
        <p:spPr>
          <a:xfrm>
            <a:off x="11221133" y="0"/>
            <a:ext cx="9712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5"/>
          <p:cNvSpPr/>
          <p:nvPr/>
        </p:nvSpPr>
        <p:spPr>
          <a:xfrm>
            <a:off x="-333" y="0"/>
            <a:ext cx="9712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5"/>
          <p:cNvSpPr>
            <a:spLocks noGrp="1"/>
          </p:cNvSpPr>
          <p:nvPr>
            <p:ph type="ctrTitle"/>
          </p:nvPr>
        </p:nvSpPr>
        <p:spPr>
          <a:xfrm>
            <a:off x="1948800" y="340832"/>
            <a:ext cx="829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Google Shape;32;p5"/>
          <p:cNvSpPr/>
          <p:nvPr/>
        </p:nvSpPr>
        <p:spPr>
          <a:xfrm>
            <a:off x="1951000" y="1415645"/>
            <a:ext cx="3799200" cy="146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5"/>
          <p:cNvSpPr/>
          <p:nvPr/>
        </p:nvSpPr>
        <p:spPr>
          <a:xfrm>
            <a:off x="6441800" y="1415645"/>
            <a:ext cx="3799200" cy="146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5"/>
          <p:cNvSpPr>
            <a:spLocks noGrp="1"/>
          </p:cNvSpPr>
          <p:nvPr>
            <p:ph type="body" idx="13"/>
          </p:nvPr>
        </p:nvSpPr>
        <p:spPr>
          <a:xfrm>
            <a:off x="1948800" y="1760767"/>
            <a:ext cx="3801600" cy="67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" name="Google Shape;35;p5"/>
          <p:cNvSpPr>
            <a:spLocks noGrp="1"/>
          </p:cNvSpPr>
          <p:nvPr>
            <p:ph type="body" idx="15"/>
          </p:nvPr>
        </p:nvSpPr>
        <p:spPr>
          <a:xfrm>
            <a:off x="1948800" y="2552767"/>
            <a:ext cx="3801600" cy="378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" name="Google Shape;36;p5"/>
          <p:cNvSpPr>
            <a:spLocks noGrp="1"/>
          </p:cNvSpPr>
          <p:nvPr>
            <p:ph type="body" idx="14"/>
          </p:nvPr>
        </p:nvSpPr>
        <p:spPr>
          <a:xfrm>
            <a:off x="6441600" y="1760767"/>
            <a:ext cx="3801600" cy="67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" name="Google Shape;37;p5"/>
          <p:cNvSpPr>
            <a:spLocks noGrp="1"/>
          </p:cNvSpPr>
          <p:nvPr>
            <p:ph type="body" idx="16"/>
          </p:nvPr>
        </p:nvSpPr>
        <p:spPr>
          <a:xfrm>
            <a:off x="6441600" y="2552767"/>
            <a:ext cx="3801600" cy="378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 Image" type="titleOnly">
  <p:cSld name="TITLE_ONLY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6"/>
          <p:cNvSpPr/>
          <p:nvPr/>
        </p:nvSpPr>
        <p:spPr>
          <a:xfrm>
            <a:off x="8116700" y="0"/>
            <a:ext cx="4076000" cy="4603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6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1" name="Google Shape;41;p6"/>
          <p:cNvSpPr>
            <a:spLocks noGrp="1"/>
          </p:cNvSpPr>
          <p:nvPr>
            <p:ph type="pic" idx="12"/>
          </p:nvPr>
        </p:nvSpPr>
        <p:spPr>
          <a:xfrm>
            <a:off x="8116700" y="1310267"/>
            <a:ext cx="3691200" cy="207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2" name="Google Shape;42;p6"/>
          <p:cNvSpPr>
            <a:spLocks noGrp="1"/>
          </p:cNvSpPr>
          <p:nvPr>
            <p:ph type="ctrTitle"/>
          </p:nvPr>
        </p:nvSpPr>
        <p:spPr>
          <a:xfrm>
            <a:off x="310717" y="337536"/>
            <a:ext cx="7367199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3" name="Google Shape;43;p6"/>
          <p:cNvSpPr>
            <a:spLocks noGrp="1"/>
          </p:cNvSpPr>
          <p:nvPr>
            <p:ph type="body" idx="13"/>
          </p:nvPr>
        </p:nvSpPr>
        <p:spPr>
          <a:xfrm>
            <a:off x="310718" y="1310267"/>
            <a:ext cx="7367200" cy="465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" name="Google Shape;44;p6"/>
          <p:cNvSpPr>
            <a:spLocks noGrp="1"/>
          </p:cNvSpPr>
          <p:nvPr>
            <p:ph type="body" idx="14"/>
          </p:nvPr>
        </p:nvSpPr>
        <p:spPr>
          <a:xfrm>
            <a:off x="310718" y="1888384"/>
            <a:ext cx="7367200" cy="15004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" name="Google Shape;45;p6"/>
          <p:cNvSpPr>
            <a:spLocks noGrp="1"/>
          </p:cNvSpPr>
          <p:nvPr>
            <p:ph type="body" idx="15"/>
          </p:nvPr>
        </p:nvSpPr>
        <p:spPr>
          <a:xfrm>
            <a:off x="310718" y="4022400"/>
            <a:ext cx="7367200" cy="465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" name="Google Shape;46;p6"/>
          <p:cNvSpPr>
            <a:spLocks noGrp="1"/>
          </p:cNvSpPr>
          <p:nvPr>
            <p:ph type="body" idx="16"/>
          </p:nvPr>
        </p:nvSpPr>
        <p:spPr>
          <a:xfrm>
            <a:off x="310718" y="4600400"/>
            <a:ext cx="7367200" cy="15004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" name="Google Shape;47;p6"/>
          <p:cNvSpPr>
            <a:spLocks noGrp="1"/>
          </p:cNvSpPr>
          <p:nvPr>
            <p:ph type="pic" idx="22"/>
          </p:nvPr>
        </p:nvSpPr>
        <p:spPr>
          <a:xfrm>
            <a:off x="8116700" y="4022400"/>
            <a:ext cx="3691200" cy="207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2">
  <p:cSld name="ONE_COLUMN_TEXT">
    <p:bg>
      <p:bgPr>
        <a:solidFill>
          <a:schemeClr val="lt2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0" name="Google Shape;50;p7"/>
          <p:cNvSpPr/>
          <p:nvPr/>
        </p:nvSpPr>
        <p:spPr>
          <a:xfrm rot="5400000">
            <a:off x="5516667" y="-1379667"/>
            <a:ext cx="249200" cy="2985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7"/>
          <p:cNvSpPr/>
          <p:nvPr/>
        </p:nvSpPr>
        <p:spPr>
          <a:xfrm rot="5400000">
            <a:off x="9798333" y="-1361067"/>
            <a:ext cx="286400" cy="2985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7"/>
          <p:cNvSpPr/>
          <p:nvPr/>
        </p:nvSpPr>
        <p:spPr>
          <a:xfrm rot="5400000">
            <a:off x="5496467" y="5223800"/>
            <a:ext cx="289600" cy="2985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7"/>
          <p:cNvSpPr/>
          <p:nvPr/>
        </p:nvSpPr>
        <p:spPr>
          <a:xfrm rot="5400000">
            <a:off x="9798333" y="5222200"/>
            <a:ext cx="286400" cy="2985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7"/>
          <p:cNvSpPr>
            <a:spLocks noGrp="1"/>
          </p:cNvSpPr>
          <p:nvPr>
            <p:ph type="ctrTitle"/>
          </p:nvPr>
        </p:nvSpPr>
        <p:spPr>
          <a:xfrm>
            <a:off x="301756" y="274732"/>
            <a:ext cx="3441311" cy="359968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5" name="Google Shape;55;p7"/>
          <p:cNvSpPr>
            <a:spLocks noGrp="1"/>
          </p:cNvSpPr>
          <p:nvPr>
            <p:ph type="body" idx="13"/>
          </p:nvPr>
        </p:nvSpPr>
        <p:spPr>
          <a:xfrm>
            <a:off x="4104000" y="323018"/>
            <a:ext cx="3072000" cy="81481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" name="Google Shape;56;p7"/>
          <p:cNvSpPr>
            <a:spLocks noGrp="1"/>
          </p:cNvSpPr>
          <p:nvPr>
            <p:ph type="body" idx="15"/>
          </p:nvPr>
        </p:nvSpPr>
        <p:spPr>
          <a:xfrm>
            <a:off x="4104000" y="1253765"/>
            <a:ext cx="3072000" cy="520225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" name="Google Shape;57;p7"/>
          <p:cNvSpPr>
            <a:spLocks noGrp="1"/>
          </p:cNvSpPr>
          <p:nvPr>
            <p:ph type="body" idx="14"/>
          </p:nvPr>
        </p:nvSpPr>
        <p:spPr>
          <a:xfrm>
            <a:off x="8404800" y="323018"/>
            <a:ext cx="3072000" cy="81481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8" name="Google Shape;58;p7"/>
          <p:cNvSpPr>
            <a:spLocks noGrp="1"/>
          </p:cNvSpPr>
          <p:nvPr>
            <p:ph type="body" idx="16"/>
          </p:nvPr>
        </p:nvSpPr>
        <p:spPr>
          <a:xfrm>
            <a:off x="8404800" y="1253765"/>
            <a:ext cx="3072000" cy="520225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3">
  <p:cSld name="MAIN_POINT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8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1" name="Google Shape;61;p8"/>
          <p:cNvSpPr/>
          <p:nvPr/>
        </p:nvSpPr>
        <p:spPr>
          <a:xfrm rot="5400000">
            <a:off x="-652167" y="1684800"/>
            <a:ext cx="5917200" cy="3501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8"/>
          <p:cNvSpPr/>
          <p:nvPr/>
        </p:nvSpPr>
        <p:spPr>
          <a:xfrm>
            <a:off x="721135" y="619100"/>
            <a:ext cx="3170400" cy="146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8"/>
          <p:cNvSpPr/>
          <p:nvPr/>
        </p:nvSpPr>
        <p:spPr>
          <a:xfrm>
            <a:off x="721135" y="6097700"/>
            <a:ext cx="3170400" cy="146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8"/>
          <p:cNvSpPr/>
          <p:nvPr/>
        </p:nvSpPr>
        <p:spPr>
          <a:xfrm rot="5400000">
            <a:off x="3137400" y="1678400"/>
            <a:ext cx="5917200" cy="3501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8"/>
          <p:cNvSpPr/>
          <p:nvPr/>
        </p:nvSpPr>
        <p:spPr>
          <a:xfrm>
            <a:off x="4510701" y="612700"/>
            <a:ext cx="3170400" cy="146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8"/>
          <p:cNvSpPr/>
          <p:nvPr/>
        </p:nvSpPr>
        <p:spPr>
          <a:xfrm>
            <a:off x="4510701" y="6091300"/>
            <a:ext cx="3170400" cy="146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8"/>
          <p:cNvSpPr>
            <a:spLocks noGrp="1"/>
          </p:cNvSpPr>
          <p:nvPr>
            <p:ph type="body" idx="14"/>
          </p:nvPr>
        </p:nvSpPr>
        <p:spPr>
          <a:xfrm>
            <a:off x="720000" y="910500"/>
            <a:ext cx="3172800" cy="79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" name="Google Shape;68;p8"/>
          <p:cNvSpPr>
            <a:spLocks noGrp="1"/>
          </p:cNvSpPr>
          <p:nvPr>
            <p:ph type="body" idx="16"/>
          </p:nvPr>
        </p:nvSpPr>
        <p:spPr>
          <a:xfrm>
            <a:off x="720000" y="1845101"/>
            <a:ext cx="3172800" cy="402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9" name="Google Shape;69;p8"/>
          <p:cNvSpPr>
            <a:spLocks noGrp="1"/>
          </p:cNvSpPr>
          <p:nvPr>
            <p:ph type="body" idx="13"/>
          </p:nvPr>
        </p:nvSpPr>
        <p:spPr>
          <a:xfrm>
            <a:off x="4512000" y="905700"/>
            <a:ext cx="3172800" cy="79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0" name="Google Shape;70;p8"/>
          <p:cNvSpPr>
            <a:spLocks noGrp="1"/>
          </p:cNvSpPr>
          <p:nvPr>
            <p:ph type="body" idx="15"/>
          </p:nvPr>
        </p:nvSpPr>
        <p:spPr>
          <a:xfrm>
            <a:off x="4512000" y="1839799"/>
            <a:ext cx="3172800" cy="402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1" name="Google Shape;71;p8"/>
          <p:cNvSpPr>
            <a:spLocks noGrp="1"/>
          </p:cNvSpPr>
          <p:nvPr>
            <p:ph type="ctrTitle"/>
          </p:nvPr>
        </p:nvSpPr>
        <p:spPr>
          <a:xfrm>
            <a:off x="8135999" y="942267"/>
            <a:ext cx="3760627" cy="329036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 No Image">
  <p:cSld name="SECTION_TITLE_AND_DESCRIPTION">
    <p:bg>
      <p:bgPr>
        <a:solidFill>
          <a:schemeClr val="lt2"/>
        </a:solid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9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74" name="Google Shape;74;p9"/>
          <p:cNvSpPr/>
          <p:nvPr/>
        </p:nvSpPr>
        <p:spPr>
          <a:xfrm>
            <a:off x="0" y="0"/>
            <a:ext cx="38756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9"/>
          <p:cNvSpPr>
            <a:spLocks noGrp="1"/>
          </p:cNvSpPr>
          <p:nvPr>
            <p:ph type="ctrTitle"/>
          </p:nvPr>
        </p:nvSpPr>
        <p:spPr>
          <a:xfrm>
            <a:off x="310718" y="310719"/>
            <a:ext cx="3177600" cy="429898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6" name="Google Shape;76;p9"/>
          <p:cNvSpPr>
            <a:spLocks noGrp="1"/>
          </p:cNvSpPr>
          <p:nvPr>
            <p:ph type="body" idx="13"/>
          </p:nvPr>
        </p:nvSpPr>
        <p:spPr>
          <a:xfrm>
            <a:off x="4186318" y="307131"/>
            <a:ext cx="7694964" cy="624014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">
  <p:cSld name="CAPTION_ONLY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0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79" name="Google Shape;79;p10"/>
          <p:cNvSpPr/>
          <p:nvPr/>
        </p:nvSpPr>
        <p:spPr>
          <a:xfrm>
            <a:off x="0" y="0"/>
            <a:ext cx="4057200" cy="3992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0"/>
          <p:cNvSpPr>
            <a:spLocks noGrp="1"/>
          </p:cNvSpPr>
          <p:nvPr>
            <p:ph type="pic" idx="12"/>
          </p:nvPr>
        </p:nvSpPr>
        <p:spPr>
          <a:xfrm>
            <a:off x="0" y="3993600"/>
            <a:ext cx="4056000" cy="2865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81" name="Google Shape;81;p10"/>
          <p:cNvSpPr>
            <a:spLocks noGrp="1"/>
          </p:cNvSpPr>
          <p:nvPr>
            <p:ph type="ctrTitle"/>
          </p:nvPr>
        </p:nvSpPr>
        <p:spPr>
          <a:xfrm>
            <a:off x="310717" y="335268"/>
            <a:ext cx="3497711" cy="309373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2" name="Google Shape;82;p10"/>
          <p:cNvSpPr>
            <a:spLocks noGrp="1"/>
          </p:cNvSpPr>
          <p:nvPr>
            <p:ph type="body" idx="13"/>
          </p:nvPr>
        </p:nvSpPr>
        <p:spPr>
          <a:xfrm>
            <a:off x="4393098" y="310719"/>
            <a:ext cx="7486983" cy="627634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2">
  <p:cSld name="BIG_NUMBER">
    <p:bg>
      <p:bgPr>
        <a:solidFill>
          <a:schemeClr val="lt2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1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5" name="Google Shape;85;p11"/>
          <p:cNvSpPr/>
          <p:nvPr/>
        </p:nvSpPr>
        <p:spPr>
          <a:xfrm>
            <a:off x="-12647" y="604033"/>
            <a:ext cx="5733600" cy="5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1"/>
          <p:cNvSpPr>
            <a:spLocks noGrp="1"/>
          </p:cNvSpPr>
          <p:nvPr>
            <p:ph type="ctrTitle"/>
          </p:nvPr>
        </p:nvSpPr>
        <p:spPr>
          <a:xfrm>
            <a:off x="313320" y="833333"/>
            <a:ext cx="5415897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7" name="Google Shape;87;p11"/>
          <p:cNvSpPr>
            <a:spLocks noGrp="1"/>
          </p:cNvSpPr>
          <p:nvPr>
            <p:ph type="body" idx="13"/>
          </p:nvPr>
        </p:nvSpPr>
        <p:spPr>
          <a:xfrm>
            <a:off x="313336" y="1681900"/>
            <a:ext cx="5415897" cy="440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8" name="Google Shape;88;p11"/>
          <p:cNvSpPr>
            <a:spLocks noGrp="1"/>
          </p:cNvSpPr>
          <p:nvPr>
            <p:ph type="pic" idx="12"/>
          </p:nvPr>
        </p:nvSpPr>
        <p:spPr>
          <a:xfrm>
            <a:off x="6462608" y="-13"/>
            <a:ext cx="5733600" cy="5817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89" name="Google Shape;89;p11"/>
          <p:cNvSpPr/>
          <p:nvPr/>
        </p:nvSpPr>
        <p:spPr>
          <a:xfrm>
            <a:off x="6462767" y="5817767"/>
            <a:ext cx="5733600" cy="265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" type="blank">
  <p:cSld name="BLANK">
    <p:bg>
      <p:bgPr>
        <a:solidFill>
          <a:schemeClr val="lt2"/>
        </a:solid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2" name="Google Shape;92;p12"/>
          <p:cNvSpPr/>
          <p:nvPr/>
        </p:nvSpPr>
        <p:spPr>
          <a:xfrm rot="5400000">
            <a:off x="2677800" y="-126749"/>
            <a:ext cx="133600" cy="2985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12"/>
          <p:cNvSpPr/>
          <p:nvPr/>
        </p:nvSpPr>
        <p:spPr>
          <a:xfrm rot="5400000">
            <a:off x="2677800" y="5298600"/>
            <a:ext cx="133600" cy="2985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2"/>
          <p:cNvSpPr/>
          <p:nvPr/>
        </p:nvSpPr>
        <p:spPr>
          <a:xfrm rot="5400000">
            <a:off x="6029200" y="-126749"/>
            <a:ext cx="133600" cy="2985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2"/>
          <p:cNvSpPr/>
          <p:nvPr/>
        </p:nvSpPr>
        <p:spPr>
          <a:xfrm rot="5400000">
            <a:off x="6030400" y="5298600"/>
            <a:ext cx="133600" cy="2985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2"/>
          <p:cNvSpPr/>
          <p:nvPr/>
        </p:nvSpPr>
        <p:spPr>
          <a:xfrm rot="5400000">
            <a:off x="9380600" y="-126749"/>
            <a:ext cx="133600" cy="29852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2"/>
          <p:cNvSpPr/>
          <p:nvPr/>
        </p:nvSpPr>
        <p:spPr>
          <a:xfrm rot="5400000">
            <a:off x="9381800" y="5298600"/>
            <a:ext cx="133600" cy="29852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2"/>
          <p:cNvSpPr>
            <a:spLocks noGrp="1"/>
          </p:cNvSpPr>
          <p:nvPr>
            <p:ph type="ctrTitle"/>
          </p:nvPr>
        </p:nvSpPr>
        <p:spPr>
          <a:xfrm>
            <a:off x="1255200" y="297933"/>
            <a:ext cx="9686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9" name="Google Shape;99;p12"/>
          <p:cNvSpPr>
            <a:spLocks noGrp="1"/>
          </p:cNvSpPr>
          <p:nvPr>
            <p:ph type="body" idx="13"/>
          </p:nvPr>
        </p:nvSpPr>
        <p:spPr>
          <a:xfrm>
            <a:off x="1257600" y="1649167"/>
            <a:ext cx="2980800" cy="79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0" name="Google Shape;100;p12"/>
          <p:cNvSpPr>
            <a:spLocks noGrp="1"/>
          </p:cNvSpPr>
          <p:nvPr>
            <p:ph type="body" idx="16"/>
          </p:nvPr>
        </p:nvSpPr>
        <p:spPr>
          <a:xfrm>
            <a:off x="1256400" y="2676367"/>
            <a:ext cx="2980800" cy="376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1" name="Google Shape;101;p12"/>
          <p:cNvSpPr>
            <a:spLocks noGrp="1"/>
          </p:cNvSpPr>
          <p:nvPr>
            <p:ph type="body" idx="14"/>
          </p:nvPr>
        </p:nvSpPr>
        <p:spPr>
          <a:xfrm>
            <a:off x="4608000" y="1649167"/>
            <a:ext cx="2980800" cy="79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2" name="Google Shape;102;p12"/>
          <p:cNvSpPr>
            <a:spLocks noGrp="1"/>
          </p:cNvSpPr>
          <p:nvPr>
            <p:ph type="body" idx="17"/>
          </p:nvPr>
        </p:nvSpPr>
        <p:spPr>
          <a:xfrm>
            <a:off x="4608000" y="2676367"/>
            <a:ext cx="2980800" cy="376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3" name="Google Shape;103;p12"/>
          <p:cNvSpPr>
            <a:spLocks noGrp="1"/>
          </p:cNvSpPr>
          <p:nvPr>
            <p:ph type="body" idx="15"/>
          </p:nvPr>
        </p:nvSpPr>
        <p:spPr>
          <a:xfrm>
            <a:off x="7958400" y="1649167"/>
            <a:ext cx="2980800" cy="79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4" name="Google Shape;104;p12"/>
          <p:cNvSpPr>
            <a:spLocks noGrp="1"/>
          </p:cNvSpPr>
          <p:nvPr>
            <p:ph type="body" idx="18"/>
          </p:nvPr>
        </p:nvSpPr>
        <p:spPr>
          <a:xfrm>
            <a:off x="7958400" y="2676367"/>
            <a:ext cx="2980800" cy="376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2">
  <p:cSld name="CUSTOM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3"/>
          <p:cNvSpPr/>
          <p:nvPr/>
        </p:nvSpPr>
        <p:spPr>
          <a:xfrm>
            <a:off x="1320000" y="0"/>
            <a:ext cx="9427200" cy="185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3"/>
          <p:cNvSpPr/>
          <p:nvPr/>
        </p:nvSpPr>
        <p:spPr>
          <a:xfrm>
            <a:off x="1320000" y="6672800"/>
            <a:ext cx="9427200" cy="185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08" name="Google Shape;108;p13"/>
          <p:cNvCxnSpPr/>
          <p:nvPr/>
        </p:nvCxnSpPr>
        <p:spPr>
          <a:xfrm>
            <a:off x="4342867" y="1570767"/>
            <a:ext cx="0" cy="47080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9" name="Google Shape;109;p13"/>
          <p:cNvCxnSpPr/>
          <p:nvPr/>
        </p:nvCxnSpPr>
        <p:spPr>
          <a:xfrm>
            <a:off x="7704467" y="1570767"/>
            <a:ext cx="0" cy="47080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0" name="Google Shape;110;p13"/>
          <p:cNvSpPr>
            <a:spLocks noGrp="1"/>
          </p:cNvSpPr>
          <p:nvPr>
            <p:ph type="ctrTitle"/>
          </p:nvPr>
        </p:nvSpPr>
        <p:spPr>
          <a:xfrm>
            <a:off x="1320000" y="362567"/>
            <a:ext cx="942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1" name="Google Shape;111;p13"/>
          <p:cNvSpPr>
            <a:spLocks noGrp="1"/>
          </p:cNvSpPr>
          <p:nvPr>
            <p:ph type="body" idx="13"/>
          </p:nvPr>
        </p:nvSpPr>
        <p:spPr>
          <a:xfrm>
            <a:off x="1320000" y="1872000"/>
            <a:ext cx="2683200" cy="74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2" name="Google Shape;112;p13"/>
          <p:cNvSpPr>
            <a:spLocks noGrp="1"/>
          </p:cNvSpPr>
          <p:nvPr>
            <p:ph type="body" idx="16"/>
          </p:nvPr>
        </p:nvSpPr>
        <p:spPr>
          <a:xfrm>
            <a:off x="1320000" y="2829215"/>
            <a:ext cx="2683200" cy="311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3" name="Google Shape;113;p13"/>
          <p:cNvSpPr>
            <a:spLocks noGrp="1"/>
          </p:cNvSpPr>
          <p:nvPr>
            <p:ph type="body" idx="14"/>
          </p:nvPr>
        </p:nvSpPr>
        <p:spPr>
          <a:xfrm>
            <a:off x="4694400" y="1872000"/>
            <a:ext cx="2683200" cy="74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4" name="Google Shape;114;p13"/>
          <p:cNvSpPr>
            <a:spLocks noGrp="1"/>
          </p:cNvSpPr>
          <p:nvPr>
            <p:ph type="body" idx="17"/>
          </p:nvPr>
        </p:nvSpPr>
        <p:spPr>
          <a:xfrm>
            <a:off x="4694400" y="2829215"/>
            <a:ext cx="2683200" cy="311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5" name="Google Shape;115;p13"/>
          <p:cNvSpPr>
            <a:spLocks noGrp="1"/>
          </p:cNvSpPr>
          <p:nvPr>
            <p:ph type="body" idx="15"/>
          </p:nvPr>
        </p:nvSpPr>
        <p:spPr>
          <a:xfrm>
            <a:off x="8064000" y="1872000"/>
            <a:ext cx="2683200" cy="74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6" name="Google Shape;116;p13"/>
          <p:cNvSpPr>
            <a:spLocks noGrp="1"/>
          </p:cNvSpPr>
          <p:nvPr>
            <p:ph type="body" idx="18"/>
          </p:nvPr>
        </p:nvSpPr>
        <p:spPr>
          <a:xfrm>
            <a:off x="8064000" y="2829215"/>
            <a:ext cx="2683200" cy="311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">
  <p:cSld name="CUSTOM_1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4"/>
          <p:cNvSpPr/>
          <p:nvPr/>
        </p:nvSpPr>
        <p:spPr>
          <a:xfrm>
            <a:off x="4060000" y="471800"/>
            <a:ext cx="8132000" cy="5914400"/>
          </a:xfrm>
          <a:prstGeom prst="roundRect">
            <a:avLst>
              <a:gd name="adj" fmla="val 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14"/>
          <p:cNvSpPr/>
          <p:nvPr/>
        </p:nvSpPr>
        <p:spPr>
          <a:xfrm rot="10800000">
            <a:off x="4537633" y="976000"/>
            <a:ext cx="94800" cy="1085200"/>
          </a:xfrm>
          <a:prstGeom prst="roundRect">
            <a:avLst>
              <a:gd name="adj" fmla="val 0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14"/>
          <p:cNvSpPr/>
          <p:nvPr/>
        </p:nvSpPr>
        <p:spPr>
          <a:xfrm rot="10800000">
            <a:off x="4537633" y="2886400"/>
            <a:ext cx="94800" cy="10852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accent4"/>
              </a:solidFill>
            </a:endParaRPr>
          </a:p>
        </p:txBody>
      </p:sp>
      <p:sp>
        <p:nvSpPr>
          <p:cNvPr id="121" name="Google Shape;121;p14"/>
          <p:cNvSpPr/>
          <p:nvPr/>
        </p:nvSpPr>
        <p:spPr>
          <a:xfrm rot="10800000">
            <a:off x="4537633" y="4799200"/>
            <a:ext cx="94800" cy="10852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14"/>
          <p:cNvSpPr>
            <a:spLocks noGrp="1"/>
          </p:cNvSpPr>
          <p:nvPr>
            <p:ph type="body" idx="13"/>
          </p:nvPr>
        </p:nvSpPr>
        <p:spPr>
          <a:xfrm>
            <a:off x="5083200" y="792000"/>
            <a:ext cx="6412800" cy="59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3" name="Google Shape;123;p14"/>
          <p:cNvSpPr>
            <a:spLocks noGrp="1"/>
          </p:cNvSpPr>
          <p:nvPr>
            <p:ph type="body" idx="14"/>
          </p:nvPr>
        </p:nvSpPr>
        <p:spPr>
          <a:xfrm>
            <a:off x="5083200" y="1387200"/>
            <a:ext cx="6412800" cy="86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" name="Google Shape;124;p14"/>
          <p:cNvSpPr>
            <a:spLocks noGrp="1"/>
          </p:cNvSpPr>
          <p:nvPr>
            <p:ph type="body" idx="15"/>
          </p:nvPr>
        </p:nvSpPr>
        <p:spPr>
          <a:xfrm>
            <a:off x="5083200" y="2702400"/>
            <a:ext cx="6412800" cy="59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5" name="Google Shape;125;p14"/>
          <p:cNvSpPr>
            <a:spLocks noGrp="1"/>
          </p:cNvSpPr>
          <p:nvPr>
            <p:ph type="body" idx="16"/>
          </p:nvPr>
        </p:nvSpPr>
        <p:spPr>
          <a:xfrm>
            <a:off x="5083200" y="3297600"/>
            <a:ext cx="6412800" cy="86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6" name="Google Shape;126;p14"/>
          <p:cNvSpPr>
            <a:spLocks noGrp="1"/>
          </p:cNvSpPr>
          <p:nvPr>
            <p:ph type="body" idx="17"/>
          </p:nvPr>
        </p:nvSpPr>
        <p:spPr>
          <a:xfrm>
            <a:off x="5083200" y="4617600"/>
            <a:ext cx="6412800" cy="59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7" name="Google Shape;127;p14"/>
          <p:cNvSpPr>
            <a:spLocks noGrp="1"/>
          </p:cNvSpPr>
          <p:nvPr>
            <p:ph type="body" idx="18"/>
          </p:nvPr>
        </p:nvSpPr>
        <p:spPr>
          <a:xfrm>
            <a:off x="5083200" y="5212800"/>
            <a:ext cx="6412800" cy="86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8" name="Google Shape;128;p14"/>
          <p:cNvSpPr>
            <a:spLocks noGrp="1"/>
          </p:cNvSpPr>
          <p:nvPr>
            <p:ph type="ctrTitle"/>
          </p:nvPr>
        </p:nvSpPr>
        <p:spPr>
          <a:xfrm>
            <a:off x="310717" y="798012"/>
            <a:ext cx="3431723" cy="293158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 1 Image">
  <p:cSld name="CUSTOM_2">
    <p:bg>
      <p:bgPr>
        <a:solidFill>
          <a:schemeClr val="lt2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0" name="Google Shape;130;p15"/>
          <p:cNvCxnSpPr/>
          <p:nvPr/>
        </p:nvCxnSpPr>
        <p:spPr>
          <a:xfrm>
            <a:off x="4342867" y="1570767"/>
            <a:ext cx="0" cy="47080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1" name="Google Shape;131;p15"/>
          <p:cNvCxnSpPr/>
          <p:nvPr/>
        </p:nvCxnSpPr>
        <p:spPr>
          <a:xfrm>
            <a:off x="7704467" y="1570767"/>
            <a:ext cx="0" cy="47080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2" name="Google Shape;132;p15"/>
          <p:cNvSpPr>
            <a:spLocks noGrp="1"/>
          </p:cNvSpPr>
          <p:nvPr>
            <p:ph type="pic" idx="12"/>
          </p:nvPr>
        </p:nvSpPr>
        <p:spPr>
          <a:xfrm>
            <a:off x="1320000" y="1569600"/>
            <a:ext cx="2683200" cy="110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133" name="Google Shape;133;p15"/>
          <p:cNvSpPr/>
          <p:nvPr/>
        </p:nvSpPr>
        <p:spPr>
          <a:xfrm>
            <a:off x="1320467" y="1487567"/>
            <a:ext cx="2683200" cy="83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5"/>
          <p:cNvSpPr>
            <a:spLocks noGrp="1"/>
          </p:cNvSpPr>
          <p:nvPr>
            <p:ph type="body" idx="13"/>
          </p:nvPr>
        </p:nvSpPr>
        <p:spPr>
          <a:xfrm>
            <a:off x="1320000" y="2827200"/>
            <a:ext cx="268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5" name="Google Shape;135;p15"/>
          <p:cNvSpPr>
            <a:spLocks noGrp="1"/>
          </p:cNvSpPr>
          <p:nvPr>
            <p:ph type="body" idx="16"/>
          </p:nvPr>
        </p:nvSpPr>
        <p:spPr>
          <a:xfrm>
            <a:off x="1320000" y="3638400"/>
            <a:ext cx="2683200" cy="26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6" name="Google Shape;136;p15"/>
          <p:cNvSpPr>
            <a:spLocks noGrp="1"/>
          </p:cNvSpPr>
          <p:nvPr>
            <p:ph type="pic" idx="22"/>
          </p:nvPr>
        </p:nvSpPr>
        <p:spPr>
          <a:xfrm>
            <a:off x="4680000" y="1570033"/>
            <a:ext cx="2683200" cy="110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137" name="Google Shape;137;p15"/>
          <p:cNvSpPr/>
          <p:nvPr/>
        </p:nvSpPr>
        <p:spPr>
          <a:xfrm>
            <a:off x="4680467" y="1488000"/>
            <a:ext cx="2683200" cy="83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15"/>
          <p:cNvSpPr>
            <a:spLocks noGrp="1"/>
          </p:cNvSpPr>
          <p:nvPr>
            <p:ph type="body" idx="14"/>
          </p:nvPr>
        </p:nvSpPr>
        <p:spPr>
          <a:xfrm>
            <a:off x="4680000" y="2827633"/>
            <a:ext cx="268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9" name="Google Shape;139;p15"/>
          <p:cNvSpPr>
            <a:spLocks noGrp="1"/>
          </p:cNvSpPr>
          <p:nvPr>
            <p:ph type="body" idx="17"/>
          </p:nvPr>
        </p:nvSpPr>
        <p:spPr>
          <a:xfrm>
            <a:off x="4680000" y="3638833"/>
            <a:ext cx="2683200" cy="26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0" name="Google Shape;140;p15"/>
          <p:cNvSpPr>
            <a:spLocks noGrp="1"/>
          </p:cNvSpPr>
          <p:nvPr>
            <p:ph type="pic" idx="32"/>
          </p:nvPr>
        </p:nvSpPr>
        <p:spPr>
          <a:xfrm>
            <a:off x="8044800" y="1570033"/>
            <a:ext cx="2683200" cy="110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141" name="Google Shape;141;p15"/>
          <p:cNvSpPr/>
          <p:nvPr/>
        </p:nvSpPr>
        <p:spPr>
          <a:xfrm>
            <a:off x="8045267" y="1488000"/>
            <a:ext cx="2683200" cy="83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15"/>
          <p:cNvSpPr>
            <a:spLocks noGrp="1"/>
          </p:cNvSpPr>
          <p:nvPr>
            <p:ph type="body" idx="15"/>
          </p:nvPr>
        </p:nvSpPr>
        <p:spPr>
          <a:xfrm>
            <a:off x="8044800" y="2827633"/>
            <a:ext cx="268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3" name="Google Shape;143;p15"/>
          <p:cNvSpPr>
            <a:spLocks noGrp="1"/>
          </p:cNvSpPr>
          <p:nvPr>
            <p:ph type="body" idx="18"/>
          </p:nvPr>
        </p:nvSpPr>
        <p:spPr>
          <a:xfrm>
            <a:off x="8044800" y="3638833"/>
            <a:ext cx="2683200" cy="26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4" name="Google Shape;144;p15"/>
          <p:cNvSpPr>
            <a:spLocks noGrp="1"/>
          </p:cNvSpPr>
          <p:nvPr>
            <p:ph type="ctrTitle"/>
          </p:nvPr>
        </p:nvSpPr>
        <p:spPr>
          <a:xfrm>
            <a:off x="1308000" y="352151"/>
            <a:ext cx="942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2">
  <p:cSld name="CUSTOM_3"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6"/>
          <p:cNvSpPr/>
          <p:nvPr/>
        </p:nvSpPr>
        <p:spPr>
          <a:xfrm>
            <a:off x="0" y="2184433"/>
            <a:ext cx="12192000" cy="4673600"/>
          </a:xfrm>
          <a:prstGeom prst="roundRect">
            <a:avLst>
              <a:gd name="adj" fmla="val 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6"/>
          <p:cNvSpPr/>
          <p:nvPr/>
        </p:nvSpPr>
        <p:spPr>
          <a:xfrm>
            <a:off x="441259" y="2659067"/>
            <a:ext cx="245600" cy="245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6"/>
          <p:cNvSpPr>
            <a:spLocks noGrp="1"/>
          </p:cNvSpPr>
          <p:nvPr>
            <p:ph type="body" idx="13"/>
          </p:nvPr>
        </p:nvSpPr>
        <p:spPr>
          <a:xfrm>
            <a:off x="441600" y="3062400"/>
            <a:ext cx="273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9" name="Google Shape;149;p16"/>
          <p:cNvSpPr>
            <a:spLocks noGrp="1"/>
          </p:cNvSpPr>
          <p:nvPr>
            <p:ph type="body" idx="17"/>
          </p:nvPr>
        </p:nvSpPr>
        <p:spPr>
          <a:xfrm>
            <a:off x="441600" y="3949733"/>
            <a:ext cx="2736000" cy="252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0" name="Google Shape;150;p16"/>
          <p:cNvSpPr/>
          <p:nvPr/>
        </p:nvSpPr>
        <p:spPr>
          <a:xfrm>
            <a:off x="3320230" y="2659067"/>
            <a:ext cx="245600" cy="245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6"/>
          <p:cNvSpPr>
            <a:spLocks noGrp="1"/>
          </p:cNvSpPr>
          <p:nvPr>
            <p:ph type="body" idx="14"/>
          </p:nvPr>
        </p:nvSpPr>
        <p:spPr>
          <a:xfrm>
            <a:off x="3340800" y="3062400"/>
            <a:ext cx="273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2" name="Google Shape;152;p16"/>
          <p:cNvSpPr>
            <a:spLocks noGrp="1"/>
          </p:cNvSpPr>
          <p:nvPr>
            <p:ph type="body" idx="18"/>
          </p:nvPr>
        </p:nvSpPr>
        <p:spPr>
          <a:xfrm>
            <a:off x="3340800" y="3949733"/>
            <a:ext cx="2736000" cy="252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3" name="Google Shape;153;p16"/>
          <p:cNvSpPr/>
          <p:nvPr/>
        </p:nvSpPr>
        <p:spPr>
          <a:xfrm>
            <a:off x="6244367" y="2659067"/>
            <a:ext cx="245600" cy="245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6"/>
          <p:cNvSpPr>
            <a:spLocks noGrp="1"/>
          </p:cNvSpPr>
          <p:nvPr>
            <p:ph type="body" idx="15"/>
          </p:nvPr>
        </p:nvSpPr>
        <p:spPr>
          <a:xfrm>
            <a:off x="6244800" y="3062400"/>
            <a:ext cx="273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5" name="Google Shape;155;p16"/>
          <p:cNvSpPr>
            <a:spLocks noGrp="1"/>
          </p:cNvSpPr>
          <p:nvPr>
            <p:ph type="body" idx="23"/>
          </p:nvPr>
        </p:nvSpPr>
        <p:spPr>
          <a:xfrm>
            <a:off x="6244800" y="3949733"/>
            <a:ext cx="2736000" cy="252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6" name="Google Shape;156;p16"/>
          <p:cNvSpPr/>
          <p:nvPr/>
        </p:nvSpPr>
        <p:spPr>
          <a:xfrm>
            <a:off x="9144849" y="2659067"/>
            <a:ext cx="245600" cy="245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6"/>
          <p:cNvSpPr>
            <a:spLocks noGrp="1"/>
          </p:cNvSpPr>
          <p:nvPr>
            <p:ph type="body" idx="16"/>
          </p:nvPr>
        </p:nvSpPr>
        <p:spPr>
          <a:xfrm>
            <a:off x="9144000" y="3062400"/>
            <a:ext cx="273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8" name="Google Shape;158;p16"/>
          <p:cNvSpPr>
            <a:spLocks noGrp="1"/>
          </p:cNvSpPr>
          <p:nvPr>
            <p:ph type="body" idx="24"/>
          </p:nvPr>
        </p:nvSpPr>
        <p:spPr>
          <a:xfrm>
            <a:off x="9144000" y="3949733"/>
            <a:ext cx="2736000" cy="252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9" name="Google Shape;159;p16"/>
          <p:cNvSpPr>
            <a:spLocks noGrp="1"/>
          </p:cNvSpPr>
          <p:nvPr>
            <p:ph type="ctrTitle"/>
          </p:nvPr>
        </p:nvSpPr>
        <p:spPr>
          <a:xfrm>
            <a:off x="441600" y="509433"/>
            <a:ext cx="11256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3">
  <p:cSld name="CUSTOM_4"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7"/>
          <p:cNvSpPr/>
          <p:nvPr/>
        </p:nvSpPr>
        <p:spPr>
          <a:xfrm>
            <a:off x="1213451" y="1568067"/>
            <a:ext cx="4699200" cy="2295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7"/>
          <p:cNvSpPr/>
          <p:nvPr/>
        </p:nvSpPr>
        <p:spPr>
          <a:xfrm>
            <a:off x="1213451" y="4128999"/>
            <a:ext cx="4699200" cy="2295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7"/>
          <p:cNvSpPr/>
          <p:nvPr/>
        </p:nvSpPr>
        <p:spPr>
          <a:xfrm>
            <a:off x="6279363" y="1568067"/>
            <a:ext cx="4699200" cy="2295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7"/>
          <p:cNvSpPr/>
          <p:nvPr/>
        </p:nvSpPr>
        <p:spPr>
          <a:xfrm>
            <a:off x="6279363" y="4128999"/>
            <a:ext cx="4699200" cy="2295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17"/>
          <p:cNvSpPr/>
          <p:nvPr/>
        </p:nvSpPr>
        <p:spPr>
          <a:xfrm>
            <a:off x="5835200" y="1574800"/>
            <a:ext cx="74800" cy="228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7"/>
          <p:cNvSpPr/>
          <p:nvPr/>
        </p:nvSpPr>
        <p:spPr>
          <a:xfrm>
            <a:off x="10903867" y="1574800"/>
            <a:ext cx="74800" cy="2288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17"/>
          <p:cNvSpPr/>
          <p:nvPr/>
        </p:nvSpPr>
        <p:spPr>
          <a:xfrm>
            <a:off x="5835200" y="4132400"/>
            <a:ext cx="74800" cy="2288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7"/>
          <p:cNvSpPr/>
          <p:nvPr/>
        </p:nvSpPr>
        <p:spPr>
          <a:xfrm>
            <a:off x="10903867" y="4132400"/>
            <a:ext cx="74800" cy="2288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7"/>
          <p:cNvSpPr/>
          <p:nvPr/>
        </p:nvSpPr>
        <p:spPr>
          <a:xfrm>
            <a:off x="1544251" y="2320867"/>
            <a:ext cx="789600" cy="78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7"/>
          <p:cNvSpPr/>
          <p:nvPr/>
        </p:nvSpPr>
        <p:spPr>
          <a:xfrm>
            <a:off x="1544251" y="4881800"/>
            <a:ext cx="789600" cy="789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17"/>
          <p:cNvSpPr>
            <a:spLocks noGrp="1"/>
          </p:cNvSpPr>
          <p:nvPr>
            <p:ph type="body" idx="13"/>
          </p:nvPr>
        </p:nvSpPr>
        <p:spPr>
          <a:xfrm>
            <a:off x="2539200" y="1780800"/>
            <a:ext cx="3158400" cy="78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2" name="Google Shape;172;p17"/>
          <p:cNvSpPr/>
          <p:nvPr/>
        </p:nvSpPr>
        <p:spPr>
          <a:xfrm>
            <a:off x="6614017" y="4881800"/>
            <a:ext cx="789600" cy="7896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17"/>
          <p:cNvSpPr txBox="1"/>
          <p:nvPr/>
        </p:nvSpPr>
        <p:spPr>
          <a:xfrm>
            <a:off x="1640251" y="2416851"/>
            <a:ext cx="597600" cy="59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74" name="Google Shape;174;p17"/>
          <p:cNvSpPr txBox="1"/>
          <p:nvPr/>
        </p:nvSpPr>
        <p:spPr>
          <a:xfrm>
            <a:off x="1640251" y="4977784"/>
            <a:ext cx="597600" cy="59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75" name="Google Shape;175;p17"/>
          <p:cNvSpPr/>
          <p:nvPr/>
        </p:nvSpPr>
        <p:spPr>
          <a:xfrm>
            <a:off x="6614017" y="2320867"/>
            <a:ext cx="789600" cy="789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7"/>
          <p:cNvSpPr txBox="1"/>
          <p:nvPr/>
        </p:nvSpPr>
        <p:spPr>
          <a:xfrm>
            <a:off x="6710017" y="4977784"/>
            <a:ext cx="597600" cy="59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77" name="Google Shape;177;p17"/>
          <p:cNvSpPr txBox="1"/>
          <p:nvPr/>
        </p:nvSpPr>
        <p:spPr>
          <a:xfrm>
            <a:off x="6710017" y="2416851"/>
            <a:ext cx="597600" cy="59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78" name="Google Shape;178;p17"/>
          <p:cNvSpPr>
            <a:spLocks noGrp="1"/>
          </p:cNvSpPr>
          <p:nvPr>
            <p:ph type="body" idx="15"/>
          </p:nvPr>
        </p:nvSpPr>
        <p:spPr>
          <a:xfrm>
            <a:off x="2539200" y="2629384"/>
            <a:ext cx="3158400" cy="102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9" name="Google Shape;179;p17"/>
          <p:cNvSpPr>
            <a:spLocks noGrp="1"/>
          </p:cNvSpPr>
          <p:nvPr>
            <p:ph type="body" idx="14"/>
          </p:nvPr>
        </p:nvSpPr>
        <p:spPr>
          <a:xfrm>
            <a:off x="7608000" y="1780800"/>
            <a:ext cx="3158400" cy="78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0" name="Google Shape;180;p17"/>
          <p:cNvSpPr>
            <a:spLocks noGrp="1"/>
          </p:cNvSpPr>
          <p:nvPr>
            <p:ph type="body" idx="16"/>
          </p:nvPr>
        </p:nvSpPr>
        <p:spPr>
          <a:xfrm>
            <a:off x="7608000" y="2629384"/>
            <a:ext cx="3158400" cy="102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1" name="Google Shape;181;p17"/>
          <p:cNvSpPr>
            <a:spLocks noGrp="1"/>
          </p:cNvSpPr>
          <p:nvPr>
            <p:ph type="body" idx="17"/>
          </p:nvPr>
        </p:nvSpPr>
        <p:spPr>
          <a:xfrm>
            <a:off x="2539200" y="4363800"/>
            <a:ext cx="3158400" cy="78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2" name="Google Shape;182;p17"/>
          <p:cNvSpPr>
            <a:spLocks noGrp="1"/>
          </p:cNvSpPr>
          <p:nvPr>
            <p:ph type="body" idx="23"/>
          </p:nvPr>
        </p:nvSpPr>
        <p:spPr>
          <a:xfrm>
            <a:off x="2539200" y="5217400"/>
            <a:ext cx="3158400" cy="97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3" name="Google Shape;183;p17"/>
          <p:cNvSpPr>
            <a:spLocks noGrp="1"/>
          </p:cNvSpPr>
          <p:nvPr>
            <p:ph type="body" idx="18"/>
          </p:nvPr>
        </p:nvSpPr>
        <p:spPr>
          <a:xfrm>
            <a:off x="7608000" y="4363800"/>
            <a:ext cx="3158400" cy="78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4" name="Google Shape;184;p17"/>
          <p:cNvSpPr>
            <a:spLocks noGrp="1"/>
          </p:cNvSpPr>
          <p:nvPr>
            <p:ph type="body" idx="24"/>
          </p:nvPr>
        </p:nvSpPr>
        <p:spPr>
          <a:xfrm>
            <a:off x="7608000" y="5217400"/>
            <a:ext cx="3158400" cy="97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5" name="Google Shape;185;p17"/>
          <p:cNvSpPr>
            <a:spLocks noGrp="1"/>
          </p:cNvSpPr>
          <p:nvPr>
            <p:ph type="ctrTitle"/>
          </p:nvPr>
        </p:nvSpPr>
        <p:spPr>
          <a:xfrm>
            <a:off x="1214400" y="432000"/>
            <a:ext cx="976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 v2">
  <p:cSld name="CUSTOM_6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8"/>
          <p:cNvSpPr/>
          <p:nvPr/>
        </p:nvSpPr>
        <p:spPr>
          <a:xfrm>
            <a:off x="4977267" y="490833"/>
            <a:ext cx="6518400" cy="19588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8"/>
          <p:cNvSpPr/>
          <p:nvPr/>
        </p:nvSpPr>
        <p:spPr>
          <a:xfrm>
            <a:off x="4977267" y="2449600"/>
            <a:ext cx="6518400" cy="1958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18"/>
          <p:cNvSpPr/>
          <p:nvPr/>
        </p:nvSpPr>
        <p:spPr>
          <a:xfrm>
            <a:off x="4977267" y="4408367"/>
            <a:ext cx="6518400" cy="1958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18"/>
          <p:cNvSpPr>
            <a:spLocks noGrp="1"/>
          </p:cNvSpPr>
          <p:nvPr>
            <p:ph type="body" idx="13"/>
          </p:nvPr>
        </p:nvSpPr>
        <p:spPr>
          <a:xfrm>
            <a:off x="5112000" y="628800"/>
            <a:ext cx="6249600" cy="71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bg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1" name="Google Shape;191;p18"/>
          <p:cNvSpPr>
            <a:spLocks noGrp="1"/>
          </p:cNvSpPr>
          <p:nvPr>
            <p:ph type="body" idx="14"/>
          </p:nvPr>
        </p:nvSpPr>
        <p:spPr>
          <a:xfrm>
            <a:off x="5112000" y="1344000"/>
            <a:ext cx="6249600" cy="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2" name="Google Shape;192;p18"/>
          <p:cNvSpPr>
            <a:spLocks noGrp="1"/>
          </p:cNvSpPr>
          <p:nvPr>
            <p:ph type="body" idx="15"/>
          </p:nvPr>
        </p:nvSpPr>
        <p:spPr>
          <a:xfrm>
            <a:off x="5112000" y="2587200"/>
            <a:ext cx="6249600" cy="71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bg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3" name="Google Shape;193;p18"/>
          <p:cNvSpPr>
            <a:spLocks noGrp="1"/>
          </p:cNvSpPr>
          <p:nvPr>
            <p:ph type="body" idx="16"/>
          </p:nvPr>
        </p:nvSpPr>
        <p:spPr>
          <a:xfrm>
            <a:off x="5112000" y="3302400"/>
            <a:ext cx="6249600" cy="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4" name="Google Shape;194;p18"/>
          <p:cNvSpPr>
            <a:spLocks noGrp="1"/>
          </p:cNvSpPr>
          <p:nvPr>
            <p:ph type="body" idx="17"/>
          </p:nvPr>
        </p:nvSpPr>
        <p:spPr>
          <a:xfrm>
            <a:off x="5112000" y="4545600"/>
            <a:ext cx="6249600" cy="71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bg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5" name="Google Shape;195;p18"/>
          <p:cNvSpPr>
            <a:spLocks noGrp="1"/>
          </p:cNvSpPr>
          <p:nvPr>
            <p:ph type="body" idx="18"/>
          </p:nvPr>
        </p:nvSpPr>
        <p:spPr>
          <a:xfrm>
            <a:off x="5112000" y="5260800"/>
            <a:ext cx="6249600" cy="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6" name="Google Shape;196;p18"/>
          <p:cNvSpPr>
            <a:spLocks noGrp="1"/>
          </p:cNvSpPr>
          <p:nvPr>
            <p:ph type="ctrTitle"/>
          </p:nvPr>
        </p:nvSpPr>
        <p:spPr>
          <a:xfrm>
            <a:off x="357433" y="609600"/>
            <a:ext cx="4346541" cy="170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">
  <p:cSld name="CUSTOM_7"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8" name="Google Shape;198;p19"/>
          <p:cNvGrpSpPr/>
          <p:nvPr/>
        </p:nvGrpSpPr>
        <p:grpSpPr>
          <a:xfrm rot="-5400000">
            <a:off x="2027516" y="50180"/>
            <a:ext cx="712828" cy="3789160"/>
            <a:chOff x="5758633" y="1444600"/>
            <a:chExt cx="706400" cy="788407"/>
          </a:xfrm>
        </p:grpSpPr>
        <p:sp>
          <p:nvSpPr>
            <p:cNvPr id="199" name="Google Shape;199;p19"/>
            <p:cNvSpPr/>
            <p:nvPr/>
          </p:nvSpPr>
          <p:spPr>
            <a:xfrm>
              <a:off x="6022839" y="1444607"/>
              <a:ext cx="178000" cy="788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200" name="Google Shape;200;p19"/>
            <p:cNvCxnSpPr/>
            <p:nvPr/>
          </p:nvCxnSpPr>
          <p:spPr>
            <a:xfrm rot="10800000">
              <a:off x="5758633" y="1444600"/>
              <a:ext cx="706400" cy="0"/>
            </a:xfrm>
            <a:prstGeom prst="straightConnector1">
              <a:avLst/>
            </a:prstGeom>
            <a:noFill/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grpSp>
        <p:nvGrpSpPr>
          <p:cNvPr id="201" name="Google Shape;201;p19"/>
          <p:cNvGrpSpPr/>
          <p:nvPr/>
        </p:nvGrpSpPr>
        <p:grpSpPr>
          <a:xfrm rot="-5400000">
            <a:off x="9494819" y="70980"/>
            <a:ext cx="712828" cy="3747561"/>
            <a:chOff x="5758633" y="1445763"/>
            <a:chExt cx="706400" cy="787171"/>
          </a:xfrm>
        </p:grpSpPr>
        <p:sp>
          <p:nvSpPr>
            <p:cNvPr id="202" name="Google Shape;202;p19"/>
            <p:cNvSpPr/>
            <p:nvPr/>
          </p:nvSpPr>
          <p:spPr>
            <a:xfrm>
              <a:off x="6022833" y="1448133"/>
              <a:ext cx="178000" cy="7848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203" name="Google Shape;203;p19"/>
            <p:cNvCxnSpPr/>
            <p:nvPr/>
          </p:nvCxnSpPr>
          <p:spPr>
            <a:xfrm rot="10800000">
              <a:off x="5758633" y="1445763"/>
              <a:ext cx="706400" cy="0"/>
            </a:xfrm>
            <a:prstGeom prst="straightConnector1">
              <a:avLst/>
            </a:pr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grpSp>
        <p:nvGrpSpPr>
          <p:cNvPr id="204" name="Google Shape;204;p19"/>
          <p:cNvGrpSpPr/>
          <p:nvPr/>
        </p:nvGrpSpPr>
        <p:grpSpPr>
          <a:xfrm rot="-5400000">
            <a:off x="5747321" y="74512"/>
            <a:ext cx="712828" cy="3740563"/>
            <a:chOff x="5758633" y="1444600"/>
            <a:chExt cx="706400" cy="788333"/>
          </a:xfrm>
        </p:grpSpPr>
        <p:sp>
          <p:nvSpPr>
            <p:cNvPr id="205" name="Google Shape;205;p19"/>
            <p:cNvSpPr/>
            <p:nvPr/>
          </p:nvSpPr>
          <p:spPr>
            <a:xfrm>
              <a:off x="6022833" y="1448133"/>
              <a:ext cx="178000" cy="7848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206" name="Google Shape;206;p19"/>
            <p:cNvCxnSpPr/>
            <p:nvPr/>
          </p:nvCxnSpPr>
          <p:spPr>
            <a:xfrm rot="10800000">
              <a:off x="5758633" y="1444600"/>
              <a:ext cx="706400" cy="0"/>
            </a:xfrm>
            <a:prstGeom prst="straightConnector1">
              <a:avLst/>
            </a:prstGeom>
            <a:noFill/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207" name="Google Shape;207;p19"/>
          <p:cNvSpPr>
            <a:spLocks noGrp="1"/>
          </p:cNvSpPr>
          <p:nvPr>
            <p:ph type="ctrTitle"/>
          </p:nvPr>
        </p:nvSpPr>
        <p:spPr>
          <a:xfrm>
            <a:off x="366609" y="396109"/>
            <a:ext cx="11358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8" name="Google Shape;208;p19"/>
          <p:cNvSpPr>
            <a:spLocks noGrp="1"/>
          </p:cNvSpPr>
          <p:nvPr>
            <p:ph type="body" idx="13"/>
          </p:nvPr>
        </p:nvSpPr>
        <p:spPr>
          <a:xfrm>
            <a:off x="489350" y="2470596"/>
            <a:ext cx="3445600" cy="69579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9" name="Google Shape;209;p19"/>
          <p:cNvSpPr>
            <a:spLocks noGrp="1"/>
          </p:cNvSpPr>
          <p:nvPr>
            <p:ph type="body" idx="16"/>
          </p:nvPr>
        </p:nvSpPr>
        <p:spPr>
          <a:xfrm>
            <a:off x="489350" y="3287428"/>
            <a:ext cx="3445600" cy="323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0" name="Google Shape;210;p19"/>
          <p:cNvSpPr>
            <a:spLocks noGrp="1"/>
          </p:cNvSpPr>
          <p:nvPr>
            <p:ph type="body" idx="14"/>
          </p:nvPr>
        </p:nvSpPr>
        <p:spPr>
          <a:xfrm>
            <a:off x="4233401" y="2470596"/>
            <a:ext cx="3445600" cy="69579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1" name="Google Shape;211;p19"/>
          <p:cNvSpPr>
            <a:spLocks noGrp="1"/>
          </p:cNvSpPr>
          <p:nvPr>
            <p:ph type="body" idx="17"/>
          </p:nvPr>
        </p:nvSpPr>
        <p:spPr>
          <a:xfrm>
            <a:off x="4233401" y="3287428"/>
            <a:ext cx="3445600" cy="323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2" name="Google Shape;212;p19"/>
          <p:cNvSpPr>
            <a:spLocks noGrp="1"/>
          </p:cNvSpPr>
          <p:nvPr>
            <p:ph type="body" idx="15"/>
          </p:nvPr>
        </p:nvSpPr>
        <p:spPr>
          <a:xfrm>
            <a:off x="7963801" y="2470596"/>
            <a:ext cx="3445600" cy="69579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3" name="Google Shape;213;p19"/>
          <p:cNvSpPr>
            <a:spLocks noGrp="1"/>
          </p:cNvSpPr>
          <p:nvPr>
            <p:ph type="body" idx="18"/>
          </p:nvPr>
        </p:nvSpPr>
        <p:spPr>
          <a:xfrm>
            <a:off x="7963801" y="3287428"/>
            <a:ext cx="3445600" cy="323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 v2">
  <p:cSld name="CUSTOM_8"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20"/>
          <p:cNvSpPr/>
          <p:nvPr/>
        </p:nvSpPr>
        <p:spPr>
          <a:xfrm>
            <a:off x="1670484" y="2079200"/>
            <a:ext cx="3073600" cy="6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20"/>
          <p:cNvSpPr/>
          <p:nvPr/>
        </p:nvSpPr>
        <p:spPr>
          <a:xfrm>
            <a:off x="4595117" y="2079200"/>
            <a:ext cx="3073600" cy="6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20"/>
          <p:cNvSpPr/>
          <p:nvPr/>
        </p:nvSpPr>
        <p:spPr>
          <a:xfrm>
            <a:off x="7606800" y="2079200"/>
            <a:ext cx="3073600" cy="64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20"/>
          <p:cNvSpPr/>
          <p:nvPr/>
        </p:nvSpPr>
        <p:spPr>
          <a:xfrm>
            <a:off x="1527184" y="1966600"/>
            <a:ext cx="289200" cy="28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19" name="Google Shape;219;p20"/>
          <p:cNvSpPr/>
          <p:nvPr/>
        </p:nvSpPr>
        <p:spPr>
          <a:xfrm>
            <a:off x="4510684" y="1966600"/>
            <a:ext cx="289200" cy="28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20" name="Google Shape;220;p20"/>
          <p:cNvSpPr/>
          <p:nvPr/>
        </p:nvSpPr>
        <p:spPr>
          <a:xfrm>
            <a:off x="7494184" y="1966600"/>
            <a:ext cx="289200" cy="28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21" name="Google Shape;221;p20"/>
          <p:cNvSpPr>
            <a:spLocks noGrp="1"/>
          </p:cNvSpPr>
          <p:nvPr>
            <p:ph type="body" idx="13"/>
          </p:nvPr>
        </p:nvSpPr>
        <p:spPr>
          <a:xfrm>
            <a:off x="1512000" y="2582400"/>
            <a:ext cx="251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2" name="Google Shape;222;p20"/>
          <p:cNvSpPr>
            <a:spLocks noGrp="1"/>
          </p:cNvSpPr>
          <p:nvPr>
            <p:ph type="body" idx="16"/>
          </p:nvPr>
        </p:nvSpPr>
        <p:spPr>
          <a:xfrm>
            <a:off x="1512000" y="3417600"/>
            <a:ext cx="2515200" cy="282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3" name="Google Shape;223;p20"/>
          <p:cNvSpPr>
            <a:spLocks noGrp="1"/>
          </p:cNvSpPr>
          <p:nvPr>
            <p:ph type="body" idx="14"/>
          </p:nvPr>
        </p:nvSpPr>
        <p:spPr>
          <a:xfrm>
            <a:off x="4503092" y="2582400"/>
            <a:ext cx="251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4" name="Google Shape;224;p20"/>
          <p:cNvSpPr>
            <a:spLocks noGrp="1"/>
          </p:cNvSpPr>
          <p:nvPr>
            <p:ph type="body" idx="17"/>
          </p:nvPr>
        </p:nvSpPr>
        <p:spPr>
          <a:xfrm>
            <a:off x="4503092" y="3417600"/>
            <a:ext cx="2515200" cy="282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5" name="Google Shape;225;p20"/>
          <p:cNvSpPr>
            <a:spLocks noGrp="1"/>
          </p:cNvSpPr>
          <p:nvPr>
            <p:ph type="body" idx="15"/>
          </p:nvPr>
        </p:nvSpPr>
        <p:spPr>
          <a:xfrm>
            <a:off x="7494184" y="2582400"/>
            <a:ext cx="251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6" name="Google Shape;226;p20"/>
          <p:cNvSpPr>
            <a:spLocks noGrp="1"/>
          </p:cNvSpPr>
          <p:nvPr>
            <p:ph type="body" idx="18"/>
          </p:nvPr>
        </p:nvSpPr>
        <p:spPr>
          <a:xfrm>
            <a:off x="7494184" y="3417600"/>
            <a:ext cx="2515200" cy="282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7" name="Google Shape;227;p20"/>
          <p:cNvSpPr>
            <a:spLocks noGrp="1"/>
          </p:cNvSpPr>
          <p:nvPr>
            <p:ph type="ctrTitle"/>
          </p:nvPr>
        </p:nvSpPr>
        <p:spPr>
          <a:xfrm>
            <a:off x="1526400" y="619200"/>
            <a:ext cx="915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items on timeline 1">
  <p:cSld name="CUSTOM_9"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21"/>
          <p:cNvSpPr/>
          <p:nvPr/>
        </p:nvSpPr>
        <p:spPr>
          <a:xfrm rot="10800000" flipH="1">
            <a:off x="9289360" y="2546363"/>
            <a:ext cx="2902800" cy="124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21"/>
          <p:cNvSpPr/>
          <p:nvPr/>
        </p:nvSpPr>
        <p:spPr>
          <a:xfrm rot="10800000" flipH="1">
            <a:off x="6403608" y="2546363"/>
            <a:ext cx="2902800" cy="124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1"/>
          <p:cNvSpPr/>
          <p:nvPr/>
        </p:nvSpPr>
        <p:spPr>
          <a:xfrm rot="10800000" flipH="1">
            <a:off x="3517843" y="2546363"/>
            <a:ext cx="2902800" cy="124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2" name="Google Shape;232;p21"/>
          <p:cNvSpPr/>
          <p:nvPr/>
        </p:nvSpPr>
        <p:spPr>
          <a:xfrm rot="10800000" flipH="1">
            <a:off x="632077" y="2546363"/>
            <a:ext cx="2902800" cy="12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1"/>
          <p:cNvSpPr/>
          <p:nvPr/>
        </p:nvSpPr>
        <p:spPr>
          <a:xfrm rot="10800000" flipH="1">
            <a:off x="499067" y="2475200"/>
            <a:ext cx="282800" cy="26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1"/>
          <p:cNvSpPr/>
          <p:nvPr/>
        </p:nvSpPr>
        <p:spPr>
          <a:xfrm rot="10800000" flipH="1">
            <a:off x="3384832" y="2475200"/>
            <a:ext cx="282800" cy="267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21"/>
          <p:cNvSpPr/>
          <p:nvPr/>
        </p:nvSpPr>
        <p:spPr>
          <a:xfrm rot="10800000" flipH="1">
            <a:off x="6270597" y="2475200"/>
            <a:ext cx="282800" cy="2672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21"/>
          <p:cNvSpPr/>
          <p:nvPr/>
        </p:nvSpPr>
        <p:spPr>
          <a:xfrm rot="10800000" flipH="1">
            <a:off x="9156363" y="2475200"/>
            <a:ext cx="282800" cy="267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1"/>
          <p:cNvSpPr>
            <a:spLocks noGrp="1"/>
          </p:cNvSpPr>
          <p:nvPr>
            <p:ph type="body" idx="13"/>
          </p:nvPr>
        </p:nvSpPr>
        <p:spPr>
          <a:xfrm>
            <a:off x="499200" y="3058763"/>
            <a:ext cx="251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8" name="Google Shape;238;p21"/>
          <p:cNvSpPr>
            <a:spLocks noGrp="1"/>
          </p:cNvSpPr>
          <p:nvPr>
            <p:ph type="body" idx="17"/>
          </p:nvPr>
        </p:nvSpPr>
        <p:spPr>
          <a:xfrm>
            <a:off x="499200" y="3860363"/>
            <a:ext cx="2515200" cy="27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9" name="Google Shape;239;p21"/>
          <p:cNvSpPr>
            <a:spLocks noGrp="1"/>
          </p:cNvSpPr>
          <p:nvPr>
            <p:ph type="body" idx="14"/>
          </p:nvPr>
        </p:nvSpPr>
        <p:spPr>
          <a:xfrm>
            <a:off x="3384000" y="3058763"/>
            <a:ext cx="251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0" name="Google Shape;240;p21"/>
          <p:cNvSpPr>
            <a:spLocks noGrp="1"/>
          </p:cNvSpPr>
          <p:nvPr>
            <p:ph type="body" idx="18"/>
          </p:nvPr>
        </p:nvSpPr>
        <p:spPr>
          <a:xfrm>
            <a:off x="3384000" y="3860363"/>
            <a:ext cx="2515200" cy="27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1" name="Google Shape;241;p21"/>
          <p:cNvSpPr>
            <a:spLocks noGrp="1"/>
          </p:cNvSpPr>
          <p:nvPr>
            <p:ph type="body" idx="15"/>
          </p:nvPr>
        </p:nvSpPr>
        <p:spPr>
          <a:xfrm>
            <a:off x="6268800" y="3058763"/>
            <a:ext cx="251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2" name="Google Shape;242;p21"/>
          <p:cNvSpPr>
            <a:spLocks noGrp="1"/>
          </p:cNvSpPr>
          <p:nvPr>
            <p:ph type="body" idx="23"/>
          </p:nvPr>
        </p:nvSpPr>
        <p:spPr>
          <a:xfrm>
            <a:off x="6268800" y="3860363"/>
            <a:ext cx="2515200" cy="27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3" name="Google Shape;243;p21"/>
          <p:cNvSpPr>
            <a:spLocks noGrp="1"/>
          </p:cNvSpPr>
          <p:nvPr>
            <p:ph type="body" idx="16"/>
          </p:nvPr>
        </p:nvSpPr>
        <p:spPr>
          <a:xfrm>
            <a:off x="9158400" y="3058763"/>
            <a:ext cx="251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8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4" name="Google Shape;244;p21"/>
          <p:cNvSpPr>
            <a:spLocks noGrp="1"/>
          </p:cNvSpPr>
          <p:nvPr>
            <p:ph type="body" idx="24"/>
          </p:nvPr>
        </p:nvSpPr>
        <p:spPr>
          <a:xfrm>
            <a:off x="9158400" y="3860363"/>
            <a:ext cx="2515200" cy="27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5" name="Google Shape;245;p21"/>
          <p:cNvSpPr>
            <a:spLocks noGrp="1"/>
          </p:cNvSpPr>
          <p:nvPr>
            <p:ph type="ctrTitle"/>
          </p:nvPr>
        </p:nvSpPr>
        <p:spPr>
          <a:xfrm>
            <a:off x="489600" y="907200"/>
            <a:ext cx="11217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team members slide - v1">
  <p:cSld name="CUSTOM_10"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2"/>
          <p:cNvSpPr/>
          <p:nvPr/>
        </p:nvSpPr>
        <p:spPr>
          <a:xfrm>
            <a:off x="-84300" y="-18067"/>
            <a:ext cx="53432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2"/>
          <p:cNvSpPr/>
          <p:nvPr/>
        </p:nvSpPr>
        <p:spPr>
          <a:xfrm>
            <a:off x="1769900" y="1155733"/>
            <a:ext cx="2950800" cy="4510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22"/>
          <p:cNvSpPr/>
          <p:nvPr/>
        </p:nvSpPr>
        <p:spPr>
          <a:xfrm>
            <a:off x="4938733" y="1155733"/>
            <a:ext cx="2950800" cy="4510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22"/>
          <p:cNvSpPr>
            <a:spLocks noGrp="1"/>
          </p:cNvSpPr>
          <p:nvPr>
            <p:ph type="pic" idx="12"/>
          </p:nvPr>
        </p:nvSpPr>
        <p:spPr>
          <a:xfrm>
            <a:off x="2049600" y="1377200"/>
            <a:ext cx="2395200" cy="2395200"/>
          </a:xfrm>
          <a:prstGeom prst="roundRect">
            <a:avLst>
              <a:gd name="adj" fmla="val 4915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51" name="Google Shape;251;p22"/>
          <p:cNvSpPr>
            <a:spLocks noGrp="1"/>
          </p:cNvSpPr>
          <p:nvPr>
            <p:ph type="body" idx="13"/>
          </p:nvPr>
        </p:nvSpPr>
        <p:spPr>
          <a:xfrm>
            <a:off x="2049600" y="4069330"/>
            <a:ext cx="2395200" cy="53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2" name="Google Shape;252;p22"/>
          <p:cNvSpPr>
            <a:spLocks noGrp="1"/>
          </p:cNvSpPr>
          <p:nvPr>
            <p:ph type="body" idx="15"/>
          </p:nvPr>
        </p:nvSpPr>
        <p:spPr>
          <a:xfrm>
            <a:off x="2049600" y="4693330"/>
            <a:ext cx="2395200" cy="53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3" name="Google Shape;253;p22"/>
          <p:cNvSpPr>
            <a:spLocks noGrp="1"/>
          </p:cNvSpPr>
          <p:nvPr>
            <p:ph type="pic" idx="22"/>
          </p:nvPr>
        </p:nvSpPr>
        <p:spPr>
          <a:xfrm>
            <a:off x="5217600" y="1377200"/>
            <a:ext cx="2395200" cy="2395200"/>
          </a:xfrm>
          <a:prstGeom prst="roundRect">
            <a:avLst>
              <a:gd name="adj" fmla="val 4915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54" name="Google Shape;254;p22"/>
          <p:cNvSpPr>
            <a:spLocks noGrp="1"/>
          </p:cNvSpPr>
          <p:nvPr>
            <p:ph type="body" idx="14"/>
          </p:nvPr>
        </p:nvSpPr>
        <p:spPr>
          <a:xfrm>
            <a:off x="5217600" y="4069330"/>
            <a:ext cx="2395200" cy="53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5" name="Google Shape;255;p22"/>
          <p:cNvSpPr>
            <a:spLocks noGrp="1"/>
          </p:cNvSpPr>
          <p:nvPr>
            <p:ph type="body" idx="16"/>
          </p:nvPr>
        </p:nvSpPr>
        <p:spPr>
          <a:xfrm>
            <a:off x="5217600" y="4693330"/>
            <a:ext cx="2395200" cy="53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6" name="Google Shape;256;p22"/>
          <p:cNvSpPr>
            <a:spLocks noGrp="1"/>
          </p:cNvSpPr>
          <p:nvPr>
            <p:ph type="ctrTitle"/>
          </p:nvPr>
        </p:nvSpPr>
        <p:spPr>
          <a:xfrm>
            <a:off x="8233777" y="1155733"/>
            <a:ext cx="3647505" cy="269916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Team Members slide - v2">
  <p:cSld name="CUSTOM_11"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3"/>
          <p:cNvSpPr/>
          <p:nvPr/>
        </p:nvSpPr>
        <p:spPr>
          <a:xfrm>
            <a:off x="1240500" y="2571233"/>
            <a:ext cx="4716400" cy="2772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23"/>
          <p:cNvSpPr>
            <a:spLocks noGrp="1"/>
          </p:cNvSpPr>
          <p:nvPr>
            <p:ph type="pic" idx="12"/>
          </p:nvPr>
        </p:nvSpPr>
        <p:spPr>
          <a:xfrm>
            <a:off x="1656000" y="1977600"/>
            <a:ext cx="1699200" cy="169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60" name="Google Shape;260;p23"/>
          <p:cNvSpPr/>
          <p:nvPr/>
        </p:nvSpPr>
        <p:spPr>
          <a:xfrm>
            <a:off x="6235133" y="2571233"/>
            <a:ext cx="4716400" cy="27720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23"/>
          <p:cNvSpPr/>
          <p:nvPr/>
        </p:nvSpPr>
        <p:spPr>
          <a:xfrm>
            <a:off x="1655833" y="1977700"/>
            <a:ext cx="1696800" cy="1696800"/>
          </a:xfrm>
          <a:prstGeom prst="ellipse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3"/>
          <p:cNvSpPr>
            <a:spLocks noGrp="1"/>
          </p:cNvSpPr>
          <p:nvPr>
            <p:ph type="body" idx="13"/>
          </p:nvPr>
        </p:nvSpPr>
        <p:spPr>
          <a:xfrm>
            <a:off x="1550400" y="3898533"/>
            <a:ext cx="4099200" cy="53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3" name="Google Shape;263;p23"/>
          <p:cNvSpPr>
            <a:spLocks noGrp="1"/>
          </p:cNvSpPr>
          <p:nvPr>
            <p:ph type="body" idx="15"/>
          </p:nvPr>
        </p:nvSpPr>
        <p:spPr>
          <a:xfrm>
            <a:off x="1550400" y="4522533"/>
            <a:ext cx="4099200" cy="53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4" name="Google Shape;264;p23"/>
          <p:cNvSpPr>
            <a:spLocks noGrp="1"/>
          </p:cNvSpPr>
          <p:nvPr>
            <p:ph type="pic" idx="22"/>
          </p:nvPr>
        </p:nvSpPr>
        <p:spPr>
          <a:xfrm>
            <a:off x="6648000" y="1977600"/>
            <a:ext cx="1699200" cy="169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65" name="Google Shape;265;p23"/>
          <p:cNvSpPr/>
          <p:nvPr/>
        </p:nvSpPr>
        <p:spPr>
          <a:xfrm>
            <a:off x="6647833" y="1977700"/>
            <a:ext cx="1696800" cy="1696800"/>
          </a:xfrm>
          <a:prstGeom prst="ellipse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23"/>
          <p:cNvSpPr>
            <a:spLocks noGrp="1"/>
          </p:cNvSpPr>
          <p:nvPr>
            <p:ph type="body" idx="14"/>
          </p:nvPr>
        </p:nvSpPr>
        <p:spPr>
          <a:xfrm>
            <a:off x="6542400" y="3898533"/>
            <a:ext cx="4099200" cy="53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7" name="Google Shape;267;p23"/>
          <p:cNvSpPr>
            <a:spLocks noGrp="1"/>
          </p:cNvSpPr>
          <p:nvPr>
            <p:ph type="body" idx="16"/>
          </p:nvPr>
        </p:nvSpPr>
        <p:spPr>
          <a:xfrm>
            <a:off x="6542400" y="4522533"/>
            <a:ext cx="4099200" cy="53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8" name="Google Shape;268;p23"/>
          <p:cNvSpPr>
            <a:spLocks noGrp="1"/>
          </p:cNvSpPr>
          <p:nvPr>
            <p:ph type="ctrTitle"/>
          </p:nvPr>
        </p:nvSpPr>
        <p:spPr>
          <a:xfrm>
            <a:off x="1896000" y="724800"/>
            <a:ext cx="840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 Team Members slide - v3">
  <p:cSld name="CUSTOM_12"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4"/>
          <p:cNvSpPr/>
          <p:nvPr/>
        </p:nvSpPr>
        <p:spPr>
          <a:xfrm rot="5400000">
            <a:off x="5102600" y="-701467"/>
            <a:ext cx="2134400" cy="3501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24"/>
          <p:cNvSpPr/>
          <p:nvPr/>
        </p:nvSpPr>
        <p:spPr>
          <a:xfrm rot="5400000">
            <a:off x="8896367" y="-698368"/>
            <a:ext cx="2126000" cy="3501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" name="Google Shape;272;p24"/>
          <p:cNvSpPr/>
          <p:nvPr/>
        </p:nvSpPr>
        <p:spPr>
          <a:xfrm rot="5400000">
            <a:off x="6084400" y="5022000"/>
            <a:ext cx="170800" cy="3501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24"/>
          <p:cNvSpPr/>
          <p:nvPr/>
        </p:nvSpPr>
        <p:spPr>
          <a:xfrm rot="5400000">
            <a:off x="9873967" y="5022000"/>
            <a:ext cx="170800" cy="3501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24"/>
          <p:cNvSpPr>
            <a:spLocks noGrp="1"/>
          </p:cNvSpPr>
          <p:nvPr>
            <p:ph type="pic" idx="12"/>
          </p:nvPr>
        </p:nvSpPr>
        <p:spPr>
          <a:xfrm>
            <a:off x="5102400" y="796800"/>
            <a:ext cx="2136000" cy="21360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75" name="Google Shape;275;p24"/>
          <p:cNvSpPr/>
          <p:nvPr/>
        </p:nvSpPr>
        <p:spPr>
          <a:xfrm>
            <a:off x="5102604" y="795133"/>
            <a:ext cx="2134400" cy="2134400"/>
          </a:xfrm>
          <a:prstGeom prst="ellipse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24"/>
          <p:cNvSpPr>
            <a:spLocks noGrp="1"/>
          </p:cNvSpPr>
          <p:nvPr>
            <p:ph type="body" idx="13"/>
          </p:nvPr>
        </p:nvSpPr>
        <p:spPr>
          <a:xfrm>
            <a:off x="4574400" y="3478918"/>
            <a:ext cx="3139200" cy="53962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 algn="ctr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7" name="Google Shape;277;p24"/>
          <p:cNvSpPr>
            <a:spLocks noGrp="1"/>
          </p:cNvSpPr>
          <p:nvPr>
            <p:ph type="body" idx="15"/>
          </p:nvPr>
        </p:nvSpPr>
        <p:spPr>
          <a:xfrm>
            <a:off x="4574400" y="4144117"/>
            <a:ext cx="3139200" cy="53962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8" name="Google Shape;278;p24"/>
          <p:cNvSpPr>
            <a:spLocks noGrp="1"/>
          </p:cNvSpPr>
          <p:nvPr>
            <p:ph type="body" idx="14"/>
          </p:nvPr>
        </p:nvSpPr>
        <p:spPr>
          <a:xfrm>
            <a:off x="8390400" y="3478918"/>
            <a:ext cx="3139200" cy="53962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 algn="ctr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9" name="Google Shape;279;p24"/>
          <p:cNvSpPr>
            <a:spLocks noGrp="1"/>
          </p:cNvSpPr>
          <p:nvPr>
            <p:ph type="body" idx="16"/>
          </p:nvPr>
        </p:nvSpPr>
        <p:spPr>
          <a:xfrm>
            <a:off x="8390400" y="4144117"/>
            <a:ext cx="3139200" cy="53962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0" name="Google Shape;280;p24"/>
          <p:cNvSpPr>
            <a:spLocks noGrp="1"/>
          </p:cNvSpPr>
          <p:nvPr>
            <p:ph type="pic" idx="22"/>
          </p:nvPr>
        </p:nvSpPr>
        <p:spPr>
          <a:xfrm>
            <a:off x="8894400" y="798467"/>
            <a:ext cx="2136000" cy="21360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81" name="Google Shape;281;p24"/>
          <p:cNvSpPr/>
          <p:nvPr/>
        </p:nvSpPr>
        <p:spPr>
          <a:xfrm>
            <a:off x="8894604" y="796800"/>
            <a:ext cx="2134400" cy="2134400"/>
          </a:xfrm>
          <a:prstGeom prst="ellipse">
            <a:avLst/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p24"/>
          <p:cNvSpPr>
            <a:spLocks noGrp="1"/>
          </p:cNvSpPr>
          <p:nvPr>
            <p:ph type="ctrTitle"/>
          </p:nvPr>
        </p:nvSpPr>
        <p:spPr>
          <a:xfrm>
            <a:off x="495891" y="1402059"/>
            <a:ext cx="3460800" cy="249423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Team Members slide - v1">
  <p:cSld name="CUSTOM_13"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25"/>
          <p:cNvSpPr/>
          <p:nvPr/>
        </p:nvSpPr>
        <p:spPr>
          <a:xfrm>
            <a:off x="7190567" y="0"/>
            <a:ext cx="50016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5" name="Google Shape;285;p25"/>
          <p:cNvSpPr/>
          <p:nvPr/>
        </p:nvSpPr>
        <p:spPr>
          <a:xfrm>
            <a:off x="5212700" y="457633"/>
            <a:ext cx="6627600" cy="1668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25"/>
          <p:cNvSpPr/>
          <p:nvPr/>
        </p:nvSpPr>
        <p:spPr>
          <a:xfrm>
            <a:off x="5212700" y="2577533"/>
            <a:ext cx="6627600" cy="1668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25"/>
          <p:cNvSpPr/>
          <p:nvPr/>
        </p:nvSpPr>
        <p:spPr>
          <a:xfrm>
            <a:off x="5212700" y="4697433"/>
            <a:ext cx="6627600" cy="1668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8" name="Google Shape;288;p25"/>
          <p:cNvSpPr>
            <a:spLocks noGrp="1"/>
          </p:cNvSpPr>
          <p:nvPr>
            <p:ph type="pic" idx="12"/>
          </p:nvPr>
        </p:nvSpPr>
        <p:spPr>
          <a:xfrm>
            <a:off x="5212800" y="456000"/>
            <a:ext cx="1977600" cy="1670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89" name="Google Shape;289;p25"/>
          <p:cNvSpPr>
            <a:spLocks noGrp="1"/>
          </p:cNvSpPr>
          <p:nvPr>
            <p:ph type="body" idx="13"/>
          </p:nvPr>
        </p:nvSpPr>
        <p:spPr>
          <a:xfrm>
            <a:off x="7425600" y="7056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0" name="Google Shape;290;p25"/>
          <p:cNvSpPr>
            <a:spLocks noGrp="1"/>
          </p:cNvSpPr>
          <p:nvPr>
            <p:ph type="body" idx="14"/>
          </p:nvPr>
        </p:nvSpPr>
        <p:spPr>
          <a:xfrm>
            <a:off x="7425600" y="13344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1" name="Google Shape;291;p25"/>
          <p:cNvSpPr>
            <a:spLocks noGrp="1"/>
          </p:cNvSpPr>
          <p:nvPr>
            <p:ph type="pic" idx="22"/>
          </p:nvPr>
        </p:nvSpPr>
        <p:spPr>
          <a:xfrm>
            <a:off x="5212800" y="2577600"/>
            <a:ext cx="1977600" cy="1670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92" name="Google Shape;292;p25"/>
          <p:cNvSpPr>
            <a:spLocks noGrp="1"/>
          </p:cNvSpPr>
          <p:nvPr>
            <p:ph type="body" idx="15"/>
          </p:nvPr>
        </p:nvSpPr>
        <p:spPr>
          <a:xfrm>
            <a:off x="7425600" y="28272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3" name="Google Shape;293;p25"/>
          <p:cNvSpPr>
            <a:spLocks noGrp="1"/>
          </p:cNvSpPr>
          <p:nvPr>
            <p:ph type="body" idx="16"/>
          </p:nvPr>
        </p:nvSpPr>
        <p:spPr>
          <a:xfrm>
            <a:off x="7425600" y="34560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4" name="Google Shape;294;p25"/>
          <p:cNvSpPr>
            <a:spLocks noGrp="1"/>
          </p:cNvSpPr>
          <p:nvPr>
            <p:ph type="pic" idx="32"/>
          </p:nvPr>
        </p:nvSpPr>
        <p:spPr>
          <a:xfrm>
            <a:off x="5212800" y="4699200"/>
            <a:ext cx="1977600" cy="1670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95" name="Google Shape;295;p25"/>
          <p:cNvSpPr>
            <a:spLocks noGrp="1"/>
          </p:cNvSpPr>
          <p:nvPr>
            <p:ph type="body" idx="17"/>
          </p:nvPr>
        </p:nvSpPr>
        <p:spPr>
          <a:xfrm>
            <a:off x="7425600" y="49488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6" name="Google Shape;296;p25"/>
          <p:cNvSpPr>
            <a:spLocks noGrp="1"/>
          </p:cNvSpPr>
          <p:nvPr>
            <p:ph type="body" idx="18"/>
          </p:nvPr>
        </p:nvSpPr>
        <p:spPr>
          <a:xfrm>
            <a:off x="7425600" y="55776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7" name="Google Shape;297;p25"/>
          <p:cNvSpPr>
            <a:spLocks noGrp="1"/>
          </p:cNvSpPr>
          <p:nvPr>
            <p:ph type="ctrTitle"/>
          </p:nvPr>
        </p:nvSpPr>
        <p:spPr>
          <a:xfrm>
            <a:off x="669303" y="1804663"/>
            <a:ext cx="3920313" cy="321454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Team Members  slide - v2">
  <p:cSld name="CUSTOM_14"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26"/>
          <p:cNvSpPr/>
          <p:nvPr/>
        </p:nvSpPr>
        <p:spPr>
          <a:xfrm rot="5400000">
            <a:off x="124433" y="2494933"/>
            <a:ext cx="4279600" cy="3501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26"/>
          <p:cNvSpPr/>
          <p:nvPr/>
        </p:nvSpPr>
        <p:spPr>
          <a:xfrm rot="5400000">
            <a:off x="2178833" y="5018800"/>
            <a:ext cx="170800" cy="3507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Google Shape;301;p26"/>
          <p:cNvSpPr/>
          <p:nvPr/>
        </p:nvSpPr>
        <p:spPr>
          <a:xfrm rot="5400000">
            <a:off x="3956200" y="2494933"/>
            <a:ext cx="4279600" cy="3501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2" name="Google Shape;302;p26"/>
          <p:cNvSpPr/>
          <p:nvPr/>
        </p:nvSpPr>
        <p:spPr>
          <a:xfrm rot="5400000">
            <a:off x="6010600" y="5018800"/>
            <a:ext cx="170800" cy="3507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3" name="Google Shape;303;p26"/>
          <p:cNvSpPr/>
          <p:nvPr/>
        </p:nvSpPr>
        <p:spPr>
          <a:xfrm rot="5400000">
            <a:off x="7787967" y="2494933"/>
            <a:ext cx="4279600" cy="35012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26"/>
          <p:cNvSpPr/>
          <p:nvPr/>
        </p:nvSpPr>
        <p:spPr>
          <a:xfrm rot="5400000">
            <a:off x="9842367" y="5018800"/>
            <a:ext cx="170800" cy="35076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26"/>
          <p:cNvSpPr>
            <a:spLocks noGrp="1"/>
          </p:cNvSpPr>
          <p:nvPr>
            <p:ph type="pic" idx="12"/>
          </p:nvPr>
        </p:nvSpPr>
        <p:spPr>
          <a:xfrm>
            <a:off x="897600" y="2582400"/>
            <a:ext cx="1699200" cy="169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06" name="Google Shape;306;p26"/>
          <p:cNvSpPr/>
          <p:nvPr/>
        </p:nvSpPr>
        <p:spPr>
          <a:xfrm>
            <a:off x="899751" y="2580751"/>
            <a:ext cx="1696800" cy="16968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7" name="Google Shape;307;p26"/>
          <p:cNvSpPr>
            <a:spLocks noGrp="1"/>
          </p:cNvSpPr>
          <p:nvPr>
            <p:ph type="body" idx="13"/>
          </p:nvPr>
        </p:nvSpPr>
        <p:spPr>
          <a:xfrm>
            <a:off x="792000" y="4737600"/>
            <a:ext cx="2942400" cy="5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8" name="Google Shape;308;p26"/>
          <p:cNvSpPr>
            <a:spLocks noGrp="1"/>
          </p:cNvSpPr>
          <p:nvPr>
            <p:ph type="body" idx="16"/>
          </p:nvPr>
        </p:nvSpPr>
        <p:spPr>
          <a:xfrm>
            <a:off x="792000" y="5384387"/>
            <a:ext cx="2942400" cy="5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9" name="Google Shape;309;p26"/>
          <p:cNvSpPr>
            <a:spLocks noGrp="1"/>
          </p:cNvSpPr>
          <p:nvPr>
            <p:ph type="pic" idx="22"/>
          </p:nvPr>
        </p:nvSpPr>
        <p:spPr>
          <a:xfrm>
            <a:off x="4732800" y="2584051"/>
            <a:ext cx="1699200" cy="169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10" name="Google Shape;310;p26"/>
          <p:cNvSpPr/>
          <p:nvPr/>
        </p:nvSpPr>
        <p:spPr>
          <a:xfrm>
            <a:off x="4734951" y="2582400"/>
            <a:ext cx="1696800" cy="16968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26"/>
          <p:cNvSpPr>
            <a:spLocks noGrp="1"/>
          </p:cNvSpPr>
          <p:nvPr>
            <p:ph type="body" idx="14"/>
          </p:nvPr>
        </p:nvSpPr>
        <p:spPr>
          <a:xfrm>
            <a:off x="4627200" y="4739251"/>
            <a:ext cx="2942400" cy="5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2" name="Google Shape;312;p26"/>
          <p:cNvSpPr>
            <a:spLocks noGrp="1"/>
          </p:cNvSpPr>
          <p:nvPr>
            <p:ph type="body" idx="17"/>
          </p:nvPr>
        </p:nvSpPr>
        <p:spPr>
          <a:xfrm>
            <a:off x="4627200" y="5386038"/>
            <a:ext cx="2942400" cy="5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3" name="Google Shape;313;p26"/>
          <p:cNvSpPr>
            <a:spLocks noGrp="1"/>
          </p:cNvSpPr>
          <p:nvPr>
            <p:ph type="pic" idx="32"/>
          </p:nvPr>
        </p:nvSpPr>
        <p:spPr>
          <a:xfrm>
            <a:off x="8563200" y="2584051"/>
            <a:ext cx="1699200" cy="169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14" name="Google Shape;314;p26"/>
          <p:cNvSpPr/>
          <p:nvPr/>
        </p:nvSpPr>
        <p:spPr>
          <a:xfrm>
            <a:off x="8565351" y="2582400"/>
            <a:ext cx="1696800" cy="1696800"/>
          </a:xfrm>
          <a:prstGeom prst="ellipse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26"/>
          <p:cNvSpPr>
            <a:spLocks noGrp="1"/>
          </p:cNvSpPr>
          <p:nvPr>
            <p:ph type="body" idx="15"/>
          </p:nvPr>
        </p:nvSpPr>
        <p:spPr>
          <a:xfrm>
            <a:off x="8457600" y="4739251"/>
            <a:ext cx="2942400" cy="5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6" name="Google Shape;316;p26"/>
          <p:cNvSpPr>
            <a:spLocks noGrp="1"/>
          </p:cNvSpPr>
          <p:nvPr>
            <p:ph type="body" idx="18"/>
          </p:nvPr>
        </p:nvSpPr>
        <p:spPr>
          <a:xfrm>
            <a:off x="8457600" y="5386038"/>
            <a:ext cx="2942400" cy="5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7" name="Google Shape;317;p26"/>
          <p:cNvSpPr>
            <a:spLocks noGrp="1"/>
          </p:cNvSpPr>
          <p:nvPr>
            <p:ph type="ctrTitle"/>
          </p:nvPr>
        </p:nvSpPr>
        <p:spPr>
          <a:xfrm>
            <a:off x="510433" y="772173"/>
            <a:ext cx="11167934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Team Members  slide - v3">
  <p:cSld name="CUSTOM_15"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27"/>
          <p:cNvSpPr>
            <a:spLocks noGrp="1"/>
          </p:cNvSpPr>
          <p:nvPr>
            <p:ph type="pic" idx="12"/>
          </p:nvPr>
        </p:nvSpPr>
        <p:spPr>
          <a:xfrm>
            <a:off x="1531200" y="484800"/>
            <a:ext cx="3259200" cy="401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20" name="Google Shape;320;p27"/>
          <p:cNvSpPr/>
          <p:nvPr/>
        </p:nvSpPr>
        <p:spPr>
          <a:xfrm>
            <a:off x="1530767" y="4508033"/>
            <a:ext cx="3258400" cy="185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p27"/>
          <p:cNvSpPr>
            <a:spLocks noGrp="1"/>
          </p:cNvSpPr>
          <p:nvPr>
            <p:ph type="body" idx="13"/>
          </p:nvPr>
        </p:nvSpPr>
        <p:spPr>
          <a:xfrm>
            <a:off x="1761600" y="4859800"/>
            <a:ext cx="2793600" cy="5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2" name="Google Shape;322;p27"/>
          <p:cNvSpPr>
            <a:spLocks noGrp="1"/>
          </p:cNvSpPr>
          <p:nvPr>
            <p:ph type="body" idx="16"/>
          </p:nvPr>
        </p:nvSpPr>
        <p:spPr>
          <a:xfrm>
            <a:off x="1761600" y="5388197"/>
            <a:ext cx="2793600" cy="5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3" name="Google Shape;323;p27"/>
          <p:cNvSpPr>
            <a:spLocks noGrp="1"/>
          </p:cNvSpPr>
          <p:nvPr>
            <p:ph type="pic" idx="22"/>
          </p:nvPr>
        </p:nvSpPr>
        <p:spPr>
          <a:xfrm>
            <a:off x="4987633" y="489245"/>
            <a:ext cx="3259200" cy="401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24" name="Google Shape;324;p27"/>
          <p:cNvSpPr/>
          <p:nvPr/>
        </p:nvSpPr>
        <p:spPr>
          <a:xfrm>
            <a:off x="4987200" y="4513799"/>
            <a:ext cx="3258400" cy="1858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" name="Google Shape;325;p27"/>
          <p:cNvSpPr>
            <a:spLocks noGrp="1"/>
          </p:cNvSpPr>
          <p:nvPr>
            <p:ph type="body" idx="14"/>
          </p:nvPr>
        </p:nvSpPr>
        <p:spPr>
          <a:xfrm>
            <a:off x="5218033" y="4864600"/>
            <a:ext cx="2793600" cy="5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6" name="Google Shape;326;p27"/>
          <p:cNvSpPr>
            <a:spLocks noGrp="1"/>
          </p:cNvSpPr>
          <p:nvPr>
            <p:ph type="body" idx="17"/>
          </p:nvPr>
        </p:nvSpPr>
        <p:spPr>
          <a:xfrm>
            <a:off x="5218033" y="5392997"/>
            <a:ext cx="2793600" cy="5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7" name="Google Shape;327;p27"/>
          <p:cNvSpPr>
            <a:spLocks noGrp="1"/>
          </p:cNvSpPr>
          <p:nvPr>
            <p:ph type="pic" idx="32"/>
          </p:nvPr>
        </p:nvSpPr>
        <p:spPr>
          <a:xfrm>
            <a:off x="8448433" y="489245"/>
            <a:ext cx="3259200" cy="401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28" name="Google Shape;328;p27"/>
          <p:cNvSpPr/>
          <p:nvPr/>
        </p:nvSpPr>
        <p:spPr>
          <a:xfrm>
            <a:off x="8448000" y="4513799"/>
            <a:ext cx="3258400" cy="1858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9" name="Google Shape;329;p27"/>
          <p:cNvSpPr>
            <a:spLocks noGrp="1"/>
          </p:cNvSpPr>
          <p:nvPr>
            <p:ph type="body" idx="15"/>
          </p:nvPr>
        </p:nvSpPr>
        <p:spPr>
          <a:xfrm>
            <a:off x="8678833" y="4864600"/>
            <a:ext cx="2793600" cy="5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0" name="Google Shape;330;p27"/>
          <p:cNvSpPr>
            <a:spLocks noGrp="1"/>
          </p:cNvSpPr>
          <p:nvPr>
            <p:ph type="body" idx="18"/>
          </p:nvPr>
        </p:nvSpPr>
        <p:spPr>
          <a:xfrm>
            <a:off x="8678833" y="5392997"/>
            <a:ext cx="2793600" cy="5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1" name="Google Shape;331;p27"/>
          <p:cNvSpPr>
            <a:spLocks noGrp="1"/>
          </p:cNvSpPr>
          <p:nvPr>
            <p:ph type="ctrTitle"/>
          </p:nvPr>
        </p:nvSpPr>
        <p:spPr>
          <a:xfrm rot="-5400000">
            <a:off x="-2160216" y="2989633"/>
            <a:ext cx="5894400" cy="859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Team Members  slide - v1">
  <p:cSld name="CUSTOM_16"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28"/>
          <p:cNvSpPr/>
          <p:nvPr/>
        </p:nvSpPr>
        <p:spPr>
          <a:xfrm>
            <a:off x="9000567" y="1937767"/>
            <a:ext cx="2701200" cy="446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4" name="Google Shape;334;p28"/>
          <p:cNvSpPr/>
          <p:nvPr/>
        </p:nvSpPr>
        <p:spPr>
          <a:xfrm>
            <a:off x="6160433" y="1937767"/>
            <a:ext cx="2701200" cy="446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5" name="Google Shape;335;p28"/>
          <p:cNvSpPr/>
          <p:nvPr/>
        </p:nvSpPr>
        <p:spPr>
          <a:xfrm>
            <a:off x="3320284" y="1937767"/>
            <a:ext cx="2701200" cy="446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6" name="Google Shape;336;p28"/>
          <p:cNvSpPr/>
          <p:nvPr/>
        </p:nvSpPr>
        <p:spPr>
          <a:xfrm>
            <a:off x="483833" y="1937767"/>
            <a:ext cx="2701200" cy="446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7" name="Google Shape;337;p28"/>
          <p:cNvSpPr/>
          <p:nvPr/>
        </p:nvSpPr>
        <p:spPr>
          <a:xfrm>
            <a:off x="480167" y="4173567"/>
            <a:ext cx="2701200" cy="2229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8" name="Google Shape;338;p28"/>
          <p:cNvSpPr/>
          <p:nvPr/>
        </p:nvSpPr>
        <p:spPr>
          <a:xfrm rot="10800000">
            <a:off x="1661967" y="4173567"/>
            <a:ext cx="337600" cy="202800"/>
          </a:xfrm>
          <a:prstGeom prst="triangl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9" name="Google Shape;339;p28"/>
          <p:cNvSpPr/>
          <p:nvPr/>
        </p:nvSpPr>
        <p:spPr>
          <a:xfrm>
            <a:off x="3320300" y="4173584"/>
            <a:ext cx="2701200" cy="22292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0" name="Google Shape;340;p28"/>
          <p:cNvSpPr/>
          <p:nvPr/>
        </p:nvSpPr>
        <p:spPr>
          <a:xfrm rot="10800000">
            <a:off x="4502100" y="4173584"/>
            <a:ext cx="337600" cy="202800"/>
          </a:xfrm>
          <a:prstGeom prst="triangl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1" name="Google Shape;341;p28"/>
          <p:cNvSpPr/>
          <p:nvPr/>
        </p:nvSpPr>
        <p:spPr>
          <a:xfrm>
            <a:off x="6160433" y="4173567"/>
            <a:ext cx="2701200" cy="2229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2" name="Google Shape;342;p28"/>
          <p:cNvSpPr/>
          <p:nvPr/>
        </p:nvSpPr>
        <p:spPr>
          <a:xfrm rot="10800000">
            <a:off x="7342233" y="4173567"/>
            <a:ext cx="337600" cy="202800"/>
          </a:xfrm>
          <a:prstGeom prst="triangl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3" name="Google Shape;343;p28"/>
          <p:cNvSpPr/>
          <p:nvPr/>
        </p:nvSpPr>
        <p:spPr>
          <a:xfrm>
            <a:off x="9000567" y="4173567"/>
            <a:ext cx="2701200" cy="22292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28"/>
          <p:cNvSpPr/>
          <p:nvPr/>
        </p:nvSpPr>
        <p:spPr>
          <a:xfrm rot="10800000">
            <a:off x="10182367" y="4173567"/>
            <a:ext cx="337600" cy="202800"/>
          </a:xfrm>
          <a:prstGeom prst="triangl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5" name="Google Shape;345;p28"/>
          <p:cNvSpPr>
            <a:spLocks noGrp="1"/>
          </p:cNvSpPr>
          <p:nvPr>
            <p:ph type="pic" idx="12"/>
          </p:nvPr>
        </p:nvSpPr>
        <p:spPr>
          <a:xfrm>
            <a:off x="1032000" y="2260800"/>
            <a:ext cx="1593600" cy="15936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46" name="Google Shape;346;p28"/>
          <p:cNvSpPr>
            <a:spLocks noGrp="1"/>
          </p:cNvSpPr>
          <p:nvPr>
            <p:ph type="body" idx="13"/>
          </p:nvPr>
        </p:nvSpPr>
        <p:spPr>
          <a:xfrm>
            <a:off x="715200" y="4694400"/>
            <a:ext cx="2227200" cy="6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7" name="Google Shape;347;p28"/>
          <p:cNvSpPr>
            <a:spLocks noGrp="1"/>
          </p:cNvSpPr>
          <p:nvPr>
            <p:ph type="body" idx="17"/>
          </p:nvPr>
        </p:nvSpPr>
        <p:spPr>
          <a:xfrm>
            <a:off x="715200" y="5363000"/>
            <a:ext cx="2227200" cy="6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8" name="Google Shape;348;p28"/>
          <p:cNvSpPr>
            <a:spLocks noGrp="1"/>
          </p:cNvSpPr>
          <p:nvPr>
            <p:ph type="pic" idx="22"/>
          </p:nvPr>
        </p:nvSpPr>
        <p:spPr>
          <a:xfrm>
            <a:off x="3873600" y="2260800"/>
            <a:ext cx="1593600" cy="15936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49" name="Google Shape;349;p28"/>
          <p:cNvSpPr>
            <a:spLocks noGrp="1"/>
          </p:cNvSpPr>
          <p:nvPr>
            <p:ph type="body" idx="14"/>
          </p:nvPr>
        </p:nvSpPr>
        <p:spPr>
          <a:xfrm>
            <a:off x="3556800" y="4694400"/>
            <a:ext cx="2227200" cy="6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0" name="Google Shape;350;p28"/>
          <p:cNvSpPr>
            <a:spLocks noGrp="1"/>
          </p:cNvSpPr>
          <p:nvPr>
            <p:ph type="body" idx="18"/>
          </p:nvPr>
        </p:nvSpPr>
        <p:spPr>
          <a:xfrm>
            <a:off x="3556800" y="5363000"/>
            <a:ext cx="2227200" cy="6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1" name="Google Shape;351;p28"/>
          <p:cNvSpPr>
            <a:spLocks noGrp="1"/>
          </p:cNvSpPr>
          <p:nvPr>
            <p:ph type="pic" idx="32"/>
          </p:nvPr>
        </p:nvSpPr>
        <p:spPr>
          <a:xfrm>
            <a:off x="6715200" y="2260800"/>
            <a:ext cx="1593600" cy="15936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52" name="Google Shape;352;p28"/>
          <p:cNvSpPr>
            <a:spLocks noGrp="1"/>
          </p:cNvSpPr>
          <p:nvPr>
            <p:ph type="body" idx="15"/>
          </p:nvPr>
        </p:nvSpPr>
        <p:spPr>
          <a:xfrm>
            <a:off x="6398400" y="4694400"/>
            <a:ext cx="2227200" cy="6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3" name="Google Shape;353;p28"/>
          <p:cNvSpPr>
            <a:spLocks noGrp="1"/>
          </p:cNvSpPr>
          <p:nvPr>
            <p:ph type="body" idx="23"/>
          </p:nvPr>
        </p:nvSpPr>
        <p:spPr>
          <a:xfrm>
            <a:off x="6398400" y="5363000"/>
            <a:ext cx="2227200" cy="6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4" name="Google Shape;354;p28"/>
          <p:cNvSpPr>
            <a:spLocks noGrp="1"/>
          </p:cNvSpPr>
          <p:nvPr>
            <p:ph type="pic" idx="42"/>
          </p:nvPr>
        </p:nvSpPr>
        <p:spPr>
          <a:xfrm>
            <a:off x="9556800" y="2260800"/>
            <a:ext cx="1593600" cy="15936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55" name="Google Shape;355;p28"/>
          <p:cNvSpPr>
            <a:spLocks noGrp="1"/>
          </p:cNvSpPr>
          <p:nvPr>
            <p:ph type="body" idx="16"/>
          </p:nvPr>
        </p:nvSpPr>
        <p:spPr>
          <a:xfrm>
            <a:off x="9240000" y="4694400"/>
            <a:ext cx="2227200" cy="6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6" name="Google Shape;356;p28"/>
          <p:cNvSpPr>
            <a:spLocks noGrp="1"/>
          </p:cNvSpPr>
          <p:nvPr>
            <p:ph type="body" idx="24"/>
          </p:nvPr>
        </p:nvSpPr>
        <p:spPr>
          <a:xfrm>
            <a:off x="9240000" y="5363000"/>
            <a:ext cx="2227200" cy="61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7" name="Google Shape;357;p28"/>
          <p:cNvSpPr>
            <a:spLocks noGrp="1"/>
          </p:cNvSpPr>
          <p:nvPr>
            <p:ph type="ctrTitle"/>
          </p:nvPr>
        </p:nvSpPr>
        <p:spPr>
          <a:xfrm>
            <a:off x="480167" y="672000"/>
            <a:ext cx="1122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Team Members  slide - v2">
  <p:cSld name="CUSTOM_17"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29"/>
          <p:cNvSpPr/>
          <p:nvPr/>
        </p:nvSpPr>
        <p:spPr>
          <a:xfrm>
            <a:off x="4298367" y="11367"/>
            <a:ext cx="28816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0" name="Google Shape;360;p29"/>
          <p:cNvSpPr>
            <a:spLocks noGrp="1"/>
          </p:cNvSpPr>
          <p:nvPr>
            <p:ph type="pic" idx="12"/>
          </p:nvPr>
        </p:nvSpPr>
        <p:spPr>
          <a:xfrm>
            <a:off x="4521600" y="580800"/>
            <a:ext cx="2433600" cy="123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61" name="Google Shape;361;p29"/>
          <p:cNvSpPr>
            <a:spLocks noGrp="1"/>
          </p:cNvSpPr>
          <p:nvPr>
            <p:ph type="body" idx="13"/>
          </p:nvPr>
        </p:nvSpPr>
        <p:spPr>
          <a:xfrm>
            <a:off x="7329600" y="6528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2" name="Google Shape;362;p29"/>
          <p:cNvSpPr>
            <a:spLocks noGrp="1"/>
          </p:cNvSpPr>
          <p:nvPr>
            <p:ph type="body" idx="14"/>
          </p:nvPr>
        </p:nvSpPr>
        <p:spPr>
          <a:xfrm>
            <a:off x="7329600" y="12000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3" name="Google Shape;363;p29"/>
          <p:cNvSpPr>
            <a:spLocks noGrp="1"/>
          </p:cNvSpPr>
          <p:nvPr>
            <p:ph type="pic" idx="22"/>
          </p:nvPr>
        </p:nvSpPr>
        <p:spPr>
          <a:xfrm>
            <a:off x="4521600" y="2073600"/>
            <a:ext cx="2433600" cy="123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64" name="Google Shape;364;p29"/>
          <p:cNvSpPr>
            <a:spLocks noGrp="1"/>
          </p:cNvSpPr>
          <p:nvPr>
            <p:ph type="body" idx="15"/>
          </p:nvPr>
        </p:nvSpPr>
        <p:spPr>
          <a:xfrm>
            <a:off x="7329600" y="21456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5" name="Google Shape;365;p29"/>
          <p:cNvSpPr>
            <a:spLocks noGrp="1"/>
          </p:cNvSpPr>
          <p:nvPr>
            <p:ph type="body" idx="16"/>
          </p:nvPr>
        </p:nvSpPr>
        <p:spPr>
          <a:xfrm>
            <a:off x="7329600" y="26928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6" name="Google Shape;366;p29"/>
          <p:cNvSpPr>
            <a:spLocks noGrp="1"/>
          </p:cNvSpPr>
          <p:nvPr>
            <p:ph type="pic" idx="32"/>
          </p:nvPr>
        </p:nvSpPr>
        <p:spPr>
          <a:xfrm>
            <a:off x="4521600" y="3566400"/>
            <a:ext cx="2433600" cy="123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67" name="Google Shape;367;p29"/>
          <p:cNvSpPr>
            <a:spLocks noGrp="1"/>
          </p:cNvSpPr>
          <p:nvPr>
            <p:ph type="body" idx="17"/>
          </p:nvPr>
        </p:nvSpPr>
        <p:spPr>
          <a:xfrm>
            <a:off x="7329600" y="36384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8" name="Google Shape;368;p29"/>
          <p:cNvSpPr>
            <a:spLocks noGrp="1"/>
          </p:cNvSpPr>
          <p:nvPr>
            <p:ph type="body" idx="18"/>
          </p:nvPr>
        </p:nvSpPr>
        <p:spPr>
          <a:xfrm>
            <a:off x="7329600" y="41856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9" name="Google Shape;369;p29"/>
          <p:cNvSpPr>
            <a:spLocks noGrp="1"/>
          </p:cNvSpPr>
          <p:nvPr>
            <p:ph type="pic" idx="42"/>
          </p:nvPr>
        </p:nvSpPr>
        <p:spPr>
          <a:xfrm>
            <a:off x="4521600" y="5064000"/>
            <a:ext cx="2433600" cy="123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70" name="Google Shape;370;p29"/>
          <p:cNvSpPr>
            <a:spLocks noGrp="1"/>
          </p:cNvSpPr>
          <p:nvPr>
            <p:ph type="body" idx="23"/>
          </p:nvPr>
        </p:nvSpPr>
        <p:spPr>
          <a:xfrm>
            <a:off x="7329600" y="51360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1" name="Google Shape;371;p29"/>
          <p:cNvSpPr>
            <a:spLocks noGrp="1"/>
          </p:cNvSpPr>
          <p:nvPr>
            <p:ph type="body" idx="24"/>
          </p:nvPr>
        </p:nvSpPr>
        <p:spPr>
          <a:xfrm>
            <a:off x="7329600" y="5683200"/>
            <a:ext cx="40032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2" name="Google Shape;372;p29"/>
          <p:cNvSpPr>
            <a:spLocks noGrp="1"/>
          </p:cNvSpPr>
          <p:nvPr>
            <p:ph type="ctrTitle"/>
          </p:nvPr>
        </p:nvSpPr>
        <p:spPr>
          <a:xfrm>
            <a:off x="460351" y="1987713"/>
            <a:ext cx="3460800" cy="2882573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Team Members  slide - v3">
  <p:cSld name="CUSTOM_18"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30"/>
          <p:cNvSpPr/>
          <p:nvPr/>
        </p:nvSpPr>
        <p:spPr>
          <a:xfrm>
            <a:off x="1585967" y="2146500"/>
            <a:ext cx="4144400" cy="163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5" name="Google Shape;375;p30"/>
          <p:cNvSpPr/>
          <p:nvPr/>
        </p:nvSpPr>
        <p:spPr>
          <a:xfrm>
            <a:off x="783300" y="2268100"/>
            <a:ext cx="1359600" cy="13916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6" name="Google Shape;376;p30"/>
          <p:cNvSpPr/>
          <p:nvPr/>
        </p:nvSpPr>
        <p:spPr>
          <a:xfrm>
            <a:off x="5730367" y="2146500"/>
            <a:ext cx="140400" cy="163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7" name="Google Shape;377;p30"/>
          <p:cNvSpPr>
            <a:spLocks noGrp="1"/>
          </p:cNvSpPr>
          <p:nvPr>
            <p:ph type="pic" idx="22"/>
          </p:nvPr>
        </p:nvSpPr>
        <p:spPr>
          <a:xfrm>
            <a:off x="868800" y="2356800"/>
            <a:ext cx="1190400" cy="121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78" name="Google Shape;378;p30"/>
          <p:cNvSpPr>
            <a:spLocks noGrp="1"/>
          </p:cNvSpPr>
          <p:nvPr>
            <p:ph type="body" idx="14"/>
          </p:nvPr>
        </p:nvSpPr>
        <p:spPr>
          <a:xfrm>
            <a:off x="2304000" y="2419200"/>
            <a:ext cx="3268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9" name="Google Shape;379;p30"/>
          <p:cNvSpPr>
            <a:spLocks noGrp="1"/>
          </p:cNvSpPr>
          <p:nvPr>
            <p:ph type="body" idx="16"/>
          </p:nvPr>
        </p:nvSpPr>
        <p:spPr>
          <a:xfrm>
            <a:off x="2304000" y="2961600"/>
            <a:ext cx="3268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0" name="Google Shape;380;p30"/>
          <p:cNvSpPr/>
          <p:nvPr/>
        </p:nvSpPr>
        <p:spPr>
          <a:xfrm>
            <a:off x="7042667" y="2102400"/>
            <a:ext cx="4144400" cy="163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30"/>
          <p:cNvSpPr/>
          <p:nvPr/>
        </p:nvSpPr>
        <p:spPr>
          <a:xfrm>
            <a:off x="6240000" y="2224000"/>
            <a:ext cx="1359600" cy="13916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2" name="Google Shape;382;p30"/>
          <p:cNvSpPr/>
          <p:nvPr/>
        </p:nvSpPr>
        <p:spPr>
          <a:xfrm>
            <a:off x="11187067" y="2102400"/>
            <a:ext cx="140400" cy="1634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30"/>
          <p:cNvSpPr>
            <a:spLocks noGrp="1"/>
          </p:cNvSpPr>
          <p:nvPr>
            <p:ph type="pic" idx="12"/>
          </p:nvPr>
        </p:nvSpPr>
        <p:spPr>
          <a:xfrm>
            <a:off x="6325500" y="2312700"/>
            <a:ext cx="1190400" cy="121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84" name="Google Shape;384;p30"/>
          <p:cNvSpPr>
            <a:spLocks noGrp="1"/>
          </p:cNvSpPr>
          <p:nvPr>
            <p:ph type="body" idx="13"/>
          </p:nvPr>
        </p:nvSpPr>
        <p:spPr>
          <a:xfrm>
            <a:off x="7760700" y="2375100"/>
            <a:ext cx="3268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5" name="Google Shape;385;p30"/>
          <p:cNvSpPr>
            <a:spLocks noGrp="1"/>
          </p:cNvSpPr>
          <p:nvPr>
            <p:ph type="body" idx="15"/>
          </p:nvPr>
        </p:nvSpPr>
        <p:spPr>
          <a:xfrm>
            <a:off x="7760700" y="2917500"/>
            <a:ext cx="3268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6" name="Google Shape;386;p30"/>
          <p:cNvSpPr/>
          <p:nvPr/>
        </p:nvSpPr>
        <p:spPr>
          <a:xfrm>
            <a:off x="1666667" y="4257600"/>
            <a:ext cx="4144400" cy="163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" name="Google Shape;387;p30"/>
          <p:cNvSpPr/>
          <p:nvPr/>
        </p:nvSpPr>
        <p:spPr>
          <a:xfrm>
            <a:off x="864000" y="4379200"/>
            <a:ext cx="1359600" cy="13916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8" name="Google Shape;388;p30"/>
          <p:cNvSpPr/>
          <p:nvPr/>
        </p:nvSpPr>
        <p:spPr>
          <a:xfrm>
            <a:off x="5811067" y="4257600"/>
            <a:ext cx="140400" cy="1634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9" name="Google Shape;389;p30"/>
          <p:cNvSpPr>
            <a:spLocks noGrp="1"/>
          </p:cNvSpPr>
          <p:nvPr>
            <p:ph type="pic" idx="42"/>
          </p:nvPr>
        </p:nvSpPr>
        <p:spPr>
          <a:xfrm>
            <a:off x="949500" y="4467900"/>
            <a:ext cx="1190400" cy="121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90" name="Google Shape;390;p30"/>
          <p:cNvSpPr>
            <a:spLocks noGrp="1"/>
          </p:cNvSpPr>
          <p:nvPr>
            <p:ph type="body" idx="18"/>
          </p:nvPr>
        </p:nvSpPr>
        <p:spPr>
          <a:xfrm>
            <a:off x="2384700" y="4530300"/>
            <a:ext cx="3268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1" name="Google Shape;391;p30"/>
          <p:cNvSpPr>
            <a:spLocks noGrp="1"/>
          </p:cNvSpPr>
          <p:nvPr>
            <p:ph type="body" idx="24"/>
          </p:nvPr>
        </p:nvSpPr>
        <p:spPr>
          <a:xfrm>
            <a:off x="2384700" y="5072700"/>
            <a:ext cx="3268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2" name="Google Shape;392;p30"/>
          <p:cNvSpPr/>
          <p:nvPr/>
        </p:nvSpPr>
        <p:spPr>
          <a:xfrm>
            <a:off x="7124267" y="4214400"/>
            <a:ext cx="4144400" cy="163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3" name="Google Shape;393;p30"/>
          <p:cNvSpPr/>
          <p:nvPr/>
        </p:nvSpPr>
        <p:spPr>
          <a:xfrm>
            <a:off x="6321600" y="4336000"/>
            <a:ext cx="1359600" cy="13916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" name="Google Shape;394;p30"/>
          <p:cNvSpPr/>
          <p:nvPr/>
        </p:nvSpPr>
        <p:spPr>
          <a:xfrm>
            <a:off x="11268667" y="4214400"/>
            <a:ext cx="140400" cy="1634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" name="Google Shape;395;p30"/>
          <p:cNvSpPr>
            <a:spLocks noGrp="1"/>
          </p:cNvSpPr>
          <p:nvPr>
            <p:ph type="pic" idx="32"/>
          </p:nvPr>
        </p:nvSpPr>
        <p:spPr>
          <a:xfrm>
            <a:off x="6407100" y="4424700"/>
            <a:ext cx="1190400" cy="1219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96" name="Google Shape;396;p30"/>
          <p:cNvSpPr>
            <a:spLocks noGrp="1"/>
          </p:cNvSpPr>
          <p:nvPr>
            <p:ph type="body" idx="17"/>
          </p:nvPr>
        </p:nvSpPr>
        <p:spPr>
          <a:xfrm>
            <a:off x="7842300" y="4487100"/>
            <a:ext cx="3268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7" name="Google Shape;397;p30"/>
          <p:cNvSpPr>
            <a:spLocks noGrp="1"/>
          </p:cNvSpPr>
          <p:nvPr>
            <p:ph type="body" idx="23"/>
          </p:nvPr>
        </p:nvSpPr>
        <p:spPr>
          <a:xfrm>
            <a:off x="7842300" y="5029500"/>
            <a:ext cx="3268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8" name="Google Shape;398;p30"/>
          <p:cNvSpPr>
            <a:spLocks noGrp="1"/>
          </p:cNvSpPr>
          <p:nvPr>
            <p:ph type="ctrTitle"/>
          </p:nvPr>
        </p:nvSpPr>
        <p:spPr>
          <a:xfrm>
            <a:off x="1293600" y="736800"/>
            <a:ext cx="960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slide - v1">
  <p:cSld name="CUSTOM_19"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31"/>
          <p:cNvSpPr/>
          <p:nvPr/>
        </p:nvSpPr>
        <p:spPr>
          <a:xfrm>
            <a:off x="5" y="10187"/>
            <a:ext cx="52660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" name="Google Shape;401;p31"/>
          <p:cNvSpPr/>
          <p:nvPr/>
        </p:nvSpPr>
        <p:spPr>
          <a:xfrm>
            <a:off x="3398400" y="1022800"/>
            <a:ext cx="2230400" cy="4832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2" name="Google Shape;402;p31"/>
          <p:cNvSpPr>
            <a:spLocks noGrp="1"/>
          </p:cNvSpPr>
          <p:nvPr>
            <p:ph type="pic" idx="12"/>
          </p:nvPr>
        </p:nvSpPr>
        <p:spPr>
          <a:xfrm>
            <a:off x="3398400" y="1190400"/>
            <a:ext cx="3600000" cy="4497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03" name="Google Shape;403;p31"/>
          <p:cNvSpPr>
            <a:spLocks noGrp="1"/>
          </p:cNvSpPr>
          <p:nvPr>
            <p:ph type="ctrTitle"/>
          </p:nvPr>
        </p:nvSpPr>
        <p:spPr>
          <a:xfrm>
            <a:off x="310718" y="1209781"/>
            <a:ext cx="2913600" cy="295686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04" name="Google Shape;404;p31"/>
          <p:cNvSpPr>
            <a:spLocks noGrp="1"/>
          </p:cNvSpPr>
          <p:nvPr>
            <p:ph type="body" idx="13"/>
          </p:nvPr>
        </p:nvSpPr>
        <p:spPr>
          <a:xfrm>
            <a:off x="7396800" y="1195200"/>
            <a:ext cx="4353600" cy="45469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tx1"/>
                </a:solidFill>
              </a:defRPr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5" name="Google Shape;405;p31"/>
          <p:cNvSpPr>
            <a:spLocks noGrp="1"/>
          </p:cNvSpPr>
          <p:nvPr>
            <p:ph type="body" idx="14"/>
          </p:nvPr>
        </p:nvSpPr>
        <p:spPr>
          <a:xfrm>
            <a:off x="7396800" y="1761767"/>
            <a:ext cx="4353600" cy="45469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cxnSp>
        <p:nvCxnSpPr>
          <p:cNvPr id="406" name="Google Shape;406;p31"/>
          <p:cNvCxnSpPr/>
          <p:nvPr/>
        </p:nvCxnSpPr>
        <p:spPr>
          <a:xfrm>
            <a:off x="7551200" y="2456752"/>
            <a:ext cx="40888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07" name="Google Shape;407;p31"/>
          <p:cNvSpPr>
            <a:spLocks noGrp="1"/>
          </p:cNvSpPr>
          <p:nvPr>
            <p:ph type="body" idx="15"/>
          </p:nvPr>
        </p:nvSpPr>
        <p:spPr>
          <a:xfrm>
            <a:off x="7396800" y="2736000"/>
            <a:ext cx="4353600" cy="29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2">
  <p:cSld name="CUSTOM_20"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32"/>
          <p:cNvSpPr>
            <a:spLocks noGrp="1"/>
          </p:cNvSpPr>
          <p:nvPr>
            <p:ph type="pic" idx="12"/>
          </p:nvPr>
        </p:nvSpPr>
        <p:spPr>
          <a:xfrm>
            <a:off x="1444800" y="0"/>
            <a:ext cx="4113600" cy="4598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10" name="Google Shape;410;p32"/>
          <p:cNvSpPr>
            <a:spLocks noGrp="1"/>
          </p:cNvSpPr>
          <p:nvPr>
            <p:ph type="ctrTitle"/>
          </p:nvPr>
        </p:nvSpPr>
        <p:spPr>
          <a:xfrm>
            <a:off x="5976000" y="347602"/>
            <a:ext cx="591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1" name="Google Shape;411;p32"/>
          <p:cNvSpPr>
            <a:spLocks noGrp="1"/>
          </p:cNvSpPr>
          <p:nvPr>
            <p:ph type="body" idx="13"/>
          </p:nvPr>
        </p:nvSpPr>
        <p:spPr>
          <a:xfrm>
            <a:off x="5971200" y="1319752"/>
            <a:ext cx="5916000" cy="526958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tx2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2" name="Google Shape;412;p32"/>
          <p:cNvSpPr/>
          <p:nvPr/>
        </p:nvSpPr>
        <p:spPr>
          <a:xfrm>
            <a:off x="1445800" y="4598400"/>
            <a:ext cx="4111600" cy="2259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32"/>
          <p:cNvSpPr>
            <a:spLocks noGrp="1"/>
          </p:cNvSpPr>
          <p:nvPr>
            <p:ph type="body" idx="14"/>
          </p:nvPr>
        </p:nvSpPr>
        <p:spPr>
          <a:xfrm>
            <a:off x="1624800" y="5092248"/>
            <a:ext cx="3753600" cy="53555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4" name="Google Shape;414;p32"/>
          <p:cNvSpPr>
            <a:spLocks noGrp="1"/>
          </p:cNvSpPr>
          <p:nvPr>
            <p:ph type="body" idx="15"/>
          </p:nvPr>
        </p:nvSpPr>
        <p:spPr>
          <a:xfrm>
            <a:off x="1624800" y="5706564"/>
            <a:ext cx="3753600" cy="53555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3">
  <p:cSld name="CUSTOM_21"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p33"/>
          <p:cNvSpPr/>
          <p:nvPr/>
        </p:nvSpPr>
        <p:spPr>
          <a:xfrm>
            <a:off x="0" y="1997851"/>
            <a:ext cx="12192000" cy="3825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" name="Google Shape;417;p33"/>
          <p:cNvSpPr>
            <a:spLocks noGrp="1"/>
          </p:cNvSpPr>
          <p:nvPr>
            <p:ph type="pic" idx="12"/>
          </p:nvPr>
        </p:nvSpPr>
        <p:spPr>
          <a:xfrm>
            <a:off x="571200" y="2400000"/>
            <a:ext cx="1449600" cy="14496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18" name="Google Shape;418;p33"/>
          <p:cNvSpPr>
            <a:spLocks noGrp="1"/>
          </p:cNvSpPr>
          <p:nvPr>
            <p:ph type="body" idx="14"/>
          </p:nvPr>
        </p:nvSpPr>
        <p:spPr>
          <a:xfrm>
            <a:off x="571200" y="4171200"/>
            <a:ext cx="3345600" cy="602804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lnSpc>
                <a:spcPct val="90000"/>
              </a:lnSpc>
              <a:defRPr sz="16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9" name="Google Shape;419;p33"/>
          <p:cNvSpPr>
            <a:spLocks noGrp="1"/>
          </p:cNvSpPr>
          <p:nvPr>
            <p:ph type="body" idx="15"/>
          </p:nvPr>
        </p:nvSpPr>
        <p:spPr>
          <a:xfrm>
            <a:off x="571200" y="4854608"/>
            <a:ext cx="3345600" cy="602804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cxnSp>
        <p:nvCxnSpPr>
          <p:cNvPr id="420" name="Google Shape;420;p33"/>
          <p:cNvCxnSpPr/>
          <p:nvPr/>
        </p:nvCxnSpPr>
        <p:spPr>
          <a:xfrm>
            <a:off x="4272133" y="2501051"/>
            <a:ext cx="0" cy="281880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21" name="Google Shape;421;p33"/>
          <p:cNvSpPr>
            <a:spLocks noGrp="1"/>
          </p:cNvSpPr>
          <p:nvPr>
            <p:ph type="body" idx="13"/>
          </p:nvPr>
        </p:nvSpPr>
        <p:spPr>
          <a:xfrm>
            <a:off x="5049600" y="2400000"/>
            <a:ext cx="6585600" cy="306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2" name="Google Shape;422;p33"/>
          <p:cNvSpPr>
            <a:spLocks noGrp="1"/>
          </p:cNvSpPr>
          <p:nvPr>
            <p:ph type="ctrTitle"/>
          </p:nvPr>
        </p:nvSpPr>
        <p:spPr>
          <a:xfrm>
            <a:off x="484800" y="643200"/>
            <a:ext cx="11232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1">
  <p:cSld name="CUSTOM_22"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34"/>
          <p:cNvSpPr>
            <a:spLocks noGrp="1"/>
          </p:cNvSpPr>
          <p:nvPr>
            <p:ph type="pic" idx="12"/>
          </p:nvPr>
        </p:nvSpPr>
        <p:spPr>
          <a:xfrm>
            <a:off x="0" y="9600"/>
            <a:ext cx="6892800" cy="68592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25" name="Google Shape;425;p34"/>
          <p:cNvSpPr txBox="1"/>
          <p:nvPr/>
        </p:nvSpPr>
        <p:spPr>
          <a:xfrm>
            <a:off x="7495947" y="1571000"/>
            <a:ext cx="4210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b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Number</a:t>
            </a:r>
            <a:endParaRPr sz="16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6" name="Google Shape;426;p34"/>
          <p:cNvSpPr txBox="1"/>
          <p:nvPr/>
        </p:nvSpPr>
        <p:spPr>
          <a:xfrm>
            <a:off x="7495948" y="3144367"/>
            <a:ext cx="4210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b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Email</a:t>
            </a:r>
            <a:endParaRPr sz="16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7" name="Google Shape;427;p34"/>
          <p:cNvSpPr txBox="1"/>
          <p:nvPr/>
        </p:nvSpPr>
        <p:spPr>
          <a:xfrm>
            <a:off x="7495947" y="4737867"/>
            <a:ext cx="4210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b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Site Link</a:t>
            </a:r>
            <a:endParaRPr sz="16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8" name="Google Shape;428;p34"/>
          <p:cNvSpPr/>
          <p:nvPr/>
        </p:nvSpPr>
        <p:spPr>
          <a:xfrm>
            <a:off x="11706067" y="-63233"/>
            <a:ext cx="486000" cy="6942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9" name="Google Shape;429;p34"/>
          <p:cNvSpPr>
            <a:spLocks noGrp="1"/>
          </p:cNvSpPr>
          <p:nvPr>
            <p:ph type="body" idx="13"/>
          </p:nvPr>
        </p:nvSpPr>
        <p:spPr>
          <a:xfrm>
            <a:off x="7497600" y="2184000"/>
            <a:ext cx="42096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0" name="Google Shape;430;p34"/>
          <p:cNvSpPr>
            <a:spLocks noGrp="1"/>
          </p:cNvSpPr>
          <p:nvPr>
            <p:ph type="body" idx="14"/>
          </p:nvPr>
        </p:nvSpPr>
        <p:spPr>
          <a:xfrm>
            <a:off x="7497600" y="3753600"/>
            <a:ext cx="42096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1" name="Google Shape;431;p34"/>
          <p:cNvSpPr>
            <a:spLocks noGrp="1"/>
          </p:cNvSpPr>
          <p:nvPr>
            <p:ph type="body" idx="15"/>
          </p:nvPr>
        </p:nvSpPr>
        <p:spPr>
          <a:xfrm>
            <a:off x="7497600" y="5347200"/>
            <a:ext cx="42096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2" name="Google Shape;432;p34"/>
          <p:cNvSpPr>
            <a:spLocks noGrp="1"/>
          </p:cNvSpPr>
          <p:nvPr>
            <p:ph type="ctrTitle"/>
          </p:nvPr>
        </p:nvSpPr>
        <p:spPr>
          <a:xfrm>
            <a:off x="7495946" y="330783"/>
            <a:ext cx="4211253" cy="117814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2">
  <p:cSld name="CUSTOM_23">
    <p:spTree>
      <p:nvGrpSpPr>
        <p:cNvPr id="1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35"/>
          <p:cNvSpPr>
            <a:spLocks noGrp="1"/>
          </p:cNvSpPr>
          <p:nvPr>
            <p:ph type="pic" idx="12"/>
          </p:nvPr>
        </p:nvSpPr>
        <p:spPr>
          <a:xfrm>
            <a:off x="-4800" y="9600"/>
            <a:ext cx="4101600" cy="264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35" name="Google Shape;435;p35"/>
          <p:cNvSpPr/>
          <p:nvPr/>
        </p:nvSpPr>
        <p:spPr>
          <a:xfrm>
            <a:off x="4096600" y="454867"/>
            <a:ext cx="7620000" cy="5906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6" name="Google Shape;436;p35"/>
          <p:cNvSpPr txBox="1"/>
          <p:nvPr/>
        </p:nvSpPr>
        <p:spPr>
          <a:xfrm>
            <a:off x="4535284" y="655913"/>
            <a:ext cx="6741200" cy="3517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Number</a:t>
            </a:r>
            <a:endParaRPr sz="16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7" name="Google Shape;437;p35"/>
          <p:cNvSpPr txBox="1"/>
          <p:nvPr/>
        </p:nvSpPr>
        <p:spPr>
          <a:xfrm>
            <a:off x="4535287" y="1982114"/>
            <a:ext cx="6741200" cy="3491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Email</a:t>
            </a:r>
            <a:endParaRPr sz="16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8" name="Google Shape;438;p35"/>
          <p:cNvSpPr txBox="1"/>
          <p:nvPr/>
        </p:nvSpPr>
        <p:spPr>
          <a:xfrm>
            <a:off x="4535284" y="3345281"/>
            <a:ext cx="6741200" cy="3491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Site Link</a:t>
            </a:r>
            <a:endParaRPr sz="16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39" name="Google Shape;439;p35"/>
          <p:cNvSpPr txBox="1"/>
          <p:nvPr/>
        </p:nvSpPr>
        <p:spPr>
          <a:xfrm>
            <a:off x="4535305" y="4708448"/>
            <a:ext cx="6741200" cy="3491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Address</a:t>
            </a:r>
            <a:endParaRPr sz="16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40" name="Google Shape;440;p35"/>
          <p:cNvSpPr>
            <a:spLocks noGrp="1"/>
          </p:cNvSpPr>
          <p:nvPr>
            <p:ph type="body" idx="13"/>
          </p:nvPr>
        </p:nvSpPr>
        <p:spPr>
          <a:xfrm>
            <a:off x="4536000" y="1049038"/>
            <a:ext cx="67440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1" name="Google Shape;441;p35"/>
          <p:cNvSpPr>
            <a:spLocks noGrp="1"/>
          </p:cNvSpPr>
          <p:nvPr>
            <p:ph type="body" idx="14"/>
          </p:nvPr>
        </p:nvSpPr>
        <p:spPr>
          <a:xfrm>
            <a:off x="4536000" y="2373972"/>
            <a:ext cx="67440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2" name="Google Shape;442;p35"/>
          <p:cNvSpPr>
            <a:spLocks noGrp="1"/>
          </p:cNvSpPr>
          <p:nvPr>
            <p:ph type="body" idx="15"/>
          </p:nvPr>
        </p:nvSpPr>
        <p:spPr>
          <a:xfrm>
            <a:off x="4536000" y="3737139"/>
            <a:ext cx="67440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3" name="Google Shape;443;p35"/>
          <p:cNvSpPr>
            <a:spLocks noGrp="1"/>
          </p:cNvSpPr>
          <p:nvPr>
            <p:ph type="body" idx="16"/>
          </p:nvPr>
        </p:nvSpPr>
        <p:spPr>
          <a:xfrm>
            <a:off x="4536000" y="5112000"/>
            <a:ext cx="6744000" cy="1032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4" name="Google Shape;444;p35"/>
          <p:cNvSpPr>
            <a:spLocks noGrp="1"/>
          </p:cNvSpPr>
          <p:nvPr>
            <p:ph type="ctrTitle"/>
          </p:nvPr>
        </p:nvSpPr>
        <p:spPr>
          <a:xfrm>
            <a:off x="91200" y="2956799"/>
            <a:ext cx="3931200" cy="3404467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CUSTOM_14_1">
    <p:bg>
      <p:bgPr>
        <a:solidFill>
          <a:schemeClr val="lt1"/>
        </a:solidFill>
        <a:effectLst/>
      </p:bgPr>
    </p:bg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3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7" name="Google Shape;447;p36"/>
          <p:cNvSpPr>
            <a:spLocks noGrp="1"/>
          </p:cNvSpPr>
          <p:nvPr>
            <p:ph type="title"/>
          </p:nvPr>
        </p:nvSpPr>
        <p:spPr>
          <a:xfrm>
            <a:off x="1546567" y="1040367"/>
            <a:ext cx="9306400" cy="4080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>
              <a:defRPr sz="6000">
                <a:solidFill>
                  <a:schemeClr val="lt1"/>
                </a:solidFill>
              </a:defRPr>
            </a:lvl1pPr>
            <a:lvl2pPr>
              <a:defRPr b="1">
                <a:solidFill>
                  <a:schemeClr val="lt1"/>
                </a:solidFill>
              </a:defRPr>
            </a:lvl2pPr>
            <a:lvl3pPr>
              <a:defRPr b="1">
                <a:solidFill>
                  <a:schemeClr val="lt1"/>
                </a:solidFill>
              </a:defRPr>
            </a:lvl3pPr>
            <a:lvl4pPr>
              <a:defRPr b="1">
                <a:solidFill>
                  <a:schemeClr val="lt1"/>
                </a:solidFill>
              </a:defRPr>
            </a:lvl4pPr>
            <a:lvl5pPr>
              <a:defRPr b="1">
                <a:solidFill>
                  <a:schemeClr val="lt1"/>
                </a:solidFill>
              </a:defRPr>
            </a:lvl5pPr>
            <a:lvl6pPr>
              <a:defRPr b="1">
                <a:solidFill>
                  <a:schemeClr val="lt1"/>
                </a:solidFill>
              </a:defRPr>
            </a:lvl6pPr>
            <a:lvl7pPr>
              <a:defRPr b="1">
                <a:solidFill>
                  <a:schemeClr val="lt1"/>
                </a:solidFill>
              </a:defRPr>
            </a:lvl7pPr>
            <a:lvl8pPr>
              <a:defRPr b="1">
                <a:solidFill>
                  <a:schemeClr val="lt1"/>
                </a:solidFill>
              </a:defRPr>
            </a:lvl8pPr>
            <a:lvl9pPr>
              <a:defRPr b="1"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48" name="Google Shape;448;p36"/>
          <p:cNvSpPr/>
          <p:nvPr/>
        </p:nvSpPr>
        <p:spPr>
          <a:xfrm>
            <a:off x="712567" y="4905960"/>
            <a:ext cx="556000" cy="5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1">
  <p:cSld name="CUSTOM_14_1_1">
    <p:bg>
      <p:bgPr>
        <a:solidFill>
          <a:schemeClr val="lt1"/>
        </a:solidFill>
        <a:effectLst/>
      </p:bgPr>
    </p:bg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3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" name="Google Shape;451;p37"/>
          <p:cNvSpPr>
            <a:spLocks noGrp="1"/>
          </p:cNvSpPr>
          <p:nvPr>
            <p:ph type="title"/>
          </p:nvPr>
        </p:nvSpPr>
        <p:spPr>
          <a:xfrm>
            <a:off x="1546567" y="1040367"/>
            <a:ext cx="9306400" cy="4080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>
              <a:defRPr sz="6000">
                <a:solidFill>
                  <a:schemeClr val="lt1"/>
                </a:solidFill>
              </a:defRPr>
            </a:lvl1pPr>
            <a:lvl2pPr>
              <a:defRPr b="1">
                <a:solidFill>
                  <a:schemeClr val="lt1"/>
                </a:solidFill>
              </a:defRPr>
            </a:lvl2pPr>
            <a:lvl3pPr>
              <a:defRPr b="1">
                <a:solidFill>
                  <a:schemeClr val="lt1"/>
                </a:solidFill>
              </a:defRPr>
            </a:lvl3pPr>
            <a:lvl4pPr>
              <a:defRPr b="1">
                <a:solidFill>
                  <a:schemeClr val="lt1"/>
                </a:solidFill>
              </a:defRPr>
            </a:lvl4pPr>
            <a:lvl5pPr>
              <a:defRPr b="1">
                <a:solidFill>
                  <a:schemeClr val="lt1"/>
                </a:solidFill>
              </a:defRPr>
            </a:lvl5pPr>
            <a:lvl6pPr>
              <a:defRPr b="1">
                <a:solidFill>
                  <a:schemeClr val="lt1"/>
                </a:solidFill>
              </a:defRPr>
            </a:lvl6pPr>
            <a:lvl7pPr>
              <a:defRPr b="1">
                <a:solidFill>
                  <a:schemeClr val="lt1"/>
                </a:solidFill>
              </a:defRPr>
            </a:lvl7pPr>
            <a:lvl8pPr>
              <a:defRPr b="1">
                <a:solidFill>
                  <a:schemeClr val="lt1"/>
                </a:solidFill>
              </a:defRPr>
            </a:lvl8pPr>
            <a:lvl9pPr>
              <a:defRPr b="1"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2" name="Google Shape;452;p37"/>
          <p:cNvSpPr/>
          <p:nvPr/>
        </p:nvSpPr>
        <p:spPr>
          <a:xfrm>
            <a:off x="650642" y="4887400"/>
            <a:ext cx="556000" cy="5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3" name="Google Shape;453;p37"/>
          <p:cNvSpPr>
            <a:spLocks noGrp="1"/>
          </p:cNvSpPr>
          <p:nvPr>
            <p:ph type="body" idx="13"/>
          </p:nvPr>
        </p:nvSpPr>
        <p:spPr>
          <a:xfrm>
            <a:off x="1556565" y="5619263"/>
            <a:ext cx="9306400" cy="645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0" indent="0">
              <a:defRPr sz="1600" b="1">
                <a:solidFill>
                  <a:schemeClr val="bg1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1" userDrawn="1">
  <p:cSld name="CUSTOM_22_1"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38"/>
          <p:cNvSpPr>
            <a:spLocks noGrp="1"/>
          </p:cNvSpPr>
          <p:nvPr>
            <p:ph type="title"/>
          </p:nvPr>
        </p:nvSpPr>
        <p:spPr>
          <a:xfrm>
            <a:off x="696716" y="2235371"/>
            <a:ext cx="5720400" cy="2400154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6" name="Google Shape;456;p38"/>
          <p:cNvSpPr/>
          <p:nvPr/>
        </p:nvSpPr>
        <p:spPr>
          <a:xfrm>
            <a:off x="7192333" y="914600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7" name="Google Shape;457;p38"/>
          <p:cNvSpPr>
            <a:spLocks noGrp="1"/>
          </p:cNvSpPr>
          <p:nvPr>
            <p:ph type="body" idx="13"/>
          </p:nvPr>
        </p:nvSpPr>
        <p:spPr>
          <a:xfrm>
            <a:off x="8038800" y="756400"/>
            <a:ext cx="3456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8" name="Google Shape;458;p38"/>
          <p:cNvSpPr/>
          <p:nvPr/>
        </p:nvSpPr>
        <p:spPr>
          <a:xfrm>
            <a:off x="7192400" y="23935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9" name="Google Shape;459;p38"/>
          <p:cNvSpPr>
            <a:spLocks noGrp="1"/>
          </p:cNvSpPr>
          <p:nvPr>
            <p:ph type="body" idx="15"/>
          </p:nvPr>
        </p:nvSpPr>
        <p:spPr>
          <a:xfrm>
            <a:off x="8038843" y="2235371"/>
            <a:ext cx="3456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0" name="Google Shape;460;p38"/>
          <p:cNvSpPr/>
          <p:nvPr/>
        </p:nvSpPr>
        <p:spPr>
          <a:xfrm>
            <a:off x="7192467" y="387251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1" name="Google Shape;461;p38"/>
          <p:cNvSpPr>
            <a:spLocks noGrp="1"/>
          </p:cNvSpPr>
          <p:nvPr>
            <p:ph type="body" idx="17"/>
          </p:nvPr>
        </p:nvSpPr>
        <p:spPr>
          <a:xfrm>
            <a:off x="8038884" y="3714325"/>
            <a:ext cx="3456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2" name="Google Shape;462;p38"/>
          <p:cNvSpPr/>
          <p:nvPr/>
        </p:nvSpPr>
        <p:spPr>
          <a:xfrm>
            <a:off x="7192333" y="5351484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3" name="Google Shape;463;p38"/>
          <p:cNvSpPr>
            <a:spLocks noGrp="1"/>
          </p:cNvSpPr>
          <p:nvPr>
            <p:ph type="body" idx="23"/>
          </p:nvPr>
        </p:nvSpPr>
        <p:spPr>
          <a:xfrm>
            <a:off x="8038800" y="5193297"/>
            <a:ext cx="3456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284EE0-209F-8DD2-4FBC-F8C6625622E1}"/>
              </a:ext>
            </a:extLst>
          </p:cNvPr>
          <p:cNvSpPr txBox="1"/>
          <p:nvPr userDrawn="1"/>
        </p:nvSpPr>
        <p:spPr>
          <a:xfrm>
            <a:off x="7192333" y="941692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A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ED008E-71FE-34DD-387B-F0ABC29D175D}"/>
              </a:ext>
            </a:extLst>
          </p:cNvPr>
          <p:cNvSpPr txBox="1"/>
          <p:nvPr userDrawn="1"/>
        </p:nvSpPr>
        <p:spPr>
          <a:xfrm>
            <a:off x="7192333" y="2393550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B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476C71-B2BE-BBDD-36AA-85C2D275B5F9}"/>
              </a:ext>
            </a:extLst>
          </p:cNvPr>
          <p:cNvSpPr txBox="1"/>
          <p:nvPr userDrawn="1"/>
        </p:nvSpPr>
        <p:spPr>
          <a:xfrm>
            <a:off x="7192333" y="3899609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C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4857E3-0CAD-BB1D-4E4A-79801C38D927}"/>
              </a:ext>
            </a:extLst>
          </p:cNvPr>
          <p:cNvSpPr txBox="1"/>
          <p:nvPr userDrawn="1"/>
        </p:nvSpPr>
        <p:spPr>
          <a:xfrm>
            <a:off x="7192333" y="5351467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D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2" userDrawn="1">
  <p:cSld name="CUSTOM_23_1"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39"/>
          <p:cNvSpPr>
            <a:spLocks noGrp="1"/>
          </p:cNvSpPr>
          <p:nvPr>
            <p:ph type="title"/>
          </p:nvPr>
        </p:nvSpPr>
        <p:spPr>
          <a:xfrm>
            <a:off x="523366" y="2026117"/>
            <a:ext cx="6160237" cy="280575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70" name="Google Shape;470;p39"/>
          <p:cNvSpPr/>
          <p:nvPr/>
        </p:nvSpPr>
        <p:spPr>
          <a:xfrm>
            <a:off x="7188633" y="547167"/>
            <a:ext cx="4480000" cy="1326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1" name="Google Shape;471;p39"/>
          <p:cNvSpPr/>
          <p:nvPr/>
        </p:nvSpPr>
        <p:spPr>
          <a:xfrm>
            <a:off x="7188633" y="2026117"/>
            <a:ext cx="4480000" cy="1326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2" name="Google Shape;472;p39"/>
          <p:cNvSpPr/>
          <p:nvPr/>
        </p:nvSpPr>
        <p:spPr>
          <a:xfrm>
            <a:off x="7188633" y="3505067"/>
            <a:ext cx="44800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3" name="Google Shape;473;p39"/>
          <p:cNvSpPr/>
          <p:nvPr/>
        </p:nvSpPr>
        <p:spPr>
          <a:xfrm>
            <a:off x="7188633" y="4984067"/>
            <a:ext cx="4480000" cy="13268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4" name="Google Shape;474;p39"/>
          <p:cNvSpPr/>
          <p:nvPr/>
        </p:nvSpPr>
        <p:spPr>
          <a:xfrm>
            <a:off x="7495967" y="9081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5" name="Google Shape;475;p39"/>
          <p:cNvSpPr>
            <a:spLocks noGrp="1"/>
          </p:cNvSpPr>
          <p:nvPr>
            <p:ph type="body" idx="13"/>
          </p:nvPr>
        </p:nvSpPr>
        <p:spPr>
          <a:xfrm>
            <a:off x="8312916" y="756400"/>
            <a:ext cx="3054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6" name="Google Shape;476;p39"/>
          <p:cNvSpPr/>
          <p:nvPr/>
        </p:nvSpPr>
        <p:spPr>
          <a:xfrm>
            <a:off x="7478767" y="2380700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7" name="Google Shape;477;p39"/>
          <p:cNvSpPr>
            <a:spLocks noGrp="1"/>
          </p:cNvSpPr>
          <p:nvPr>
            <p:ph type="body" idx="15"/>
          </p:nvPr>
        </p:nvSpPr>
        <p:spPr>
          <a:xfrm>
            <a:off x="8303267" y="2228939"/>
            <a:ext cx="3054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8" name="Google Shape;478;p39"/>
          <p:cNvSpPr/>
          <p:nvPr/>
        </p:nvSpPr>
        <p:spPr>
          <a:xfrm>
            <a:off x="7478767" y="38588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9" name="Google Shape;479;p39"/>
          <p:cNvSpPr>
            <a:spLocks noGrp="1"/>
          </p:cNvSpPr>
          <p:nvPr>
            <p:ph type="body" idx="17"/>
          </p:nvPr>
        </p:nvSpPr>
        <p:spPr>
          <a:xfrm>
            <a:off x="8303267" y="3707111"/>
            <a:ext cx="3054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0" name="Google Shape;480;p39"/>
          <p:cNvSpPr/>
          <p:nvPr/>
        </p:nvSpPr>
        <p:spPr>
          <a:xfrm>
            <a:off x="7478767" y="5338617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1" name="Google Shape;481;p39"/>
          <p:cNvSpPr>
            <a:spLocks noGrp="1"/>
          </p:cNvSpPr>
          <p:nvPr>
            <p:ph type="body" idx="23"/>
          </p:nvPr>
        </p:nvSpPr>
        <p:spPr>
          <a:xfrm>
            <a:off x="8303267" y="5186867"/>
            <a:ext cx="3054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E3B839-C4A2-5246-5858-7EDD855918E3}"/>
              </a:ext>
            </a:extLst>
          </p:cNvPr>
          <p:cNvSpPr txBox="1"/>
          <p:nvPr userDrawn="1"/>
        </p:nvSpPr>
        <p:spPr>
          <a:xfrm>
            <a:off x="7478767" y="2380700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B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6455F-5715-319D-1128-AB5AC7DF0083}"/>
              </a:ext>
            </a:extLst>
          </p:cNvPr>
          <p:cNvSpPr txBox="1"/>
          <p:nvPr userDrawn="1"/>
        </p:nvSpPr>
        <p:spPr>
          <a:xfrm>
            <a:off x="7478767" y="908350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A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9220AB-725B-2AF2-81AF-45710F87E36F}"/>
              </a:ext>
            </a:extLst>
          </p:cNvPr>
          <p:cNvSpPr txBox="1"/>
          <p:nvPr userDrawn="1"/>
        </p:nvSpPr>
        <p:spPr>
          <a:xfrm>
            <a:off x="7478767" y="3872413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C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240AC2-3EED-6E96-1152-DD1DB55449FD}"/>
              </a:ext>
            </a:extLst>
          </p:cNvPr>
          <p:cNvSpPr txBox="1"/>
          <p:nvPr userDrawn="1"/>
        </p:nvSpPr>
        <p:spPr>
          <a:xfrm>
            <a:off x="7472652" y="5338617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D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1" userDrawn="1">
  <p:cSld name="CUSTOM_24">
    <p:spTree>
      <p:nvGrpSpPr>
        <p:cNvPr id="1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p40"/>
          <p:cNvSpPr>
            <a:spLocks noGrp="1"/>
          </p:cNvSpPr>
          <p:nvPr>
            <p:ph type="title"/>
          </p:nvPr>
        </p:nvSpPr>
        <p:spPr>
          <a:xfrm>
            <a:off x="1326600" y="493158"/>
            <a:ext cx="9538800" cy="10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88" name="Google Shape;488;p40"/>
          <p:cNvSpPr/>
          <p:nvPr/>
        </p:nvSpPr>
        <p:spPr>
          <a:xfrm>
            <a:off x="4002200" y="1935833"/>
            <a:ext cx="4187600" cy="1326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9" name="Google Shape;489;p40"/>
          <p:cNvSpPr/>
          <p:nvPr/>
        </p:nvSpPr>
        <p:spPr>
          <a:xfrm>
            <a:off x="4002200" y="3414784"/>
            <a:ext cx="4187600" cy="1326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0" name="Google Shape;490;p40"/>
          <p:cNvSpPr/>
          <p:nvPr/>
        </p:nvSpPr>
        <p:spPr>
          <a:xfrm>
            <a:off x="4002200" y="4893733"/>
            <a:ext cx="41876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1" name="Google Shape;491;p40"/>
          <p:cNvSpPr/>
          <p:nvPr/>
        </p:nvSpPr>
        <p:spPr>
          <a:xfrm>
            <a:off x="4210100" y="2296833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2" name="Google Shape;492;p40"/>
          <p:cNvSpPr>
            <a:spLocks noGrp="1"/>
          </p:cNvSpPr>
          <p:nvPr>
            <p:ph type="body" idx="13"/>
          </p:nvPr>
        </p:nvSpPr>
        <p:spPr>
          <a:xfrm>
            <a:off x="4910835" y="2145067"/>
            <a:ext cx="3070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3" name="Google Shape;493;p40"/>
          <p:cNvSpPr/>
          <p:nvPr/>
        </p:nvSpPr>
        <p:spPr>
          <a:xfrm>
            <a:off x="4192900" y="37693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4" name="Google Shape;494;p40"/>
          <p:cNvSpPr>
            <a:spLocks noGrp="1"/>
          </p:cNvSpPr>
          <p:nvPr>
            <p:ph type="body" idx="15"/>
          </p:nvPr>
        </p:nvSpPr>
        <p:spPr>
          <a:xfrm>
            <a:off x="4901133" y="3617600"/>
            <a:ext cx="3070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5" name="Google Shape;495;p40"/>
          <p:cNvSpPr/>
          <p:nvPr/>
        </p:nvSpPr>
        <p:spPr>
          <a:xfrm>
            <a:off x="4192900" y="5247533"/>
            <a:ext cx="604800" cy="604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6" name="Google Shape;496;p40"/>
          <p:cNvSpPr>
            <a:spLocks noGrp="1"/>
          </p:cNvSpPr>
          <p:nvPr>
            <p:ph type="body" idx="17"/>
          </p:nvPr>
        </p:nvSpPr>
        <p:spPr>
          <a:xfrm>
            <a:off x="4901133" y="5095767"/>
            <a:ext cx="30708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0" name="Google Shape;500;p40"/>
          <p:cNvSpPr/>
          <p:nvPr/>
        </p:nvSpPr>
        <p:spPr>
          <a:xfrm>
            <a:off x="0" y="1935800"/>
            <a:ext cx="455200" cy="42848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1" name="Google Shape;501;p40"/>
          <p:cNvSpPr/>
          <p:nvPr/>
        </p:nvSpPr>
        <p:spPr>
          <a:xfrm>
            <a:off x="11736800" y="1935800"/>
            <a:ext cx="455200" cy="42848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15B2AF-0D3A-1A2E-66FB-00BAE5EFB6DE}"/>
              </a:ext>
            </a:extLst>
          </p:cNvPr>
          <p:cNvSpPr txBox="1"/>
          <p:nvPr userDrawn="1"/>
        </p:nvSpPr>
        <p:spPr>
          <a:xfrm>
            <a:off x="4206419" y="2296833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A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223892-DBB3-549E-A407-8572C381C774}"/>
              </a:ext>
            </a:extLst>
          </p:cNvPr>
          <p:cNvSpPr txBox="1"/>
          <p:nvPr userDrawn="1"/>
        </p:nvSpPr>
        <p:spPr>
          <a:xfrm>
            <a:off x="4192900" y="3796459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B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45CE08-E5B7-D306-9AEE-2096767C5430}"/>
              </a:ext>
            </a:extLst>
          </p:cNvPr>
          <p:cNvSpPr txBox="1"/>
          <p:nvPr userDrawn="1"/>
        </p:nvSpPr>
        <p:spPr>
          <a:xfrm>
            <a:off x="4192900" y="5261079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C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2" userDrawn="1">
  <p:cSld name="CUSTOM_25">
    <p:spTree>
      <p:nvGrpSpPr>
        <p:cNvPr id="1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p41"/>
          <p:cNvSpPr>
            <a:spLocks noGrp="1"/>
          </p:cNvSpPr>
          <p:nvPr>
            <p:ph type="title"/>
          </p:nvPr>
        </p:nvSpPr>
        <p:spPr>
          <a:xfrm>
            <a:off x="618140" y="2484694"/>
            <a:ext cx="5210000" cy="1888612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04" name="Google Shape;504;p41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5" name="Google Shape;505;p41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6" name="Google Shape;506;p41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7" name="Google Shape;507;p41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8" name="Google Shape;508;p41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9" name="Google Shape;509;p41"/>
          <p:cNvSpPr>
            <a:spLocks noGrp="1"/>
          </p:cNvSpPr>
          <p:nvPr>
            <p:ph type="body" idx="15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0" name="Google Shape;510;p41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1" name="Google Shape;511;p41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2" name="Google Shape;512;p41"/>
          <p:cNvSpPr>
            <a:spLocks noGrp="1"/>
          </p:cNvSpPr>
          <p:nvPr>
            <p:ph type="body" idx="17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6" name="Google Shape;516;p41"/>
          <p:cNvSpPr/>
          <p:nvPr/>
        </p:nvSpPr>
        <p:spPr>
          <a:xfrm>
            <a:off x="11016120" y="628567"/>
            <a:ext cx="1176400" cy="1661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7" name="Google Shape;517;p41"/>
          <p:cNvSpPr/>
          <p:nvPr/>
        </p:nvSpPr>
        <p:spPr>
          <a:xfrm>
            <a:off x="11014191" y="2603867"/>
            <a:ext cx="1176400" cy="1661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8" name="Google Shape;518;p41"/>
          <p:cNvSpPr/>
          <p:nvPr/>
        </p:nvSpPr>
        <p:spPr>
          <a:xfrm>
            <a:off x="11014191" y="4579167"/>
            <a:ext cx="1176400" cy="16616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DC8E88-E0BA-A0C7-CF85-BDCB00DA88F4}"/>
              </a:ext>
            </a:extLst>
          </p:cNvPr>
          <p:cNvSpPr txBox="1"/>
          <p:nvPr userDrawn="1"/>
        </p:nvSpPr>
        <p:spPr>
          <a:xfrm>
            <a:off x="6919521" y="3140146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B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A5E91D-9ED5-C7BC-B63F-D826A345F3CE}"/>
              </a:ext>
            </a:extLst>
          </p:cNvPr>
          <p:cNvSpPr txBox="1"/>
          <p:nvPr userDrawn="1"/>
        </p:nvSpPr>
        <p:spPr>
          <a:xfrm>
            <a:off x="6919521" y="1170513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A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0DA2FF-CD15-0ACE-B68F-9F60A1080326}"/>
              </a:ext>
            </a:extLst>
          </p:cNvPr>
          <p:cNvSpPr txBox="1"/>
          <p:nvPr userDrawn="1"/>
        </p:nvSpPr>
        <p:spPr>
          <a:xfrm>
            <a:off x="6919521" y="5121113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C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1" userDrawn="1">
  <p:cSld name="CUSTOM_26">
    <p:spTree>
      <p:nvGrpSpPr>
        <p:cNvPr id="1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42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32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1" name="Google Shape;521;p42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2" name="Google Shape;522;p42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3" name="Google Shape;523;p42"/>
          <p:cNvSpPr>
            <a:spLocks noGrp="1"/>
          </p:cNvSpPr>
          <p:nvPr>
            <p:ph type="body" idx="15"/>
          </p:nvPr>
        </p:nvSpPr>
        <p:spPr>
          <a:xfrm>
            <a:off x="2048684" y="4010634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4" name="Google Shape;524;p42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5" name="Google Shape;525;p42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6" name="Google Shape;526;p42"/>
          <p:cNvSpPr>
            <a:spLocks noGrp="1"/>
          </p:cNvSpPr>
          <p:nvPr>
            <p:ph type="body" idx="16"/>
          </p:nvPr>
        </p:nvSpPr>
        <p:spPr>
          <a:xfrm>
            <a:off x="6729451" y="4010634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9" name="Google Shape;529;p42"/>
          <p:cNvSpPr/>
          <p:nvPr/>
        </p:nvSpPr>
        <p:spPr>
          <a:xfrm rot="5400000">
            <a:off x="3642867" y="3477500"/>
            <a:ext cx="213600" cy="3798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0" name="Google Shape;530;p42"/>
          <p:cNvSpPr/>
          <p:nvPr/>
        </p:nvSpPr>
        <p:spPr>
          <a:xfrm rot="5400000">
            <a:off x="8329600" y="3477500"/>
            <a:ext cx="213600" cy="3798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0328F5-3DC1-9DB3-763B-E7425855A783}"/>
              </a:ext>
            </a:extLst>
          </p:cNvPr>
          <p:cNvSpPr txBox="1"/>
          <p:nvPr userDrawn="1"/>
        </p:nvSpPr>
        <p:spPr>
          <a:xfrm>
            <a:off x="3453201" y="3201201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A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8B3DE-7470-52CC-50D6-2D9D59B80815}"/>
              </a:ext>
            </a:extLst>
          </p:cNvPr>
          <p:cNvSpPr txBox="1"/>
          <p:nvPr userDrawn="1"/>
        </p:nvSpPr>
        <p:spPr>
          <a:xfrm>
            <a:off x="8133968" y="3195697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B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2" userDrawn="1">
  <p:cSld name="CUSTOM_27"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43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3" name="Google Shape;533;p43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4" name="Google Shape;534;p43"/>
          <p:cNvSpPr>
            <a:spLocks noGrp="1"/>
          </p:cNvSpPr>
          <p:nvPr>
            <p:ph type="body" idx="15"/>
          </p:nvPr>
        </p:nvSpPr>
        <p:spPr>
          <a:xfrm>
            <a:off x="2055401" y="396921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>
                <a:solidFill>
                  <a:schemeClr val="lt1"/>
                </a:solidFill>
              </a:defRPr>
            </a:lvl1pPr>
            <a:lvl2pPr marL="914400" indent="-317500" algn="ctr">
              <a:defRPr>
                <a:solidFill>
                  <a:schemeClr val="lt1"/>
                </a:solidFill>
              </a:defRPr>
            </a:lvl2pPr>
            <a:lvl3pPr marL="1371600" indent="-317500" algn="ctr">
              <a:defRPr>
                <a:solidFill>
                  <a:schemeClr val="lt1"/>
                </a:solidFill>
              </a:defRPr>
            </a:lvl3pPr>
            <a:lvl4pPr marL="1828800" indent="-317500" algn="ctr">
              <a:defRPr>
                <a:solidFill>
                  <a:schemeClr val="lt1"/>
                </a:solidFill>
              </a:defRPr>
            </a:lvl4pPr>
            <a:lvl5pPr marL="2286000" indent="-317500" algn="ctr">
              <a:defRPr>
                <a:solidFill>
                  <a:schemeClr val="lt1"/>
                </a:solidFill>
              </a:defRPr>
            </a:lvl5pPr>
            <a:lvl6pPr marL="2743200" indent="-317500" algn="ctr">
              <a:defRPr>
                <a:solidFill>
                  <a:schemeClr val="lt1"/>
                </a:solidFill>
              </a:defRPr>
            </a:lvl6pPr>
            <a:lvl7pPr marL="3200400" indent="-317500" algn="ctr">
              <a:defRPr>
                <a:solidFill>
                  <a:schemeClr val="lt1"/>
                </a:solidFill>
              </a:defRPr>
            </a:lvl7pPr>
            <a:lvl8pPr marL="3657600" indent="-317500" algn="ctr">
              <a:defRPr>
                <a:solidFill>
                  <a:schemeClr val="lt1"/>
                </a:solidFill>
              </a:defRPr>
            </a:lvl8pPr>
            <a:lvl9pPr marL="4114800" indent="-31750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5" name="Google Shape;535;p43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6" name="Google Shape;536;p43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7" name="Google Shape;537;p43"/>
          <p:cNvSpPr>
            <a:spLocks noGrp="1"/>
          </p:cNvSpPr>
          <p:nvPr>
            <p:ph type="body" idx="16"/>
          </p:nvPr>
        </p:nvSpPr>
        <p:spPr>
          <a:xfrm>
            <a:off x="6736168" y="396921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>
                <a:solidFill>
                  <a:schemeClr val="lt1"/>
                </a:solidFill>
              </a:defRPr>
            </a:lvl1pPr>
            <a:lvl2pPr marL="914400" indent="-317500" algn="ctr">
              <a:defRPr>
                <a:solidFill>
                  <a:schemeClr val="lt1"/>
                </a:solidFill>
              </a:defRPr>
            </a:lvl2pPr>
            <a:lvl3pPr marL="1371600" indent="-317500" algn="ctr">
              <a:defRPr>
                <a:solidFill>
                  <a:schemeClr val="lt1"/>
                </a:solidFill>
              </a:defRPr>
            </a:lvl3pPr>
            <a:lvl4pPr marL="1828800" indent="-317500" algn="ctr">
              <a:defRPr>
                <a:solidFill>
                  <a:schemeClr val="lt1"/>
                </a:solidFill>
              </a:defRPr>
            </a:lvl4pPr>
            <a:lvl5pPr marL="2286000" indent="-317500" algn="ctr">
              <a:defRPr>
                <a:solidFill>
                  <a:schemeClr val="lt1"/>
                </a:solidFill>
              </a:defRPr>
            </a:lvl5pPr>
            <a:lvl6pPr marL="2743200" indent="-317500" algn="ctr">
              <a:defRPr>
                <a:solidFill>
                  <a:schemeClr val="lt1"/>
                </a:solidFill>
              </a:defRPr>
            </a:lvl6pPr>
            <a:lvl7pPr marL="3200400" indent="-317500" algn="ctr">
              <a:defRPr>
                <a:solidFill>
                  <a:schemeClr val="lt1"/>
                </a:solidFill>
              </a:defRPr>
            </a:lvl7pPr>
            <a:lvl8pPr marL="3657600" indent="-317500" algn="ctr">
              <a:defRPr>
                <a:solidFill>
                  <a:schemeClr val="lt1"/>
                </a:solidFill>
              </a:defRPr>
            </a:lvl8pPr>
            <a:lvl9pPr marL="4114800" indent="-31750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8" name="Google Shape;538;p43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32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41" name="Google Shape;541;p43"/>
          <p:cNvSpPr/>
          <p:nvPr/>
        </p:nvSpPr>
        <p:spPr>
          <a:xfrm rot="5400000">
            <a:off x="-285100" y="3966967"/>
            <a:ext cx="1326800" cy="7936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2" name="Google Shape;542;p43"/>
          <p:cNvSpPr/>
          <p:nvPr/>
        </p:nvSpPr>
        <p:spPr>
          <a:xfrm rot="5400000">
            <a:off x="11150400" y="3985933"/>
            <a:ext cx="1326800" cy="793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DA1B8D-B398-6308-2B85-78BFCA02C8B9}"/>
              </a:ext>
            </a:extLst>
          </p:cNvPr>
          <p:cNvSpPr txBox="1"/>
          <p:nvPr userDrawn="1"/>
        </p:nvSpPr>
        <p:spPr>
          <a:xfrm>
            <a:off x="3453201" y="3201201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A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A72882-441B-8324-D6ED-73261ADDE791}"/>
              </a:ext>
            </a:extLst>
          </p:cNvPr>
          <p:cNvSpPr txBox="1"/>
          <p:nvPr userDrawn="1"/>
        </p:nvSpPr>
        <p:spPr>
          <a:xfrm>
            <a:off x="8133968" y="3195697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B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1" userDrawn="1">
  <p:cSld name="CUSTOM_28">
    <p:spTree>
      <p:nvGrpSpPr>
        <p:cNvPr id="1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44"/>
          <p:cNvSpPr/>
          <p:nvPr/>
        </p:nvSpPr>
        <p:spPr>
          <a:xfrm>
            <a:off x="9260400" y="0"/>
            <a:ext cx="29316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5" name="Google Shape;545;p44"/>
          <p:cNvSpPr/>
          <p:nvPr/>
        </p:nvSpPr>
        <p:spPr>
          <a:xfrm>
            <a:off x="6536800" y="3505100"/>
            <a:ext cx="44784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6" name="Google Shape;546;p44"/>
          <p:cNvSpPr>
            <a:spLocks noGrp="1"/>
          </p:cNvSpPr>
          <p:nvPr>
            <p:ph type="title"/>
          </p:nvPr>
        </p:nvSpPr>
        <p:spPr>
          <a:xfrm>
            <a:off x="669303" y="2026116"/>
            <a:ext cx="5209640" cy="2805783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47" name="Google Shape;547;p44"/>
          <p:cNvSpPr/>
          <p:nvPr/>
        </p:nvSpPr>
        <p:spPr>
          <a:xfrm>
            <a:off x="6536800" y="547167"/>
            <a:ext cx="44784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8" name="Google Shape;548;p44"/>
          <p:cNvSpPr/>
          <p:nvPr/>
        </p:nvSpPr>
        <p:spPr>
          <a:xfrm>
            <a:off x="6536800" y="2026117"/>
            <a:ext cx="44784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9" name="Google Shape;549;p44"/>
          <p:cNvSpPr/>
          <p:nvPr/>
        </p:nvSpPr>
        <p:spPr>
          <a:xfrm>
            <a:off x="6536800" y="4984067"/>
            <a:ext cx="44784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0" name="Google Shape;550;p44"/>
          <p:cNvSpPr/>
          <p:nvPr/>
        </p:nvSpPr>
        <p:spPr>
          <a:xfrm>
            <a:off x="6744700" y="9081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1" name="Google Shape;551;p44"/>
          <p:cNvSpPr>
            <a:spLocks noGrp="1"/>
          </p:cNvSpPr>
          <p:nvPr>
            <p:ph type="body" idx="13"/>
          </p:nvPr>
        </p:nvSpPr>
        <p:spPr>
          <a:xfrm>
            <a:off x="7596133" y="752400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2" name="Google Shape;552;p44"/>
          <p:cNvSpPr/>
          <p:nvPr/>
        </p:nvSpPr>
        <p:spPr>
          <a:xfrm>
            <a:off x="6727500" y="2380700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3" name="Google Shape;553;p44"/>
          <p:cNvSpPr>
            <a:spLocks noGrp="1"/>
          </p:cNvSpPr>
          <p:nvPr>
            <p:ph type="body" idx="15"/>
          </p:nvPr>
        </p:nvSpPr>
        <p:spPr>
          <a:xfrm>
            <a:off x="7596133" y="2224937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4" name="Google Shape;554;p44"/>
          <p:cNvSpPr/>
          <p:nvPr/>
        </p:nvSpPr>
        <p:spPr>
          <a:xfrm>
            <a:off x="6727500" y="385886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5" name="Google Shape;555;p44"/>
          <p:cNvSpPr>
            <a:spLocks noGrp="1"/>
          </p:cNvSpPr>
          <p:nvPr>
            <p:ph type="body" idx="17"/>
          </p:nvPr>
        </p:nvSpPr>
        <p:spPr>
          <a:xfrm>
            <a:off x="7596133" y="3703109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6" name="Google Shape;556;p44"/>
          <p:cNvSpPr/>
          <p:nvPr/>
        </p:nvSpPr>
        <p:spPr>
          <a:xfrm>
            <a:off x="6727500" y="5338617"/>
            <a:ext cx="604800" cy="604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7" name="Google Shape;557;p44"/>
          <p:cNvSpPr>
            <a:spLocks noGrp="1"/>
          </p:cNvSpPr>
          <p:nvPr>
            <p:ph type="body" idx="23"/>
          </p:nvPr>
        </p:nvSpPr>
        <p:spPr>
          <a:xfrm>
            <a:off x="7596133" y="5182864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F66A8B-4090-D6C2-489C-6F58E804BC78}"/>
              </a:ext>
            </a:extLst>
          </p:cNvPr>
          <p:cNvSpPr txBox="1"/>
          <p:nvPr userDrawn="1"/>
        </p:nvSpPr>
        <p:spPr>
          <a:xfrm>
            <a:off x="6744666" y="935259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A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9AED83-ADB4-624F-1AE2-7087AD486DAB}"/>
              </a:ext>
            </a:extLst>
          </p:cNvPr>
          <p:cNvSpPr txBox="1"/>
          <p:nvPr userDrawn="1"/>
        </p:nvSpPr>
        <p:spPr>
          <a:xfrm>
            <a:off x="6727500" y="2407792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B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8D64F5-A7B0-21EC-87F4-301DA8394592}"/>
              </a:ext>
            </a:extLst>
          </p:cNvPr>
          <p:cNvSpPr txBox="1"/>
          <p:nvPr userDrawn="1"/>
        </p:nvSpPr>
        <p:spPr>
          <a:xfrm>
            <a:off x="6727500" y="3885959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C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A064AE-D297-5D19-500D-552839B2E642}"/>
              </a:ext>
            </a:extLst>
          </p:cNvPr>
          <p:cNvSpPr txBox="1"/>
          <p:nvPr userDrawn="1"/>
        </p:nvSpPr>
        <p:spPr>
          <a:xfrm>
            <a:off x="6727500" y="5338617"/>
            <a:ext cx="604800" cy="57770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D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2" userDrawn="1">
  <p:cSld name="CUSTOM_29"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Google Shape;563;p45"/>
          <p:cNvSpPr/>
          <p:nvPr/>
        </p:nvSpPr>
        <p:spPr>
          <a:xfrm>
            <a:off x="0" y="4788967"/>
            <a:ext cx="12192000" cy="206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4" name="Google Shape;564;p45"/>
          <p:cNvSpPr>
            <a:spLocks noGrp="1"/>
          </p:cNvSpPr>
          <p:nvPr>
            <p:ph type="title"/>
          </p:nvPr>
        </p:nvSpPr>
        <p:spPr>
          <a:xfrm>
            <a:off x="1865567" y="511033"/>
            <a:ext cx="8213600" cy="140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65" name="Google Shape;565;p45"/>
          <p:cNvSpPr/>
          <p:nvPr/>
        </p:nvSpPr>
        <p:spPr>
          <a:xfrm>
            <a:off x="6244033" y="2394200"/>
            <a:ext cx="3835200" cy="1252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6" name="Google Shape;566;p45"/>
          <p:cNvSpPr/>
          <p:nvPr/>
        </p:nvSpPr>
        <p:spPr>
          <a:xfrm>
            <a:off x="6484416" y="2643000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7" name="Google Shape;567;p45"/>
          <p:cNvSpPr>
            <a:spLocks noGrp="1"/>
          </p:cNvSpPr>
          <p:nvPr>
            <p:ph type="body" idx="14"/>
          </p:nvPr>
        </p:nvSpPr>
        <p:spPr>
          <a:xfrm>
            <a:off x="7412667" y="2590400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9" name="Google Shape;569;p45"/>
          <p:cNvSpPr/>
          <p:nvPr/>
        </p:nvSpPr>
        <p:spPr>
          <a:xfrm>
            <a:off x="6244033" y="4127667"/>
            <a:ext cx="3835200" cy="1252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0" name="Google Shape;570;p45"/>
          <p:cNvSpPr/>
          <p:nvPr/>
        </p:nvSpPr>
        <p:spPr>
          <a:xfrm>
            <a:off x="6484416" y="43764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2" name="Google Shape;572;p45"/>
          <p:cNvSpPr>
            <a:spLocks noGrp="1"/>
          </p:cNvSpPr>
          <p:nvPr>
            <p:ph type="body" idx="18"/>
          </p:nvPr>
        </p:nvSpPr>
        <p:spPr>
          <a:xfrm>
            <a:off x="7412667" y="43502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3" name="Google Shape;573;p45"/>
          <p:cNvSpPr/>
          <p:nvPr/>
        </p:nvSpPr>
        <p:spPr>
          <a:xfrm>
            <a:off x="1865567" y="2394200"/>
            <a:ext cx="3835200" cy="1252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4" name="Google Shape;574;p45"/>
          <p:cNvSpPr/>
          <p:nvPr/>
        </p:nvSpPr>
        <p:spPr>
          <a:xfrm>
            <a:off x="2105949" y="2643000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5" name="Google Shape;575;p45"/>
          <p:cNvSpPr/>
          <p:nvPr/>
        </p:nvSpPr>
        <p:spPr>
          <a:xfrm>
            <a:off x="1865567" y="4127667"/>
            <a:ext cx="3835200" cy="1252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6" name="Google Shape;576;p45"/>
          <p:cNvSpPr/>
          <p:nvPr/>
        </p:nvSpPr>
        <p:spPr>
          <a:xfrm>
            <a:off x="2105949" y="43764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7" name="Google Shape;577;p45"/>
          <p:cNvSpPr>
            <a:spLocks noGrp="1"/>
          </p:cNvSpPr>
          <p:nvPr>
            <p:ph type="body" idx="13"/>
          </p:nvPr>
        </p:nvSpPr>
        <p:spPr>
          <a:xfrm>
            <a:off x="3034200" y="2590400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8" name="Google Shape;578;p45"/>
          <p:cNvSpPr>
            <a:spLocks noGrp="1"/>
          </p:cNvSpPr>
          <p:nvPr>
            <p:ph type="body" idx="17"/>
          </p:nvPr>
        </p:nvSpPr>
        <p:spPr>
          <a:xfrm>
            <a:off x="3034200" y="43238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CB921C-85DB-F9FE-6F61-CCB4A4092F98}"/>
              </a:ext>
            </a:extLst>
          </p:cNvPr>
          <p:cNvSpPr txBox="1"/>
          <p:nvPr userDrawn="1"/>
        </p:nvSpPr>
        <p:spPr>
          <a:xfrm>
            <a:off x="6529816" y="2703263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B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FDD21D-2756-66BD-21CD-83F586553123}"/>
              </a:ext>
            </a:extLst>
          </p:cNvPr>
          <p:cNvSpPr txBox="1"/>
          <p:nvPr userDrawn="1"/>
        </p:nvSpPr>
        <p:spPr>
          <a:xfrm>
            <a:off x="2136582" y="2676863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A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E3FB07-3F64-E8FA-56FA-E2ABBFE67A8A}"/>
              </a:ext>
            </a:extLst>
          </p:cNvPr>
          <p:cNvSpPr txBox="1"/>
          <p:nvPr userDrawn="1"/>
        </p:nvSpPr>
        <p:spPr>
          <a:xfrm>
            <a:off x="2151349" y="4410330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C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BB3C63-22B4-D949-B93D-F6F94D503D3E}"/>
              </a:ext>
            </a:extLst>
          </p:cNvPr>
          <p:cNvSpPr txBox="1"/>
          <p:nvPr userDrawn="1"/>
        </p:nvSpPr>
        <p:spPr>
          <a:xfrm>
            <a:off x="6529816" y="4436730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D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1" userDrawn="1">
  <p:cSld name="CUSTOM_30">
    <p:spTree>
      <p:nvGrpSpPr>
        <p:cNvPr id="1" name="Shape 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46"/>
          <p:cNvSpPr>
            <a:spLocks noGrp="1"/>
          </p:cNvSpPr>
          <p:nvPr>
            <p:ph type="title"/>
          </p:nvPr>
        </p:nvSpPr>
        <p:spPr>
          <a:xfrm>
            <a:off x="6570800" y="680167"/>
            <a:ext cx="4208784" cy="194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83" name="Google Shape;583;p46"/>
          <p:cNvSpPr/>
          <p:nvPr/>
        </p:nvSpPr>
        <p:spPr>
          <a:xfrm>
            <a:off x="773717" y="1715000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4" name="Google Shape;584;p46"/>
          <p:cNvSpPr/>
          <p:nvPr/>
        </p:nvSpPr>
        <p:spPr>
          <a:xfrm>
            <a:off x="2301533" y="1100033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5" name="Google Shape;585;p46"/>
          <p:cNvSpPr>
            <a:spLocks noGrp="1"/>
          </p:cNvSpPr>
          <p:nvPr>
            <p:ph type="body" idx="14"/>
          </p:nvPr>
        </p:nvSpPr>
        <p:spPr>
          <a:xfrm>
            <a:off x="971784" y="1947686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>
                <a:solidFill>
                  <a:schemeClr val="lt1"/>
                </a:solidFill>
              </a:defRPr>
            </a:lvl1pPr>
            <a:lvl2pPr marL="914400" indent="-317500" algn="ctr">
              <a:defRPr>
                <a:solidFill>
                  <a:schemeClr val="lt1"/>
                </a:solidFill>
              </a:defRPr>
            </a:lvl2pPr>
            <a:lvl3pPr marL="1371600" indent="-317500" algn="ctr">
              <a:defRPr>
                <a:solidFill>
                  <a:schemeClr val="lt1"/>
                </a:solidFill>
              </a:defRPr>
            </a:lvl3pPr>
            <a:lvl4pPr marL="1828800" indent="-317500" algn="ctr">
              <a:defRPr>
                <a:solidFill>
                  <a:schemeClr val="lt1"/>
                </a:solidFill>
              </a:defRPr>
            </a:lvl4pPr>
            <a:lvl5pPr marL="2286000" indent="-317500" algn="ctr">
              <a:defRPr>
                <a:solidFill>
                  <a:schemeClr val="lt1"/>
                </a:solidFill>
              </a:defRPr>
            </a:lvl5pPr>
            <a:lvl6pPr marL="2743200" indent="-317500" algn="ctr">
              <a:defRPr>
                <a:solidFill>
                  <a:schemeClr val="lt1"/>
                </a:solidFill>
              </a:defRPr>
            </a:lvl6pPr>
            <a:lvl7pPr marL="3200400" indent="-317500" algn="ctr">
              <a:defRPr>
                <a:solidFill>
                  <a:schemeClr val="lt1"/>
                </a:solidFill>
              </a:defRPr>
            </a:lvl7pPr>
            <a:lvl8pPr marL="3657600" indent="-317500" algn="ctr">
              <a:defRPr>
                <a:solidFill>
                  <a:schemeClr val="lt1"/>
                </a:solidFill>
              </a:defRPr>
            </a:lvl8pPr>
            <a:lvl9pPr marL="4114800" indent="-31750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86" name="Google Shape;586;p46"/>
          <p:cNvSpPr/>
          <p:nvPr/>
        </p:nvSpPr>
        <p:spPr>
          <a:xfrm>
            <a:off x="3876917" y="3235133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7" name="Google Shape;587;p46"/>
          <p:cNvSpPr/>
          <p:nvPr/>
        </p:nvSpPr>
        <p:spPr>
          <a:xfrm>
            <a:off x="5404733" y="26201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8" name="Google Shape;588;p46"/>
          <p:cNvSpPr>
            <a:spLocks noGrp="1"/>
          </p:cNvSpPr>
          <p:nvPr>
            <p:ph type="body" idx="16"/>
          </p:nvPr>
        </p:nvSpPr>
        <p:spPr>
          <a:xfrm>
            <a:off x="4074984" y="3467819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>
                <a:solidFill>
                  <a:schemeClr val="lt1"/>
                </a:solidFill>
              </a:defRPr>
            </a:lvl1pPr>
            <a:lvl2pPr marL="914400" indent="-317500" algn="ctr">
              <a:defRPr>
                <a:solidFill>
                  <a:schemeClr val="lt1"/>
                </a:solidFill>
              </a:defRPr>
            </a:lvl2pPr>
            <a:lvl3pPr marL="1371600" indent="-317500" algn="ctr">
              <a:defRPr>
                <a:solidFill>
                  <a:schemeClr val="lt1"/>
                </a:solidFill>
              </a:defRPr>
            </a:lvl3pPr>
            <a:lvl4pPr marL="1828800" indent="-317500" algn="ctr">
              <a:defRPr>
                <a:solidFill>
                  <a:schemeClr val="lt1"/>
                </a:solidFill>
              </a:defRPr>
            </a:lvl4pPr>
            <a:lvl5pPr marL="2286000" indent="-317500" algn="ctr">
              <a:defRPr>
                <a:solidFill>
                  <a:schemeClr val="lt1"/>
                </a:solidFill>
              </a:defRPr>
            </a:lvl5pPr>
            <a:lvl6pPr marL="2743200" indent="-317500" algn="ctr">
              <a:defRPr>
                <a:solidFill>
                  <a:schemeClr val="lt1"/>
                </a:solidFill>
              </a:defRPr>
            </a:lvl6pPr>
            <a:lvl7pPr marL="3200400" indent="-317500" algn="ctr">
              <a:defRPr>
                <a:solidFill>
                  <a:schemeClr val="lt1"/>
                </a:solidFill>
              </a:defRPr>
            </a:lvl7pPr>
            <a:lvl8pPr marL="3657600" indent="-317500" algn="ctr">
              <a:defRPr>
                <a:solidFill>
                  <a:schemeClr val="lt1"/>
                </a:solidFill>
              </a:defRPr>
            </a:lvl8pPr>
            <a:lvl9pPr marL="4114800" indent="-31750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89" name="Google Shape;589;p46"/>
          <p:cNvSpPr/>
          <p:nvPr/>
        </p:nvSpPr>
        <p:spPr>
          <a:xfrm>
            <a:off x="6969584" y="4766333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0" name="Google Shape;590;p46"/>
          <p:cNvSpPr/>
          <p:nvPr/>
        </p:nvSpPr>
        <p:spPr>
          <a:xfrm>
            <a:off x="8497400" y="41513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1" name="Google Shape;591;p46"/>
          <p:cNvSpPr>
            <a:spLocks noGrp="1"/>
          </p:cNvSpPr>
          <p:nvPr>
            <p:ph type="body" idx="18"/>
          </p:nvPr>
        </p:nvSpPr>
        <p:spPr>
          <a:xfrm>
            <a:off x="7167651" y="4999019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>
                <a:solidFill>
                  <a:schemeClr val="lt1"/>
                </a:solidFill>
              </a:defRPr>
            </a:lvl1pPr>
            <a:lvl2pPr marL="914400" indent="-317500" algn="ctr">
              <a:defRPr>
                <a:solidFill>
                  <a:schemeClr val="lt1"/>
                </a:solidFill>
              </a:defRPr>
            </a:lvl2pPr>
            <a:lvl3pPr marL="1371600" indent="-317500" algn="ctr">
              <a:defRPr>
                <a:solidFill>
                  <a:schemeClr val="lt1"/>
                </a:solidFill>
              </a:defRPr>
            </a:lvl3pPr>
            <a:lvl4pPr marL="1828800" indent="-317500" algn="ctr">
              <a:defRPr>
                <a:solidFill>
                  <a:schemeClr val="lt1"/>
                </a:solidFill>
              </a:defRPr>
            </a:lvl4pPr>
            <a:lvl5pPr marL="2286000" indent="-317500" algn="ctr">
              <a:defRPr>
                <a:solidFill>
                  <a:schemeClr val="lt1"/>
                </a:solidFill>
              </a:defRPr>
            </a:lvl5pPr>
            <a:lvl6pPr marL="2743200" indent="-317500" algn="ctr">
              <a:defRPr>
                <a:solidFill>
                  <a:schemeClr val="lt1"/>
                </a:solidFill>
              </a:defRPr>
            </a:lvl6pPr>
            <a:lvl7pPr marL="3200400" indent="-317500" algn="ctr">
              <a:defRPr>
                <a:solidFill>
                  <a:schemeClr val="lt1"/>
                </a:solidFill>
              </a:defRPr>
            </a:lvl7pPr>
            <a:lvl8pPr marL="3657600" indent="-317500" algn="ctr">
              <a:defRPr>
                <a:solidFill>
                  <a:schemeClr val="lt1"/>
                </a:solidFill>
              </a:defRPr>
            </a:lvl8pPr>
            <a:lvl9pPr marL="4114800" indent="-31750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8ACF64-79F6-DC58-F27D-9E889B2BCE4A}"/>
              </a:ext>
            </a:extLst>
          </p:cNvPr>
          <p:cNvSpPr txBox="1"/>
          <p:nvPr userDrawn="1"/>
        </p:nvSpPr>
        <p:spPr>
          <a:xfrm>
            <a:off x="2340184" y="1160296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A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633D59-D442-071F-D10C-0B79F4A13883}"/>
              </a:ext>
            </a:extLst>
          </p:cNvPr>
          <p:cNvSpPr txBox="1"/>
          <p:nvPr userDrawn="1"/>
        </p:nvSpPr>
        <p:spPr>
          <a:xfrm>
            <a:off x="5450117" y="2680430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B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59EFCC-6E02-6C5F-83EA-A19B0508511F}"/>
              </a:ext>
            </a:extLst>
          </p:cNvPr>
          <p:cNvSpPr txBox="1"/>
          <p:nvPr userDrawn="1"/>
        </p:nvSpPr>
        <p:spPr>
          <a:xfrm>
            <a:off x="8542784" y="4211630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tx1"/>
                </a:solidFill>
                <a:latin typeface="+mn-lt"/>
              </a:rPr>
              <a:t>C</a:t>
            </a:r>
            <a:endParaRPr lang="en-IN" sz="2600" b="1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2" userDrawn="1">
  <p:cSld name="CUSTOM_31">
    <p:spTree>
      <p:nvGrpSpPr>
        <p:cNvPr id="1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p47"/>
          <p:cNvSpPr/>
          <p:nvPr/>
        </p:nvSpPr>
        <p:spPr>
          <a:xfrm>
            <a:off x="8934300" y="0"/>
            <a:ext cx="325760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7" name="Google Shape;597;p47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8" name="Google Shape;598;p47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9" name="Google Shape;599;p47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0" name="Google Shape;600;p47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1" name="Google Shape;601;p47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2" name="Google Shape;602;p47"/>
          <p:cNvSpPr>
            <a:spLocks noGrp="1"/>
          </p:cNvSpPr>
          <p:nvPr>
            <p:ph type="body" idx="15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3" name="Google Shape;603;p47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4" name="Google Shape;604;p47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5" name="Google Shape;605;p47"/>
          <p:cNvSpPr>
            <a:spLocks noGrp="1"/>
          </p:cNvSpPr>
          <p:nvPr>
            <p:ph type="body" idx="17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6" name="Google Shape;606;p47"/>
          <p:cNvSpPr>
            <a:spLocks noGrp="1"/>
          </p:cNvSpPr>
          <p:nvPr>
            <p:ph type="title"/>
          </p:nvPr>
        </p:nvSpPr>
        <p:spPr>
          <a:xfrm>
            <a:off x="655133" y="2148069"/>
            <a:ext cx="5210000" cy="2561862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0F63D6-761A-0CE1-2F8B-42AE0D8D02F1}"/>
              </a:ext>
            </a:extLst>
          </p:cNvPr>
          <p:cNvSpPr txBox="1"/>
          <p:nvPr userDrawn="1"/>
        </p:nvSpPr>
        <p:spPr>
          <a:xfrm>
            <a:off x="6901049" y="1144217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A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7B8063-B1F4-1D5B-EDCD-870BE4B20AED}"/>
              </a:ext>
            </a:extLst>
          </p:cNvPr>
          <p:cNvSpPr txBox="1"/>
          <p:nvPr userDrawn="1"/>
        </p:nvSpPr>
        <p:spPr>
          <a:xfrm>
            <a:off x="6901049" y="3112063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B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7D55A3-EB8C-E06F-45E5-2546E80B4335}"/>
              </a:ext>
            </a:extLst>
          </p:cNvPr>
          <p:cNvSpPr txBox="1"/>
          <p:nvPr userDrawn="1"/>
        </p:nvSpPr>
        <p:spPr>
          <a:xfrm>
            <a:off x="6901049" y="5079909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C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1" userDrawn="1">
  <p:cSld name="CUSTOM_32">
    <p:spTree>
      <p:nvGrpSpPr>
        <p:cNvPr id="1" name="Shape 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Google Shape;611;p48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2" name="Google Shape;612;p48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190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3" name="Google Shape;613;p48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4" name="Google Shape;614;p48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5" name="Google Shape;615;p48"/>
          <p:cNvSpPr>
            <a:spLocks noGrp="1"/>
          </p:cNvSpPr>
          <p:nvPr>
            <p:ph type="title"/>
          </p:nvPr>
        </p:nvSpPr>
        <p:spPr>
          <a:xfrm>
            <a:off x="1326600" y="1093434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8" name="Google Shape;618;p48"/>
          <p:cNvSpPr/>
          <p:nvPr/>
        </p:nvSpPr>
        <p:spPr>
          <a:xfrm rot="5400000">
            <a:off x="3578800" y="4781900"/>
            <a:ext cx="353600" cy="37984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9" name="Google Shape;619;p48"/>
          <p:cNvSpPr/>
          <p:nvPr/>
        </p:nvSpPr>
        <p:spPr>
          <a:xfrm rot="5400000">
            <a:off x="8259600" y="4781900"/>
            <a:ext cx="353600" cy="37984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0" name="Google Shape;620;p48"/>
          <p:cNvSpPr>
            <a:spLocks noGrp="1"/>
          </p:cNvSpPr>
          <p:nvPr>
            <p:ph type="body" idx="15"/>
          </p:nvPr>
        </p:nvSpPr>
        <p:spPr>
          <a:xfrm>
            <a:off x="205540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1" name="Google Shape;621;p48"/>
          <p:cNvSpPr>
            <a:spLocks noGrp="1"/>
          </p:cNvSpPr>
          <p:nvPr>
            <p:ph type="body" idx="16"/>
          </p:nvPr>
        </p:nvSpPr>
        <p:spPr>
          <a:xfrm>
            <a:off x="6736168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1600"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3F69FA-B533-1E9E-DC7A-476548FC73D7}"/>
              </a:ext>
            </a:extLst>
          </p:cNvPr>
          <p:cNvSpPr txBox="1"/>
          <p:nvPr userDrawn="1"/>
        </p:nvSpPr>
        <p:spPr>
          <a:xfrm>
            <a:off x="3423800" y="3167614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A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2531CB-18FA-C1A1-03B6-4C6AAE4DB745}"/>
              </a:ext>
            </a:extLst>
          </p:cNvPr>
          <p:cNvSpPr txBox="1"/>
          <p:nvPr userDrawn="1"/>
        </p:nvSpPr>
        <p:spPr>
          <a:xfrm>
            <a:off x="8104568" y="3167614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B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2" userDrawn="1">
  <p:cSld name="CUSTOM_33">
    <p:spTree>
      <p:nvGrpSpPr>
        <p:cNvPr id="1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p49"/>
          <p:cNvSpPr>
            <a:spLocks noGrp="1"/>
          </p:cNvSpPr>
          <p:nvPr>
            <p:ph type="title"/>
          </p:nvPr>
        </p:nvSpPr>
        <p:spPr>
          <a:xfrm>
            <a:off x="2877400" y="697268"/>
            <a:ext cx="6437200" cy="155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24" name="Google Shape;624;p49"/>
          <p:cNvSpPr/>
          <p:nvPr/>
        </p:nvSpPr>
        <p:spPr>
          <a:xfrm>
            <a:off x="3282000" y="2902417"/>
            <a:ext cx="5628000" cy="12340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5" name="Google Shape;625;p49"/>
          <p:cNvSpPr/>
          <p:nvPr/>
        </p:nvSpPr>
        <p:spPr>
          <a:xfrm>
            <a:off x="4215600" y="2902417"/>
            <a:ext cx="4694400" cy="1234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6" name="Google Shape;626;p49"/>
          <p:cNvSpPr/>
          <p:nvPr/>
        </p:nvSpPr>
        <p:spPr>
          <a:xfrm>
            <a:off x="4417344" y="3204011"/>
            <a:ext cx="663600" cy="663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7" name="Google Shape;627;p49"/>
          <p:cNvSpPr>
            <a:spLocks noGrp="1"/>
          </p:cNvSpPr>
          <p:nvPr>
            <p:ph type="body" idx="13"/>
          </p:nvPr>
        </p:nvSpPr>
        <p:spPr>
          <a:xfrm>
            <a:off x="5356000" y="3171217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8" name="Google Shape;628;p49"/>
          <p:cNvSpPr/>
          <p:nvPr/>
        </p:nvSpPr>
        <p:spPr>
          <a:xfrm>
            <a:off x="3282000" y="4823851"/>
            <a:ext cx="5628000" cy="1234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9" name="Google Shape;629;p49"/>
          <p:cNvSpPr/>
          <p:nvPr/>
        </p:nvSpPr>
        <p:spPr>
          <a:xfrm>
            <a:off x="3282000" y="4823851"/>
            <a:ext cx="4694400" cy="12340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0" name="Google Shape;630;p49"/>
          <p:cNvSpPr/>
          <p:nvPr/>
        </p:nvSpPr>
        <p:spPr>
          <a:xfrm>
            <a:off x="3513677" y="5125444"/>
            <a:ext cx="663600" cy="663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1" name="Google Shape;631;p49"/>
          <p:cNvSpPr>
            <a:spLocks noGrp="1"/>
          </p:cNvSpPr>
          <p:nvPr>
            <p:ph type="body" idx="15"/>
          </p:nvPr>
        </p:nvSpPr>
        <p:spPr>
          <a:xfrm>
            <a:off x="4452333" y="5092651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>
              <a:defRPr sz="1600"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34" name="Google Shape;634;p49"/>
          <p:cNvSpPr/>
          <p:nvPr/>
        </p:nvSpPr>
        <p:spPr>
          <a:xfrm rot="5400000">
            <a:off x="9240867" y="3081400"/>
            <a:ext cx="3144000" cy="27996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5" name="Google Shape;635;p49"/>
          <p:cNvSpPr/>
          <p:nvPr/>
        </p:nvSpPr>
        <p:spPr>
          <a:xfrm rot="5400000">
            <a:off x="-183600" y="3091533"/>
            <a:ext cx="3166800" cy="27996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A47173-69E2-B9CD-12F4-927DC9AD5379}"/>
              </a:ext>
            </a:extLst>
          </p:cNvPr>
          <p:cNvSpPr txBox="1"/>
          <p:nvPr userDrawn="1"/>
        </p:nvSpPr>
        <p:spPr>
          <a:xfrm>
            <a:off x="4417344" y="3218874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A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13A761-78CE-88BE-B123-899B944F5BEB}"/>
              </a:ext>
            </a:extLst>
          </p:cNvPr>
          <p:cNvSpPr txBox="1"/>
          <p:nvPr userDrawn="1"/>
        </p:nvSpPr>
        <p:spPr>
          <a:xfrm>
            <a:off x="3513677" y="5140307"/>
            <a:ext cx="663600" cy="6338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600" b="1">
                <a:solidFill>
                  <a:schemeClr val="bg1"/>
                </a:solidFill>
                <a:latin typeface="+mn-lt"/>
              </a:rPr>
              <a:t>B</a:t>
            </a:r>
            <a:endParaRPr lang="en-IN" sz="2600" b="1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1" userDrawn="1">
  <p:cSld name="CUSTOM_34">
    <p:spTree>
      <p:nvGrpSpPr>
        <p:cNvPr id="1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50"/>
          <p:cNvSpPr>
            <a:spLocks noGrp="1"/>
          </p:cNvSpPr>
          <p:nvPr>
            <p:ph type="title"/>
          </p:nvPr>
        </p:nvSpPr>
        <p:spPr>
          <a:xfrm>
            <a:off x="2198800" y="753968"/>
            <a:ext cx="7794400" cy="16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38" name="Google Shape;638;p50"/>
          <p:cNvSpPr/>
          <p:nvPr/>
        </p:nvSpPr>
        <p:spPr>
          <a:xfrm>
            <a:off x="2198800" y="3065817"/>
            <a:ext cx="7794400" cy="12472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9" name="Google Shape;639;p50"/>
          <p:cNvSpPr/>
          <p:nvPr/>
        </p:nvSpPr>
        <p:spPr>
          <a:xfrm>
            <a:off x="2198939" y="3065817"/>
            <a:ext cx="3897200" cy="12472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42" name="Google Shape;642;p50"/>
          <p:cNvSpPr/>
          <p:nvPr/>
        </p:nvSpPr>
        <p:spPr>
          <a:xfrm>
            <a:off x="3" y="3065833"/>
            <a:ext cx="295200" cy="1247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43" name="Google Shape;643;p50"/>
          <p:cNvSpPr/>
          <p:nvPr/>
        </p:nvSpPr>
        <p:spPr>
          <a:xfrm>
            <a:off x="11896803" y="3065833"/>
            <a:ext cx="295200" cy="12472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DF7F86-194A-64E0-A811-B689E90E2F98}"/>
              </a:ext>
            </a:extLst>
          </p:cNvPr>
          <p:cNvSpPr txBox="1"/>
          <p:nvPr userDrawn="1"/>
        </p:nvSpPr>
        <p:spPr>
          <a:xfrm>
            <a:off x="2801367" y="3286934"/>
            <a:ext cx="2696066" cy="7846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latin typeface="+mn-lt"/>
              </a:rPr>
              <a:t>TRUE</a:t>
            </a:r>
            <a:endParaRPr lang="en-IN" sz="280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2C6EB6-1A34-3DF7-FE0B-2AD5876D190B}"/>
              </a:ext>
            </a:extLst>
          </p:cNvPr>
          <p:cNvSpPr txBox="1"/>
          <p:nvPr userDrawn="1"/>
        </p:nvSpPr>
        <p:spPr>
          <a:xfrm>
            <a:off x="6694567" y="3286934"/>
            <a:ext cx="2696066" cy="7846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latin typeface="+mn-lt"/>
              </a:rPr>
              <a:t>FALSE</a:t>
            </a:r>
            <a:endParaRPr lang="en-IN" sz="280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2" userDrawn="1">
  <p:cSld name="CUSTOM_35">
    <p:spTree>
      <p:nvGrpSpPr>
        <p:cNvPr id="1" name="Shape 6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" name="Google Shape;645;p51"/>
          <p:cNvSpPr/>
          <p:nvPr/>
        </p:nvSpPr>
        <p:spPr>
          <a:xfrm>
            <a:off x="3289000" y="2432333"/>
            <a:ext cx="5614000" cy="31084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46" name="Google Shape;646;p51"/>
          <p:cNvSpPr>
            <a:spLocks noGrp="1"/>
          </p:cNvSpPr>
          <p:nvPr>
            <p:ph type="title"/>
          </p:nvPr>
        </p:nvSpPr>
        <p:spPr>
          <a:xfrm>
            <a:off x="2867600" y="628867"/>
            <a:ext cx="6456800" cy="151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47" name="Google Shape;647;p51"/>
          <p:cNvSpPr/>
          <p:nvPr/>
        </p:nvSpPr>
        <p:spPr>
          <a:xfrm>
            <a:off x="3289000" y="2432333"/>
            <a:ext cx="5614000" cy="15540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50" name="Google Shape;650;p51"/>
          <p:cNvSpPr/>
          <p:nvPr/>
        </p:nvSpPr>
        <p:spPr>
          <a:xfrm>
            <a:off x="0" y="2432333"/>
            <a:ext cx="295200" cy="3108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51" name="Google Shape;651;p51"/>
          <p:cNvSpPr/>
          <p:nvPr/>
        </p:nvSpPr>
        <p:spPr>
          <a:xfrm>
            <a:off x="11896800" y="2432333"/>
            <a:ext cx="295200" cy="31084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4686D7-3410-CA29-8C0A-55B32AE61C57}"/>
              </a:ext>
            </a:extLst>
          </p:cNvPr>
          <p:cNvSpPr txBox="1"/>
          <p:nvPr userDrawn="1"/>
        </p:nvSpPr>
        <p:spPr>
          <a:xfrm>
            <a:off x="4747967" y="2740178"/>
            <a:ext cx="2696066" cy="7846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  <a:latin typeface="+mn-lt"/>
              </a:rPr>
              <a:t>TRUE</a:t>
            </a:r>
            <a:endParaRPr lang="en-IN" sz="280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D5C9AD-D898-DE05-304A-48C9F45B0715}"/>
              </a:ext>
            </a:extLst>
          </p:cNvPr>
          <p:cNvSpPr txBox="1"/>
          <p:nvPr userDrawn="1"/>
        </p:nvSpPr>
        <p:spPr>
          <a:xfrm>
            <a:off x="4747967" y="4371196"/>
            <a:ext cx="2696066" cy="7846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>
                <a:solidFill>
                  <a:schemeClr val="accent2"/>
                </a:solidFill>
                <a:latin typeface="+mn-lt"/>
              </a:rPr>
              <a:t>FALSE</a:t>
            </a:r>
            <a:endParaRPr lang="en-IN" sz="2800">
              <a:solidFill>
                <a:schemeClr val="accent2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3" userDrawn="1">
  <p:cSld name="CUSTOM_36">
    <p:spTree>
      <p:nvGrpSpPr>
        <p:cNvPr id="1" name="Shape 6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" name="Google Shape;653;p52"/>
          <p:cNvSpPr/>
          <p:nvPr/>
        </p:nvSpPr>
        <p:spPr>
          <a:xfrm>
            <a:off x="2615751" y="3164900"/>
            <a:ext cx="32568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55" name="Google Shape;655;p52"/>
          <p:cNvSpPr/>
          <p:nvPr/>
        </p:nvSpPr>
        <p:spPr>
          <a:xfrm>
            <a:off x="1248533" y="3164900"/>
            <a:ext cx="1367200" cy="1326800"/>
          </a:xfrm>
          <a:prstGeom prst="roundRect">
            <a:avLst>
              <a:gd name="adj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56" name="Google Shape;656;p52"/>
          <p:cNvSpPr/>
          <p:nvPr/>
        </p:nvSpPr>
        <p:spPr>
          <a:xfrm>
            <a:off x="1539917" y="3515533"/>
            <a:ext cx="784432" cy="625544"/>
          </a:xfrm>
          <a:custGeom>
            <a:avLst/>
            <a:gdLst/>
            <a:ahLst/>
            <a:cxnLst/>
            <a:rect l="l" t="t" r="r" b="b"/>
            <a:pathLst>
              <a:path w="36440" h="29059" extrusionOk="0">
                <a:moveTo>
                  <a:pt x="30766" y="0"/>
                </a:moveTo>
                <a:lnTo>
                  <a:pt x="13056" y="17710"/>
                </a:lnTo>
                <a:lnTo>
                  <a:pt x="5675" y="10328"/>
                </a:lnTo>
                <a:lnTo>
                  <a:pt x="0" y="16002"/>
                </a:lnTo>
                <a:lnTo>
                  <a:pt x="13056" y="29058"/>
                </a:lnTo>
                <a:lnTo>
                  <a:pt x="36440" y="5675"/>
                </a:lnTo>
                <a:lnTo>
                  <a:pt x="30766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7" name="Google Shape;657;p52"/>
          <p:cNvSpPr/>
          <p:nvPr/>
        </p:nvSpPr>
        <p:spPr>
          <a:xfrm>
            <a:off x="6319451" y="3164900"/>
            <a:ext cx="1367200" cy="132680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58" name="Google Shape;658;p52"/>
          <p:cNvSpPr/>
          <p:nvPr/>
        </p:nvSpPr>
        <p:spPr>
          <a:xfrm>
            <a:off x="6599083" y="3435951"/>
            <a:ext cx="784380" cy="784691"/>
          </a:xfrm>
          <a:custGeom>
            <a:avLst/>
            <a:gdLst/>
            <a:ahLst/>
            <a:cxnLst/>
            <a:rect l="l" t="t" r="r" b="b"/>
            <a:pathLst>
              <a:path w="40425" h="40441" extrusionOk="0">
                <a:moveTo>
                  <a:pt x="8705" y="0"/>
                </a:moveTo>
                <a:lnTo>
                  <a:pt x="1" y="8705"/>
                </a:lnTo>
                <a:lnTo>
                  <a:pt x="11517" y="20221"/>
                </a:lnTo>
                <a:lnTo>
                  <a:pt x="1" y="31720"/>
                </a:lnTo>
                <a:lnTo>
                  <a:pt x="8705" y="40441"/>
                </a:lnTo>
                <a:lnTo>
                  <a:pt x="20221" y="28925"/>
                </a:lnTo>
                <a:lnTo>
                  <a:pt x="31720" y="40441"/>
                </a:lnTo>
                <a:lnTo>
                  <a:pt x="40424" y="31720"/>
                </a:lnTo>
                <a:lnTo>
                  <a:pt x="28925" y="20221"/>
                </a:lnTo>
                <a:lnTo>
                  <a:pt x="40424" y="8705"/>
                </a:lnTo>
                <a:lnTo>
                  <a:pt x="31720" y="0"/>
                </a:lnTo>
                <a:lnTo>
                  <a:pt x="20221" y="11517"/>
                </a:lnTo>
                <a:lnTo>
                  <a:pt x="8705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9" name="Google Shape;659;p52"/>
          <p:cNvSpPr>
            <a:spLocks noGrp="1"/>
          </p:cNvSpPr>
          <p:nvPr>
            <p:ph type="title"/>
          </p:nvPr>
        </p:nvSpPr>
        <p:spPr>
          <a:xfrm>
            <a:off x="1248533" y="985133"/>
            <a:ext cx="9694918" cy="1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60" name="Google Shape;660;p52"/>
          <p:cNvSpPr/>
          <p:nvPr/>
        </p:nvSpPr>
        <p:spPr>
          <a:xfrm>
            <a:off x="7686651" y="3164900"/>
            <a:ext cx="3256800" cy="13268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C4EE8F-0CE8-F984-2440-759FE2BDCF8D}"/>
              </a:ext>
            </a:extLst>
          </p:cNvPr>
          <p:cNvSpPr txBox="1"/>
          <p:nvPr userDrawn="1"/>
        </p:nvSpPr>
        <p:spPr>
          <a:xfrm>
            <a:off x="2895365" y="3428335"/>
            <a:ext cx="2696066" cy="7846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>
                <a:solidFill>
                  <a:schemeClr val="tx2"/>
                </a:solidFill>
                <a:latin typeface="+mn-lt"/>
              </a:rPr>
              <a:t>TRUE</a:t>
            </a:r>
            <a:endParaRPr lang="en-IN" sz="2800">
              <a:solidFill>
                <a:schemeClr val="tx2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7AAFFC-B82B-FB6D-F9D8-573642230F0F}"/>
              </a:ext>
            </a:extLst>
          </p:cNvPr>
          <p:cNvSpPr txBox="1"/>
          <p:nvPr userDrawn="1"/>
        </p:nvSpPr>
        <p:spPr>
          <a:xfrm>
            <a:off x="7989839" y="3428335"/>
            <a:ext cx="2696066" cy="78467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2800">
                <a:solidFill>
                  <a:schemeClr val="tx2"/>
                </a:solidFill>
                <a:latin typeface="+mn-lt"/>
              </a:rPr>
              <a:t>FALSE</a:t>
            </a:r>
            <a:endParaRPr lang="en-IN" sz="2800">
              <a:solidFill>
                <a:schemeClr val="tx2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pact Statement Layout v1" userDrawn="1">
  <p:cSld name="CUSTOM_37">
    <p:spTree>
      <p:nvGrpSpPr>
        <p:cNvPr id="1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Google Shape;663;p53"/>
          <p:cNvSpPr/>
          <p:nvPr/>
        </p:nvSpPr>
        <p:spPr>
          <a:xfrm>
            <a:off x="0" y="506000"/>
            <a:ext cx="316000" cy="584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64" name="Google Shape;664;p53"/>
          <p:cNvSpPr/>
          <p:nvPr/>
        </p:nvSpPr>
        <p:spPr>
          <a:xfrm>
            <a:off x="11876000" y="506000"/>
            <a:ext cx="316000" cy="584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66" name="Google Shape;666;p53"/>
          <p:cNvSpPr>
            <a:spLocks noGrp="1"/>
          </p:cNvSpPr>
          <p:nvPr>
            <p:ph type="body" idx="13"/>
          </p:nvPr>
        </p:nvSpPr>
        <p:spPr>
          <a:xfrm>
            <a:off x="562367" y="514560"/>
            <a:ext cx="11032602" cy="5837439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3200" b="1"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pact Statement Layout v2" userDrawn="1">
  <p:cSld name="CUSTOM_38">
    <p:bg>
      <p:bgPr>
        <a:solidFill>
          <a:schemeClr val="dk2"/>
        </a:solidFill>
        <a:effectLst/>
      </p:bgPr>
    </p:bg>
    <p:spTree>
      <p:nvGrpSpPr>
        <p:cNvPr id="1" name="Shape 6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9" name="Google Shape;669;p54"/>
          <p:cNvSpPr/>
          <p:nvPr/>
        </p:nvSpPr>
        <p:spPr>
          <a:xfrm>
            <a:off x="0" y="506000"/>
            <a:ext cx="316000" cy="5846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70" name="Google Shape;670;p54"/>
          <p:cNvSpPr/>
          <p:nvPr/>
        </p:nvSpPr>
        <p:spPr>
          <a:xfrm>
            <a:off x="11876000" y="506000"/>
            <a:ext cx="316000" cy="5846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" name="Google Shape;666;p53">
            <a:extLst>
              <a:ext uri="{FF2B5EF4-FFF2-40B4-BE49-F238E27FC236}">
                <a16:creationId xmlns:a16="http://schemas.microsoft.com/office/drawing/2014/main" id="{41DA540B-1E0E-C0C4-98EE-FAFDB171C8C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562367" y="514560"/>
            <a:ext cx="11032602" cy="5837439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indent="0" algn="ctr">
              <a:defRPr sz="3200" b="1">
                <a:solidFill>
                  <a:schemeClr val="bg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">
  <p:cSld name="CUSTOM_5">
    <p:bg>
      <p:bgPr>
        <a:solidFill>
          <a:schemeClr val="lt2"/>
        </a:solidFill>
        <a:effectLst/>
      </p:bgPr>
    </p:bg>
    <p:spTree>
      <p:nvGrpSpPr>
        <p:cNvPr id="1" name="Shape 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" name="Google Shape;675;p55"/>
          <p:cNvSpPr/>
          <p:nvPr/>
        </p:nvSpPr>
        <p:spPr>
          <a:xfrm>
            <a:off x="470800" y="1638933"/>
            <a:ext cx="11250400" cy="421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76" name="Google Shape;676;p55"/>
          <p:cNvSpPr>
            <a:spLocks noGrp="1"/>
          </p:cNvSpPr>
          <p:nvPr>
            <p:ph type="body" idx="13"/>
          </p:nvPr>
        </p:nvSpPr>
        <p:spPr>
          <a:xfrm>
            <a:off x="787700" y="2232000"/>
            <a:ext cx="3098800" cy="8184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7" name="Google Shape;677;p55"/>
          <p:cNvSpPr>
            <a:spLocks noGrp="1"/>
          </p:cNvSpPr>
          <p:nvPr>
            <p:ph type="body" idx="16"/>
          </p:nvPr>
        </p:nvSpPr>
        <p:spPr>
          <a:xfrm>
            <a:off x="787700" y="3352333"/>
            <a:ext cx="3098800" cy="2013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8" name="Google Shape;678;p55"/>
          <p:cNvSpPr>
            <a:spLocks noGrp="1"/>
          </p:cNvSpPr>
          <p:nvPr>
            <p:ph type="body" idx="14"/>
          </p:nvPr>
        </p:nvSpPr>
        <p:spPr>
          <a:xfrm>
            <a:off x="4549733" y="2232000"/>
            <a:ext cx="3098800" cy="8184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9" name="Google Shape;679;p55"/>
          <p:cNvSpPr>
            <a:spLocks noGrp="1"/>
          </p:cNvSpPr>
          <p:nvPr>
            <p:ph type="body" idx="17"/>
          </p:nvPr>
        </p:nvSpPr>
        <p:spPr>
          <a:xfrm>
            <a:off x="4549733" y="3352333"/>
            <a:ext cx="3098800" cy="2013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0" name="Google Shape;680;p55"/>
          <p:cNvSpPr>
            <a:spLocks noGrp="1"/>
          </p:cNvSpPr>
          <p:nvPr>
            <p:ph type="body" idx="15"/>
          </p:nvPr>
        </p:nvSpPr>
        <p:spPr>
          <a:xfrm>
            <a:off x="8311767" y="2232000"/>
            <a:ext cx="3098800" cy="8184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lnSpc>
                <a:spcPct val="90000"/>
              </a:lnSpc>
              <a:defRPr sz="2000" b="1"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1" name="Google Shape;681;p55"/>
          <p:cNvSpPr>
            <a:spLocks noGrp="1"/>
          </p:cNvSpPr>
          <p:nvPr>
            <p:ph type="body" idx="18"/>
          </p:nvPr>
        </p:nvSpPr>
        <p:spPr>
          <a:xfrm>
            <a:off x="8311767" y="3352333"/>
            <a:ext cx="3098800" cy="2013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indent="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2" name="Google Shape;682;p55"/>
          <p:cNvSpPr/>
          <p:nvPr/>
        </p:nvSpPr>
        <p:spPr>
          <a:xfrm rot="10800000">
            <a:off x="4235900" y="2232000"/>
            <a:ext cx="26000" cy="3145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3" name="Google Shape;683;p55"/>
          <p:cNvSpPr>
            <a:spLocks noGrp="1"/>
          </p:cNvSpPr>
          <p:nvPr>
            <p:ph type="ctrTitle"/>
          </p:nvPr>
        </p:nvSpPr>
        <p:spPr>
          <a:xfrm>
            <a:off x="504000" y="508800"/>
            <a:ext cx="11198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84" name="Google Shape;684;p55"/>
          <p:cNvSpPr/>
          <p:nvPr/>
        </p:nvSpPr>
        <p:spPr>
          <a:xfrm rot="10800000">
            <a:off x="7986033" y="2232000"/>
            <a:ext cx="26000" cy="3145600"/>
          </a:xfrm>
          <a:prstGeom prst="round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you Slide">
  <p:cSld name="CUSTOM_39">
    <p:bg>
      <p:bgPr>
        <a:solidFill>
          <a:schemeClr val="dk2"/>
        </a:solidFill>
        <a:effectLst/>
      </p:bgPr>
    </p:bg>
    <p:spTree>
      <p:nvGrpSpPr>
        <p:cNvPr id="1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p56"/>
          <p:cNvSpPr/>
          <p:nvPr/>
        </p:nvSpPr>
        <p:spPr>
          <a:xfrm>
            <a:off x="440400" y="0"/>
            <a:ext cx="11311200" cy="365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87" name="Google Shape;687;p56"/>
          <p:cNvSpPr/>
          <p:nvPr/>
        </p:nvSpPr>
        <p:spPr>
          <a:xfrm>
            <a:off x="440400" y="6492800"/>
            <a:ext cx="11311200" cy="365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88" name="Google Shape;688;p56"/>
          <p:cNvSpPr>
            <a:spLocks noGrp="1"/>
          </p:cNvSpPr>
          <p:nvPr>
            <p:ph type="ctrTitle"/>
          </p:nvPr>
        </p:nvSpPr>
        <p:spPr>
          <a:xfrm>
            <a:off x="496799" y="622169"/>
            <a:ext cx="11198400" cy="5505254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 algn="ctr">
              <a:defRPr sz="4000"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" name="Google Shape;11;p2"/>
          <p:cNvSpPr/>
          <p:nvPr/>
        </p:nvSpPr>
        <p:spPr>
          <a:xfrm rot="-963726">
            <a:off x="102997" y="-849731"/>
            <a:ext cx="2169372" cy="1878789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" name="Google Shape;12;p2"/>
          <p:cNvGrpSpPr/>
          <p:nvPr/>
        </p:nvGrpSpPr>
        <p:grpSpPr>
          <a:xfrm>
            <a:off x="10485103" y="4399339"/>
            <a:ext cx="5494787" cy="2954932"/>
            <a:chOff x="317615" y="1251533"/>
            <a:chExt cx="9485219" cy="5100867"/>
          </a:xfrm>
        </p:grpSpPr>
        <p:sp>
          <p:nvSpPr>
            <p:cNvPr id="13" name="Google Shape;13;p2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" name="Google Shape;25;p2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2"/>
          <p:cNvSpPr>
            <a:spLocks noGrp="1"/>
          </p:cNvSpPr>
          <p:nvPr>
            <p:ph type="title"/>
          </p:nvPr>
        </p:nvSpPr>
        <p:spPr>
          <a:xfrm>
            <a:off x="868800" y="480000"/>
            <a:ext cx="1079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7" name="Google Shape;27;p2"/>
          <p:cNvSpPr>
            <a:spLocks noGrp="1"/>
          </p:cNvSpPr>
          <p:nvPr>
            <p:ph type="body" idx="13"/>
          </p:nvPr>
        </p:nvSpPr>
        <p:spPr>
          <a:xfrm>
            <a:off x="868800" y="1622400"/>
            <a:ext cx="10795200" cy="474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5" name="Google Shape;25;p2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2"/>
          <p:cNvSpPr>
            <a:spLocks noGrp="1"/>
          </p:cNvSpPr>
          <p:nvPr>
            <p:ph type="title"/>
          </p:nvPr>
        </p:nvSpPr>
        <p:spPr>
          <a:xfrm>
            <a:off x="868800" y="480000"/>
            <a:ext cx="1079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7" name="Google Shape;27;p2"/>
          <p:cNvSpPr>
            <a:spLocks noGrp="1"/>
          </p:cNvSpPr>
          <p:nvPr>
            <p:ph type="body" idx="13"/>
          </p:nvPr>
        </p:nvSpPr>
        <p:spPr>
          <a:xfrm>
            <a:off x="868800" y="1622400"/>
            <a:ext cx="10795200" cy="474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2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2"/>
          <p:cNvSpPr>
            <a:spLocks noGrp="1"/>
          </p:cNvSpPr>
          <p:nvPr>
            <p:ph type="title"/>
          </p:nvPr>
        </p:nvSpPr>
        <p:spPr>
          <a:xfrm>
            <a:off x="868800" y="480000"/>
            <a:ext cx="1079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7" name="Google Shape;27;p2"/>
          <p:cNvSpPr>
            <a:spLocks noGrp="1"/>
          </p:cNvSpPr>
          <p:nvPr>
            <p:ph type="body" idx="13"/>
          </p:nvPr>
        </p:nvSpPr>
        <p:spPr>
          <a:xfrm>
            <a:off x="868800" y="1622400"/>
            <a:ext cx="10795200" cy="474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2 - Image" type="secHead">
  <p:cSld name="SECTION_HEADER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3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30" name="Google Shape;30;p3"/>
          <p:cNvGrpSpPr/>
          <p:nvPr/>
        </p:nvGrpSpPr>
        <p:grpSpPr>
          <a:xfrm>
            <a:off x="10316407" y="-598675"/>
            <a:ext cx="2281195" cy="1226759"/>
            <a:chOff x="317615" y="1251533"/>
            <a:chExt cx="9485219" cy="5100867"/>
          </a:xfrm>
        </p:grpSpPr>
        <p:sp>
          <p:nvSpPr>
            <p:cNvPr id="31" name="Google Shape;31;p3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3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3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3" name="Google Shape;43;p3"/>
          <p:cNvSpPr>
            <a:spLocks noGrp="1"/>
          </p:cNvSpPr>
          <p:nvPr>
            <p:ph type="pic" idx="12"/>
          </p:nvPr>
        </p:nvSpPr>
        <p:spPr>
          <a:xfrm>
            <a:off x="859200" y="484800"/>
            <a:ext cx="4387200" cy="59232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44" name="Google Shape;44;p3"/>
          <p:cNvSpPr>
            <a:spLocks noGrp="1"/>
          </p:cNvSpPr>
          <p:nvPr>
            <p:ph type="title"/>
          </p:nvPr>
        </p:nvSpPr>
        <p:spPr>
          <a:xfrm>
            <a:off x="5539200" y="523200"/>
            <a:ext cx="618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" name="Google Shape;45;p3"/>
          <p:cNvSpPr>
            <a:spLocks noGrp="1"/>
          </p:cNvSpPr>
          <p:nvPr>
            <p:ph type="body" idx="13"/>
          </p:nvPr>
        </p:nvSpPr>
        <p:spPr>
          <a:xfrm>
            <a:off x="5539200" y="1584000"/>
            <a:ext cx="6187200" cy="47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" name="Google Shape;46;p3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paragraphs" type="tx">
  <p:cSld name="TITLE_AND_BODY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49" name="Google Shape;49;p4"/>
          <p:cNvGrpSpPr/>
          <p:nvPr/>
        </p:nvGrpSpPr>
        <p:grpSpPr>
          <a:xfrm>
            <a:off x="3564303" y="5689172"/>
            <a:ext cx="5494787" cy="2954932"/>
            <a:chOff x="317615" y="1251533"/>
            <a:chExt cx="9485219" cy="5100867"/>
          </a:xfrm>
        </p:grpSpPr>
        <p:sp>
          <p:nvSpPr>
            <p:cNvPr id="50" name="Google Shape;50;p4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4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4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4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4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4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4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4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4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4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2" name="Google Shape;62;p4"/>
          <p:cNvSpPr>
            <a:spLocks noGrp="1"/>
          </p:cNvSpPr>
          <p:nvPr>
            <p:ph type="title"/>
          </p:nvPr>
        </p:nvSpPr>
        <p:spPr>
          <a:xfrm>
            <a:off x="888000" y="523200"/>
            <a:ext cx="1083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3" name="Google Shape;63;p4"/>
          <p:cNvSpPr>
            <a:spLocks noGrp="1"/>
          </p:cNvSpPr>
          <p:nvPr>
            <p:ph type="body" idx="13"/>
          </p:nvPr>
        </p:nvSpPr>
        <p:spPr>
          <a:xfrm>
            <a:off x="888000" y="1540800"/>
            <a:ext cx="3451200" cy="484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" name="Google Shape;64;p4"/>
          <p:cNvSpPr>
            <a:spLocks noGrp="1"/>
          </p:cNvSpPr>
          <p:nvPr>
            <p:ph type="body" idx="14"/>
          </p:nvPr>
        </p:nvSpPr>
        <p:spPr>
          <a:xfrm>
            <a:off x="4584000" y="1540800"/>
            <a:ext cx="3451200" cy="484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5" name="Google Shape;65;p4"/>
          <p:cNvSpPr>
            <a:spLocks noGrp="1"/>
          </p:cNvSpPr>
          <p:nvPr>
            <p:ph type="body" idx="15"/>
          </p:nvPr>
        </p:nvSpPr>
        <p:spPr>
          <a:xfrm>
            <a:off x="8280000" y="1540800"/>
            <a:ext cx="3451200" cy="484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" name="Google Shape;66;p4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" type="twoColTx">
  <p:cSld name="TITLE_AND_TWO_COLUMNS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5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9" name="Google Shape;69;p5"/>
          <p:cNvSpPr/>
          <p:nvPr/>
        </p:nvSpPr>
        <p:spPr>
          <a:xfrm rot="-1716784">
            <a:off x="10603516" y="-1506029"/>
            <a:ext cx="4279275" cy="3706088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5"/>
          <p:cNvSpPr>
            <a:spLocks noGrp="1"/>
          </p:cNvSpPr>
          <p:nvPr>
            <p:ph type="title"/>
          </p:nvPr>
        </p:nvSpPr>
        <p:spPr>
          <a:xfrm>
            <a:off x="888000" y="480000"/>
            <a:ext cx="1017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" name="Google Shape;71;p5"/>
          <p:cNvSpPr>
            <a:spLocks noGrp="1"/>
          </p:cNvSpPr>
          <p:nvPr>
            <p:ph type="body" idx="13"/>
          </p:nvPr>
        </p:nvSpPr>
        <p:spPr>
          <a:xfrm>
            <a:off x="888000" y="1545600"/>
            <a:ext cx="10171200" cy="5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2" name="Google Shape;72;p5"/>
          <p:cNvSpPr>
            <a:spLocks noGrp="1"/>
          </p:cNvSpPr>
          <p:nvPr>
            <p:ph type="body" idx="14"/>
          </p:nvPr>
        </p:nvSpPr>
        <p:spPr>
          <a:xfrm>
            <a:off x="888000" y="2198400"/>
            <a:ext cx="10171200" cy="15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3" name="Google Shape;73;p5"/>
          <p:cNvSpPr>
            <a:spLocks noGrp="1"/>
          </p:cNvSpPr>
          <p:nvPr>
            <p:ph type="body" idx="15"/>
          </p:nvPr>
        </p:nvSpPr>
        <p:spPr>
          <a:xfrm>
            <a:off x="888000" y="4219200"/>
            <a:ext cx="10171200" cy="5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4" name="Google Shape;74;p5"/>
          <p:cNvSpPr>
            <a:spLocks noGrp="1"/>
          </p:cNvSpPr>
          <p:nvPr>
            <p:ph type="body" idx="16"/>
          </p:nvPr>
        </p:nvSpPr>
        <p:spPr>
          <a:xfrm>
            <a:off x="888000" y="4872000"/>
            <a:ext cx="10171200" cy="15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5" name="Google Shape;75;p5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2" type="titleOnly">
  <p:cSld name="TITLE_ONLY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6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78" name="Google Shape;78;p6"/>
          <p:cNvGrpSpPr/>
          <p:nvPr/>
        </p:nvGrpSpPr>
        <p:grpSpPr>
          <a:xfrm>
            <a:off x="-1803431" y="5689172"/>
            <a:ext cx="5494787" cy="2954932"/>
            <a:chOff x="317615" y="1251533"/>
            <a:chExt cx="9485219" cy="5100867"/>
          </a:xfrm>
        </p:grpSpPr>
        <p:sp>
          <p:nvSpPr>
            <p:cNvPr id="79" name="Google Shape;79;p6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6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6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6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6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6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6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6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6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6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6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1" name="Google Shape;91;p6"/>
          <p:cNvSpPr>
            <a:spLocks noGrp="1"/>
          </p:cNvSpPr>
          <p:nvPr>
            <p:ph type="title"/>
          </p:nvPr>
        </p:nvSpPr>
        <p:spPr>
          <a:xfrm>
            <a:off x="1020000" y="446400"/>
            <a:ext cx="10152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2" name="Google Shape;92;p6"/>
          <p:cNvSpPr/>
          <p:nvPr/>
        </p:nvSpPr>
        <p:spPr>
          <a:xfrm>
            <a:off x="1150935" y="1749500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6"/>
          <p:cNvSpPr/>
          <p:nvPr/>
        </p:nvSpPr>
        <p:spPr>
          <a:xfrm>
            <a:off x="6459168" y="1749500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6"/>
          <p:cNvSpPr>
            <a:spLocks noGrp="1"/>
          </p:cNvSpPr>
          <p:nvPr>
            <p:ph type="body" idx="13"/>
          </p:nvPr>
        </p:nvSpPr>
        <p:spPr>
          <a:xfrm>
            <a:off x="1020000" y="22176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5" name="Google Shape;95;p6"/>
          <p:cNvSpPr>
            <a:spLocks noGrp="1"/>
          </p:cNvSpPr>
          <p:nvPr>
            <p:ph type="body" idx="15"/>
          </p:nvPr>
        </p:nvSpPr>
        <p:spPr>
          <a:xfrm>
            <a:off x="1020000" y="3081600"/>
            <a:ext cx="4852800" cy="31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6" name="Google Shape;96;p6"/>
          <p:cNvSpPr>
            <a:spLocks noGrp="1"/>
          </p:cNvSpPr>
          <p:nvPr>
            <p:ph type="body" idx="14"/>
          </p:nvPr>
        </p:nvSpPr>
        <p:spPr>
          <a:xfrm>
            <a:off x="6319200" y="22176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7" name="Google Shape;97;p6"/>
          <p:cNvSpPr>
            <a:spLocks noGrp="1"/>
          </p:cNvSpPr>
          <p:nvPr>
            <p:ph type="body" idx="16"/>
          </p:nvPr>
        </p:nvSpPr>
        <p:spPr>
          <a:xfrm>
            <a:off x="6319200" y="3081600"/>
            <a:ext cx="4852800" cy="31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8" name="Google Shape;98;p6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3">
  <p:cSld name="ONE_COLUMN_TEXT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7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01" name="Google Shape;101;p7"/>
          <p:cNvSpPr>
            <a:spLocks noGrp="1"/>
          </p:cNvSpPr>
          <p:nvPr>
            <p:ph type="title"/>
          </p:nvPr>
        </p:nvSpPr>
        <p:spPr>
          <a:xfrm>
            <a:off x="888000" y="446400"/>
            <a:ext cx="10152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2" name="Google Shape;102;p7"/>
          <p:cNvSpPr/>
          <p:nvPr/>
        </p:nvSpPr>
        <p:spPr>
          <a:xfrm>
            <a:off x="958700" y="1466133"/>
            <a:ext cx="4999600" cy="4833600"/>
          </a:xfrm>
          <a:prstGeom prst="roundRect">
            <a:avLst>
              <a:gd name="adj" fmla="val 4319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7"/>
          <p:cNvSpPr/>
          <p:nvPr/>
        </p:nvSpPr>
        <p:spPr>
          <a:xfrm>
            <a:off x="6233700" y="1466133"/>
            <a:ext cx="4999600" cy="4833600"/>
          </a:xfrm>
          <a:prstGeom prst="roundRect">
            <a:avLst>
              <a:gd name="adj" fmla="val 4185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7"/>
          <p:cNvSpPr/>
          <p:nvPr/>
        </p:nvSpPr>
        <p:spPr>
          <a:xfrm>
            <a:off x="1451452" y="1869300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7"/>
          <p:cNvSpPr/>
          <p:nvPr/>
        </p:nvSpPr>
        <p:spPr>
          <a:xfrm>
            <a:off x="6726452" y="1869300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7"/>
          <p:cNvSpPr>
            <a:spLocks noGrp="1"/>
          </p:cNvSpPr>
          <p:nvPr>
            <p:ph type="body" idx="13"/>
          </p:nvPr>
        </p:nvSpPr>
        <p:spPr>
          <a:xfrm>
            <a:off x="1377600" y="2332800"/>
            <a:ext cx="4176000" cy="63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7" name="Google Shape;107;p7"/>
          <p:cNvSpPr>
            <a:spLocks noGrp="1"/>
          </p:cNvSpPr>
          <p:nvPr>
            <p:ph type="body" idx="15"/>
          </p:nvPr>
        </p:nvSpPr>
        <p:spPr>
          <a:xfrm>
            <a:off x="1377600" y="3079595"/>
            <a:ext cx="4176000" cy="270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8" name="Google Shape;108;p7"/>
          <p:cNvSpPr>
            <a:spLocks noGrp="1"/>
          </p:cNvSpPr>
          <p:nvPr>
            <p:ph type="body" idx="14"/>
          </p:nvPr>
        </p:nvSpPr>
        <p:spPr>
          <a:xfrm>
            <a:off x="6652800" y="2332800"/>
            <a:ext cx="4176000" cy="63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9" name="Google Shape;109;p7"/>
          <p:cNvSpPr>
            <a:spLocks noGrp="1"/>
          </p:cNvSpPr>
          <p:nvPr>
            <p:ph type="body" idx="16"/>
          </p:nvPr>
        </p:nvSpPr>
        <p:spPr>
          <a:xfrm>
            <a:off x="6652800" y="3079595"/>
            <a:ext cx="4176000" cy="270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0" name="Google Shape;110;p7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 Image">
  <p:cSld name="MAIN_POINT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8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3" name="Google Shape;113;p8"/>
          <p:cNvSpPr>
            <a:spLocks noGrp="1"/>
          </p:cNvSpPr>
          <p:nvPr>
            <p:ph type="title"/>
          </p:nvPr>
        </p:nvSpPr>
        <p:spPr>
          <a:xfrm>
            <a:off x="897600" y="427200"/>
            <a:ext cx="10152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4" name="Google Shape;114;p8"/>
          <p:cNvSpPr>
            <a:spLocks noGrp="1"/>
          </p:cNvSpPr>
          <p:nvPr>
            <p:ph type="pic" idx="12"/>
          </p:nvPr>
        </p:nvSpPr>
        <p:spPr>
          <a:xfrm>
            <a:off x="897600" y="1368000"/>
            <a:ext cx="1876800" cy="1876800"/>
          </a:xfrm>
          <a:prstGeom prst="roundRect">
            <a:avLst>
              <a:gd name="adj" fmla="val 12202"/>
            </a:avLst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115" name="Google Shape;115;p8"/>
          <p:cNvSpPr>
            <a:spLocks noGrp="1"/>
          </p:cNvSpPr>
          <p:nvPr>
            <p:ph type="body" idx="13"/>
          </p:nvPr>
        </p:nvSpPr>
        <p:spPr>
          <a:xfrm>
            <a:off x="897600" y="3345600"/>
            <a:ext cx="4910400" cy="48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6" name="Google Shape;116;p8"/>
          <p:cNvSpPr>
            <a:spLocks noGrp="1"/>
          </p:cNvSpPr>
          <p:nvPr>
            <p:ph type="body" idx="15"/>
          </p:nvPr>
        </p:nvSpPr>
        <p:spPr>
          <a:xfrm>
            <a:off x="897600" y="4066733"/>
            <a:ext cx="4910400" cy="2365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7" name="Google Shape;117;p8"/>
          <p:cNvSpPr>
            <a:spLocks noGrp="1"/>
          </p:cNvSpPr>
          <p:nvPr>
            <p:ph type="pic" idx="22"/>
          </p:nvPr>
        </p:nvSpPr>
        <p:spPr>
          <a:xfrm>
            <a:off x="6768000" y="1368000"/>
            <a:ext cx="1876800" cy="1876800"/>
          </a:xfrm>
          <a:prstGeom prst="roundRect">
            <a:avLst>
              <a:gd name="adj" fmla="val 12202"/>
            </a:avLst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118" name="Google Shape;118;p8"/>
          <p:cNvSpPr>
            <a:spLocks noGrp="1"/>
          </p:cNvSpPr>
          <p:nvPr>
            <p:ph type="body" idx="14"/>
          </p:nvPr>
        </p:nvSpPr>
        <p:spPr>
          <a:xfrm>
            <a:off x="6768000" y="3345600"/>
            <a:ext cx="4910400" cy="48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" name="Google Shape;119;p8"/>
          <p:cNvSpPr>
            <a:spLocks noGrp="1"/>
          </p:cNvSpPr>
          <p:nvPr>
            <p:ph type="body" idx="16"/>
          </p:nvPr>
        </p:nvSpPr>
        <p:spPr>
          <a:xfrm>
            <a:off x="6768000" y="4066733"/>
            <a:ext cx="4910400" cy="2365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0" name="Google Shape;120;p8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 No Image">
  <p:cSld name="SECTION_TITLE_AND_DESCRIPTION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9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3" name="Google Shape;123;p9"/>
          <p:cNvSpPr>
            <a:spLocks noGrp="1"/>
          </p:cNvSpPr>
          <p:nvPr>
            <p:ph type="title"/>
          </p:nvPr>
        </p:nvSpPr>
        <p:spPr>
          <a:xfrm>
            <a:off x="892800" y="475200"/>
            <a:ext cx="1088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4" name="Google Shape;124;p9"/>
          <p:cNvSpPr>
            <a:spLocks noGrp="1"/>
          </p:cNvSpPr>
          <p:nvPr>
            <p:ph type="body" idx="13"/>
          </p:nvPr>
        </p:nvSpPr>
        <p:spPr>
          <a:xfrm>
            <a:off x="892800" y="1406400"/>
            <a:ext cx="10881600" cy="49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125" name="Google Shape;125;p9"/>
          <p:cNvGrpSpPr/>
          <p:nvPr/>
        </p:nvGrpSpPr>
        <p:grpSpPr>
          <a:xfrm>
            <a:off x="6836103" y="5689172"/>
            <a:ext cx="5494787" cy="2954932"/>
            <a:chOff x="317615" y="1251533"/>
            <a:chExt cx="9485219" cy="5100867"/>
          </a:xfrm>
        </p:grpSpPr>
        <p:sp>
          <p:nvSpPr>
            <p:cNvPr id="126" name="Google Shape;126;p9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9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9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9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9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9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9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9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9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9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9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9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8" name="Google Shape;138;p9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">
  <p:cSld name="CAPTION_ONLY"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0" name="Google Shape;140;p10"/>
          <p:cNvGrpSpPr/>
          <p:nvPr/>
        </p:nvGrpSpPr>
        <p:grpSpPr>
          <a:xfrm>
            <a:off x="6259469" y="3429005"/>
            <a:ext cx="5494787" cy="2954932"/>
            <a:chOff x="317615" y="1251533"/>
            <a:chExt cx="9485219" cy="5100867"/>
          </a:xfrm>
        </p:grpSpPr>
        <p:sp>
          <p:nvSpPr>
            <p:cNvPr id="141" name="Google Shape;141;p10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10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10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10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10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10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10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10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10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10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10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10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3" name="Google Shape;153;p10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54" name="Google Shape;154;p10"/>
          <p:cNvSpPr>
            <a:spLocks noGrp="1"/>
          </p:cNvSpPr>
          <p:nvPr>
            <p:ph type="pic" idx="12"/>
          </p:nvPr>
        </p:nvSpPr>
        <p:spPr>
          <a:xfrm>
            <a:off x="7368000" y="484800"/>
            <a:ext cx="4387200" cy="59232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155" name="Google Shape;155;p10"/>
          <p:cNvSpPr>
            <a:spLocks noGrp="1"/>
          </p:cNvSpPr>
          <p:nvPr>
            <p:ph type="title"/>
          </p:nvPr>
        </p:nvSpPr>
        <p:spPr>
          <a:xfrm>
            <a:off x="854400" y="484800"/>
            <a:ext cx="621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6" name="Google Shape;156;p10"/>
          <p:cNvSpPr>
            <a:spLocks noGrp="1"/>
          </p:cNvSpPr>
          <p:nvPr>
            <p:ph type="body" idx="13"/>
          </p:nvPr>
        </p:nvSpPr>
        <p:spPr>
          <a:xfrm>
            <a:off x="854400" y="1416000"/>
            <a:ext cx="6216000" cy="49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7" name="Google Shape;157;p10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2">
  <p:cSld name="BIG_NUMBER"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1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60" name="Google Shape;160;p11"/>
          <p:cNvSpPr/>
          <p:nvPr/>
        </p:nvSpPr>
        <p:spPr>
          <a:xfrm rot="-1791602">
            <a:off x="1519179" y="2158727"/>
            <a:ext cx="4279259" cy="3706069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1"/>
          <p:cNvSpPr>
            <a:spLocks noGrp="1"/>
          </p:cNvSpPr>
          <p:nvPr>
            <p:ph type="pic" idx="12"/>
          </p:nvPr>
        </p:nvSpPr>
        <p:spPr>
          <a:xfrm>
            <a:off x="859200" y="2851200"/>
            <a:ext cx="4387200" cy="35568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162" name="Google Shape;162;p11"/>
          <p:cNvSpPr>
            <a:spLocks noGrp="1"/>
          </p:cNvSpPr>
          <p:nvPr>
            <p:ph type="title"/>
          </p:nvPr>
        </p:nvSpPr>
        <p:spPr>
          <a:xfrm>
            <a:off x="892800" y="470400"/>
            <a:ext cx="435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3" name="Google Shape;163;p11"/>
          <p:cNvSpPr>
            <a:spLocks noGrp="1"/>
          </p:cNvSpPr>
          <p:nvPr>
            <p:ph type="body" idx="13"/>
          </p:nvPr>
        </p:nvSpPr>
        <p:spPr>
          <a:xfrm>
            <a:off x="5500800" y="470400"/>
            <a:ext cx="6216000" cy="59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4" name="Google Shape;164;p11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" type="blank">
  <p:cSld name="BLANK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167" name="Google Shape;167;p12"/>
          <p:cNvGrpSpPr/>
          <p:nvPr/>
        </p:nvGrpSpPr>
        <p:grpSpPr>
          <a:xfrm>
            <a:off x="6836103" y="-1767095"/>
            <a:ext cx="5494787" cy="2954932"/>
            <a:chOff x="317615" y="1251533"/>
            <a:chExt cx="9485219" cy="5100867"/>
          </a:xfrm>
        </p:grpSpPr>
        <p:sp>
          <p:nvSpPr>
            <p:cNvPr id="168" name="Google Shape;168;p12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12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12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12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12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12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12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12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12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12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12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12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0" name="Google Shape;180;p12"/>
          <p:cNvSpPr>
            <a:spLocks noGrp="1"/>
          </p:cNvSpPr>
          <p:nvPr>
            <p:ph type="title"/>
          </p:nvPr>
        </p:nvSpPr>
        <p:spPr>
          <a:xfrm>
            <a:off x="892800" y="475200"/>
            <a:ext cx="1084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" name="Google Shape;181;p12"/>
          <p:cNvSpPr>
            <a:spLocks noGrp="1"/>
          </p:cNvSpPr>
          <p:nvPr>
            <p:ph type="body" idx="13"/>
          </p:nvPr>
        </p:nvSpPr>
        <p:spPr>
          <a:xfrm>
            <a:off x="892800" y="2073600"/>
            <a:ext cx="31584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2" name="Google Shape;182;p12"/>
          <p:cNvSpPr>
            <a:spLocks noGrp="1"/>
          </p:cNvSpPr>
          <p:nvPr>
            <p:ph type="body" idx="16"/>
          </p:nvPr>
        </p:nvSpPr>
        <p:spPr>
          <a:xfrm>
            <a:off x="892800" y="3000000"/>
            <a:ext cx="3158400" cy="337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3" name="Google Shape;183;p12"/>
          <p:cNvSpPr>
            <a:spLocks noGrp="1"/>
          </p:cNvSpPr>
          <p:nvPr>
            <p:ph type="body" idx="14"/>
          </p:nvPr>
        </p:nvSpPr>
        <p:spPr>
          <a:xfrm>
            <a:off x="4737600" y="2073600"/>
            <a:ext cx="31584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4" name="Google Shape;184;p12"/>
          <p:cNvSpPr>
            <a:spLocks noGrp="1"/>
          </p:cNvSpPr>
          <p:nvPr>
            <p:ph type="body" idx="17"/>
          </p:nvPr>
        </p:nvSpPr>
        <p:spPr>
          <a:xfrm>
            <a:off x="4737600" y="3000000"/>
            <a:ext cx="3158400" cy="337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5" name="Google Shape;185;p12"/>
          <p:cNvSpPr>
            <a:spLocks noGrp="1"/>
          </p:cNvSpPr>
          <p:nvPr>
            <p:ph type="body" idx="15"/>
          </p:nvPr>
        </p:nvSpPr>
        <p:spPr>
          <a:xfrm>
            <a:off x="8577600" y="2073600"/>
            <a:ext cx="3158400" cy="78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6" name="Google Shape;186;p12"/>
          <p:cNvSpPr>
            <a:spLocks noGrp="1"/>
          </p:cNvSpPr>
          <p:nvPr>
            <p:ph type="body" idx="18"/>
          </p:nvPr>
        </p:nvSpPr>
        <p:spPr>
          <a:xfrm>
            <a:off x="8577600" y="3000000"/>
            <a:ext cx="3158400" cy="337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cxnSp>
        <p:nvCxnSpPr>
          <p:cNvPr id="187" name="Google Shape;187;p12"/>
          <p:cNvCxnSpPr/>
          <p:nvPr/>
        </p:nvCxnSpPr>
        <p:spPr>
          <a:xfrm>
            <a:off x="4360300" y="2024029"/>
            <a:ext cx="0" cy="435840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8" name="Google Shape;188;p12"/>
          <p:cNvCxnSpPr/>
          <p:nvPr/>
        </p:nvCxnSpPr>
        <p:spPr>
          <a:xfrm>
            <a:off x="8121133" y="2076345"/>
            <a:ext cx="0" cy="435840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89" name="Google Shape;189;p12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2">
  <p:cSld name="CUSTOM"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3"/>
          <p:cNvSpPr>
            <a:spLocks noGrp="1"/>
          </p:cNvSpPr>
          <p:nvPr>
            <p:ph type="title"/>
          </p:nvPr>
        </p:nvSpPr>
        <p:spPr>
          <a:xfrm>
            <a:off x="1243200" y="350400"/>
            <a:ext cx="1049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2" name="Google Shape;192;p13"/>
          <p:cNvSpPr>
            <a:spLocks noGrp="1"/>
          </p:cNvSpPr>
          <p:nvPr>
            <p:ph type="body" idx="13"/>
          </p:nvPr>
        </p:nvSpPr>
        <p:spPr>
          <a:xfrm>
            <a:off x="1238400" y="1180800"/>
            <a:ext cx="104928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3" name="Google Shape;193;p13"/>
          <p:cNvSpPr>
            <a:spLocks noGrp="1"/>
          </p:cNvSpPr>
          <p:nvPr>
            <p:ph type="body" idx="14"/>
          </p:nvPr>
        </p:nvSpPr>
        <p:spPr>
          <a:xfrm>
            <a:off x="1238400" y="1848000"/>
            <a:ext cx="10492800" cy="100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4" name="Google Shape;194;p13"/>
          <p:cNvSpPr>
            <a:spLocks noGrp="1"/>
          </p:cNvSpPr>
          <p:nvPr>
            <p:ph type="body" idx="15"/>
          </p:nvPr>
        </p:nvSpPr>
        <p:spPr>
          <a:xfrm>
            <a:off x="1238400" y="2928000"/>
            <a:ext cx="104928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5" name="Google Shape;195;p13"/>
          <p:cNvSpPr>
            <a:spLocks noGrp="1"/>
          </p:cNvSpPr>
          <p:nvPr>
            <p:ph type="body" idx="16"/>
          </p:nvPr>
        </p:nvSpPr>
        <p:spPr>
          <a:xfrm>
            <a:off x="1238400" y="3595200"/>
            <a:ext cx="10492800" cy="100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6" name="Google Shape;196;p13"/>
          <p:cNvSpPr>
            <a:spLocks noGrp="1"/>
          </p:cNvSpPr>
          <p:nvPr>
            <p:ph type="body" idx="17"/>
          </p:nvPr>
        </p:nvSpPr>
        <p:spPr>
          <a:xfrm>
            <a:off x="1238400" y="4675200"/>
            <a:ext cx="104928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7" name="Google Shape;197;p13"/>
          <p:cNvSpPr>
            <a:spLocks noGrp="1"/>
          </p:cNvSpPr>
          <p:nvPr>
            <p:ph type="body" idx="18"/>
          </p:nvPr>
        </p:nvSpPr>
        <p:spPr>
          <a:xfrm>
            <a:off x="1238400" y="5342400"/>
            <a:ext cx="10492800" cy="100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8" name="Google Shape;198;p13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">
  <p:cSld name="CUSTOM_1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4"/>
          <p:cNvSpPr/>
          <p:nvPr/>
        </p:nvSpPr>
        <p:spPr>
          <a:xfrm rot="5400000">
            <a:off x="2455800" y="6967"/>
            <a:ext cx="72400" cy="31220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01" name="Google Shape;201;p14"/>
          <p:cNvSpPr/>
          <p:nvPr/>
        </p:nvSpPr>
        <p:spPr>
          <a:xfrm rot="5400000">
            <a:off x="6274317" y="6967"/>
            <a:ext cx="72400" cy="31220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02" name="Google Shape;202;p14"/>
          <p:cNvSpPr/>
          <p:nvPr/>
        </p:nvSpPr>
        <p:spPr>
          <a:xfrm rot="5400000">
            <a:off x="10179100" y="6967"/>
            <a:ext cx="72400" cy="31220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grpSp>
        <p:nvGrpSpPr>
          <p:cNvPr id="203" name="Google Shape;203;p14"/>
          <p:cNvGrpSpPr/>
          <p:nvPr/>
        </p:nvGrpSpPr>
        <p:grpSpPr>
          <a:xfrm>
            <a:off x="3563103" y="5670639"/>
            <a:ext cx="5494787" cy="2954932"/>
            <a:chOff x="317615" y="1251533"/>
            <a:chExt cx="9485219" cy="5100867"/>
          </a:xfrm>
        </p:grpSpPr>
        <p:sp>
          <p:nvSpPr>
            <p:cNvPr id="204" name="Google Shape;204;p14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14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14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14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14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14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14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14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14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14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14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14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6" name="Google Shape;216;p14"/>
          <p:cNvSpPr>
            <a:spLocks noGrp="1"/>
          </p:cNvSpPr>
          <p:nvPr>
            <p:ph type="title"/>
          </p:nvPr>
        </p:nvSpPr>
        <p:spPr>
          <a:xfrm>
            <a:off x="883200" y="350400"/>
            <a:ext cx="10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7" name="Google Shape;217;p14"/>
          <p:cNvSpPr>
            <a:spLocks noGrp="1"/>
          </p:cNvSpPr>
          <p:nvPr>
            <p:ph type="body" idx="13"/>
          </p:nvPr>
        </p:nvSpPr>
        <p:spPr>
          <a:xfrm>
            <a:off x="910000" y="1772600"/>
            <a:ext cx="3122000" cy="580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8" name="Google Shape;218;p14"/>
          <p:cNvSpPr>
            <a:spLocks noGrp="1"/>
          </p:cNvSpPr>
          <p:nvPr>
            <p:ph type="body" idx="16"/>
          </p:nvPr>
        </p:nvSpPr>
        <p:spPr>
          <a:xfrm>
            <a:off x="910000" y="2680367"/>
            <a:ext cx="3122000" cy="3713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9" name="Google Shape;219;p14"/>
          <p:cNvSpPr>
            <a:spLocks noGrp="1"/>
          </p:cNvSpPr>
          <p:nvPr>
            <p:ph type="body" idx="14"/>
          </p:nvPr>
        </p:nvSpPr>
        <p:spPr>
          <a:xfrm>
            <a:off x="4783600" y="1772600"/>
            <a:ext cx="3088000" cy="580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0" name="Google Shape;220;p14"/>
          <p:cNvSpPr>
            <a:spLocks noGrp="1"/>
          </p:cNvSpPr>
          <p:nvPr>
            <p:ph type="body" idx="17"/>
          </p:nvPr>
        </p:nvSpPr>
        <p:spPr>
          <a:xfrm>
            <a:off x="4783600" y="2680367"/>
            <a:ext cx="3088000" cy="3713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1" name="Google Shape;221;p14"/>
          <p:cNvSpPr>
            <a:spLocks noGrp="1"/>
          </p:cNvSpPr>
          <p:nvPr>
            <p:ph type="body" idx="15"/>
          </p:nvPr>
        </p:nvSpPr>
        <p:spPr>
          <a:xfrm>
            <a:off x="8657200" y="1772600"/>
            <a:ext cx="3122000" cy="580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2" name="Google Shape;222;p14"/>
          <p:cNvSpPr>
            <a:spLocks noGrp="1"/>
          </p:cNvSpPr>
          <p:nvPr>
            <p:ph type="body" idx="18"/>
          </p:nvPr>
        </p:nvSpPr>
        <p:spPr>
          <a:xfrm>
            <a:off x="8657200" y="2680367"/>
            <a:ext cx="3122000" cy="3713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3" name="Google Shape;223;p14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 1 Image">
  <p:cSld name="CUSTOM_2"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5"/>
          <p:cNvSpPr>
            <a:spLocks noGrp="1"/>
          </p:cNvSpPr>
          <p:nvPr>
            <p:ph type="pic" idx="12"/>
          </p:nvPr>
        </p:nvSpPr>
        <p:spPr>
          <a:xfrm>
            <a:off x="782400" y="1569600"/>
            <a:ext cx="3465600" cy="11712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26" name="Google Shape;226;p15"/>
          <p:cNvSpPr>
            <a:spLocks noGrp="1"/>
          </p:cNvSpPr>
          <p:nvPr>
            <p:ph type="body" idx="13"/>
          </p:nvPr>
        </p:nvSpPr>
        <p:spPr>
          <a:xfrm>
            <a:off x="782400" y="2932800"/>
            <a:ext cx="3465600" cy="56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7" name="Google Shape;227;p15"/>
          <p:cNvSpPr>
            <a:spLocks noGrp="1"/>
          </p:cNvSpPr>
          <p:nvPr>
            <p:ph type="body" idx="16"/>
          </p:nvPr>
        </p:nvSpPr>
        <p:spPr>
          <a:xfrm>
            <a:off x="782400" y="3724767"/>
            <a:ext cx="3465600" cy="264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8" name="Google Shape;228;p15"/>
          <p:cNvSpPr>
            <a:spLocks noGrp="1"/>
          </p:cNvSpPr>
          <p:nvPr>
            <p:ph type="pic" idx="22"/>
          </p:nvPr>
        </p:nvSpPr>
        <p:spPr>
          <a:xfrm>
            <a:off x="4540800" y="1569600"/>
            <a:ext cx="3465600" cy="11712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29" name="Google Shape;229;p15"/>
          <p:cNvSpPr>
            <a:spLocks noGrp="1"/>
          </p:cNvSpPr>
          <p:nvPr>
            <p:ph type="body" idx="14"/>
          </p:nvPr>
        </p:nvSpPr>
        <p:spPr>
          <a:xfrm>
            <a:off x="4540800" y="2932800"/>
            <a:ext cx="3465600" cy="56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0" name="Google Shape;230;p15"/>
          <p:cNvSpPr>
            <a:spLocks noGrp="1"/>
          </p:cNvSpPr>
          <p:nvPr>
            <p:ph type="body" idx="17"/>
          </p:nvPr>
        </p:nvSpPr>
        <p:spPr>
          <a:xfrm>
            <a:off x="4540800" y="3724767"/>
            <a:ext cx="3465600" cy="264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1" name="Google Shape;231;p15"/>
          <p:cNvSpPr>
            <a:spLocks noGrp="1"/>
          </p:cNvSpPr>
          <p:nvPr>
            <p:ph type="pic" idx="32"/>
          </p:nvPr>
        </p:nvSpPr>
        <p:spPr>
          <a:xfrm>
            <a:off x="8294400" y="1569600"/>
            <a:ext cx="3465600" cy="11712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32" name="Google Shape;232;p15"/>
          <p:cNvSpPr>
            <a:spLocks noGrp="1"/>
          </p:cNvSpPr>
          <p:nvPr>
            <p:ph type="body" idx="15"/>
          </p:nvPr>
        </p:nvSpPr>
        <p:spPr>
          <a:xfrm>
            <a:off x="8294400" y="2932800"/>
            <a:ext cx="3465600" cy="56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3" name="Google Shape;233;p15"/>
          <p:cNvSpPr>
            <a:spLocks noGrp="1"/>
          </p:cNvSpPr>
          <p:nvPr>
            <p:ph type="body" idx="18"/>
          </p:nvPr>
        </p:nvSpPr>
        <p:spPr>
          <a:xfrm>
            <a:off x="8294400" y="3724767"/>
            <a:ext cx="3465600" cy="264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234" name="Google Shape;234;p15"/>
          <p:cNvGrpSpPr/>
          <p:nvPr/>
        </p:nvGrpSpPr>
        <p:grpSpPr>
          <a:xfrm>
            <a:off x="10519363" y="5496895"/>
            <a:ext cx="1484655" cy="1171543"/>
            <a:chOff x="317615" y="2147067"/>
            <a:chExt cx="4047585" cy="3193956"/>
          </a:xfrm>
        </p:grpSpPr>
        <p:sp>
          <p:nvSpPr>
            <p:cNvPr id="235" name="Google Shape;235;p15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15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15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8" name="Google Shape;238;p15"/>
          <p:cNvSpPr>
            <a:spLocks noGrp="1"/>
          </p:cNvSpPr>
          <p:nvPr>
            <p:ph type="title"/>
          </p:nvPr>
        </p:nvSpPr>
        <p:spPr>
          <a:xfrm>
            <a:off x="883200" y="350400"/>
            <a:ext cx="10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9" name="Google Shape;239;p15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2">
  <p:cSld name="CUSTOM_3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6"/>
          <p:cNvSpPr/>
          <p:nvPr/>
        </p:nvSpPr>
        <p:spPr>
          <a:xfrm rot="-1791602">
            <a:off x="9508279" y="4482193"/>
            <a:ext cx="4279259" cy="3706069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16"/>
          <p:cNvSpPr/>
          <p:nvPr/>
        </p:nvSpPr>
        <p:spPr>
          <a:xfrm rot="-1791859">
            <a:off x="9406857" y="5867089"/>
            <a:ext cx="846577" cy="733179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16"/>
          <p:cNvSpPr/>
          <p:nvPr/>
        </p:nvSpPr>
        <p:spPr>
          <a:xfrm rot="1614765">
            <a:off x="10599879" y="5027507"/>
            <a:ext cx="528953" cy="45818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16"/>
          <p:cNvSpPr/>
          <p:nvPr/>
        </p:nvSpPr>
        <p:spPr>
          <a:xfrm>
            <a:off x="1119968" y="2123400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p16"/>
          <p:cNvSpPr/>
          <p:nvPr/>
        </p:nvSpPr>
        <p:spPr>
          <a:xfrm>
            <a:off x="3840168" y="2123400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16"/>
          <p:cNvSpPr/>
          <p:nvPr/>
        </p:nvSpPr>
        <p:spPr>
          <a:xfrm>
            <a:off x="6560368" y="2123400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16"/>
          <p:cNvSpPr/>
          <p:nvPr/>
        </p:nvSpPr>
        <p:spPr>
          <a:xfrm>
            <a:off x="9280568" y="2123400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6"/>
          <p:cNvSpPr>
            <a:spLocks noGrp="1"/>
          </p:cNvSpPr>
          <p:nvPr>
            <p:ph type="body" idx="13"/>
          </p:nvPr>
        </p:nvSpPr>
        <p:spPr>
          <a:xfrm>
            <a:off x="1046400" y="2596800"/>
            <a:ext cx="2409600" cy="80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9" name="Google Shape;249;p16"/>
          <p:cNvSpPr>
            <a:spLocks noGrp="1"/>
          </p:cNvSpPr>
          <p:nvPr>
            <p:ph type="body" idx="17"/>
          </p:nvPr>
        </p:nvSpPr>
        <p:spPr>
          <a:xfrm>
            <a:off x="1046400" y="3558400"/>
            <a:ext cx="2409600" cy="23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0" name="Google Shape;250;p16"/>
          <p:cNvSpPr>
            <a:spLocks noGrp="1"/>
          </p:cNvSpPr>
          <p:nvPr>
            <p:ph type="body" idx="14"/>
          </p:nvPr>
        </p:nvSpPr>
        <p:spPr>
          <a:xfrm>
            <a:off x="3753600" y="2596800"/>
            <a:ext cx="2409600" cy="80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1" name="Google Shape;251;p16"/>
          <p:cNvSpPr>
            <a:spLocks noGrp="1"/>
          </p:cNvSpPr>
          <p:nvPr>
            <p:ph type="body" idx="18"/>
          </p:nvPr>
        </p:nvSpPr>
        <p:spPr>
          <a:xfrm>
            <a:off x="3753600" y="3558400"/>
            <a:ext cx="2409600" cy="23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2" name="Google Shape;252;p16"/>
          <p:cNvSpPr>
            <a:spLocks noGrp="1"/>
          </p:cNvSpPr>
          <p:nvPr>
            <p:ph type="body" idx="15"/>
          </p:nvPr>
        </p:nvSpPr>
        <p:spPr>
          <a:xfrm>
            <a:off x="6460800" y="2596800"/>
            <a:ext cx="2409600" cy="80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3" name="Google Shape;253;p16"/>
          <p:cNvSpPr>
            <a:spLocks noGrp="1"/>
          </p:cNvSpPr>
          <p:nvPr>
            <p:ph type="body" idx="23"/>
          </p:nvPr>
        </p:nvSpPr>
        <p:spPr>
          <a:xfrm>
            <a:off x="6460800" y="3558400"/>
            <a:ext cx="2409600" cy="23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4" name="Google Shape;254;p16"/>
          <p:cNvSpPr>
            <a:spLocks noGrp="1"/>
          </p:cNvSpPr>
          <p:nvPr>
            <p:ph type="body" idx="16"/>
          </p:nvPr>
        </p:nvSpPr>
        <p:spPr>
          <a:xfrm>
            <a:off x="9168000" y="2596800"/>
            <a:ext cx="2409600" cy="80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5" name="Google Shape;255;p16"/>
          <p:cNvSpPr>
            <a:spLocks noGrp="1"/>
          </p:cNvSpPr>
          <p:nvPr>
            <p:ph type="body" idx="24"/>
          </p:nvPr>
        </p:nvSpPr>
        <p:spPr>
          <a:xfrm>
            <a:off x="9168000" y="3558400"/>
            <a:ext cx="2409600" cy="23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6" name="Google Shape;256;p16"/>
          <p:cNvSpPr>
            <a:spLocks noGrp="1"/>
          </p:cNvSpPr>
          <p:nvPr>
            <p:ph type="title"/>
          </p:nvPr>
        </p:nvSpPr>
        <p:spPr>
          <a:xfrm>
            <a:off x="1046400" y="553600"/>
            <a:ext cx="10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7" name="Google Shape;257;p16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3">
  <p:cSld name="CUSTOM_4"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9" name="Google Shape;259;p17"/>
          <p:cNvGrpSpPr/>
          <p:nvPr/>
        </p:nvGrpSpPr>
        <p:grpSpPr>
          <a:xfrm>
            <a:off x="9602236" y="-1732895"/>
            <a:ext cx="5494787" cy="2954932"/>
            <a:chOff x="317615" y="1251533"/>
            <a:chExt cx="9485219" cy="5100867"/>
          </a:xfrm>
        </p:grpSpPr>
        <p:sp>
          <p:nvSpPr>
            <p:cNvPr id="260" name="Google Shape;260;p17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17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7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17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17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17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17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17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17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17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17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17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2" name="Google Shape;272;p17"/>
          <p:cNvGrpSpPr/>
          <p:nvPr/>
        </p:nvGrpSpPr>
        <p:grpSpPr>
          <a:xfrm>
            <a:off x="-460545" y="6032517"/>
            <a:ext cx="3559803" cy="1914355"/>
            <a:chOff x="317615" y="1251533"/>
            <a:chExt cx="9485219" cy="5100867"/>
          </a:xfrm>
        </p:grpSpPr>
        <p:sp>
          <p:nvSpPr>
            <p:cNvPr id="273" name="Google Shape;273;p17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17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17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17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17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17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17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17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17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17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17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17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5" name="Google Shape;285;p17"/>
          <p:cNvSpPr/>
          <p:nvPr/>
        </p:nvSpPr>
        <p:spPr>
          <a:xfrm>
            <a:off x="844333" y="2000533"/>
            <a:ext cx="2176800" cy="3436000"/>
          </a:xfrm>
          <a:prstGeom prst="roundRect">
            <a:avLst>
              <a:gd name="adj" fmla="val 884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17"/>
          <p:cNvSpPr/>
          <p:nvPr/>
        </p:nvSpPr>
        <p:spPr>
          <a:xfrm>
            <a:off x="9602233" y="2000533"/>
            <a:ext cx="2176800" cy="3436000"/>
          </a:xfrm>
          <a:prstGeom prst="roundRect">
            <a:avLst>
              <a:gd name="adj" fmla="val 884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17"/>
          <p:cNvSpPr/>
          <p:nvPr/>
        </p:nvSpPr>
        <p:spPr>
          <a:xfrm>
            <a:off x="3697367" y="2000533"/>
            <a:ext cx="2176800" cy="3436000"/>
          </a:xfrm>
          <a:prstGeom prst="roundRect">
            <a:avLst>
              <a:gd name="adj" fmla="val 884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288" name="Google Shape;288;p17"/>
          <p:cNvSpPr/>
          <p:nvPr/>
        </p:nvSpPr>
        <p:spPr>
          <a:xfrm>
            <a:off x="6550400" y="2000533"/>
            <a:ext cx="2176800" cy="3436000"/>
          </a:xfrm>
          <a:prstGeom prst="roundRect">
            <a:avLst>
              <a:gd name="adj" fmla="val 884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17"/>
          <p:cNvSpPr/>
          <p:nvPr/>
        </p:nvSpPr>
        <p:spPr>
          <a:xfrm>
            <a:off x="1595900" y="2180884"/>
            <a:ext cx="673600" cy="6736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17"/>
          <p:cNvSpPr/>
          <p:nvPr/>
        </p:nvSpPr>
        <p:spPr>
          <a:xfrm>
            <a:off x="10353800" y="2180884"/>
            <a:ext cx="673600" cy="6736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17"/>
          <p:cNvSpPr/>
          <p:nvPr/>
        </p:nvSpPr>
        <p:spPr>
          <a:xfrm>
            <a:off x="4448933" y="2180884"/>
            <a:ext cx="673600" cy="6736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292" name="Google Shape;292;p17"/>
          <p:cNvSpPr/>
          <p:nvPr/>
        </p:nvSpPr>
        <p:spPr>
          <a:xfrm>
            <a:off x="7301967" y="2180884"/>
            <a:ext cx="673600" cy="6736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3" name="Google Shape;293;p17"/>
          <p:cNvSpPr txBox="1"/>
          <p:nvPr/>
        </p:nvSpPr>
        <p:spPr>
          <a:xfrm>
            <a:off x="1595900" y="2180884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tx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1800" b="1" dirty="0">
              <a:solidFill>
                <a:schemeClr val="tx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4" name="Google Shape;294;p17"/>
          <p:cNvSpPr txBox="1"/>
          <p:nvPr/>
        </p:nvSpPr>
        <p:spPr>
          <a:xfrm>
            <a:off x="4448933" y="2180884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tx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1800" b="1">
              <a:solidFill>
                <a:schemeClr val="tx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5" name="Google Shape;295;p17"/>
          <p:cNvSpPr txBox="1"/>
          <p:nvPr/>
        </p:nvSpPr>
        <p:spPr>
          <a:xfrm>
            <a:off x="7301967" y="2180884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tx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1800" b="1">
              <a:solidFill>
                <a:schemeClr val="tx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6" name="Google Shape;296;p17"/>
          <p:cNvSpPr txBox="1"/>
          <p:nvPr/>
        </p:nvSpPr>
        <p:spPr>
          <a:xfrm>
            <a:off x="10353800" y="2180884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tx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1800" b="1">
              <a:solidFill>
                <a:schemeClr val="tx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7" name="Google Shape;297;p17"/>
          <p:cNvSpPr>
            <a:spLocks noGrp="1"/>
          </p:cNvSpPr>
          <p:nvPr>
            <p:ph type="body" idx="13"/>
          </p:nvPr>
        </p:nvSpPr>
        <p:spPr>
          <a:xfrm>
            <a:off x="1041600" y="3000000"/>
            <a:ext cx="1780800" cy="77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8" name="Google Shape;298;p17"/>
          <p:cNvSpPr>
            <a:spLocks noGrp="1"/>
          </p:cNvSpPr>
          <p:nvPr>
            <p:ph type="body" idx="17"/>
          </p:nvPr>
        </p:nvSpPr>
        <p:spPr>
          <a:xfrm>
            <a:off x="1041600" y="3891133"/>
            <a:ext cx="1780800" cy="136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9" name="Google Shape;299;p17"/>
          <p:cNvSpPr>
            <a:spLocks noGrp="1"/>
          </p:cNvSpPr>
          <p:nvPr>
            <p:ph type="body" idx="14"/>
          </p:nvPr>
        </p:nvSpPr>
        <p:spPr>
          <a:xfrm>
            <a:off x="3897600" y="3000000"/>
            <a:ext cx="1780800" cy="77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0" name="Google Shape;300;p17"/>
          <p:cNvSpPr>
            <a:spLocks noGrp="1"/>
          </p:cNvSpPr>
          <p:nvPr>
            <p:ph type="body" idx="18"/>
          </p:nvPr>
        </p:nvSpPr>
        <p:spPr>
          <a:xfrm>
            <a:off x="3897600" y="3891133"/>
            <a:ext cx="1780800" cy="136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1" name="Google Shape;301;p17"/>
          <p:cNvSpPr>
            <a:spLocks noGrp="1"/>
          </p:cNvSpPr>
          <p:nvPr>
            <p:ph type="body" idx="15"/>
          </p:nvPr>
        </p:nvSpPr>
        <p:spPr>
          <a:xfrm>
            <a:off x="6748800" y="3000000"/>
            <a:ext cx="1780800" cy="77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2" name="Google Shape;302;p17"/>
          <p:cNvSpPr>
            <a:spLocks noGrp="1"/>
          </p:cNvSpPr>
          <p:nvPr>
            <p:ph type="body" idx="23"/>
          </p:nvPr>
        </p:nvSpPr>
        <p:spPr>
          <a:xfrm>
            <a:off x="6748800" y="3891133"/>
            <a:ext cx="1780800" cy="136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3" name="Google Shape;303;p17"/>
          <p:cNvSpPr>
            <a:spLocks noGrp="1"/>
          </p:cNvSpPr>
          <p:nvPr>
            <p:ph type="body" idx="16"/>
          </p:nvPr>
        </p:nvSpPr>
        <p:spPr>
          <a:xfrm>
            <a:off x="9801600" y="3000000"/>
            <a:ext cx="1780800" cy="77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4" name="Google Shape;304;p17"/>
          <p:cNvSpPr>
            <a:spLocks noGrp="1"/>
          </p:cNvSpPr>
          <p:nvPr>
            <p:ph type="body" idx="24"/>
          </p:nvPr>
        </p:nvSpPr>
        <p:spPr>
          <a:xfrm>
            <a:off x="9801600" y="3891133"/>
            <a:ext cx="1780800" cy="136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5" name="Google Shape;305;p17"/>
          <p:cNvSpPr>
            <a:spLocks noGrp="1"/>
          </p:cNvSpPr>
          <p:nvPr>
            <p:ph type="title"/>
          </p:nvPr>
        </p:nvSpPr>
        <p:spPr>
          <a:xfrm>
            <a:off x="844333" y="553600"/>
            <a:ext cx="1093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6" name="Google Shape;306;p17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1">
  <p:cSld name="CUSTOM_7"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3" name="Google Shape;323;p19"/>
          <p:cNvGrpSpPr/>
          <p:nvPr/>
        </p:nvGrpSpPr>
        <p:grpSpPr>
          <a:xfrm>
            <a:off x="82121" y="-872349"/>
            <a:ext cx="3559803" cy="1914355"/>
            <a:chOff x="317615" y="1251533"/>
            <a:chExt cx="9485219" cy="5100867"/>
          </a:xfrm>
        </p:grpSpPr>
        <p:sp>
          <p:nvSpPr>
            <p:cNvPr id="324" name="Google Shape;324;p19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19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19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19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19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19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19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19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19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19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19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19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36" name="Google Shape;336;p19"/>
          <p:cNvSpPr/>
          <p:nvPr/>
        </p:nvSpPr>
        <p:spPr>
          <a:xfrm>
            <a:off x="1359633" y="2674033"/>
            <a:ext cx="72400" cy="7564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7" name="Google Shape;337;p19"/>
          <p:cNvSpPr txBox="1"/>
          <p:nvPr/>
        </p:nvSpPr>
        <p:spPr>
          <a:xfrm>
            <a:off x="515567" y="2674033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rgbClr val="64D1B8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400" b="1" dirty="0">
              <a:solidFill>
                <a:srgbClr val="64D1B8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8" name="Google Shape;338;p19"/>
          <p:cNvSpPr/>
          <p:nvPr/>
        </p:nvSpPr>
        <p:spPr>
          <a:xfrm>
            <a:off x="5130333" y="2674033"/>
            <a:ext cx="72400" cy="7564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9" name="Google Shape;339;p19"/>
          <p:cNvSpPr txBox="1"/>
          <p:nvPr/>
        </p:nvSpPr>
        <p:spPr>
          <a:xfrm>
            <a:off x="4286267" y="2674033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64D1B8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400" b="1">
              <a:solidFill>
                <a:srgbClr val="64D1B8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40" name="Google Shape;340;p19"/>
          <p:cNvSpPr/>
          <p:nvPr/>
        </p:nvSpPr>
        <p:spPr>
          <a:xfrm>
            <a:off x="8973567" y="2674033"/>
            <a:ext cx="72400" cy="7564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41" name="Google Shape;341;p19"/>
          <p:cNvSpPr txBox="1"/>
          <p:nvPr/>
        </p:nvSpPr>
        <p:spPr>
          <a:xfrm>
            <a:off x="8129500" y="2674033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64D1B8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400" b="1">
              <a:solidFill>
                <a:srgbClr val="64D1B8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42" name="Google Shape;342;p19"/>
          <p:cNvSpPr>
            <a:spLocks noGrp="1"/>
          </p:cNvSpPr>
          <p:nvPr>
            <p:ph type="body" idx="13"/>
          </p:nvPr>
        </p:nvSpPr>
        <p:spPr>
          <a:xfrm>
            <a:off x="1684800" y="2673600"/>
            <a:ext cx="2452800" cy="60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3" name="Google Shape;343;p19"/>
          <p:cNvSpPr>
            <a:spLocks noGrp="1"/>
          </p:cNvSpPr>
          <p:nvPr>
            <p:ph type="body" idx="16"/>
          </p:nvPr>
        </p:nvSpPr>
        <p:spPr>
          <a:xfrm>
            <a:off x="1684800" y="3545567"/>
            <a:ext cx="2452800" cy="144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4" name="Google Shape;344;p19"/>
          <p:cNvSpPr>
            <a:spLocks noGrp="1"/>
          </p:cNvSpPr>
          <p:nvPr>
            <p:ph type="body" idx="14"/>
          </p:nvPr>
        </p:nvSpPr>
        <p:spPr>
          <a:xfrm>
            <a:off x="5457600" y="2673600"/>
            <a:ext cx="2452800" cy="60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5" name="Google Shape;345;p19"/>
          <p:cNvSpPr>
            <a:spLocks noGrp="1"/>
          </p:cNvSpPr>
          <p:nvPr>
            <p:ph type="body" idx="17"/>
          </p:nvPr>
        </p:nvSpPr>
        <p:spPr>
          <a:xfrm>
            <a:off x="5457600" y="3545567"/>
            <a:ext cx="2452800" cy="144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6" name="Google Shape;346;p19"/>
          <p:cNvSpPr>
            <a:spLocks noGrp="1"/>
          </p:cNvSpPr>
          <p:nvPr>
            <p:ph type="body" idx="15"/>
          </p:nvPr>
        </p:nvSpPr>
        <p:spPr>
          <a:xfrm>
            <a:off x="9297600" y="2673600"/>
            <a:ext cx="2452800" cy="60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7" name="Google Shape;347;p19"/>
          <p:cNvSpPr>
            <a:spLocks noGrp="1"/>
          </p:cNvSpPr>
          <p:nvPr>
            <p:ph type="body" idx="18"/>
          </p:nvPr>
        </p:nvSpPr>
        <p:spPr>
          <a:xfrm>
            <a:off x="9297600" y="3545567"/>
            <a:ext cx="2452800" cy="144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8" name="Google Shape;348;p19"/>
          <p:cNvSpPr>
            <a:spLocks noGrp="1"/>
          </p:cNvSpPr>
          <p:nvPr>
            <p:ph type="title"/>
          </p:nvPr>
        </p:nvSpPr>
        <p:spPr>
          <a:xfrm>
            <a:off x="854400" y="912000"/>
            <a:ext cx="10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49" name="Google Shape;349;p19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2">
  <p:cSld name="CUSTOM_8"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20"/>
          <p:cNvSpPr>
            <a:spLocks noGrp="1"/>
          </p:cNvSpPr>
          <p:nvPr>
            <p:ph type="title"/>
          </p:nvPr>
        </p:nvSpPr>
        <p:spPr>
          <a:xfrm>
            <a:off x="998400" y="593367"/>
            <a:ext cx="10195200" cy="7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352" name="Google Shape;352;p20"/>
          <p:cNvGrpSpPr/>
          <p:nvPr/>
        </p:nvGrpSpPr>
        <p:grpSpPr>
          <a:xfrm>
            <a:off x="6756336" y="5538972"/>
            <a:ext cx="5494787" cy="2954932"/>
            <a:chOff x="317615" y="1251533"/>
            <a:chExt cx="9485219" cy="5100867"/>
          </a:xfrm>
        </p:grpSpPr>
        <p:sp>
          <p:nvSpPr>
            <p:cNvPr id="353" name="Google Shape;353;p20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" name="Google Shape;354;p20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" name="Google Shape;355;p20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20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20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20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20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20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20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20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20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20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5" name="Google Shape;365;p20"/>
          <p:cNvSpPr/>
          <p:nvPr/>
        </p:nvSpPr>
        <p:spPr>
          <a:xfrm rot="-1791668">
            <a:off x="1666948" y="2066484"/>
            <a:ext cx="1112575" cy="963563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6" name="Google Shape;366;p20"/>
          <p:cNvSpPr/>
          <p:nvPr/>
        </p:nvSpPr>
        <p:spPr>
          <a:xfrm rot="-1791668">
            <a:off x="5393115" y="2066484"/>
            <a:ext cx="1112575" cy="963563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7" name="Google Shape;367;p20"/>
          <p:cNvSpPr/>
          <p:nvPr/>
        </p:nvSpPr>
        <p:spPr>
          <a:xfrm rot="-1791668">
            <a:off x="9412481" y="2066484"/>
            <a:ext cx="1112575" cy="963563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8" name="Google Shape;368;p20"/>
          <p:cNvSpPr txBox="1"/>
          <p:nvPr/>
        </p:nvSpPr>
        <p:spPr>
          <a:xfrm>
            <a:off x="1900033" y="2242651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69" name="Google Shape;369;p20"/>
          <p:cNvSpPr txBox="1"/>
          <p:nvPr/>
        </p:nvSpPr>
        <p:spPr>
          <a:xfrm>
            <a:off x="5626200" y="2242651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70" name="Google Shape;370;p20"/>
          <p:cNvSpPr txBox="1"/>
          <p:nvPr/>
        </p:nvSpPr>
        <p:spPr>
          <a:xfrm>
            <a:off x="9645567" y="2242651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71" name="Google Shape;371;p20"/>
          <p:cNvSpPr>
            <a:spLocks noGrp="1"/>
          </p:cNvSpPr>
          <p:nvPr>
            <p:ph type="body" idx="13"/>
          </p:nvPr>
        </p:nvSpPr>
        <p:spPr>
          <a:xfrm>
            <a:off x="998400" y="3345600"/>
            <a:ext cx="2452800" cy="688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2" name="Google Shape;372;p20"/>
          <p:cNvSpPr>
            <a:spLocks noGrp="1"/>
          </p:cNvSpPr>
          <p:nvPr>
            <p:ph type="body" idx="16"/>
          </p:nvPr>
        </p:nvSpPr>
        <p:spPr>
          <a:xfrm>
            <a:off x="998400" y="4142551"/>
            <a:ext cx="2452800" cy="1632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3" name="Google Shape;373;p20"/>
          <p:cNvSpPr>
            <a:spLocks noGrp="1"/>
          </p:cNvSpPr>
          <p:nvPr>
            <p:ph type="body" idx="14"/>
          </p:nvPr>
        </p:nvSpPr>
        <p:spPr>
          <a:xfrm>
            <a:off x="4723200" y="3345600"/>
            <a:ext cx="2452800" cy="688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4" name="Google Shape;374;p20"/>
          <p:cNvSpPr>
            <a:spLocks noGrp="1"/>
          </p:cNvSpPr>
          <p:nvPr>
            <p:ph type="body" idx="17"/>
          </p:nvPr>
        </p:nvSpPr>
        <p:spPr>
          <a:xfrm>
            <a:off x="4723200" y="4142551"/>
            <a:ext cx="2452800" cy="1632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5" name="Google Shape;375;p20"/>
          <p:cNvSpPr>
            <a:spLocks noGrp="1"/>
          </p:cNvSpPr>
          <p:nvPr>
            <p:ph type="body" idx="15"/>
          </p:nvPr>
        </p:nvSpPr>
        <p:spPr>
          <a:xfrm>
            <a:off x="8740800" y="3345600"/>
            <a:ext cx="2452800" cy="688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6" name="Google Shape;376;p20"/>
          <p:cNvSpPr>
            <a:spLocks noGrp="1"/>
          </p:cNvSpPr>
          <p:nvPr>
            <p:ph type="body" idx="18"/>
          </p:nvPr>
        </p:nvSpPr>
        <p:spPr>
          <a:xfrm>
            <a:off x="8740800" y="4142551"/>
            <a:ext cx="2452800" cy="1632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7" name="Google Shape;377;p20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3">
  <p:cSld name="CUSTOM_9"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9" name="Google Shape;379;p21"/>
          <p:cNvGrpSpPr/>
          <p:nvPr/>
        </p:nvGrpSpPr>
        <p:grpSpPr>
          <a:xfrm>
            <a:off x="1130685" y="5286413"/>
            <a:ext cx="2922396" cy="1571577"/>
            <a:chOff x="317615" y="1251533"/>
            <a:chExt cx="9485219" cy="5100867"/>
          </a:xfrm>
        </p:grpSpPr>
        <p:sp>
          <p:nvSpPr>
            <p:cNvPr id="380" name="Google Shape;380;p21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1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1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1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1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1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1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1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1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1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1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1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2" name="Google Shape;392;p21"/>
          <p:cNvSpPr/>
          <p:nvPr/>
        </p:nvSpPr>
        <p:spPr>
          <a:xfrm rot="-1791829">
            <a:off x="4758487" y="901053"/>
            <a:ext cx="589704" cy="51069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3" name="Google Shape;393;p21"/>
          <p:cNvSpPr/>
          <p:nvPr/>
        </p:nvSpPr>
        <p:spPr>
          <a:xfrm rot="-1791829">
            <a:off x="4758487" y="2838520"/>
            <a:ext cx="589704" cy="51069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" name="Google Shape;394;p21"/>
          <p:cNvSpPr/>
          <p:nvPr/>
        </p:nvSpPr>
        <p:spPr>
          <a:xfrm rot="-1791829">
            <a:off x="4758487" y="4775987"/>
            <a:ext cx="589704" cy="51069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" name="Google Shape;395;p21"/>
          <p:cNvSpPr txBox="1"/>
          <p:nvPr/>
        </p:nvSpPr>
        <p:spPr>
          <a:xfrm>
            <a:off x="4730133" y="850784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4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b="1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96" name="Google Shape;396;p21"/>
          <p:cNvSpPr txBox="1"/>
          <p:nvPr/>
        </p:nvSpPr>
        <p:spPr>
          <a:xfrm>
            <a:off x="4730133" y="2788251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4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b="1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97" name="Google Shape;397;p21"/>
          <p:cNvSpPr txBox="1"/>
          <p:nvPr/>
        </p:nvSpPr>
        <p:spPr>
          <a:xfrm>
            <a:off x="4730133" y="472571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4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b="1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98" name="Google Shape;398;p21"/>
          <p:cNvSpPr>
            <a:spLocks noGrp="1"/>
          </p:cNvSpPr>
          <p:nvPr>
            <p:ph type="body" idx="13"/>
          </p:nvPr>
        </p:nvSpPr>
        <p:spPr>
          <a:xfrm>
            <a:off x="5760000" y="787200"/>
            <a:ext cx="5793600" cy="44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9" name="Google Shape;399;p21"/>
          <p:cNvSpPr>
            <a:spLocks noGrp="1"/>
          </p:cNvSpPr>
          <p:nvPr>
            <p:ph type="body" idx="14"/>
          </p:nvPr>
        </p:nvSpPr>
        <p:spPr>
          <a:xfrm>
            <a:off x="5760000" y="1296000"/>
            <a:ext cx="5793600" cy="89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0" name="Google Shape;400;p21"/>
          <p:cNvSpPr>
            <a:spLocks noGrp="1"/>
          </p:cNvSpPr>
          <p:nvPr>
            <p:ph type="body" idx="15"/>
          </p:nvPr>
        </p:nvSpPr>
        <p:spPr>
          <a:xfrm>
            <a:off x="5760000" y="2726400"/>
            <a:ext cx="5793600" cy="44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1" name="Google Shape;401;p21"/>
          <p:cNvSpPr>
            <a:spLocks noGrp="1"/>
          </p:cNvSpPr>
          <p:nvPr>
            <p:ph type="body" idx="16"/>
          </p:nvPr>
        </p:nvSpPr>
        <p:spPr>
          <a:xfrm>
            <a:off x="5760000" y="3235200"/>
            <a:ext cx="5793600" cy="89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2" name="Google Shape;402;p21"/>
          <p:cNvSpPr>
            <a:spLocks noGrp="1"/>
          </p:cNvSpPr>
          <p:nvPr>
            <p:ph type="body" idx="17"/>
          </p:nvPr>
        </p:nvSpPr>
        <p:spPr>
          <a:xfrm>
            <a:off x="5760000" y="4660800"/>
            <a:ext cx="5793600" cy="44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3" name="Google Shape;403;p21"/>
          <p:cNvSpPr>
            <a:spLocks noGrp="1"/>
          </p:cNvSpPr>
          <p:nvPr>
            <p:ph type="body" idx="18"/>
          </p:nvPr>
        </p:nvSpPr>
        <p:spPr>
          <a:xfrm>
            <a:off x="5760000" y="5169600"/>
            <a:ext cx="5793600" cy="897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4" name="Google Shape;404;p21"/>
          <p:cNvSpPr>
            <a:spLocks noGrp="1"/>
          </p:cNvSpPr>
          <p:nvPr>
            <p:ph type="title"/>
          </p:nvPr>
        </p:nvSpPr>
        <p:spPr>
          <a:xfrm>
            <a:off x="780367" y="787200"/>
            <a:ext cx="349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05" name="Google Shape;405;p21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2">
  <p:cSld name="CUSTOM_11"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7" name="Google Shape;407;p22"/>
          <p:cNvGrpSpPr/>
          <p:nvPr/>
        </p:nvGrpSpPr>
        <p:grpSpPr>
          <a:xfrm>
            <a:off x="6930269" y="-1472761"/>
            <a:ext cx="5494787" cy="2954932"/>
            <a:chOff x="317615" y="1251533"/>
            <a:chExt cx="9485219" cy="5100867"/>
          </a:xfrm>
        </p:grpSpPr>
        <p:sp>
          <p:nvSpPr>
            <p:cNvPr id="408" name="Google Shape;408;p22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22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22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22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22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22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22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22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22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22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22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22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0" name="Google Shape;420;p22"/>
          <p:cNvGrpSpPr/>
          <p:nvPr/>
        </p:nvGrpSpPr>
        <p:grpSpPr>
          <a:xfrm>
            <a:off x="6930269" y="5432172"/>
            <a:ext cx="5494787" cy="2954932"/>
            <a:chOff x="317615" y="1251533"/>
            <a:chExt cx="9485219" cy="5100867"/>
          </a:xfrm>
        </p:grpSpPr>
        <p:sp>
          <p:nvSpPr>
            <p:cNvPr id="421" name="Google Shape;421;p22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22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22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22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22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2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2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2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2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2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22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22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33" name="Google Shape;433;p22"/>
          <p:cNvSpPr/>
          <p:nvPr/>
        </p:nvSpPr>
        <p:spPr>
          <a:xfrm>
            <a:off x="1413497" y="702768"/>
            <a:ext cx="300175" cy="25998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p22"/>
          <p:cNvSpPr/>
          <p:nvPr/>
        </p:nvSpPr>
        <p:spPr>
          <a:xfrm>
            <a:off x="1413497" y="2185501"/>
            <a:ext cx="300175" cy="25998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22"/>
          <p:cNvSpPr/>
          <p:nvPr/>
        </p:nvSpPr>
        <p:spPr>
          <a:xfrm>
            <a:off x="1413497" y="3768835"/>
            <a:ext cx="300175" cy="25998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6" name="Google Shape;436;p22"/>
          <p:cNvSpPr/>
          <p:nvPr/>
        </p:nvSpPr>
        <p:spPr>
          <a:xfrm>
            <a:off x="1413497" y="5352168"/>
            <a:ext cx="300175" cy="25998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7" name="Google Shape;437;p22"/>
          <p:cNvSpPr>
            <a:spLocks noGrp="1"/>
          </p:cNvSpPr>
          <p:nvPr>
            <p:ph type="body" idx="13"/>
          </p:nvPr>
        </p:nvSpPr>
        <p:spPr>
          <a:xfrm>
            <a:off x="1891200" y="534200"/>
            <a:ext cx="4435200" cy="4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8" name="Google Shape;438;p22"/>
          <p:cNvSpPr>
            <a:spLocks noGrp="1"/>
          </p:cNvSpPr>
          <p:nvPr>
            <p:ph type="body" idx="14"/>
          </p:nvPr>
        </p:nvSpPr>
        <p:spPr>
          <a:xfrm>
            <a:off x="1891200" y="1122400"/>
            <a:ext cx="44352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9" name="Google Shape;439;p22"/>
          <p:cNvSpPr>
            <a:spLocks noGrp="1"/>
          </p:cNvSpPr>
          <p:nvPr>
            <p:ph type="body" idx="15"/>
          </p:nvPr>
        </p:nvSpPr>
        <p:spPr>
          <a:xfrm>
            <a:off x="1891200" y="2031867"/>
            <a:ext cx="4435200" cy="4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0" name="Google Shape;440;p22"/>
          <p:cNvSpPr>
            <a:spLocks noGrp="1"/>
          </p:cNvSpPr>
          <p:nvPr>
            <p:ph type="body" idx="16"/>
          </p:nvPr>
        </p:nvSpPr>
        <p:spPr>
          <a:xfrm>
            <a:off x="1891200" y="2620067"/>
            <a:ext cx="44352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1" name="Google Shape;441;p22"/>
          <p:cNvSpPr>
            <a:spLocks noGrp="1"/>
          </p:cNvSpPr>
          <p:nvPr>
            <p:ph type="body" idx="17"/>
          </p:nvPr>
        </p:nvSpPr>
        <p:spPr>
          <a:xfrm>
            <a:off x="1891200" y="3635933"/>
            <a:ext cx="4435200" cy="4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2" name="Google Shape;442;p22"/>
          <p:cNvSpPr>
            <a:spLocks noGrp="1"/>
          </p:cNvSpPr>
          <p:nvPr>
            <p:ph type="body" idx="18"/>
          </p:nvPr>
        </p:nvSpPr>
        <p:spPr>
          <a:xfrm>
            <a:off x="1891200" y="4224133"/>
            <a:ext cx="44352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3" name="Google Shape;443;p22"/>
          <p:cNvSpPr>
            <a:spLocks noGrp="1"/>
          </p:cNvSpPr>
          <p:nvPr>
            <p:ph type="body" idx="23"/>
          </p:nvPr>
        </p:nvSpPr>
        <p:spPr>
          <a:xfrm>
            <a:off x="1891200" y="5240000"/>
            <a:ext cx="4435200" cy="4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4" name="Google Shape;444;p22"/>
          <p:cNvSpPr>
            <a:spLocks noGrp="1"/>
          </p:cNvSpPr>
          <p:nvPr>
            <p:ph type="body" idx="24"/>
          </p:nvPr>
        </p:nvSpPr>
        <p:spPr>
          <a:xfrm>
            <a:off x="1891200" y="5828200"/>
            <a:ext cx="44352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5" name="Google Shape;445;p22"/>
          <p:cNvSpPr>
            <a:spLocks noGrp="1"/>
          </p:cNvSpPr>
          <p:nvPr>
            <p:ph type="title"/>
          </p:nvPr>
        </p:nvSpPr>
        <p:spPr>
          <a:xfrm>
            <a:off x="7761600" y="3062400"/>
            <a:ext cx="3590400" cy="7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46" name="Google Shape;446;p22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3">
  <p:cSld name="CUSTOM_12">
    <p:spTree>
      <p:nvGrpSpPr>
        <p:cNvPr id="1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8" name="Google Shape;448;p23"/>
          <p:cNvCxnSpPr/>
          <p:nvPr/>
        </p:nvCxnSpPr>
        <p:spPr>
          <a:xfrm>
            <a:off x="481967" y="2285667"/>
            <a:ext cx="124112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49" name="Google Shape;449;p23"/>
          <p:cNvSpPr/>
          <p:nvPr/>
        </p:nvSpPr>
        <p:spPr>
          <a:xfrm>
            <a:off x="877652" y="1818432"/>
            <a:ext cx="949600" cy="9496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0" name="Google Shape;450;p23"/>
          <p:cNvSpPr/>
          <p:nvPr/>
        </p:nvSpPr>
        <p:spPr>
          <a:xfrm>
            <a:off x="3994040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rgbClr val="1EDFCB"/>
          </a:solidFill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" name="Google Shape;451;p23"/>
          <p:cNvSpPr/>
          <p:nvPr/>
        </p:nvSpPr>
        <p:spPr>
          <a:xfrm>
            <a:off x="7031607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rgbClr val="117DFF"/>
          </a:solidFill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2" name="Google Shape;452;p23"/>
          <p:cNvSpPr/>
          <p:nvPr/>
        </p:nvSpPr>
        <p:spPr>
          <a:xfrm>
            <a:off x="10069173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rgbClr val="F7627B"/>
          </a:solidFill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23"/>
          <p:cNvSpPr/>
          <p:nvPr/>
        </p:nvSpPr>
        <p:spPr>
          <a:xfrm>
            <a:off x="3733385" y="1818432"/>
            <a:ext cx="949600" cy="9496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4" name="Google Shape;454;p23"/>
          <p:cNvSpPr/>
          <p:nvPr/>
        </p:nvSpPr>
        <p:spPr>
          <a:xfrm>
            <a:off x="6589119" y="1818432"/>
            <a:ext cx="949600" cy="9496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5" name="Google Shape;455;p23"/>
          <p:cNvSpPr/>
          <p:nvPr/>
        </p:nvSpPr>
        <p:spPr>
          <a:xfrm>
            <a:off x="9444852" y="1818432"/>
            <a:ext cx="949600" cy="949600"/>
          </a:xfrm>
          <a:prstGeom prst="roundRect">
            <a:avLst>
              <a:gd name="adj" fmla="val 0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6" name="Google Shape;456;p23"/>
          <p:cNvSpPr txBox="1"/>
          <p:nvPr/>
        </p:nvSpPr>
        <p:spPr>
          <a:xfrm>
            <a:off x="1080563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400" b="1" dirty="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7" name="Google Shape;457;p23"/>
          <p:cNvSpPr txBox="1"/>
          <p:nvPr/>
        </p:nvSpPr>
        <p:spPr>
          <a:xfrm>
            <a:off x="6772329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8" name="Google Shape;458;p23"/>
          <p:cNvSpPr txBox="1"/>
          <p:nvPr/>
        </p:nvSpPr>
        <p:spPr>
          <a:xfrm>
            <a:off x="9628063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9" name="Google Shape;459;p23"/>
          <p:cNvSpPr txBox="1"/>
          <p:nvPr/>
        </p:nvSpPr>
        <p:spPr>
          <a:xfrm>
            <a:off x="3916596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0" name="Google Shape;460;p23"/>
          <p:cNvSpPr>
            <a:spLocks noGrp="1"/>
          </p:cNvSpPr>
          <p:nvPr>
            <p:ph type="body" idx="13"/>
          </p:nvPr>
        </p:nvSpPr>
        <p:spPr>
          <a:xfrm>
            <a:off x="877667" y="2922567"/>
            <a:ext cx="2299200" cy="7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1" name="Google Shape;461;p23"/>
          <p:cNvSpPr>
            <a:spLocks noGrp="1"/>
          </p:cNvSpPr>
          <p:nvPr>
            <p:ph type="body" idx="17"/>
          </p:nvPr>
        </p:nvSpPr>
        <p:spPr>
          <a:xfrm>
            <a:off x="877667" y="3778367"/>
            <a:ext cx="2299200" cy="195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2" name="Google Shape;462;p23"/>
          <p:cNvSpPr>
            <a:spLocks noGrp="1"/>
          </p:cNvSpPr>
          <p:nvPr>
            <p:ph type="body" idx="14"/>
          </p:nvPr>
        </p:nvSpPr>
        <p:spPr>
          <a:xfrm>
            <a:off x="3733400" y="2928180"/>
            <a:ext cx="2299200" cy="7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3" name="Google Shape;463;p23"/>
          <p:cNvSpPr>
            <a:spLocks noGrp="1"/>
          </p:cNvSpPr>
          <p:nvPr>
            <p:ph type="body" idx="18"/>
          </p:nvPr>
        </p:nvSpPr>
        <p:spPr>
          <a:xfrm>
            <a:off x="3733400" y="3781684"/>
            <a:ext cx="2299200" cy="195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4" name="Google Shape;464;p23"/>
          <p:cNvSpPr>
            <a:spLocks noGrp="1"/>
          </p:cNvSpPr>
          <p:nvPr>
            <p:ph type="body" idx="15"/>
          </p:nvPr>
        </p:nvSpPr>
        <p:spPr>
          <a:xfrm>
            <a:off x="6589133" y="2928180"/>
            <a:ext cx="2299200" cy="7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5" name="Google Shape;465;p23"/>
          <p:cNvSpPr>
            <a:spLocks noGrp="1"/>
          </p:cNvSpPr>
          <p:nvPr>
            <p:ph type="body" idx="23"/>
          </p:nvPr>
        </p:nvSpPr>
        <p:spPr>
          <a:xfrm>
            <a:off x="6589133" y="3781684"/>
            <a:ext cx="2299200" cy="195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6" name="Google Shape;466;p23"/>
          <p:cNvSpPr>
            <a:spLocks noGrp="1"/>
          </p:cNvSpPr>
          <p:nvPr>
            <p:ph type="body" idx="16"/>
          </p:nvPr>
        </p:nvSpPr>
        <p:spPr>
          <a:xfrm>
            <a:off x="9444867" y="2928180"/>
            <a:ext cx="2299200" cy="724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7" name="Google Shape;467;p23"/>
          <p:cNvSpPr>
            <a:spLocks noGrp="1"/>
          </p:cNvSpPr>
          <p:nvPr>
            <p:ph type="body" idx="24"/>
          </p:nvPr>
        </p:nvSpPr>
        <p:spPr>
          <a:xfrm>
            <a:off x="9444867" y="3781684"/>
            <a:ext cx="2299200" cy="195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8" name="Google Shape;468;p23"/>
          <p:cNvSpPr>
            <a:spLocks noGrp="1"/>
          </p:cNvSpPr>
          <p:nvPr>
            <p:ph type="title"/>
          </p:nvPr>
        </p:nvSpPr>
        <p:spPr>
          <a:xfrm>
            <a:off x="854400" y="512567"/>
            <a:ext cx="10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69" name="Google Shape;469;p23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1">
  <p:cSld name="CUSTOM_13">
    <p:spTree>
      <p:nvGrpSpPr>
        <p:cNvPr id="1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p24"/>
          <p:cNvSpPr txBox="1"/>
          <p:nvPr/>
        </p:nvSpPr>
        <p:spPr>
          <a:xfrm>
            <a:off x="893100" y="21855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4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b="1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472" name="Google Shape;472;p24"/>
          <p:cNvCxnSpPr/>
          <p:nvPr/>
        </p:nvCxnSpPr>
        <p:spPr>
          <a:xfrm>
            <a:off x="1598355" y="2470077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473" name="Google Shape;473;p24"/>
          <p:cNvSpPr txBox="1"/>
          <p:nvPr/>
        </p:nvSpPr>
        <p:spPr>
          <a:xfrm>
            <a:off x="3141629" y="21855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4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b="1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474" name="Google Shape;474;p24"/>
          <p:cNvCxnSpPr/>
          <p:nvPr/>
        </p:nvCxnSpPr>
        <p:spPr>
          <a:xfrm>
            <a:off x="3846937" y="2470077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475" name="Google Shape;475;p24"/>
          <p:cNvSpPr txBox="1"/>
          <p:nvPr/>
        </p:nvSpPr>
        <p:spPr>
          <a:xfrm>
            <a:off x="5446716" y="21855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4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b="1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476" name="Google Shape;476;p24"/>
          <p:cNvCxnSpPr/>
          <p:nvPr/>
        </p:nvCxnSpPr>
        <p:spPr>
          <a:xfrm>
            <a:off x="6152036" y="2470077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477" name="Google Shape;477;p24"/>
          <p:cNvSpPr txBox="1"/>
          <p:nvPr/>
        </p:nvSpPr>
        <p:spPr>
          <a:xfrm>
            <a:off x="7751767" y="21855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4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b="1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478" name="Google Shape;478;p24"/>
          <p:cNvCxnSpPr/>
          <p:nvPr/>
        </p:nvCxnSpPr>
        <p:spPr>
          <a:xfrm>
            <a:off x="8457136" y="2470077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479" name="Google Shape;479;p24"/>
          <p:cNvSpPr txBox="1"/>
          <p:nvPr/>
        </p:nvSpPr>
        <p:spPr>
          <a:xfrm>
            <a:off x="10000284" y="21855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4"/>
                </a:solidFill>
                <a:latin typeface="+mn-lt"/>
                <a:ea typeface="+mn-lt"/>
                <a:cs typeface="+mn-lt"/>
                <a:sym typeface="+mn-lt"/>
              </a:rPr>
              <a:t>05</a:t>
            </a:r>
            <a:endParaRPr b="1">
              <a:solidFill>
                <a:schemeClr val="accent4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0" name="Google Shape;480;p24"/>
          <p:cNvSpPr>
            <a:spLocks noGrp="1"/>
          </p:cNvSpPr>
          <p:nvPr>
            <p:ph type="body" idx="13"/>
          </p:nvPr>
        </p:nvSpPr>
        <p:spPr>
          <a:xfrm>
            <a:off x="892800" y="2755200"/>
            <a:ext cx="168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1" name="Google Shape;481;p24"/>
          <p:cNvSpPr>
            <a:spLocks noGrp="1"/>
          </p:cNvSpPr>
          <p:nvPr>
            <p:ph type="body" idx="18"/>
          </p:nvPr>
        </p:nvSpPr>
        <p:spPr>
          <a:xfrm>
            <a:off x="892800" y="3780233"/>
            <a:ext cx="1689600" cy="202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2" name="Google Shape;482;p24"/>
          <p:cNvSpPr>
            <a:spLocks noGrp="1"/>
          </p:cNvSpPr>
          <p:nvPr>
            <p:ph type="body" idx="14"/>
          </p:nvPr>
        </p:nvSpPr>
        <p:spPr>
          <a:xfrm>
            <a:off x="3144000" y="2755200"/>
            <a:ext cx="168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3" name="Google Shape;483;p24"/>
          <p:cNvSpPr>
            <a:spLocks noGrp="1"/>
          </p:cNvSpPr>
          <p:nvPr>
            <p:ph type="body" idx="23"/>
          </p:nvPr>
        </p:nvSpPr>
        <p:spPr>
          <a:xfrm>
            <a:off x="3144000" y="3780233"/>
            <a:ext cx="1689600" cy="202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4" name="Google Shape;484;p24"/>
          <p:cNvSpPr>
            <a:spLocks noGrp="1"/>
          </p:cNvSpPr>
          <p:nvPr>
            <p:ph type="body" idx="15"/>
          </p:nvPr>
        </p:nvSpPr>
        <p:spPr>
          <a:xfrm>
            <a:off x="5448000" y="2755200"/>
            <a:ext cx="168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5" name="Google Shape;485;p24"/>
          <p:cNvSpPr>
            <a:spLocks noGrp="1"/>
          </p:cNvSpPr>
          <p:nvPr>
            <p:ph type="body" idx="24"/>
          </p:nvPr>
        </p:nvSpPr>
        <p:spPr>
          <a:xfrm>
            <a:off x="5448000" y="3780233"/>
            <a:ext cx="1689600" cy="202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6" name="Google Shape;486;p24"/>
          <p:cNvSpPr>
            <a:spLocks noGrp="1"/>
          </p:cNvSpPr>
          <p:nvPr>
            <p:ph type="body" idx="16"/>
          </p:nvPr>
        </p:nvSpPr>
        <p:spPr>
          <a:xfrm>
            <a:off x="7752000" y="2755200"/>
            <a:ext cx="168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7" name="Google Shape;487;p24"/>
          <p:cNvSpPr>
            <a:spLocks noGrp="1"/>
          </p:cNvSpPr>
          <p:nvPr>
            <p:ph type="body" idx="25"/>
          </p:nvPr>
        </p:nvSpPr>
        <p:spPr>
          <a:xfrm>
            <a:off x="7752000" y="3780233"/>
            <a:ext cx="1689600" cy="202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8" name="Google Shape;488;p24"/>
          <p:cNvSpPr>
            <a:spLocks noGrp="1"/>
          </p:cNvSpPr>
          <p:nvPr>
            <p:ph type="body" idx="17"/>
          </p:nvPr>
        </p:nvSpPr>
        <p:spPr>
          <a:xfrm>
            <a:off x="9998400" y="2755200"/>
            <a:ext cx="168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9" name="Google Shape;489;p24"/>
          <p:cNvSpPr>
            <a:spLocks noGrp="1"/>
          </p:cNvSpPr>
          <p:nvPr>
            <p:ph type="body" idx="26"/>
          </p:nvPr>
        </p:nvSpPr>
        <p:spPr>
          <a:xfrm>
            <a:off x="9998400" y="3780233"/>
            <a:ext cx="1689600" cy="202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0" name="Google Shape;490;p24"/>
          <p:cNvSpPr>
            <a:spLocks noGrp="1"/>
          </p:cNvSpPr>
          <p:nvPr>
            <p:ph type="title"/>
          </p:nvPr>
        </p:nvSpPr>
        <p:spPr>
          <a:xfrm>
            <a:off x="854400" y="512567"/>
            <a:ext cx="10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91" name="Google Shape;491;p24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2">
  <p:cSld name="CUSTOM_14">
    <p:spTree>
      <p:nvGrpSpPr>
        <p:cNvPr id="1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25"/>
          <p:cNvSpPr/>
          <p:nvPr/>
        </p:nvSpPr>
        <p:spPr>
          <a:xfrm rot="-1791689">
            <a:off x="1310137" y="1624459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4" name="Google Shape;494;p25"/>
          <p:cNvSpPr/>
          <p:nvPr/>
        </p:nvSpPr>
        <p:spPr>
          <a:xfrm rot="-1791689">
            <a:off x="3482437" y="2761725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p25"/>
          <p:cNvSpPr/>
          <p:nvPr/>
        </p:nvSpPr>
        <p:spPr>
          <a:xfrm rot="-1791689">
            <a:off x="5650804" y="1625225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" name="Google Shape;496;p25"/>
          <p:cNvSpPr/>
          <p:nvPr/>
        </p:nvSpPr>
        <p:spPr>
          <a:xfrm rot="-1791689">
            <a:off x="10019871" y="1624459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7" name="Google Shape;497;p25"/>
          <p:cNvSpPr/>
          <p:nvPr/>
        </p:nvSpPr>
        <p:spPr>
          <a:xfrm rot="-1791689">
            <a:off x="7837304" y="2761725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8" name="Google Shape;498;p25"/>
          <p:cNvSpPr txBox="1"/>
          <p:nvPr/>
        </p:nvSpPr>
        <p:spPr>
          <a:xfrm>
            <a:off x="1499995" y="1767925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FFFFFF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1600" b="1">
              <a:solidFill>
                <a:srgbClr val="FFFFFF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9" name="Google Shape;499;p25"/>
          <p:cNvSpPr txBox="1"/>
          <p:nvPr/>
        </p:nvSpPr>
        <p:spPr>
          <a:xfrm>
            <a:off x="3672295" y="2905192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FFFFFF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1600" b="1">
              <a:solidFill>
                <a:srgbClr val="FFFFFF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0" name="Google Shape;500;p25"/>
          <p:cNvSpPr txBox="1"/>
          <p:nvPr/>
        </p:nvSpPr>
        <p:spPr>
          <a:xfrm>
            <a:off x="5840661" y="1768692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FFFFFF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1600" b="1">
              <a:solidFill>
                <a:srgbClr val="FFFFFF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1" name="Google Shape;501;p25"/>
          <p:cNvSpPr txBox="1"/>
          <p:nvPr/>
        </p:nvSpPr>
        <p:spPr>
          <a:xfrm>
            <a:off x="10209728" y="1767925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FFFFFF"/>
                </a:solidFill>
                <a:latin typeface="+mn-lt"/>
                <a:ea typeface="+mn-lt"/>
                <a:cs typeface="+mn-lt"/>
                <a:sym typeface="+mn-lt"/>
              </a:rPr>
              <a:t>05</a:t>
            </a:r>
            <a:endParaRPr sz="1600" b="1">
              <a:solidFill>
                <a:srgbClr val="FFFFFF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2" name="Google Shape;502;p25"/>
          <p:cNvSpPr txBox="1"/>
          <p:nvPr/>
        </p:nvSpPr>
        <p:spPr>
          <a:xfrm>
            <a:off x="8027161" y="2905192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rgbClr val="FFFFFF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1600" b="1">
              <a:solidFill>
                <a:srgbClr val="FFFFFF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3" name="Google Shape;503;p25"/>
          <p:cNvSpPr>
            <a:spLocks noGrp="1"/>
          </p:cNvSpPr>
          <p:nvPr>
            <p:ph type="body" idx="13"/>
          </p:nvPr>
        </p:nvSpPr>
        <p:spPr>
          <a:xfrm>
            <a:off x="796800" y="2678400"/>
            <a:ext cx="1929600" cy="715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4" name="Google Shape;504;p25"/>
          <p:cNvSpPr>
            <a:spLocks noGrp="1"/>
          </p:cNvSpPr>
          <p:nvPr>
            <p:ph type="body" idx="16"/>
          </p:nvPr>
        </p:nvSpPr>
        <p:spPr>
          <a:xfrm>
            <a:off x="796800" y="3393600"/>
            <a:ext cx="1929600" cy="182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5" name="Google Shape;505;p25"/>
          <p:cNvSpPr>
            <a:spLocks noGrp="1"/>
          </p:cNvSpPr>
          <p:nvPr>
            <p:ph type="body" idx="23"/>
          </p:nvPr>
        </p:nvSpPr>
        <p:spPr>
          <a:xfrm>
            <a:off x="2980800" y="3816000"/>
            <a:ext cx="1929600" cy="715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6" name="Google Shape;506;p25"/>
          <p:cNvSpPr>
            <a:spLocks noGrp="1"/>
          </p:cNvSpPr>
          <p:nvPr>
            <p:ph type="body" idx="25"/>
          </p:nvPr>
        </p:nvSpPr>
        <p:spPr>
          <a:xfrm>
            <a:off x="2980800" y="4531200"/>
            <a:ext cx="1929600" cy="182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7" name="Google Shape;507;p25"/>
          <p:cNvSpPr>
            <a:spLocks noGrp="1"/>
          </p:cNvSpPr>
          <p:nvPr>
            <p:ph type="body" idx="14"/>
          </p:nvPr>
        </p:nvSpPr>
        <p:spPr>
          <a:xfrm>
            <a:off x="5140800" y="2678400"/>
            <a:ext cx="1929600" cy="715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8" name="Google Shape;508;p25"/>
          <p:cNvSpPr>
            <a:spLocks noGrp="1"/>
          </p:cNvSpPr>
          <p:nvPr>
            <p:ph type="body" idx="17"/>
          </p:nvPr>
        </p:nvSpPr>
        <p:spPr>
          <a:xfrm>
            <a:off x="5140800" y="3393600"/>
            <a:ext cx="1929600" cy="182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9" name="Google Shape;509;p25"/>
          <p:cNvSpPr>
            <a:spLocks noGrp="1"/>
          </p:cNvSpPr>
          <p:nvPr>
            <p:ph type="body" idx="24"/>
          </p:nvPr>
        </p:nvSpPr>
        <p:spPr>
          <a:xfrm>
            <a:off x="7324800" y="3816000"/>
            <a:ext cx="1929600" cy="715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0" name="Google Shape;510;p25"/>
          <p:cNvSpPr>
            <a:spLocks noGrp="1"/>
          </p:cNvSpPr>
          <p:nvPr>
            <p:ph type="body" idx="26"/>
          </p:nvPr>
        </p:nvSpPr>
        <p:spPr>
          <a:xfrm>
            <a:off x="7324800" y="4531200"/>
            <a:ext cx="1929600" cy="182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1" name="Google Shape;511;p25"/>
          <p:cNvSpPr>
            <a:spLocks noGrp="1"/>
          </p:cNvSpPr>
          <p:nvPr>
            <p:ph type="body" idx="15"/>
          </p:nvPr>
        </p:nvSpPr>
        <p:spPr>
          <a:xfrm>
            <a:off x="9508800" y="2678400"/>
            <a:ext cx="1929600" cy="715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2" name="Google Shape;512;p25"/>
          <p:cNvSpPr>
            <a:spLocks noGrp="1"/>
          </p:cNvSpPr>
          <p:nvPr>
            <p:ph type="body" idx="18"/>
          </p:nvPr>
        </p:nvSpPr>
        <p:spPr>
          <a:xfrm>
            <a:off x="9508800" y="3393600"/>
            <a:ext cx="1929600" cy="182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3" name="Google Shape;513;p25"/>
          <p:cNvSpPr>
            <a:spLocks noGrp="1"/>
          </p:cNvSpPr>
          <p:nvPr>
            <p:ph type="title"/>
          </p:nvPr>
        </p:nvSpPr>
        <p:spPr>
          <a:xfrm>
            <a:off x="796800" y="481833"/>
            <a:ext cx="10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14" name="Google Shape;514;p25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3">
  <p:cSld name="CUSTOM_15">
    <p:spTree>
      <p:nvGrpSpPr>
        <p:cNvPr id="1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p26"/>
          <p:cNvSpPr/>
          <p:nvPr/>
        </p:nvSpPr>
        <p:spPr>
          <a:xfrm>
            <a:off x="902027" y="104415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7" name="Google Shape;517;p26"/>
          <p:cNvSpPr/>
          <p:nvPr/>
        </p:nvSpPr>
        <p:spPr>
          <a:xfrm>
            <a:off x="4510007" y="1044151"/>
            <a:ext cx="3172000" cy="2164000"/>
          </a:xfrm>
          <a:prstGeom prst="roundRect">
            <a:avLst>
              <a:gd name="adj" fmla="val 7462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8" name="Google Shape;518;p26"/>
          <p:cNvSpPr/>
          <p:nvPr/>
        </p:nvSpPr>
        <p:spPr>
          <a:xfrm>
            <a:off x="8117987" y="1044151"/>
            <a:ext cx="3172000" cy="2164000"/>
          </a:xfrm>
          <a:prstGeom prst="roundRect">
            <a:avLst>
              <a:gd name="adj" fmla="val 6951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9" name="Google Shape;519;p26"/>
          <p:cNvSpPr/>
          <p:nvPr/>
        </p:nvSpPr>
        <p:spPr>
          <a:xfrm>
            <a:off x="4807384" y="4059015"/>
            <a:ext cx="3172000" cy="2164000"/>
          </a:xfrm>
          <a:prstGeom prst="roundRect">
            <a:avLst>
              <a:gd name="adj" fmla="val 6898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0" name="Google Shape;520;p26"/>
          <p:cNvSpPr/>
          <p:nvPr/>
        </p:nvSpPr>
        <p:spPr>
          <a:xfrm>
            <a:off x="8552884" y="4059015"/>
            <a:ext cx="3172000" cy="2164000"/>
          </a:xfrm>
          <a:prstGeom prst="roundRect">
            <a:avLst>
              <a:gd name="adj" fmla="val 7925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1" name="Google Shape;521;p26"/>
          <p:cNvSpPr/>
          <p:nvPr/>
        </p:nvSpPr>
        <p:spPr>
          <a:xfrm rot="-1791689">
            <a:off x="2991387" y="611825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2" name="Google Shape;522;p26"/>
          <p:cNvSpPr/>
          <p:nvPr/>
        </p:nvSpPr>
        <p:spPr>
          <a:xfrm rot="-1791689">
            <a:off x="6571553" y="611825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3" name="Google Shape;523;p26"/>
          <p:cNvSpPr/>
          <p:nvPr/>
        </p:nvSpPr>
        <p:spPr>
          <a:xfrm rot="-1791689">
            <a:off x="10207320" y="611925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" name="Google Shape;524;p26"/>
          <p:cNvSpPr/>
          <p:nvPr/>
        </p:nvSpPr>
        <p:spPr>
          <a:xfrm rot="-1791689">
            <a:off x="6896737" y="3626659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5" name="Google Shape;525;p26"/>
          <p:cNvSpPr/>
          <p:nvPr/>
        </p:nvSpPr>
        <p:spPr>
          <a:xfrm rot="-1791689">
            <a:off x="10642237" y="3626759"/>
            <a:ext cx="906113" cy="78474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6" name="Google Shape;526;p26"/>
          <p:cNvSpPr txBox="1"/>
          <p:nvPr/>
        </p:nvSpPr>
        <p:spPr>
          <a:xfrm>
            <a:off x="3181244" y="755292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7" name="Google Shape;527;p26"/>
          <p:cNvSpPr txBox="1"/>
          <p:nvPr/>
        </p:nvSpPr>
        <p:spPr>
          <a:xfrm>
            <a:off x="6761411" y="755292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8" name="Google Shape;528;p26"/>
          <p:cNvSpPr txBox="1"/>
          <p:nvPr/>
        </p:nvSpPr>
        <p:spPr>
          <a:xfrm>
            <a:off x="10397177" y="755392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9" name="Google Shape;529;p26"/>
          <p:cNvSpPr txBox="1"/>
          <p:nvPr/>
        </p:nvSpPr>
        <p:spPr>
          <a:xfrm>
            <a:off x="7086595" y="3770125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0" name="Google Shape;530;p26"/>
          <p:cNvSpPr txBox="1"/>
          <p:nvPr/>
        </p:nvSpPr>
        <p:spPr>
          <a:xfrm>
            <a:off x="10832095" y="3770225"/>
            <a:ext cx="526400" cy="4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05</a:t>
            </a:r>
            <a:endParaRPr sz="24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1" name="Google Shape;531;p26"/>
          <p:cNvSpPr>
            <a:spLocks noGrp="1"/>
          </p:cNvSpPr>
          <p:nvPr>
            <p:ph type="body" idx="13"/>
          </p:nvPr>
        </p:nvSpPr>
        <p:spPr>
          <a:xfrm>
            <a:off x="1027200" y="1464000"/>
            <a:ext cx="27696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2" name="Google Shape;532;p26"/>
          <p:cNvSpPr>
            <a:spLocks noGrp="1"/>
          </p:cNvSpPr>
          <p:nvPr>
            <p:ph type="body" idx="16"/>
          </p:nvPr>
        </p:nvSpPr>
        <p:spPr>
          <a:xfrm>
            <a:off x="1027200" y="2203200"/>
            <a:ext cx="276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3" name="Google Shape;533;p26"/>
          <p:cNvSpPr>
            <a:spLocks noGrp="1"/>
          </p:cNvSpPr>
          <p:nvPr>
            <p:ph type="body" idx="14"/>
          </p:nvPr>
        </p:nvSpPr>
        <p:spPr>
          <a:xfrm>
            <a:off x="4632000" y="1464000"/>
            <a:ext cx="27696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4" name="Google Shape;534;p26"/>
          <p:cNvSpPr>
            <a:spLocks noGrp="1"/>
          </p:cNvSpPr>
          <p:nvPr>
            <p:ph type="body" idx="15"/>
          </p:nvPr>
        </p:nvSpPr>
        <p:spPr>
          <a:xfrm>
            <a:off x="8241600" y="1464000"/>
            <a:ext cx="27696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5" name="Google Shape;535;p26"/>
          <p:cNvSpPr>
            <a:spLocks noGrp="1"/>
          </p:cNvSpPr>
          <p:nvPr>
            <p:ph type="body" idx="23"/>
          </p:nvPr>
        </p:nvSpPr>
        <p:spPr>
          <a:xfrm>
            <a:off x="4929600" y="4478400"/>
            <a:ext cx="27696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6" name="Google Shape;536;p26"/>
          <p:cNvSpPr>
            <a:spLocks noGrp="1"/>
          </p:cNvSpPr>
          <p:nvPr>
            <p:ph type="body" idx="25"/>
          </p:nvPr>
        </p:nvSpPr>
        <p:spPr>
          <a:xfrm>
            <a:off x="4929600" y="5217600"/>
            <a:ext cx="276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7" name="Google Shape;537;p26"/>
          <p:cNvSpPr>
            <a:spLocks noGrp="1"/>
          </p:cNvSpPr>
          <p:nvPr>
            <p:ph type="body" idx="24"/>
          </p:nvPr>
        </p:nvSpPr>
        <p:spPr>
          <a:xfrm>
            <a:off x="8678400" y="4478400"/>
            <a:ext cx="2769600" cy="68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8" name="Google Shape;538;p26"/>
          <p:cNvSpPr>
            <a:spLocks noGrp="1"/>
          </p:cNvSpPr>
          <p:nvPr>
            <p:ph type="body" idx="26"/>
          </p:nvPr>
        </p:nvSpPr>
        <p:spPr>
          <a:xfrm>
            <a:off x="8678400" y="5217600"/>
            <a:ext cx="276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9" name="Google Shape;539;p26"/>
          <p:cNvSpPr>
            <a:spLocks noGrp="1"/>
          </p:cNvSpPr>
          <p:nvPr>
            <p:ph type="title"/>
          </p:nvPr>
        </p:nvSpPr>
        <p:spPr>
          <a:xfrm>
            <a:off x="638400" y="4060800"/>
            <a:ext cx="387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40" name="Google Shape;540;p26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1" name="Google Shape;541;p26"/>
          <p:cNvSpPr>
            <a:spLocks noGrp="1"/>
          </p:cNvSpPr>
          <p:nvPr>
            <p:ph type="body" idx="17"/>
          </p:nvPr>
        </p:nvSpPr>
        <p:spPr>
          <a:xfrm>
            <a:off x="4632000" y="2203200"/>
            <a:ext cx="276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2" name="Google Shape;542;p26"/>
          <p:cNvSpPr>
            <a:spLocks noGrp="1"/>
          </p:cNvSpPr>
          <p:nvPr>
            <p:ph type="body" idx="18"/>
          </p:nvPr>
        </p:nvSpPr>
        <p:spPr>
          <a:xfrm>
            <a:off x="8241600" y="2203200"/>
            <a:ext cx="2769600" cy="81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">
  <p:cSld name="CUSTOM_16">
    <p:spTree>
      <p:nvGrpSpPr>
        <p:cNvPr id="1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27"/>
          <p:cNvSpPr/>
          <p:nvPr/>
        </p:nvSpPr>
        <p:spPr>
          <a:xfrm rot="-1791600">
            <a:off x="978151" y="5112973"/>
            <a:ext cx="2286753" cy="1980481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5" name="Google Shape;545;p27"/>
          <p:cNvSpPr/>
          <p:nvPr/>
        </p:nvSpPr>
        <p:spPr>
          <a:xfrm rot="-1791969">
            <a:off x="735648" y="5542525"/>
            <a:ext cx="660957" cy="57246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6" name="Google Shape;546;p27"/>
          <p:cNvSpPr/>
          <p:nvPr/>
        </p:nvSpPr>
        <p:spPr>
          <a:xfrm rot="1614891">
            <a:off x="1915004" y="5649973"/>
            <a:ext cx="413108" cy="357800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547" name="Google Shape;547;p27"/>
          <p:cNvCxnSpPr/>
          <p:nvPr/>
        </p:nvCxnSpPr>
        <p:spPr>
          <a:xfrm>
            <a:off x="4647233" y="7400"/>
            <a:ext cx="0" cy="684320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48" name="Google Shape;548;p27"/>
          <p:cNvSpPr/>
          <p:nvPr/>
        </p:nvSpPr>
        <p:spPr>
          <a:xfrm rot="-1791770">
            <a:off x="4461312" y="608472"/>
            <a:ext cx="432445" cy="374396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9" name="Google Shape;549;p27"/>
          <p:cNvSpPr/>
          <p:nvPr/>
        </p:nvSpPr>
        <p:spPr>
          <a:xfrm rot="-1791770">
            <a:off x="4431012" y="2663856"/>
            <a:ext cx="432445" cy="374396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550" name="Google Shape;550;p27"/>
          <p:cNvSpPr/>
          <p:nvPr/>
        </p:nvSpPr>
        <p:spPr>
          <a:xfrm rot="-1791770">
            <a:off x="4431012" y="4556539"/>
            <a:ext cx="432445" cy="374396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551" name="Google Shape;551;p27"/>
          <p:cNvSpPr>
            <a:spLocks noGrp="1"/>
          </p:cNvSpPr>
          <p:nvPr>
            <p:ph type="body" idx="13"/>
          </p:nvPr>
        </p:nvSpPr>
        <p:spPr>
          <a:xfrm>
            <a:off x="5097600" y="499200"/>
            <a:ext cx="6628800" cy="4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2" name="Google Shape;552;p27"/>
          <p:cNvSpPr>
            <a:spLocks noGrp="1"/>
          </p:cNvSpPr>
          <p:nvPr>
            <p:ph type="body" idx="14"/>
          </p:nvPr>
        </p:nvSpPr>
        <p:spPr>
          <a:xfrm>
            <a:off x="5097600" y="988800"/>
            <a:ext cx="6628800" cy="137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3" name="Google Shape;553;p27"/>
          <p:cNvSpPr>
            <a:spLocks noGrp="1"/>
          </p:cNvSpPr>
          <p:nvPr>
            <p:ph type="body" idx="15"/>
          </p:nvPr>
        </p:nvSpPr>
        <p:spPr>
          <a:xfrm>
            <a:off x="5097600" y="2500800"/>
            <a:ext cx="6628800" cy="4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4" name="Google Shape;554;p27"/>
          <p:cNvSpPr>
            <a:spLocks noGrp="1"/>
          </p:cNvSpPr>
          <p:nvPr>
            <p:ph type="body" idx="16"/>
          </p:nvPr>
        </p:nvSpPr>
        <p:spPr>
          <a:xfrm>
            <a:off x="5097600" y="2990400"/>
            <a:ext cx="6628800" cy="137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5" name="Google Shape;555;p27"/>
          <p:cNvSpPr>
            <a:spLocks noGrp="1"/>
          </p:cNvSpPr>
          <p:nvPr>
            <p:ph type="body" idx="17"/>
          </p:nvPr>
        </p:nvSpPr>
        <p:spPr>
          <a:xfrm>
            <a:off x="5097600" y="4497600"/>
            <a:ext cx="6628800" cy="4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6" name="Google Shape;556;p27"/>
          <p:cNvSpPr>
            <a:spLocks noGrp="1"/>
          </p:cNvSpPr>
          <p:nvPr>
            <p:ph type="body" idx="18"/>
          </p:nvPr>
        </p:nvSpPr>
        <p:spPr>
          <a:xfrm>
            <a:off x="5097600" y="4987200"/>
            <a:ext cx="6628800" cy="137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7" name="Google Shape;557;p27"/>
          <p:cNvSpPr>
            <a:spLocks noGrp="1"/>
          </p:cNvSpPr>
          <p:nvPr>
            <p:ph type="title"/>
          </p:nvPr>
        </p:nvSpPr>
        <p:spPr>
          <a:xfrm>
            <a:off x="638400" y="417600"/>
            <a:ext cx="354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58" name="Google Shape;558;p27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 v2">
  <p:cSld name="CUSTOM_17"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p28"/>
          <p:cNvSpPr>
            <a:spLocks noGrp="1"/>
          </p:cNvSpPr>
          <p:nvPr>
            <p:ph type="title"/>
          </p:nvPr>
        </p:nvSpPr>
        <p:spPr>
          <a:xfrm>
            <a:off x="1281600" y="593367"/>
            <a:ext cx="10404400" cy="7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561" name="Google Shape;561;p28"/>
          <p:cNvCxnSpPr/>
          <p:nvPr/>
        </p:nvCxnSpPr>
        <p:spPr>
          <a:xfrm>
            <a:off x="1438833" y="2302033"/>
            <a:ext cx="94540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562" name="Google Shape;562;p28"/>
          <p:cNvSpPr/>
          <p:nvPr/>
        </p:nvSpPr>
        <p:spPr>
          <a:xfrm rot="-1791770">
            <a:off x="1275645" y="2114823"/>
            <a:ext cx="432445" cy="374396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3" name="Google Shape;563;p28"/>
          <p:cNvSpPr/>
          <p:nvPr/>
        </p:nvSpPr>
        <p:spPr>
          <a:xfrm rot="-1791770">
            <a:off x="4626345" y="2114823"/>
            <a:ext cx="432445" cy="374396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4" name="Google Shape;564;p28"/>
          <p:cNvSpPr/>
          <p:nvPr/>
        </p:nvSpPr>
        <p:spPr>
          <a:xfrm rot="-1791770">
            <a:off x="8023779" y="2114823"/>
            <a:ext cx="432445" cy="374396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5" name="Google Shape;565;p28"/>
          <p:cNvSpPr>
            <a:spLocks noGrp="1"/>
          </p:cNvSpPr>
          <p:nvPr>
            <p:ph type="body" idx="13"/>
          </p:nvPr>
        </p:nvSpPr>
        <p:spPr>
          <a:xfrm>
            <a:off x="1281600" y="2635200"/>
            <a:ext cx="2880000" cy="825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6" name="Google Shape;566;p28"/>
          <p:cNvSpPr>
            <a:spLocks noGrp="1"/>
          </p:cNvSpPr>
          <p:nvPr>
            <p:ph type="body" idx="16"/>
          </p:nvPr>
        </p:nvSpPr>
        <p:spPr>
          <a:xfrm>
            <a:off x="1281600" y="3460800"/>
            <a:ext cx="2880000" cy="278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7" name="Google Shape;567;p28"/>
          <p:cNvSpPr>
            <a:spLocks noGrp="1"/>
          </p:cNvSpPr>
          <p:nvPr>
            <p:ph type="body" idx="14"/>
          </p:nvPr>
        </p:nvSpPr>
        <p:spPr>
          <a:xfrm>
            <a:off x="4632000" y="2635200"/>
            <a:ext cx="2880000" cy="825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8" name="Google Shape;568;p28"/>
          <p:cNvSpPr>
            <a:spLocks noGrp="1"/>
          </p:cNvSpPr>
          <p:nvPr>
            <p:ph type="body" idx="17"/>
          </p:nvPr>
        </p:nvSpPr>
        <p:spPr>
          <a:xfrm>
            <a:off x="4632000" y="3460800"/>
            <a:ext cx="2880000" cy="278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9" name="Google Shape;569;p28"/>
          <p:cNvSpPr>
            <a:spLocks noGrp="1"/>
          </p:cNvSpPr>
          <p:nvPr>
            <p:ph type="body" idx="15"/>
          </p:nvPr>
        </p:nvSpPr>
        <p:spPr>
          <a:xfrm>
            <a:off x="8030400" y="2635200"/>
            <a:ext cx="2880000" cy="825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0" name="Google Shape;570;p28"/>
          <p:cNvSpPr>
            <a:spLocks noGrp="1"/>
          </p:cNvSpPr>
          <p:nvPr>
            <p:ph type="body" idx="18"/>
          </p:nvPr>
        </p:nvSpPr>
        <p:spPr>
          <a:xfrm>
            <a:off x="8030400" y="3460800"/>
            <a:ext cx="2880000" cy="278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1" name="Google Shape;571;p28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slide - v1">
  <p:cSld name="CUSTOM_19">
    <p:spTree>
      <p:nvGrpSpPr>
        <p:cNvPr id="1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" name="Google Shape;573;p29"/>
          <p:cNvGrpSpPr/>
          <p:nvPr/>
        </p:nvGrpSpPr>
        <p:grpSpPr>
          <a:xfrm>
            <a:off x="9287769" y="4242139"/>
            <a:ext cx="5494787" cy="2954932"/>
            <a:chOff x="317615" y="1251533"/>
            <a:chExt cx="9485219" cy="5100867"/>
          </a:xfrm>
        </p:grpSpPr>
        <p:sp>
          <p:nvSpPr>
            <p:cNvPr id="574" name="Google Shape;574;p29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29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29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29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29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29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29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29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29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29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29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29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86" name="Google Shape;586;p29"/>
          <p:cNvSpPr/>
          <p:nvPr/>
        </p:nvSpPr>
        <p:spPr>
          <a:xfrm>
            <a:off x="795700" y="4703767"/>
            <a:ext cx="4574400" cy="1690400"/>
          </a:xfrm>
          <a:prstGeom prst="roundRect">
            <a:avLst>
              <a:gd name="adj" fmla="val 13148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7" name="Google Shape;587;p29"/>
          <p:cNvSpPr>
            <a:spLocks noGrp="1"/>
          </p:cNvSpPr>
          <p:nvPr>
            <p:ph type="pic" idx="12"/>
          </p:nvPr>
        </p:nvSpPr>
        <p:spPr>
          <a:xfrm>
            <a:off x="796800" y="484800"/>
            <a:ext cx="4574400" cy="42192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588" name="Google Shape;588;p29"/>
          <p:cNvSpPr/>
          <p:nvPr/>
        </p:nvSpPr>
        <p:spPr>
          <a:xfrm>
            <a:off x="4184067" y="5121052"/>
            <a:ext cx="988375" cy="855833"/>
          </a:xfrm>
          <a:custGeom>
            <a:avLst/>
            <a:gdLst/>
            <a:ahLst/>
            <a:cxnLst/>
            <a:rect l="l" t="t" r="r" b="b"/>
            <a:pathLst>
              <a:path w="67666" h="58592" extrusionOk="0">
                <a:moveTo>
                  <a:pt x="16925" y="0"/>
                </a:moveTo>
                <a:lnTo>
                  <a:pt x="0" y="29279"/>
                </a:lnTo>
                <a:lnTo>
                  <a:pt x="16925" y="58591"/>
                </a:lnTo>
                <a:lnTo>
                  <a:pt x="50741" y="58591"/>
                </a:lnTo>
                <a:lnTo>
                  <a:pt x="67665" y="29279"/>
                </a:lnTo>
                <a:lnTo>
                  <a:pt x="5074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9" name="Google Shape;589;p29"/>
          <p:cNvSpPr>
            <a:spLocks noGrp="1"/>
          </p:cNvSpPr>
          <p:nvPr>
            <p:ph type="body" idx="14"/>
          </p:nvPr>
        </p:nvSpPr>
        <p:spPr>
          <a:xfrm>
            <a:off x="1195200" y="4987200"/>
            <a:ext cx="37728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0" name="Google Shape;590;p29"/>
          <p:cNvSpPr>
            <a:spLocks noGrp="1"/>
          </p:cNvSpPr>
          <p:nvPr>
            <p:ph type="body" idx="15"/>
          </p:nvPr>
        </p:nvSpPr>
        <p:spPr>
          <a:xfrm>
            <a:off x="1195200" y="5568000"/>
            <a:ext cx="37728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1" name="Google Shape;591;p29"/>
          <p:cNvSpPr>
            <a:spLocks noGrp="1"/>
          </p:cNvSpPr>
          <p:nvPr>
            <p:ph type="title"/>
          </p:nvPr>
        </p:nvSpPr>
        <p:spPr>
          <a:xfrm>
            <a:off x="5601600" y="475200"/>
            <a:ext cx="6163200" cy="72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92" name="Google Shape;592;p29"/>
          <p:cNvSpPr>
            <a:spLocks noGrp="1"/>
          </p:cNvSpPr>
          <p:nvPr>
            <p:ph type="body" idx="13"/>
          </p:nvPr>
        </p:nvSpPr>
        <p:spPr>
          <a:xfrm>
            <a:off x="5601600" y="1702633"/>
            <a:ext cx="6163200" cy="4700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3" name="Google Shape;593;p29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2">
  <p:cSld name="CUSTOM_20">
    <p:spTree>
      <p:nvGrpSpPr>
        <p:cNvPr id="1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p30"/>
          <p:cNvSpPr/>
          <p:nvPr/>
        </p:nvSpPr>
        <p:spPr>
          <a:xfrm>
            <a:off x="596767" y="-800"/>
            <a:ext cx="3991600" cy="6859600"/>
          </a:xfrm>
          <a:prstGeom prst="roundRect">
            <a:avLst>
              <a:gd name="adj" fmla="val 480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96" name="Google Shape;596;p30"/>
          <p:cNvGrpSpPr/>
          <p:nvPr/>
        </p:nvGrpSpPr>
        <p:grpSpPr>
          <a:xfrm>
            <a:off x="7935269" y="-2156328"/>
            <a:ext cx="5494787" cy="2954932"/>
            <a:chOff x="317615" y="1251533"/>
            <a:chExt cx="9485219" cy="5100867"/>
          </a:xfrm>
        </p:grpSpPr>
        <p:sp>
          <p:nvSpPr>
            <p:cNvPr id="597" name="Google Shape;597;p30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30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30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30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30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0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30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30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30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30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30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30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9" name="Google Shape;609;p30"/>
          <p:cNvSpPr>
            <a:spLocks noGrp="1"/>
          </p:cNvSpPr>
          <p:nvPr>
            <p:ph type="pic" idx="12"/>
          </p:nvPr>
        </p:nvSpPr>
        <p:spPr>
          <a:xfrm>
            <a:off x="830400" y="484800"/>
            <a:ext cx="3523200" cy="58896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610" name="Google Shape;610;p30"/>
          <p:cNvSpPr>
            <a:spLocks noGrp="1"/>
          </p:cNvSpPr>
          <p:nvPr>
            <p:ph type="title"/>
          </p:nvPr>
        </p:nvSpPr>
        <p:spPr>
          <a:xfrm>
            <a:off x="4675267" y="540767"/>
            <a:ext cx="6748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1" name="Google Shape;611;p30"/>
          <p:cNvSpPr>
            <a:spLocks noGrp="1"/>
          </p:cNvSpPr>
          <p:nvPr>
            <p:ph type="body" idx="13"/>
          </p:nvPr>
        </p:nvSpPr>
        <p:spPr>
          <a:xfrm>
            <a:off x="4852800" y="1855967"/>
            <a:ext cx="6590400" cy="54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2" name="Google Shape;612;p30"/>
          <p:cNvSpPr>
            <a:spLocks noGrp="1"/>
          </p:cNvSpPr>
          <p:nvPr>
            <p:ph type="body" idx="14"/>
          </p:nvPr>
        </p:nvSpPr>
        <p:spPr>
          <a:xfrm>
            <a:off x="4852800" y="2434284"/>
            <a:ext cx="6590400" cy="54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3" name="Google Shape;613;p30"/>
          <p:cNvSpPr>
            <a:spLocks noGrp="1"/>
          </p:cNvSpPr>
          <p:nvPr>
            <p:ph type="body" idx="15"/>
          </p:nvPr>
        </p:nvSpPr>
        <p:spPr>
          <a:xfrm>
            <a:off x="4833600" y="3453333"/>
            <a:ext cx="6590400" cy="292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4" name="Google Shape;614;p30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3">
  <p:cSld name="CUSTOM_21">
    <p:spTree>
      <p:nvGrpSpPr>
        <p:cNvPr id="1" name="Shape 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p31"/>
          <p:cNvSpPr/>
          <p:nvPr/>
        </p:nvSpPr>
        <p:spPr>
          <a:xfrm>
            <a:off x="892800" y="2024081"/>
            <a:ext cx="3773600" cy="3630400"/>
          </a:xfrm>
          <a:prstGeom prst="roundRect">
            <a:avLst>
              <a:gd name="adj" fmla="val 4956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7" name="Google Shape;617;p31"/>
          <p:cNvSpPr>
            <a:spLocks noGrp="1"/>
          </p:cNvSpPr>
          <p:nvPr>
            <p:ph type="pic" idx="12"/>
          </p:nvPr>
        </p:nvSpPr>
        <p:spPr>
          <a:xfrm>
            <a:off x="1468800" y="1406400"/>
            <a:ext cx="2611200" cy="2611200"/>
          </a:xfrm>
          <a:prstGeom prst="ellipse">
            <a:avLst/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618" name="Google Shape;618;p31"/>
          <p:cNvSpPr>
            <a:spLocks noGrp="1"/>
          </p:cNvSpPr>
          <p:nvPr>
            <p:ph type="body" idx="14"/>
          </p:nvPr>
        </p:nvSpPr>
        <p:spPr>
          <a:xfrm>
            <a:off x="1161600" y="4166400"/>
            <a:ext cx="32304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9" name="Google Shape;619;p31"/>
          <p:cNvSpPr>
            <a:spLocks noGrp="1"/>
          </p:cNvSpPr>
          <p:nvPr>
            <p:ph type="body" idx="15"/>
          </p:nvPr>
        </p:nvSpPr>
        <p:spPr>
          <a:xfrm>
            <a:off x="1161600" y="4747200"/>
            <a:ext cx="3230400" cy="54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0" name="Google Shape;620;p31"/>
          <p:cNvSpPr/>
          <p:nvPr/>
        </p:nvSpPr>
        <p:spPr>
          <a:xfrm rot="-1791600">
            <a:off x="9564084" y="4871073"/>
            <a:ext cx="2286753" cy="1980481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1" name="Google Shape;621;p31"/>
          <p:cNvSpPr/>
          <p:nvPr/>
        </p:nvSpPr>
        <p:spPr>
          <a:xfrm rot="-1791969">
            <a:off x="9321581" y="5300625"/>
            <a:ext cx="660957" cy="57246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2" name="Google Shape;622;p31"/>
          <p:cNvSpPr/>
          <p:nvPr/>
        </p:nvSpPr>
        <p:spPr>
          <a:xfrm rot="1614891">
            <a:off x="10500937" y="5408073"/>
            <a:ext cx="413108" cy="357800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3" name="Google Shape;623;p31"/>
          <p:cNvSpPr>
            <a:spLocks noGrp="1"/>
          </p:cNvSpPr>
          <p:nvPr>
            <p:ph type="title"/>
          </p:nvPr>
        </p:nvSpPr>
        <p:spPr>
          <a:xfrm>
            <a:off x="4910400" y="801600"/>
            <a:ext cx="6854400" cy="72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24" name="Google Shape;624;p31"/>
          <p:cNvSpPr>
            <a:spLocks noGrp="1"/>
          </p:cNvSpPr>
          <p:nvPr>
            <p:ph type="body" idx="13"/>
          </p:nvPr>
        </p:nvSpPr>
        <p:spPr>
          <a:xfrm>
            <a:off x="4910400" y="2068800"/>
            <a:ext cx="6854400" cy="3585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5" name="Google Shape;625;p31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1">
  <p:cSld name="CUSTOM_22">
    <p:spTree>
      <p:nvGrpSpPr>
        <p:cNvPr id="1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7" name="Google Shape;627;p32"/>
          <p:cNvGrpSpPr/>
          <p:nvPr/>
        </p:nvGrpSpPr>
        <p:grpSpPr>
          <a:xfrm flipH="1">
            <a:off x="4873036" y="-53228"/>
            <a:ext cx="5494787" cy="2954932"/>
            <a:chOff x="317615" y="1251533"/>
            <a:chExt cx="9485219" cy="5100867"/>
          </a:xfrm>
        </p:grpSpPr>
        <p:sp>
          <p:nvSpPr>
            <p:cNvPr id="628" name="Google Shape;628;p32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32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32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32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32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32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32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32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32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32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32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32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40" name="Google Shape;640;p32"/>
          <p:cNvSpPr>
            <a:spLocks noGrp="1"/>
          </p:cNvSpPr>
          <p:nvPr>
            <p:ph type="pic" idx="12"/>
          </p:nvPr>
        </p:nvSpPr>
        <p:spPr>
          <a:xfrm>
            <a:off x="6456000" y="484800"/>
            <a:ext cx="5299200" cy="59232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641" name="Google Shape;641;p32"/>
          <p:cNvSpPr>
            <a:spLocks noGrp="1"/>
          </p:cNvSpPr>
          <p:nvPr>
            <p:ph type="body" idx="13"/>
          </p:nvPr>
        </p:nvSpPr>
        <p:spPr>
          <a:xfrm>
            <a:off x="2280000" y="2092800"/>
            <a:ext cx="38832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2" name="Google Shape;642;p32"/>
          <p:cNvSpPr>
            <a:spLocks noGrp="1"/>
          </p:cNvSpPr>
          <p:nvPr>
            <p:ph type="body" idx="14"/>
          </p:nvPr>
        </p:nvSpPr>
        <p:spPr>
          <a:xfrm>
            <a:off x="2280000" y="3499200"/>
            <a:ext cx="38832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3" name="Google Shape;643;p32"/>
          <p:cNvSpPr>
            <a:spLocks noGrp="1"/>
          </p:cNvSpPr>
          <p:nvPr>
            <p:ph type="body" idx="15"/>
          </p:nvPr>
        </p:nvSpPr>
        <p:spPr>
          <a:xfrm>
            <a:off x="2280000" y="4926967"/>
            <a:ext cx="3883200" cy="662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4" name="Google Shape;644;p32"/>
          <p:cNvSpPr>
            <a:spLocks noGrp="1"/>
          </p:cNvSpPr>
          <p:nvPr>
            <p:ph type="title"/>
          </p:nvPr>
        </p:nvSpPr>
        <p:spPr>
          <a:xfrm>
            <a:off x="748800" y="523200"/>
            <a:ext cx="5414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45" name="Google Shape;645;p32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2">
  <p:cSld name="CUSTOM_23">
    <p:spTree>
      <p:nvGrpSpPr>
        <p:cNvPr id="1" name="Shape 6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7" name="Google Shape;647;p33"/>
          <p:cNvGrpSpPr/>
          <p:nvPr/>
        </p:nvGrpSpPr>
        <p:grpSpPr>
          <a:xfrm>
            <a:off x="9287769" y="4242139"/>
            <a:ext cx="5494787" cy="2954932"/>
            <a:chOff x="317615" y="1251533"/>
            <a:chExt cx="9485219" cy="5100867"/>
          </a:xfrm>
        </p:grpSpPr>
        <p:sp>
          <p:nvSpPr>
            <p:cNvPr id="648" name="Google Shape;648;p33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33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33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" name="Google Shape;651;p33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" name="Google Shape;652;p33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653;p33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" name="Google Shape;654;p33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33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33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33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33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33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0" name="Google Shape;660;p33"/>
          <p:cNvSpPr/>
          <p:nvPr/>
        </p:nvSpPr>
        <p:spPr>
          <a:xfrm rot="-1791710">
            <a:off x="4141123" y="2136588"/>
            <a:ext cx="880105" cy="76221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1" name="Google Shape;661;p33"/>
          <p:cNvSpPr/>
          <p:nvPr/>
        </p:nvSpPr>
        <p:spPr>
          <a:xfrm rot="-1793071">
            <a:off x="4047815" y="2301861"/>
            <a:ext cx="254409" cy="220348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2" name="Google Shape;662;p33"/>
          <p:cNvSpPr/>
          <p:nvPr/>
        </p:nvSpPr>
        <p:spPr>
          <a:xfrm rot="1613738">
            <a:off x="4501741" y="2343256"/>
            <a:ext cx="158949" cy="137668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3" name="Google Shape;663;p33"/>
          <p:cNvSpPr>
            <a:spLocks noGrp="1"/>
          </p:cNvSpPr>
          <p:nvPr>
            <p:ph type="pic" idx="12"/>
          </p:nvPr>
        </p:nvSpPr>
        <p:spPr>
          <a:xfrm>
            <a:off x="844800" y="3244800"/>
            <a:ext cx="4401600" cy="3163200"/>
          </a:xfrm>
          <a:prstGeom prst="roundRect">
            <a:avLst>
              <a:gd name="adj" fmla="val 3761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664" name="Google Shape;664;p33"/>
          <p:cNvSpPr>
            <a:spLocks noGrp="1"/>
          </p:cNvSpPr>
          <p:nvPr>
            <p:ph type="title"/>
          </p:nvPr>
        </p:nvSpPr>
        <p:spPr>
          <a:xfrm>
            <a:off x="844800" y="594867"/>
            <a:ext cx="440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65" name="Google Shape;665;p33"/>
          <p:cNvSpPr>
            <a:spLocks noGrp="1"/>
          </p:cNvSpPr>
          <p:nvPr>
            <p:ph type="body" idx="13"/>
          </p:nvPr>
        </p:nvSpPr>
        <p:spPr>
          <a:xfrm>
            <a:off x="5745600" y="1358400"/>
            <a:ext cx="52656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6" name="Google Shape;666;p33"/>
          <p:cNvSpPr>
            <a:spLocks noGrp="1"/>
          </p:cNvSpPr>
          <p:nvPr>
            <p:ph type="body" idx="14"/>
          </p:nvPr>
        </p:nvSpPr>
        <p:spPr>
          <a:xfrm>
            <a:off x="5745600" y="2515200"/>
            <a:ext cx="52656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7" name="Google Shape;667;p33"/>
          <p:cNvSpPr>
            <a:spLocks noGrp="1"/>
          </p:cNvSpPr>
          <p:nvPr>
            <p:ph type="body" idx="15"/>
          </p:nvPr>
        </p:nvSpPr>
        <p:spPr>
          <a:xfrm>
            <a:off x="5745600" y="3672000"/>
            <a:ext cx="52656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8" name="Google Shape;668;p33"/>
          <p:cNvSpPr>
            <a:spLocks noGrp="1"/>
          </p:cNvSpPr>
          <p:nvPr>
            <p:ph type="body" idx="16"/>
          </p:nvPr>
        </p:nvSpPr>
        <p:spPr>
          <a:xfrm>
            <a:off x="5745600" y="4824000"/>
            <a:ext cx="5265600" cy="1099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9" name="Google Shape;669;p33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_1">
    <p:bg>
      <p:bgPr>
        <a:solidFill>
          <a:srgbClr val="F1FBF9"/>
        </a:solidFill>
        <a:effectLst/>
      </p:bgPr>
    </p:bg>
    <p:spTree>
      <p:nvGrpSpPr>
        <p:cNvPr id="1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34"/>
          <p:cNvSpPr>
            <a:spLocks noGrp="1"/>
          </p:cNvSpPr>
          <p:nvPr>
            <p:ph type="ctrTitle"/>
          </p:nvPr>
        </p:nvSpPr>
        <p:spPr>
          <a:xfrm>
            <a:off x="947017" y="2061600"/>
            <a:ext cx="7368000" cy="2736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72" name="Google Shape;672;p3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73" name="Google Shape;673;p34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74" name="Google Shape;674;p34"/>
          <p:cNvGrpSpPr/>
          <p:nvPr/>
        </p:nvGrpSpPr>
        <p:grpSpPr>
          <a:xfrm>
            <a:off x="6198803" y="4399339"/>
            <a:ext cx="5494853" cy="2954932"/>
            <a:chOff x="317500" y="1251533"/>
            <a:chExt cx="9485333" cy="5100867"/>
          </a:xfrm>
        </p:grpSpPr>
        <p:sp>
          <p:nvSpPr>
            <p:cNvPr id="675" name="Google Shape;675;p34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rgbClr val="9FE4D4">
                <a:alpha val="24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34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rgbClr val="9FE4D4">
                <a:alpha val="24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34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rgbClr val="9FE4D4">
                <a:alpha val="24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34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rgbClr val="9FE4D4">
                <a:alpha val="24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34"/>
            <p:cNvSpPr/>
            <p:nvPr/>
          </p:nvSpPr>
          <p:spPr>
            <a:xfrm>
              <a:off x="317500" y="3385800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rgbClr val="9FE4D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34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rgbClr val="9FE4D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34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rgbClr val="9FE4D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34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rgbClr val="9FE4D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34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rgbClr val="9FE4D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34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rgbClr val="9FE4D4">
                <a:alpha val="24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34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rgbClr val="9FE4D4">
                <a:alpha val="24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34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rgbClr val="9FE4D4">
                <a:alpha val="24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87" name="Google Shape;687;p34"/>
          <p:cNvSpPr>
            <a:spLocks noGrp="1"/>
          </p:cNvSpPr>
          <p:nvPr>
            <p:ph type="pic" idx="12"/>
          </p:nvPr>
        </p:nvSpPr>
        <p:spPr>
          <a:xfrm>
            <a:off x="8812800" y="0"/>
            <a:ext cx="3978000" cy="6859200"/>
          </a:xfrm>
          <a:prstGeom prst="roundRect">
            <a:avLst>
              <a:gd name="adj" fmla="val 7138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cxnSp>
        <p:nvCxnSpPr>
          <p:cNvPr id="688" name="Google Shape;688;p34"/>
          <p:cNvCxnSpPr/>
          <p:nvPr/>
        </p:nvCxnSpPr>
        <p:spPr>
          <a:xfrm>
            <a:off x="1016000" y="4826000"/>
            <a:ext cx="4943200" cy="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1" userDrawn="1">
  <p:cSld name="CUSTOM_26"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" name="Google Shape;690;p35"/>
          <p:cNvSpPr>
            <a:spLocks noGrp="1"/>
          </p:cNvSpPr>
          <p:nvPr>
            <p:ph type="title"/>
          </p:nvPr>
        </p:nvSpPr>
        <p:spPr>
          <a:xfrm>
            <a:off x="865267" y="852200"/>
            <a:ext cx="5634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91" name="Google Shape;691;p35"/>
          <p:cNvSpPr/>
          <p:nvPr/>
        </p:nvSpPr>
        <p:spPr>
          <a:xfrm>
            <a:off x="7145100" y="914600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92" name="Google Shape;692;p35"/>
          <p:cNvSpPr/>
          <p:nvPr/>
        </p:nvSpPr>
        <p:spPr>
          <a:xfrm>
            <a:off x="7145167" y="23935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93" name="Google Shape;693;p35"/>
          <p:cNvSpPr/>
          <p:nvPr/>
        </p:nvSpPr>
        <p:spPr>
          <a:xfrm>
            <a:off x="7145233" y="387251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94" name="Google Shape;694;p35"/>
          <p:cNvSpPr/>
          <p:nvPr/>
        </p:nvSpPr>
        <p:spPr>
          <a:xfrm>
            <a:off x="7145100" y="5351484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99" name="Google Shape;699;p35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0" name="Google Shape;700;p35"/>
          <p:cNvSpPr>
            <a:spLocks noGrp="1"/>
          </p:cNvSpPr>
          <p:nvPr>
            <p:ph type="body" idx="13"/>
          </p:nvPr>
        </p:nvSpPr>
        <p:spPr>
          <a:xfrm>
            <a:off x="8038767" y="756400"/>
            <a:ext cx="3631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01" name="Google Shape;701;p35"/>
          <p:cNvSpPr>
            <a:spLocks noGrp="1"/>
          </p:cNvSpPr>
          <p:nvPr>
            <p:ph type="body" idx="15"/>
          </p:nvPr>
        </p:nvSpPr>
        <p:spPr>
          <a:xfrm>
            <a:off x="8038811" y="2235372"/>
            <a:ext cx="3631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02" name="Google Shape;702;p35"/>
          <p:cNvSpPr>
            <a:spLocks noGrp="1"/>
          </p:cNvSpPr>
          <p:nvPr>
            <p:ph type="body" idx="17"/>
          </p:nvPr>
        </p:nvSpPr>
        <p:spPr>
          <a:xfrm>
            <a:off x="8038856" y="3714328"/>
            <a:ext cx="3631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03" name="Google Shape;703;p35"/>
          <p:cNvSpPr>
            <a:spLocks noGrp="1"/>
          </p:cNvSpPr>
          <p:nvPr>
            <p:ph type="body" idx="23"/>
          </p:nvPr>
        </p:nvSpPr>
        <p:spPr>
          <a:xfrm>
            <a:off x="8038767" y="5193300"/>
            <a:ext cx="3631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04" name="Google Shape;704;p35"/>
          <p:cNvSpPr/>
          <p:nvPr/>
        </p:nvSpPr>
        <p:spPr>
          <a:xfrm rot="-1791629">
            <a:off x="1158327" y="3711759"/>
            <a:ext cx="2899652" cy="2511323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15925" tIns="115925" rIns="115925" bIns="1159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5" name="Google Shape;705;p35"/>
          <p:cNvSpPr/>
          <p:nvPr/>
        </p:nvSpPr>
        <p:spPr>
          <a:xfrm rot="-1791735">
            <a:off x="850792" y="4256499"/>
            <a:ext cx="838136" cy="725923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15925" tIns="115925" rIns="115925" bIns="1159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6" name="Google Shape;706;p35"/>
          <p:cNvSpPr/>
          <p:nvPr/>
        </p:nvSpPr>
        <p:spPr>
          <a:xfrm rot="1614970">
            <a:off x="2346279" y="4392712"/>
            <a:ext cx="523795" cy="45366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15925" tIns="115925" rIns="115925" bIns="1159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Google Shape;456;p23">
            <a:extLst>
              <a:ext uri="{FF2B5EF4-FFF2-40B4-BE49-F238E27FC236}">
                <a16:creationId xmlns:a16="http://schemas.microsoft.com/office/drawing/2014/main" id="{C691CFCE-431A-BF15-67B0-1911D3A2D976}"/>
              </a:ext>
            </a:extLst>
          </p:cNvPr>
          <p:cNvSpPr txBox="1"/>
          <p:nvPr userDrawn="1"/>
        </p:nvSpPr>
        <p:spPr>
          <a:xfrm>
            <a:off x="7166700" y="943676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400" b="1" dirty="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" name="Google Shape;456;p23">
            <a:extLst>
              <a:ext uri="{FF2B5EF4-FFF2-40B4-BE49-F238E27FC236}">
                <a16:creationId xmlns:a16="http://schemas.microsoft.com/office/drawing/2014/main" id="{44146DA5-664A-B82F-2159-7BEB76F7BA2B}"/>
              </a:ext>
            </a:extLst>
          </p:cNvPr>
          <p:cNvSpPr txBox="1"/>
          <p:nvPr userDrawn="1"/>
        </p:nvSpPr>
        <p:spPr>
          <a:xfrm>
            <a:off x="7166700" y="2414599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400" b="1" dirty="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" name="Google Shape;456;p23">
            <a:extLst>
              <a:ext uri="{FF2B5EF4-FFF2-40B4-BE49-F238E27FC236}">
                <a16:creationId xmlns:a16="http://schemas.microsoft.com/office/drawing/2014/main" id="{2076E8E5-8F2A-80CD-31FD-9D96B461DEAA}"/>
              </a:ext>
            </a:extLst>
          </p:cNvPr>
          <p:cNvSpPr txBox="1"/>
          <p:nvPr userDrawn="1"/>
        </p:nvSpPr>
        <p:spPr>
          <a:xfrm>
            <a:off x="7145100" y="3897041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400" b="1" dirty="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" name="Google Shape;456;p23">
            <a:extLst>
              <a:ext uri="{FF2B5EF4-FFF2-40B4-BE49-F238E27FC236}">
                <a16:creationId xmlns:a16="http://schemas.microsoft.com/office/drawing/2014/main" id="{475C4749-39D3-4A23-3A58-3892305FC266}"/>
              </a:ext>
            </a:extLst>
          </p:cNvPr>
          <p:cNvSpPr txBox="1"/>
          <p:nvPr userDrawn="1"/>
        </p:nvSpPr>
        <p:spPr>
          <a:xfrm>
            <a:off x="7155900" y="5378284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D</a:t>
            </a:r>
            <a:endParaRPr sz="2400" b="1" dirty="0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2" userDrawn="1">
  <p:cSld name="CUSTOM_27">
    <p:spTree>
      <p:nvGrpSpPr>
        <p:cNvPr id="1" name="Shape 7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8" name="Google Shape;708;p36"/>
          <p:cNvSpPr/>
          <p:nvPr/>
        </p:nvSpPr>
        <p:spPr>
          <a:xfrm>
            <a:off x="7200567" y="462533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09" name="Google Shape;709;p36"/>
          <p:cNvSpPr/>
          <p:nvPr/>
        </p:nvSpPr>
        <p:spPr>
          <a:xfrm>
            <a:off x="7402517" y="727933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10" name="Google Shape;710;p36"/>
          <p:cNvSpPr/>
          <p:nvPr/>
        </p:nvSpPr>
        <p:spPr>
          <a:xfrm>
            <a:off x="7200567" y="1934567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11" name="Google Shape;711;p36"/>
          <p:cNvSpPr/>
          <p:nvPr/>
        </p:nvSpPr>
        <p:spPr>
          <a:xfrm>
            <a:off x="7402517" y="2199967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12" name="Google Shape;712;p36"/>
          <p:cNvSpPr/>
          <p:nvPr/>
        </p:nvSpPr>
        <p:spPr>
          <a:xfrm>
            <a:off x="7200567" y="3516800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13" name="Google Shape;713;p36"/>
          <p:cNvSpPr/>
          <p:nvPr/>
        </p:nvSpPr>
        <p:spPr>
          <a:xfrm>
            <a:off x="7402517" y="3782200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14" name="Google Shape;714;p36"/>
          <p:cNvSpPr/>
          <p:nvPr/>
        </p:nvSpPr>
        <p:spPr>
          <a:xfrm>
            <a:off x="7200567" y="5099033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15" name="Google Shape;715;p36"/>
          <p:cNvSpPr/>
          <p:nvPr/>
        </p:nvSpPr>
        <p:spPr>
          <a:xfrm>
            <a:off x="7402517" y="5364433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16" name="Google Shape;716;p36"/>
          <p:cNvSpPr>
            <a:spLocks noGrp="1"/>
          </p:cNvSpPr>
          <p:nvPr>
            <p:ph type="title"/>
          </p:nvPr>
        </p:nvSpPr>
        <p:spPr>
          <a:xfrm>
            <a:off x="1264467" y="745767"/>
            <a:ext cx="5009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21" name="Google Shape;721;p36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2" name="Google Shape;722;p36"/>
          <p:cNvSpPr>
            <a:spLocks noGrp="1"/>
          </p:cNvSpPr>
          <p:nvPr>
            <p:ph type="body" idx="13"/>
          </p:nvPr>
        </p:nvSpPr>
        <p:spPr>
          <a:xfrm>
            <a:off x="8424217" y="616751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23" name="Google Shape;723;p36"/>
          <p:cNvSpPr>
            <a:spLocks noGrp="1"/>
          </p:cNvSpPr>
          <p:nvPr>
            <p:ph type="body" idx="15"/>
          </p:nvPr>
        </p:nvSpPr>
        <p:spPr>
          <a:xfrm>
            <a:off x="8424217" y="2066784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24" name="Google Shape;724;p36"/>
          <p:cNvSpPr>
            <a:spLocks noGrp="1"/>
          </p:cNvSpPr>
          <p:nvPr>
            <p:ph type="body" idx="17"/>
          </p:nvPr>
        </p:nvSpPr>
        <p:spPr>
          <a:xfrm>
            <a:off x="8424217" y="3671217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25" name="Google Shape;725;p36"/>
          <p:cNvSpPr>
            <a:spLocks noGrp="1"/>
          </p:cNvSpPr>
          <p:nvPr>
            <p:ph type="body" idx="23"/>
          </p:nvPr>
        </p:nvSpPr>
        <p:spPr>
          <a:xfrm>
            <a:off x="8424217" y="5253251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726" name="Google Shape;726;p36"/>
          <p:cNvGrpSpPr/>
          <p:nvPr/>
        </p:nvGrpSpPr>
        <p:grpSpPr>
          <a:xfrm>
            <a:off x="1077503" y="5647839"/>
            <a:ext cx="5494787" cy="2954932"/>
            <a:chOff x="317615" y="1251533"/>
            <a:chExt cx="9485219" cy="5100867"/>
          </a:xfrm>
        </p:grpSpPr>
        <p:sp>
          <p:nvSpPr>
            <p:cNvPr id="727" name="Google Shape;727;p36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36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36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36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36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36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36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36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" name="Google Shape;735;p36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" name="Google Shape;736;p36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36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36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95EC1B6-3D11-D930-6558-2FB21FED6CD9}"/>
              </a:ext>
            </a:extLst>
          </p:cNvPr>
          <p:cNvSpPr txBox="1"/>
          <p:nvPr userDrawn="1"/>
        </p:nvSpPr>
        <p:spPr>
          <a:xfrm>
            <a:off x="7466250" y="851620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A</a:t>
            </a:r>
            <a:endParaRPr lang="en-IN" sz="28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313962-773E-FEFC-3535-7F543F2AA83E}"/>
              </a:ext>
            </a:extLst>
          </p:cNvPr>
          <p:cNvSpPr txBox="1"/>
          <p:nvPr userDrawn="1"/>
        </p:nvSpPr>
        <p:spPr>
          <a:xfrm>
            <a:off x="7466250" y="2321157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B</a:t>
            </a:r>
            <a:endParaRPr lang="en-IN" sz="2800" b="1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6FAEE-C74F-C1EA-FD80-BD525E3290F5}"/>
              </a:ext>
            </a:extLst>
          </p:cNvPr>
          <p:cNvSpPr txBox="1"/>
          <p:nvPr userDrawn="1"/>
        </p:nvSpPr>
        <p:spPr>
          <a:xfrm>
            <a:off x="7466250" y="3905887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C</a:t>
            </a:r>
            <a:endParaRPr lang="en-IN" sz="2800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ED8923-7941-FE25-5343-8C956FFBD1F1}"/>
              </a:ext>
            </a:extLst>
          </p:cNvPr>
          <p:cNvSpPr txBox="1"/>
          <p:nvPr userDrawn="1"/>
        </p:nvSpPr>
        <p:spPr>
          <a:xfrm>
            <a:off x="7464415" y="5485441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D</a:t>
            </a:r>
            <a:endParaRPr lang="en-IN" sz="28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1" userDrawn="1">
  <p:cSld name="CUSTOM_28">
    <p:spTree>
      <p:nvGrpSpPr>
        <p:cNvPr id="1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p37"/>
          <p:cNvSpPr>
            <a:spLocks noGrp="1"/>
          </p:cNvSpPr>
          <p:nvPr>
            <p:ph type="title"/>
          </p:nvPr>
        </p:nvSpPr>
        <p:spPr>
          <a:xfrm>
            <a:off x="2522633" y="664333"/>
            <a:ext cx="7146800" cy="116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1" name="Google Shape;741;p37"/>
          <p:cNvSpPr>
            <a:spLocks noGrp="1"/>
          </p:cNvSpPr>
          <p:nvPr>
            <p:ph type="body" idx="13"/>
          </p:nvPr>
        </p:nvSpPr>
        <p:spPr>
          <a:xfrm>
            <a:off x="5057389" y="2495167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42" name="Google Shape;742;p37"/>
          <p:cNvSpPr/>
          <p:nvPr/>
        </p:nvSpPr>
        <p:spPr>
          <a:xfrm>
            <a:off x="4149067" y="2653351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43" name="Google Shape;743;p37"/>
          <p:cNvSpPr>
            <a:spLocks noGrp="1"/>
          </p:cNvSpPr>
          <p:nvPr>
            <p:ph type="body" idx="15"/>
          </p:nvPr>
        </p:nvSpPr>
        <p:spPr>
          <a:xfrm>
            <a:off x="5052481" y="3868056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44" name="Google Shape;744;p37"/>
          <p:cNvSpPr/>
          <p:nvPr/>
        </p:nvSpPr>
        <p:spPr>
          <a:xfrm>
            <a:off x="4139867" y="4026233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45" name="Google Shape;745;p37"/>
          <p:cNvSpPr>
            <a:spLocks noGrp="1"/>
          </p:cNvSpPr>
          <p:nvPr>
            <p:ph type="body" idx="17"/>
          </p:nvPr>
        </p:nvSpPr>
        <p:spPr>
          <a:xfrm>
            <a:off x="5048000" y="5240963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46" name="Google Shape;746;p37"/>
          <p:cNvSpPr/>
          <p:nvPr/>
        </p:nvSpPr>
        <p:spPr>
          <a:xfrm>
            <a:off x="4131467" y="5399133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grpSp>
        <p:nvGrpSpPr>
          <p:cNvPr id="750" name="Google Shape;750;p37"/>
          <p:cNvGrpSpPr/>
          <p:nvPr/>
        </p:nvGrpSpPr>
        <p:grpSpPr>
          <a:xfrm>
            <a:off x="10195023" y="5240907"/>
            <a:ext cx="1808865" cy="1427379"/>
            <a:chOff x="317615" y="2147067"/>
            <a:chExt cx="4047585" cy="3193956"/>
          </a:xfrm>
        </p:grpSpPr>
        <p:sp>
          <p:nvSpPr>
            <p:cNvPr id="751" name="Google Shape;751;p37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11400" tIns="111400" rIns="111400" bIns="1114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37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11400" tIns="111400" rIns="111400" bIns="1114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37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11400" tIns="111400" rIns="111400" bIns="1114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54" name="Google Shape;754;p37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DF1A3C-0014-F7D8-E5D2-7F9EDB2CFD9E}"/>
              </a:ext>
            </a:extLst>
          </p:cNvPr>
          <p:cNvSpPr txBox="1"/>
          <p:nvPr userDrawn="1"/>
        </p:nvSpPr>
        <p:spPr>
          <a:xfrm>
            <a:off x="4106533" y="5470700"/>
            <a:ext cx="638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n-lt"/>
              </a:rPr>
              <a:t>C</a:t>
            </a:r>
            <a:endParaRPr lang="en-IN" sz="2400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76AC9E-194C-43D3-D6F9-64802032F95A}"/>
              </a:ext>
            </a:extLst>
          </p:cNvPr>
          <p:cNvSpPr txBox="1"/>
          <p:nvPr userDrawn="1"/>
        </p:nvSpPr>
        <p:spPr>
          <a:xfrm>
            <a:off x="4123200" y="4114166"/>
            <a:ext cx="638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n-lt"/>
              </a:rPr>
              <a:t>B</a:t>
            </a:r>
            <a:endParaRPr lang="en-IN" sz="2400" b="1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88B843-A6CA-6966-ECD0-BB3C8D8D9494}"/>
              </a:ext>
            </a:extLst>
          </p:cNvPr>
          <p:cNvSpPr txBox="1"/>
          <p:nvPr userDrawn="1"/>
        </p:nvSpPr>
        <p:spPr>
          <a:xfrm>
            <a:off x="4126127" y="2724145"/>
            <a:ext cx="638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n-lt"/>
              </a:rPr>
              <a:t>A</a:t>
            </a:r>
            <a:endParaRPr lang="en-IN" sz="24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2" userDrawn="1">
  <p:cSld name="CUSTOM_29">
    <p:spTree>
      <p:nvGrpSpPr>
        <p:cNvPr id="1" name="Shape 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6" name="Google Shape;756;p38"/>
          <p:cNvSpPr/>
          <p:nvPr/>
        </p:nvSpPr>
        <p:spPr>
          <a:xfrm rot="-3228740">
            <a:off x="4587343" y="2762615"/>
            <a:ext cx="3829915" cy="3316879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15925" tIns="115925" rIns="115925" bIns="1159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7" name="Google Shape;757;p38"/>
          <p:cNvSpPr>
            <a:spLocks noGrp="1"/>
          </p:cNvSpPr>
          <p:nvPr>
            <p:ph type="title"/>
          </p:nvPr>
        </p:nvSpPr>
        <p:spPr>
          <a:xfrm>
            <a:off x="943267" y="1082167"/>
            <a:ext cx="521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58" name="Google Shape;758;p38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59" name="Google Shape;759;p38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60" name="Google Shape;760;p38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61" name="Google Shape;761;p38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62" name="Google Shape;762;p38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63" name="Google Shape;763;p38"/>
          <p:cNvSpPr>
            <a:spLocks noGrp="1"/>
          </p:cNvSpPr>
          <p:nvPr>
            <p:ph type="body" idx="15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64" name="Google Shape;764;p38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65" name="Google Shape;765;p38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66" name="Google Shape;766;p38"/>
          <p:cNvSpPr>
            <a:spLocks noGrp="1"/>
          </p:cNvSpPr>
          <p:nvPr>
            <p:ph type="body" idx="17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67" name="Google Shape;767;p38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1" name="Google Shape;771;p38"/>
          <p:cNvSpPr/>
          <p:nvPr/>
        </p:nvSpPr>
        <p:spPr>
          <a:xfrm rot="-1791735">
            <a:off x="4381659" y="3379332"/>
            <a:ext cx="838136" cy="725923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15925" tIns="115925" rIns="115925" bIns="1159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2" name="Google Shape;772;p38"/>
          <p:cNvSpPr/>
          <p:nvPr/>
        </p:nvSpPr>
        <p:spPr>
          <a:xfrm rot="1614970">
            <a:off x="5235212" y="4194212"/>
            <a:ext cx="523795" cy="45366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15925" tIns="115925" rIns="115925" bIns="1159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A436A8-B618-4236-9817-B82A43826862}"/>
              </a:ext>
            </a:extLst>
          </p:cNvPr>
          <p:cNvSpPr txBox="1"/>
          <p:nvPr userDrawn="1"/>
        </p:nvSpPr>
        <p:spPr>
          <a:xfrm>
            <a:off x="6913782" y="3160263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B</a:t>
            </a:r>
            <a:endParaRPr lang="en-IN" sz="28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27EC72-14E2-4645-46F3-5BA9456490D4}"/>
              </a:ext>
            </a:extLst>
          </p:cNvPr>
          <p:cNvSpPr txBox="1"/>
          <p:nvPr userDrawn="1"/>
        </p:nvSpPr>
        <p:spPr>
          <a:xfrm>
            <a:off x="6913782" y="1197757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A</a:t>
            </a:r>
            <a:endParaRPr lang="en-IN" sz="2800" b="1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23160A-27FD-39FB-D562-3264ECDB3039}"/>
              </a:ext>
            </a:extLst>
          </p:cNvPr>
          <p:cNvSpPr txBox="1"/>
          <p:nvPr userDrawn="1"/>
        </p:nvSpPr>
        <p:spPr>
          <a:xfrm>
            <a:off x="6913782" y="5131484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C</a:t>
            </a:r>
            <a:endParaRPr lang="en-IN" sz="28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1" userDrawn="1">
  <p:cSld name="CUSTOM_30"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4" name="Google Shape;774;p39"/>
          <p:cNvGrpSpPr/>
          <p:nvPr/>
        </p:nvGrpSpPr>
        <p:grpSpPr>
          <a:xfrm>
            <a:off x="4405740" y="3006592"/>
            <a:ext cx="3380532" cy="1817949"/>
            <a:chOff x="317615" y="1251533"/>
            <a:chExt cx="9485219" cy="5100867"/>
          </a:xfrm>
        </p:grpSpPr>
        <p:sp>
          <p:nvSpPr>
            <p:cNvPr id="775" name="Google Shape;775;p39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39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39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39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39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39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39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39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39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39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39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39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56250" tIns="56250" rIns="56250" bIns="56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87" name="Google Shape;787;p39"/>
          <p:cNvSpPr>
            <a:spLocks noGrp="1"/>
          </p:cNvSpPr>
          <p:nvPr>
            <p:ph type="title"/>
          </p:nvPr>
        </p:nvSpPr>
        <p:spPr>
          <a:xfrm>
            <a:off x="1326600" y="1408835"/>
            <a:ext cx="9538800" cy="10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88" name="Google Shape;788;p39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89" name="Google Shape;789;p39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91" name="Google Shape;791;p39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92" name="Google Shape;792;p39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94" name="Google Shape;794;p39"/>
          <p:cNvSpPr>
            <a:spLocks noGrp="1"/>
          </p:cNvSpPr>
          <p:nvPr>
            <p:ph type="body" idx="15"/>
          </p:nvPr>
        </p:nvSpPr>
        <p:spPr>
          <a:xfrm>
            <a:off x="2048684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95" name="Google Shape;795;p39"/>
          <p:cNvSpPr>
            <a:spLocks noGrp="1"/>
          </p:cNvSpPr>
          <p:nvPr>
            <p:ph type="body" idx="16"/>
          </p:nvPr>
        </p:nvSpPr>
        <p:spPr>
          <a:xfrm>
            <a:off x="672945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96" name="Google Shape;796;p39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6962ED-7344-F06C-DDE3-E2559D2B5613}"/>
              </a:ext>
            </a:extLst>
          </p:cNvPr>
          <p:cNvSpPr txBox="1"/>
          <p:nvPr userDrawn="1"/>
        </p:nvSpPr>
        <p:spPr>
          <a:xfrm>
            <a:off x="3429817" y="3234412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A</a:t>
            </a:r>
            <a:endParaRPr lang="en-IN" sz="28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341D10-5093-C364-6E75-321285F95FEE}"/>
              </a:ext>
            </a:extLst>
          </p:cNvPr>
          <p:cNvSpPr txBox="1"/>
          <p:nvPr userDrawn="1"/>
        </p:nvSpPr>
        <p:spPr>
          <a:xfrm>
            <a:off x="8117317" y="3219155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B</a:t>
            </a:r>
            <a:endParaRPr lang="en-IN" sz="28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2" userDrawn="1">
  <p:cSld name="CUSTOM_31">
    <p:spTree>
      <p:nvGrpSpPr>
        <p:cNvPr id="1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p40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accent2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99" name="Google Shape;799;p40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00" name="Google Shape;800;p40"/>
          <p:cNvSpPr>
            <a:spLocks noGrp="1"/>
          </p:cNvSpPr>
          <p:nvPr>
            <p:ph type="body" idx="15"/>
          </p:nvPr>
        </p:nvSpPr>
        <p:spPr>
          <a:xfrm>
            <a:off x="205540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>
                <a:solidFill>
                  <a:schemeClr val="dk1"/>
                </a:solidFill>
              </a:defRPr>
            </a:lvl1pPr>
            <a:lvl2pPr marL="914400" indent="-317500" algn="ctr">
              <a:defRPr>
                <a:solidFill>
                  <a:schemeClr val="dk1"/>
                </a:solidFill>
              </a:defRPr>
            </a:lvl2pPr>
            <a:lvl3pPr marL="1371600" indent="-317500" algn="ctr">
              <a:defRPr>
                <a:solidFill>
                  <a:schemeClr val="dk1"/>
                </a:solidFill>
              </a:defRPr>
            </a:lvl3pPr>
            <a:lvl4pPr marL="1828800" indent="-317500" algn="ctr">
              <a:defRPr>
                <a:solidFill>
                  <a:schemeClr val="dk1"/>
                </a:solidFill>
              </a:defRPr>
            </a:lvl4pPr>
            <a:lvl5pPr marL="2286000" indent="-317500" algn="ctr">
              <a:defRPr>
                <a:solidFill>
                  <a:schemeClr val="dk1"/>
                </a:solidFill>
              </a:defRPr>
            </a:lvl5pPr>
            <a:lvl6pPr marL="2743200" indent="-317500" algn="ctr">
              <a:defRPr>
                <a:solidFill>
                  <a:schemeClr val="dk1"/>
                </a:solidFill>
              </a:defRPr>
            </a:lvl6pPr>
            <a:lvl7pPr marL="3200400" indent="-317500" algn="ctr">
              <a:defRPr>
                <a:solidFill>
                  <a:schemeClr val="dk1"/>
                </a:solidFill>
              </a:defRPr>
            </a:lvl7pPr>
            <a:lvl8pPr marL="3657600" indent="-317500" algn="ctr">
              <a:defRPr>
                <a:solidFill>
                  <a:schemeClr val="dk1"/>
                </a:solidFill>
              </a:defRPr>
            </a:lvl8pPr>
            <a:lvl9pPr marL="4114800" indent="-3175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01" name="Google Shape;801;p40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accent2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02" name="Google Shape;802;p40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905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03" name="Google Shape;803;p40"/>
          <p:cNvSpPr>
            <a:spLocks noGrp="1"/>
          </p:cNvSpPr>
          <p:nvPr>
            <p:ph type="body" idx="16"/>
          </p:nvPr>
        </p:nvSpPr>
        <p:spPr>
          <a:xfrm>
            <a:off x="6736168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>
                <a:solidFill>
                  <a:schemeClr val="dk1"/>
                </a:solidFill>
              </a:defRPr>
            </a:lvl1pPr>
            <a:lvl2pPr marL="914400" indent="-317500" algn="ctr">
              <a:defRPr>
                <a:solidFill>
                  <a:schemeClr val="dk1"/>
                </a:solidFill>
              </a:defRPr>
            </a:lvl2pPr>
            <a:lvl3pPr marL="1371600" indent="-317500" algn="ctr">
              <a:defRPr>
                <a:solidFill>
                  <a:schemeClr val="dk1"/>
                </a:solidFill>
              </a:defRPr>
            </a:lvl3pPr>
            <a:lvl4pPr marL="1828800" indent="-317500" algn="ctr">
              <a:defRPr>
                <a:solidFill>
                  <a:schemeClr val="dk1"/>
                </a:solidFill>
              </a:defRPr>
            </a:lvl4pPr>
            <a:lvl5pPr marL="2286000" indent="-317500" algn="ctr">
              <a:defRPr>
                <a:solidFill>
                  <a:schemeClr val="dk1"/>
                </a:solidFill>
              </a:defRPr>
            </a:lvl5pPr>
            <a:lvl6pPr marL="2743200" indent="-317500" algn="ctr">
              <a:defRPr>
                <a:solidFill>
                  <a:schemeClr val="dk1"/>
                </a:solidFill>
              </a:defRPr>
            </a:lvl6pPr>
            <a:lvl7pPr marL="3200400" indent="-317500" algn="ctr">
              <a:defRPr>
                <a:solidFill>
                  <a:schemeClr val="dk1"/>
                </a:solidFill>
              </a:defRPr>
            </a:lvl7pPr>
            <a:lvl8pPr marL="3657600" indent="-317500" algn="ctr">
              <a:defRPr>
                <a:solidFill>
                  <a:schemeClr val="dk1"/>
                </a:solidFill>
              </a:defRPr>
            </a:lvl8pPr>
            <a:lvl9pPr marL="4114800" indent="-3175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04" name="Google Shape;804;p40"/>
          <p:cNvSpPr>
            <a:spLocks noGrp="1"/>
          </p:cNvSpPr>
          <p:nvPr>
            <p:ph type="title"/>
          </p:nvPr>
        </p:nvSpPr>
        <p:spPr>
          <a:xfrm>
            <a:off x="1326600" y="1115768"/>
            <a:ext cx="9538800" cy="9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05" name="Google Shape;805;p40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8" name="Google Shape;808;p40"/>
          <p:cNvSpPr/>
          <p:nvPr/>
        </p:nvSpPr>
        <p:spPr>
          <a:xfrm rot="-627195">
            <a:off x="1006305" y="1881281"/>
            <a:ext cx="1133116" cy="981280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45300" tIns="45300" rIns="45300" bIns="453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9" name="Google Shape;809;p40"/>
          <p:cNvSpPr/>
          <p:nvPr/>
        </p:nvSpPr>
        <p:spPr>
          <a:xfrm rot="-627676">
            <a:off x="961052" y="1928084"/>
            <a:ext cx="327536" cy="283684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45300" tIns="45300" rIns="45300" bIns="453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0" name="Google Shape;810;p40"/>
          <p:cNvSpPr/>
          <p:nvPr/>
        </p:nvSpPr>
        <p:spPr>
          <a:xfrm rot="2779155">
            <a:off x="1515685" y="2155107"/>
            <a:ext cx="204696" cy="177291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45300" tIns="45300" rIns="45300" bIns="453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BB2062-A51B-8755-206E-932A2471CBB0}"/>
              </a:ext>
            </a:extLst>
          </p:cNvPr>
          <p:cNvSpPr txBox="1"/>
          <p:nvPr userDrawn="1"/>
        </p:nvSpPr>
        <p:spPr>
          <a:xfrm>
            <a:off x="3431728" y="3222941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A</a:t>
            </a:r>
            <a:endParaRPr lang="en-IN" sz="28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C3F4A2-DFC7-A66F-A4D8-0B3A202C1276}"/>
              </a:ext>
            </a:extLst>
          </p:cNvPr>
          <p:cNvSpPr txBox="1"/>
          <p:nvPr userDrawn="1"/>
        </p:nvSpPr>
        <p:spPr>
          <a:xfrm>
            <a:off x="8117301" y="3222941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B</a:t>
            </a:r>
            <a:endParaRPr lang="en-IN" sz="28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1" userDrawn="1">
  <p:cSld name="CUSTOM_32">
    <p:spTree>
      <p:nvGrpSpPr>
        <p:cNvPr id="1" name="Shape 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2" name="Google Shape;812;p41"/>
          <p:cNvSpPr/>
          <p:nvPr/>
        </p:nvSpPr>
        <p:spPr>
          <a:xfrm>
            <a:off x="6536800" y="3505100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13" name="Google Shape;813;p41"/>
          <p:cNvSpPr>
            <a:spLocks noGrp="1"/>
          </p:cNvSpPr>
          <p:nvPr>
            <p:ph type="title"/>
          </p:nvPr>
        </p:nvSpPr>
        <p:spPr>
          <a:xfrm>
            <a:off x="1472364" y="833367"/>
            <a:ext cx="42492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14" name="Google Shape;814;p41"/>
          <p:cNvSpPr/>
          <p:nvPr/>
        </p:nvSpPr>
        <p:spPr>
          <a:xfrm>
            <a:off x="6536800" y="54716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15" name="Google Shape;815;p41"/>
          <p:cNvSpPr/>
          <p:nvPr/>
        </p:nvSpPr>
        <p:spPr>
          <a:xfrm>
            <a:off x="6536800" y="202611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16" name="Google Shape;816;p41"/>
          <p:cNvSpPr/>
          <p:nvPr/>
        </p:nvSpPr>
        <p:spPr>
          <a:xfrm>
            <a:off x="6536800" y="498406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17" name="Google Shape;817;p41"/>
          <p:cNvSpPr/>
          <p:nvPr/>
        </p:nvSpPr>
        <p:spPr>
          <a:xfrm>
            <a:off x="6744700" y="9081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18" name="Google Shape;818;p41"/>
          <p:cNvSpPr>
            <a:spLocks noGrp="1"/>
          </p:cNvSpPr>
          <p:nvPr>
            <p:ph type="body" idx="13"/>
          </p:nvPr>
        </p:nvSpPr>
        <p:spPr>
          <a:xfrm>
            <a:off x="7596133" y="752400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19" name="Google Shape;819;p41"/>
          <p:cNvSpPr/>
          <p:nvPr/>
        </p:nvSpPr>
        <p:spPr>
          <a:xfrm>
            <a:off x="6727500" y="2380700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20" name="Google Shape;820;p41"/>
          <p:cNvSpPr>
            <a:spLocks noGrp="1"/>
          </p:cNvSpPr>
          <p:nvPr>
            <p:ph type="body" idx="15"/>
          </p:nvPr>
        </p:nvSpPr>
        <p:spPr>
          <a:xfrm>
            <a:off x="7596133" y="2224937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21" name="Google Shape;821;p41"/>
          <p:cNvSpPr/>
          <p:nvPr/>
        </p:nvSpPr>
        <p:spPr>
          <a:xfrm>
            <a:off x="6727500" y="38588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22" name="Google Shape;822;p41"/>
          <p:cNvSpPr>
            <a:spLocks noGrp="1"/>
          </p:cNvSpPr>
          <p:nvPr>
            <p:ph type="body" idx="17"/>
          </p:nvPr>
        </p:nvSpPr>
        <p:spPr>
          <a:xfrm>
            <a:off x="7596133" y="3703109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23" name="Google Shape;823;p41"/>
          <p:cNvSpPr/>
          <p:nvPr/>
        </p:nvSpPr>
        <p:spPr>
          <a:xfrm>
            <a:off x="6727500" y="533861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24" name="Google Shape;824;p41"/>
          <p:cNvSpPr>
            <a:spLocks noGrp="1"/>
          </p:cNvSpPr>
          <p:nvPr>
            <p:ph type="body" idx="23"/>
          </p:nvPr>
        </p:nvSpPr>
        <p:spPr>
          <a:xfrm>
            <a:off x="7596133" y="5182864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29" name="Google Shape;829;p41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30" name="Google Shape;830;p41"/>
          <p:cNvGrpSpPr/>
          <p:nvPr/>
        </p:nvGrpSpPr>
        <p:grpSpPr>
          <a:xfrm rot="5400000">
            <a:off x="360151" y="3839621"/>
            <a:ext cx="3172497" cy="2503423"/>
            <a:chOff x="317615" y="2147067"/>
            <a:chExt cx="4047585" cy="3193956"/>
          </a:xfrm>
        </p:grpSpPr>
        <p:sp>
          <p:nvSpPr>
            <p:cNvPr id="831" name="Google Shape;831;p41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95375" tIns="195375" rIns="195375" bIns="1953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41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95375" tIns="195375" rIns="195375" bIns="1953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41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95375" tIns="195375" rIns="195375" bIns="1953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830A480-4FDA-DB60-E75A-32348E281988}"/>
              </a:ext>
            </a:extLst>
          </p:cNvPr>
          <p:cNvSpPr txBox="1"/>
          <p:nvPr userDrawn="1"/>
        </p:nvSpPr>
        <p:spPr>
          <a:xfrm>
            <a:off x="6711332" y="979734"/>
            <a:ext cx="638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n-lt"/>
              </a:rPr>
              <a:t>A</a:t>
            </a:r>
            <a:endParaRPr lang="en-IN" sz="24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8E619F-DD90-3C6E-15C7-B18A253B3923}"/>
              </a:ext>
            </a:extLst>
          </p:cNvPr>
          <p:cNvSpPr txBox="1"/>
          <p:nvPr userDrawn="1"/>
        </p:nvSpPr>
        <p:spPr>
          <a:xfrm>
            <a:off x="6711332" y="2458684"/>
            <a:ext cx="638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n-lt"/>
              </a:rPr>
              <a:t>B</a:t>
            </a:r>
            <a:endParaRPr lang="en-IN" sz="2400" b="1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66F7BA-C2BC-2466-26D9-CC31CE38140E}"/>
              </a:ext>
            </a:extLst>
          </p:cNvPr>
          <p:cNvSpPr txBox="1"/>
          <p:nvPr userDrawn="1"/>
        </p:nvSpPr>
        <p:spPr>
          <a:xfrm>
            <a:off x="6694166" y="3937667"/>
            <a:ext cx="638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n-lt"/>
              </a:rPr>
              <a:t>C</a:t>
            </a:r>
            <a:endParaRPr lang="en-IN" sz="2400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5C7509-776A-A135-7930-073A65576C6B}"/>
              </a:ext>
            </a:extLst>
          </p:cNvPr>
          <p:cNvSpPr txBox="1"/>
          <p:nvPr userDrawn="1"/>
        </p:nvSpPr>
        <p:spPr>
          <a:xfrm>
            <a:off x="6694166" y="5410184"/>
            <a:ext cx="638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n-lt"/>
              </a:rPr>
              <a:t>D</a:t>
            </a:r>
            <a:endParaRPr lang="en-IN" sz="24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2" userDrawn="1">
  <p:cSld name="CUSTOM_33">
    <p:spTree>
      <p:nvGrpSpPr>
        <p:cNvPr id="1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" name="Google Shape;835;p42"/>
          <p:cNvSpPr/>
          <p:nvPr/>
        </p:nvSpPr>
        <p:spPr>
          <a:xfrm rot="5400000">
            <a:off x="4026269" y="2673420"/>
            <a:ext cx="3955921" cy="3423613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6" name="Google Shape;836;p42"/>
          <p:cNvSpPr>
            <a:spLocks noGrp="1"/>
          </p:cNvSpPr>
          <p:nvPr>
            <p:ph type="title"/>
          </p:nvPr>
        </p:nvSpPr>
        <p:spPr>
          <a:xfrm>
            <a:off x="1203000" y="511033"/>
            <a:ext cx="9538800" cy="10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37" name="Google Shape;837;p42"/>
          <p:cNvSpPr/>
          <p:nvPr/>
        </p:nvSpPr>
        <p:spPr>
          <a:xfrm>
            <a:off x="1865567" y="2897167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38" name="Google Shape;838;p42"/>
          <p:cNvSpPr/>
          <p:nvPr/>
        </p:nvSpPr>
        <p:spPr>
          <a:xfrm>
            <a:off x="2105949" y="31459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39" name="Google Shape;839;p42"/>
          <p:cNvSpPr/>
          <p:nvPr/>
        </p:nvSpPr>
        <p:spPr>
          <a:xfrm>
            <a:off x="6244033" y="2897167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40" name="Google Shape;840;p42"/>
          <p:cNvSpPr/>
          <p:nvPr/>
        </p:nvSpPr>
        <p:spPr>
          <a:xfrm>
            <a:off x="6484416" y="31459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42" name="Google Shape;842;p42"/>
          <p:cNvSpPr/>
          <p:nvPr/>
        </p:nvSpPr>
        <p:spPr>
          <a:xfrm>
            <a:off x="1865567" y="4630633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43" name="Google Shape;843;p42"/>
          <p:cNvSpPr/>
          <p:nvPr/>
        </p:nvSpPr>
        <p:spPr>
          <a:xfrm>
            <a:off x="2105949" y="48794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44" name="Google Shape;844;p42"/>
          <p:cNvSpPr/>
          <p:nvPr/>
        </p:nvSpPr>
        <p:spPr>
          <a:xfrm>
            <a:off x="6244033" y="4630633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45" name="Google Shape;845;p42"/>
          <p:cNvSpPr/>
          <p:nvPr/>
        </p:nvSpPr>
        <p:spPr>
          <a:xfrm>
            <a:off x="6484416" y="48794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47" name="Google Shape;847;p42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8" name="Google Shape;848;p42"/>
          <p:cNvSpPr>
            <a:spLocks noGrp="1"/>
          </p:cNvSpPr>
          <p:nvPr>
            <p:ph type="body" idx="14"/>
          </p:nvPr>
        </p:nvSpPr>
        <p:spPr>
          <a:xfrm>
            <a:off x="7412667" y="30933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49" name="Google Shape;849;p42"/>
          <p:cNvSpPr>
            <a:spLocks noGrp="1"/>
          </p:cNvSpPr>
          <p:nvPr>
            <p:ph type="body" idx="18"/>
          </p:nvPr>
        </p:nvSpPr>
        <p:spPr>
          <a:xfrm>
            <a:off x="7412667" y="4826833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2" name="Google Shape;852;p42"/>
          <p:cNvSpPr>
            <a:spLocks noGrp="1"/>
          </p:cNvSpPr>
          <p:nvPr>
            <p:ph type="body" idx="13"/>
          </p:nvPr>
        </p:nvSpPr>
        <p:spPr>
          <a:xfrm>
            <a:off x="3034200" y="30933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3" name="Google Shape;853;p42"/>
          <p:cNvSpPr>
            <a:spLocks noGrp="1"/>
          </p:cNvSpPr>
          <p:nvPr>
            <p:ph type="body" idx="17"/>
          </p:nvPr>
        </p:nvSpPr>
        <p:spPr>
          <a:xfrm>
            <a:off x="3034200" y="4826833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00E365-2E58-2781-C801-2E60A078EE1B}"/>
              </a:ext>
            </a:extLst>
          </p:cNvPr>
          <p:cNvSpPr txBox="1"/>
          <p:nvPr userDrawn="1"/>
        </p:nvSpPr>
        <p:spPr>
          <a:xfrm>
            <a:off x="2164082" y="3261557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A</a:t>
            </a:r>
            <a:endParaRPr lang="en-IN" sz="28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029600-2C2C-DD74-8BC2-BEE5F5C269B2}"/>
              </a:ext>
            </a:extLst>
          </p:cNvPr>
          <p:cNvSpPr txBox="1"/>
          <p:nvPr userDrawn="1"/>
        </p:nvSpPr>
        <p:spPr>
          <a:xfrm>
            <a:off x="6542549" y="3245110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B</a:t>
            </a:r>
            <a:endParaRPr lang="en-IN" sz="2800" b="1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93B28B-9B3B-C712-23DB-B8D54B332ACF}"/>
              </a:ext>
            </a:extLst>
          </p:cNvPr>
          <p:cNvSpPr txBox="1"/>
          <p:nvPr userDrawn="1"/>
        </p:nvSpPr>
        <p:spPr>
          <a:xfrm>
            <a:off x="2164082" y="4995023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C</a:t>
            </a:r>
            <a:endParaRPr lang="en-IN" sz="2800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0D0AB-61A1-7D7D-9C49-7D0BA5CEF67E}"/>
              </a:ext>
            </a:extLst>
          </p:cNvPr>
          <p:cNvSpPr txBox="1"/>
          <p:nvPr userDrawn="1"/>
        </p:nvSpPr>
        <p:spPr>
          <a:xfrm>
            <a:off x="6542549" y="4995023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D</a:t>
            </a:r>
            <a:endParaRPr lang="en-IN" sz="28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1" userDrawn="1">
  <p:cSld name="CUSTOM_34">
    <p:spTree>
      <p:nvGrpSpPr>
        <p:cNvPr id="1" name="Shape 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5" name="Google Shape;855;p43"/>
          <p:cNvSpPr/>
          <p:nvPr/>
        </p:nvSpPr>
        <p:spPr>
          <a:xfrm rot="5400000">
            <a:off x="2457800" y="2599500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56" name="Google Shape;856;p43"/>
          <p:cNvSpPr/>
          <p:nvPr/>
        </p:nvSpPr>
        <p:spPr>
          <a:xfrm rot="5400000">
            <a:off x="6324667" y="2599500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57" name="Google Shape;857;p43"/>
          <p:cNvSpPr/>
          <p:nvPr/>
        </p:nvSpPr>
        <p:spPr>
          <a:xfrm rot="5400000">
            <a:off x="10203333" y="2599500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58" name="Google Shape;858;p43"/>
          <p:cNvSpPr>
            <a:spLocks noGrp="1"/>
          </p:cNvSpPr>
          <p:nvPr>
            <p:ph type="title"/>
          </p:nvPr>
        </p:nvSpPr>
        <p:spPr>
          <a:xfrm>
            <a:off x="1004867" y="900433"/>
            <a:ext cx="10735600" cy="116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62" name="Google Shape;862;p43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3" name="Google Shape;863;p43"/>
          <p:cNvSpPr>
            <a:spLocks noGrp="1"/>
          </p:cNvSpPr>
          <p:nvPr>
            <p:ph type="body" idx="16"/>
          </p:nvPr>
        </p:nvSpPr>
        <p:spPr>
          <a:xfrm>
            <a:off x="1267600" y="3567633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64" name="Google Shape;864;p43"/>
          <p:cNvSpPr>
            <a:spLocks noGrp="1"/>
          </p:cNvSpPr>
          <p:nvPr>
            <p:ph type="body" idx="17"/>
          </p:nvPr>
        </p:nvSpPr>
        <p:spPr>
          <a:xfrm>
            <a:off x="5146267" y="3567633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65" name="Google Shape;865;p43"/>
          <p:cNvSpPr>
            <a:spLocks noGrp="1"/>
          </p:cNvSpPr>
          <p:nvPr>
            <p:ph type="body" idx="18"/>
          </p:nvPr>
        </p:nvSpPr>
        <p:spPr>
          <a:xfrm>
            <a:off x="9024933" y="3567633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866" name="Google Shape;866;p43"/>
          <p:cNvGrpSpPr/>
          <p:nvPr/>
        </p:nvGrpSpPr>
        <p:grpSpPr>
          <a:xfrm>
            <a:off x="3613469" y="5089572"/>
            <a:ext cx="5494787" cy="2954932"/>
            <a:chOff x="317615" y="1251533"/>
            <a:chExt cx="9485219" cy="5100867"/>
          </a:xfrm>
        </p:grpSpPr>
        <p:sp>
          <p:nvSpPr>
            <p:cNvPr id="867" name="Google Shape;867;p43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43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43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43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43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43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43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43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43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43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43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43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F3DA506-57D7-FB1F-8248-46E1F7563B9F}"/>
              </a:ext>
            </a:extLst>
          </p:cNvPr>
          <p:cNvSpPr txBox="1"/>
          <p:nvPr userDrawn="1"/>
        </p:nvSpPr>
        <p:spPr>
          <a:xfrm>
            <a:off x="2174933" y="2498714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A</a:t>
            </a:r>
            <a:endParaRPr lang="en-IN" sz="28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9E3DEC-DE58-4C27-DF86-68CE7E794908}"/>
              </a:ext>
            </a:extLst>
          </p:cNvPr>
          <p:cNvSpPr txBox="1"/>
          <p:nvPr userDrawn="1"/>
        </p:nvSpPr>
        <p:spPr>
          <a:xfrm>
            <a:off x="6024054" y="2498714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B</a:t>
            </a:r>
            <a:endParaRPr lang="en-IN" sz="2800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90F35E-AA99-F050-0009-FD9ECDD20C25}"/>
              </a:ext>
            </a:extLst>
          </p:cNvPr>
          <p:cNvSpPr txBox="1"/>
          <p:nvPr userDrawn="1"/>
        </p:nvSpPr>
        <p:spPr>
          <a:xfrm>
            <a:off x="9932266" y="2498714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C</a:t>
            </a:r>
            <a:endParaRPr lang="en-IN" sz="28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2" userDrawn="1">
  <p:cSld name="CUSTOM_35">
    <p:spTree>
      <p:nvGrpSpPr>
        <p:cNvPr id="1" name="Shape 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0" name="Google Shape;880;p44"/>
          <p:cNvGrpSpPr/>
          <p:nvPr/>
        </p:nvGrpSpPr>
        <p:grpSpPr>
          <a:xfrm>
            <a:off x="-1388597" y="4495439"/>
            <a:ext cx="5494787" cy="2954932"/>
            <a:chOff x="317615" y="1251533"/>
            <a:chExt cx="9485219" cy="5100867"/>
          </a:xfrm>
        </p:grpSpPr>
        <p:sp>
          <p:nvSpPr>
            <p:cNvPr id="881" name="Google Shape;881;p44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44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44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44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44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44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44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44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44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44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44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44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3" name="Google Shape;893;p44"/>
          <p:cNvSpPr/>
          <p:nvPr/>
        </p:nvSpPr>
        <p:spPr>
          <a:xfrm>
            <a:off x="9952400" y="-24433"/>
            <a:ext cx="2239600" cy="688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94" name="Google Shape;894;p44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accent2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95" name="Google Shape;895;p44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96" name="Google Shape;896;p44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97" name="Google Shape;897;p44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accent2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98" name="Google Shape;898;p44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99" name="Google Shape;899;p44"/>
          <p:cNvSpPr>
            <a:spLocks noGrp="1"/>
          </p:cNvSpPr>
          <p:nvPr>
            <p:ph type="body" idx="15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00" name="Google Shape;900;p44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accent2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01" name="Google Shape;901;p44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02" name="Google Shape;902;p44"/>
          <p:cNvSpPr>
            <a:spLocks noGrp="1"/>
          </p:cNvSpPr>
          <p:nvPr>
            <p:ph type="body" idx="17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06" name="Google Shape;906;p44"/>
          <p:cNvSpPr>
            <a:spLocks noGrp="1"/>
          </p:cNvSpPr>
          <p:nvPr>
            <p:ph type="title"/>
          </p:nvPr>
        </p:nvSpPr>
        <p:spPr>
          <a:xfrm>
            <a:off x="919733" y="1014200"/>
            <a:ext cx="521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07" name="Google Shape;907;p44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0CD36F-1FD2-CD36-5167-18061435A7E1}"/>
              </a:ext>
            </a:extLst>
          </p:cNvPr>
          <p:cNvSpPr txBox="1"/>
          <p:nvPr userDrawn="1"/>
        </p:nvSpPr>
        <p:spPr>
          <a:xfrm>
            <a:off x="6913782" y="1197757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A</a:t>
            </a:r>
            <a:endParaRPr lang="en-IN" sz="2800" b="1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0B63A9-42EE-C2A7-EA74-54A527FD9A89}"/>
              </a:ext>
            </a:extLst>
          </p:cNvPr>
          <p:cNvSpPr txBox="1"/>
          <p:nvPr userDrawn="1"/>
        </p:nvSpPr>
        <p:spPr>
          <a:xfrm>
            <a:off x="6913782" y="3155157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B</a:t>
            </a:r>
            <a:endParaRPr lang="en-IN" sz="2800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BAD249-B7AF-EB89-F878-044A37D367E4}"/>
              </a:ext>
            </a:extLst>
          </p:cNvPr>
          <p:cNvSpPr txBox="1"/>
          <p:nvPr userDrawn="1"/>
        </p:nvSpPr>
        <p:spPr>
          <a:xfrm>
            <a:off x="6913782" y="5162586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+mn-lt"/>
              </a:rPr>
              <a:t>C</a:t>
            </a:r>
            <a:endParaRPr lang="en-IN" sz="2800" b="1" dirty="0">
              <a:latin typeface="+mn-lt"/>
            </a:endParaRPr>
          </a:p>
        </p:txBody>
      </p:sp>
    </p:spTree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1" userDrawn="1">
  <p:cSld name="CUSTOM_36">
    <p:spTree>
      <p:nvGrpSpPr>
        <p:cNvPr id="1" name="Shape 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9" name="Google Shape;909;p45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10" name="Google Shape;910;p45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 w="1905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11" name="Google Shape;911;p45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12" name="Google Shape;912;p45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 w="1905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13" name="Google Shape;913;p45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16" name="Google Shape;916;p45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7" name="Google Shape;917;p45"/>
          <p:cNvSpPr>
            <a:spLocks noGrp="1"/>
          </p:cNvSpPr>
          <p:nvPr>
            <p:ph type="body" idx="15"/>
          </p:nvPr>
        </p:nvSpPr>
        <p:spPr>
          <a:xfrm>
            <a:off x="205540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18" name="Google Shape;918;p45"/>
          <p:cNvSpPr>
            <a:spLocks noGrp="1"/>
          </p:cNvSpPr>
          <p:nvPr>
            <p:ph type="body" idx="16"/>
          </p:nvPr>
        </p:nvSpPr>
        <p:spPr>
          <a:xfrm>
            <a:off x="6736168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919" name="Google Shape;919;p45"/>
          <p:cNvGrpSpPr/>
          <p:nvPr/>
        </p:nvGrpSpPr>
        <p:grpSpPr>
          <a:xfrm rot="-5936163">
            <a:off x="10207205" y="317748"/>
            <a:ext cx="1977775" cy="1560665"/>
            <a:chOff x="317615" y="2147067"/>
            <a:chExt cx="4047585" cy="3193956"/>
          </a:xfrm>
        </p:grpSpPr>
        <p:sp>
          <p:nvSpPr>
            <p:cNvPr id="920" name="Google Shape;920;p45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775" tIns="121775" rIns="121775" bIns="121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45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775" tIns="121775" rIns="121775" bIns="121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45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775" tIns="121775" rIns="121775" bIns="1217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23" name="Google Shape;923;p45"/>
          <p:cNvSpPr/>
          <p:nvPr/>
        </p:nvSpPr>
        <p:spPr>
          <a:xfrm rot="-5936163">
            <a:off x="11416775" y="393605"/>
            <a:ext cx="625740" cy="541892"/>
          </a:xfrm>
          <a:custGeom>
            <a:avLst/>
            <a:gdLst/>
            <a:ahLst/>
            <a:cxnLst/>
            <a:rect l="l" t="t" r="r" b="b"/>
            <a:pathLst>
              <a:path w="38418" h="33270" extrusionOk="0">
                <a:moveTo>
                  <a:pt x="9588" y="0"/>
                </a:moveTo>
                <a:lnTo>
                  <a:pt x="0" y="16635"/>
                </a:lnTo>
                <a:lnTo>
                  <a:pt x="9588" y="33270"/>
                </a:lnTo>
                <a:lnTo>
                  <a:pt x="28829" y="33270"/>
                </a:lnTo>
                <a:lnTo>
                  <a:pt x="38418" y="16635"/>
                </a:lnTo>
                <a:lnTo>
                  <a:pt x="28829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775" tIns="121775" rIns="121775" bIns="1217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E451E1-4103-2419-0AC4-339016B2C767}"/>
              </a:ext>
            </a:extLst>
          </p:cNvPr>
          <p:cNvSpPr txBox="1"/>
          <p:nvPr userDrawn="1"/>
        </p:nvSpPr>
        <p:spPr>
          <a:xfrm>
            <a:off x="3436534" y="3222941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+mn-lt"/>
              </a:rPr>
              <a:t>A</a:t>
            </a:r>
            <a:endParaRPr lang="en-IN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4D722D-9E68-6A2C-AF95-6991262D6504}"/>
              </a:ext>
            </a:extLst>
          </p:cNvPr>
          <p:cNvSpPr txBox="1"/>
          <p:nvPr userDrawn="1"/>
        </p:nvSpPr>
        <p:spPr>
          <a:xfrm>
            <a:off x="8117301" y="3222941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+mn-lt"/>
              </a:rPr>
              <a:t>B</a:t>
            </a:r>
            <a:endParaRPr lang="en-IN" sz="28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2" userDrawn="1">
  <p:cSld name="CUSTOM_37">
    <p:spTree>
      <p:nvGrpSpPr>
        <p:cNvPr id="1" name="Shape 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" name="Google Shape;925;p46"/>
          <p:cNvSpPr>
            <a:spLocks noGrp="1"/>
          </p:cNvSpPr>
          <p:nvPr>
            <p:ph type="title"/>
          </p:nvPr>
        </p:nvSpPr>
        <p:spPr>
          <a:xfrm>
            <a:off x="1258500" y="697267"/>
            <a:ext cx="6437200" cy="128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26" name="Google Shape;926;p46"/>
          <p:cNvSpPr/>
          <p:nvPr/>
        </p:nvSpPr>
        <p:spPr>
          <a:xfrm>
            <a:off x="1663100" y="2902417"/>
            <a:ext cx="5628000" cy="1234000"/>
          </a:xfrm>
          <a:prstGeom prst="roundRect">
            <a:avLst>
              <a:gd name="adj" fmla="val 734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27" name="Google Shape;927;p46"/>
          <p:cNvSpPr/>
          <p:nvPr/>
        </p:nvSpPr>
        <p:spPr>
          <a:xfrm>
            <a:off x="2596700" y="2902417"/>
            <a:ext cx="4694400" cy="1234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28" name="Google Shape;928;p46"/>
          <p:cNvSpPr/>
          <p:nvPr/>
        </p:nvSpPr>
        <p:spPr>
          <a:xfrm>
            <a:off x="2798444" y="3204011"/>
            <a:ext cx="663600" cy="6636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29" name="Google Shape;929;p46"/>
          <p:cNvSpPr/>
          <p:nvPr/>
        </p:nvSpPr>
        <p:spPr>
          <a:xfrm>
            <a:off x="1663100" y="4823851"/>
            <a:ext cx="5628000" cy="1234000"/>
          </a:xfrm>
          <a:prstGeom prst="roundRect">
            <a:avLst>
              <a:gd name="adj" fmla="val 734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30" name="Google Shape;930;p46"/>
          <p:cNvSpPr/>
          <p:nvPr/>
        </p:nvSpPr>
        <p:spPr>
          <a:xfrm>
            <a:off x="1663100" y="4823851"/>
            <a:ext cx="4694400" cy="1234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31" name="Google Shape;931;p46"/>
          <p:cNvSpPr/>
          <p:nvPr/>
        </p:nvSpPr>
        <p:spPr>
          <a:xfrm>
            <a:off x="1894777" y="5125444"/>
            <a:ext cx="663600" cy="6636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32" name="Google Shape;932;p46"/>
          <p:cNvSpPr>
            <a:spLocks noGrp="1"/>
          </p:cNvSpPr>
          <p:nvPr>
            <p:ph type="body" idx="13"/>
          </p:nvPr>
        </p:nvSpPr>
        <p:spPr>
          <a:xfrm>
            <a:off x="3737100" y="3171217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33" name="Google Shape;933;p46"/>
          <p:cNvSpPr>
            <a:spLocks noGrp="1"/>
          </p:cNvSpPr>
          <p:nvPr>
            <p:ph type="body" idx="15"/>
          </p:nvPr>
        </p:nvSpPr>
        <p:spPr>
          <a:xfrm>
            <a:off x="2833433" y="5092651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34" name="Google Shape;934;p46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37" name="Google Shape;937;p46"/>
          <p:cNvGrpSpPr/>
          <p:nvPr/>
        </p:nvGrpSpPr>
        <p:grpSpPr>
          <a:xfrm rot="-5400000">
            <a:off x="7235036" y="1951539"/>
            <a:ext cx="5494787" cy="2954932"/>
            <a:chOff x="317615" y="1251533"/>
            <a:chExt cx="9485219" cy="5100867"/>
          </a:xfrm>
        </p:grpSpPr>
        <p:sp>
          <p:nvSpPr>
            <p:cNvPr id="938" name="Google Shape;938;p46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46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46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46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46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46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46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46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46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46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46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46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7C81437-90A5-A850-9FB6-2CAECBE2876E}"/>
              </a:ext>
            </a:extLst>
          </p:cNvPr>
          <p:cNvSpPr txBox="1"/>
          <p:nvPr userDrawn="1"/>
        </p:nvSpPr>
        <p:spPr>
          <a:xfrm>
            <a:off x="2823910" y="3257807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+mn-lt"/>
              </a:rPr>
              <a:t>A</a:t>
            </a:r>
            <a:endParaRPr lang="en-IN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8A921A-CB07-6B4A-3443-DE0E6327FA70}"/>
              </a:ext>
            </a:extLst>
          </p:cNvPr>
          <p:cNvSpPr txBox="1"/>
          <p:nvPr userDrawn="1"/>
        </p:nvSpPr>
        <p:spPr>
          <a:xfrm>
            <a:off x="1894121" y="5162841"/>
            <a:ext cx="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+mn-lt"/>
              </a:rPr>
              <a:t>B</a:t>
            </a:r>
            <a:endParaRPr lang="en-IN" sz="28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1" userDrawn="1">
  <p:cSld name="CUSTOM_38">
    <p:spTree>
      <p:nvGrpSpPr>
        <p:cNvPr id="1" name="Shape 9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1" name="Google Shape;951;p47"/>
          <p:cNvSpPr/>
          <p:nvPr/>
        </p:nvSpPr>
        <p:spPr>
          <a:xfrm rot="5400000">
            <a:off x="1350779" y="2924443"/>
            <a:ext cx="1767861" cy="1529977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2" name="Google Shape;952;p47"/>
          <p:cNvSpPr>
            <a:spLocks noGrp="1"/>
          </p:cNvSpPr>
          <p:nvPr>
            <p:ph type="title"/>
          </p:nvPr>
        </p:nvSpPr>
        <p:spPr>
          <a:xfrm>
            <a:off x="2198800" y="876517"/>
            <a:ext cx="7794400" cy="16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53" name="Google Shape;953;p47"/>
          <p:cNvSpPr/>
          <p:nvPr/>
        </p:nvSpPr>
        <p:spPr>
          <a:xfrm>
            <a:off x="2198800" y="3065817"/>
            <a:ext cx="7794400" cy="1247200"/>
          </a:xfrm>
          <a:prstGeom prst="roundRect">
            <a:avLst>
              <a:gd name="adj" fmla="val 11978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54" name="Google Shape;954;p47"/>
          <p:cNvSpPr/>
          <p:nvPr/>
        </p:nvSpPr>
        <p:spPr>
          <a:xfrm>
            <a:off x="2198939" y="3065817"/>
            <a:ext cx="3897200" cy="1247200"/>
          </a:xfrm>
          <a:prstGeom prst="roundRect">
            <a:avLst>
              <a:gd name="adj" fmla="val 11978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55" name="Google Shape;955;p47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8" name="Google Shape;958;p47"/>
          <p:cNvSpPr/>
          <p:nvPr/>
        </p:nvSpPr>
        <p:spPr>
          <a:xfrm rot="5400000">
            <a:off x="1435868" y="2839377"/>
            <a:ext cx="502075" cy="434320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9" name="Google Shape;959;p47"/>
          <p:cNvSpPr/>
          <p:nvPr/>
        </p:nvSpPr>
        <p:spPr>
          <a:xfrm rot="6202733">
            <a:off x="10007631" y="2254188"/>
            <a:ext cx="395755" cy="342312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0875E9-40F1-0872-85CC-D7667DE9B7AF}"/>
              </a:ext>
            </a:extLst>
          </p:cNvPr>
          <p:cNvSpPr txBox="1"/>
          <p:nvPr userDrawn="1"/>
        </p:nvSpPr>
        <p:spPr>
          <a:xfrm>
            <a:off x="3282824" y="3415004"/>
            <a:ext cx="1729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0" dirty="0">
                <a:solidFill>
                  <a:schemeClr val="tx1"/>
                </a:solidFill>
                <a:latin typeface="+mn-lt"/>
              </a:rPr>
              <a:t>TRUE</a:t>
            </a:r>
            <a:endParaRPr lang="en-IN" sz="2800" b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164965-71E5-E496-CCE9-D551E93C6037}"/>
              </a:ext>
            </a:extLst>
          </p:cNvPr>
          <p:cNvSpPr txBox="1"/>
          <p:nvPr userDrawn="1"/>
        </p:nvSpPr>
        <p:spPr>
          <a:xfrm>
            <a:off x="7179955" y="3415004"/>
            <a:ext cx="1729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0" dirty="0">
                <a:solidFill>
                  <a:schemeClr val="tx1"/>
                </a:solidFill>
                <a:latin typeface="+mn-lt"/>
              </a:rPr>
              <a:t>FALSE</a:t>
            </a:r>
            <a:endParaRPr lang="en-IN" sz="2800" b="0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2" userDrawn="1">
  <p:cSld name="CUSTOM_39">
    <p:spTree>
      <p:nvGrpSpPr>
        <p:cNvPr id="1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p48"/>
          <p:cNvSpPr/>
          <p:nvPr/>
        </p:nvSpPr>
        <p:spPr>
          <a:xfrm>
            <a:off x="1734500" y="3590400"/>
            <a:ext cx="4420000" cy="12232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63" name="Google Shape;963;p48"/>
          <p:cNvSpPr>
            <a:spLocks noGrp="1"/>
          </p:cNvSpPr>
          <p:nvPr>
            <p:ph type="title"/>
          </p:nvPr>
        </p:nvSpPr>
        <p:spPr>
          <a:xfrm>
            <a:off x="1734500" y="1320500"/>
            <a:ext cx="9276800" cy="12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64" name="Google Shape;964;p48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5" name="Google Shape;965;p48"/>
          <p:cNvSpPr/>
          <p:nvPr/>
        </p:nvSpPr>
        <p:spPr>
          <a:xfrm rot="5400000">
            <a:off x="1971908" y="3873085"/>
            <a:ext cx="760329" cy="657824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6" name="Google Shape;966;p48"/>
          <p:cNvSpPr/>
          <p:nvPr/>
        </p:nvSpPr>
        <p:spPr>
          <a:xfrm>
            <a:off x="6591200" y="3590400"/>
            <a:ext cx="4420000" cy="12232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68" name="Google Shape;968;p48"/>
          <p:cNvSpPr/>
          <p:nvPr/>
        </p:nvSpPr>
        <p:spPr>
          <a:xfrm rot="5400000">
            <a:off x="6828608" y="3873085"/>
            <a:ext cx="760329" cy="657824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69" name="Google Shape;969;p48"/>
          <p:cNvGrpSpPr/>
          <p:nvPr/>
        </p:nvGrpSpPr>
        <p:grpSpPr>
          <a:xfrm rot="-5935865">
            <a:off x="9721031" y="-1232457"/>
            <a:ext cx="3975983" cy="3137453"/>
            <a:chOff x="317615" y="2147067"/>
            <a:chExt cx="4047585" cy="3193956"/>
          </a:xfrm>
        </p:grpSpPr>
        <p:sp>
          <p:nvSpPr>
            <p:cNvPr id="970" name="Google Shape;970;p48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48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" name="Google Shape;972;p48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A795435-5354-EA35-E058-ABA5F0FB0DAA}"/>
              </a:ext>
            </a:extLst>
          </p:cNvPr>
          <p:cNvSpPr txBox="1"/>
          <p:nvPr userDrawn="1"/>
        </p:nvSpPr>
        <p:spPr>
          <a:xfrm>
            <a:off x="2969645" y="3940387"/>
            <a:ext cx="1729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0" dirty="0">
                <a:solidFill>
                  <a:schemeClr val="tx1"/>
                </a:solidFill>
                <a:latin typeface="+mn-lt"/>
              </a:rPr>
              <a:t>TRUE</a:t>
            </a:r>
            <a:endParaRPr lang="en-IN" sz="2800" b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7C027-5B83-08AD-E7EF-9C4E5AB88775}"/>
              </a:ext>
            </a:extLst>
          </p:cNvPr>
          <p:cNvSpPr txBox="1"/>
          <p:nvPr userDrawn="1"/>
        </p:nvSpPr>
        <p:spPr>
          <a:xfrm>
            <a:off x="7826345" y="3940387"/>
            <a:ext cx="1729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0" dirty="0">
                <a:solidFill>
                  <a:schemeClr val="tx1"/>
                </a:solidFill>
                <a:latin typeface="+mn-lt"/>
              </a:rPr>
              <a:t>FALSE</a:t>
            </a:r>
            <a:endParaRPr lang="en-IN" sz="2800" b="0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3" userDrawn="1">
  <p:cSld name="CUSTOM_40">
    <p:bg>
      <p:bgPr>
        <a:solidFill>
          <a:schemeClr val="accent1"/>
        </a:solidFill>
        <a:effectLst/>
      </p:bgPr>
    </p:bg>
    <p:spTree>
      <p:nvGrpSpPr>
        <p:cNvPr id="1" name="Shape 9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4" name="Google Shape;974;p49"/>
          <p:cNvSpPr/>
          <p:nvPr/>
        </p:nvSpPr>
        <p:spPr>
          <a:xfrm rot="-5400000">
            <a:off x="6430793" y="3653203"/>
            <a:ext cx="1435872" cy="1243323"/>
          </a:xfrm>
          <a:custGeom>
            <a:avLst/>
            <a:gdLst/>
            <a:ahLst/>
            <a:cxnLst/>
            <a:rect l="l" t="t" r="r" b="b"/>
            <a:pathLst>
              <a:path w="67666" h="58592" extrusionOk="0">
                <a:moveTo>
                  <a:pt x="16925" y="0"/>
                </a:moveTo>
                <a:lnTo>
                  <a:pt x="0" y="29279"/>
                </a:lnTo>
                <a:lnTo>
                  <a:pt x="16925" y="58591"/>
                </a:lnTo>
                <a:lnTo>
                  <a:pt x="50741" y="58591"/>
                </a:lnTo>
                <a:lnTo>
                  <a:pt x="67665" y="29279"/>
                </a:lnTo>
                <a:lnTo>
                  <a:pt x="5074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5" name="Google Shape;975;p49"/>
          <p:cNvSpPr/>
          <p:nvPr/>
        </p:nvSpPr>
        <p:spPr>
          <a:xfrm rot="-5400000">
            <a:off x="1359893" y="3653203"/>
            <a:ext cx="1435872" cy="1243323"/>
          </a:xfrm>
          <a:custGeom>
            <a:avLst/>
            <a:gdLst/>
            <a:ahLst/>
            <a:cxnLst/>
            <a:rect l="l" t="t" r="r" b="b"/>
            <a:pathLst>
              <a:path w="67666" h="58592" extrusionOk="0">
                <a:moveTo>
                  <a:pt x="16925" y="0"/>
                </a:moveTo>
                <a:lnTo>
                  <a:pt x="0" y="29279"/>
                </a:lnTo>
                <a:lnTo>
                  <a:pt x="16925" y="58591"/>
                </a:lnTo>
                <a:lnTo>
                  <a:pt x="50741" y="58591"/>
                </a:lnTo>
                <a:lnTo>
                  <a:pt x="67665" y="29279"/>
                </a:lnTo>
                <a:lnTo>
                  <a:pt x="5074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6" name="Google Shape;976;p49"/>
          <p:cNvSpPr/>
          <p:nvPr/>
        </p:nvSpPr>
        <p:spPr>
          <a:xfrm>
            <a:off x="2699484" y="3611467"/>
            <a:ext cx="3256800" cy="1326800"/>
          </a:xfrm>
          <a:prstGeom prst="roundRect">
            <a:avLst>
              <a:gd name="adj" fmla="val 11978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78" name="Google Shape;978;p49"/>
          <p:cNvSpPr/>
          <p:nvPr/>
        </p:nvSpPr>
        <p:spPr>
          <a:xfrm>
            <a:off x="1685617" y="3962100"/>
            <a:ext cx="784432" cy="625544"/>
          </a:xfrm>
          <a:custGeom>
            <a:avLst/>
            <a:gdLst/>
            <a:ahLst/>
            <a:cxnLst/>
            <a:rect l="l" t="t" r="r" b="b"/>
            <a:pathLst>
              <a:path w="36440" h="29059" extrusionOk="0">
                <a:moveTo>
                  <a:pt x="30766" y="0"/>
                </a:moveTo>
                <a:lnTo>
                  <a:pt x="13056" y="17710"/>
                </a:lnTo>
                <a:lnTo>
                  <a:pt x="5675" y="10328"/>
                </a:lnTo>
                <a:lnTo>
                  <a:pt x="0" y="16002"/>
                </a:lnTo>
                <a:lnTo>
                  <a:pt x="13056" y="29058"/>
                </a:lnTo>
                <a:lnTo>
                  <a:pt x="36440" y="5675"/>
                </a:lnTo>
                <a:lnTo>
                  <a:pt x="30766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9" name="Google Shape;979;p49"/>
          <p:cNvSpPr/>
          <p:nvPr/>
        </p:nvSpPr>
        <p:spPr>
          <a:xfrm>
            <a:off x="6836052" y="3962113"/>
            <a:ext cx="625375" cy="625488"/>
          </a:xfrm>
          <a:custGeom>
            <a:avLst/>
            <a:gdLst/>
            <a:ahLst/>
            <a:cxnLst/>
            <a:rect l="l" t="t" r="r" b="b"/>
            <a:pathLst>
              <a:path w="40425" h="40441" extrusionOk="0">
                <a:moveTo>
                  <a:pt x="8705" y="0"/>
                </a:moveTo>
                <a:lnTo>
                  <a:pt x="1" y="8705"/>
                </a:lnTo>
                <a:lnTo>
                  <a:pt x="11517" y="20221"/>
                </a:lnTo>
                <a:lnTo>
                  <a:pt x="1" y="31720"/>
                </a:lnTo>
                <a:lnTo>
                  <a:pt x="8705" y="40441"/>
                </a:lnTo>
                <a:lnTo>
                  <a:pt x="20221" y="28925"/>
                </a:lnTo>
                <a:lnTo>
                  <a:pt x="31720" y="40441"/>
                </a:lnTo>
                <a:lnTo>
                  <a:pt x="40424" y="31720"/>
                </a:lnTo>
                <a:lnTo>
                  <a:pt x="28925" y="20221"/>
                </a:lnTo>
                <a:lnTo>
                  <a:pt x="40424" y="8705"/>
                </a:lnTo>
                <a:lnTo>
                  <a:pt x="31720" y="0"/>
                </a:lnTo>
                <a:lnTo>
                  <a:pt x="20221" y="11517"/>
                </a:lnTo>
                <a:lnTo>
                  <a:pt x="8705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0" name="Google Shape;980;p49"/>
          <p:cNvSpPr/>
          <p:nvPr/>
        </p:nvSpPr>
        <p:spPr>
          <a:xfrm>
            <a:off x="7770384" y="3611467"/>
            <a:ext cx="3256800" cy="1326800"/>
          </a:xfrm>
          <a:prstGeom prst="roundRect">
            <a:avLst>
              <a:gd name="adj" fmla="val 11978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82" name="Google Shape;982;p49"/>
          <p:cNvSpPr>
            <a:spLocks noGrp="1"/>
          </p:cNvSpPr>
          <p:nvPr>
            <p:ph type="title"/>
          </p:nvPr>
        </p:nvSpPr>
        <p:spPr>
          <a:xfrm>
            <a:off x="1456167" y="1250333"/>
            <a:ext cx="9571200" cy="103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83" name="Google Shape;983;p49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C2DCE5-AA20-9CB6-7595-5BC44FD91E8C}"/>
              </a:ext>
            </a:extLst>
          </p:cNvPr>
          <p:cNvSpPr txBox="1"/>
          <p:nvPr userDrawn="1"/>
        </p:nvSpPr>
        <p:spPr>
          <a:xfrm>
            <a:off x="8534069" y="4013247"/>
            <a:ext cx="1729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0" dirty="0">
                <a:solidFill>
                  <a:schemeClr val="tx1"/>
                </a:solidFill>
                <a:latin typeface="+mn-lt"/>
              </a:rPr>
              <a:t>FALSE</a:t>
            </a:r>
            <a:endParaRPr lang="en-IN" sz="2800" b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941A7D-FF6F-153B-7725-D5700A781D54}"/>
              </a:ext>
            </a:extLst>
          </p:cNvPr>
          <p:cNvSpPr txBox="1"/>
          <p:nvPr userDrawn="1"/>
        </p:nvSpPr>
        <p:spPr>
          <a:xfrm>
            <a:off x="3463169" y="4013247"/>
            <a:ext cx="1729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0" dirty="0">
                <a:solidFill>
                  <a:schemeClr val="tx1"/>
                </a:solidFill>
                <a:latin typeface="+mn-lt"/>
              </a:rPr>
              <a:t>TRUE</a:t>
            </a:r>
            <a:endParaRPr lang="en-IN" sz="2800" b="0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Divider v1">
  <p:cSld name="CUSTOM_43">
    <p:spTree>
      <p:nvGrpSpPr>
        <p:cNvPr id="1" name="Shape 9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5" name="Google Shape;985;p50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86" name="Google Shape;986;p50"/>
          <p:cNvGrpSpPr/>
          <p:nvPr/>
        </p:nvGrpSpPr>
        <p:grpSpPr>
          <a:xfrm>
            <a:off x="3564303" y="5689172"/>
            <a:ext cx="5494787" cy="2954932"/>
            <a:chOff x="317615" y="1251533"/>
            <a:chExt cx="9485219" cy="5100867"/>
          </a:xfrm>
        </p:grpSpPr>
        <p:sp>
          <p:nvSpPr>
            <p:cNvPr id="987" name="Google Shape;987;p50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50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50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50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50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50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50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50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50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50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50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50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99" name="Google Shape;999;p50"/>
          <p:cNvGrpSpPr/>
          <p:nvPr/>
        </p:nvGrpSpPr>
        <p:grpSpPr>
          <a:xfrm>
            <a:off x="3564303" y="-1829861"/>
            <a:ext cx="5494787" cy="2954932"/>
            <a:chOff x="317615" y="1251533"/>
            <a:chExt cx="9485219" cy="5100867"/>
          </a:xfrm>
        </p:grpSpPr>
        <p:sp>
          <p:nvSpPr>
            <p:cNvPr id="1000" name="Google Shape;1000;p50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50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50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50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50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50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50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50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50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50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50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50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12" name="Google Shape;1012;p50"/>
          <p:cNvSpPr>
            <a:spLocks noGrp="1"/>
          </p:cNvSpPr>
          <p:nvPr>
            <p:ph type="title"/>
          </p:nvPr>
        </p:nvSpPr>
        <p:spPr>
          <a:xfrm>
            <a:off x="914100" y="1815367"/>
            <a:ext cx="10795200" cy="256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Divider v2">
  <p:cSld name="CUSTOM_44">
    <p:spTree>
      <p:nvGrpSpPr>
        <p:cNvPr id="1" name="Shape 10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" name="Google Shape;1014;p51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15" name="Google Shape;1015;p51"/>
          <p:cNvGrpSpPr/>
          <p:nvPr/>
        </p:nvGrpSpPr>
        <p:grpSpPr>
          <a:xfrm rot="-5400000">
            <a:off x="7203248" y="1842027"/>
            <a:ext cx="5895063" cy="3170188"/>
            <a:chOff x="317615" y="1251533"/>
            <a:chExt cx="9485219" cy="5100867"/>
          </a:xfrm>
        </p:grpSpPr>
        <p:sp>
          <p:nvSpPr>
            <p:cNvPr id="1016" name="Google Shape;1016;p51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51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51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51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51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51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51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51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" name="Google Shape;1024;p51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" name="Google Shape;1025;p51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51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51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8075" tIns="98075" rIns="98075" bIns="980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28" name="Google Shape;1028;p51"/>
          <p:cNvSpPr>
            <a:spLocks noGrp="1"/>
          </p:cNvSpPr>
          <p:nvPr>
            <p:ph type="title"/>
          </p:nvPr>
        </p:nvSpPr>
        <p:spPr>
          <a:xfrm>
            <a:off x="914100" y="1879400"/>
            <a:ext cx="7444800" cy="256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and Icons v1">
  <p:cSld name="CUSTOM_45">
    <p:spTree>
      <p:nvGrpSpPr>
        <p:cNvPr id="1" name="Shape 10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Google Shape;1030;p52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1" name="Google Shape;1031;p52"/>
          <p:cNvSpPr>
            <a:spLocks noGrp="1"/>
          </p:cNvSpPr>
          <p:nvPr>
            <p:ph type="pic" idx="12"/>
          </p:nvPr>
        </p:nvSpPr>
        <p:spPr>
          <a:xfrm>
            <a:off x="1158300" y="1477767"/>
            <a:ext cx="558800" cy="55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32" name="Google Shape;1032;p52"/>
          <p:cNvSpPr>
            <a:spLocks noGrp="1"/>
          </p:cNvSpPr>
          <p:nvPr>
            <p:ph type="pic" idx="22"/>
          </p:nvPr>
        </p:nvSpPr>
        <p:spPr>
          <a:xfrm>
            <a:off x="6446967" y="1477767"/>
            <a:ext cx="558800" cy="558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grpSp>
        <p:nvGrpSpPr>
          <p:cNvPr id="1033" name="Google Shape;1033;p52"/>
          <p:cNvGrpSpPr/>
          <p:nvPr/>
        </p:nvGrpSpPr>
        <p:grpSpPr>
          <a:xfrm rot="-5935865">
            <a:off x="9721031" y="-1232457"/>
            <a:ext cx="3975983" cy="3137453"/>
            <a:chOff x="317615" y="2147067"/>
            <a:chExt cx="4047585" cy="3193956"/>
          </a:xfrm>
        </p:grpSpPr>
        <p:sp>
          <p:nvSpPr>
            <p:cNvPr id="1034" name="Google Shape;1034;p52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52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52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7" name="Google Shape;1037;p52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38" name="Google Shape;1038;p52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39" name="Google Shape;1039;p52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and Icons v2">
  <p:cSld name="CUSTOM_46">
    <p:spTree>
      <p:nvGrpSpPr>
        <p:cNvPr id="1" name="Shape 10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Google Shape;1041;p53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42" name="Google Shape;1042;p53"/>
          <p:cNvGrpSpPr/>
          <p:nvPr/>
        </p:nvGrpSpPr>
        <p:grpSpPr>
          <a:xfrm>
            <a:off x="10706304" y="5642341"/>
            <a:ext cx="1401679" cy="1106067"/>
            <a:chOff x="317615" y="2147067"/>
            <a:chExt cx="4047585" cy="3193956"/>
          </a:xfrm>
        </p:grpSpPr>
        <p:sp>
          <p:nvSpPr>
            <p:cNvPr id="1043" name="Google Shape;1043;p53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86325" tIns="86325" rIns="86325" bIns="863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53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86325" tIns="86325" rIns="86325" bIns="863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53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86325" tIns="86325" rIns="86325" bIns="863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46" name="Google Shape;1046;p53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7" name="Google Shape;1047;p53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48" name="Google Shape;1048;p53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and Icons v3">
  <p:cSld name="CUSTOM_47">
    <p:spTree>
      <p:nvGrpSpPr>
        <p:cNvPr id="1" name="Shape 10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Google Shape;1050;p54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1" name="Google Shape;1051;p54"/>
          <p:cNvSpPr/>
          <p:nvPr/>
        </p:nvSpPr>
        <p:spPr>
          <a:xfrm>
            <a:off x="911467" y="1677300"/>
            <a:ext cx="5316000" cy="4700800"/>
          </a:xfrm>
          <a:prstGeom prst="roundRect">
            <a:avLst>
              <a:gd name="adj" fmla="val 4767"/>
            </a:avLst>
          </a:prstGeom>
          <a:solidFill>
            <a:srgbClr val="9FE4D4">
              <a:alpha val="24050"/>
            </a:srgbClr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052" name="Google Shape;1052;p54"/>
          <p:cNvSpPr/>
          <p:nvPr/>
        </p:nvSpPr>
        <p:spPr>
          <a:xfrm>
            <a:off x="1085983" y="1802400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053" name="Google Shape;1053;p54"/>
          <p:cNvSpPr/>
          <p:nvPr/>
        </p:nvSpPr>
        <p:spPr>
          <a:xfrm>
            <a:off x="6419767" y="1677300"/>
            <a:ext cx="5316000" cy="4700800"/>
          </a:xfrm>
          <a:prstGeom prst="roundRect">
            <a:avLst>
              <a:gd name="adj" fmla="val 4767"/>
            </a:avLst>
          </a:prstGeom>
          <a:solidFill>
            <a:srgbClr val="9FE4D4">
              <a:alpha val="24050"/>
            </a:srgbClr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054" name="Google Shape;1054;p54"/>
          <p:cNvSpPr/>
          <p:nvPr/>
        </p:nvSpPr>
        <p:spPr>
          <a:xfrm>
            <a:off x="6594283" y="1802400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grpSp>
        <p:nvGrpSpPr>
          <p:cNvPr id="1055" name="Google Shape;1055;p54"/>
          <p:cNvGrpSpPr/>
          <p:nvPr/>
        </p:nvGrpSpPr>
        <p:grpSpPr>
          <a:xfrm>
            <a:off x="10316407" y="-598675"/>
            <a:ext cx="2281195" cy="1226759"/>
            <a:chOff x="317615" y="1251533"/>
            <a:chExt cx="9485219" cy="5100867"/>
          </a:xfrm>
        </p:grpSpPr>
        <p:sp>
          <p:nvSpPr>
            <p:cNvPr id="1056" name="Google Shape;1056;p54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" name="Google Shape;1057;p54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" name="Google Shape;1058;p54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" name="Google Shape;1059;p54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" name="Google Shape;1060;p54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" name="Google Shape;1061;p54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" name="Google Shape;1062;p54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" name="Google Shape;1063;p54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" name="Google Shape;1064;p54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" name="Google Shape;1065;p54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" name="Google Shape;1066;p54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" name="Google Shape;1067;p54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68" name="Google Shape;1068;p54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69" name="Google Shape;1069;p54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70" name="Google Shape;1070;p54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and Icons v4">
  <p:cSld name="CUSTOM_48">
    <p:spTree>
      <p:nvGrpSpPr>
        <p:cNvPr id="1" name="Shape 10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2" name="Google Shape;1072;p55"/>
          <p:cNvGrpSpPr/>
          <p:nvPr/>
        </p:nvGrpSpPr>
        <p:grpSpPr>
          <a:xfrm>
            <a:off x="-1388597" y="4567439"/>
            <a:ext cx="5494787" cy="2954932"/>
            <a:chOff x="317615" y="1251533"/>
            <a:chExt cx="9485219" cy="5100867"/>
          </a:xfrm>
        </p:grpSpPr>
        <p:sp>
          <p:nvSpPr>
            <p:cNvPr id="1073" name="Google Shape;1073;p55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" name="Google Shape;1074;p55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" name="Google Shape;1075;p55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" name="Google Shape;1076;p55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" name="Google Shape;1077;p55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" name="Google Shape;1078;p55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" name="Google Shape;1079;p55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" name="Google Shape;1080;p55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" name="Google Shape;1081;p55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" name="Google Shape;1082;p55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" name="Google Shape;1083;p55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" name="Google Shape;1084;p55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85" name="Google Shape;1085;p55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086" name="Google Shape;1086;p55"/>
          <p:cNvCxnSpPr/>
          <p:nvPr/>
        </p:nvCxnSpPr>
        <p:spPr>
          <a:xfrm>
            <a:off x="5677300" y="3445800"/>
            <a:ext cx="6073600" cy="0"/>
          </a:xfrm>
          <a:prstGeom prst="straightConnector1">
            <a:avLst/>
          </a:prstGeom>
          <a:noFill/>
          <a:ln w="9525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87" name="Google Shape;1087;p55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88" name="Google Shape;1088;p55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89" name="Google Shape;1089;p55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 and Icons v1">
  <p:cSld name="CUSTOM_49">
    <p:spTree>
      <p:nvGrpSpPr>
        <p:cNvPr id="1" name="Shape 1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" name="Google Shape;1091;p56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92" name="Google Shape;1092;p56"/>
          <p:cNvGrpSpPr/>
          <p:nvPr/>
        </p:nvGrpSpPr>
        <p:grpSpPr>
          <a:xfrm>
            <a:off x="7935269" y="-2156328"/>
            <a:ext cx="5494787" cy="2954932"/>
            <a:chOff x="317615" y="1251533"/>
            <a:chExt cx="9485219" cy="5100867"/>
          </a:xfrm>
        </p:grpSpPr>
        <p:sp>
          <p:nvSpPr>
            <p:cNvPr id="1093" name="Google Shape;1093;p56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" name="Google Shape;1094;p56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" name="Google Shape;1095;p56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" name="Google Shape;1096;p56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" name="Google Shape;1097;p56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" name="Google Shape;1098;p56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" name="Google Shape;1099;p56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56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56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56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56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56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05" name="Google Shape;1105;p56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06" name="Google Shape;1106;p56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07" name="Google Shape;1107;p56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Columns and Icons v1">
  <p:cSld name="CUSTOM_50">
    <p:spTree>
      <p:nvGrpSpPr>
        <p:cNvPr id="1" name="Shape 1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9" name="Google Shape;1109;p57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0" name="Google Shape;1110;p57"/>
          <p:cNvSpPr/>
          <p:nvPr/>
        </p:nvSpPr>
        <p:spPr>
          <a:xfrm>
            <a:off x="895600" y="1557397"/>
            <a:ext cx="5362800" cy="2352000"/>
          </a:xfrm>
          <a:prstGeom prst="roundRect">
            <a:avLst>
              <a:gd name="adj" fmla="val 323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2350" tIns="92350" rIns="92350" bIns="92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13"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111" name="Google Shape;1111;p57"/>
          <p:cNvSpPr/>
          <p:nvPr/>
        </p:nvSpPr>
        <p:spPr>
          <a:xfrm>
            <a:off x="6372967" y="1557397"/>
            <a:ext cx="5362800" cy="2352000"/>
          </a:xfrm>
          <a:prstGeom prst="roundRect">
            <a:avLst>
              <a:gd name="adj" fmla="val 323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2350" tIns="92350" rIns="92350" bIns="92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13"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112" name="Google Shape;1112;p57"/>
          <p:cNvSpPr/>
          <p:nvPr/>
        </p:nvSpPr>
        <p:spPr>
          <a:xfrm>
            <a:off x="895600" y="4049197"/>
            <a:ext cx="5362800" cy="2352000"/>
          </a:xfrm>
          <a:prstGeom prst="roundRect">
            <a:avLst>
              <a:gd name="adj" fmla="val 323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2350" tIns="92350" rIns="92350" bIns="92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13"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113" name="Google Shape;1113;p57"/>
          <p:cNvSpPr/>
          <p:nvPr/>
        </p:nvSpPr>
        <p:spPr>
          <a:xfrm>
            <a:off x="6372967" y="4049197"/>
            <a:ext cx="5362800" cy="2352000"/>
          </a:xfrm>
          <a:prstGeom prst="roundRect">
            <a:avLst>
              <a:gd name="adj" fmla="val 323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2350" tIns="92350" rIns="92350" bIns="92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13">
              <a:latin typeface="+mn-lt"/>
              <a:ea typeface="+mn-lt"/>
              <a:cs typeface="+mn-lt"/>
              <a:sym typeface="+mn-lt"/>
            </a:endParaRPr>
          </a:p>
        </p:txBody>
      </p:sp>
      <p:grpSp>
        <p:nvGrpSpPr>
          <p:cNvPr id="1114" name="Google Shape;1114;p57"/>
          <p:cNvGrpSpPr/>
          <p:nvPr/>
        </p:nvGrpSpPr>
        <p:grpSpPr>
          <a:xfrm>
            <a:off x="10316407" y="-598675"/>
            <a:ext cx="2281195" cy="1226759"/>
            <a:chOff x="317615" y="1251533"/>
            <a:chExt cx="9485219" cy="5100867"/>
          </a:xfrm>
        </p:grpSpPr>
        <p:sp>
          <p:nvSpPr>
            <p:cNvPr id="1115" name="Google Shape;1115;p57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" name="Google Shape;1116;p57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57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57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57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" name="Google Shape;1120;p57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57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" name="Google Shape;1122;p57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57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57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57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57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27" name="Google Shape;1127;p57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28" name="Google Shape;1128;p57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29" name="Google Shape;1129;p57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 and Icons and Image">
  <p:cSld name="CUSTOM_51">
    <p:spTree>
      <p:nvGrpSpPr>
        <p:cNvPr id="1" name="Shape 1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" name="Google Shape;1131;p58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2" name="Google Shape;1132;p58"/>
          <p:cNvSpPr/>
          <p:nvPr/>
        </p:nvSpPr>
        <p:spPr>
          <a:xfrm>
            <a:off x="895600" y="1557397"/>
            <a:ext cx="5362800" cy="2352000"/>
          </a:xfrm>
          <a:prstGeom prst="roundRect">
            <a:avLst>
              <a:gd name="adj" fmla="val 3234"/>
            </a:avLst>
          </a:prstGeom>
          <a:solidFill>
            <a:srgbClr val="9FE4D4">
              <a:alpha val="24050"/>
            </a:srgbClr>
          </a:solidFill>
          <a:ln>
            <a:noFill/>
          </a:ln>
        </p:spPr>
        <p:txBody>
          <a:bodyPr spcFirstLastPara="1" wrap="square" lIns="92350" tIns="92350" rIns="92350" bIns="92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13"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133" name="Google Shape;1133;p58"/>
          <p:cNvSpPr/>
          <p:nvPr/>
        </p:nvSpPr>
        <p:spPr>
          <a:xfrm>
            <a:off x="6372967" y="1557397"/>
            <a:ext cx="5362800" cy="2352000"/>
          </a:xfrm>
          <a:prstGeom prst="roundRect">
            <a:avLst>
              <a:gd name="adj" fmla="val 3234"/>
            </a:avLst>
          </a:prstGeom>
          <a:solidFill>
            <a:srgbClr val="9FE4D4">
              <a:alpha val="24050"/>
            </a:srgbClr>
          </a:solidFill>
          <a:ln>
            <a:noFill/>
          </a:ln>
        </p:spPr>
        <p:txBody>
          <a:bodyPr spcFirstLastPara="1" wrap="square" lIns="92350" tIns="92350" rIns="92350" bIns="92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13"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134" name="Google Shape;1134;p58"/>
          <p:cNvSpPr/>
          <p:nvPr/>
        </p:nvSpPr>
        <p:spPr>
          <a:xfrm>
            <a:off x="895600" y="4049197"/>
            <a:ext cx="5362800" cy="2352000"/>
          </a:xfrm>
          <a:prstGeom prst="roundRect">
            <a:avLst>
              <a:gd name="adj" fmla="val 3234"/>
            </a:avLst>
          </a:prstGeom>
          <a:solidFill>
            <a:srgbClr val="9FE4D4">
              <a:alpha val="24050"/>
            </a:srgbClr>
          </a:solidFill>
          <a:ln>
            <a:noFill/>
          </a:ln>
        </p:spPr>
        <p:txBody>
          <a:bodyPr spcFirstLastPara="1" wrap="square" lIns="92350" tIns="92350" rIns="92350" bIns="92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13">
              <a:latin typeface="+mn-lt"/>
              <a:ea typeface="+mn-lt"/>
              <a:cs typeface="+mn-lt"/>
              <a:sym typeface="+mn-lt"/>
            </a:endParaRPr>
          </a:p>
        </p:txBody>
      </p:sp>
      <p:grpSp>
        <p:nvGrpSpPr>
          <p:cNvPr id="1135" name="Google Shape;1135;p58"/>
          <p:cNvGrpSpPr/>
          <p:nvPr/>
        </p:nvGrpSpPr>
        <p:grpSpPr>
          <a:xfrm>
            <a:off x="10316407" y="-598675"/>
            <a:ext cx="2281195" cy="1226759"/>
            <a:chOff x="317615" y="1251533"/>
            <a:chExt cx="9485219" cy="5100867"/>
          </a:xfrm>
        </p:grpSpPr>
        <p:sp>
          <p:nvSpPr>
            <p:cNvPr id="1136" name="Google Shape;1136;p58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58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58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58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58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58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58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58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58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58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58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58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48" name="Google Shape;1148;p58"/>
          <p:cNvSpPr>
            <a:spLocks noGrp="1"/>
          </p:cNvSpPr>
          <p:nvPr>
            <p:ph type="pic" idx="12"/>
          </p:nvPr>
        </p:nvSpPr>
        <p:spPr>
          <a:xfrm>
            <a:off x="6361933" y="4056267"/>
            <a:ext cx="5362800" cy="2321600"/>
          </a:xfrm>
          <a:prstGeom prst="roundRect">
            <a:avLst>
              <a:gd name="adj" fmla="val 6303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49" name="Google Shape;1149;p58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50" name="Google Shape;1150;p58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51" name="Google Shape;1151;p58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Columns and Icons v2">
  <p:cSld name="CUSTOM_52">
    <p:spTree>
      <p:nvGrpSpPr>
        <p:cNvPr id="1" name="Shape 1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3" name="Google Shape;1153;p59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4" name="Google Shape;1154;p59"/>
          <p:cNvSpPr/>
          <p:nvPr/>
        </p:nvSpPr>
        <p:spPr>
          <a:xfrm>
            <a:off x="895600" y="1557403"/>
            <a:ext cx="10840000" cy="4843600"/>
          </a:xfrm>
          <a:prstGeom prst="roundRect">
            <a:avLst>
              <a:gd name="adj" fmla="val 3234"/>
            </a:avLst>
          </a:prstGeom>
          <a:solidFill>
            <a:srgbClr val="9FE4D4">
              <a:alpha val="24050"/>
            </a:srgbClr>
          </a:solidFill>
          <a:ln>
            <a:noFill/>
          </a:ln>
        </p:spPr>
        <p:txBody>
          <a:bodyPr spcFirstLastPara="1" wrap="square" lIns="92350" tIns="92350" rIns="92350" bIns="923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13"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1155" name="Google Shape;1155;p59"/>
          <p:cNvCxnSpPr>
            <a:stCxn id="1154" idx="1"/>
            <a:endCxn id="1154" idx="3"/>
          </p:cNvCxnSpPr>
          <p:nvPr/>
        </p:nvCxnSpPr>
        <p:spPr>
          <a:xfrm>
            <a:off x="895600" y="3979203"/>
            <a:ext cx="108400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56" name="Google Shape;1156;p59"/>
          <p:cNvCxnSpPr>
            <a:stCxn id="1154" idx="2"/>
          </p:cNvCxnSpPr>
          <p:nvPr/>
        </p:nvCxnSpPr>
        <p:spPr>
          <a:xfrm rot="10800000" flipH="1">
            <a:off x="6315600" y="1557403"/>
            <a:ext cx="8800" cy="484360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157" name="Google Shape;1157;p59"/>
          <p:cNvGrpSpPr/>
          <p:nvPr/>
        </p:nvGrpSpPr>
        <p:grpSpPr>
          <a:xfrm rot="-5976944">
            <a:off x="9747411" y="-1512023"/>
            <a:ext cx="3976357" cy="3137751"/>
            <a:chOff x="317615" y="2147067"/>
            <a:chExt cx="4047585" cy="3193956"/>
          </a:xfrm>
        </p:grpSpPr>
        <p:sp>
          <p:nvSpPr>
            <p:cNvPr id="1158" name="Google Shape;1158;p59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" name="Google Shape;1159;p59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59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244800" tIns="244800" rIns="244800" bIns="2448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61" name="Google Shape;1161;p59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2" name="Google Shape;1162;p59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63" name="Google Shape;1163;p59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Columns and Icons v3">
  <p:cSld name="CUSTOM_53">
    <p:spTree>
      <p:nvGrpSpPr>
        <p:cNvPr id="1" name="Shape 1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5" name="Google Shape;1165;p60"/>
          <p:cNvSpPr/>
          <p:nvPr/>
        </p:nvSpPr>
        <p:spPr>
          <a:xfrm>
            <a:off x="-273567" y="0"/>
            <a:ext cx="722800" cy="6858000"/>
          </a:xfrm>
          <a:prstGeom prst="roundRect">
            <a:avLst>
              <a:gd name="adj" fmla="val 16667"/>
            </a:avLst>
          </a:prstGeom>
          <a:solidFill>
            <a:srgbClr val="0A010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6" name="Google Shape;1166;p60"/>
          <p:cNvSpPr/>
          <p:nvPr/>
        </p:nvSpPr>
        <p:spPr>
          <a:xfrm rot="5400000">
            <a:off x="1071696" y="1751613"/>
            <a:ext cx="464181" cy="401721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7" name="Google Shape;1167;p60"/>
          <p:cNvSpPr/>
          <p:nvPr/>
        </p:nvSpPr>
        <p:spPr>
          <a:xfrm rot="5400000">
            <a:off x="6533796" y="1751613"/>
            <a:ext cx="464181" cy="401721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8" name="Google Shape;1168;p60"/>
          <p:cNvSpPr/>
          <p:nvPr/>
        </p:nvSpPr>
        <p:spPr>
          <a:xfrm rot="5400000">
            <a:off x="1075829" y="4243413"/>
            <a:ext cx="464181" cy="401721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9" name="Google Shape;1169;p60"/>
          <p:cNvSpPr/>
          <p:nvPr/>
        </p:nvSpPr>
        <p:spPr>
          <a:xfrm rot="5400000">
            <a:off x="6533796" y="4243413"/>
            <a:ext cx="464181" cy="401721"/>
          </a:xfrm>
          <a:custGeom>
            <a:avLst/>
            <a:gdLst/>
            <a:ahLst/>
            <a:cxnLst/>
            <a:rect l="l" t="t" r="r" b="b"/>
            <a:pathLst>
              <a:path w="67665" h="58560" extrusionOk="0">
                <a:moveTo>
                  <a:pt x="16924" y="1"/>
                </a:moveTo>
                <a:lnTo>
                  <a:pt x="0" y="29280"/>
                </a:lnTo>
                <a:lnTo>
                  <a:pt x="16924" y="58560"/>
                </a:lnTo>
                <a:lnTo>
                  <a:pt x="50741" y="58560"/>
                </a:lnTo>
                <a:lnTo>
                  <a:pt x="67665" y="29280"/>
                </a:lnTo>
                <a:lnTo>
                  <a:pt x="5074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95375" tIns="195375" rIns="195375" bIns="1953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0" name="Google Shape;1170;p60"/>
          <p:cNvSpPr>
            <a:spLocks noGrp="1"/>
          </p:cNvSpPr>
          <p:nvPr>
            <p:ph type="title"/>
          </p:nvPr>
        </p:nvSpPr>
        <p:spPr>
          <a:xfrm>
            <a:off x="1898033" y="495933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71" name="Google Shape;1171;p60"/>
          <p:cNvSpPr>
            <a:spLocks noGrp="1"/>
          </p:cNvSpPr>
          <p:nvPr>
            <p:ph type="body" idx="13"/>
          </p:nvPr>
        </p:nvSpPr>
        <p:spPr>
          <a:xfrm>
            <a:off x="1898033" y="1317000"/>
            <a:ext cx="48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72" name="Google Shape;1172;p60"/>
          <p:cNvSpPr>
            <a:spLocks noGrp="1"/>
          </p:cNvSpPr>
          <p:nvPr>
            <p:ph type="body" idx="14"/>
          </p:nvPr>
        </p:nvSpPr>
        <p:spPr>
          <a:xfrm>
            <a:off x="1898033" y="2138067"/>
            <a:ext cx="4852800" cy="422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items on timeline 1">
  <p:cSld name="CUSTOM_18">
    <p:spTree>
      <p:nvGrpSpPr>
        <p:cNvPr id="1" name="Shape 1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4" name="Google Shape;1174;p61"/>
          <p:cNvSpPr>
            <a:spLocks noGrp="1"/>
          </p:cNvSpPr>
          <p:nvPr>
            <p:ph type="title"/>
          </p:nvPr>
        </p:nvSpPr>
        <p:spPr>
          <a:xfrm>
            <a:off x="415600" y="449967"/>
            <a:ext cx="11360800" cy="7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175" name="Google Shape;1175;p61"/>
          <p:cNvGrpSpPr/>
          <p:nvPr/>
        </p:nvGrpSpPr>
        <p:grpSpPr>
          <a:xfrm>
            <a:off x="3348603" y="5033039"/>
            <a:ext cx="5494787" cy="2954932"/>
            <a:chOff x="317615" y="1251533"/>
            <a:chExt cx="9485219" cy="5100867"/>
          </a:xfrm>
        </p:grpSpPr>
        <p:sp>
          <p:nvSpPr>
            <p:cNvPr id="1176" name="Google Shape;1176;p61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61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61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61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61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61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61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61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61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61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61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61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88" name="Google Shape;1188;p61"/>
          <p:cNvSpPr>
            <a:spLocks noGrp="1"/>
          </p:cNvSpPr>
          <p:nvPr>
            <p:ph type="body" idx="13"/>
          </p:nvPr>
        </p:nvSpPr>
        <p:spPr>
          <a:xfrm>
            <a:off x="470400" y="2169600"/>
            <a:ext cx="2452800" cy="67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89" name="Google Shape;1189;p61"/>
          <p:cNvSpPr>
            <a:spLocks noGrp="1"/>
          </p:cNvSpPr>
          <p:nvPr>
            <p:ph type="body" idx="17"/>
          </p:nvPr>
        </p:nvSpPr>
        <p:spPr>
          <a:xfrm>
            <a:off x="470400" y="2991633"/>
            <a:ext cx="2452800" cy="300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0" name="Google Shape;1190;p61"/>
          <p:cNvSpPr>
            <a:spLocks noGrp="1"/>
          </p:cNvSpPr>
          <p:nvPr>
            <p:ph type="body" idx="14"/>
          </p:nvPr>
        </p:nvSpPr>
        <p:spPr>
          <a:xfrm>
            <a:off x="3513600" y="2169600"/>
            <a:ext cx="2452800" cy="67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1" name="Google Shape;1191;p61"/>
          <p:cNvSpPr>
            <a:spLocks noGrp="1"/>
          </p:cNvSpPr>
          <p:nvPr>
            <p:ph type="body" idx="18"/>
          </p:nvPr>
        </p:nvSpPr>
        <p:spPr>
          <a:xfrm>
            <a:off x="3513600" y="2991633"/>
            <a:ext cx="2452800" cy="300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2" name="Google Shape;1192;p61"/>
          <p:cNvSpPr>
            <a:spLocks noGrp="1"/>
          </p:cNvSpPr>
          <p:nvPr>
            <p:ph type="body" idx="15"/>
          </p:nvPr>
        </p:nvSpPr>
        <p:spPr>
          <a:xfrm>
            <a:off x="6556800" y="2169600"/>
            <a:ext cx="2452800" cy="67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3" name="Google Shape;1193;p61"/>
          <p:cNvSpPr>
            <a:spLocks noGrp="1"/>
          </p:cNvSpPr>
          <p:nvPr>
            <p:ph type="body" idx="23"/>
          </p:nvPr>
        </p:nvSpPr>
        <p:spPr>
          <a:xfrm>
            <a:off x="6556800" y="2991633"/>
            <a:ext cx="2452800" cy="300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4" name="Google Shape;1194;p61"/>
          <p:cNvSpPr>
            <a:spLocks noGrp="1"/>
          </p:cNvSpPr>
          <p:nvPr>
            <p:ph type="body" idx="16"/>
          </p:nvPr>
        </p:nvSpPr>
        <p:spPr>
          <a:xfrm>
            <a:off x="9600000" y="2169600"/>
            <a:ext cx="2452800" cy="676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5" name="Google Shape;1195;p61"/>
          <p:cNvSpPr>
            <a:spLocks noGrp="1"/>
          </p:cNvSpPr>
          <p:nvPr>
            <p:ph type="body" idx="24"/>
          </p:nvPr>
        </p:nvSpPr>
        <p:spPr>
          <a:xfrm>
            <a:off x="9600000" y="2991633"/>
            <a:ext cx="2452800" cy="300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6" name="Google Shape;1196;p61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197" name="Google Shape;1197;p61"/>
          <p:cNvCxnSpPr/>
          <p:nvPr/>
        </p:nvCxnSpPr>
        <p:spPr>
          <a:xfrm>
            <a:off x="895600" y="1841967"/>
            <a:ext cx="112832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98" name="Google Shape;1198;p61"/>
          <p:cNvSpPr/>
          <p:nvPr/>
        </p:nvSpPr>
        <p:spPr>
          <a:xfrm>
            <a:off x="835640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9" name="Google Shape;1199;p61"/>
          <p:cNvSpPr/>
          <p:nvPr/>
        </p:nvSpPr>
        <p:spPr>
          <a:xfrm>
            <a:off x="3660691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0" name="Google Shape;1200;p61"/>
          <p:cNvSpPr/>
          <p:nvPr/>
        </p:nvSpPr>
        <p:spPr>
          <a:xfrm>
            <a:off x="6500907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1" name="Google Shape;1201;p61"/>
          <p:cNvSpPr/>
          <p:nvPr/>
        </p:nvSpPr>
        <p:spPr>
          <a:xfrm>
            <a:off x="9341107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1 ">
  <p:cSld name="CUSTOM_10">
    <p:spTree>
      <p:nvGrpSpPr>
        <p:cNvPr id="1" name="Shape 1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03" name="Google Shape;1203;p62"/>
          <p:cNvGrpSpPr/>
          <p:nvPr/>
        </p:nvGrpSpPr>
        <p:grpSpPr>
          <a:xfrm>
            <a:off x="9602236" y="-1732895"/>
            <a:ext cx="5494787" cy="2954932"/>
            <a:chOff x="317615" y="1251533"/>
            <a:chExt cx="9485219" cy="5100867"/>
          </a:xfrm>
        </p:grpSpPr>
        <p:sp>
          <p:nvSpPr>
            <p:cNvPr id="1204" name="Google Shape;1204;p62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62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62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62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62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62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62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62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62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62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62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62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16" name="Google Shape;1216;p62"/>
          <p:cNvSpPr>
            <a:spLocks noGrp="1"/>
          </p:cNvSpPr>
          <p:nvPr>
            <p:ph type="body" idx="13"/>
          </p:nvPr>
        </p:nvSpPr>
        <p:spPr>
          <a:xfrm>
            <a:off x="470400" y="2932800"/>
            <a:ext cx="2452800" cy="68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17" name="Google Shape;1217;p62"/>
          <p:cNvSpPr>
            <a:spLocks noGrp="1"/>
          </p:cNvSpPr>
          <p:nvPr>
            <p:ph type="body" idx="17"/>
          </p:nvPr>
        </p:nvSpPr>
        <p:spPr>
          <a:xfrm>
            <a:off x="470400" y="3697033"/>
            <a:ext cx="2452800" cy="204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18" name="Google Shape;1218;p62"/>
          <p:cNvSpPr>
            <a:spLocks noGrp="1"/>
          </p:cNvSpPr>
          <p:nvPr>
            <p:ph type="body" idx="14"/>
          </p:nvPr>
        </p:nvSpPr>
        <p:spPr>
          <a:xfrm>
            <a:off x="3513600" y="2932800"/>
            <a:ext cx="2452800" cy="68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19" name="Google Shape;1219;p62"/>
          <p:cNvSpPr>
            <a:spLocks noGrp="1"/>
          </p:cNvSpPr>
          <p:nvPr>
            <p:ph type="body" idx="18"/>
          </p:nvPr>
        </p:nvSpPr>
        <p:spPr>
          <a:xfrm>
            <a:off x="3513600" y="3697033"/>
            <a:ext cx="2452800" cy="204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20" name="Google Shape;1220;p62"/>
          <p:cNvSpPr>
            <a:spLocks noGrp="1"/>
          </p:cNvSpPr>
          <p:nvPr>
            <p:ph type="body" idx="15"/>
          </p:nvPr>
        </p:nvSpPr>
        <p:spPr>
          <a:xfrm>
            <a:off x="6556800" y="2932800"/>
            <a:ext cx="2452800" cy="68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21" name="Google Shape;1221;p62"/>
          <p:cNvSpPr>
            <a:spLocks noGrp="1"/>
          </p:cNvSpPr>
          <p:nvPr>
            <p:ph type="body" idx="23"/>
          </p:nvPr>
        </p:nvSpPr>
        <p:spPr>
          <a:xfrm>
            <a:off x="6556800" y="3697033"/>
            <a:ext cx="2452800" cy="204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22" name="Google Shape;1222;p62"/>
          <p:cNvSpPr>
            <a:spLocks noGrp="1"/>
          </p:cNvSpPr>
          <p:nvPr>
            <p:ph type="body" idx="16"/>
          </p:nvPr>
        </p:nvSpPr>
        <p:spPr>
          <a:xfrm>
            <a:off x="9600000" y="2932800"/>
            <a:ext cx="2452800" cy="68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23" name="Google Shape;1223;p62"/>
          <p:cNvSpPr>
            <a:spLocks noGrp="1"/>
          </p:cNvSpPr>
          <p:nvPr>
            <p:ph type="body" idx="24"/>
          </p:nvPr>
        </p:nvSpPr>
        <p:spPr>
          <a:xfrm>
            <a:off x="9600000" y="3697033"/>
            <a:ext cx="2452800" cy="2043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24" name="Google Shape;1224;p62"/>
          <p:cNvSpPr>
            <a:spLocks noGrp="1"/>
          </p:cNvSpPr>
          <p:nvPr>
            <p:ph type="title"/>
          </p:nvPr>
        </p:nvSpPr>
        <p:spPr>
          <a:xfrm>
            <a:off x="998400" y="747067"/>
            <a:ext cx="10195200" cy="7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25" name="Google Shape;1225;p62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226" name="Google Shape;1226;p62"/>
          <p:cNvCxnSpPr/>
          <p:nvPr/>
        </p:nvCxnSpPr>
        <p:spPr>
          <a:xfrm>
            <a:off x="9859467" y="2497700"/>
            <a:ext cx="29716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1227" name="Google Shape;1227;p62"/>
          <p:cNvSpPr/>
          <p:nvPr/>
        </p:nvSpPr>
        <p:spPr>
          <a:xfrm rot="-1791829">
            <a:off x="799220" y="2251553"/>
            <a:ext cx="589704" cy="51069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8" name="Google Shape;1228;p62"/>
          <p:cNvSpPr/>
          <p:nvPr/>
        </p:nvSpPr>
        <p:spPr>
          <a:xfrm rot="-1791829">
            <a:off x="3629271" y="2251553"/>
            <a:ext cx="589704" cy="51069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9" name="Google Shape;1229;p62"/>
          <p:cNvSpPr/>
          <p:nvPr/>
        </p:nvSpPr>
        <p:spPr>
          <a:xfrm rot="-1791829">
            <a:off x="6470804" y="2251553"/>
            <a:ext cx="589704" cy="51069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0" name="Google Shape;1230;p62"/>
          <p:cNvSpPr/>
          <p:nvPr/>
        </p:nvSpPr>
        <p:spPr>
          <a:xfrm rot="-1791829">
            <a:off x="9312320" y="2251553"/>
            <a:ext cx="589704" cy="51069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231" name="Google Shape;1231;p62"/>
          <p:cNvCxnSpPr/>
          <p:nvPr/>
        </p:nvCxnSpPr>
        <p:spPr>
          <a:xfrm>
            <a:off x="1285317" y="2506884"/>
            <a:ext cx="25684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1232" name="Google Shape;1232;p62"/>
          <p:cNvCxnSpPr/>
          <p:nvPr/>
        </p:nvCxnSpPr>
        <p:spPr>
          <a:xfrm>
            <a:off x="3934467" y="2497733"/>
            <a:ext cx="29028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1233" name="Google Shape;1233;p62"/>
          <p:cNvCxnSpPr/>
          <p:nvPr/>
        </p:nvCxnSpPr>
        <p:spPr>
          <a:xfrm>
            <a:off x="6867533" y="2497700"/>
            <a:ext cx="2971600" cy="0"/>
          </a:xfrm>
          <a:prstGeom prst="straightConnector1">
            <a:avLst/>
          </a:prstGeom>
          <a:noFill/>
          <a:ln w="9525" cap="flat" cmpd="sng">
            <a:solidFill>
              <a:schemeClr val="accent4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1234" name="Google Shape;1234;p62"/>
          <p:cNvSpPr txBox="1"/>
          <p:nvPr/>
        </p:nvSpPr>
        <p:spPr>
          <a:xfrm>
            <a:off x="770867" y="2201284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235" name="Google Shape;1235;p62"/>
          <p:cNvSpPr txBox="1"/>
          <p:nvPr/>
        </p:nvSpPr>
        <p:spPr>
          <a:xfrm>
            <a:off x="3600917" y="2201284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236" name="Google Shape;1236;p62"/>
          <p:cNvSpPr txBox="1"/>
          <p:nvPr/>
        </p:nvSpPr>
        <p:spPr>
          <a:xfrm>
            <a:off x="6442451" y="2201284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237" name="Google Shape;1237;p62"/>
          <p:cNvSpPr txBox="1"/>
          <p:nvPr/>
        </p:nvSpPr>
        <p:spPr>
          <a:xfrm>
            <a:off x="9283967" y="2201284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">
  <p:cSld name="CUSTOM_5">
    <p:spTree>
      <p:nvGrpSpPr>
        <p:cNvPr id="1" name="Shape 1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" name="Google Shape;1239;p63"/>
          <p:cNvSpPr/>
          <p:nvPr/>
        </p:nvSpPr>
        <p:spPr>
          <a:xfrm rot="-1777899">
            <a:off x="8208020" y="1315631"/>
            <a:ext cx="4279401" cy="3705947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0" name="Google Shape;1240;p63"/>
          <p:cNvSpPr/>
          <p:nvPr/>
        </p:nvSpPr>
        <p:spPr>
          <a:xfrm>
            <a:off x="856300" y="1886151"/>
            <a:ext cx="10939200" cy="4311200"/>
          </a:xfrm>
          <a:prstGeom prst="roundRect">
            <a:avLst>
              <a:gd name="adj" fmla="val 508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1" name="Google Shape;1241;p63"/>
          <p:cNvSpPr/>
          <p:nvPr/>
        </p:nvSpPr>
        <p:spPr>
          <a:xfrm>
            <a:off x="1168768" y="2264749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2" name="Google Shape;1242;p63"/>
          <p:cNvSpPr/>
          <p:nvPr/>
        </p:nvSpPr>
        <p:spPr>
          <a:xfrm>
            <a:off x="4814801" y="2264749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3" name="Google Shape;1243;p63"/>
          <p:cNvSpPr/>
          <p:nvPr/>
        </p:nvSpPr>
        <p:spPr>
          <a:xfrm>
            <a:off x="8475801" y="2208116"/>
            <a:ext cx="385023" cy="333475"/>
          </a:xfrm>
          <a:custGeom>
            <a:avLst/>
            <a:gdLst/>
            <a:ahLst/>
            <a:cxnLst/>
            <a:rect l="l" t="t" r="r" b="b"/>
            <a:pathLst>
              <a:path w="38451" h="33303" extrusionOk="0">
                <a:moveTo>
                  <a:pt x="9621" y="1"/>
                </a:moveTo>
                <a:lnTo>
                  <a:pt x="0" y="16635"/>
                </a:lnTo>
                <a:lnTo>
                  <a:pt x="9621" y="33302"/>
                </a:lnTo>
                <a:lnTo>
                  <a:pt x="28830" y="33302"/>
                </a:lnTo>
                <a:lnTo>
                  <a:pt x="38450" y="16635"/>
                </a:lnTo>
                <a:lnTo>
                  <a:pt x="2883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4" name="Google Shape;1244;p63"/>
          <p:cNvSpPr>
            <a:spLocks noGrp="1"/>
          </p:cNvSpPr>
          <p:nvPr>
            <p:ph type="body" idx="13"/>
          </p:nvPr>
        </p:nvSpPr>
        <p:spPr>
          <a:xfrm>
            <a:off x="1199133" y="2798300"/>
            <a:ext cx="30032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5" name="Google Shape;1245;p63"/>
          <p:cNvSpPr>
            <a:spLocks noGrp="1"/>
          </p:cNvSpPr>
          <p:nvPr>
            <p:ph type="body" idx="17"/>
          </p:nvPr>
        </p:nvSpPr>
        <p:spPr>
          <a:xfrm>
            <a:off x="1199133" y="3727929"/>
            <a:ext cx="3003200" cy="2109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6" name="Google Shape;1246;p63"/>
          <p:cNvSpPr>
            <a:spLocks noGrp="1"/>
          </p:cNvSpPr>
          <p:nvPr>
            <p:ph type="body" idx="14"/>
          </p:nvPr>
        </p:nvSpPr>
        <p:spPr>
          <a:xfrm>
            <a:off x="4838273" y="2798300"/>
            <a:ext cx="30032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7" name="Google Shape;1247;p63"/>
          <p:cNvSpPr>
            <a:spLocks noGrp="1"/>
          </p:cNvSpPr>
          <p:nvPr>
            <p:ph type="body" idx="16"/>
          </p:nvPr>
        </p:nvSpPr>
        <p:spPr>
          <a:xfrm>
            <a:off x="4838267" y="3727927"/>
            <a:ext cx="3003200" cy="2109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8" name="Google Shape;1248;p63"/>
          <p:cNvSpPr>
            <a:spLocks noGrp="1"/>
          </p:cNvSpPr>
          <p:nvPr>
            <p:ph type="body" idx="15"/>
          </p:nvPr>
        </p:nvSpPr>
        <p:spPr>
          <a:xfrm>
            <a:off x="8475800" y="2830733"/>
            <a:ext cx="30032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9" name="Google Shape;1249;p63"/>
          <p:cNvSpPr>
            <a:spLocks noGrp="1"/>
          </p:cNvSpPr>
          <p:nvPr>
            <p:ph type="body" idx="18"/>
          </p:nvPr>
        </p:nvSpPr>
        <p:spPr>
          <a:xfrm>
            <a:off x="8475800" y="3760360"/>
            <a:ext cx="3003200" cy="2109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50" name="Google Shape;1250;p63"/>
          <p:cNvSpPr>
            <a:spLocks noGrp="1"/>
          </p:cNvSpPr>
          <p:nvPr>
            <p:ph type="title"/>
          </p:nvPr>
        </p:nvSpPr>
        <p:spPr>
          <a:xfrm>
            <a:off x="1168767" y="646433"/>
            <a:ext cx="1058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51" name="Google Shape;1251;p63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you Slide">
  <p:cSld name="CUSTOM_5_1">
    <p:spTree>
      <p:nvGrpSpPr>
        <p:cNvPr id="1" name="Shape 1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" name="Google Shape;1253;p64"/>
          <p:cNvSpPr/>
          <p:nvPr/>
        </p:nvSpPr>
        <p:spPr>
          <a:xfrm>
            <a:off x="-273567" y="0"/>
            <a:ext cx="689200" cy="6858000"/>
          </a:xfrm>
          <a:prstGeom prst="roundRect">
            <a:avLst>
              <a:gd name="adj" fmla="val 16667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54" name="Google Shape;1254;p64"/>
          <p:cNvGrpSpPr/>
          <p:nvPr/>
        </p:nvGrpSpPr>
        <p:grpSpPr>
          <a:xfrm>
            <a:off x="3348603" y="5033039"/>
            <a:ext cx="5494787" cy="2954932"/>
            <a:chOff x="317615" y="1251533"/>
            <a:chExt cx="9485219" cy="5100867"/>
          </a:xfrm>
        </p:grpSpPr>
        <p:sp>
          <p:nvSpPr>
            <p:cNvPr id="1255" name="Google Shape;1255;p64"/>
            <p:cNvSpPr/>
            <p:nvPr/>
          </p:nvSpPr>
          <p:spPr>
            <a:xfrm>
              <a:off x="1015700" y="2147067"/>
              <a:ext cx="1280600" cy="1109000"/>
            </a:xfrm>
            <a:custGeom>
              <a:avLst/>
              <a:gdLst/>
              <a:ahLst/>
              <a:cxnLst/>
              <a:rect l="l" t="t" r="r" b="b"/>
              <a:pathLst>
                <a:path w="38418" h="33270" extrusionOk="0">
                  <a:moveTo>
                    <a:pt x="9588" y="0"/>
                  </a:moveTo>
                  <a:lnTo>
                    <a:pt x="0" y="16635"/>
                  </a:lnTo>
                  <a:lnTo>
                    <a:pt x="9588" y="33270"/>
                  </a:lnTo>
                  <a:lnTo>
                    <a:pt x="28829" y="33270"/>
                  </a:lnTo>
                  <a:lnTo>
                    <a:pt x="38418" y="16635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64"/>
            <p:cNvSpPr/>
            <p:nvPr/>
          </p:nvSpPr>
          <p:spPr>
            <a:xfrm>
              <a:off x="7760733" y="2026933"/>
              <a:ext cx="1281700" cy="1110100"/>
            </a:xfrm>
            <a:custGeom>
              <a:avLst/>
              <a:gdLst/>
              <a:ahLst/>
              <a:cxnLst/>
              <a:rect l="l" t="t" r="r" b="b"/>
              <a:pathLst>
                <a:path w="38451" h="33303" extrusionOk="0">
                  <a:moveTo>
                    <a:pt x="9621" y="1"/>
                  </a:moveTo>
                  <a:lnTo>
                    <a:pt x="0" y="16635"/>
                  </a:lnTo>
                  <a:lnTo>
                    <a:pt x="9621" y="33302"/>
                  </a:lnTo>
                  <a:lnTo>
                    <a:pt x="28830" y="33302"/>
                  </a:lnTo>
                  <a:lnTo>
                    <a:pt x="38450" y="16635"/>
                  </a:lnTo>
                  <a:lnTo>
                    <a:pt x="288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64"/>
            <p:cNvSpPr/>
            <p:nvPr/>
          </p:nvSpPr>
          <p:spPr>
            <a:xfrm>
              <a:off x="8931933" y="1794200"/>
              <a:ext cx="737900" cy="639267"/>
            </a:xfrm>
            <a:custGeom>
              <a:avLst/>
              <a:gdLst/>
              <a:ahLst/>
              <a:cxnLst/>
              <a:rect l="l" t="t" r="r" b="b"/>
              <a:pathLst>
                <a:path w="22137" h="19178" extrusionOk="0">
                  <a:moveTo>
                    <a:pt x="5534" y="1"/>
                  </a:moveTo>
                  <a:lnTo>
                    <a:pt x="0" y="9589"/>
                  </a:lnTo>
                  <a:lnTo>
                    <a:pt x="5534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64"/>
            <p:cNvSpPr/>
            <p:nvPr/>
          </p:nvSpPr>
          <p:spPr>
            <a:xfrm>
              <a:off x="1471500" y="5473967"/>
              <a:ext cx="737933" cy="639267"/>
            </a:xfrm>
            <a:custGeom>
              <a:avLst/>
              <a:gdLst/>
              <a:ahLst/>
              <a:cxnLst/>
              <a:rect l="l" t="t" r="r" b="b"/>
              <a:pathLst>
                <a:path w="22138" h="19178" extrusionOk="0">
                  <a:moveTo>
                    <a:pt x="5535" y="1"/>
                  </a:moveTo>
                  <a:lnTo>
                    <a:pt x="1" y="9589"/>
                  </a:lnTo>
                  <a:lnTo>
                    <a:pt x="5535" y="19177"/>
                  </a:lnTo>
                  <a:lnTo>
                    <a:pt x="16603" y="19177"/>
                  </a:lnTo>
                  <a:lnTo>
                    <a:pt x="22137" y="9589"/>
                  </a:lnTo>
                  <a:lnTo>
                    <a:pt x="1660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64"/>
            <p:cNvSpPr/>
            <p:nvPr/>
          </p:nvSpPr>
          <p:spPr>
            <a:xfrm>
              <a:off x="317615" y="3389023"/>
              <a:ext cx="2255500" cy="1952000"/>
            </a:xfrm>
            <a:custGeom>
              <a:avLst/>
              <a:gdLst/>
              <a:ahLst/>
              <a:cxnLst/>
              <a:rect l="l" t="t" r="r" b="b"/>
              <a:pathLst>
                <a:path w="67665" h="58560" extrusionOk="0">
                  <a:moveTo>
                    <a:pt x="16924" y="1"/>
                  </a:moveTo>
                  <a:lnTo>
                    <a:pt x="0" y="29280"/>
                  </a:lnTo>
                  <a:lnTo>
                    <a:pt x="16924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64"/>
            <p:cNvSpPr/>
            <p:nvPr/>
          </p:nvSpPr>
          <p:spPr>
            <a:xfrm>
              <a:off x="2109667" y="23111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4" y="0"/>
                  </a:moveTo>
                  <a:lnTo>
                    <a:pt x="0" y="29312"/>
                  </a:lnTo>
                  <a:lnTo>
                    <a:pt x="16924" y="58591"/>
                  </a:lnTo>
                  <a:lnTo>
                    <a:pt x="50741" y="58591"/>
                  </a:lnTo>
                  <a:lnTo>
                    <a:pt x="67665" y="29312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64"/>
            <p:cNvSpPr/>
            <p:nvPr/>
          </p:nvSpPr>
          <p:spPr>
            <a:xfrm>
              <a:off x="3932933" y="3343967"/>
              <a:ext cx="2255533" cy="1952000"/>
            </a:xfrm>
            <a:custGeom>
              <a:avLst/>
              <a:gdLst/>
              <a:ahLst/>
              <a:cxnLst/>
              <a:rect l="l" t="t" r="r" b="b"/>
              <a:pathLst>
                <a:path w="67666" h="58560" extrusionOk="0">
                  <a:moveTo>
                    <a:pt x="16925" y="1"/>
                  </a:moveTo>
                  <a:lnTo>
                    <a:pt x="0" y="29280"/>
                  </a:lnTo>
                  <a:lnTo>
                    <a:pt x="16925" y="58560"/>
                  </a:lnTo>
                  <a:lnTo>
                    <a:pt x="50741" y="58560"/>
                  </a:lnTo>
                  <a:lnTo>
                    <a:pt x="67665" y="29280"/>
                  </a:lnTo>
                  <a:lnTo>
                    <a:pt x="5074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64"/>
            <p:cNvSpPr/>
            <p:nvPr/>
          </p:nvSpPr>
          <p:spPr>
            <a:xfrm>
              <a:off x="5727233" y="2262900"/>
              <a:ext cx="2254467" cy="1952000"/>
            </a:xfrm>
            <a:custGeom>
              <a:avLst/>
              <a:gdLst/>
              <a:ahLst/>
              <a:cxnLst/>
              <a:rect l="l" t="t" r="r" b="b"/>
              <a:pathLst>
                <a:path w="67634" h="58560" extrusionOk="0">
                  <a:moveTo>
                    <a:pt x="16893" y="0"/>
                  </a:moveTo>
                  <a:lnTo>
                    <a:pt x="1" y="29280"/>
                  </a:lnTo>
                  <a:lnTo>
                    <a:pt x="16893" y="58559"/>
                  </a:lnTo>
                  <a:lnTo>
                    <a:pt x="50742" y="58559"/>
                  </a:lnTo>
                  <a:lnTo>
                    <a:pt x="67634" y="29280"/>
                  </a:lnTo>
                  <a:lnTo>
                    <a:pt x="507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64"/>
            <p:cNvSpPr/>
            <p:nvPr/>
          </p:nvSpPr>
          <p:spPr>
            <a:xfrm>
              <a:off x="7548367" y="3272133"/>
              <a:ext cx="2254467" cy="1953067"/>
            </a:xfrm>
            <a:custGeom>
              <a:avLst/>
              <a:gdLst/>
              <a:ahLst/>
              <a:cxnLst/>
              <a:rect l="l" t="t" r="r" b="b"/>
              <a:pathLst>
                <a:path w="67634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34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64"/>
            <p:cNvSpPr/>
            <p:nvPr/>
          </p:nvSpPr>
          <p:spPr>
            <a:xfrm>
              <a:off x="3901833" y="12515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79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79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64"/>
            <p:cNvSpPr/>
            <p:nvPr/>
          </p:nvSpPr>
          <p:spPr>
            <a:xfrm>
              <a:off x="5761567" y="4355367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0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5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64"/>
            <p:cNvSpPr/>
            <p:nvPr/>
          </p:nvSpPr>
          <p:spPr>
            <a:xfrm>
              <a:off x="2124667" y="4399333"/>
              <a:ext cx="2255533" cy="1953067"/>
            </a:xfrm>
            <a:custGeom>
              <a:avLst/>
              <a:gdLst/>
              <a:ahLst/>
              <a:cxnLst/>
              <a:rect l="l" t="t" r="r" b="b"/>
              <a:pathLst>
                <a:path w="67666" h="58592" extrusionOk="0">
                  <a:moveTo>
                    <a:pt x="16925" y="0"/>
                  </a:moveTo>
                  <a:lnTo>
                    <a:pt x="1" y="29280"/>
                  </a:lnTo>
                  <a:lnTo>
                    <a:pt x="16925" y="58591"/>
                  </a:lnTo>
                  <a:lnTo>
                    <a:pt x="50741" y="58591"/>
                  </a:lnTo>
                  <a:lnTo>
                    <a:pt x="67666" y="29280"/>
                  </a:lnTo>
                  <a:lnTo>
                    <a:pt x="507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67" name="Google Shape;1267;p64"/>
          <p:cNvSpPr>
            <a:spLocks noGrp="1"/>
          </p:cNvSpPr>
          <p:nvPr>
            <p:ph type="title"/>
          </p:nvPr>
        </p:nvSpPr>
        <p:spPr>
          <a:xfrm>
            <a:off x="982200" y="1793367"/>
            <a:ext cx="10596400" cy="2438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" name="Google Shape;11;p2"/>
          <p:cNvSpPr/>
          <p:nvPr/>
        </p:nvSpPr>
        <p:spPr>
          <a:xfrm rot="10800000" flipH="1">
            <a:off x="0" y="-267"/>
            <a:ext cx="10454800" cy="1901600"/>
          </a:xfrm>
          <a:prstGeom prst="round1Rect">
            <a:avLst>
              <a:gd name="adj" fmla="val 27169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>
            <a:spLocks noGrp="1"/>
          </p:cNvSpPr>
          <p:nvPr>
            <p:ph type="ctrTitle"/>
          </p:nvPr>
        </p:nvSpPr>
        <p:spPr>
          <a:xfrm>
            <a:off x="556800" y="395500"/>
            <a:ext cx="934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Google Shape;13;p2"/>
          <p:cNvSpPr>
            <a:spLocks noGrp="1"/>
          </p:cNvSpPr>
          <p:nvPr>
            <p:ph type="body" idx="13"/>
          </p:nvPr>
        </p:nvSpPr>
        <p:spPr>
          <a:xfrm>
            <a:off x="556800" y="2312833"/>
            <a:ext cx="9341200" cy="405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2 - Image" type="secHead">
  <p:cSld name="SECTION_HEADER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6" name="Google Shape;16;p3"/>
          <p:cNvSpPr/>
          <p:nvPr/>
        </p:nvSpPr>
        <p:spPr>
          <a:xfrm rot="10800000" flipH="1">
            <a:off x="1351333" y="-167"/>
            <a:ext cx="5476800" cy="6854400"/>
          </a:xfrm>
          <a:prstGeom prst="round1Rect">
            <a:avLst>
              <a:gd name="adj" fmla="val 2263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>
            <a:spLocks noGrp="1"/>
          </p:cNvSpPr>
          <p:nvPr>
            <p:ph type="pic" idx="12"/>
          </p:nvPr>
        </p:nvSpPr>
        <p:spPr>
          <a:xfrm>
            <a:off x="0" y="532800"/>
            <a:ext cx="5263200" cy="6325200"/>
          </a:xfrm>
          <a:prstGeom prst="round1Rect">
            <a:avLst>
              <a:gd name="adj" fmla="val 22505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Google Shape;18;p3"/>
          <p:cNvSpPr>
            <a:spLocks noGrp="1"/>
          </p:cNvSpPr>
          <p:nvPr>
            <p:ph type="body" idx="13"/>
          </p:nvPr>
        </p:nvSpPr>
        <p:spPr>
          <a:xfrm>
            <a:off x="7047500" y="1568300"/>
            <a:ext cx="4867200" cy="478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" name="Google Shape;19;p3"/>
          <p:cNvSpPr>
            <a:spLocks noGrp="1"/>
          </p:cNvSpPr>
          <p:nvPr>
            <p:ph type="ctrTitle"/>
          </p:nvPr>
        </p:nvSpPr>
        <p:spPr>
          <a:xfrm>
            <a:off x="7047500" y="508100"/>
            <a:ext cx="486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paragraphs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2" name="Google Shape;22;p4"/>
          <p:cNvSpPr/>
          <p:nvPr/>
        </p:nvSpPr>
        <p:spPr>
          <a:xfrm rot="10800000">
            <a:off x="474800" y="-167"/>
            <a:ext cx="11717200" cy="1700800"/>
          </a:xfrm>
          <a:prstGeom prst="round1Rect">
            <a:avLst>
              <a:gd name="adj" fmla="val 27169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4"/>
          <p:cNvSpPr>
            <a:spLocks noGrp="1"/>
          </p:cNvSpPr>
          <p:nvPr>
            <p:ph type="ctrTitle"/>
          </p:nvPr>
        </p:nvSpPr>
        <p:spPr>
          <a:xfrm>
            <a:off x="1038467" y="362533"/>
            <a:ext cx="10554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" name="Google Shape;24;p4"/>
          <p:cNvSpPr>
            <a:spLocks noGrp="1"/>
          </p:cNvSpPr>
          <p:nvPr>
            <p:ph type="body" idx="13"/>
          </p:nvPr>
        </p:nvSpPr>
        <p:spPr>
          <a:xfrm>
            <a:off x="1038467" y="2165135"/>
            <a:ext cx="10554400" cy="13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" name="Google Shape;25;p4"/>
          <p:cNvSpPr>
            <a:spLocks noGrp="1"/>
          </p:cNvSpPr>
          <p:nvPr>
            <p:ph type="body" idx="14"/>
          </p:nvPr>
        </p:nvSpPr>
        <p:spPr>
          <a:xfrm>
            <a:off x="1038467" y="3613717"/>
            <a:ext cx="10554400" cy="13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" name="Google Shape;26;p4"/>
          <p:cNvSpPr>
            <a:spLocks noGrp="1"/>
          </p:cNvSpPr>
          <p:nvPr>
            <p:ph type="body" idx="15"/>
          </p:nvPr>
        </p:nvSpPr>
        <p:spPr>
          <a:xfrm>
            <a:off x="1038467" y="5062299"/>
            <a:ext cx="10554400" cy="13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" type="twoColTx">
  <p:cSld name="TITLE_AND_TWO_COLUMNS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9" name="Google Shape;29;p5"/>
          <p:cNvSpPr/>
          <p:nvPr/>
        </p:nvSpPr>
        <p:spPr>
          <a:xfrm rot="10800000">
            <a:off x="1589067" y="1800"/>
            <a:ext cx="10609200" cy="6854400"/>
          </a:xfrm>
          <a:prstGeom prst="round1Rect">
            <a:avLst>
              <a:gd name="adj" fmla="val 1460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5"/>
          <p:cNvSpPr>
            <a:spLocks noGrp="1"/>
          </p:cNvSpPr>
          <p:nvPr>
            <p:ph type="body" idx="13"/>
          </p:nvPr>
        </p:nvSpPr>
        <p:spPr>
          <a:xfrm>
            <a:off x="2474633" y="911533"/>
            <a:ext cx="8972800" cy="58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" name="Google Shape;31;p5"/>
          <p:cNvSpPr>
            <a:spLocks noGrp="1"/>
          </p:cNvSpPr>
          <p:nvPr>
            <p:ph type="body" idx="14"/>
          </p:nvPr>
        </p:nvSpPr>
        <p:spPr>
          <a:xfrm>
            <a:off x="2474633" y="1565533"/>
            <a:ext cx="8972800" cy="15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" name="Google Shape;32;p5"/>
          <p:cNvSpPr>
            <a:spLocks noGrp="1"/>
          </p:cNvSpPr>
          <p:nvPr>
            <p:ph type="ctrTitle"/>
          </p:nvPr>
        </p:nvSpPr>
        <p:spPr>
          <a:xfrm rot="-5400000">
            <a:off x="-2134200" y="3064200"/>
            <a:ext cx="58784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3" name="Google Shape;33;p5"/>
          <p:cNvSpPr/>
          <p:nvPr/>
        </p:nvSpPr>
        <p:spPr>
          <a:xfrm>
            <a:off x="2262233" y="911533"/>
            <a:ext cx="72400" cy="21496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4" name="Google Shape;34;p5"/>
          <p:cNvSpPr>
            <a:spLocks noGrp="1"/>
          </p:cNvSpPr>
          <p:nvPr>
            <p:ph type="body" idx="15"/>
          </p:nvPr>
        </p:nvSpPr>
        <p:spPr>
          <a:xfrm>
            <a:off x="2474633" y="3584733"/>
            <a:ext cx="8972800" cy="58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" name="Google Shape;35;p5"/>
          <p:cNvSpPr>
            <a:spLocks noGrp="1"/>
          </p:cNvSpPr>
          <p:nvPr>
            <p:ph type="body" idx="16"/>
          </p:nvPr>
        </p:nvSpPr>
        <p:spPr>
          <a:xfrm>
            <a:off x="2474633" y="4238733"/>
            <a:ext cx="8972800" cy="15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" name="Google Shape;36;p5"/>
          <p:cNvSpPr/>
          <p:nvPr/>
        </p:nvSpPr>
        <p:spPr>
          <a:xfrm>
            <a:off x="2262233" y="3584733"/>
            <a:ext cx="72400" cy="21496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2" type="titleOnly">
  <p:cSld name="TITLE_ONLY">
    <p:bg>
      <p:bgPr>
        <a:solidFill>
          <a:schemeClr val="accent1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9" name="Google Shape;39;p6"/>
          <p:cNvSpPr/>
          <p:nvPr/>
        </p:nvSpPr>
        <p:spPr>
          <a:xfrm rot="10800000">
            <a:off x="1370000" y="1800"/>
            <a:ext cx="10822000" cy="6854400"/>
          </a:xfrm>
          <a:prstGeom prst="round1Rect">
            <a:avLst>
              <a:gd name="adj" fmla="val 22635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40;p6"/>
          <p:cNvSpPr>
            <a:spLocks noGrp="1"/>
          </p:cNvSpPr>
          <p:nvPr>
            <p:ph type="ctrTitle"/>
          </p:nvPr>
        </p:nvSpPr>
        <p:spPr>
          <a:xfrm>
            <a:off x="2180067" y="318200"/>
            <a:ext cx="919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" name="Google Shape;41;p6"/>
          <p:cNvSpPr/>
          <p:nvPr/>
        </p:nvSpPr>
        <p:spPr>
          <a:xfrm>
            <a:off x="2180067" y="1472763"/>
            <a:ext cx="365600" cy="3656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6"/>
          <p:cNvSpPr/>
          <p:nvPr/>
        </p:nvSpPr>
        <p:spPr>
          <a:xfrm>
            <a:off x="7077500" y="1472763"/>
            <a:ext cx="365600" cy="365600"/>
          </a:xfrm>
          <a:prstGeom prst="roundRect">
            <a:avLst>
              <a:gd name="adj" fmla="val 3067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6"/>
          <p:cNvSpPr>
            <a:spLocks noGrp="1"/>
          </p:cNvSpPr>
          <p:nvPr>
            <p:ph type="body" idx="13"/>
          </p:nvPr>
        </p:nvSpPr>
        <p:spPr>
          <a:xfrm>
            <a:off x="2180067" y="2090000"/>
            <a:ext cx="441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" name="Google Shape;44;p6"/>
          <p:cNvSpPr>
            <a:spLocks noGrp="1"/>
          </p:cNvSpPr>
          <p:nvPr>
            <p:ph type="body" idx="15"/>
          </p:nvPr>
        </p:nvSpPr>
        <p:spPr>
          <a:xfrm>
            <a:off x="2180067" y="2954000"/>
            <a:ext cx="4416800" cy="31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" name="Google Shape;45;p6"/>
          <p:cNvSpPr>
            <a:spLocks noGrp="1"/>
          </p:cNvSpPr>
          <p:nvPr>
            <p:ph type="body" idx="14"/>
          </p:nvPr>
        </p:nvSpPr>
        <p:spPr>
          <a:xfrm>
            <a:off x="7077500" y="2090000"/>
            <a:ext cx="441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" name="Google Shape;46;p6"/>
          <p:cNvSpPr>
            <a:spLocks noGrp="1"/>
          </p:cNvSpPr>
          <p:nvPr>
            <p:ph type="body" idx="16"/>
          </p:nvPr>
        </p:nvSpPr>
        <p:spPr>
          <a:xfrm>
            <a:off x="7077500" y="2954000"/>
            <a:ext cx="4416800" cy="31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3">
  <p:cSld name="ONE_COLUM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9" name="Google Shape;49;p7"/>
          <p:cNvSpPr/>
          <p:nvPr/>
        </p:nvSpPr>
        <p:spPr>
          <a:xfrm>
            <a:off x="958700" y="1466133"/>
            <a:ext cx="4999600" cy="4833600"/>
          </a:xfrm>
          <a:prstGeom prst="roundRect">
            <a:avLst>
              <a:gd name="adj" fmla="val 884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7"/>
          <p:cNvSpPr/>
          <p:nvPr/>
        </p:nvSpPr>
        <p:spPr>
          <a:xfrm>
            <a:off x="1481973" y="1874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7"/>
          <p:cNvSpPr/>
          <p:nvPr/>
        </p:nvSpPr>
        <p:spPr>
          <a:xfrm>
            <a:off x="6233700" y="1466133"/>
            <a:ext cx="4999600" cy="4833600"/>
          </a:xfrm>
          <a:prstGeom prst="roundRect">
            <a:avLst>
              <a:gd name="adj" fmla="val 884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7"/>
          <p:cNvSpPr/>
          <p:nvPr/>
        </p:nvSpPr>
        <p:spPr>
          <a:xfrm>
            <a:off x="6756973" y="1874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7"/>
          <p:cNvSpPr>
            <a:spLocks noGrp="1"/>
          </p:cNvSpPr>
          <p:nvPr>
            <p:ph type="body" idx="13"/>
          </p:nvPr>
        </p:nvSpPr>
        <p:spPr>
          <a:xfrm>
            <a:off x="1481967" y="2333600"/>
            <a:ext cx="4071600" cy="6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" name="Google Shape;54;p7"/>
          <p:cNvSpPr>
            <a:spLocks noGrp="1"/>
          </p:cNvSpPr>
          <p:nvPr>
            <p:ph type="body" idx="15"/>
          </p:nvPr>
        </p:nvSpPr>
        <p:spPr>
          <a:xfrm>
            <a:off x="1481967" y="3083895"/>
            <a:ext cx="4071600" cy="270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" name="Google Shape;55;p7"/>
          <p:cNvSpPr>
            <a:spLocks noGrp="1"/>
          </p:cNvSpPr>
          <p:nvPr>
            <p:ph type="body" idx="14"/>
          </p:nvPr>
        </p:nvSpPr>
        <p:spPr>
          <a:xfrm>
            <a:off x="6757200" y="2333600"/>
            <a:ext cx="4071600" cy="6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" name="Google Shape;56;p7"/>
          <p:cNvSpPr>
            <a:spLocks noGrp="1"/>
          </p:cNvSpPr>
          <p:nvPr>
            <p:ph type="body" idx="16"/>
          </p:nvPr>
        </p:nvSpPr>
        <p:spPr>
          <a:xfrm>
            <a:off x="6757200" y="3083895"/>
            <a:ext cx="4071600" cy="270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" name="Google Shape;57;p7"/>
          <p:cNvSpPr>
            <a:spLocks noGrp="1"/>
          </p:cNvSpPr>
          <p:nvPr>
            <p:ph type="ctrTitle"/>
          </p:nvPr>
        </p:nvSpPr>
        <p:spPr>
          <a:xfrm>
            <a:off x="960000" y="320300"/>
            <a:ext cx="1027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 No Image">
  <p:cSld name="MAIN_POINT">
    <p:bg>
      <p:bgPr>
        <a:solidFill>
          <a:schemeClr val="accent1"/>
        </a:solidFill>
        <a:effectLst/>
      </p:bgPr>
    </p:bg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8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0" name="Google Shape;60;p8"/>
          <p:cNvSpPr/>
          <p:nvPr/>
        </p:nvSpPr>
        <p:spPr>
          <a:xfrm rot="10800000" flipH="1">
            <a:off x="0" y="33"/>
            <a:ext cx="10988400" cy="1654400"/>
          </a:xfrm>
          <a:prstGeom prst="round1Rect">
            <a:avLst>
              <a:gd name="adj" fmla="val 27169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8"/>
          <p:cNvSpPr>
            <a:spLocks noGrp="1"/>
          </p:cNvSpPr>
          <p:nvPr>
            <p:ph type="ctrTitle"/>
          </p:nvPr>
        </p:nvSpPr>
        <p:spPr>
          <a:xfrm>
            <a:off x="436800" y="357800"/>
            <a:ext cx="1014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2" name="Google Shape;62;p8"/>
          <p:cNvSpPr>
            <a:spLocks noGrp="1"/>
          </p:cNvSpPr>
          <p:nvPr>
            <p:ph type="body" idx="13"/>
          </p:nvPr>
        </p:nvSpPr>
        <p:spPr>
          <a:xfrm>
            <a:off x="436800" y="2248033"/>
            <a:ext cx="10146000" cy="3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">
  <p:cSld name="SECTION_TITLE_AND_DESCRIPTION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9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5" name="Google Shape;65;p9"/>
          <p:cNvSpPr/>
          <p:nvPr/>
        </p:nvSpPr>
        <p:spPr>
          <a:xfrm>
            <a:off x="-26467" y="-40200"/>
            <a:ext cx="5741200" cy="689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9"/>
          <p:cNvSpPr>
            <a:spLocks noGrp="1"/>
          </p:cNvSpPr>
          <p:nvPr>
            <p:ph type="pic" idx="12"/>
          </p:nvPr>
        </p:nvSpPr>
        <p:spPr>
          <a:xfrm>
            <a:off x="-26467" y="-40200"/>
            <a:ext cx="5741200" cy="6899600"/>
          </a:xfrm>
          <a:prstGeom prst="round1Rect">
            <a:avLst>
              <a:gd name="adj" fmla="val 22505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7" name="Google Shape;67;p9"/>
          <p:cNvSpPr>
            <a:spLocks noGrp="1"/>
          </p:cNvSpPr>
          <p:nvPr>
            <p:ph type="ctrTitle"/>
          </p:nvPr>
        </p:nvSpPr>
        <p:spPr>
          <a:xfrm>
            <a:off x="6134400" y="484800"/>
            <a:ext cx="5601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8" name="Google Shape;68;p9"/>
          <p:cNvSpPr>
            <a:spLocks noGrp="1"/>
          </p:cNvSpPr>
          <p:nvPr>
            <p:ph type="body" idx="13"/>
          </p:nvPr>
        </p:nvSpPr>
        <p:spPr>
          <a:xfrm>
            <a:off x="6134400" y="1392000"/>
            <a:ext cx="5601600" cy="49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2">
  <p:cSld name="CAPTION_ONLY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0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71" name="Google Shape;71;p10"/>
          <p:cNvSpPr/>
          <p:nvPr/>
        </p:nvSpPr>
        <p:spPr>
          <a:xfrm flipH="1">
            <a:off x="6429033" y="-20200"/>
            <a:ext cx="5823600" cy="689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10"/>
          <p:cNvSpPr/>
          <p:nvPr/>
        </p:nvSpPr>
        <p:spPr>
          <a:xfrm rot="10800000">
            <a:off x="6429167" y="-39067"/>
            <a:ext cx="4111600" cy="5987200"/>
          </a:xfrm>
          <a:prstGeom prst="round1Rect">
            <a:avLst>
              <a:gd name="adj" fmla="val 22635"/>
            </a:avLst>
          </a:prstGeom>
          <a:solidFill>
            <a:schemeClr val="lt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10"/>
          <p:cNvSpPr>
            <a:spLocks noGrp="1"/>
          </p:cNvSpPr>
          <p:nvPr>
            <p:ph type="ctrTitle"/>
          </p:nvPr>
        </p:nvSpPr>
        <p:spPr>
          <a:xfrm>
            <a:off x="425467" y="484200"/>
            <a:ext cx="5601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" name="Google Shape;74;p10"/>
          <p:cNvSpPr>
            <a:spLocks noGrp="1"/>
          </p:cNvSpPr>
          <p:nvPr>
            <p:ph type="body" idx="13"/>
          </p:nvPr>
        </p:nvSpPr>
        <p:spPr>
          <a:xfrm>
            <a:off x="425467" y="1391400"/>
            <a:ext cx="5601600" cy="49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5" name="Google Shape;75;p10"/>
          <p:cNvSpPr>
            <a:spLocks noGrp="1"/>
          </p:cNvSpPr>
          <p:nvPr>
            <p:ph type="pic" idx="12"/>
          </p:nvPr>
        </p:nvSpPr>
        <p:spPr>
          <a:xfrm>
            <a:off x="6798300" y="680600"/>
            <a:ext cx="5157200" cy="6197600"/>
          </a:xfrm>
          <a:prstGeom prst="round1Rect">
            <a:avLst>
              <a:gd name="adj" fmla="val 22505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">
  <p:cSld name="BIG_NUMBER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1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78" name="Google Shape;78;p11"/>
          <p:cNvSpPr/>
          <p:nvPr/>
        </p:nvSpPr>
        <p:spPr>
          <a:xfrm>
            <a:off x="0" y="1558433"/>
            <a:ext cx="12192000" cy="5627200"/>
          </a:xfrm>
          <a:prstGeom prst="round1Rect">
            <a:avLst>
              <a:gd name="adj" fmla="val 27169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79" name="Google Shape;79;p11"/>
          <p:cNvCxnSpPr/>
          <p:nvPr/>
        </p:nvCxnSpPr>
        <p:spPr>
          <a:xfrm>
            <a:off x="4231300" y="2093496"/>
            <a:ext cx="0" cy="43584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0" name="Google Shape;80;p11"/>
          <p:cNvCxnSpPr/>
          <p:nvPr/>
        </p:nvCxnSpPr>
        <p:spPr>
          <a:xfrm>
            <a:off x="7992133" y="2145812"/>
            <a:ext cx="0" cy="43584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1" name="Google Shape;81;p11"/>
          <p:cNvSpPr>
            <a:spLocks noGrp="1"/>
          </p:cNvSpPr>
          <p:nvPr>
            <p:ph type="ctrTitle"/>
          </p:nvPr>
        </p:nvSpPr>
        <p:spPr>
          <a:xfrm>
            <a:off x="753600" y="270267"/>
            <a:ext cx="102672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2" name="Google Shape;82;p11"/>
          <p:cNvSpPr>
            <a:spLocks noGrp="1"/>
          </p:cNvSpPr>
          <p:nvPr>
            <p:ph type="body" idx="13"/>
          </p:nvPr>
        </p:nvSpPr>
        <p:spPr>
          <a:xfrm>
            <a:off x="753600" y="2006835"/>
            <a:ext cx="3110400" cy="78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3" name="Google Shape;83;p11"/>
          <p:cNvSpPr>
            <a:spLocks noGrp="1"/>
          </p:cNvSpPr>
          <p:nvPr>
            <p:ph type="body" idx="16"/>
          </p:nvPr>
        </p:nvSpPr>
        <p:spPr>
          <a:xfrm>
            <a:off x="753600" y="2937533"/>
            <a:ext cx="3110400" cy="356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4" name="Google Shape;84;p11"/>
          <p:cNvSpPr>
            <a:spLocks noGrp="1"/>
          </p:cNvSpPr>
          <p:nvPr>
            <p:ph type="body" idx="14"/>
          </p:nvPr>
        </p:nvSpPr>
        <p:spPr>
          <a:xfrm>
            <a:off x="4540800" y="2006835"/>
            <a:ext cx="3110400" cy="78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5" name="Google Shape;85;p11"/>
          <p:cNvSpPr>
            <a:spLocks noGrp="1"/>
          </p:cNvSpPr>
          <p:nvPr>
            <p:ph type="body" idx="17"/>
          </p:nvPr>
        </p:nvSpPr>
        <p:spPr>
          <a:xfrm>
            <a:off x="4540800" y="2937533"/>
            <a:ext cx="3110400" cy="356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6" name="Google Shape;86;p11"/>
          <p:cNvSpPr>
            <a:spLocks noGrp="1"/>
          </p:cNvSpPr>
          <p:nvPr>
            <p:ph type="body" idx="15"/>
          </p:nvPr>
        </p:nvSpPr>
        <p:spPr>
          <a:xfrm>
            <a:off x="8328000" y="2006835"/>
            <a:ext cx="3110400" cy="78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7" name="Google Shape;87;p11"/>
          <p:cNvSpPr>
            <a:spLocks noGrp="1"/>
          </p:cNvSpPr>
          <p:nvPr>
            <p:ph type="body" idx="18"/>
          </p:nvPr>
        </p:nvSpPr>
        <p:spPr>
          <a:xfrm>
            <a:off x="8328000" y="2937533"/>
            <a:ext cx="3110400" cy="356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2" type="blank">
  <p:cSld name="BLANK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0" name="Google Shape;90;p12"/>
          <p:cNvSpPr>
            <a:spLocks noGrp="1"/>
          </p:cNvSpPr>
          <p:nvPr>
            <p:ph type="body" idx="13"/>
          </p:nvPr>
        </p:nvSpPr>
        <p:spPr>
          <a:xfrm>
            <a:off x="950900" y="1801733"/>
            <a:ext cx="3217600" cy="5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1" name="Google Shape;91;p12"/>
          <p:cNvSpPr>
            <a:spLocks noGrp="1"/>
          </p:cNvSpPr>
          <p:nvPr>
            <p:ph type="body" idx="16"/>
          </p:nvPr>
        </p:nvSpPr>
        <p:spPr>
          <a:xfrm>
            <a:off x="950900" y="2591633"/>
            <a:ext cx="3217600" cy="379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2" name="Google Shape;92;p12"/>
          <p:cNvSpPr>
            <a:spLocks noGrp="1"/>
          </p:cNvSpPr>
          <p:nvPr>
            <p:ph type="body" idx="14"/>
          </p:nvPr>
        </p:nvSpPr>
        <p:spPr>
          <a:xfrm>
            <a:off x="4487200" y="1801733"/>
            <a:ext cx="3217600" cy="5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3" name="Google Shape;93;p12"/>
          <p:cNvSpPr>
            <a:spLocks noGrp="1"/>
          </p:cNvSpPr>
          <p:nvPr>
            <p:ph type="body" idx="18"/>
          </p:nvPr>
        </p:nvSpPr>
        <p:spPr>
          <a:xfrm>
            <a:off x="4487200" y="2735832"/>
            <a:ext cx="3217600" cy="364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4" name="Google Shape;94;p12"/>
          <p:cNvSpPr>
            <a:spLocks noGrp="1"/>
          </p:cNvSpPr>
          <p:nvPr>
            <p:ph type="body" idx="15"/>
          </p:nvPr>
        </p:nvSpPr>
        <p:spPr>
          <a:xfrm>
            <a:off x="8023500" y="1801733"/>
            <a:ext cx="3217600" cy="5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5" name="Google Shape;95;p12"/>
          <p:cNvSpPr>
            <a:spLocks noGrp="1"/>
          </p:cNvSpPr>
          <p:nvPr>
            <p:ph type="body" idx="17"/>
          </p:nvPr>
        </p:nvSpPr>
        <p:spPr>
          <a:xfrm>
            <a:off x="8023500" y="2735800"/>
            <a:ext cx="3217600" cy="364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6" name="Google Shape;96;p12"/>
          <p:cNvSpPr>
            <a:spLocks noGrp="1"/>
          </p:cNvSpPr>
          <p:nvPr>
            <p:ph type="ctrTitle"/>
          </p:nvPr>
        </p:nvSpPr>
        <p:spPr>
          <a:xfrm>
            <a:off x="903200" y="305233"/>
            <a:ext cx="10385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7" name="Google Shape;97;p12"/>
          <p:cNvSpPr/>
          <p:nvPr/>
        </p:nvSpPr>
        <p:spPr>
          <a:xfrm rot="5400000">
            <a:off x="2523500" y="-50767"/>
            <a:ext cx="72400" cy="32176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98" name="Google Shape;98;p12"/>
          <p:cNvSpPr/>
          <p:nvPr/>
        </p:nvSpPr>
        <p:spPr>
          <a:xfrm rot="5400000">
            <a:off x="6059800" y="-66949"/>
            <a:ext cx="72400" cy="32176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99" name="Google Shape;99;p12"/>
          <p:cNvSpPr/>
          <p:nvPr/>
        </p:nvSpPr>
        <p:spPr>
          <a:xfrm rot="5400000">
            <a:off x="9596100" y="-71116"/>
            <a:ext cx="72400" cy="32176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">
  <p:cSld name="CUSTOM"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3"/>
          <p:cNvSpPr/>
          <p:nvPr/>
        </p:nvSpPr>
        <p:spPr>
          <a:xfrm rot="10800000" flipH="1">
            <a:off x="0" y="1800"/>
            <a:ext cx="1793600" cy="6854400"/>
          </a:xfrm>
          <a:prstGeom prst="round1Rect">
            <a:avLst>
              <a:gd name="adj" fmla="val 32352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3"/>
          <p:cNvSpPr/>
          <p:nvPr/>
        </p:nvSpPr>
        <p:spPr>
          <a:xfrm>
            <a:off x="1557433" y="1163900"/>
            <a:ext cx="29600" cy="16720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13"/>
          <p:cNvSpPr/>
          <p:nvPr/>
        </p:nvSpPr>
        <p:spPr>
          <a:xfrm>
            <a:off x="1557433" y="3083733"/>
            <a:ext cx="29600" cy="12456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3"/>
          <p:cNvSpPr/>
          <p:nvPr/>
        </p:nvSpPr>
        <p:spPr>
          <a:xfrm>
            <a:off x="1557433" y="4864367"/>
            <a:ext cx="29600" cy="12456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3"/>
          <p:cNvSpPr>
            <a:spLocks noGrp="1"/>
          </p:cNvSpPr>
          <p:nvPr>
            <p:ph type="body" idx="13"/>
          </p:nvPr>
        </p:nvSpPr>
        <p:spPr>
          <a:xfrm>
            <a:off x="2040467" y="1163900"/>
            <a:ext cx="9574400" cy="7200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6" name="Google Shape;106;p13"/>
          <p:cNvSpPr>
            <a:spLocks noGrp="1"/>
          </p:cNvSpPr>
          <p:nvPr>
            <p:ph type="body" idx="14"/>
          </p:nvPr>
        </p:nvSpPr>
        <p:spPr>
          <a:xfrm>
            <a:off x="2040467" y="1957513"/>
            <a:ext cx="9574400" cy="8784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7" name="Google Shape;107;p13"/>
          <p:cNvSpPr>
            <a:spLocks noGrp="1"/>
          </p:cNvSpPr>
          <p:nvPr>
            <p:ph type="ctrTitle"/>
          </p:nvPr>
        </p:nvSpPr>
        <p:spPr>
          <a:xfrm>
            <a:off x="2040467" y="175067"/>
            <a:ext cx="9574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8" name="Google Shape;108;p13"/>
          <p:cNvSpPr>
            <a:spLocks noGrp="1"/>
          </p:cNvSpPr>
          <p:nvPr>
            <p:ph type="body" idx="15"/>
          </p:nvPr>
        </p:nvSpPr>
        <p:spPr>
          <a:xfrm>
            <a:off x="2040467" y="2909527"/>
            <a:ext cx="9574400" cy="7200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9" name="Google Shape;109;p13"/>
          <p:cNvSpPr>
            <a:spLocks noGrp="1"/>
          </p:cNvSpPr>
          <p:nvPr>
            <p:ph type="body" idx="16"/>
          </p:nvPr>
        </p:nvSpPr>
        <p:spPr>
          <a:xfrm>
            <a:off x="2040467" y="3703140"/>
            <a:ext cx="9574400" cy="8784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0" name="Google Shape;110;p13"/>
          <p:cNvSpPr>
            <a:spLocks noGrp="1"/>
          </p:cNvSpPr>
          <p:nvPr>
            <p:ph type="body" idx="17"/>
          </p:nvPr>
        </p:nvSpPr>
        <p:spPr>
          <a:xfrm>
            <a:off x="2040467" y="4655153"/>
            <a:ext cx="9574400" cy="7200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1" name="Google Shape;111;p13"/>
          <p:cNvSpPr>
            <a:spLocks noGrp="1"/>
          </p:cNvSpPr>
          <p:nvPr>
            <p:ph type="body" idx="18"/>
          </p:nvPr>
        </p:nvSpPr>
        <p:spPr>
          <a:xfrm>
            <a:off x="2040467" y="5448767"/>
            <a:ext cx="9574400" cy="8784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2" name="Google Shape;112;p13"/>
          <p:cNvSpPr/>
          <p:nvPr/>
        </p:nvSpPr>
        <p:spPr>
          <a:xfrm>
            <a:off x="1557433" y="2909533"/>
            <a:ext cx="29600" cy="16720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13"/>
          <p:cNvSpPr/>
          <p:nvPr/>
        </p:nvSpPr>
        <p:spPr>
          <a:xfrm>
            <a:off x="1557433" y="4655167"/>
            <a:ext cx="29600" cy="16720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2">
  <p:cSld name="CUSTOM_1">
    <p:bg>
      <p:bgPr>
        <a:solidFill>
          <a:schemeClr val="accent1"/>
        </a:solid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4"/>
          <p:cNvSpPr/>
          <p:nvPr/>
        </p:nvSpPr>
        <p:spPr>
          <a:xfrm>
            <a:off x="0" y="2143200"/>
            <a:ext cx="12192000" cy="4715200"/>
          </a:xfrm>
          <a:prstGeom prst="round1Rect">
            <a:avLst>
              <a:gd name="adj" fmla="val 27169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14"/>
          <p:cNvSpPr>
            <a:spLocks noGrp="1"/>
          </p:cNvSpPr>
          <p:nvPr>
            <p:ph type="body" idx="13"/>
          </p:nvPr>
        </p:nvSpPr>
        <p:spPr>
          <a:xfrm>
            <a:off x="569300" y="2594767"/>
            <a:ext cx="2409600" cy="82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7" name="Google Shape;117;p14"/>
          <p:cNvSpPr>
            <a:spLocks noGrp="1"/>
          </p:cNvSpPr>
          <p:nvPr>
            <p:ph type="body" idx="17"/>
          </p:nvPr>
        </p:nvSpPr>
        <p:spPr>
          <a:xfrm>
            <a:off x="569300" y="3567633"/>
            <a:ext cx="2409600" cy="27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8" name="Google Shape;118;p14"/>
          <p:cNvSpPr>
            <a:spLocks noGrp="1"/>
          </p:cNvSpPr>
          <p:nvPr>
            <p:ph type="body" idx="14"/>
          </p:nvPr>
        </p:nvSpPr>
        <p:spPr>
          <a:xfrm>
            <a:off x="3547700" y="2594767"/>
            <a:ext cx="2409600" cy="82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" name="Google Shape;119;p14"/>
          <p:cNvSpPr>
            <a:spLocks noGrp="1"/>
          </p:cNvSpPr>
          <p:nvPr>
            <p:ph type="body" idx="18"/>
          </p:nvPr>
        </p:nvSpPr>
        <p:spPr>
          <a:xfrm>
            <a:off x="3547700" y="3567633"/>
            <a:ext cx="2409600" cy="27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0" name="Google Shape;120;p14"/>
          <p:cNvSpPr>
            <a:spLocks noGrp="1"/>
          </p:cNvSpPr>
          <p:nvPr>
            <p:ph type="body" idx="15"/>
          </p:nvPr>
        </p:nvSpPr>
        <p:spPr>
          <a:xfrm>
            <a:off x="6526100" y="2594767"/>
            <a:ext cx="2409600" cy="82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1" name="Google Shape;121;p14"/>
          <p:cNvSpPr>
            <a:spLocks noGrp="1"/>
          </p:cNvSpPr>
          <p:nvPr>
            <p:ph type="body" idx="23"/>
          </p:nvPr>
        </p:nvSpPr>
        <p:spPr>
          <a:xfrm>
            <a:off x="6526100" y="3567633"/>
            <a:ext cx="2409600" cy="27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2" name="Google Shape;122;p14"/>
          <p:cNvSpPr>
            <a:spLocks noGrp="1"/>
          </p:cNvSpPr>
          <p:nvPr>
            <p:ph type="body" idx="16"/>
          </p:nvPr>
        </p:nvSpPr>
        <p:spPr>
          <a:xfrm>
            <a:off x="9504500" y="2594767"/>
            <a:ext cx="2409600" cy="82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3" name="Google Shape;123;p14"/>
          <p:cNvSpPr>
            <a:spLocks noGrp="1"/>
          </p:cNvSpPr>
          <p:nvPr>
            <p:ph type="body" idx="24"/>
          </p:nvPr>
        </p:nvSpPr>
        <p:spPr>
          <a:xfrm>
            <a:off x="9504500" y="3567633"/>
            <a:ext cx="2409600" cy="27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" name="Google Shape;124;p14"/>
          <p:cNvSpPr>
            <a:spLocks noGrp="1"/>
          </p:cNvSpPr>
          <p:nvPr>
            <p:ph type="ctrTitle"/>
          </p:nvPr>
        </p:nvSpPr>
        <p:spPr>
          <a:xfrm>
            <a:off x="569300" y="316100"/>
            <a:ext cx="111712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5" name="Google Shape;125;p14"/>
          <p:cNvSpPr/>
          <p:nvPr/>
        </p:nvSpPr>
        <p:spPr>
          <a:xfrm>
            <a:off x="569296" y="1836564"/>
            <a:ext cx="538000" cy="538000"/>
          </a:xfrm>
          <a:prstGeom prst="roundRect">
            <a:avLst>
              <a:gd name="adj" fmla="val 19304"/>
            </a:avLst>
          </a:pr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14"/>
          <p:cNvSpPr/>
          <p:nvPr/>
        </p:nvSpPr>
        <p:spPr>
          <a:xfrm>
            <a:off x="3547696" y="1836564"/>
            <a:ext cx="538000" cy="538000"/>
          </a:xfrm>
          <a:prstGeom prst="roundRect">
            <a:avLst>
              <a:gd name="adj" fmla="val 19304"/>
            </a:avLst>
          </a:pr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14"/>
          <p:cNvSpPr/>
          <p:nvPr/>
        </p:nvSpPr>
        <p:spPr>
          <a:xfrm>
            <a:off x="6526096" y="1836564"/>
            <a:ext cx="538000" cy="538000"/>
          </a:xfrm>
          <a:prstGeom prst="roundRect">
            <a:avLst>
              <a:gd name="adj" fmla="val 19304"/>
            </a:avLst>
          </a:pr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14"/>
          <p:cNvSpPr/>
          <p:nvPr/>
        </p:nvSpPr>
        <p:spPr>
          <a:xfrm>
            <a:off x="9479996" y="1836564"/>
            <a:ext cx="538000" cy="538000"/>
          </a:xfrm>
          <a:prstGeom prst="roundRect">
            <a:avLst>
              <a:gd name="adj" fmla="val 19304"/>
            </a:avLst>
          </a:prstGeom>
          <a:solidFill>
            <a:schemeClr val="accent4"/>
          </a:solidFill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3">
  <p:cSld name="CUSTOM_2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5"/>
          <p:cNvSpPr/>
          <p:nvPr/>
        </p:nvSpPr>
        <p:spPr>
          <a:xfrm rot="10800000">
            <a:off x="6062800" y="33"/>
            <a:ext cx="6129200" cy="638000"/>
          </a:xfrm>
          <a:prstGeom prst="round1Rect">
            <a:avLst>
              <a:gd name="adj" fmla="val 27169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15"/>
          <p:cNvSpPr/>
          <p:nvPr/>
        </p:nvSpPr>
        <p:spPr>
          <a:xfrm>
            <a:off x="-800" y="6220000"/>
            <a:ext cx="6152800" cy="638000"/>
          </a:xfrm>
          <a:prstGeom prst="round1Rect">
            <a:avLst>
              <a:gd name="adj" fmla="val 27169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15"/>
          <p:cNvSpPr/>
          <p:nvPr/>
        </p:nvSpPr>
        <p:spPr>
          <a:xfrm>
            <a:off x="628667" y="1986100"/>
            <a:ext cx="2176800" cy="3774400"/>
          </a:xfrm>
          <a:prstGeom prst="roundRect">
            <a:avLst>
              <a:gd name="adj" fmla="val 884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15"/>
          <p:cNvSpPr/>
          <p:nvPr/>
        </p:nvSpPr>
        <p:spPr>
          <a:xfrm>
            <a:off x="9386567" y="1986100"/>
            <a:ext cx="2176800" cy="3774400"/>
          </a:xfrm>
          <a:prstGeom prst="roundRect">
            <a:avLst>
              <a:gd name="adj" fmla="val 884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5"/>
          <p:cNvSpPr/>
          <p:nvPr/>
        </p:nvSpPr>
        <p:spPr>
          <a:xfrm>
            <a:off x="3481700" y="1986100"/>
            <a:ext cx="2176800" cy="3774400"/>
          </a:xfrm>
          <a:prstGeom prst="roundRect">
            <a:avLst>
              <a:gd name="adj" fmla="val 884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135" name="Google Shape;135;p15"/>
          <p:cNvSpPr/>
          <p:nvPr/>
        </p:nvSpPr>
        <p:spPr>
          <a:xfrm>
            <a:off x="6334733" y="1986100"/>
            <a:ext cx="2176800" cy="3774400"/>
          </a:xfrm>
          <a:prstGeom prst="roundRect">
            <a:avLst>
              <a:gd name="adj" fmla="val 8846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5"/>
          <p:cNvSpPr/>
          <p:nvPr/>
        </p:nvSpPr>
        <p:spPr>
          <a:xfrm>
            <a:off x="724400" y="2089417"/>
            <a:ext cx="673600" cy="6736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15"/>
          <p:cNvSpPr/>
          <p:nvPr/>
        </p:nvSpPr>
        <p:spPr>
          <a:xfrm>
            <a:off x="9530867" y="2089417"/>
            <a:ext cx="673600" cy="6736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15"/>
          <p:cNvSpPr/>
          <p:nvPr/>
        </p:nvSpPr>
        <p:spPr>
          <a:xfrm>
            <a:off x="3602433" y="2089417"/>
            <a:ext cx="673600" cy="6736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139" name="Google Shape;139;p15"/>
          <p:cNvSpPr/>
          <p:nvPr/>
        </p:nvSpPr>
        <p:spPr>
          <a:xfrm>
            <a:off x="6445933" y="2089400"/>
            <a:ext cx="673600" cy="6736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15"/>
          <p:cNvSpPr txBox="1"/>
          <p:nvPr/>
        </p:nvSpPr>
        <p:spPr>
          <a:xfrm>
            <a:off x="724400" y="2089417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141" name="Google Shape;141;p15"/>
          <p:cNvSpPr txBox="1"/>
          <p:nvPr/>
        </p:nvSpPr>
        <p:spPr>
          <a:xfrm>
            <a:off x="9530867" y="2089417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04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142" name="Google Shape;142;p15"/>
          <p:cNvSpPr txBox="1"/>
          <p:nvPr/>
        </p:nvSpPr>
        <p:spPr>
          <a:xfrm>
            <a:off x="3602433" y="2089417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02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143" name="Google Shape;143;p15"/>
          <p:cNvSpPr txBox="1"/>
          <p:nvPr/>
        </p:nvSpPr>
        <p:spPr>
          <a:xfrm>
            <a:off x="6445933" y="2089400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144" name="Google Shape;144;p15"/>
          <p:cNvSpPr>
            <a:spLocks noGrp="1"/>
          </p:cNvSpPr>
          <p:nvPr>
            <p:ph type="body" idx="13"/>
          </p:nvPr>
        </p:nvSpPr>
        <p:spPr>
          <a:xfrm>
            <a:off x="825533" y="3180364"/>
            <a:ext cx="1780800" cy="6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5" name="Google Shape;145;p15"/>
          <p:cNvSpPr>
            <a:spLocks noGrp="1"/>
          </p:cNvSpPr>
          <p:nvPr>
            <p:ph type="body" idx="17"/>
          </p:nvPr>
        </p:nvSpPr>
        <p:spPr>
          <a:xfrm>
            <a:off x="825567" y="4085233"/>
            <a:ext cx="1780800" cy="13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6" name="Google Shape;146;p15"/>
          <p:cNvSpPr>
            <a:spLocks noGrp="1"/>
          </p:cNvSpPr>
          <p:nvPr>
            <p:ph type="body" idx="14"/>
          </p:nvPr>
        </p:nvSpPr>
        <p:spPr>
          <a:xfrm>
            <a:off x="3681533" y="3180364"/>
            <a:ext cx="1780800" cy="6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7" name="Google Shape;147;p15"/>
          <p:cNvSpPr>
            <a:spLocks noGrp="1"/>
          </p:cNvSpPr>
          <p:nvPr>
            <p:ph type="body" idx="18"/>
          </p:nvPr>
        </p:nvSpPr>
        <p:spPr>
          <a:xfrm>
            <a:off x="3681567" y="4085233"/>
            <a:ext cx="1780800" cy="13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8" name="Google Shape;148;p15"/>
          <p:cNvSpPr>
            <a:spLocks noGrp="1"/>
          </p:cNvSpPr>
          <p:nvPr>
            <p:ph type="body" idx="15"/>
          </p:nvPr>
        </p:nvSpPr>
        <p:spPr>
          <a:xfrm>
            <a:off x="6532733" y="3180364"/>
            <a:ext cx="1780800" cy="6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9" name="Google Shape;149;p15"/>
          <p:cNvSpPr>
            <a:spLocks noGrp="1"/>
          </p:cNvSpPr>
          <p:nvPr>
            <p:ph type="body" idx="23"/>
          </p:nvPr>
        </p:nvSpPr>
        <p:spPr>
          <a:xfrm>
            <a:off x="6532767" y="4085233"/>
            <a:ext cx="1780800" cy="13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0" name="Google Shape;150;p15"/>
          <p:cNvSpPr>
            <a:spLocks noGrp="1"/>
          </p:cNvSpPr>
          <p:nvPr>
            <p:ph type="body" idx="16"/>
          </p:nvPr>
        </p:nvSpPr>
        <p:spPr>
          <a:xfrm>
            <a:off x="9585533" y="3180364"/>
            <a:ext cx="1780800" cy="6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1" name="Google Shape;151;p15"/>
          <p:cNvSpPr>
            <a:spLocks noGrp="1"/>
          </p:cNvSpPr>
          <p:nvPr>
            <p:ph type="body" idx="24"/>
          </p:nvPr>
        </p:nvSpPr>
        <p:spPr>
          <a:xfrm>
            <a:off x="9585567" y="4085233"/>
            <a:ext cx="1780800" cy="13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2" name="Google Shape;152;p15"/>
          <p:cNvSpPr>
            <a:spLocks noGrp="1"/>
          </p:cNvSpPr>
          <p:nvPr>
            <p:ph type="ctrTitle"/>
          </p:nvPr>
        </p:nvSpPr>
        <p:spPr>
          <a:xfrm>
            <a:off x="628733" y="952067"/>
            <a:ext cx="10934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">
  <p:cSld name="CUSTOM_3">
    <p:bg>
      <p:bgPr>
        <a:solidFill>
          <a:schemeClr val="accent1"/>
        </a:solidFill>
        <a:effectLst/>
      </p:bgPr>
    </p:bg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6"/>
          <p:cNvSpPr/>
          <p:nvPr/>
        </p:nvSpPr>
        <p:spPr>
          <a:xfrm>
            <a:off x="518267" y="1672433"/>
            <a:ext cx="11258000" cy="4311200"/>
          </a:xfrm>
          <a:prstGeom prst="roundRect">
            <a:avLst>
              <a:gd name="adj" fmla="val 5635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6"/>
          <p:cNvSpPr/>
          <p:nvPr/>
        </p:nvSpPr>
        <p:spPr>
          <a:xfrm>
            <a:off x="808407" y="2167433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6"/>
          <p:cNvSpPr/>
          <p:nvPr/>
        </p:nvSpPr>
        <p:spPr>
          <a:xfrm>
            <a:off x="4588140" y="2167433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6"/>
          <p:cNvSpPr/>
          <p:nvPr/>
        </p:nvSpPr>
        <p:spPr>
          <a:xfrm>
            <a:off x="8365940" y="2167433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6"/>
          <p:cNvSpPr>
            <a:spLocks noGrp="1"/>
          </p:cNvSpPr>
          <p:nvPr>
            <p:ph type="body" idx="13"/>
          </p:nvPr>
        </p:nvSpPr>
        <p:spPr>
          <a:xfrm>
            <a:off x="808800" y="2810851"/>
            <a:ext cx="30940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9" name="Google Shape;159;p16"/>
          <p:cNvSpPr>
            <a:spLocks noGrp="1"/>
          </p:cNvSpPr>
          <p:nvPr>
            <p:ph type="body" idx="16"/>
          </p:nvPr>
        </p:nvSpPr>
        <p:spPr>
          <a:xfrm>
            <a:off x="808800" y="3623617"/>
            <a:ext cx="3094000" cy="128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0" name="Google Shape;160;p16"/>
          <p:cNvSpPr>
            <a:spLocks noGrp="1"/>
          </p:cNvSpPr>
          <p:nvPr>
            <p:ph type="body" idx="14"/>
          </p:nvPr>
        </p:nvSpPr>
        <p:spPr>
          <a:xfrm>
            <a:off x="4588133" y="2810851"/>
            <a:ext cx="30940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1" name="Google Shape;161;p16"/>
          <p:cNvSpPr>
            <a:spLocks noGrp="1"/>
          </p:cNvSpPr>
          <p:nvPr>
            <p:ph type="body" idx="17"/>
          </p:nvPr>
        </p:nvSpPr>
        <p:spPr>
          <a:xfrm>
            <a:off x="4588133" y="3623617"/>
            <a:ext cx="3094000" cy="128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2" name="Google Shape;162;p16"/>
          <p:cNvSpPr>
            <a:spLocks noGrp="1"/>
          </p:cNvSpPr>
          <p:nvPr>
            <p:ph type="body" idx="15"/>
          </p:nvPr>
        </p:nvSpPr>
        <p:spPr>
          <a:xfrm>
            <a:off x="8365933" y="2810851"/>
            <a:ext cx="3094000" cy="729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3" name="Google Shape;163;p16"/>
          <p:cNvSpPr>
            <a:spLocks noGrp="1"/>
          </p:cNvSpPr>
          <p:nvPr>
            <p:ph type="body" idx="18"/>
          </p:nvPr>
        </p:nvSpPr>
        <p:spPr>
          <a:xfrm>
            <a:off x="8365933" y="3623617"/>
            <a:ext cx="3094000" cy="1281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4" name="Google Shape;164;p16"/>
          <p:cNvSpPr>
            <a:spLocks noGrp="1"/>
          </p:cNvSpPr>
          <p:nvPr>
            <p:ph type="ctrTitle"/>
          </p:nvPr>
        </p:nvSpPr>
        <p:spPr>
          <a:xfrm>
            <a:off x="480000" y="571200"/>
            <a:ext cx="11258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 v2">
  <p:cSld name="CUSTOM_4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7"/>
          <p:cNvSpPr/>
          <p:nvPr/>
        </p:nvSpPr>
        <p:spPr>
          <a:xfrm rot="-5400000">
            <a:off x="2642000" y="-2707200"/>
            <a:ext cx="6948400" cy="12272400"/>
          </a:xfrm>
          <a:prstGeom prst="round1Rect">
            <a:avLst>
              <a:gd name="adj" fmla="val 14121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17"/>
          <p:cNvSpPr/>
          <p:nvPr/>
        </p:nvSpPr>
        <p:spPr>
          <a:xfrm rot="10800000">
            <a:off x="1449567" y="542467"/>
            <a:ext cx="10164800" cy="1851600"/>
          </a:xfrm>
          <a:prstGeom prst="round1Rect">
            <a:avLst>
              <a:gd name="adj" fmla="val 2651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7"/>
          <p:cNvSpPr>
            <a:spLocks noGrp="1"/>
          </p:cNvSpPr>
          <p:nvPr>
            <p:ph type="body" idx="13"/>
          </p:nvPr>
        </p:nvSpPr>
        <p:spPr>
          <a:xfrm>
            <a:off x="1747967" y="717667"/>
            <a:ext cx="9568000" cy="52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9" name="Google Shape;169;p17"/>
          <p:cNvSpPr>
            <a:spLocks noGrp="1"/>
          </p:cNvSpPr>
          <p:nvPr>
            <p:ph type="body" idx="14"/>
          </p:nvPr>
        </p:nvSpPr>
        <p:spPr>
          <a:xfrm>
            <a:off x="1747967" y="1348033"/>
            <a:ext cx="965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0" name="Google Shape;170;p17"/>
          <p:cNvSpPr>
            <a:spLocks noGrp="1"/>
          </p:cNvSpPr>
          <p:nvPr>
            <p:ph type="ctrTitle"/>
          </p:nvPr>
        </p:nvSpPr>
        <p:spPr>
          <a:xfrm rot="-5400000">
            <a:off x="-2149833" y="3052533"/>
            <a:ext cx="5796400" cy="72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1" name="Google Shape;171;p17"/>
          <p:cNvSpPr/>
          <p:nvPr/>
        </p:nvSpPr>
        <p:spPr>
          <a:xfrm rot="10800000">
            <a:off x="1449567" y="2503200"/>
            <a:ext cx="10164800" cy="1851600"/>
          </a:xfrm>
          <a:prstGeom prst="round1Rect">
            <a:avLst>
              <a:gd name="adj" fmla="val 2651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17"/>
          <p:cNvSpPr>
            <a:spLocks noGrp="1"/>
          </p:cNvSpPr>
          <p:nvPr>
            <p:ph type="body" idx="15"/>
          </p:nvPr>
        </p:nvSpPr>
        <p:spPr>
          <a:xfrm>
            <a:off x="1747967" y="2678400"/>
            <a:ext cx="9568000" cy="52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3" name="Google Shape;173;p17"/>
          <p:cNvSpPr>
            <a:spLocks noGrp="1"/>
          </p:cNvSpPr>
          <p:nvPr>
            <p:ph type="body" idx="16"/>
          </p:nvPr>
        </p:nvSpPr>
        <p:spPr>
          <a:xfrm>
            <a:off x="1747967" y="3308767"/>
            <a:ext cx="965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4" name="Google Shape;174;p17"/>
          <p:cNvSpPr/>
          <p:nvPr/>
        </p:nvSpPr>
        <p:spPr>
          <a:xfrm rot="10800000">
            <a:off x="1491167" y="4463933"/>
            <a:ext cx="10164800" cy="1851600"/>
          </a:xfrm>
          <a:prstGeom prst="round1Rect">
            <a:avLst>
              <a:gd name="adj" fmla="val 2651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7"/>
          <p:cNvSpPr>
            <a:spLocks noGrp="1"/>
          </p:cNvSpPr>
          <p:nvPr>
            <p:ph type="body" idx="17"/>
          </p:nvPr>
        </p:nvSpPr>
        <p:spPr>
          <a:xfrm>
            <a:off x="1747967" y="4639133"/>
            <a:ext cx="9568000" cy="52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6" name="Google Shape;176;p17"/>
          <p:cNvSpPr>
            <a:spLocks noGrp="1"/>
          </p:cNvSpPr>
          <p:nvPr>
            <p:ph type="body" idx="18"/>
          </p:nvPr>
        </p:nvSpPr>
        <p:spPr>
          <a:xfrm>
            <a:off x="1747967" y="5269500"/>
            <a:ext cx="965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">
  <p:cSld name="CUSTOM_5"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8" name="Google Shape;178;p18"/>
          <p:cNvCxnSpPr/>
          <p:nvPr/>
        </p:nvCxnSpPr>
        <p:spPr>
          <a:xfrm>
            <a:off x="6612767" y="15267"/>
            <a:ext cx="0" cy="68432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9" name="Google Shape;179;p18"/>
          <p:cNvSpPr/>
          <p:nvPr/>
        </p:nvSpPr>
        <p:spPr>
          <a:xfrm>
            <a:off x="6453473" y="7742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18"/>
          <p:cNvSpPr/>
          <p:nvPr/>
        </p:nvSpPr>
        <p:spPr>
          <a:xfrm flipH="1">
            <a:off x="6420475" y="2829600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8"/>
          <p:cNvSpPr/>
          <p:nvPr/>
        </p:nvSpPr>
        <p:spPr>
          <a:xfrm>
            <a:off x="6420473" y="4722300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8"/>
          <p:cNvSpPr>
            <a:spLocks noGrp="1"/>
          </p:cNvSpPr>
          <p:nvPr>
            <p:ph type="body" idx="13"/>
          </p:nvPr>
        </p:nvSpPr>
        <p:spPr>
          <a:xfrm>
            <a:off x="7034500" y="640800"/>
            <a:ext cx="4591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3" name="Google Shape;183;p18"/>
          <p:cNvSpPr>
            <a:spLocks noGrp="1"/>
          </p:cNvSpPr>
          <p:nvPr>
            <p:ph type="body" idx="14"/>
          </p:nvPr>
        </p:nvSpPr>
        <p:spPr>
          <a:xfrm>
            <a:off x="7034500" y="1296233"/>
            <a:ext cx="4591600" cy="12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4" name="Google Shape;184;p18"/>
          <p:cNvSpPr>
            <a:spLocks noGrp="1"/>
          </p:cNvSpPr>
          <p:nvPr>
            <p:ph type="body" idx="17"/>
          </p:nvPr>
        </p:nvSpPr>
        <p:spPr>
          <a:xfrm>
            <a:off x="7034500" y="4637100"/>
            <a:ext cx="4591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5" name="Google Shape;185;p18"/>
          <p:cNvSpPr>
            <a:spLocks noGrp="1"/>
          </p:cNvSpPr>
          <p:nvPr>
            <p:ph type="body" idx="18"/>
          </p:nvPr>
        </p:nvSpPr>
        <p:spPr>
          <a:xfrm>
            <a:off x="7034500" y="5292700"/>
            <a:ext cx="4591600" cy="12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6" name="Google Shape;186;p18"/>
          <p:cNvSpPr>
            <a:spLocks noGrp="1"/>
          </p:cNvSpPr>
          <p:nvPr>
            <p:ph type="body" idx="15"/>
          </p:nvPr>
        </p:nvSpPr>
        <p:spPr>
          <a:xfrm>
            <a:off x="1164967" y="2664000"/>
            <a:ext cx="4591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7" name="Google Shape;187;p18"/>
          <p:cNvSpPr>
            <a:spLocks noGrp="1"/>
          </p:cNvSpPr>
          <p:nvPr>
            <p:ph type="body" idx="16"/>
          </p:nvPr>
        </p:nvSpPr>
        <p:spPr>
          <a:xfrm>
            <a:off x="1164967" y="3319600"/>
            <a:ext cx="4591600" cy="12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8" name="Google Shape;188;p18"/>
          <p:cNvSpPr>
            <a:spLocks noGrp="1"/>
          </p:cNvSpPr>
          <p:nvPr>
            <p:ph type="ctrTitle"/>
          </p:nvPr>
        </p:nvSpPr>
        <p:spPr>
          <a:xfrm>
            <a:off x="1637367" y="576233"/>
            <a:ext cx="3646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 v2">
  <p:cSld name="CUSTOM_6">
    <p:bg>
      <p:bgPr>
        <a:solidFill>
          <a:schemeClr val="accent1"/>
        </a:solidFill>
        <a:effectLst/>
      </p:bgPr>
    </p:bg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9"/>
          <p:cNvSpPr/>
          <p:nvPr/>
        </p:nvSpPr>
        <p:spPr>
          <a:xfrm flipH="1">
            <a:off x="-38967" y="1583200"/>
            <a:ext cx="12285200" cy="5320000"/>
          </a:xfrm>
          <a:prstGeom prst="round1Rect">
            <a:avLst>
              <a:gd name="adj" fmla="val 27169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91" name="Google Shape;191;p19"/>
          <p:cNvCxnSpPr/>
          <p:nvPr/>
        </p:nvCxnSpPr>
        <p:spPr>
          <a:xfrm>
            <a:off x="1438833" y="2302033"/>
            <a:ext cx="94540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192" name="Google Shape;192;p19"/>
          <p:cNvSpPr/>
          <p:nvPr/>
        </p:nvSpPr>
        <p:spPr>
          <a:xfrm>
            <a:off x="1329873" y="2140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19"/>
          <p:cNvSpPr/>
          <p:nvPr/>
        </p:nvSpPr>
        <p:spPr>
          <a:xfrm>
            <a:off x="4680573" y="2140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19"/>
          <p:cNvSpPr/>
          <p:nvPr/>
        </p:nvSpPr>
        <p:spPr>
          <a:xfrm>
            <a:off x="8078007" y="2140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19"/>
          <p:cNvSpPr>
            <a:spLocks noGrp="1"/>
          </p:cNvSpPr>
          <p:nvPr>
            <p:ph type="body" idx="13"/>
          </p:nvPr>
        </p:nvSpPr>
        <p:spPr>
          <a:xfrm>
            <a:off x="1281600" y="2633967"/>
            <a:ext cx="2880000" cy="82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6" name="Google Shape;196;p19"/>
          <p:cNvSpPr>
            <a:spLocks noGrp="1"/>
          </p:cNvSpPr>
          <p:nvPr>
            <p:ph type="body" idx="16"/>
          </p:nvPr>
        </p:nvSpPr>
        <p:spPr>
          <a:xfrm>
            <a:off x="1281600" y="3460300"/>
            <a:ext cx="2880000" cy="279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7" name="Google Shape;197;p19"/>
          <p:cNvSpPr>
            <a:spLocks noGrp="1"/>
          </p:cNvSpPr>
          <p:nvPr>
            <p:ph type="body" idx="14"/>
          </p:nvPr>
        </p:nvSpPr>
        <p:spPr>
          <a:xfrm>
            <a:off x="4663633" y="2633967"/>
            <a:ext cx="2880000" cy="82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8" name="Google Shape;198;p19"/>
          <p:cNvSpPr>
            <a:spLocks noGrp="1"/>
          </p:cNvSpPr>
          <p:nvPr>
            <p:ph type="body" idx="17"/>
          </p:nvPr>
        </p:nvSpPr>
        <p:spPr>
          <a:xfrm>
            <a:off x="4663633" y="3460300"/>
            <a:ext cx="2880000" cy="279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9" name="Google Shape;199;p19"/>
          <p:cNvSpPr>
            <a:spLocks noGrp="1"/>
          </p:cNvSpPr>
          <p:nvPr>
            <p:ph type="body" idx="15"/>
          </p:nvPr>
        </p:nvSpPr>
        <p:spPr>
          <a:xfrm>
            <a:off x="8078000" y="2633967"/>
            <a:ext cx="2880000" cy="82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0" name="Google Shape;200;p19"/>
          <p:cNvSpPr>
            <a:spLocks noGrp="1"/>
          </p:cNvSpPr>
          <p:nvPr>
            <p:ph type="body" idx="18"/>
          </p:nvPr>
        </p:nvSpPr>
        <p:spPr>
          <a:xfrm>
            <a:off x="8078000" y="3460300"/>
            <a:ext cx="2880000" cy="279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1" name="Google Shape;201;p19"/>
          <p:cNvSpPr>
            <a:spLocks noGrp="1"/>
          </p:cNvSpPr>
          <p:nvPr>
            <p:ph type="ctrTitle"/>
          </p:nvPr>
        </p:nvSpPr>
        <p:spPr>
          <a:xfrm>
            <a:off x="1281600" y="392733"/>
            <a:ext cx="972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items on timeline 1">
  <p:cSld name="CUSTOM_7"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3" name="Google Shape;203;p20"/>
          <p:cNvCxnSpPr/>
          <p:nvPr/>
        </p:nvCxnSpPr>
        <p:spPr>
          <a:xfrm>
            <a:off x="0" y="1841967"/>
            <a:ext cx="124112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4" name="Google Shape;204;p20"/>
          <p:cNvSpPr/>
          <p:nvPr/>
        </p:nvSpPr>
        <p:spPr>
          <a:xfrm>
            <a:off x="492073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20"/>
          <p:cNvSpPr/>
          <p:nvPr/>
        </p:nvSpPr>
        <p:spPr>
          <a:xfrm>
            <a:off x="472700" y="6376500"/>
            <a:ext cx="2450800" cy="978800"/>
          </a:xfrm>
          <a:prstGeom prst="roundRect">
            <a:avLst>
              <a:gd name="adj" fmla="val 2121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20"/>
          <p:cNvSpPr/>
          <p:nvPr/>
        </p:nvSpPr>
        <p:spPr>
          <a:xfrm>
            <a:off x="3586773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20"/>
          <p:cNvSpPr/>
          <p:nvPr/>
        </p:nvSpPr>
        <p:spPr>
          <a:xfrm>
            <a:off x="3512800" y="6376500"/>
            <a:ext cx="2450800" cy="978800"/>
          </a:xfrm>
          <a:prstGeom prst="roundRect">
            <a:avLst>
              <a:gd name="adj" fmla="val 2121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20"/>
          <p:cNvSpPr/>
          <p:nvPr/>
        </p:nvSpPr>
        <p:spPr>
          <a:xfrm>
            <a:off x="6624340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3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20"/>
          <p:cNvSpPr/>
          <p:nvPr/>
        </p:nvSpPr>
        <p:spPr>
          <a:xfrm>
            <a:off x="9661907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0"/>
          <p:cNvSpPr/>
          <p:nvPr/>
        </p:nvSpPr>
        <p:spPr>
          <a:xfrm>
            <a:off x="6552900" y="6376500"/>
            <a:ext cx="2450800" cy="978800"/>
          </a:xfrm>
          <a:prstGeom prst="roundRect">
            <a:avLst>
              <a:gd name="adj" fmla="val 2121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0"/>
          <p:cNvSpPr/>
          <p:nvPr/>
        </p:nvSpPr>
        <p:spPr>
          <a:xfrm>
            <a:off x="9593000" y="6376500"/>
            <a:ext cx="2450800" cy="978800"/>
          </a:xfrm>
          <a:prstGeom prst="roundRect">
            <a:avLst>
              <a:gd name="adj" fmla="val 2121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20"/>
          <p:cNvSpPr>
            <a:spLocks noGrp="1"/>
          </p:cNvSpPr>
          <p:nvPr>
            <p:ph type="body" idx="13"/>
          </p:nvPr>
        </p:nvSpPr>
        <p:spPr>
          <a:xfrm>
            <a:off x="494400" y="2168733"/>
            <a:ext cx="24528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3" name="Google Shape;213;p20"/>
          <p:cNvSpPr>
            <a:spLocks noGrp="1"/>
          </p:cNvSpPr>
          <p:nvPr>
            <p:ph type="body" idx="17"/>
          </p:nvPr>
        </p:nvSpPr>
        <p:spPr>
          <a:xfrm>
            <a:off x="494400" y="3048884"/>
            <a:ext cx="2452800" cy="294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4" name="Google Shape;214;p20"/>
          <p:cNvSpPr>
            <a:spLocks noGrp="1"/>
          </p:cNvSpPr>
          <p:nvPr>
            <p:ph type="body" idx="14"/>
          </p:nvPr>
        </p:nvSpPr>
        <p:spPr>
          <a:xfrm>
            <a:off x="3586767" y="2168733"/>
            <a:ext cx="24528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5" name="Google Shape;215;p20"/>
          <p:cNvSpPr>
            <a:spLocks noGrp="1"/>
          </p:cNvSpPr>
          <p:nvPr>
            <p:ph type="body" idx="18"/>
          </p:nvPr>
        </p:nvSpPr>
        <p:spPr>
          <a:xfrm>
            <a:off x="3586767" y="3048884"/>
            <a:ext cx="2452800" cy="294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6" name="Google Shape;216;p20"/>
          <p:cNvSpPr>
            <a:spLocks noGrp="1"/>
          </p:cNvSpPr>
          <p:nvPr>
            <p:ph type="body" idx="15"/>
          </p:nvPr>
        </p:nvSpPr>
        <p:spPr>
          <a:xfrm>
            <a:off x="6624333" y="2168733"/>
            <a:ext cx="24528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7" name="Google Shape;217;p20"/>
          <p:cNvSpPr>
            <a:spLocks noGrp="1"/>
          </p:cNvSpPr>
          <p:nvPr>
            <p:ph type="body" idx="23"/>
          </p:nvPr>
        </p:nvSpPr>
        <p:spPr>
          <a:xfrm>
            <a:off x="6624333" y="3048884"/>
            <a:ext cx="2452800" cy="294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8" name="Google Shape;218;p20"/>
          <p:cNvSpPr>
            <a:spLocks noGrp="1"/>
          </p:cNvSpPr>
          <p:nvPr>
            <p:ph type="body" idx="16"/>
          </p:nvPr>
        </p:nvSpPr>
        <p:spPr>
          <a:xfrm>
            <a:off x="9661900" y="2168733"/>
            <a:ext cx="24528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9" name="Google Shape;219;p20"/>
          <p:cNvSpPr>
            <a:spLocks noGrp="1"/>
          </p:cNvSpPr>
          <p:nvPr>
            <p:ph type="body" idx="24"/>
          </p:nvPr>
        </p:nvSpPr>
        <p:spPr>
          <a:xfrm>
            <a:off x="9661900" y="3048884"/>
            <a:ext cx="2452800" cy="294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0" name="Google Shape;220;p20"/>
          <p:cNvSpPr>
            <a:spLocks noGrp="1"/>
          </p:cNvSpPr>
          <p:nvPr>
            <p:ph type="ctrTitle"/>
          </p:nvPr>
        </p:nvSpPr>
        <p:spPr>
          <a:xfrm>
            <a:off x="494400" y="418400"/>
            <a:ext cx="11289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slide - v1">
  <p:cSld name="CUSTOM_8"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21"/>
          <p:cNvSpPr/>
          <p:nvPr/>
        </p:nvSpPr>
        <p:spPr>
          <a:xfrm>
            <a:off x="-26467" y="433"/>
            <a:ext cx="11553600" cy="6858000"/>
          </a:xfrm>
          <a:prstGeom prst="round1Rect">
            <a:avLst>
              <a:gd name="adj" fmla="val 21011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21"/>
          <p:cNvSpPr>
            <a:spLocks noGrp="1"/>
          </p:cNvSpPr>
          <p:nvPr>
            <p:ph type="ctrTitle"/>
          </p:nvPr>
        </p:nvSpPr>
        <p:spPr>
          <a:xfrm>
            <a:off x="5430233" y="473300"/>
            <a:ext cx="5328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4" name="Google Shape;224;p21"/>
          <p:cNvSpPr>
            <a:spLocks noGrp="1"/>
          </p:cNvSpPr>
          <p:nvPr>
            <p:ph type="body" idx="13"/>
          </p:nvPr>
        </p:nvSpPr>
        <p:spPr>
          <a:xfrm>
            <a:off x="5430233" y="1802900"/>
            <a:ext cx="5328000" cy="466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5" name="Google Shape;225;p21"/>
          <p:cNvSpPr/>
          <p:nvPr/>
        </p:nvSpPr>
        <p:spPr>
          <a:xfrm>
            <a:off x="566200" y="4607000"/>
            <a:ext cx="4574400" cy="1860800"/>
          </a:xfrm>
          <a:prstGeom prst="roundRect">
            <a:avLst>
              <a:gd name="adj" fmla="val 13148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21"/>
          <p:cNvSpPr>
            <a:spLocks noGrp="1"/>
          </p:cNvSpPr>
          <p:nvPr>
            <p:ph type="body" idx="14"/>
          </p:nvPr>
        </p:nvSpPr>
        <p:spPr>
          <a:xfrm>
            <a:off x="964800" y="4976533"/>
            <a:ext cx="3772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7" name="Google Shape;227;p21"/>
          <p:cNvSpPr>
            <a:spLocks noGrp="1"/>
          </p:cNvSpPr>
          <p:nvPr>
            <p:ph type="body" idx="15"/>
          </p:nvPr>
        </p:nvSpPr>
        <p:spPr>
          <a:xfrm>
            <a:off x="964800" y="5557333"/>
            <a:ext cx="3772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8" name="Google Shape;228;p21"/>
          <p:cNvSpPr>
            <a:spLocks noGrp="1"/>
          </p:cNvSpPr>
          <p:nvPr>
            <p:ph type="pic" idx="12"/>
          </p:nvPr>
        </p:nvSpPr>
        <p:spPr>
          <a:xfrm>
            <a:off x="566200" y="390200"/>
            <a:ext cx="4513600" cy="4216800"/>
          </a:xfrm>
          <a:prstGeom prst="roundRect">
            <a:avLst>
              <a:gd name="adj" fmla="val 7101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2">
  <p:cSld name="CUSTOM_9">
    <p:bg>
      <p:bgPr>
        <a:solidFill>
          <a:schemeClr val="accent1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2"/>
          <p:cNvSpPr/>
          <p:nvPr/>
        </p:nvSpPr>
        <p:spPr>
          <a:xfrm flipH="1">
            <a:off x="1859200" y="433"/>
            <a:ext cx="10332800" cy="6858000"/>
          </a:xfrm>
          <a:prstGeom prst="round1Rect">
            <a:avLst>
              <a:gd name="adj" fmla="val 21011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2"/>
          <p:cNvSpPr>
            <a:spLocks noGrp="1"/>
          </p:cNvSpPr>
          <p:nvPr>
            <p:ph type="pic" idx="12"/>
          </p:nvPr>
        </p:nvSpPr>
        <p:spPr>
          <a:xfrm>
            <a:off x="456000" y="1819200"/>
            <a:ext cx="3523200" cy="4128000"/>
          </a:xfrm>
          <a:prstGeom prst="roundRect">
            <a:avLst>
              <a:gd name="adj" fmla="val 16136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2" name="Google Shape;232;p22"/>
          <p:cNvSpPr>
            <a:spLocks noGrp="1"/>
          </p:cNvSpPr>
          <p:nvPr>
            <p:ph type="body" idx="13"/>
          </p:nvPr>
        </p:nvSpPr>
        <p:spPr>
          <a:xfrm>
            <a:off x="4850443" y="2113800"/>
            <a:ext cx="6590000" cy="5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3" name="Google Shape;233;p22"/>
          <p:cNvSpPr>
            <a:spLocks noGrp="1"/>
          </p:cNvSpPr>
          <p:nvPr>
            <p:ph type="body" idx="14"/>
          </p:nvPr>
        </p:nvSpPr>
        <p:spPr>
          <a:xfrm>
            <a:off x="4850443" y="2692125"/>
            <a:ext cx="6590000" cy="5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4" name="Google Shape;234;p22"/>
          <p:cNvSpPr>
            <a:spLocks noGrp="1"/>
          </p:cNvSpPr>
          <p:nvPr>
            <p:ph type="body" idx="15"/>
          </p:nvPr>
        </p:nvSpPr>
        <p:spPr>
          <a:xfrm>
            <a:off x="4835533" y="3697800"/>
            <a:ext cx="6590000" cy="236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5" name="Google Shape;235;p22"/>
          <p:cNvSpPr>
            <a:spLocks noGrp="1"/>
          </p:cNvSpPr>
          <p:nvPr>
            <p:ph type="ctrTitle"/>
          </p:nvPr>
        </p:nvSpPr>
        <p:spPr>
          <a:xfrm>
            <a:off x="4835533" y="798600"/>
            <a:ext cx="659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3">
  <p:cSld name="CUSTOM_10"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23"/>
          <p:cNvSpPr>
            <a:spLocks noGrp="1"/>
          </p:cNvSpPr>
          <p:nvPr>
            <p:ph type="pic" idx="12"/>
          </p:nvPr>
        </p:nvSpPr>
        <p:spPr>
          <a:xfrm>
            <a:off x="831733" y="1914633"/>
            <a:ext cx="4023600" cy="2624400"/>
          </a:xfrm>
          <a:prstGeom prst="roundRect">
            <a:avLst>
              <a:gd name="adj" fmla="val 11134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8" name="Google Shape;238;p23"/>
          <p:cNvSpPr/>
          <p:nvPr/>
        </p:nvSpPr>
        <p:spPr>
          <a:xfrm>
            <a:off x="5165033" y="1916467"/>
            <a:ext cx="6195200" cy="4219200"/>
          </a:xfrm>
          <a:prstGeom prst="roundRect">
            <a:avLst>
              <a:gd name="adj" fmla="val 884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23"/>
          <p:cNvSpPr>
            <a:spLocks noGrp="1"/>
          </p:cNvSpPr>
          <p:nvPr>
            <p:ph type="body" idx="13"/>
          </p:nvPr>
        </p:nvSpPr>
        <p:spPr>
          <a:xfrm>
            <a:off x="5612861" y="2238064"/>
            <a:ext cx="5299600" cy="357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dk1"/>
                </a:solidFill>
              </a:defRPr>
            </a:lvl1pPr>
            <a:lvl2pPr marL="914400" indent="-298450" algn="ctr">
              <a:defRPr>
                <a:solidFill>
                  <a:schemeClr val="dk1"/>
                </a:solidFill>
              </a:defRPr>
            </a:lvl2pPr>
            <a:lvl3pPr marL="1371600" indent="-298450" algn="ctr">
              <a:defRPr>
                <a:solidFill>
                  <a:schemeClr val="dk1"/>
                </a:solidFill>
              </a:defRPr>
            </a:lvl3pPr>
            <a:lvl4pPr marL="1828800" indent="-298450" algn="ctr">
              <a:defRPr>
                <a:solidFill>
                  <a:schemeClr val="dk1"/>
                </a:solidFill>
              </a:defRPr>
            </a:lvl4pPr>
            <a:lvl5pPr marL="2286000" indent="-298450" algn="ctr">
              <a:defRPr>
                <a:solidFill>
                  <a:schemeClr val="dk1"/>
                </a:solidFill>
              </a:defRPr>
            </a:lvl5pPr>
            <a:lvl6pPr marL="2743200" indent="-298450" algn="ctr">
              <a:defRPr>
                <a:solidFill>
                  <a:schemeClr val="dk1"/>
                </a:solidFill>
              </a:defRPr>
            </a:lvl6pPr>
            <a:lvl7pPr marL="3200400" indent="-298450" algn="ctr">
              <a:defRPr>
                <a:solidFill>
                  <a:schemeClr val="dk1"/>
                </a:solidFill>
              </a:defRPr>
            </a:lvl7pPr>
            <a:lvl8pPr marL="3657600" indent="-298450" algn="ctr">
              <a:defRPr>
                <a:solidFill>
                  <a:schemeClr val="dk1"/>
                </a:solidFill>
              </a:defRPr>
            </a:lvl8pPr>
            <a:lvl9pPr marL="4114800" indent="-29845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0" name="Google Shape;240;p23"/>
          <p:cNvSpPr/>
          <p:nvPr/>
        </p:nvSpPr>
        <p:spPr>
          <a:xfrm>
            <a:off x="831733" y="4538884"/>
            <a:ext cx="4023600" cy="1596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23"/>
          <p:cNvSpPr>
            <a:spLocks noGrp="1"/>
          </p:cNvSpPr>
          <p:nvPr>
            <p:ph type="body" idx="14"/>
          </p:nvPr>
        </p:nvSpPr>
        <p:spPr>
          <a:xfrm>
            <a:off x="1113033" y="4780233"/>
            <a:ext cx="3456000" cy="5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dk1"/>
                </a:solidFill>
              </a:defRPr>
            </a:lvl1pPr>
            <a:lvl2pPr marL="914400" indent="-298450" algn="ctr">
              <a:defRPr>
                <a:solidFill>
                  <a:schemeClr val="dk1"/>
                </a:solidFill>
              </a:defRPr>
            </a:lvl2pPr>
            <a:lvl3pPr marL="1371600" indent="-298450" algn="ctr">
              <a:defRPr>
                <a:solidFill>
                  <a:schemeClr val="dk1"/>
                </a:solidFill>
              </a:defRPr>
            </a:lvl3pPr>
            <a:lvl4pPr marL="1828800" indent="-298450" algn="ctr">
              <a:defRPr>
                <a:solidFill>
                  <a:schemeClr val="dk1"/>
                </a:solidFill>
              </a:defRPr>
            </a:lvl4pPr>
            <a:lvl5pPr marL="2286000" indent="-298450" algn="ctr">
              <a:defRPr>
                <a:solidFill>
                  <a:schemeClr val="dk1"/>
                </a:solidFill>
              </a:defRPr>
            </a:lvl5pPr>
            <a:lvl6pPr marL="2743200" indent="-298450" algn="ctr">
              <a:defRPr>
                <a:solidFill>
                  <a:schemeClr val="dk1"/>
                </a:solidFill>
              </a:defRPr>
            </a:lvl6pPr>
            <a:lvl7pPr marL="3200400" indent="-298450" algn="ctr">
              <a:defRPr>
                <a:solidFill>
                  <a:schemeClr val="dk1"/>
                </a:solidFill>
              </a:defRPr>
            </a:lvl7pPr>
            <a:lvl8pPr marL="3657600" indent="-298450" algn="ctr">
              <a:defRPr>
                <a:solidFill>
                  <a:schemeClr val="dk1"/>
                </a:solidFill>
              </a:defRPr>
            </a:lvl8pPr>
            <a:lvl9pPr marL="4114800" indent="-29845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2" name="Google Shape;242;p23"/>
          <p:cNvSpPr>
            <a:spLocks noGrp="1"/>
          </p:cNvSpPr>
          <p:nvPr>
            <p:ph type="body" idx="15"/>
          </p:nvPr>
        </p:nvSpPr>
        <p:spPr>
          <a:xfrm>
            <a:off x="1113033" y="5358593"/>
            <a:ext cx="3456000" cy="5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>
                <a:solidFill>
                  <a:schemeClr val="dk1"/>
                </a:solidFill>
              </a:defRPr>
            </a:lvl1pPr>
            <a:lvl2pPr marL="914400" indent="-298450" algn="ctr">
              <a:defRPr>
                <a:solidFill>
                  <a:schemeClr val="dk1"/>
                </a:solidFill>
              </a:defRPr>
            </a:lvl2pPr>
            <a:lvl3pPr marL="1371600" indent="-298450" algn="ctr">
              <a:defRPr>
                <a:solidFill>
                  <a:schemeClr val="dk1"/>
                </a:solidFill>
              </a:defRPr>
            </a:lvl3pPr>
            <a:lvl4pPr marL="1828800" indent="-298450" algn="ctr">
              <a:defRPr>
                <a:solidFill>
                  <a:schemeClr val="dk1"/>
                </a:solidFill>
              </a:defRPr>
            </a:lvl4pPr>
            <a:lvl5pPr marL="2286000" indent="-298450" algn="ctr">
              <a:defRPr>
                <a:solidFill>
                  <a:schemeClr val="dk1"/>
                </a:solidFill>
              </a:defRPr>
            </a:lvl5pPr>
            <a:lvl6pPr marL="2743200" indent="-298450" algn="ctr">
              <a:defRPr>
                <a:solidFill>
                  <a:schemeClr val="dk1"/>
                </a:solidFill>
              </a:defRPr>
            </a:lvl6pPr>
            <a:lvl7pPr marL="3200400" indent="-298450" algn="ctr">
              <a:defRPr>
                <a:solidFill>
                  <a:schemeClr val="dk1"/>
                </a:solidFill>
              </a:defRPr>
            </a:lvl7pPr>
            <a:lvl8pPr marL="3657600" indent="-298450" algn="ctr">
              <a:defRPr>
                <a:solidFill>
                  <a:schemeClr val="dk1"/>
                </a:solidFill>
              </a:defRPr>
            </a:lvl8pPr>
            <a:lvl9pPr marL="4114800" indent="-29845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3" name="Google Shape;243;p23"/>
          <p:cNvSpPr>
            <a:spLocks noGrp="1"/>
          </p:cNvSpPr>
          <p:nvPr>
            <p:ph type="ctrTitle"/>
          </p:nvPr>
        </p:nvSpPr>
        <p:spPr>
          <a:xfrm>
            <a:off x="831733" y="536467"/>
            <a:ext cx="10528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1">
  <p:cSld name="CUSTOM_11"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4"/>
          <p:cNvSpPr/>
          <p:nvPr/>
        </p:nvSpPr>
        <p:spPr>
          <a:xfrm rot="5400000">
            <a:off x="-1933067" y="1921600"/>
            <a:ext cx="6880800" cy="3014800"/>
          </a:xfrm>
          <a:prstGeom prst="round1Rect">
            <a:avLst>
              <a:gd name="adj" fmla="val 28689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24"/>
          <p:cNvSpPr>
            <a:spLocks noGrp="1"/>
          </p:cNvSpPr>
          <p:nvPr>
            <p:ph type="pic" idx="12"/>
          </p:nvPr>
        </p:nvSpPr>
        <p:spPr>
          <a:xfrm flipH="1">
            <a:off x="7593600" y="1329600"/>
            <a:ext cx="4598400" cy="5529600"/>
          </a:xfrm>
          <a:prstGeom prst="round1Rect">
            <a:avLst>
              <a:gd name="adj" fmla="val 22505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7" name="Google Shape;247;p24"/>
          <p:cNvSpPr txBox="1"/>
          <p:nvPr/>
        </p:nvSpPr>
        <p:spPr>
          <a:xfrm>
            <a:off x="1487767" y="2119467"/>
            <a:ext cx="13256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FFFFFF"/>
                </a:solidFill>
                <a:latin typeface="+mn-lt"/>
                <a:ea typeface="Calibri"/>
                <a:cs typeface="Calibri"/>
                <a:sym typeface="Calibri"/>
              </a:rPr>
              <a:t>Number</a:t>
            </a:r>
            <a:endParaRPr sz="2000" b="1">
              <a:solidFill>
                <a:srgbClr val="FFFFFF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248" name="Google Shape;248;p24"/>
          <p:cNvSpPr txBox="1"/>
          <p:nvPr/>
        </p:nvSpPr>
        <p:spPr>
          <a:xfrm>
            <a:off x="1517259" y="3523217"/>
            <a:ext cx="129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FFFFFF"/>
                </a:solidFill>
                <a:latin typeface="+mn-lt"/>
                <a:ea typeface="Calibri"/>
                <a:cs typeface="Calibri"/>
                <a:sym typeface="Calibri"/>
              </a:rPr>
              <a:t>Email</a:t>
            </a:r>
            <a:endParaRPr sz="2000" b="1">
              <a:solidFill>
                <a:srgbClr val="FFFFFF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24"/>
          <p:cNvSpPr txBox="1"/>
          <p:nvPr/>
        </p:nvSpPr>
        <p:spPr>
          <a:xfrm>
            <a:off x="1487767" y="4926967"/>
            <a:ext cx="13256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FFFFFF"/>
                </a:solidFill>
                <a:latin typeface="+mn-lt"/>
                <a:ea typeface="Calibri"/>
                <a:cs typeface="Calibri"/>
                <a:sym typeface="Calibri"/>
              </a:rPr>
              <a:t>Site Link</a:t>
            </a:r>
            <a:endParaRPr sz="2000" b="1">
              <a:solidFill>
                <a:srgbClr val="FFFFFF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250" name="Google Shape;250;p24"/>
          <p:cNvSpPr>
            <a:spLocks noGrp="1"/>
          </p:cNvSpPr>
          <p:nvPr>
            <p:ph type="ctrTitle"/>
          </p:nvPr>
        </p:nvSpPr>
        <p:spPr>
          <a:xfrm>
            <a:off x="3432000" y="523200"/>
            <a:ext cx="416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1" name="Google Shape;251;p24"/>
          <p:cNvSpPr>
            <a:spLocks noGrp="1"/>
          </p:cNvSpPr>
          <p:nvPr>
            <p:ph type="body" idx="13"/>
          </p:nvPr>
        </p:nvSpPr>
        <p:spPr>
          <a:xfrm>
            <a:off x="3432000" y="2092800"/>
            <a:ext cx="37364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2" name="Google Shape;252;p24"/>
          <p:cNvSpPr>
            <a:spLocks noGrp="1"/>
          </p:cNvSpPr>
          <p:nvPr>
            <p:ph type="body" idx="14"/>
          </p:nvPr>
        </p:nvSpPr>
        <p:spPr>
          <a:xfrm>
            <a:off x="3432000" y="3499200"/>
            <a:ext cx="37364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3" name="Google Shape;253;p24"/>
          <p:cNvSpPr>
            <a:spLocks noGrp="1"/>
          </p:cNvSpPr>
          <p:nvPr>
            <p:ph type="body" idx="15"/>
          </p:nvPr>
        </p:nvSpPr>
        <p:spPr>
          <a:xfrm>
            <a:off x="3432000" y="4905600"/>
            <a:ext cx="37364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2">
  <p:cSld name="CUSTOM_12">
    <p:bg>
      <p:bgPr>
        <a:solidFill>
          <a:schemeClr val="accent1"/>
        </a:solidFill>
        <a:effectLst/>
      </p:bgPr>
    </p:bg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5"/>
          <p:cNvSpPr/>
          <p:nvPr/>
        </p:nvSpPr>
        <p:spPr>
          <a:xfrm>
            <a:off x="5014033" y="461000"/>
            <a:ext cx="6727200" cy="5902400"/>
          </a:xfrm>
          <a:prstGeom prst="roundRect">
            <a:avLst>
              <a:gd name="adj" fmla="val 8846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25"/>
          <p:cNvSpPr>
            <a:spLocks noGrp="1"/>
          </p:cNvSpPr>
          <p:nvPr>
            <p:ph type="pic" idx="12"/>
          </p:nvPr>
        </p:nvSpPr>
        <p:spPr>
          <a:xfrm>
            <a:off x="-33600" y="1600000"/>
            <a:ext cx="4604400" cy="5259200"/>
          </a:xfrm>
          <a:prstGeom prst="round1Rect">
            <a:avLst>
              <a:gd name="adj" fmla="val 22505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7" name="Google Shape;257;p25"/>
          <p:cNvSpPr>
            <a:spLocks noGrp="1"/>
          </p:cNvSpPr>
          <p:nvPr>
            <p:ph type="ctrTitle"/>
          </p:nvPr>
        </p:nvSpPr>
        <p:spPr>
          <a:xfrm>
            <a:off x="489600" y="461000"/>
            <a:ext cx="416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8" name="Google Shape;258;p25"/>
          <p:cNvSpPr txBox="1"/>
          <p:nvPr/>
        </p:nvSpPr>
        <p:spPr>
          <a:xfrm>
            <a:off x="5745633" y="931167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tx1"/>
                </a:solidFill>
                <a:latin typeface="+mn-lt"/>
                <a:ea typeface="Calibri"/>
                <a:cs typeface="Calibri"/>
                <a:sym typeface="Calibri"/>
              </a:rPr>
              <a:t>Number</a:t>
            </a:r>
            <a:endParaRPr sz="2000" b="1">
              <a:solidFill>
                <a:schemeClr val="tx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25"/>
          <p:cNvSpPr txBox="1"/>
          <p:nvPr/>
        </p:nvSpPr>
        <p:spPr>
          <a:xfrm>
            <a:off x="5745633" y="2087393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tx1"/>
                </a:solidFill>
                <a:latin typeface="+mn-lt"/>
                <a:ea typeface="Calibri"/>
                <a:cs typeface="Calibri"/>
                <a:sym typeface="Calibri"/>
              </a:rPr>
              <a:t>Email</a:t>
            </a:r>
            <a:endParaRPr sz="2000" b="1">
              <a:solidFill>
                <a:schemeClr val="tx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25"/>
          <p:cNvSpPr txBox="1"/>
          <p:nvPr/>
        </p:nvSpPr>
        <p:spPr>
          <a:xfrm>
            <a:off x="5745633" y="3243619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tx1"/>
                </a:solidFill>
                <a:latin typeface="+mn-lt"/>
                <a:ea typeface="Calibri"/>
                <a:cs typeface="Calibri"/>
                <a:sym typeface="Calibri"/>
              </a:rPr>
              <a:t>Site Link</a:t>
            </a:r>
            <a:endParaRPr sz="2000" b="1">
              <a:solidFill>
                <a:schemeClr val="tx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25"/>
          <p:cNvSpPr txBox="1"/>
          <p:nvPr/>
        </p:nvSpPr>
        <p:spPr>
          <a:xfrm>
            <a:off x="5745633" y="4399845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chemeClr val="tx1"/>
                </a:solidFill>
                <a:latin typeface="+mn-lt"/>
                <a:ea typeface="Calibri"/>
                <a:cs typeface="Calibri"/>
                <a:sym typeface="Calibri"/>
              </a:rPr>
              <a:t>Address</a:t>
            </a:r>
            <a:endParaRPr sz="2000" b="1">
              <a:solidFill>
                <a:schemeClr val="tx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262" name="Google Shape;262;p25"/>
          <p:cNvSpPr>
            <a:spLocks noGrp="1"/>
          </p:cNvSpPr>
          <p:nvPr>
            <p:ph type="body" idx="13"/>
          </p:nvPr>
        </p:nvSpPr>
        <p:spPr>
          <a:xfrm>
            <a:off x="5745600" y="1358400"/>
            <a:ext cx="5265600" cy="50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3" name="Google Shape;263;p25"/>
          <p:cNvSpPr>
            <a:spLocks noGrp="1"/>
          </p:cNvSpPr>
          <p:nvPr>
            <p:ph type="body" idx="14"/>
          </p:nvPr>
        </p:nvSpPr>
        <p:spPr>
          <a:xfrm>
            <a:off x="5745600" y="2515200"/>
            <a:ext cx="5265600" cy="50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4" name="Google Shape;264;p25"/>
          <p:cNvSpPr>
            <a:spLocks noGrp="1"/>
          </p:cNvSpPr>
          <p:nvPr>
            <p:ph type="body" idx="15"/>
          </p:nvPr>
        </p:nvSpPr>
        <p:spPr>
          <a:xfrm>
            <a:off x="5745600" y="3672000"/>
            <a:ext cx="5265600" cy="50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5" name="Google Shape;265;p25"/>
          <p:cNvSpPr>
            <a:spLocks noGrp="1"/>
          </p:cNvSpPr>
          <p:nvPr>
            <p:ph type="body" idx="16"/>
          </p:nvPr>
        </p:nvSpPr>
        <p:spPr>
          <a:xfrm>
            <a:off x="5745600" y="4824000"/>
            <a:ext cx="5265600" cy="109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 Image">
  <p:cSld name="CUSTOM_13"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6"/>
          <p:cNvSpPr>
            <a:spLocks noGrp="1"/>
          </p:cNvSpPr>
          <p:nvPr>
            <p:ph type="body" idx="13"/>
          </p:nvPr>
        </p:nvSpPr>
        <p:spPr>
          <a:xfrm>
            <a:off x="1324533" y="3133384"/>
            <a:ext cx="4500400" cy="6260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8" name="Google Shape;268;p26"/>
          <p:cNvSpPr>
            <a:spLocks noGrp="1"/>
          </p:cNvSpPr>
          <p:nvPr>
            <p:ph type="body" idx="15"/>
          </p:nvPr>
        </p:nvSpPr>
        <p:spPr>
          <a:xfrm>
            <a:off x="1324533" y="3922900"/>
            <a:ext cx="4500400" cy="2465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9" name="Google Shape;269;p26"/>
          <p:cNvSpPr/>
          <p:nvPr/>
        </p:nvSpPr>
        <p:spPr>
          <a:xfrm>
            <a:off x="987119" y="1533420"/>
            <a:ext cx="268000" cy="268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" name="Google Shape;270;p26"/>
          <p:cNvSpPr>
            <a:spLocks noGrp="1"/>
          </p:cNvSpPr>
          <p:nvPr>
            <p:ph type="ctrTitle"/>
          </p:nvPr>
        </p:nvSpPr>
        <p:spPr>
          <a:xfrm>
            <a:off x="809400" y="349767"/>
            <a:ext cx="1057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71" name="Google Shape;271;p26"/>
          <p:cNvSpPr>
            <a:spLocks noGrp="1"/>
          </p:cNvSpPr>
          <p:nvPr>
            <p:ph type="body" idx="14"/>
          </p:nvPr>
        </p:nvSpPr>
        <p:spPr>
          <a:xfrm>
            <a:off x="6704467" y="3133384"/>
            <a:ext cx="4500400" cy="6260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2" name="Google Shape;272;p26"/>
          <p:cNvSpPr>
            <a:spLocks noGrp="1"/>
          </p:cNvSpPr>
          <p:nvPr>
            <p:ph type="body" idx="16"/>
          </p:nvPr>
        </p:nvSpPr>
        <p:spPr>
          <a:xfrm>
            <a:off x="6704467" y="3922900"/>
            <a:ext cx="4500400" cy="2465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3" name="Google Shape;273;p26"/>
          <p:cNvSpPr/>
          <p:nvPr/>
        </p:nvSpPr>
        <p:spPr>
          <a:xfrm>
            <a:off x="6367052" y="1533420"/>
            <a:ext cx="268000" cy="2680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26"/>
          <p:cNvSpPr>
            <a:spLocks noGrp="1"/>
          </p:cNvSpPr>
          <p:nvPr>
            <p:ph type="pic" idx="12"/>
          </p:nvPr>
        </p:nvSpPr>
        <p:spPr>
          <a:xfrm>
            <a:off x="1324533" y="1464267"/>
            <a:ext cx="1505600" cy="1505600"/>
          </a:xfrm>
          <a:prstGeom prst="roundRect">
            <a:avLst>
              <a:gd name="adj" fmla="val 11134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5" name="Google Shape;275;p26"/>
          <p:cNvSpPr>
            <a:spLocks noGrp="1"/>
          </p:cNvSpPr>
          <p:nvPr>
            <p:ph type="pic" idx="22"/>
          </p:nvPr>
        </p:nvSpPr>
        <p:spPr>
          <a:xfrm>
            <a:off x="6747167" y="1464267"/>
            <a:ext cx="1505600" cy="1505600"/>
          </a:xfrm>
          <a:prstGeom prst="roundRect">
            <a:avLst>
              <a:gd name="adj" fmla="val 11134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 1 Image">
  <p:cSld name="CUSTOM_14"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27"/>
          <p:cNvSpPr>
            <a:spLocks noGrp="1"/>
          </p:cNvSpPr>
          <p:nvPr>
            <p:ph type="ctrTitle"/>
          </p:nvPr>
        </p:nvSpPr>
        <p:spPr>
          <a:xfrm>
            <a:off x="472789" y="407167"/>
            <a:ext cx="11270000" cy="77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78" name="Google Shape;278;p27"/>
          <p:cNvSpPr>
            <a:spLocks noGrp="1"/>
          </p:cNvSpPr>
          <p:nvPr>
            <p:ph type="body" idx="13"/>
          </p:nvPr>
        </p:nvSpPr>
        <p:spPr>
          <a:xfrm>
            <a:off x="618933" y="2802000"/>
            <a:ext cx="3464400" cy="67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79" name="Google Shape;279;p27"/>
          <p:cNvSpPr>
            <a:spLocks noGrp="1"/>
          </p:cNvSpPr>
          <p:nvPr>
            <p:ph type="body" idx="16"/>
          </p:nvPr>
        </p:nvSpPr>
        <p:spPr>
          <a:xfrm>
            <a:off x="618933" y="3761733"/>
            <a:ext cx="3464400" cy="2611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0" name="Google Shape;280;p27"/>
          <p:cNvSpPr>
            <a:spLocks noGrp="1"/>
          </p:cNvSpPr>
          <p:nvPr>
            <p:ph type="pic" idx="12"/>
          </p:nvPr>
        </p:nvSpPr>
        <p:spPr>
          <a:xfrm>
            <a:off x="614200" y="1569233"/>
            <a:ext cx="1171600" cy="1171600"/>
          </a:xfrm>
          <a:prstGeom prst="roundRect">
            <a:avLst>
              <a:gd name="adj" fmla="val 11134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1" name="Google Shape;281;p27"/>
          <p:cNvSpPr>
            <a:spLocks noGrp="1"/>
          </p:cNvSpPr>
          <p:nvPr>
            <p:ph type="body" idx="14"/>
          </p:nvPr>
        </p:nvSpPr>
        <p:spPr>
          <a:xfrm>
            <a:off x="4375600" y="2809933"/>
            <a:ext cx="3464400" cy="67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2" name="Google Shape;282;p27"/>
          <p:cNvSpPr>
            <a:spLocks noGrp="1"/>
          </p:cNvSpPr>
          <p:nvPr>
            <p:ph type="body" idx="17"/>
          </p:nvPr>
        </p:nvSpPr>
        <p:spPr>
          <a:xfrm>
            <a:off x="4375600" y="3769127"/>
            <a:ext cx="3464400" cy="2611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3" name="Google Shape;283;p27"/>
          <p:cNvSpPr>
            <a:spLocks noGrp="1"/>
          </p:cNvSpPr>
          <p:nvPr>
            <p:ph type="pic" idx="22"/>
          </p:nvPr>
        </p:nvSpPr>
        <p:spPr>
          <a:xfrm>
            <a:off x="4370867" y="1577167"/>
            <a:ext cx="1171600" cy="1171600"/>
          </a:xfrm>
          <a:prstGeom prst="roundRect">
            <a:avLst>
              <a:gd name="adj" fmla="val 11134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4" name="Google Shape;284;p27"/>
          <p:cNvSpPr>
            <a:spLocks noGrp="1"/>
          </p:cNvSpPr>
          <p:nvPr>
            <p:ph type="body" idx="15"/>
          </p:nvPr>
        </p:nvSpPr>
        <p:spPr>
          <a:xfrm>
            <a:off x="8137000" y="2809933"/>
            <a:ext cx="3464400" cy="67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5" name="Google Shape;285;p27"/>
          <p:cNvSpPr>
            <a:spLocks noGrp="1"/>
          </p:cNvSpPr>
          <p:nvPr>
            <p:ph type="body" idx="18"/>
          </p:nvPr>
        </p:nvSpPr>
        <p:spPr>
          <a:xfrm>
            <a:off x="8137000" y="3769127"/>
            <a:ext cx="3464400" cy="2611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6" name="Google Shape;286;p27"/>
          <p:cNvSpPr>
            <a:spLocks noGrp="1"/>
          </p:cNvSpPr>
          <p:nvPr>
            <p:ph type="pic" idx="32"/>
          </p:nvPr>
        </p:nvSpPr>
        <p:spPr>
          <a:xfrm>
            <a:off x="8132267" y="1577167"/>
            <a:ext cx="1171600" cy="1171600"/>
          </a:xfrm>
          <a:prstGeom prst="roundRect">
            <a:avLst>
              <a:gd name="adj" fmla="val 11134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7" name="Google Shape;287;p27"/>
          <p:cNvSpPr/>
          <p:nvPr/>
        </p:nvSpPr>
        <p:spPr>
          <a:xfrm flipH="1">
            <a:off x="2916341" y="1993033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8" name="Google Shape;288;p27"/>
          <p:cNvSpPr/>
          <p:nvPr/>
        </p:nvSpPr>
        <p:spPr>
          <a:xfrm flipH="1">
            <a:off x="6675375" y="1993033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27"/>
          <p:cNvSpPr/>
          <p:nvPr/>
        </p:nvSpPr>
        <p:spPr>
          <a:xfrm flipH="1">
            <a:off x="10436775" y="1993033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you Slide">
  <p:cSld name="CUSTOM_15_1_2"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29"/>
          <p:cNvSpPr/>
          <p:nvPr/>
        </p:nvSpPr>
        <p:spPr>
          <a:xfrm>
            <a:off x="0" y="1041800"/>
            <a:ext cx="12189200" cy="5816000"/>
          </a:xfrm>
          <a:prstGeom prst="round1Rect">
            <a:avLst>
              <a:gd name="adj" fmla="val 27169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29"/>
          <p:cNvSpPr>
            <a:spLocks noGrp="1"/>
          </p:cNvSpPr>
          <p:nvPr>
            <p:ph type="title"/>
          </p:nvPr>
        </p:nvSpPr>
        <p:spPr>
          <a:xfrm>
            <a:off x="1143800" y="2133400"/>
            <a:ext cx="9901600" cy="3632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 algn="ctr">
              <a:defRPr b="1">
                <a:solidFill>
                  <a:schemeClr val="lt1"/>
                </a:solidFill>
              </a:defRPr>
            </a:lvl1pPr>
            <a:lvl2pPr algn="ctr">
              <a:defRPr b="1">
                <a:solidFill>
                  <a:schemeClr val="dk2"/>
                </a:solidFill>
              </a:defRPr>
            </a:lvl2pPr>
            <a:lvl3pPr algn="ctr">
              <a:defRPr b="1">
                <a:solidFill>
                  <a:schemeClr val="dk2"/>
                </a:solidFill>
              </a:defRPr>
            </a:lvl3pPr>
            <a:lvl4pPr algn="ctr">
              <a:defRPr b="1">
                <a:solidFill>
                  <a:schemeClr val="dk2"/>
                </a:solidFill>
              </a:defRPr>
            </a:lvl4pPr>
            <a:lvl5pPr algn="ctr">
              <a:defRPr b="1">
                <a:solidFill>
                  <a:schemeClr val="dk2"/>
                </a:solidFill>
              </a:defRPr>
            </a:lvl5pPr>
            <a:lvl6pPr algn="ctr">
              <a:defRPr b="1">
                <a:solidFill>
                  <a:schemeClr val="dk2"/>
                </a:solidFill>
              </a:defRPr>
            </a:lvl6pPr>
            <a:lvl7pPr algn="ctr">
              <a:defRPr b="1">
                <a:solidFill>
                  <a:schemeClr val="dk2"/>
                </a:solidFill>
              </a:defRPr>
            </a:lvl7pPr>
            <a:lvl8pPr algn="ctr">
              <a:defRPr b="1">
                <a:solidFill>
                  <a:schemeClr val="dk2"/>
                </a:solidFill>
              </a:defRPr>
            </a:lvl8pPr>
            <a:lvl9pPr algn="ctr">
              <a:defRPr b="1"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v2">
  <p:cSld name="CUSTOM_15_1_1"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30"/>
          <p:cNvSpPr/>
          <p:nvPr/>
        </p:nvSpPr>
        <p:spPr>
          <a:xfrm rot="10800000" flipH="1">
            <a:off x="0" y="100"/>
            <a:ext cx="12189200" cy="4774400"/>
          </a:xfrm>
          <a:prstGeom prst="round1Rect">
            <a:avLst>
              <a:gd name="adj" fmla="val 27169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30"/>
          <p:cNvSpPr/>
          <p:nvPr/>
        </p:nvSpPr>
        <p:spPr>
          <a:xfrm>
            <a:off x="0" y="6187600"/>
            <a:ext cx="12192000" cy="681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30"/>
          <p:cNvSpPr>
            <a:spLocks noGrp="1"/>
          </p:cNvSpPr>
          <p:nvPr>
            <p:ph type="title"/>
          </p:nvPr>
        </p:nvSpPr>
        <p:spPr>
          <a:xfrm>
            <a:off x="761933" y="690433"/>
            <a:ext cx="10332800" cy="3464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rmAutofit/>
          </a:bodyPr>
          <a:lstStyle>
            <a:lvl1pPr>
              <a:defRPr b="1">
                <a:solidFill>
                  <a:schemeClr val="lt1"/>
                </a:solidFill>
              </a:defRPr>
            </a:lvl1pPr>
            <a:lvl2pPr>
              <a:defRPr b="1">
                <a:solidFill>
                  <a:schemeClr val="dk2"/>
                </a:solidFill>
              </a:defRPr>
            </a:lvl2pPr>
            <a:lvl3pPr>
              <a:defRPr b="1">
                <a:solidFill>
                  <a:schemeClr val="dk2"/>
                </a:solidFill>
              </a:defRPr>
            </a:lvl3pPr>
            <a:lvl4pPr>
              <a:defRPr b="1">
                <a:solidFill>
                  <a:schemeClr val="dk2"/>
                </a:solidFill>
              </a:defRPr>
            </a:lvl4pPr>
            <a:lvl5pPr>
              <a:defRPr b="1">
                <a:solidFill>
                  <a:schemeClr val="dk2"/>
                </a:solidFill>
              </a:defRPr>
            </a:lvl5pPr>
            <a:lvl6pPr>
              <a:defRPr b="1">
                <a:solidFill>
                  <a:schemeClr val="dk2"/>
                </a:solidFill>
              </a:defRPr>
            </a:lvl6pPr>
            <a:lvl7pPr>
              <a:defRPr b="1">
                <a:solidFill>
                  <a:schemeClr val="dk2"/>
                </a:solidFill>
              </a:defRPr>
            </a:lvl7pPr>
            <a:lvl8pPr>
              <a:defRPr b="1">
                <a:solidFill>
                  <a:schemeClr val="dk2"/>
                </a:solidFill>
              </a:defRPr>
            </a:lvl8pPr>
            <a:lvl9pPr>
              <a:defRPr b="1"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1" name="Google Shape;301;p30"/>
          <p:cNvSpPr>
            <a:spLocks noGrp="1"/>
          </p:cNvSpPr>
          <p:nvPr>
            <p:ph type="body" idx="13"/>
          </p:nvPr>
        </p:nvSpPr>
        <p:spPr>
          <a:xfrm>
            <a:off x="761933" y="5935500"/>
            <a:ext cx="8805600" cy="54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1">
  <p:cSld name="CUSTOM_16"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1"/>
          <p:cNvSpPr>
            <a:spLocks noGrp="1"/>
          </p:cNvSpPr>
          <p:nvPr>
            <p:ph type="title"/>
          </p:nvPr>
        </p:nvSpPr>
        <p:spPr>
          <a:xfrm>
            <a:off x="477933" y="593367"/>
            <a:ext cx="11298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4" name="Google Shape;304;p31"/>
          <p:cNvSpPr/>
          <p:nvPr/>
        </p:nvSpPr>
        <p:spPr>
          <a:xfrm>
            <a:off x="1322000" y="2354200"/>
            <a:ext cx="72400" cy="21496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05" name="Google Shape;305;p31"/>
          <p:cNvSpPr txBox="1"/>
          <p:nvPr/>
        </p:nvSpPr>
        <p:spPr>
          <a:xfrm>
            <a:off x="477933" y="2354200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1"/>
                </a:solidFill>
                <a:latin typeface="+mn-lt"/>
                <a:ea typeface="Calibri"/>
                <a:cs typeface="Calibri"/>
                <a:sym typeface="Calibri"/>
              </a:rPr>
              <a:t>01</a:t>
            </a:r>
            <a:endParaRPr sz="2800" b="1">
              <a:solidFill>
                <a:schemeClr val="accent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31"/>
          <p:cNvSpPr>
            <a:spLocks noGrp="1"/>
          </p:cNvSpPr>
          <p:nvPr>
            <p:ph type="body" idx="13"/>
          </p:nvPr>
        </p:nvSpPr>
        <p:spPr>
          <a:xfrm>
            <a:off x="1647333" y="2354200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7" name="Google Shape;307;p31"/>
          <p:cNvSpPr>
            <a:spLocks noGrp="1"/>
          </p:cNvSpPr>
          <p:nvPr>
            <p:ph type="body" idx="16"/>
          </p:nvPr>
        </p:nvSpPr>
        <p:spPr>
          <a:xfrm>
            <a:off x="1647333" y="3142467"/>
            <a:ext cx="2452800" cy="13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8" name="Google Shape;308;p31"/>
          <p:cNvSpPr/>
          <p:nvPr/>
        </p:nvSpPr>
        <p:spPr>
          <a:xfrm>
            <a:off x="5092700" y="2354200"/>
            <a:ext cx="72400" cy="21496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09" name="Google Shape;309;p31"/>
          <p:cNvSpPr txBox="1"/>
          <p:nvPr/>
        </p:nvSpPr>
        <p:spPr>
          <a:xfrm>
            <a:off x="4248633" y="2354200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1"/>
                </a:solidFill>
                <a:latin typeface="+mn-lt"/>
                <a:ea typeface="Calibri"/>
                <a:cs typeface="Calibri"/>
                <a:sym typeface="Calibri"/>
              </a:rPr>
              <a:t>02</a:t>
            </a:r>
            <a:endParaRPr sz="2800" b="1">
              <a:solidFill>
                <a:schemeClr val="accent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31"/>
          <p:cNvSpPr>
            <a:spLocks noGrp="1"/>
          </p:cNvSpPr>
          <p:nvPr>
            <p:ph type="body" idx="14"/>
          </p:nvPr>
        </p:nvSpPr>
        <p:spPr>
          <a:xfrm>
            <a:off x="5418033" y="2354200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1" name="Google Shape;311;p31"/>
          <p:cNvSpPr>
            <a:spLocks noGrp="1"/>
          </p:cNvSpPr>
          <p:nvPr>
            <p:ph type="body" idx="17"/>
          </p:nvPr>
        </p:nvSpPr>
        <p:spPr>
          <a:xfrm>
            <a:off x="5418033" y="3142467"/>
            <a:ext cx="2452800" cy="13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2" name="Google Shape;312;p31"/>
          <p:cNvSpPr/>
          <p:nvPr/>
        </p:nvSpPr>
        <p:spPr>
          <a:xfrm>
            <a:off x="8935933" y="2354200"/>
            <a:ext cx="72400" cy="21496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13" name="Google Shape;313;p31"/>
          <p:cNvSpPr txBox="1"/>
          <p:nvPr/>
        </p:nvSpPr>
        <p:spPr>
          <a:xfrm>
            <a:off x="8091867" y="2354200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1"/>
                </a:solidFill>
                <a:latin typeface="+mn-lt"/>
                <a:ea typeface="Calibri"/>
                <a:cs typeface="Calibri"/>
                <a:sym typeface="Calibri"/>
              </a:rPr>
              <a:t>03</a:t>
            </a:r>
            <a:endParaRPr sz="2800" b="1">
              <a:solidFill>
                <a:schemeClr val="accent1"/>
              </a:solidFill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31"/>
          <p:cNvSpPr>
            <a:spLocks noGrp="1"/>
          </p:cNvSpPr>
          <p:nvPr>
            <p:ph type="body" idx="15"/>
          </p:nvPr>
        </p:nvSpPr>
        <p:spPr>
          <a:xfrm>
            <a:off x="9261267" y="2354200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5" name="Google Shape;315;p31"/>
          <p:cNvSpPr>
            <a:spLocks noGrp="1"/>
          </p:cNvSpPr>
          <p:nvPr>
            <p:ph type="body" idx="18"/>
          </p:nvPr>
        </p:nvSpPr>
        <p:spPr>
          <a:xfrm>
            <a:off x="9261267" y="3142467"/>
            <a:ext cx="2452800" cy="13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2">
  <p:cSld name="CUSTOM_17"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32"/>
          <p:cNvSpPr/>
          <p:nvPr/>
        </p:nvSpPr>
        <p:spPr>
          <a:xfrm rot="5400000">
            <a:off x="2187033" y="1962633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18" name="Google Shape;318;p32"/>
          <p:cNvSpPr txBox="1"/>
          <p:nvPr/>
        </p:nvSpPr>
        <p:spPr>
          <a:xfrm>
            <a:off x="1900033" y="181416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sz="28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19" name="Google Shape;319;p32"/>
          <p:cNvSpPr>
            <a:spLocks noGrp="1"/>
          </p:cNvSpPr>
          <p:nvPr>
            <p:ph type="body" idx="13"/>
          </p:nvPr>
        </p:nvSpPr>
        <p:spPr>
          <a:xfrm>
            <a:off x="996833" y="2770333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0" name="Google Shape;320;p32"/>
          <p:cNvSpPr>
            <a:spLocks noGrp="1"/>
          </p:cNvSpPr>
          <p:nvPr>
            <p:ph type="body" idx="16"/>
          </p:nvPr>
        </p:nvSpPr>
        <p:spPr>
          <a:xfrm>
            <a:off x="996833" y="3577567"/>
            <a:ext cx="2452800" cy="172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1" name="Google Shape;321;p32"/>
          <p:cNvSpPr/>
          <p:nvPr/>
        </p:nvSpPr>
        <p:spPr>
          <a:xfrm rot="5400000">
            <a:off x="5913200" y="1962633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22" name="Google Shape;322;p32"/>
          <p:cNvSpPr txBox="1"/>
          <p:nvPr/>
        </p:nvSpPr>
        <p:spPr>
          <a:xfrm>
            <a:off x="5626200" y="181416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rPr>
              <a:t>02</a:t>
            </a:r>
            <a:endParaRPr sz="2800" b="1">
              <a:solidFill>
                <a:schemeClr val="accen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3" name="Google Shape;323;p32"/>
          <p:cNvSpPr>
            <a:spLocks noGrp="1"/>
          </p:cNvSpPr>
          <p:nvPr>
            <p:ph type="body" idx="14"/>
          </p:nvPr>
        </p:nvSpPr>
        <p:spPr>
          <a:xfrm>
            <a:off x="4723000" y="2770333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4" name="Google Shape;324;p32"/>
          <p:cNvSpPr>
            <a:spLocks noGrp="1"/>
          </p:cNvSpPr>
          <p:nvPr>
            <p:ph type="body" idx="17"/>
          </p:nvPr>
        </p:nvSpPr>
        <p:spPr>
          <a:xfrm>
            <a:off x="4723000" y="3577567"/>
            <a:ext cx="2452800" cy="172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5" name="Google Shape;325;p32"/>
          <p:cNvSpPr/>
          <p:nvPr/>
        </p:nvSpPr>
        <p:spPr>
          <a:xfrm rot="5400000">
            <a:off x="9932567" y="1962633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26" name="Google Shape;326;p32"/>
          <p:cNvSpPr txBox="1"/>
          <p:nvPr/>
        </p:nvSpPr>
        <p:spPr>
          <a:xfrm>
            <a:off x="9645567" y="181416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sz="28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27" name="Google Shape;327;p32"/>
          <p:cNvSpPr>
            <a:spLocks noGrp="1"/>
          </p:cNvSpPr>
          <p:nvPr>
            <p:ph type="body" idx="15"/>
          </p:nvPr>
        </p:nvSpPr>
        <p:spPr>
          <a:xfrm>
            <a:off x="8742367" y="2770333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8" name="Google Shape;328;p32"/>
          <p:cNvSpPr>
            <a:spLocks noGrp="1"/>
          </p:cNvSpPr>
          <p:nvPr>
            <p:ph type="body" idx="18"/>
          </p:nvPr>
        </p:nvSpPr>
        <p:spPr>
          <a:xfrm>
            <a:off x="8742367" y="3577567"/>
            <a:ext cx="2452800" cy="172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9" name="Google Shape;329;p32"/>
          <p:cNvSpPr>
            <a:spLocks noGrp="1"/>
          </p:cNvSpPr>
          <p:nvPr>
            <p:ph type="title"/>
          </p:nvPr>
        </p:nvSpPr>
        <p:spPr>
          <a:xfrm>
            <a:off x="484200" y="652700"/>
            <a:ext cx="1122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3">
  <p:cSld name="CUSTOM_18"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33"/>
          <p:cNvSpPr/>
          <p:nvPr/>
        </p:nvSpPr>
        <p:spPr>
          <a:xfrm>
            <a:off x="5436133" y="788133"/>
            <a:ext cx="72400" cy="1406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32" name="Google Shape;332;p33"/>
          <p:cNvSpPr txBox="1"/>
          <p:nvPr/>
        </p:nvSpPr>
        <p:spPr>
          <a:xfrm>
            <a:off x="4592067" y="788133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sz="28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33" name="Google Shape;333;p33"/>
          <p:cNvSpPr>
            <a:spLocks noGrp="1"/>
          </p:cNvSpPr>
          <p:nvPr>
            <p:ph type="body" idx="13"/>
          </p:nvPr>
        </p:nvSpPr>
        <p:spPr>
          <a:xfrm>
            <a:off x="5761467" y="788133"/>
            <a:ext cx="5792400" cy="4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4" name="Google Shape;334;p33"/>
          <p:cNvSpPr>
            <a:spLocks noGrp="1"/>
          </p:cNvSpPr>
          <p:nvPr>
            <p:ph type="body" idx="14"/>
          </p:nvPr>
        </p:nvSpPr>
        <p:spPr>
          <a:xfrm>
            <a:off x="5761467" y="1298033"/>
            <a:ext cx="5792400" cy="8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5" name="Google Shape;335;p33"/>
          <p:cNvSpPr/>
          <p:nvPr/>
        </p:nvSpPr>
        <p:spPr>
          <a:xfrm>
            <a:off x="5436133" y="2725600"/>
            <a:ext cx="72400" cy="14068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36" name="Google Shape;336;p33"/>
          <p:cNvSpPr txBox="1"/>
          <p:nvPr/>
        </p:nvSpPr>
        <p:spPr>
          <a:xfrm>
            <a:off x="4592067" y="2725600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2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02</a:t>
            </a:r>
            <a:endParaRPr sz="2800" b="1">
              <a:solidFill>
                <a:schemeClr val="accent2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37" name="Google Shape;337;p33"/>
          <p:cNvSpPr>
            <a:spLocks noGrp="1"/>
          </p:cNvSpPr>
          <p:nvPr>
            <p:ph type="body" idx="15"/>
          </p:nvPr>
        </p:nvSpPr>
        <p:spPr>
          <a:xfrm>
            <a:off x="5761467" y="2725600"/>
            <a:ext cx="5792400" cy="4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8" name="Google Shape;338;p33"/>
          <p:cNvSpPr>
            <a:spLocks noGrp="1"/>
          </p:cNvSpPr>
          <p:nvPr>
            <p:ph type="body" idx="16"/>
          </p:nvPr>
        </p:nvSpPr>
        <p:spPr>
          <a:xfrm>
            <a:off x="5761467" y="3235500"/>
            <a:ext cx="5792400" cy="8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9" name="Google Shape;339;p33"/>
          <p:cNvSpPr/>
          <p:nvPr/>
        </p:nvSpPr>
        <p:spPr>
          <a:xfrm>
            <a:off x="5436133" y="4663067"/>
            <a:ext cx="72400" cy="14068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accent3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40" name="Google Shape;340;p33"/>
          <p:cNvSpPr txBox="1"/>
          <p:nvPr/>
        </p:nvSpPr>
        <p:spPr>
          <a:xfrm>
            <a:off x="4592067" y="466306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accent3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sz="2800" b="1">
              <a:solidFill>
                <a:schemeClr val="accent3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41" name="Google Shape;341;p33"/>
          <p:cNvSpPr>
            <a:spLocks noGrp="1"/>
          </p:cNvSpPr>
          <p:nvPr>
            <p:ph type="body" idx="17"/>
          </p:nvPr>
        </p:nvSpPr>
        <p:spPr>
          <a:xfrm>
            <a:off x="5761467" y="4663067"/>
            <a:ext cx="5792400" cy="4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2" name="Google Shape;342;p33"/>
          <p:cNvSpPr>
            <a:spLocks noGrp="1"/>
          </p:cNvSpPr>
          <p:nvPr>
            <p:ph type="body" idx="18"/>
          </p:nvPr>
        </p:nvSpPr>
        <p:spPr>
          <a:xfrm>
            <a:off x="5761467" y="5172967"/>
            <a:ext cx="5792400" cy="8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3" name="Google Shape;343;p33"/>
          <p:cNvSpPr>
            <a:spLocks noGrp="1"/>
          </p:cNvSpPr>
          <p:nvPr>
            <p:ph type="title"/>
          </p:nvPr>
        </p:nvSpPr>
        <p:spPr>
          <a:xfrm>
            <a:off x="432567" y="788133"/>
            <a:ext cx="3842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1 ">
  <p:cSld name="CUSTOM_19">
    <p:bg>
      <p:bgPr>
        <a:solidFill>
          <a:schemeClr val="accent1"/>
        </a:solidFill>
        <a:effectLst/>
      </p:bgPr>
    </p:bg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34"/>
          <p:cNvSpPr/>
          <p:nvPr/>
        </p:nvSpPr>
        <p:spPr>
          <a:xfrm>
            <a:off x="-697933" y="167"/>
            <a:ext cx="5823600" cy="6858000"/>
          </a:xfrm>
          <a:prstGeom prst="roundRect">
            <a:avLst>
              <a:gd name="adj" fmla="val 10806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46" name="Google Shape;346;p34"/>
          <p:cNvSpPr/>
          <p:nvPr/>
        </p:nvSpPr>
        <p:spPr>
          <a:xfrm>
            <a:off x="5689133" y="462551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47" name="Google Shape;347;p34"/>
          <p:cNvSpPr/>
          <p:nvPr/>
        </p:nvSpPr>
        <p:spPr>
          <a:xfrm>
            <a:off x="6006300" y="727951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48" name="Google Shape;348;p34"/>
          <p:cNvSpPr txBox="1"/>
          <p:nvPr/>
        </p:nvSpPr>
        <p:spPr>
          <a:xfrm>
            <a:off x="6097429" y="834960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49" name="Google Shape;349;p34"/>
          <p:cNvSpPr>
            <a:spLocks noGrp="1"/>
          </p:cNvSpPr>
          <p:nvPr>
            <p:ph type="body" idx="13"/>
          </p:nvPr>
        </p:nvSpPr>
        <p:spPr>
          <a:xfrm>
            <a:off x="7028000" y="627839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0" name="Google Shape;350;p34"/>
          <p:cNvSpPr>
            <a:spLocks noGrp="1"/>
          </p:cNvSpPr>
          <p:nvPr>
            <p:ph type="body" idx="14"/>
          </p:nvPr>
        </p:nvSpPr>
        <p:spPr>
          <a:xfrm>
            <a:off x="7028000" y="1132896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1" name="Google Shape;351;p34"/>
          <p:cNvSpPr/>
          <p:nvPr/>
        </p:nvSpPr>
        <p:spPr>
          <a:xfrm>
            <a:off x="5689133" y="1934584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52" name="Google Shape;352;p34"/>
          <p:cNvSpPr/>
          <p:nvPr/>
        </p:nvSpPr>
        <p:spPr>
          <a:xfrm>
            <a:off x="6006300" y="2199984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53" name="Google Shape;353;p34"/>
          <p:cNvSpPr txBox="1"/>
          <p:nvPr/>
        </p:nvSpPr>
        <p:spPr>
          <a:xfrm>
            <a:off x="6097429" y="230699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02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54" name="Google Shape;354;p34"/>
          <p:cNvSpPr/>
          <p:nvPr/>
        </p:nvSpPr>
        <p:spPr>
          <a:xfrm>
            <a:off x="5689133" y="3516817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55" name="Google Shape;355;p34"/>
          <p:cNvSpPr/>
          <p:nvPr/>
        </p:nvSpPr>
        <p:spPr>
          <a:xfrm>
            <a:off x="6006300" y="3782217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56" name="Google Shape;356;p34"/>
          <p:cNvSpPr txBox="1"/>
          <p:nvPr/>
        </p:nvSpPr>
        <p:spPr>
          <a:xfrm>
            <a:off x="6097429" y="38892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57" name="Google Shape;357;p34"/>
          <p:cNvSpPr/>
          <p:nvPr/>
        </p:nvSpPr>
        <p:spPr>
          <a:xfrm>
            <a:off x="5689133" y="5099051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58" name="Google Shape;358;p34"/>
          <p:cNvSpPr/>
          <p:nvPr/>
        </p:nvSpPr>
        <p:spPr>
          <a:xfrm>
            <a:off x="6006300" y="5364451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59" name="Google Shape;359;p34"/>
          <p:cNvSpPr txBox="1"/>
          <p:nvPr/>
        </p:nvSpPr>
        <p:spPr>
          <a:xfrm>
            <a:off x="6097429" y="5471460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04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60" name="Google Shape;360;p34"/>
          <p:cNvSpPr>
            <a:spLocks noGrp="1"/>
          </p:cNvSpPr>
          <p:nvPr>
            <p:ph type="title"/>
          </p:nvPr>
        </p:nvSpPr>
        <p:spPr>
          <a:xfrm>
            <a:off x="932433" y="3025900"/>
            <a:ext cx="359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1" name="Google Shape;361;p34"/>
          <p:cNvSpPr>
            <a:spLocks noGrp="1"/>
          </p:cNvSpPr>
          <p:nvPr>
            <p:ph type="body" idx="15"/>
          </p:nvPr>
        </p:nvSpPr>
        <p:spPr>
          <a:xfrm>
            <a:off x="7028000" y="2072339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2" name="Google Shape;362;p34"/>
          <p:cNvSpPr>
            <a:spLocks noGrp="1"/>
          </p:cNvSpPr>
          <p:nvPr>
            <p:ph type="body" idx="16"/>
          </p:nvPr>
        </p:nvSpPr>
        <p:spPr>
          <a:xfrm>
            <a:off x="7028000" y="2577396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3" name="Google Shape;363;p34"/>
          <p:cNvSpPr>
            <a:spLocks noGrp="1"/>
          </p:cNvSpPr>
          <p:nvPr>
            <p:ph type="body" idx="17"/>
          </p:nvPr>
        </p:nvSpPr>
        <p:spPr>
          <a:xfrm>
            <a:off x="7028000" y="3682105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4" name="Google Shape;364;p34"/>
          <p:cNvSpPr>
            <a:spLocks noGrp="1"/>
          </p:cNvSpPr>
          <p:nvPr>
            <p:ph type="body" idx="18"/>
          </p:nvPr>
        </p:nvSpPr>
        <p:spPr>
          <a:xfrm>
            <a:off x="7028000" y="4187163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5" name="Google Shape;365;p34"/>
          <p:cNvSpPr>
            <a:spLocks noGrp="1"/>
          </p:cNvSpPr>
          <p:nvPr>
            <p:ph type="body" idx="23"/>
          </p:nvPr>
        </p:nvSpPr>
        <p:spPr>
          <a:xfrm>
            <a:off x="7028000" y="5291872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6" name="Google Shape;366;p34"/>
          <p:cNvSpPr>
            <a:spLocks noGrp="1"/>
          </p:cNvSpPr>
          <p:nvPr>
            <p:ph type="body" idx="24"/>
          </p:nvPr>
        </p:nvSpPr>
        <p:spPr>
          <a:xfrm>
            <a:off x="7028000" y="5796929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2">
  <p:cSld name="CUSTOM_20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35"/>
          <p:cNvSpPr/>
          <p:nvPr/>
        </p:nvSpPr>
        <p:spPr>
          <a:xfrm>
            <a:off x="551933" y="462551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69" name="Google Shape;369;p35"/>
          <p:cNvSpPr/>
          <p:nvPr/>
        </p:nvSpPr>
        <p:spPr>
          <a:xfrm>
            <a:off x="551933" y="1934584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70" name="Google Shape;370;p35"/>
          <p:cNvSpPr/>
          <p:nvPr/>
        </p:nvSpPr>
        <p:spPr>
          <a:xfrm>
            <a:off x="551933" y="3516817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71" name="Google Shape;371;p35"/>
          <p:cNvSpPr/>
          <p:nvPr/>
        </p:nvSpPr>
        <p:spPr>
          <a:xfrm>
            <a:off x="551933" y="5099051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72" name="Google Shape;372;p35"/>
          <p:cNvSpPr/>
          <p:nvPr/>
        </p:nvSpPr>
        <p:spPr>
          <a:xfrm>
            <a:off x="869100" y="197123"/>
            <a:ext cx="765600" cy="65800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73" name="Google Shape;373;p35"/>
          <p:cNvSpPr txBox="1"/>
          <p:nvPr/>
        </p:nvSpPr>
        <p:spPr>
          <a:xfrm>
            <a:off x="960229" y="834960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sz="2800" b="1">
              <a:solidFill>
                <a:schemeClr val="dk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74" name="Google Shape;374;p35"/>
          <p:cNvSpPr txBox="1"/>
          <p:nvPr/>
        </p:nvSpPr>
        <p:spPr>
          <a:xfrm>
            <a:off x="960229" y="230699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02</a:t>
            </a:r>
            <a:endParaRPr sz="2800" b="1">
              <a:solidFill>
                <a:schemeClr val="dk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75" name="Google Shape;375;p35"/>
          <p:cNvSpPr txBox="1"/>
          <p:nvPr/>
        </p:nvSpPr>
        <p:spPr>
          <a:xfrm>
            <a:off x="960229" y="38892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sz="2800" b="1">
              <a:solidFill>
                <a:schemeClr val="dk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76" name="Google Shape;376;p35"/>
          <p:cNvSpPr txBox="1"/>
          <p:nvPr/>
        </p:nvSpPr>
        <p:spPr>
          <a:xfrm>
            <a:off x="960229" y="5471460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04</a:t>
            </a:r>
            <a:endParaRPr sz="2800" b="1">
              <a:solidFill>
                <a:schemeClr val="dk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377" name="Google Shape;377;p35"/>
          <p:cNvSpPr>
            <a:spLocks noGrp="1"/>
          </p:cNvSpPr>
          <p:nvPr>
            <p:ph type="title"/>
          </p:nvPr>
        </p:nvSpPr>
        <p:spPr>
          <a:xfrm>
            <a:off x="7763000" y="3064200"/>
            <a:ext cx="359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78" name="Google Shape;378;p35"/>
          <p:cNvSpPr>
            <a:spLocks noGrp="1"/>
          </p:cNvSpPr>
          <p:nvPr>
            <p:ph type="body" idx="13"/>
          </p:nvPr>
        </p:nvSpPr>
        <p:spPr>
          <a:xfrm>
            <a:off x="1926067" y="627639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9" name="Google Shape;379;p35"/>
          <p:cNvSpPr>
            <a:spLocks noGrp="1"/>
          </p:cNvSpPr>
          <p:nvPr>
            <p:ph type="body" idx="14"/>
          </p:nvPr>
        </p:nvSpPr>
        <p:spPr>
          <a:xfrm>
            <a:off x="1926067" y="1132696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0" name="Google Shape;380;p35"/>
          <p:cNvSpPr>
            <a:spLocks noGrp="1"/>
          </p:cNvSpPr>
          <p:nvPr>
            <p:ph type="body" idx="15"/>
          </p:nvPr>
        </p:nvSpPr>
        <p:spPr>
          <a:xfrm>
            <a:off x="1926067" y="2072239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1" name="Google Shape;381;p35"/>
          <p:cNvSpPr>
            <a:spLocks noGrp="1"/>
          </p:cNvSpPr>
          <p:nvPr>
            <p:ph type="body" idx="16"/>
          </p:nvPr>
        </p:nvSpPr>
        <p:spPr>
          <a:xfrm>
            <a:off x="1926067" y="2577296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2" name="Google Shape;382;p35"/>
          <p:cNvSpPr>
            <a:spLocks noGrp="1"/>
          </p:cNvSpPr>
          <p:nvPr>
            <p:ph type="body" idx="17"/>
          </p:nvPr>
        </p:nvSpPr>
        <p:spPr>
          <a:xfrm>
            <a:off x="1926067" y="3682105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3" name="Google Shape;383;p35"/>
          <p:cNvSpPr>
            <a:spLocks noGrp="1"/>
          </p:cNvSpPr>
          <p:nvPr>
            <p:ph type="body" idx="18"/>
          </p:nvPr>
        </p:nvSpPr>
        <p:spPr>
          <a:xfrm>
            <a:off x="1926067" y="4187163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4" name="Google Shape;384;p35"/>
          <p:cNvSpPr>
            <a:spLocks noGrp="1"/>
          </p:cNvSpPr>
          <p:nvPr>
            <p:ph type="body" idx="23"/>
          </p:nvPr>
        </p:nvSpPr>
        <p:spPr>
          <a:xfrm>
            <a:off x="1926067" y="5264139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5" name="Google Shape;385;p35"/>
          <p:cNvSpPr>
            <a:spLocks noGrp="1"/>
          </p:cNvSpPr>
          <p:nvPr>
            <p:ph type="body" idx="24"/>
          </p:nvPr>
        </p:nvSpPr>
        <p:spPr>
          <a:xfrm>
            <a:off x="1926067" y="5769196"/>
            <a:ext cx="4437600" cy="4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3">
  <p:cSld name="CUSTOM_21"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7" name="Google Shape;387;p36"/>
          <p:cNvCxnSpPr/>
          <p:nvPr/>
        </p:nvCxnSpPr>
        <p:spPr>
          <a:xfrm>
            <a:off x="0" y="2285667"/>
            <a:ext cx="124112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88" name="Google Shape;388;p36"/>
          <p:cNvSpPr/>
          <p:nvPr/>
        </p:nvSpPr>
        <p:spPr>
          <a:xfrm>
            <a:off x="470385" y="1818432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9" name="Google Shape;389;p36"/>
          <p:cNvSpPr/>
          <p:nvPr/>
        </p:nvSpPr>
        <p:spPr>
          <a:xfrm>
            <a:off x="3586773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0" name="Google Shape;390;p36"/>
          <p:cNvSpPr/>
          <p:nvPr/>
        </p:nvSpPr>
        <p:spPr>
          <a:xfrm>
            <a:off x="6624340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3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1" name="Google Shape;391;p36"/>
          <p:cNvSpPr/>
          <p:nvPr/>
        </p:nvSpPr>
        <p:spPr>
          <a:xfrm>
            <a:off x="9661907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2" name="Google Shape;392;p36"/>
          <p:cNvSpPr>
            <a:spLocks noGrp="1"/>
          </p:cNvSpPr>
          <p:nvPr>
            <p:ph type="body" idx="13"/>
          </p:nvPr>
        </p:nvSpPr>
        <p:spPr>
          <a:xfrm>
            <a:off x="470400" y="2932800"/>
            <a:ext cx="24528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3" name="Google Shape;393;p36"/>
          <p:cNvSpPr>
            <a:spLocks noGrp="1"/>
          </p:cNvSpPr>
          <p:nvPr>
            <p:ph type="body" idx="17"/>
          </p:nvPr>
        </p:nvSpPr>
        <p:spPr>
          <a:xfrm>
            <a:off x="470400" y="3743233"/>
            <a:ext cx="2452800" cy="199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4" name="Google Shape;394;p36"/>
          <p:cNvSpPr>
            <a:spLocks noGrp="1"/>
          </p:cNvSpPr>
          <p:nvPr>
            <p:ph type="body" idx="14"/>
          </p:nvPr>
        </p:nvSpPr>
        <p:spPr>
          <a:xfrm>
            <a:off x="3513600" y="2932800"/>
            <a:ext cx="24528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5" name="Google Shape;395;p36"/>
          <p:cNvSpPr>
            <a:spLocks noGrp="1"/>
          </p:cNvSpPr>
          <p:nvPr>
            <p:ph type="body" idx="18"/>
          </p:nvPr>
        </p:nvSpPr>
        <p:spPr>
          <a:xfrm>
            <a:off x="3513600" y="3743233"/>
            <a:ext cx="2452800" cy="199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6" name="Google Shape;396;p36"/>
          <p:cNvSpPr>
            <a:spLocks noGrp="1"/>
          </p:cNvSpPr>
          <p:nvPr>
            <p:ph type="body" idx="15"/>
          </p:nvPr>
        </p:nvSpPr>
        <p:spPr>
          <a:xfrm>
            <a:off x="6556800" y="2932800"/>
            <a:ext cx="24528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7" name="Google Shape;397;p36"/>
          <p:cNvSpPr>
            <a:spLocks noGrp="1"/>
          </p:cNvSpPr>
          <p:nvPr>
            <p:ph type="body" idx="23"/>
          </p:nvPr>
        </p:nvSpPr>
        <p:spPr>
          <a:xfrm>
            <a:off x="6556800" y="3743233"/>
            <a:ext cx="2452800" cy="199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8" name="Google Shape;398;p36"/>
          <p:cNvSpPr>
            <a:spLocks noGrp="1"/>
          </p:cNvSpPr>
          <p:nvPr>
            <p:ph type="body" idx="16"/>
          </p:nvPr>
        </p:nvSpPr>
        <p:spPr>
          <a:xfrm>
            <a:off x="9600000" y="2932800"/>
            <a:ext cx="24528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9" name="Google Shape;399;p36"/>
          <p:cNvSpPr>
            <a:spLocks noGrp="1"/>
          </p:cNvSpPr>
          <p:nvPr>
            <p:ph type="body" idx="24"/>
          </p:nvPr>
        </p:nvSpPr>
        <p:spPr>
          <a:xfrm>
            <a:off x="9600000" y="3743233"/>
            <a:ext cx="2452800" cy="199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0" name="Google Shape;400;p36"/>
          <p:cNvSpPr txBox="1"/>
          <p:nvPr/>
        </p:nvSpPr>
        <p:spPr>
          <a:xfrm>
            <a:off x="653596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01" name="Google Shape;401;p36"/>
          <p:cNvSpPr/>
          <p:nvPr/>
        </p:nvSpPr>
        <p:spPr>
          <a:xfrm>
            <a:off x="3547352" y="1818432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2" name="Google Shape;402;p36"/>
          <p:cNvSpPr txBox="1"/>
          <p:nvPr/>
        </p:nvSpPr>
        <p:spPr>
          <a:xfrm>
            <a:off x="3730563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02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03" name="Google Shape;403;p36"/>
          <p:cNvSpPr/>
          <p:nvPr/>
        </p:nvSpPr>
        <p:spPr>
          <a:xfrm>
            <a:off x="6604619" y="1818432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3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4" name="Google Shape;404;p36"/>
          <p:cNvSpPr txBox="1"/>
          <p:nvPr/>
        </p:nvSpPr>
        <p:spPr>
          <a:xfrm>
            <a:off x="6787829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05" name="Google Shape;405;p36"/>
          <p:cNvSpPr/>
          <p:nvPr/>
        </p:nvSpPr>
        <p:spPr>
          <a:xfrm>
            <a:off x="9599985" y="1818432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6" name="Google Shape;406;p36"/>
          <p:cNvSpPr txBox="1"/>
          <p:nvPr/>
        </p:nvSpPr>
        <p:spPr>
          <a:xfrm>
            <a:off x="9783196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04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07" name="Google Shape;407;p36"/>
          <p:cNvSpPr>
            <a:spLocks noGrp="1"/>
          </p:cNvSpPr>
          <p:nvPr>
            <p:ph type="title"/>
          </p:nvPr>
        </p:nvSpPr>
        <p:spPr>
          <a:xfrm>
            <a:off x="484200" y="652700"/>
            <a:ext cx="1122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1">
  <p:cSld name="CUSTOM_25"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37"/>
          <p:cNvSpPr txBox="1"/>
          <p:nvPr/>
        </p:nvSpPr>
        <p:spPr>
          <a:xfrm>
            <a:off x="616552" y="22206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cxnSp>
        <p:nvCxnSpPr>
          <p:cNvPr id="410" name="Google Shape;410;p37"/>
          <p:cNvCxnSpPr/>
          <p:nvPr/>
        </p:nvCxnSpPr>
        <p:spPr>
          <a:xfrm>
            <a:off x="1489521" y="2505177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411" name="Google Shape;411;p37"/>
          <p:cNvSpPr txBox="1"/>
          <p:nvPr/>
        </p:nvSpPr>
        <p:spPr>
          <a:xfrm>
            <a:off x="2865135" y="22206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02</a:t>
            </a:r>
            <a:endParaRPr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cxnSp>
        <p:nvCxnSpPr>
          <p:cNvPr id="412" name="Google Shape;412;p37"/>
          <p:cNvCxnSpPr/>
          <p:nvPr/>
        </p:nvCxnSpPr>
        <p:spPr>
          <a:xfrm>
            <a:off x="3738104" y="2505177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413" name="Google Shape;413;p37"/>
          <p:cNvSpPr txBox="1"/>
          <p:nvPr/>
        </p:nvSpPr>
        <p:spPr>
          <a:xfrm>
            <a:off x="5170235" y="22206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cxnSp>
        <p:nvCxnSpPr>
          <p:cNvPr id="414" name="Google Shape;414;p37"/>
          <p:cNvCxnSpPr/>
          <p:nvPr/>
        </p:nvCxnSpPr>
        <p:spPr>
          <a:xfrm>
            <a:off x="6043203" y="2505177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415" name="Google Shape;415;p37"/>
          <p:cNvSpPr txBox="1"/>
          <p:nvPr/>
        </p:nvSpPr>
        <p:spPr>
          <a:xfrm>
            <a:off x="7475333" y="22206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04</a:t>
            </a:r>
            <a:endParaRPr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cxnSp>
        <p:nvCxnSpPr>
          <p:cNvPr id="416" name="Google Shape;416;p37"/>
          <p:cNvCxnSpPr/>
          <p:nvPr/>
        </p:nvCxnSpPr>
        <p:spPr>
          <a:xfrm>
            <a:off x="8348303" y="2505177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417" name="Google Shape;417;p37"/>
          <p:cNvSpPr txBox="1"/>
          <p:nvPr/>
        </p:nvSpPr>
        <p:spPr>
          <a:xfrm>
            <a:off x="9723917" y="2220600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05</a:t>
            </a:r>
            <a:endParaRPr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18" name="Google Shape;418;p37"/>
          <p:cNvSpPr>
            <a:spLocks noGrp="1"/>
          </p:cNvSpPr>
          <p:nvPr>
            <p:ph type="body" idx="13"/>
          </p:nvPr>
        </p:nvSpPr>
        <p:spPr>
          <a:xfrm>
            <a:off x="784267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9" name="Google Shape;419;p37"/>
          <p:cNvSpPr>
            <a:spLocks noGrp="1"/>
          </p:cNvSpPr>
          <p:nvPr>
            <p:ph type="body" idx="18"/>
          </p:nvPr>
        </p:nvSpPr>
        <p:spPr>
          <a:xfrm>
            <a:off x="784267" y="3844900"/>
            <a:ext cx="1688800" cy="199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0" name="Google Shape;420;p37"/>
          <p:cNvSpPr>
            <a:spLocks noGrp="1"/>
          </p:cNvSpPr>
          <p:nvPr>
            <p:ph type="body" idx="14"/>
          </p:nvPr>
        </p:nvSpPr>
        <p:spPr>
          <a:xfrm>
            <a:off x="3032796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1" name="Google Shape;421;p37"/>
          <p:cNvSpPr>
            <a:spLocks noGrp="1"/>
          </p:cNvSpPr>
          <p:nvPr>
            <p:ph type="body" idx="23"/>
          </p:nvPr>
        </p:nvSpPr>
        <p:spPr>
          <a:xfrm>
            <a:off x="3032788" y="3844900"/>
            <a:ext cx="1688800" cy="199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2" name="Google Shape;422;p37"/>
          <p:cNvSpPr>
            <a:spLocks noGrp="1"/>
          </p:cNvSpPr>
          <p:nvPr>
            <p:ph type="body" idx="15"/>
          </p:nvPr>
        </p:nvSpPr>
        <p:spPr>
          <a:xfrm>
            <a:off x="5337883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3" name="Google Shape;423;p37"/>
          <p:cNvSpPr>
            <a:spLocks noGrp="1"/>
          </p:cNvSpPr>
          <p:nvPr>
            <p:ph type="body" idx="24"/>
          </p:nvPr>
        </p:nvSpPr>
        <p:spPr>
          <a:xfrm>
            <a:off x="5337869" y="3844900"/>
            <a:ext cx="1688800" cy="199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4" name="Google Shape;424;p37"/>
          <p:cNvSpPr>
            <a:spLocks noGrp="1"/>
          </p:cNvSpPr>
          <p:nvPr>
            <p:ph type="body" idx="16"/>
          </p:nvPr>
        </p:nvSpPr>
        <p:spPr>
          <a:xfrm>
            <a:off x="7642971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5" name="Google Shape;425;p37"/>
          <p:cNvSpPr>
            <a:spLocks noGrp="1"/>
          </p:cNvSpPr>
          <p:nvPr>
            <p:ph type="body" idx="25"/>
          </p:nvPr>
        </p:nvSpPr>
        <p:spPr>
          <a:xfrm>
            <a:off x="7642951" y="3844900"/>
            <a:ext cx="1688800" cy="199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6" name="Google Shape;426;p37"/>
          <p:cNvSpPr>
            <a:spLocks noGrp="1"/>
          </p:cNvSpPr>
          <p:nvPr>
            <p:ph type="body" idx="17"/>
          </p:nvPr>
        </p:nvSpPr>
        <p:spPr>
          <a:xfrm>
            <a:off x="9891500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7" name="Google Shape;427;p37"/>
          <p:cNvSpPr>
            <a:spLocks noGrp="1"/>
          </p:cNvSpPr>
          <p:nvPr>
            <p:ph type="body" idx="26"/>
          </p:nvPr>
        </p:nvSpPr>
        <p:spPr>
          <a:xfrm>
            <a:off x="9891472" y="3844900"/>
            <a:ext cx="1688800" cy="1992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8" name="Google Shape;428;p37"/>
          <p:cNvSpPr>
            <a:spLocks noGrp="1"/>
          </p:cNvSpPr>
          <p:nvPr>
            <p:ph type="title"/>
          </p:nvPr>
        </p:nvSpPr>
        <p:spPr>
          <a:xfrm>
            <a:off x="356700" y="778800"/>
            <a:ext cx="1122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2">
  <p:cSld name="CUSTOM_23"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38"/>
          <p:cNvSpPr/>
          <p:nvPr/>
        </p:nvSpPr>
        <p:spPr>
          <a:xfrm>
            <a:off x="1267852" y="1542049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1" name="Google Shape;431;p38"/>
          <p:cNvSpPr>
            <a:spLocks noGrp="1"/>
          </p:cNvSpPr>
          <p:nvPr>
            <p:ph type="body" idx="13"/>
          </p:nvPr>
        </p:nvSpPr>
        <p:spPr>
          <a:xfrm>
            <a:off x="777067" y="2679284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2" name="Google Shape;432;p38"/>
          <p:cNvSpPr>
            <a:spLocks noGrp="1"/>
          </p:cNvSpPr>
          <p:nvPr>
            <p:ph type="body" idx="16"/>
          </p:nvPr>
        </p:nvSpPr>
        <p:spPr>
          <a:xfrm>
            <a:off x="777067" y="3394884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3" name="Google Shape;433;p38"/>
          <p:cNvSpPr txBox="1"/>
          <p:nvPr/>
        </p:nvSpPr>
        <p:spPr>
          <a:xfrm>
            <a:off x="1451063" y="174124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34" name="Google Shape;434;p38"/>
          <p:cNvSpPr/>
          <p:nvPr/>
        </p:nvSpPr>
        <p:spPr>
          <a:xfrm>
            <a:off x="3450419" y="2679316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38"/>
          <p:cNvSpPr>
            <a:spLocks noGrp="1"/>
          </p:cNvSpPr>
          <p:nvPr>
            <p:ph type="body" idx="23"/>
          </p:nvPr>
        </p:nvSpPr>
        <p:spPr>
          <a:xfrm>
            <a:off x="2959633" y="38165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6" name="Google Shape;436;p38"/>
          <p:cNvSpPr>
            <a:spLocks noGrp="1"/>
          </p:cNvSpPr>
          <p:nvPr>
            <p:ph type="body" idx="25"/>
          </p:nvPr>
        </p:nvSpPr>
        <p:spPr>
          <a:xfrm>
            <a:off x="2959633" y="45321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7" name="Google Shape;437;p38"/>
          <p:cNvSpPr txBox="1"/>
          <p:nvPr/>
        </p:nvSpPr>
        <p:spPr>
          <a:xfrm>
            <a:off x="3633629" y="2878509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02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38" name="Google Shape;438;p38"/>
          <p:cNvSpPr/>
          <p:nvPr/>
        </p:nvSpPr>
        <p:spPr>
          <a:xfrm>
            <a:off x="5632985" y="1542049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9" name="Google Shape;439;p38"/>
          <p:cNvSpPr>
            <a:spLocks noGrp="1"/>
          </p:cNvSpPr>
          <p:nvPr>
            <p:ph type="body" idx="14"/>
          </p:nvPr>
        </p:nvSpPr>
        <p:spPr>
          <a:xfrm>
            <a:off x="5142200" y="2679284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0" name="Google Shape;440;p38"/>
          <p:cNvSpPr>
            <a:spLocks noGrp="1"/>
          </p:cNvSpPr>
          <p:nvPr>
            <p:ph type="body" idx="17"/>
          </p:nvPr>
        </p:nvSpPr>
        <p:spPr>
          <a:xfrm>
            <a:off x="5142200" y="3394884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1" name="Google Shape;441;p38"/>
          <p:cNvSpPr txBox="1"/>
          <p:nvPr/>
        </p:nvSpPr>
        <p:spPr>
          <a:xfrm>
            <a:off x="5816196" y="174124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42" name="Google Shape;442;p38"/>
          <p:cNvSpPr/>
          <p:nvPr/>
        </p:nvSpPr>
        <p:spPr>
          <a:xfrm>
            <a:off x="7815552" y="2679316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3" name="Google Shape;443;p38"/>
          <p:cNvSpPr>
            <a:spLocks noGrp="1"/>
          </p:cNvSpPr>
          <p:nvPr>
            <p:ph type="body" idx="24"/>
          </p:nvPr>
        </p:nvSpPr>
        <p:spPr>
          <a:xfrm>
            <a:off x="7324767" y="38165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4" name="Google Shape;444;p38"/>
          <p:cNvSpPr>
            <a:spLocks noGrp="1"/>
          </p:cNvSpPr>
          <p:nvPr>
            <p:ph type="body" idx="26"/>
          </p:nvPr>
        </p:nvSpPr>
        <p:spPr>
          <a:xfrm>
            <a:off x="7324767" y="45321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5" name="Google Shape;445;p38"/>
          <p:cNvSpPr txBox="1"/>
          <p:nvPr/>
        </p:nvSpPr>
        <p:spPr>
          <a:xfrm>
            <a:off x="7998763" y="2878509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04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46" name="Google Shape;446;p38"/>
          <p:cNvSpPr/>
          <p:nvPr/>
        </p:nvSpPr>
        <p:spPr>
          <a:xfrm>
            <a:off x="9998119" y="1542816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7" name="Google Shape;447;p38"/>
          <p:cNvSpPr>
            <a:spLocks noGrp="1"/>
          </p:cNvSpPr>
          <p:nvPr>
            <p:ph type="body" idx="15"/>
          </p:nvPr>
        </p:nvSpPr>
        <p:spPr>
          <a:xfrm>
            <a:off x="9507333" y="26800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8" name="Google Shape;448;p38"/>
          <p:cNvSpPr>
            <a:spLocks noGrp="1"/>
          </p:cNvSpPr>
          <p:nvPr>
            <p:ph type="body" idx="18"/>
          </p:nvPr>
        </p:nvSpPr>
        <p:spPr>
          <a:xfrm>
            <a:off x="9507333" y="33956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9" name="Google Shape;449;p38"/>
          <p:cNvSpPr txBox="1"/>
          <p:nvPr/>
        </p:nvSpPr>
        <p:spPr>
          <a:xfrm>
            <a:off x="10181329" y="1742009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05</a:t>
            </a:r>
            <a:endParaRPr sz="28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50" name="Google Shape;450;p38"/>
          <p:cNvSpPr>
            <a:spLocks noGrp="1"/>
          </p:cNvSpPr>
          <p:nvPr>
            <p:ph type="title"/>
          </p:nvPr>
        </p:nvSpPr>
        <p:spPr>
          <a:xfrm>
            <a:off x="484200" y="435300"/>
            <a:ext cx="1122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3">
  <p:cSld name="CUSTOM_24"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39"/>
          <p:cNvSpPr/>
          <p:nvPr/>
        </p:nvSpPr>
        <p:spPr>
          <a:xfrm>
            <a:off x="467111" y="106305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39"/>
          <p:cNvSpPr/>
          <p:nvPr/>
        </p:nvSpPr>
        <p:spPr>
          <a:xfrm>
            <a:off x="2602520" y="616084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4" name="Google Shape;454;p39"/>
          <p:cNvSpPr txBox="1"/>
          <p:nvPr/>
        </p:nvSpPr>
        <p:spPr>
          <a:xfrm>
            <a:off x="2759569" y="786833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01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55" name="Google Shape;455;p39"/>
          <p:cNvSpPr>
            <a:spLocks noGrp="1"/>
          </p:cNvSpPr>
          <p:nvPr>
            <p:ph type="body" idx="13"/>
          </p:nvPr>
        </p:nvSpPr>
        <p:spPr>
          <a:xfrm>
            <a:off x="667901" y="1482677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6" name="Google Shape;456;p39"/>
          <p:cNvSpPr>
            <a:spLocks noGrp="1"/>
          </p:cNvSpPr>
          <p:nvPr>
            <p:ph type="body" idx="16"/>
          </p:nvPr>
        </p:nvSpPr>
        <p:spPr>
          <a:xfrm>
            <a:off x="667901" y="2220952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7" name="Google Shape;457;p39"/>
          <p:cNvSpPr/>
          <p:nvPr/>
        </p:nvSpPr>
        <p:spPr>
          <a:xfrm>
            <a:off x="4075091" y="1063051"/>
            <a:ext cx="3172000" cy="2164000"/>
          </a:xfrm>
          <a:prstGeom prst="roundRect">
            <a:avLst>
              <a:gd name="adj" fmla="val 7462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8" name="Google Shape;458;p39"/>
          <p:cNvSpPr/>
          <p:nvPr/>
        </p:nvSpPr>
        <p:spPr>
          <a:xfrm>
            <a:off x="6210500" y="616084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9" name="Google Shape;459;p39"/>
          <p:cNvSpPr txBox="1"/>
          <p:nvPr/>
        </p:nvSpPr>
        <p:spPr>
          <a:xfrm>
            <a:off x="6367549" y="786833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02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60" name="Google Shape;460;p39"/>
          <p:cNvSpPr>
            <a:spLocks noGrp="1"/>
          </p:cNvSpPr>
          <p:nvPr>
            <p:ph type="body" idx="14"/>
          </p:nvPr>
        </p:nvSpPr>
        <p:spPr>
          <a:xfrm>
            <a:off x="4275897" y="1482677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1" name="Google Shape;461;p39"/>
          <p:cNvSpPr>
            <a:spLocks noGrp="1"/>
          </p:cNvSpPr>
          <p:nvPr>
            <p:ph type="body" idx="17"/>
          </p:nvPr>
        </p:nvSpPr>
        <p:spPr>
          <a:xfrm>
            <a:off x="4275897" y="2220952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2" name="Google Shape;462;p39"/>
          <p:cNvSpPr/>
          <p:nvPr/>
        </p:nvSpPr>
        <p:spPr>
          <a:xfrm>
            <a:off x="7683071" y="1063051"/>
            <a:ext cx="3172000" cy="2164000"/>
          </a:xfrm>
          <a:prstGeom prst="roundRect">
            <a:avLst>
              <a:gd name="adj" fmla="val 6951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3" name="Google Shape;463;p39"/>
          <p:cNvSpPr/>
          <p:nvPr/>
        </p:nvSpPr>
        <p:spPr>
          <a:xfrm>
            <a:off x="9818480" y="616084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4" name="Google Shape;464;p39"/>
          <p:cNvSpPr txBox="1"/>
          <p:nvPr/>
        </p:nvSpPr>
        <p:spPr>
          <a:xfrm>
            <a:off x="9975529" y="786833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03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65" name="Google Shape;465;p39"/>
          <p:cNvSpPr>
            <a:spLocks noGrp="1"/>
          </p:cNvSpPr>
          <p:nvPr>
            <p:ph type="body" idx="15"/>
          </p:nvPr>
        </p:nvSpPr>
        <p:spPr>
          <a:xfrm>
            <a:off x="7883895" y="1482677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6" name="Google Shape;466;p39"/>
          <p:cNvSpPr>
            <a:spLocks noGrp="1"/>
          </p:cNvSpPr>
          <p:nvPr>
            <p:ph type="body" idx="18"/>
          </p:nvPr>
        </p:nvSpPr>
        <p:spPr>
          <a:xfrm>
            <a:off x="7883895" y="2220952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7" name="Google Shape;467;p39"/>
          <p:cNvSpPr/>
          <p:nvPr/>
        </p:nvSpPr>
        <p:spPr>
          <a:xfrm>
            <a:off x="4807384" y="4077915"/>
            <a:ext cx="3172000" cy="2164000"/>
          </a:xfrm>
          <a:prstGeom prst="roundRect">
            <a:avLst>
              <a:gd name="adj" fmla="val 6898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8" name="Google Shape;468;p39"/>
          <p:cNvSpPr/>
          <p:nvPr/>
        </p:nvSpPr>
        <p:spPr>
          <a:xfrm>
            <a:off x="6942793" y="3630948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9" name="Google Shape;469;p39"/>
          <p:cNvSpPr txBox="1"/>
          <p:nvPr/>
        </p:nvSpPr>
        <p:spPr>
          <a:xfrm>
            <a:off x="7099843" y="3801699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04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70" name="Google Shape;470;p39"/>
          <p:cNvSpPr>
            <a:spLocks noGrp="1"/>
          </p:cNvSpPr>
          <p:nvPr>
            <p:ph type="body" idx="23"/>
          </p:nvPr>
        </p:nvSpPr>
        <p:spPr>
          <a:xfrm>
            <a:off x="5008208" y="4497541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1" name="Google Shape;471;p39"/>
          <p:cNvSpPr>
            <a:spLocks noGrp="1"/>
          </p:cNvSpPr>
          <p:nvPr>
            <p:ph type="body" idx="25"/>
          </p:nvPr>
        </p:nvSpPr>
        <p:spPr>
          <a:xfrm>
            <a:off x="5008208" y="5235816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2" name="Google Shape;472;p39"/>
          <p:cNvSpPr/>
          <p:nvPr/>
        </p:nvSpPr>
        <p:spPr>
          <a:xfrm>
            <a:off x="8552884" y="4077915"/>
            <a:ext cx="3172000" cy="2164000"/>
          </a:xfrm>
          <a:prstGeom prst="roundRect">
            <a:avLst>
              <a:gd name="adj" fmla="val 7925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3" name="Google Shape;473;p39"/>
          <p:cNvSpPr/>
          <p:nvPr/>
        </p:nvSpPr>
        <p:spPr>
          <a:xfrm>
            <a:off x="10688293" y="3630948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1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4" name="Google Shape;474;p39"/>
          <p:cNvSpPr txBox="1"/>
          <p:nvPr/>
        </p:nvSpPr>
        <p:spPr>
          <a:xfrm>
            <a:off x="10845343" y="3801699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05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75" name="Google Shape;475;p39"/>
          <p:cNvSpPr>
            <a:spLocks noGrp="1"/>
          </p:cNvSpPr>
          <p:nvPr>
            <p:ph type="body" idx="24"/>
          </p:nvPr>
        </p:nvSpPr>
        <p:spPr>
          <a:xfrm>
            <a:off x="8753708" y="4497541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6" name="Google Shape;476;p39"/>
          <p:cNvSpPr>
            <a:spLocks noGrp="1"/>
          </p:cNvSpPr>
          <p:nvPr>
            <p:ph type="body" idx="26"/>
          </p:nvPr>
        </p:nvSpPr>
        <p:spPr>
          <a:xfrm>
            <a:off x="8753708" y="5235816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7" name="Google Shape;477;p39"/>
          <p:cNvSpPr>
            <a:spLocks noGrp="1"/>
          </p:cNvSpPr>
          <p:nvPr>
            <p:ph type="title"/>
          </p:nvPr>
        </p:nvSpPr>
        <p:spPr>
          <a:xfrm>
            <a:off x="467100" y="4077917"/>
            <a:ext cx="4042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1">
  <p:cSld name="CUSTOM_26"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40"/>
          <p:cNvSpPr>
            <a:spLocks noGrp="1"/>
          </p:cNvSpPr>
          <p:nvPr>
            <p:ph type="title"/>
          </p:nvPr>
        </p:nvSpPr>
        <p:spPr>
          <a:xfrm>
            <a:off x="527167" y="3064200"/>
            <a:ext cx="5972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80" name="Google Shape;480;p40"/>
          <p:cNvSpPr/>
          <p:nvPr/>
        </p:nvSpPr>
        <p:spPr>
          <a:xfrm>
            <a:off x="7145100" y="914600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1" name="Google Shape;481;p40"/>
          <p:cNvSpPr/>
          <p:nvPr/>
        </p:nvSpPr>
        <p:spPr>
          <a:xfrm>
            <a:off x="7145167" y="23935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2" name="Google Shape;482;p40"/>
          <p:cNvSpPr/>
          <p:nvPr/>
        </p:nvSpPr>
        <p:spPr>
          <a:xfrm>
            <a:off x="7145233" y="387251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3" name="Google Shape;483;p40"/>
          <p:cNvSpPr/>
          <p:nvPr/>
        </p:nvSpPr>
        <p:spPr>
          <a:xfrm>
            <a:off x="7145100" y="5351484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4" name="Google Shape;484;p40"/>
          <p:cNvSpPr>
            <a:spLocks noGrp="1"/>
          </p:cNvSpPr>
          <p:nvPr>
            <p:ph type="body" idx="13"/>
          </p:nvPr>
        </p:nvSpPr>
        <p:spPr>
          <a:xfrm>
            <a:off x="8038767" y="756400"/>
            <a:ext cx="3631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5" name="Google Shape;485;p40"/>
          <p:cNvSpPr>
            <a:spLocks noGrp="1"/>
          </p:cNvSpPr>
          <p:nvPr>
            <p:ph type="body" idx="14"/>
          </p:nvPr>
        </p:nvSpPr>
        <p:spPr>
          <a:xfrm>
            <a:off x="8038811" y="2235372"/>
            <a:ext cx="3631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6" name="Google Shape;486;p40"/>
          <p:cNvSpPr>
            <a:spLocks noGrp="1"/>
          </p:cNvSpPr>
          <p:nvPr>
            <p:ph type="body" idx="15"/>
          </p:nvPr>
        </p:nvSpPr>
        <p:spPr>
          <a:xfrm>
            <a:off x="8038856" y="3714328"/>
            <a:ext cx="3631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7" name="Google Shape;487;p40"/>
          <p:cNvSpPr>
            <a:spLocks noGrp="1"/>
          </p:cNvSpPr>
          <p:nvPr>
            <p:ph type="body" idx="16"/>
          </p:nvPr>
        </p:nvSpPr>
        <p:spPr>
          <a:xfrm>
            <a:off x="8038767" y="5193300"/>
            <a:ext cx="3631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8" name="Google Shape;488;p40"/>
          <p:cNvSpPr txBox="1"/>
          <p:nvPr/>
        </p:nvSpPr>
        <p:spPr>
          <a:xfrm>
            <a:off x="7197636" y="980800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89" name="Google Shape;489;p40"/>
          <p:cNvSpPr txBox="1"/>
          <p:nvPr/>
        </p:nvSpPr>
        <p:spPr>
          <a:xfrm>
            <a:off x="7197503" y="245976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dk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dk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90" name="Google Shape;490;p40"/>
          <p:cNvSpPr txBox="1"/>
          <p:nvPr/>
        </p:nvSpPr>
        <p:spPr>
          <a:xfrm>
            <a:off x="7197636" y="3938733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C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91" name="Google Shape;491;p40"/>
          <p:cNvSpPr txBox="1"/>
          <p:nvPr/>
        </p:nvSpPr>
        <p:spPr>
          <a:xfrm>
            <a:off x="7197636" y="5417700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D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2">
  <p:cSld name="CUSTOM_27">
    <p:spTree>
      <p:nvGrpSpPr>
        <p:cNvPr id="1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41"/>
          <p:cNvSpPr/>
          <p:nvPr/>
        </p:nvSpPr>
        <p:spPr>
          <a:xfrm>
            <a:off x="7200567" y="462533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94" name="Google Shape;494;p41"/>
          <p:cNvSpPr/>
          <p:nvPr/>
        </p:nvSpPr>
        <p:spPr>
          <a:xfrm>
            <a:off x="7402517" y="727933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95" name="Google Shape;495;p41"/>
          <p:cNvSpPr>
            <a:spLocks noGrp="1"/>
          </p:cNvSpPr>
          <p:nvPr>
            <p:ph type="body" idx="13"/>
          </p:nvPr>
        </p:nvSpPr>
        <p:spPr>
          <a:xfrm>
            <a:off x="8424217" y="616751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6" name="Google Shape;496;p41"/>
          <p:cNvSpPr/>
          <p:nvPr/>
        </p:nvSpPr>
        <p:spPr>
          <a:xfrm>
            <a:off x="7200567" y="1934567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97" name="Google Shape;497;p41"/>
          <p:cNvSpPr/>
          <p:nvPr/>
        </p:nvSpPr>
        <p:spPr>
          <a:xfrm>
            <a:off x="7402517" y="2199967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98" name="Google Shape;498;p41"/>
          <p:cNvSpPr/>
          <p:nvPr/>
        </p:nvSpPr>
        <p:spPr>
          <a:xfrm>
            <a:off x="7200567" y="3516800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499" name="Google Shape;499;p41"/>
          <p:cNvSpPr/>
          <p:nvPr/>
        </p:nvSpPr>
        <p:spPr>
          <a:xfrm>
            <a:off x="7402517" y="3782200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00" name="Google Shape;500;p41"/>
          <p:cNvSpPr/>
          <p:nvPr/>
        </p:nvSpPr>
        <p:spPr>
          <a:xfrm>
            <a:off x="7200567" y="5099033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01" name="Google Shape;501;p41"/>
          <p:cNvSpPr/>
          <p:nvPr/>
        </p:nvSpPr>
        <p:spPr>
          <a:xfrm>
            <a:off x="7402517" y="5364433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02" name="Google Shape;502;p41"/>
          <p:cNvSpPr/>
          <p:nvPr/>
        </p:nvSpPr>
        <p:spPr>
          <a:xfrm>
            <a:off x="-697933" y="167"/>
            <a:ext cx="7093200" cy="6858000"/>
          </a:xfrm>
          <a:prstGeom prst="roundRect">
            <a:avLst>
              <a:gd name="adj" fmla="val 10806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03" name="Google Shape;503;p41"/>
          <p:cNvSpPr>
            <a:spLocks noGrp="1"/>
          </p:cNvSpPr>
          <p:nvPr>
            <p:ph type="title"/>
          </p:nvPr>
        </p:nvSpPr>
        <p:spPr>
          <a:xfrm>
            <a:off x="687500" y="3064367"/>
            <a:ext cx="5009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04" name="Google Shape;504;p41"/>
          <p:cNvSpPr>
            <a:spLocks noGrp="1"/>
          </p:cNvSpPr>
          <p:nvPr>
            <p:ph type="body" idx="14"/>
          </p:nvPr>
        </p:nvSpPr>
        <p:spPr>
          <a:xfrm>
            <a:off x="8424217" y="2066784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5" name="Google Shape;505;p41"/>
          <p:cNvSpPr>
            <a:spLocks noGrp="1"/>
          </p:cNvSpPr>
          <p:nvPr>
            <p:ph type="body" idx="15"/>
          </p:nvPr>
        </p:nvSpPr>
        <p:spPr>
          <a:xfrm>
            <a:off x="8424217" y="3671217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6" name="Google Shape;506;p41"/>
          <p:cNvSpPr>
            <a:spLocks noGrp="1"/>
          </p:cNvSpPr>
          <p:nvPr>
            <p:ph type="body" idx="16"/>
          </p:nvPr>
        </p:nvSpPr>
        <p:spPr>
          <a:xfrm>
            <a:off x="8424217" y="5253251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>
                <a:solidFill>
                  <a:schemeClr val="lt1"/>
                </a:solidFill>
              </a:defRPr>
            </a:lvl1pPr>
            <a:lvl2pPr marL="914400" indent="-317500">
              <a:defRPr>
                <a:solidFill>
                  <a:schemeClr val="lt1"/>
                </a:solidFill>
              </a:defRPr>
            </a:lvl2pPr>
            <a:lvl3pPr marL="1371600" indent="-317500">
              <a:defRPr>
                <a:solidFill>
                  <a:schemeClr val="lt1"/>
                </a:solidFill>
              </a:defRPr>
            </a:lvl3pPr>
            <a:lvl4pPr marL="1828800" indent="-317500">
              <a:defRPr>
                <a:solidFill>
                  <a:schemeClr val="lt1"/>
                </a:solidFill>
              </a:defRPr>
            </a:lvl4pPr>
            <a:lvl5pPr marL="2286000" indent="-317500">
              <a:defRPr>
                <a:solidFill>
                  <a:schemeClr val="lt1"/>
                </a:solidFill>
              </a:defRPr>
            </a:lvl5pPr>
            <a:lvl6pPr marL="2743200" indent="-317500">
              <a:defRPr>
                <a:solidFill>
                  <a:schemeClr val="lt1"/>
                </a:solidFill>
              </a:defRPr>
            </a:lvl6pPr>
            <a:lvl7pPr marL="3200400" indent="-317500">
              <a:defRPr>
                <a:solidFill>
                  <a:schemeClr val="lt1"/>
                </a:solidFill>
              </a:defRPr>
            </a:lvl7pPr>
            <a:lvl8pPr marL="3657600" indent="-317500">
              <a:defRPr>
                <a:solidFill>
                  <a:schemeClr val="lt1"/>
                </a:solidFill>
              </a:defRPr>
            </a:lvl8pPr>
            <a:lvl9pPr marL="4114800" indent="-31750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7" name="Google Shape;507;p41"/>
          <p:cNvSpPr txBox="1"/>
          <p:nvPr/>
        </p:nvSpPr>
        <p:spPr>
          <a:xfrm>
            <a:off x="7535336" y="87436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08" name="Google Shape;508;p41"/>
          <p:cNvSpPr txBox="1"/>
          <p:nvPr/>
        </p:nvSpPr>
        <p:spPr>
          <a:xfrm>
            <a:off x="7535336" y="2328284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09" name="Google Shape;509;p41"/>
          <p:cNvSpPr txBox="1"/>
          <p:nvPr/>
        </p:nvSpPr>
        <p:spPr>
          <a:xfrm>
            <a:off x="7535336" y="3928784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C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10" name="Google Shape;510;p41"/>
          <p:cNvSpPr txBox="1"/>
          <p:nvPr/>
        </p:nvSpPr>
        <p:spPr>
          <a:xfrm>
            <a:off x="7535336" y="55108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D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1">
  <p:cSld name="CUSTOM_28">
    <p:spTree>
      <p:nvGrpSpPr>
        <p:cNvPr id="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42"/>
          <p:cNvSpPr/>
          <p:nvPr/>
        </p:nvSpPr>
        <p:spPr>
          <a:xfrm rot="-5400000">
            <a:off x="2642000" y="-2707200"/>
            <a:ext cx="6948400" cy="12272400"/>
          </a:xfrm>
          <a:prstGeom prst="round1Rect">
            <a:avLst>
              <a:gd name="adj" fmla="val 14121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3" name="Google Shape;513;p42"/>
          <p:cNvSpPr/>
          <p:nvPr/>
        </p:nvSpPr>
        <p:spPr>
          <a:xfrm rot="10800000">
            <a:off x="3856877" y="2307556"/>
            <a:ext cx="4460000" cy="1296400"/>
          </a:xfrm>
          <a:prstGeom prst="round1Rect">
            <a:avLst>
              <a:gd name="adj" fmla="val 2651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4" name="Google Shape;514;p42"/>
          <p:cNvSpPr/>
          <p:nvPr/>
        </p:nvSpPr>
        <p:spPr>
          <a:xfrm rot="10800000">
            <a:off x="3856877" y="3680461"/>
            <a:ext cx="4460000" cy="1296400"/>
          </a:xfrm>
          <a:prstGeom prst="round1Rect">
            <a:avLst>
              <a:gd name="adj" fmla="val 2651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5" name="Google Shape;515;p42"/>
          <p:cNvSpPr/>
          <p:nvPr/>
        </p:nvSpPr>
        <p:spPr>
          <a:xfrm rot="10800000">
            <a:off x="3875129" y="5053367"/>
            <a:ext cx="4460000" cy="1296400"/>
          </a:xfrm>
          <a:prstGeom prst="round1Rect">
            <a:avLst>
              <a:gd name="adj" fmla="val 2651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6" name="Google Shape;516;p42"/>
          <p:cNvSpPr>
            <a:spLocks noGrp="1"/>
          </p:cNvSpPr>
          <p:nvPr>
            <p:ph type="title"/>
          </p:nvPr>
        </p:nvSpPr>
        <p:spPr>
          <a:xfrm>
            <a:off x="2522633" y="664333"/>
            <a:ext cx="7146800" cy="116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17" name="Google Shape;517;p42"/>
          <p:cNvSpPr>
            <a:spLocks noGrp="1"/>
          </p:cNvSpPr>
          <p:nvPr>
            <p:ph type="body" idx="13"/>
          </p:nvPr>
        </p:nvSpPr>
        <p:spPr>
          <a:xfrm>
            <a:off x="5057389" y="2495167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8" name="Google Shape;518;p42"/>
          <p:cNvSpPr/>
          <p:nvPr/>
        </p:nvSpPr>
        <p:spPr>
          <a:xfrm>
            <a:off x="4149067" y="2653351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9" name="Google Shape;519;p42"/>
          <p:cNvSpPr>
            <a:spLocks noGrp="1"/>
          </p:cNvSpPr>
          <p:nvPr>
            <p:ph type="body" idx="14"/>
          </p:nvPr>
        </p:nvSpPr>
        <p:spPr>
          <a:xfrm>
            <a:off x="5052481" y="3868056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0" name="Google Shape;520;p42"/>
          <p:cNvSpPr/>
          <p:nvPr/>
        </p:nvSpPr>
        <p:spPr>
          <a:xfrm>
            <a:off x="4139867" y="4026233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1" name="Google Shape;521;p42"/>
          <p:cNvSpPr>
            <a:spLocks noGrp="1"/>
          </p:cNvSpPr>
          <p:nvPr>
            <p:ph type="body" idx="15"/>
          </p:nvPr>
        </p:nvSpPr>
        <p:spPr>
          <a:xfrm>
            <a:off x="5048000" y="5240963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2" name="Google Shape;522;p42"/>
          <p:cNvSpPr/>
          <p:nvPr/>
        </p:nvSpPr>
        <p:spPr>
          <a:xfrm>
            <a:off x="4131467" y="5399133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3" name="Google Shape;523;p42"/>
          <p:cNvSpPr txBox="1"/>
          <p:nvPr/>
        </p:nvSpPr>
        <p:spPr>
          <a:xfrm>
            <a:off x="4183869" y="546531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C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24" name="Google Shape;524;p42"/>
          <p:cNvSpPr txBox="1"/>
          <p:nvPr/>
        </p:nvSpPr>
        <p:spPr>
          <a:xfrm>
            <a:off x="4192269" y="40924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25" name="Google Shape;525;p42"/>
          <p:cNvSpPr txBox="1"/>
          <p:nvPr/>
        </p:nvSpPr>
        <p:spPr>
          <a:xfrm>
            <a:off x="4201469" y="269326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2">
  <p:cSld name="CUSTOM_29">
    <p:spTree>
      <p:nvGrpSpPr>
        <p:cNvPr id="1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43"/>
          <p:cNvSpPr>
            <a:spLocks noGrp="1"/>
          </p:cNvSpPr>
          <p:nvPr>
            <p:ph type="title"/>
          </p:nvPr>
        </p:nvSpPr>
        <p:spPr>
          <a:xfrm>
            <a:off x="580433" y="3051033"/>
            <a:ext cx="521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8" name="Google Shape;528;p43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9" name="Google Shape;529;p43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0" name="Google Shape;530;p43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1" name="Google Shape;531;p43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2" name="Google Shape;532;p43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3" name="Google Shape;533;p43"/>
          <p:cNvSpPr>
            <a:spLocks noGrp="1"/>
          </p:cNvSpPr>
          <p:nvPr>
            <p:ph type="body" idx="14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4" name="Google Shape;534;p43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5" name="Google Shape;535;p43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6" name="Google Shape;536;p43"/>
          <p:cNvSpPr>
            <a:spLocks noGrp="1"/>
          </p:cNvSpPr>
          <p:nvPr>
            <p:ph type="body" idx="15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7" name="Google Shape;537;p43"/>
          <p:cNvSpPr txBox="1"/>
          <p:nvPr/>
        </p:nvSpPr>
        <p:spPr>
          <a:xfrm>
            <a:off x="6982836" y="12231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38" name="Google Shape;538;p43"/>
          <p:cNvSpPr txBox="1"/>
          <p:nvPr/>
        </p:nvSpPr>
        <p:spPr>
          <a:xfrm>
            <a:off x="6982836" y="31984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dk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dk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39" name="Google Shape;539;p43"/>
          <p:cNvSpPr txBox="1"/>
          <p:nvPr/>
        </p:nvSpPr>
        <p:spPr>
          <a:xfrm>
            <a:off x="6982836" y="51737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C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1">
  <p:cSld name="CUSTOM_30"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44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42" name="Google Shape;542;p44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3" name="Google Shape;543;p44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4" name="Google Shape;544;p44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5" name="Google Shape;545;p44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6" name="Google Shape;546;p44"/>
          <p:cNvSpPr>
            <a:spLocks noGrp="1"/>
          </p:cNvSpPr>
          <p:nvPr>
            <p:ph type="body" idx="13"/>
          </p:nvPr>
        </p:nvSpPr>
        <p:spPr>
          <a:xfrm>
            <a:off x="2048684" y="3907867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7" name="Google Shape;547;p44"/>
          <p:cNvSpPr>
            <a:spLocks noGrp="1"/>
          </p:cNvSpPr>
          <p:nvPr>
            <p:ph type="body" idx="14"/>
          </p:nvPr>
        </p:nvSpPr>
        <p:spPr>
          <a:xfrm>
            <a:off x="6729451" y="3907867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8" name="Google Shape;548;p44"/>
          <p:cNvSpPr txBox="1"/>
          <p:nvPr/>
        </p:nvSpPr>
        <p:spPr>
          <a:xfrm>
            <a:off x="3498903" y="32483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accen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accen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49" name="Google Shape;549;p44"/>
          <p:cNvSpPr txBox="1"/>
          <p:nvPr/>
        </p:nvSpPr>
        <p:spPr>
          <a:xfrm>
            <a:off x="8186403" y="32483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2">
  <p:cSld name="CUSTOM_31">
    <p:spTree>
      <p:nvGrpSpPr>
        <p:cNvPr id="1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p45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2" name="Google Shape;552;p45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3" name="Google Shape;553;p45"/>
          <p:cNvSpPr>
            <a:spLocks noGrp="1"/>
          </p:cNvSpPr>
          <p:nvPr>
            <p:ph type="body" idx="13"/>
          </p:nvPr>
        </p:nvSpPr>
        <p:spPr>
          <a:xfrm>
            <a:off x="205540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4" name="Google Shape;554;p45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5" name="Google Shape;555;p45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6" name="Google Shape;556;p45"/>
          <p:cNvSpPr>
            <a:spLocks noGrp="1"/>
          </p:cNvSpPr>
          <p:nvPr>
            <p:ph type="body" idx="14"/>
          </p:nvPr>
        </p:nvSpPr>
        <p:spPr>
          <a:xfrm>
            <a:off x="6736168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7" name="Google Shape;557;p45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58" name="Google Shape;558;p45"/>
          <p:cNvSpPr txBox="1"/>
          <p:nvPr/>
        </p:nvSpPr>
        <p:spPr>
          <a:xfrm>
            <a:off x="3498903" y="32483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59" name="Google Shape;559;p45"/>
          <p:cNvSpPr txBox="1"/>
          <p:nvPr/>
        </p:nvSpPr>
        <p:spPr>
          <a:xfrm>
            <a:off x="8186403" y="32483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1">
  <p:cSld name="CUSTOM_32">
    <p:spTree>
      <p:nvGrpSpPr>
        <p:cNvPr id="1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46"/>
          <p:cNvSpPr/>
          <p:nvPr/>
        </p:nvSpPr>
        <p:spPr>
          <a:xfrm>
            <a:off x="5214333" y="167"/>
            <a:ext cx="8926800" cy="6858000"/>
          </a:xfrm>
          <a:prstGeom prst="roundRect">
            <a:avLst>
              <a:gd name="adj" fmla="val 641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62" name="Google Shape;562;p46"/>
          <p:cNvSpPr/>
          <p:nvPr/>
        </p:nvSpPr>
        <p:spPr>
          <a:xfrm>
            <a:off x="6536800" y="3505100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3" name="Google Shape;563;p46"/>
          <p:cNvSpPr>
            <a:spLocks noGrp="1"/>
          </p:cNvSpPr>
          <p:nvPr>
            <p:ph type="title"/>
          </p:nvPr>
        </p:nvSpPr>
        <p:spPr>
          <a:xfrm>
            <a:off x="800833" y="3051033"/>
            <a:ext cx="355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64" name="Google Shape;564;p46"/>
          <p:cNvSpPr/>
          <p:nvPr/>
        </p:nvSpPr>
        <p:spPr>
          <a:xfrm>
            <a:off x="6536800" y="54716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5" name="Google Shape;565;p46"/>
          <p:cNvSpPr/>
          <p:nvPr/>
        </p:nvSpPr>
        <p:spPr>
          <a:xfrm>
            <a:off x="6536800" y="202611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6" name="Google Shape;566;p46"/>
          <p:cNvSpPr/>
          <p:nvPr/>
        </p:nvSpPr>
        <p:spPr>
          <a:xfrm>
            <a:off x="6536800" y="498406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7" name="Google Shape;567;p46"/>
          <p:cNvSpPr/>
          <p:nvPr/>
        </p:nvSpPr>
        <p:spPr>
          <a:xfrm>
            <a:off x="6744700" y="9081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8" name="Google Shape;568;p46"/>
          <p:cNvSpPr>
            <a:spLocks noGrp="1"/>
          </p:cNvSpPr>
          <p:nvPr>
            <p:ph type="body" idx="13"/>
          </p:nvPr>
        </p:nvSpPr>
        <p:spPr>
          <a:xfrm>
            <a:off x="7596133" y="752400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9" name="Google Shape;569;p46"/>
          <p:cNvSpPr/>
          <p:nvPr/>
        </p:nvSpPr>
        <p:spPr>
          <a:xfrm>
            <a:off x="6727500" y="2380700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0" name="Google Shape;570;p46"/>
          <p:cNvSpPr>
            <a:spLocks noGrp="1"/>
          </p:cNvSpPr>
          <p:nvPr>
            <p:ph type="body" idx="14"/>
          </p:nvPr>
        </p:nvSpPr>
        <p:spPr>
          <a:xfrm>
            <a:off x="7596133" y="2224937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1" name="Google Shape;571;p46"/>
          <p:cNvSpPr/>
          <p:nvPr/>
        </p:nvSpPr>
        <p:spPr>
          <a:xfrm>
            <a:off x="6727500" y="38588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2" name="Google Shape;572;p46"/>
          <p:cNvSpPr>
            <a:spLocks noGrp="1"/>
          </p:cNvSpPr>
          <p:nvPr>
            <p:ph type="body" idx="15"/>
          </p:nvPr>
        </p:nvSpPr>
        <p:spPr>
          <a:xfrm>
            <a:off x="7596133" y="3703109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3" name="Google Shape;573;p46"/>
          <p:cNvSpPr/>
          <p:nvPr/>
        </p:nvSpPr>
        <p:spPr>
          <a:xfrm>
            <a:off x="6727500" y="533861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4" name="Google Shape;574;p46"/>
          <p:cNvSpPr>
            <a:spLocks noGrp="1"/>
          </p:cNvSpPr>
          <p:nvPr>
            <p:ph type="body" idx="16"/>
          </p:nvPr>
        </p:nvSpPr>
        <p:spPr>
          <a:xfrm>
            <a:off x="7596133" y="5182864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5" name="Google Shape;575;p46"/>
          <p:cNvSpPr txBox="1"/>
          <p:nvPr/>
        </p:nvSpPr>
        <p:spPr>
          <a:xfrm>
            <a:off x="6797103" y="9743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76" name="Google Shape;576;p46"/>
          <p:cNvSpPr txBox="1"/>
          <p:nvPr/>
        </p:nvSpPr>
        <p:spPr>
          <a:xfrm>
            <a:off x="6779903" y="245331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77" name="Google Shape;577;p46"/>
          <p:cNvSpPr txBox="1"/>
          <p:nvPr/>
        </p:nvSpPr>
        <p:spPr>
          <a:xfrm>
            <a:off x="6779903" y="3895984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C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78" name="Google Shape;578;p46"/>
          <p:cNvSpPr txBox="1"/>
          <p:nvPr/>
        </p:nvSpPr>
        <p:spPr>
          <a:xfrm>
            <a:off x="6779903" y="54112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D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2">
  <p:cSld name="CUSTOM_33">
    <p:spTree>
      <p:nvGrpSpPr>
        <p:cNvPr id="1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p47"/>
          <p:cNvSpPr/>
          <p:nvPr/>
        </p:nvSpPr>
        <p:spPr>
          <a:xfrm>
            <a:off x="342400" y="1795100"/>
            <a:ext cx="11507200" cy="5959200"/>
          </a:xfrm>
          <a:prstGeom prst="roundRect">
            <a:avLst>
              <a:gd name="adj" fmla="val 585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81" name="Google Shape;581;p47"/>
          <p:cNvSpPr>
            <a:spLocks noGrp="1"/>
          </p:cNvSpPr>
          <p:nvPr>
            <p:ph type="title"/>
          </p:nvPr>
        </p:nvSpPr>
        <p:spPr>
          <a:xfrm>
            <a:off x="1203000" y="511033"/>
            <a:ext cx="9538800" cy="10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82" name="Google Shape;582;p47"/>
          <p:cNvSpPr/>
          <p:nvPr/>
        </p:nvSpPr>
        <p:spPr>
          <a:xfrm>
            <a:off x="1865567" y="2897167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3" name="Google Shape;583;p47"/>
          <p:cNvSpPr/>
          <p:nvPr/>
        </p:nvSpPr>
        <p:spPr>
          <a:xfrm>
            <a:off x="2105949" y="31459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4" name="Google Shape;584;p47"/>
          <p:cNvSpPr/>
          <p:nvPr/>
        </p:nvSpPr>
        <p:spPr>
          <a:xfrm>
            <a:off x="6244033" y="2897167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5" name="Google Shape;585;p47"/>
          <p:cNvSpPr/>
          <p:nvPr/>
        </p:nvSpPr>
        <p:spPr>
          <a:xfrm>
            <a:off x="6484416" y="31459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6" name="Google Shape;586;p47"/>
          <p:cNvSpPr/>
          <p:nvPr/>
        </p:nvSpPr>
        <p:spPr>
          <a:xfrm>
            <a:off x="1865567" y="4630633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7" name="Google Shape;587;p47"/>
          <p:cNvSpPr/>
          <p:nvPr/>
        </p:nvSpPr>
        <p:spPr>
          <a:xfrm>
            <a:off x="2105949" y="48794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8" name="Google Shape;588;p47"/>
          <p:cNvSpPr/>
          <p:nvPr/>
        </p:nvSpPr>
        <p:spPr>
          <a:xfrm>
            <a:off x="6244033" y="4630633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9" name="Google Shape;589;p47"/>
          <p:cNvSpPr/>
          <p:nvPr/>
        </p:nvSpPr>
        <p:spPr>
          <a:xfrm>
            <a:off x="6484416" y="48794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0" name="Google Shape;590;p47"/>
          <p:cNvSpPr>
            <a:spLocks noGrp="1"/>
          </p:cNvSpPr>
          <p:nvPr>
            <p:ph type="body" idx="14"/>
          </p:nvPr>
        </p:nvSpPr>
        <p:spPr>
          <a:xfrm>
            <a:off x="7412667" y="30933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1" name="Google Shape;591;p47"/>
          <p:cNvSpPr>
            <a:spLocks noGrp="1"/>
          </p:cNvSpPr>
          <p:nvPr>
            <p:ph type="body" idx="13"/>
          </p:nvPr>
        </p:nvSpPr>
        <p:spPr>
          <a:xfrm>
            <a:off x="3034200" y="30933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2" name="Google Shape;592;p47"/>
          <p:cNvSpPr>
            <a:spLocks noGrp="1"/>
          </p:cNvSpPr>
          <p:nvPr>
            <p:ph type="body" idx="15"/>
          </p:nvPr>
        </p:nvSpPr>
        <p:spPr>
          <a:xfrm>
            <a:off x="3034200" y="4826833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3" name="Google Shape;593;p47"/>
          <p:cNvSpPr>
            <a:spLocks noGrp="1"/>
          </p:cNvSpPr>
          <p:nvPr>
            <p:ph type="body" idx="16"/>
          </p:nvPr>
        </p:nvSpPr>
        <p:spPr>
          <a:xfrm>
            <a:off x="7412667" y="4826833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4" name="Google Shape;594;p47"/>
          <p:cNvSpPr txBox="1"/>
          <p:nvPr/>
        </p:nvSpPr>
        <p:spPr>
          <a:xfrm>
            <a:off x="2233136" y="32605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95" name="Google Shape;595;p47"/>
          <p:cNvSpPr txBox="1"/>
          <p:nvPr/>
        </p:nvSpPr>
        <p:spPr>
          <a:xfrm>
            <a:off x="6611603" y="32869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96" name="Google Shape;596;p47"/>
          <p:cNvSpPr txBox="1"/>
          <p:nvPr/>
        </p:nvSpPr>
        <p:spPr>
          <a:xfrm>
            <a:off x="2233136" y="502041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C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597" name="Google Shape;597;p47"/>
          <p:cNvSpPr txBox="1"/>
          <p:nvPr/>
        </p:nvSpPr>
        <p:spPr>
          <a:xfrm>
            <a:off x="6611603" y="502041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D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1">
  <p:cSld name="CUSTOM_34"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48"/>
          <p:cNvSpPr/>
          <p:nvPr/>
        </p:nvSpPr>
        <p:spPr>
          <a:xfrm>
            <a:off x="0" y="2076133"/>
            <a:ext cx="12192000" cy="5581600"/>
          </a:xfrm>
          <a:prstGeom prst="roundRect">
            <a:avLst>
              <a:gd name="adj" fmla="val 641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00" name="Google Shape;600;p48"/>
          <p:cNvSpPr/>
          <p:nvPr/>
        </p:nvSpPr>
        <p:spPr>
          <a:xfrm rot="5400000">
            <a:off x="2187033" y="3562467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01" name="Google Shape;601;p48"/>
          <p:cNvSpPr>
            <a:spLocks noGrp="1"/>
          </p:cNvSpPr>
          <p:nvPr>
            <p:ph type="body" idx="13"/>
          </p:nvPr>
        </p:nvSpPr>
        <p:spPr>
          <a:xfrm>
            <a:off x="996833" y="4530600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>
                <a:solidFill>
                  <a:schemeClr val="lt1"/>
                </a:solidFill>
              </a:defRPr>
            </a:lvl1pPr>
            <a:lvl2pPr marL="914400" indent="-317500" algn="ctr">
              <a:defRPr>
                <a:solidFill>
                  <a:schemeClr val="lt1"/>
                </a:solidFill>
              </a:defRPr>
            </a:lvl2pPr>
            <a:lvl3pPr marL="1371600" indent="-317500" algn="ctr">
              <a:defRPr>
                <a:solidFill>
                  <a:schemeClr val="lt1"/>
                </a:solidFill>
              </a:defRPr>
            </a:lvl3pPr>
            <a:lvl4pPr marL="1828800" indent="-317500" algn="ctr">
              <a:defRPr>
                <a:solidFill>
                  <a:schemeClr val="lt1"/>
                </a:solidFill>
              </a:defRPr>
            </a:lvl4pPr>
            <a:lvl5pPr marL="2286000" indent="-317500" algn="ctr">
              <a:defRPr>
                <a:solidFill>
                  <a:schemeClr val="lt1"/>
                </a:solidFill>
              </a:defRPr>
            </a:lvl5pPr>
            <a:lvl6pPr marL="2743200" indent="-317500" algn="ctr">
              <a:defRPr>
                <a:solidFill>
                  <a:schemeClr val="lt1"/>
                </a:solidFill>
              </a:defRPr>
            </a:lvl6pPr>
            <a:lvl7pPr marL="3200400" indent="-317500" algn="ctr">
              <a:defRPr>
                <a:solidFill>
                  <a:schemeClr val="lt1"/>
                </a:solidFill>
              </a:defRPr>
            </a:lvl7pPr>
            <a:lvl8pPr marL="3657600" indent="-317500" algn="ctr">
              <a:defRPr>
                <a:solidFill>
                  <a:schemeClr val="lt1"/>
                </a:solidFill>
              </a:defRPr>
            </a:lvl8pPr>
            <a:lvl9pPr marL="4114800" indent="-31750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2" name="Google Shape;602;p48"/>
          <p:cNvSpPr/>
          <p:nvPr/>
        </p:nvSpPr>
        <p:spPr>
          <a:xfrm rot="5400000">
            <a:off x="5913200" y="3562467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03" name="Google Shape;603;p48"/>
          <p:cNvSpPr>
            <a:spLocks noGrp="1"/>
          </p:cNvSpPr>
          <p:nvPr>
            <p:ph type="body" idx="14"/>
          </p:nvPr>
        </p:nvSpPr>
        <p:spPr>
          <a:xfrm>
            <a:off x="4734800" y="4530600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>
                <a:solidFill>
                  <a:schemeClr val="lt1"/>
                </a:solidFill>
              </a:defRPr>
            </a:lvl1pPr>
            <a:lvl2pPr marL="914400" indent="-317500" algn="ctr">
              <a:defRPr>
                <a:solidFill>
                  <a:schemeClr val="lt1"/>
                </a:solidFill>
              </a:defRPr>
            </a:lvl2pPr>
            <a:lvl3pPr marL="1371600" indent="-317500" algn="ctr">
              <a:defRPr>
                <a:solidFill>
                  <a:schemeClr val="lt1"/>
                </a:solidFill>
              </a:defRPr>
            </a:lvl3pPr>
            <a:lvl4pPr marL="1828800" indent="-317500" algn="ctr">
              <a:defRPr>
                <a:solidFill>
                  <a:schemeClr val="lt1"/>
                </a:solidFill>
              </a:defRPr>
            </a:lvl4pPr>
            <a:lvl5pPr marL="2286000" indent="-317500" algn="ctr">
              <a:defRPr>
                <a:solidFill>
                  <a:schemeClr val="lt1"/>
                </a:solidFill>
              </a:defRPr>
            </a:lvl5pPr>
            <a:lvl6pPr marL="2743200" indent="-317500" algn="ctr">
              <a:defRPr>
                <a:solidFill>
                  <a:schemeClr val="lt1"/>
                </a:solidFill>
              </a:defRPr>
            </a:lvl6pPr>
            <a:lvl7pPr marL="3200400" indent="-317500" algn="ctr">
              <a:defRPr>
                <a:solidFill>
                  <a:schemeClr val="lt1"/>
                </a:solidFill>
              </a:defRPr>
            </a:lvl7pPr>
            <a:lvl8pPr marL="3657600" indent="-317500" algn="ctr">
              <a:defRPr>
                <a:solidFill>
                  <a:schemeClr val="lt1"/>
                </a:solidFill>
              </a:defRPr>
            </a:lvl8pPr>
            <a:lvl9pPr marL="4114800" indent="-31750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4" name="Google Shape;604;p48"/>
          <p:cNvSpPr/>
          <p:nvPr/>
        </p:nvSpPr>
        <p:spPr>
          <a:xfrm rot="5400000">
            <a:off x="9932567" y="3562467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05" name="Google Shape;605;p48"/>
          <p:cNvSpPr>
            <a:spLocks noGrp="1"/>
          </p:cNvSpPr>
          <p:nvPr>
            <p:ph type="body" idx="15"/>
          </p:nvPr>
        </p:nvSpPr>
        <p:spPr>
          <a:xfrm>
            <a:off x="8754167" y="4530600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>
                <a:solidFill>
                  <a:schemeClr val="lt1"/>
                </a:solidFill>
              </a:defRPr>
            </a:lvl1pPr>
            <a:lvl2pPr marL="914400" indent="-317500" algn="ctr">
              <a:defRPr>
                <a:solidFill>
                  <a:schemeClr val="lt1"/>
                </a:solidFill>
              </a:defRPr>
            </a:lvl2pPr>
            <a:lvl3pPr marL="1371600" indent="-317500" algn="ctr">
              <a:defRPr>
                <a:solidFill>
                  <a:schemeClr val="lt1"/>
                </a:solidFill>
              </a:defRPr>
            </a:lvl3pPr>
            <a:lvl4pPr marL="1828800" indent="-317500" algn="ctr">
              <a:defRPr>
                <a:solidFill>
                  <a:schemeClr val="lt1"/>
                </a:solidFill>
              </a:defRPr>
            </a:lvl4pPr>
            <a:lvl5pPr marL="2286000" indent="-317500" algn="ctr">
              <a:defRPr>
                <a:solidFill>
                  <a:schemeClr val="lt1"/>
                </a:solidFill>
              </a:defRPr>
            </a:lvl5pPr>
            <a:lvl6pPr marL="2743200" indent="-317500" algn="ctr">
              <a:defRPr>
                <a:solidFill>
                  <a:schemeClr val="lt1"/>
                </a:solidFill>
              </a:defRPr>
            </a:lvl6pPr>
            <a:lvl7pPr marL="3200400" indent="-317500" algn="ctr">
              <a:defRPr>
                <a:solidFill>
                  <a:schemeClr val="lt1"/>
                </a:solidFill>
              </a:defRPr>
            </a:lvl7pPr>
            <a:lvl8pPr marL="3657600" indent="-317500" algn="ctr">
              <a:defRPr>
                <a:solidFill>
                  <a:schemeClr val="lt1"/>
                </a:solidFill>
              </a:defRPr>
            </a:lvl8pPr>
            <a:lvl9pPr marL="4114800" indent="-317500"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6" name="Google Shape;606;p48"/>
          <p:cNvSpPr>
            <a:spLocks noGrp="1"/>
          </p:cNvSpPr>
          <p:nvPr>
            <p:ph type="title"/>
          </p:nvPr>
        </p:nvSpPr>
        <p:spPr>
          <a:xfrm>
            <a:off x="484200" y="481767"/>
            <a:ext cx="11223600" cy="116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07" name="Google Shape;607;p48"/>
          <p:cNvSpPr txBox="1"/>
          <p:nvPr/>
        </p:nvSpPr>
        <p:spPr>
          <a:xfrm>
            <a:off x="1973236" y="348201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08" name="Google Shape;608;p48"/>
          <p:cNvSpPr txBox="1"/>
          <p:nvPr/>
        </p:nvSpPr>
        <p:spPr>
          <a:xfrm>
            <a:off x="5711203" y="348201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09" name="Google Shape;609;p48"/>
          <p:cNvSpPr txBox="1"/>
          <p:nvPr/>
        </p:nvSpPr>
        <p:spPr>
          <a:xfrm>
            <a:off x="9718769" y="348201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C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2">
  <p:cSld name="CUSTOM_35">
    <p:spTree>
      <p:nvGrpSpPr>
        <p:cNvPr id="1" name="Shape 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Google Shape;611;p49"/>
          <p:cNvSpPr/>
          <p:nvPr/>
        </p:nvSpPr>
        <p:spPr>
          <a:xfrm>
            <a:off x="9952400" y="-24433"/>
            <a:ext cx="2239600" cy="6882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12" name="Google Shape;612;p49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3" name="Google Shape;613;p49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4" name="Google Shape;614;p49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5" name="Google Shape;615;p49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6" name="Google Shape;616;p49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7" name="Google Shape;617;p49"/>
          <p:cNvSpPr>
            <a:spLocks noGrp="1"/>
          </p:cNvSpPr>
          <p:nvPr>
            <p:ph type="body" idx="14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8" name="Google Shape;618;p49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9" name="Google Shape;619;p49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0" name="Google Shape;620;p49"/>
          <p:cNvSpPr>
            <a:spLocks noGrp="1"/>
          </p:cNvSpPr>
          <p:nvPr>
            <p:ph type="body" idx="15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1" name="Google Shape;621;p49"/>
          <p:cNvSpPr>
            <a:spLocks noGrp="1"/>
          </p:cNvSpPr>
          <p:nvPr>
            <p:ph type="title"/>
          </p:nvPr>
        </p:nvSpPr>
        <p:spPr>
          <a:xfrm>
            <a:off x="655133" y="3051800"/>
            <a:ext cx="521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22" name="Google Shape;622;p49"/>
          <p:cNvSpPr txBox="1"/>
          <p:nvPr/>
        </p:nvSpPr>
        <p:spPr>
          <a:xfrm>
            <a:off x="6982836" y="12231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23" name="Google Shape;623;p49"/>
          <p:cNvSpPr txBox="1"/>
          <p:nvPr/>
        </p:nvSpPr>
        <p:spPr>
          <a:xfrm>
            <a:off x="6982836" y="31984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24" name="Google Shape;624;p49"/>
          <p:cNvSpPr txBox="1"/>
          <p:nvPr/>
        </p:nvSpPr>
        <p:spPr>
          <a:xfrm>
            <a:off x="6982836" y="51737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C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1">
  <p:cSld name="CUSTOM_36"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Google Shape;626;p50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7" name="Google Shape;627;p50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 w="1905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8" name="Google Shape;628;p50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9" name="Google Shape;629;p50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0" name="Google Shape;630;p50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31" name="Google Shape;631;p50"/>
          <p:cNvSpPr>
            <a:spLocks noGrp="1"/>
          </p:cNvSpPr>
          <p:nvPr>
            <p:ph type="body" idx="13"/>
          </p:nvPr>
        </p:nvSpPr>
        <p:spPr>
          <a:xfrm>
            <a:off x="205540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32" name="Google Shape;632;p50"/>
          <p:cNvSpPr>
            <a:spLocks noGrp="1"/>
          </p:cNvSpPr>
          <p:nvPr>
            <p:ph type="body" idx="14"/>
          </p:nvPr>
        </p:nvSpPr>
        <p:spPr>
          <a:xfrm>
            <a:off x="6736168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33" name="Google Shape;633;p50"/>
          <p:cNvSpPr txBox="1"/>
          <p:nvPr/>
        </p:nvSpPr>
        <p:spPr>
          <a:xfrm>
            <a:off x="3505636" y="324836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34" name="Google Shape;634;p50"/>
          <p:cNvSpPr txBox="1"/>
          <p:nvPr/>
        </p:nvSpPr>
        <p:spPr>
          <a:xfrm>
            <a:off x="8186369" y="3248351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2">
  <p:cSld name="CUSTOM_37">
    <p:spTree>
      <p:nvGrpSpPr>
        <p:cNvPr id="1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" name="Google Shape;636;p51"/>
          <p:cNvSpPr>
            <a:spLocks noGrp="1"/>
          </p:cNvSpPr>
          <p:nvPr>
            <p:ph type="title"/>
          </p:nvPr>
        </p:nvSpPr>
        <p:spPr>
          <a:xfrm>
            <a:off x="2975800" y="697268"/>
            <a:ext cx="6437200" cy="155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37" name="Google Shape;637;p51"/>
          <p:cNvSpPr/>
          <p:nvPr/>
        </p:nvSpPr>
        <p:spPr>
          <a:xfrm>
            <a:off x="3282000" y="2902417"/>
            <a:ext cx="5628000" cy="1234000"/>
          </a:xfrm>
          <a:prstGeom prst="roundRect">
            <a:avLst>
              <a:gd name="adj" fmla="val 734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8" name="Google Shape;638;p51"/>
          <p:cNvSpPr/>
          <p:nvPr/>
        </p:nvSpPr>
        <p:spPr>
          <a:xfrm>
            <a:off x="4215600" y="2902417"/>
            <a:ext cx="4694400" cy="1234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9" name="Google Shape;639;p51"/>
          <p:cNvSpPr/>
          <p:nvPr/>
        </p:nvSpPr>
        <p:spPr>
          <a:xfrm>
            <a:off x="4417344" y="3204011"/>
            <a:ext cx="663600" cy="6636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0" name="Google Shape;640;p51"/>
          <p:cNvSpPr/>
          <p:nvPr/>
        </p:nvSpPr>
        <p:spPr>
          <a:xfrm>
            <a:off x="3282000" y="4823851"/>
            <a:ext cx="5628000" cy="1234000"/>
          </a:xfrm>
          <a:prstGeom prst="roundRect">
            <a:avLst>
              <a:gd name="adj" fmla="val 734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1" name="Google Shape;641;p51"/>
          <p:cNvSpPr/>
          <p:nvPr/>
        </p:nvSpPr>
        <p:spPr>
          <a:xfrm>
            <a:off x="3282000" y="4823851"/>
            <a:ext cx="4694400" cy="1234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2" name="Google Shape;642;p51"/>
          <p:cNvSpPr/>
          <p:nvPr/>
        </p:nvSpPr>
        <p:spPr>
          <a:xfrm>
            <a:off x="3513677" y="5125444"/>
            <a:ext cx="663600" cy="6636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3" name="Google Shape;643;p51"/>
          <p:cNvSpPr>
            <a:spLocks noGrp="1"/>
          </p:cNvSpPr>
          <p:nvPr>
            <p:ph type="body" idx="13"/>
          </p:nvPr>
        </p:nvSpPr>
        <p:spPr>
          <a:xfrm>
            <a:off x="5356000" y="3171217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4" name="Google Shape;644;p51"/>
          <p:cNvSpPr>
            <a:spLocks noGrp="1"/>
          </p:cNvSpPr>
          <p:nvPr>
            <p:ph type="body" idx="14"/>
          </p:nvPr>
        </p:nvSpPr>
        <p:spPr>
          <a:xfrm>
            <a:off x="4452333" y="5092651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5" name="Google Shape;645;p51"/>
          <p:cNvSpPr txBox="1"/>
          <p:nvPr/>
        </p:nvSpPr>
        <p:spPr>
          <a:xfrm>
            <a:off x="4499136" y="329956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A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46" name="Google Shape;646;p51"/>
          <p:cNvSpPr txBox="1"/>
          <p:nvPr/>
        </p:nvSpPr>
        <p:spPr>
          <a:xfrm>
            <a:off x="3595469" y="5188267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>
                <a:solidFill>
                  <a:schemeClr val="lt1"/>
                </a:solidFill>
                <a:latin typeface="Avenir Next LT Pro" panose="020B0504020202020204" pitchFamily="34" charset="0"/>
                <a:ea typeface="Aptos"/>
                <a:cs typeface="Aptos"/>
                <a:sym typeface="Aptos"/>
              </a:rPr>
              <a:t>B</a:t>
            </a:r>
            <a:endParaRPr sz="2200" b="1">
              <a:solidFill>
                <a:schemeClr val="lt1"/>
              </a:solidFill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1">
  <p:cSld name="CUSTOM_38">
    <p:spTree>
      <p:nvGrpSpPr>
        <p:cNvPr id="1" name="Shape 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Google Shape;648;p52"/>
          <p:cNvSpPr>
            <a:spLocks noGrp="1"/>
          </p:cNvSpPr>
          <p:nvPr>
            <p:ph type="title"/>
          </p:nvPr>
        </p:nvSpPr>
        <p:spPr>
          <a:xfrm>
            <a:off x="2198800" y="876517"/>
            <a:ext cx="7794400" cy="16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49" name="Google Shape;649;p52"/>
          <p:cNvSpPr/>
          <p:nvPr/>
        </p:nvSpPr>
        <p:spPr>
          <a:xfrm>
            <a:off x="2198800" y="3065817"/>
            <a:ext cx="7794400" cy="1247200"/>
          </a:xfrm>
          <a:prstGeom prst="roundRect">
            <a:avLst>
              <a:gd name="adj" fmla="val 11978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0" name="Google Shape;650;p52"/>
          <p:cNvSpPr/>
          <p:nvPr/>
        </p:nvSpPr>
        <p:spPr>
          <a:xfrm>
            <a:off x="2198939" y="3065817"/>
            <a:ext cx="3897200" cy="1247200"/>
          </a:xfrm>
          <a:prstGeom prst="roundRect">
            <a:avLst>
              <a:gd name="adj" fmla="val 11978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1" name="Google Shape;651;p52"/>
          <p:cNvSpPr txBox="1"/>
          <p:nvPr/>
        </p:nvSpPr>
        <p:spPr>
          <a:xfrm>
            <a:off x="2947731" y="3453233"/>
            <a:ext cx="23996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TRUE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2" name="Google Shape;652;p52"/>
          <p:cNvSpPr txBox="1"/>
          <p:nvPr/>
        </p:nvSpPr>
        <p:spPr>
          <a:xfrm>
            <a:off x="6826864" y="3453233"/>
            <a:ext cx="23996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FALSE</a:t>
            </a:r>
            <a:endParaRPr sz="2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2">
  <p:cSld name="CUSTOM_39"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p53"/>
          <p:cNvSpPr/>
          <p:nvPr/>
        </p:nvSpPr>
        <p:spPr>
          <a:xfrm>
            <a:off x="0" y="2076133"/>
            <a:ext cx="12192000" cy="5632000"/>
          </a:xfrm>
          <a:prstGeom prst="roundRect">
            <a:avLst>
              <a:gd name="adj" fmla="val 641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55" name="Google Shape;655;p53"/>
          <p:cNvSpPr/>
          <p:nvPr/>
        </p:nvSpPr>
        <p:spPr>
          <a:xfrm>
            <a:off x="576133" y="3855533"/>
            <a:ext cx="5430400" cy="12232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6" name="Google Shape;656;p53"/>
          <p:cNvSpPr/>
          <p:nvPr/>
        </p:nvSpPr>
        <p:spPr>
          <a:xfrm>
            <a:off x="816516" y="41103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7" name="Google Shape;657;p53"/>
          <p:cNvSpPr/>
          <p:nvPr/>
        </p:nvSpPr>
        <p:spPr>
          <a:xfrm>
            <a:off x="6215600" y="3855533"/>
            <a:ext cx="5430400" cy="12232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8" name="Google Shape;658;p53"/>
          <p:cNvSpPr/>
          <p:nvPr/>
        </p:nvSpPr>
        <p:spPr>
          <a:xfrm>
            <a:off x="6455983" y="41103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9" name="Google Shape;659;p53"/>
          <p:cNvSpPr>
            <a:spLocks noGrp="1"/>
          </p:cNvSpPr>
          <p:nvPr>
            <p:ph type="title"/>
          </p:nvPr>
        </p:nvSpPr>
        <p:spPr>
          <a:xfrm>
            <a:off x="510367" y="511033"/>
            <a:ext cx="11211200" cy="12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60" name="Google Shape;660;p53"/>
          <p:cNvSpPr txBox="1"/>
          <p:nvPr/>
        </p:nvSpPr>
        <p:spPr>
          <a:xfrm>
            <a:off x="2445731" y="4230933"/>
            <a:ext cx="23996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TRUE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1" name="Google Shape;661;p53"/>
          <p:cNvSpPr txBox="1"/>
          <p:nvPr/>
        </p:nvSpPr>
        <p:spPr>
          <a:xfrm>
            <a:off x="8017131" y="4230933"/>
            <a:ext cx="23996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FALSE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3">
  <p:cSld name="CUSTOM_40">
    <p:bg>
      <p:bgPr>
        <a:solidFill>
          <a:schemeClr val="accent1"/>
        </a:solidFill>
        <a:effectLst/>
      </p:bgPr>
    </p:bg>
    <p:spTree>
      <p:nvGrpSpPr>
        <p:cNvPr id="1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Google Shape;663;p54"/>
          <p:cNvSpPr/>
          <p:nvPr/>
        </p:nvSpPr>
        <p:spPr>
          <a:xfrm>
            <a:off x="500667" y="0"/>
            <a:ext cx="13570000" cy="6858000"/>
          </a:xfrm>
          <a:prstGeom prst="roundRect">
            <a:avLst>
              <a:gd name="adj" fmla="val 12465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64" name="Google Shape;664;p54"/>
          <p:cNvSpPr/>
          <p:nvPr/>
        </p:nvSpPr>
        <p:spPr>
          <a:xfrm>
            <a:off x="2615751" y="3164900"/>
            <a:ext cx="3256800" cy="1326800"/>
          </a:xfrm>
          <a:prstGeom prst="roundRect">
            <a:avLst>
              <a:gd name="adj" fmla="val 11978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5" name="Google Shape;665;p54"/>
          <p:cNvSpPr/>
          <p:nvPr/>
        </p:nvSpPr>
        <p:spPr>
          <a:xfrm>
            <a:off x="1248533" y="3164900"/>
            <a:ext cx="1367200" cy="1326800"/>
          </a:xfrm>
          <a:prstGeom prst="roundRect">
            <a:avLst>
              <a:gd name="adj" fmla="val 1209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6" name="Google Shape;666;p54"/>
          <p:cNvSpPr/>
          <p:nvPr/>
        </p:nvSpPr>
        <p:spPr>
          <a:xfrm>
            <a:off x="1539917" y="3515533"/>
            <a:ext cx="784432" cy="625544"/>
          </a:xfrm>
          <a:custGeom>
            <a:avLst/>
            <a:gdLst/>
            <a:ahLst/>
            <a:cxnLst/>
            <a:rect l="l" t="t" r="r" b="b"/>
            <a:pathLst>
              <a:path w="36440" h="29059" extrusionOk="0">
                <a:moveTo>
                  <a:pt x="30766" y="0"/>
                </a:moveTo>
                <a:lnTo>
                  <a:pt x="13056" y="17710"/>
                </a:lnTo>
                <a:lnTo>
                  <a:pt x="5675" y="10328"/>
                </a:lnTo>
                <a:lnTo>
                  <a:pt x="0" y="16002"/>
                </a:lnTo>
                <a:lnTo>
                  <a:pt x="13056" y="29058"/>
                </a:lnTo>
                <a:lnTo>
                  <a:pt x="36440" y="5675"/>
                </a:lnTo>
                <a:lnTo>
                  <a:pt x="30766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7" name="Google Shape;667;p54"/>
          <p:cNvSpPr/>
          <p:nvPr/>
        </p:nvSpPr>
        <p:spPr>
          <a:xfrm>
            <a:off x="6319451" y="3164900"/>
            <a:ext cx="1367200" cy="1326800"/>
          </a:xfrm>
          <a:prstGeom prst="roundRect">
            <a:avLst>
              <a:gd name="adj" fmla="val 12094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8" name="Google Shape;668;p54"/>
          <p:cNvSpPr/>
          <p:nvPr/>
        </p:nvSpPr>
        <p:spPr>
          <a:xfrm>
            <a:off x="6599083" y="3435951"/>
            <a:ext cx="784380" cy="784691"/>
          </a:xfrm>
          <a:custGeom>
            <a:avLst/>
            <a:gdLst/>
            <a:ahLst/>
            <a:cxnLst/>
            <a:rect l="l" t="t" r="r" b="b"/>
            <a:pathLst>
              <a:path w="40425" h="40441" extrusionOk="0">
                <a:moveTo>
                  <a:pt x="8705" y="0"/>
                </a:moveTo>
                <a:lnTo>
                  <a:pt x="1" y="8705"/>
                </a:lnTo>
                <a:lnTo>
                  <a:pt x="11517" y="20221"/>
                </a:lnTo>
                <a:lnTo>
                  <a:pt x="1" y="31720"/>
                </a:lnTo>
                <a:lnTo>
                  <a:pt x="8705" y="40441"/>
                </a:lnTo>
                <a:lnTo>
                  <a:pt x="20221" y="28925"/>
                </a:lnTo>
                <a:lnTo>
                  <a:pt x="31720" y="40441"/>
                </a:lnTo>
                <a:lnTo>
                  <a:pt x="40424" y="31720"/>
                </a:lnTo>
                <a:lnTo>
                  <a:pt x="28925" y="20221"/>
                </a:lnTo>
                <a:lnTo>
                  <a:pt x="40424" y="8705"/>
                </a:lnTo>
                <a:lnTo>
                  <a:pt x="31720" y="0"/>
                </a:lnTo>
                <a:lnTo>
                  <a:pt x="20221" y="11517"/>
                </a:lnTo>
                <a:lnTo>
                  <a:pt x="8705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9" name="Google Shape;669;p54"/>
          <p:cNvSpPr/>
          <p:nvPr/>
        </p:nvSpPr>
        <p:spPr>
          <a:xfrm>
            <a:off x="7686651" y="3164900"/>
            <a:ext cx="3256800" cy="1326800"/>
          </a:xfrm>
          <a:prstGeom prst="roundRect">
            <a:avLst>
              <a:gd name="adj" fmla="val 11978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0" name="Google Shape;670;p54"/>
          <p:cNvSpPr>
            <a:spLocks noGrp="1"/>
          </p:cNvSpPr>
          <p:nvPr>
            <p:ph type="title"/>
          </p:nvPr>
        </p:nvSpPr>
        <p:spPr>
          <a:xfrm>
            <a:off x="2184200" y="985133"/>
            <a:ext cx="7823600" cy="1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71" name="Google Shape;671;p54"/>
          <p:cNvSpPr txBox="1"/>
          <p:nvPr/>
        </p:nvSpPr>
        <p:spPr>
          <a:xfrm>
            <a:off x="3044364" y="3550800"/>
            <a:ext cx="23996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TRUE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2" name="Google Shape;672;p54"/>
          <p:cNvSpPr txBox="1"/>
          <p:nvPr/>
        </p:nvSpPr>
        <p:spPr>
          <a:xfrm>
            <a:off x="8133564" y="3550800"/>
            <a:ext cx="23996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FALSE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474000" y="458301"/>
            <a:ext cx="11244000" cy="5927200"/>
          </a:xfrm>
          <a:prstGeom prst="roundRect">
            <a:avLst>
              <a:gd name="adj" fmla="val 375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1" name="Google Shape;11;p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" name="Google Shape;12;p2"/>
          <p:cNvSpPr>
            <a:spLocks noGrp="1"/>
          </p:cNvSpPr>
          <p:nvPr>
            <p:ph type="pic" idx="12"/>
          </p:nvPr>
        </p:nvSpPr>
        <p:spPr>
          <a:xfrm>
            <a:off x="474867" y="3108733"/>
            <a:ext cx="11264400" cy="3313200"/>
          </a:xfrm>
          <a:prstGeom prst="roundRect">
            <a:avLst>
              <a:gd name="adj" fmla="val 9166"/>
            </a:avLst>
          </a:prstGeom>
          <a:noFill/>
          <a:ln>
            <a:noFill/>
          </a:ln>
        </p:spPr>
        <p:txBody>
          <a:bodyPr/>
          <a:lstStyle/>
          <a:p>
            <a:endParaRPr lang="en-IN"/>
          </a:p>
        </p:txBody>
      </p:sp>
      <p:cxnSp>
        <p:nvCxnSpPr>
          <p:cNvPr id="13" name="Google Shape;13;p2"/>
          <p:cNvCxnSpPr/>
          <p:nvPr/>
        </p:nvCxnSpPr>
        <p:spPr>
          <a:xfrm>
            <a:off x="901467" y="2694600"/>
            <a:ext cx="104112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4" name="Google Shape;14;p2"/>
          <p:cNvSpPr>
            <a:spLocks noGrp="1"/>
          </p:cNvSpPr>
          <p:nvPr>
            <p:ph type="ctrTitle"/>
          </p:nvPr>
        </p:nvSpPr>
        <p:spPr>
          <a:xfrm>
            <a:off x="890400" y="965667"/>
            <a:ext cx="10411200" cy="13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you Slide">
  <p:cSld name="TITLE_3">
    <p:bg>
      <p:bgPr>
        <a:solidFill>
          <a:schemeClr val="accent2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474000" y="458301"/>
            <a:ext cx="11244000" cy="5927200"/>
          </a:xfrm>
          <a:prstGeom prst="roundRect">
            <a:avLst>
              <a:gd name="adj" fmla="val 375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7" name="Google Shape;17;p3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" name="Google Shape;18;p3"/>
          <p:cNvSpPr>
            <a:spLocks noGrp="1"/>
          </p:cNvSpPr>
          <p:nvPr>
            <p:ph type="ctrTitle"/>
          </p:nvPr>
        </p:nvSpPr>
        <p:spPr>
          <a:xfrm>
            <a:off x="890400" y="2197900"/>
            <a:ext cx="10411200" cy="2448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v2">
  <p:cSld name="TITLE_2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474000" y="458301"/>
            <a:ext cx="11244000" cy="5927200"/>
          </a:xfrm>
          <a:prstGeom prst="roundRect">
            <a:avLst>
              <a:gd name="adj" fmla="val 375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1" name="Google Shape;21;p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2" name="Google Shape;22;p4"/>
          <p:cNvSpPr>
            <a:spLocks noGrp="1"/>
          </p:cNvSpPr>
          <p:nvPr>
            <p:ph type="pic" idx="12"/>
          </p:nvPr>
        </p:nvSpPr>
        <p:spPr>
          <a:xfrm>
            <a:off x="474867" y="3108733"/>
            <a:ext cx="8383200" cy="3313200"/>
          </a:xfrm>
          <a:prstGeom prst="roundRect">
            <a:avLst>
              <a:gd name="adj" fmla="val 9166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cxnSp>
        <p:nvCxnSpPr>
          <p:cNvPr id="23" name="Google Shape;23;p4"/>
          <p:cNvCxnSpPr/>
          <p:nvPr/>
        </p:nvCxnSpPr>
        <p:spPr>
          <a:xfrm>
            <a:off x="901467" y="2694600"/>
            <a:ext cx="104112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" name="Google Shape;24;p4"/>
          <p:cNvSpPr>
            <a:spLocks noGrp="1"/>
          </p:cNvSpPr>
          <p:nvPr>
            <p:ph type="ctrTitle"/>
          </p:nvPr>
        </p:nvSpPr>
        <p:spPr>
          <a:xfrm>
            <a:off x="890400" y="965667"/>
            <a:ext cx="10411200" cy="13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" name="Google Shape;25;p4"/>
          <p:cNvSpPr>
            <a:spLocks noGrp="1"/>
          </p:cNvSpPr>
          <p:nvPr>
            <p:ph type="body" idx="13"/>
          </p:nvPr>
        </p:nvSpPr>
        <p:spPr>
          <a:xfrm>
            <a:off x="9220200" y="3210300"/>
            <a:ext cx="2076400" cy="2785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>
  <p:cSld name="TITLE_1">
    <p:bg>
      <p:bgPr>
        <a:solidFill>
          <a:schemeClr val="lt1"/>
        </a:solid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5"/>
          <p:cNvSpPr/>
          <p:nvPr/>
        </p:nvSpPr>
        <p:spPr>
          <a:xfrm>
            <a:off x="474000" y="458301"/>
            <a:ext cx="11244000" cy="5927200"/>
          </a:xfrm>
          <a:prstGeom prst="roundRect">
            <a:avLst>
              <a:gd name="adj" fmla="val 375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8" name="Google Shape;28;p5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9" name="Google Shape;29;p5"/>
          <p:cNvSpPr>
            <a:spLocks noGrp="1"/>
          </p:cNvSpPr>
          <p:nvPr>
            <p:ph type="ctrTitle"/>
          </p:nvPr>
        </p:nvSpPr>
        <p:spPr>
          <a:xfrm>
            <a:off x="961200" y="965517"/>
            <a:ext cx="10269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" name="Google Shape;30;p5"/>
          <p:cNvSpPr>
            <a:spLocks noGrp="1"/>
          </p:cNvSpPr>
          <p:nvPr>
            <p:ph type="body" idx="13"/>
          </p:nvPr>
        </p:nvSpPr>
        <p:spPr>
          <a:xfrm>
            <a:off x="961200" y="2009267"/>
            <a:ext cx="10269600" cy="388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2 - Image">
  <p:cSld name="SECTION_HEADER_1">
    <p:bg>
      <p:bgPr>
        <a:solidFill>
          <a:schemeClr val="accent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>
            <a:off x="-9933" y="-4967"/>
            <a:ext cx="43156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" name="Google Shape;33;p6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4" name="Google Shape;34;p6"/>
          <p:cNvSpPr>
            <a:spLocks noGrp="1"/>
          </p:cNvSpPr>
          <p:nvPr>
            <p:ph type="pic" idx="12"/>
          </p:nvPr>
        </p:nvSpPr>
        <p:spPr>
          <a:xfrm>
            <a:off x="303667" y="266400"/>
            <a:ext cx="5263200" cy="6325200"/>
          </a:xfrm>
          <a:prstGeom prst="roundRect">
            <a:avLst>
              <a:gd name="adj" fmla="val 3296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5" name="Google Shape;35;p6"/>
          <p:cNvSpPr>
            <a:spLocks noGrp="1"/>
          </p:cNvSpPr>
          <p:nvPr>
            <p:ph type="body" idx="13"/>
          </p:nvPr>
        </p:nvSpPr>
        <p:spPr>
          <a:xfrm>
            <a:off x="6144100" y="1563333"/>
            <a:ext cx="5483200" cy="478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" name="Google Shape;36;p6"/>
          <p:cNvSpPr>
            <a:spLocks noGrp="1"/>
          </p:cNvSpPr>
          <p:nvPr>
            <p:ph type="ctrTitle"/>
          </p:nvPr>
        </p:nvSpPr>
        <p:spPr>
          <a:xfrm>
            <a:off x="6144100" y="503133"/>
            <a:ext cx="548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paragraphs" type="tx">
  <p:cSld name="TITLE_AND_BODY">
    <p:bg>
      <p:bgPr>
        <a:solidFill>
          <a:schemeClr val="lt1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7"/>
          <p:cNvSpPr/>
          <p:nvPr/>
        </p:nvSpPr>
        <p:spPr>
          <a:xfrm>
            <a:off x="474000" y="1155333"/>
            <a:ext cx="11244000" cy="5230000"/>
          </a:xfrm>
          <a:prstGeom prst="roundRect">
            <a:avLst>
              <a:gd name="adj" fmla="val 375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9" name="Google Shape;39;p7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0" name="Google Shape;40;p7"/>
          <p:cNvSpPr>
            <a:spLocks noGrp="1"/>
          </p:cNvSpPr>
          <p:nvPr>
            <p:ph type="ctrTitle"/>
          </p:nvPr>
        </p:nvSpPr>
        <p:spPr>
          <a:xfrm>
            <a:off x="961033" y="198533"/>
            <a:ext cx="10554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  <a:lvl6pPr>
              <a:defRPr>
                <a:solidFill>
                  <a:schemeClr val="accent1"/>
                </a:solidFill>
              </a:defRPr>
            </a:lvl6pPr>
            <a:lvl7pPr>
              <a:defRPr>
                <a:solidFill>
                  <a:schemeClr val="accent1"/>
                </a:solidFill>
              </a:defRPr>
            </a:lvl7pPr>
            <a:lvl8pPr>
              <a:defRPr>
                <a:solidFill>
                  <a:schemeClr val="accent1"/>
                </a:solidFill>
              </a:defRPr>
            </a:lvl8pPr>
            <a:lvl9pPr>
              <a:defRPr>
                <a:solidFill>
                  <a:schemeClr val="accen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" name="Google Shape;41;p7"/>
          <p:cNvSpPr>
            <a:spLocks noGrp="1"/>
          </p:cNvSpPr>
          <p:nvPr>
            <p:ph type="body" idx="13"/>
          </p:nvPr>
        </p:nvSpPr>
        <p:spPr>
          <a:xfrm>
            <a:off x="961033" y="1577884"/>
            <a:ext cx="10554400" cy="13232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" name="Google Shape;42;p7"/>
          <p:cNvSpPr>
            <a:spLocks noGrp="1"/>
          </p:cNvSpPr>
          <p:nvPr>
            <p:ph type="body" idx="14"/>
          </p:nvPr>
        </p:nvSpPr>
        <p:spPr>
          <a:xfrm>
            <a:off x="961033" y="3288651"/>
            <a:ext cx="10554400" cy="13232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" name="Google Shape;43;p7"/>
          <p:cNvSpPr>
            <a:spLocks noGrp="1"/>
          </p:cNvSpPr>
          <p:nvPr>
            <p:ph type="body" idx="15"/>
          </p:nvPr>
        </p:nvSpPr>
        <p:spPr>
          <a:xfrm>
            <a:off x="961033" y="4999399"/>
            <a:ext cx="10554400" cy="13232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" name="Google Shape;44;p7"/>
          <p:cNvSpPr/>
          <p:nvPr/>
        </p:nvSpPr>
        <p:spPr>
          <a:xfrm>
            <a:off x="474000" y="1577884"/>
            <a:ext cx="72400" cy="13232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" name="Google Shape;45;p7"/>
          <p:cNvSpPr/>
          <p:nvPr/>
        </p:nvSpPr>
        <p:spPr>
          <a:xfrm>
            <a:off x="474000" y="3288667"/>
            <a:ext cx="72400" cy="13232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" name="Google Shape;46;p7"/>
          <p:cNvSpPr/>
          <p:nvPr/>
        </p:nvSpPr>
        <p:spPr>
          <a:xfrm>
            <a:off x="474000" y="4999433"/>
            <a:ext cx="72400" cy="13232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" type="twoColTx">
  <p:cSld name="TITLE_AND_TWO_COLUMNS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8"/>
          <p:cNvSpPr/>
          <p:nvPr/>
        </p:nvSpPr>
        <p:spPr>
          <a:xfrm>
            <a:off x="1883400" y="457367"/>
            <a:ext cx="9874800" cy="5961200"/>
          </a:xfrm>
          <a:prstGeom prst="roundRect">
            <a:avLst>
              <a:gd name="adj" fmla="val 375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rgbClr val="595959">
                <a:alpha val="1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" name="Google Shape;49;p8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0" name="Google Shape;50;p8"/>
          <p:cNvSpPr>
            <a:spLocks noGrp="1"/>
          </p:cNvSpPr>
          <p:nvPr>
            <p:ph type="body" idx="13"/>
          </p:nvPr>
        </p:nvSpPr>
        <p:spPr>
          <a:xfrm>
            <a:off x="2334400" y="911533"/>
            <a:ext cx="8972800" cy="58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" name="Google Shape;51;p8"/>
          <p:cNvSpPr>
            <a:spLocks noGrp="1"/>
          </p:cNvSpPr>
          <p:nvPr>
            <p:ph type="body" idx="14"/>
          </p:nvPr>
        </p:nvSpPr>
        <p:spPr>
          <a:xfrm>
            <a:off x="2334400" y="1565533"/>
            <a:ext cx="8972800" cy="1505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" name="Google Shape;52;p8"/>
          <p:cNvSpPr>
            <a:spLocks noGrp="1"/>
          </p:cNvSpPr>
          <p:nvPr>
            <p:ph type="ctrTitle"/>
          </p:nvPr>
        </p:nvSpPr>
        <p:spPr>
          <a:xfrm rot="-5400000">
            <a:off x="-2203333" y="3073167"/>
            <a:ext cx="596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3" name="Google Shape;53;p8"/>
          <p:cNvSpPr/>
          <p:nvPr/>
        </p:nvSpPr>
        <p:spPr>
          <a:xfrm>
            <a:off x="1883400" y="911533"/>
            <a:ext cx="72400" cy="2149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" name="Google Shape;54;p8"/>
          <p:cNvSpPr>
            <a:spLocks noGrp="1"/>
          </p:cNvSpPr>
          <p:nvPr>
            <p:ph type="body" idx="15"/>
          </p:nvPr>
        </p:nvSpPr>
        <p:spPr>
          <a:xfrm>
            <a:off x="2334400" y="3584733"/>
            <a:ext cx="8972800" cy="58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" name="Google Shape;55;p8"/>
          <p:cNvSpPr>
            <a:spLocks noGrp="1"/>
          </p:cNvSpPr>
          <p:nvPr>
            <p:ph type="body" idx="16"/>
          </p:nvPr>
        </p:nvSpPr>
        <p:spPr>
          <a:xfrm>
            <a:off x="2334400" y="4238733"/>
            <a:ext cx="8972800" cy="15056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" name="Google Shape;56;p8"/>
          <p:cNvSpPr/>
          <p:nvPr/>
        </p:nvSpPr>
        <p:spPr>
          <a:xfrm>
            <a:off x="1883400" y="3584733"/>
            <a:ext cx="72400" cy="2149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2" type="titleOnly">
  <p:cSld name="TITLE_ONLY">
    <p:bg>
      <p:bgPr>
        <a:solidFill>
          <a:schemeClr val="lt1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9"/>
          <p:cNvSpPr/>
          <p:nvPr/>
        </p:nvSpPr>
        <p:spPr>
          <a:xfrm>
            <a:off x="1158600" y="448400"/>
            <a:ext cx="9874800" cy="5961200"/>
          </a:xfrm>
          <a:prstGeom prst="roundRect">
            <a:avLst>
              <a:gd name="adj" fmla="val 375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" name="Google Shape;59;p9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0" name="Google Shape;60;p9"/>
          <p:cNvSpPr>
            <a:spLocks noGrp="1"/>
          </p:cNvSpPr>
          <p:nvPr>
            <p:ph type="ctrTitle"/>
          </p:nvPr>
        </p:nvSpPr>
        <p:spPr>
          <a:xfrm>
            <a:off x="1832967" y="1049533"/>
            <a:ext cx="871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Google Shape;61;p9"/>
          <p:cNvSpPr>
            <a:spLocks noGrp="1"/>
          </p:cNvSpPr>
          <p:nvPr>
            <p:ph type="body" idx="13"/>
          </p:nvPr>
        </p:nvSpPr>
        <p:spPr>
          <a:xfrm>
            <a:off x="1832967" y="2472833"/>
            <a:ext cx="416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" name="Google Shape;62;p9"/>
          <p:cNvSpPr>
            <a:spLocks noGrp="1"/>
          </p:cNvSpPr>
          <p:nvPr>
            <p:ph type="body" idx="15"/>
          </p:nvPr>
        </p:nvSpPr>
        <p:spPr>
          <a:xfrm>
            <a:off x="1832967" y="3279867"/>
            <a:ext cx="4165200" cy="274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3" name="Google Shape;63;p9"/>
          <p:cNvSpPr>
            <a:spLocks noGrp="1"/>
          </p:cNvSpPr>
          <p:nvPr>
            <p:ph type="body" idx="14"/>
          </p:nvPr>
        </p:nvSpPr>
        <p:spPr>
          <a:xfrm>
            <a:off x="6380624" y="2472833"/>
            <a:ext cx="4165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" name="Google Shape;64;p9"/>
          <p:cNvSpPr>
            <a:spLocks noGrp="1"/>
          </p:cNvSpPr>
          <p:nvPr>
            <p:ph type="body" idx="16"/>
          </p:nvPr>
        </p:nvSpPr>
        <p:spPr>
          <a:xfrm>
            <a:off x="6380624" y="3279867"/>
            <a:ext cx="4165200" cy="274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5" name="Google Shape;65;p9"/>
          <p:cNvSpPr/>
          <p:nvPr/>
        </p:nvSpPr>
        <p:spPr>
          <a:xfrm>
            <a:off x="1158600" y="2532133"/>
            <a:ext cx="72400" cy="3437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3">
  <p:cSld name="ONE_COLUMN_TEX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8" name="Google Shape;68;p10"/>
          <p:cNvSpPr/>
          <p:nvPr/>
        </p:nvSpPr>
        <p:spPr>
          <a:xfrm>
            <a:off x="958700" y="1466133"/>
            <a:ext cx="4999600" cy="48336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10"/>
          <p:cNvSpPr/>
          <p:nvPr/>
        </p:nvSpPr>
        <p:spPr>
          <a:xfrm>
            <a:off x="6233700" y="1466133"/>
            <a:ext cx="4999600" cy="48336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10"/>
          <p:cNvSpPr>
            <a:spLocks noGrp="1"/>
          </p:cNvSpPr>
          <p:nvPr>
            <p:ph type="body" idx="13"/>
          </p:nvPr>
        </p:nvSpPr>
        <p:spPr>
          <a:xfrm>
            <a:off x="1377600" y="1868179"/>
            <a:ext cx="4176000" cy="6608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1" name="Google Shape;71;p10"/>
          <p:cNvSpPr>
            <a:spLocks noGrp="1"/>
          </p:cNvSpPr>
          <p:nvPr>
            <p:ph type="body" idx="15"/>
          </p:nvPr>
        </p:nvSpPr>
        <p:spPr>
          <a:xfrm>
            <a:off x="1377600" y="2618485"/>
            <a:ext cx="4176000" cy="32792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2" name="Google Shape;72;p10"/>
          <p:cNvSpPr>
            <a:spLocks noGrp="1"/>
          </p:cNvSpPr>
          <p:nvPr>
            <p:ph type="body" idx="14"/>
          </p:nvPr>
        </p:nvSpPr>
        <p:spPr>
          <a:xfrm>
            <a:off x="6652800" y="1868179"/>
            <a:ext cx="4176000" cy="66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3" name="Google Shape;73;p10"/>
          <p:cNvSpPr>
            <a:spLocks noGrp="1"/>
          </p:cNvSpPr>
          <p:nvPr>
            <p:ph type="body" idx="16"/>
          </p:nvPr>
        </p:nvSpPr>
        <p:spPr>
          <a:xfrm>
            <a:off x="6652800" y="2618485"/>
            <a:ext cx="4176000" cy="327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4" name="Google Shape;74;p10"/>
          <p:cNvSpPr>
            <a:spLocks noGrp="1"/>
          </p:cNvSpPr>
          <p:nvPr>
            <p:ph type="ctrTitle"/>
          </p:nvPr>
        </p:nvSpPr>
        <p:spPr>
          <a:xfrm>
            <a:off x="960000" y="430733"/>
            <a:ext cx="1027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5" name="Google Shape;75;p10"/>
          <p:cNvSpPr/>
          <p:nvPr/>
        </p:nvSpPr>
        <p:spPr>
          <a:xfrm>
            <a:off x="960000" y="2174384"/>
            <a:ext cx="72400" cy="3437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6" name="Google Shape;76;p10"/>
          <p:cNvSpPr/>
          <p:nvPr/>
        </p:nvSpPr>
        <p:spPr>
          <a:xfrm>
            <a:off x="6233700" y="2174384"/>
            <a:ext cx="72400" cy="3437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 No Image">
  <p:cSld name="MAIN_POINT">
    <p:bg>
      <p:bgPr>
        <a:solidFill>
          <a:schemeClr val="accent2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1"/>
          <p:cNvSpPr/>
          <p:nvPr/>
        </p:nvSpPr>
        <p:spPr>
          <a:xfrm>
            <a:off x="0" y="-703133"/>
            <a:ext cx="12192000" cy="2741200"/>
          </a:xfrm>
          <a:prstGeom prst="roundRect">
            <a:avLst>
              <a:gd name="adj" fmla="val 9500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rgbClr val="000000">
                <a:alpha val="1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9" name="Google Shape;79;p11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0" name="Google Shape;80;p11"/>
          <p:cNvSpPr>
            <a:spLocks noGrp="1"/>
          </p:cNvSpPr>
          <p:nvPr>
            <p:ph type="ctrTitle"/>
          </p:nvPr>
        </p:nvSpPr>
        <p:spPr>
          <a:xfrm>
            <a:off x="436800" y="495833"/>
            <a:ext cx="11310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1" name="Google Shape;81;p11"/>
          <p:cNvSpPr>
            <a:spLocks noGrp="1"/>
          </p:cNvSpPr>
          <p:nvPr>
            <p:ph type="body" idx="13"/>
          </p:nvPr>
        </p:nvSpPr>
        <p:spPr>
          <a:xfrm>
            <a:off x="436800" y="2387433"/>
            <a:ext cx="11310400" cy="3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">
  <p:cSld name="SECTION_TITLE_AND_DESCRIPTION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2"/>
          <p:cNvSpPr/>
          <p:nvPr/>
        </p:nvSpPr>
        <p:spPr>
          <a:xfrm>
            <a:off x="0" y="2533800"/>
            <a:ext cx="4971600" cy="4324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285750" dist="76200" dir="5400000" algn="bl" rotWithShape="0">
              <a:srgbClr val="000000">
                <a:alpha val="1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84" name="Google Shape;84;p1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5" name="Google Shape;85;p12"/>
          <p:cNvSpPr>
            <a:spLocks noGrp="1"/>
          </p:cNvSpPr>
          <p:nvPr>
            <p:ph type="ctrTitle"/>
          </p:nvPr>
        </p:nvSpPr>
        <p:spPr>
          <a:xfrm>
            <a:off x="6134400" y="484800"/>
            <a:ext cx="5601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6" name="Google Shape;86;p12"/>
          <p:cNvSpPr>
            <a:spLocks noGrp="1"/>
          </p:cNvSpPr>
          <p:nvPr>
            <p:ph type="body" idx="13"/>
          </p:nvPr>
        </p:nvSpPr>
        <p:spPr>
          <a:xfrm>
            <a:off x="6134400" y="1392000"/>
            <a:ext cx="5601600" cy="49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7" name="Google Shape;87;p12"/>
          <p:cNvSpPr>
            <a:spLocks noGrp="1"/>
          </p:cNvSpPr>
          <p:nvPr>
            <p:ph type="pic" idx="12"/>
          </p:nvPr>
        </p:nvSpPr>
        <p:spPr>
          <a:xfrm>
            <a:off x="309700" y="266400"/>
            <a:ext cx="5263200" cy="6325200"/>
          </a:xfrm>
          <a:prstGeom prst="roundRect">
            <a:avLst>
              <a:gd name="adj" fmla="val 3296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2">
  <p:cSld name="CAPTION_ONLY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/>
          <p:nvPr/>
        </p:nvSpPr>
        <p:spPr>
          <a:xfrm>
            <a:off x="7220400" y="0"/>
            <a:ext cx="4971600" cy="6858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285750" dist="76200" dir="5400000" algn="bl" rotWithShape="0">
              <a:srgbClr val="000000">
                <a:alpha val="1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90" name="Google Shape;90;p13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1" name="Google Shape;91;p13"/>
          <p:cNvSpPr>
            <a:spLocks noGrp="1"/>
          </p:cNvSpPr>
          <p:nvPr>
            <p:ph type="ctrTitle"/>
          </p:nvPr>
        </p:nvSpPr>
        <p:spPr>
          <a:xfrm>
            <a:off x="573367" y="484200"/>
            <a:ext cx="5601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2" name="Google Shape;92;p13"/>
          <p:cNvSpPr>
            <a:spLocks noGrp="1"/>
          </p:cNvSpPr>
          <p:nvPr>
            <p:ph type="body" idx="13"/>
          </p:nvPr>
        </p:nvSpPr>
        <p:spPr>
          <a:xfrm>
            <a:off x="573367" y="1391400"/>
            <a:ext cx="5601600" cy="49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3" name="Google Shape;93;p13"/>
          <p:cNvSpPr>
            <a:spLocks noGrp="1"/>
          </p:cNvSpPr>
          <p:nvPr>
            <p:ph type="pic" idx="12"/>
          </p:nvPr>
        </p:nvSpPr>
        <p:spPr>
          <a:xfrm>
            <a:off x="6551333" y="266400"/>
            <a:ext cx="5263200" cy="6325200"/>
          </a:xfrm>
          <a:prstGeom prst="roundRect">
            <a:avLst>
              <a:gd name="adj" fmla="val 3296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">
  <p:cSld name="BIG_NUMBER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4"/>
          <p:cNvSpPr/>
          <p:nvPr/>
        </p:nvSpPr>
        <p:spPr>
          <a:xfrm>
            <a:off x="465600" y="1581933"/>
            <a:ext cx="11261600" cy="4833600"/>
          </a:xfrm>
          <a:prstGeom prst="roundRect">
            <a:avLst>
              <a:gd name="adj" fmla="val 2607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cxnSp>
        <p:nvCxnSpPr>
          <p:cNvPr id="97" name="Google Shape;97;p14"/>
          <p:cNvCxnSpPr/>
          <p:nvPr/>
        </p:nvCxnSpPr>
        <p:spPr>
          <a:xfrm>
            <a:off x="4231300" y="1927396"/>
            <a:ext cx="0" cy="43584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8" name="Google Shape;98;p14"/>
          <p:cNvCxnSpPr/>
          <p:nvPr/>
        </p:nvCxnSpPr>
        <p:spPr>
          <a:xfrm>
            <a:off x="7992133" y="1979712"/>
            <a:ext cx="0" cy="43584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9" name="Google Shape;99;p14"/>
          <p:cNvSpPr>
            <a:spLocks noGrp="1"/>
          </p:cNvSpPr>
          <p:nvPr>
            <p:ph type="ctrTitle"/>
          </p:nvPr>
        </p:nvSpPr>
        <p:spPr>
          <a:xfrm>
            <a:off x="465600" y="270267"/>
            <a:ext cx="105552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0" name="Google Shape;100;p14"/>
          <p:cNvSpPr>
            <a:spLocks noGrp="1"/>
          </p:cNvSpPr>
          <p:nvPr>
            <p:ph type="body" idx="13"/>
          </p:nvPr>
        </p:nvSpPr>
        <p:spPr>
          <a:xfrm>
            <a:off x="753600" y="1840735"/>
            <a:ext cx="3110400" cy="7860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1" name="Google Shape;101;p14"/>
          <p:cNvSpPr>
            <a:spLocks noGrp="1"/>
          </p:cNvSpPr>
          <p:nvPr>
            <p:ph type="body" idx="16"/>
          </p:nvPr>
        </p:nvSpPr>
        <p:spPr>
          <a:xfrm>
            <a:off x="753600" y="2771444"/>
            <a:ext cx="3110400" cy="33764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2" name="Google Shape;102;p14"/>
          <p:cNvSpPr>
            <a:spLocks noGrp="1"/>
          </p:cNvSpPr>
          <p:nvPr>
            <p:ph type="body" idx="14"/>
          </p:nvPr>
        </p:nvSpPr>
        <p:spPr>
          <a:xfrm>
            <a:off x="4540800" y="1840735"/>
            <a:ext cx="3110400" cy="78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3" name="Google Shape;103;p14"/>
          <p:cNvSpPr>
            <a:spLocks noGrp="1"/>
          </p:cNvSpPr>
          <p:nvPr>
            <p:ph type="body" idx="17"/>
          </p:nvPr>
        </p:nvSpPr>
        <p:spPr>
          <a:xfrm>
            <a:off x="4540800" y="2771444"/>
            <a:ext cx="3110400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4" name="Google Shape;104;p14"/>
          <p:cNvSpPr>
            <a:spLocks noGrp="1"/>
          </p:cNvSpPr>
          <p:nvPr>
            <p:ph type="body" idx="15"/>
          </p:nvPr>
        </p:nvSpPr>
        <p:spPr>
          <a:xfrm>
            <a:off x="8328000" y="1840735"/>
            <a:ext cx="3110400" cy="78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5" name="Google Shape;105;p14"/>
          <p:cNvSpPr>
            <a:spLocks noGrp="1"/>
          </p:cNvSpPr>
          <p:nvPr>
            <p:ph type="body" idx="18"/>
          </p:nvPr>
        </p:nvSpPr>
        <p:spPr>
          <a:xfrm>
            <a:off x="8328000" y="2771444"/>
            <a:ext cx="3110400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06" name="Google Shape;106;p14"/>
          <p:cNvSpPr/>
          <p:nvPr/>
        </p:nvSpPr>
        <p:spPr>
          <a:xfrm>
            <a:off x="465600" y="1840733"/>
            <a:ext cx="72400" cy="43072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2" type="blank">
  <p:cSld name="BLANK">
    <p:bg>
      <p:bgPr>
        <a:solidFill>
          <a:schemeClr val="accent2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5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9" name="Google Shape;109;p15"/>
          <p:cNvSpPr>
            <a:spLocks noGrp="1"/>
          </p:cNvSpPr>
          <p:nvPr>
            <p:ph type="body" idx="13"/>
          </p:nvPr>
        </p:nvSpPr>
        <p:spPr>
          <a:xfrm>
            <a:off x="950900" y="1826700"/>
            <a:ext cx="3217600" cy="5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0" name="Google Shape;110;p15"/>
          <p:cNvSpPr>
            <a:spLocks noGrp="1"/>
          </p:cNvSpPr>
          <p:nvPr>
            <p:ph type="body" idx="17"/>
          </p:nvPr>
        </p:nvSpPr>
        <p:spPr>
          <a:xfrm>
            <a:off x="950900" y="2661911"/>
            <a:ext cx="3217600" cy="372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1" name="Google Shape;111;p15"/>
          <p:cNvSpPr>
            <a:spLocks noGrp="1"/>
          </p:cNvSpPr>
          <p:nvPr>
            <p:ph type="body" idx="14"/>
          </p:nvPr>
        </p:nvSpPr>
        <p:spPr>
          <a:xfrm>
            <a:off x="4487200" y="1826700"/>
            <a:ext cx="3217600" cy="5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2" name="Google Shape;112;p15"/>
          <p:cNvSpPr>
            <a:spLocks noGrp="1"/>
          </p:cNvSpPr>
          <p:nvPr>
            <p:ph type="body" idx="18"/>
          </p:nvPr>
        </p:nvSpPr>
        <p:spPr>
          <a:xfrm>
            <a:off x="4487200" y="2661911"/>
            <a:ext cx="3217600" cy="372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3" name="Google Shape;113;p15"/>
          <p:cNvSpPr>
            <a:spLocks noGrp="1"/>
          </p:cNvSpPr>
          <p:nvPr>
            <p:ph type="body" idx="15"/>
          </p:nvPr>
        </p:nvSpPr>
        <p:spPr>
          <a:xfrm>
            <a:off x="8023500" y="1826700"/>
            <a:ext cx="3217600" cy="58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4" name="Google Shape;114;p15"/>
          <p:cNvSpPr>
            <a:spLocks noGrp="1"/>
          </p:cNvSpPr>
          <p:nvPr>
            <p:ph type="body" idx="16"/>
          </p:nvPr>
        </p:nvSpPr>
        <p:spPr>
          <a:xfrm>
            <a:off x="8023500" y="2661877"/>
            <a:ext cx="3217600" cy="372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5" name="Google Shape;115;p15"/>
          <p:cNvSpPr>
            <a:spLocks noGrp="1"/>
          </p:cNvSpPr>
          <p:nvPr>
            <p:ph type="ctrTitle"/>
          </p:nvPr>
        </p:nvSpPr>
        <p:spPr>
          <a:xfrm>
            <a:off x="903200" y="305233"/>
            <a:ext cx="10385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" name="Google Shape;116;p15"/>
          <p:cNvSpPr/>
          <p:nvPr/>
        </p:nvSpPr>
        <p:spPr>
          <a:xfrm rot="5400000">
            <a:off x="2523500" y="-50767"/>
            <a:ext cx="72400" cy="32176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17" name="Google Shape;117;p15"/>
          <p:cNvSpPr/>
          <p:nvPr/>
        </p:nvSpPr>
        <p:spPr>
          <a:xfrm rot="5400000">
            <a:off x="6059800" y="-66949"/>
            <a:ext cx="72400" cy="32176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18" name="Google Shape;118;p15"/>
          <p:cNvSpPr/>
          <p:nvPr/>
        </p:nvSpPr>
        <p:spPr>
          <a:xfrm rot="5400000">
            <a:off x="9596100" y="-71116"/>
            <a:ext cx="72400" cy="32176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">
  <p:cSld name="CUSTOM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6"/>
          <p:cNvSpPr/>
          <p:nvPr/>
        </p:nvSpPr>
        <p:spPr>
          <a:xfrm>
            <a:off x="1588400" y="452600"/>
            <a:ext cx="10154400" cy="5952800"/>
          </a:xfrm>
          <a:prstGeom prst="roundRect">
            <a:avLst>
              <a:gd name="adj" fmla="val 2607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16"/>
          <p:cNvSpPr/>
          <p:nvPr/>
        </p:nvSpPr>
        <p:spPr>
          <a:xfrm>
            <a:off x="1588400" y="1103567"/>
            <a:ext cx="29600" cy="1245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16"/>
          <p:cNvSpPr/>
          <p:nvPr/>
        </p:nvSpPr>
        <p:spPr>
          <a:xfrm>
            <a:off x="1588400" y="2806200"/>
            <a:ext cx="29600" cy="1245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16"/>
          <p:cNvSpPr>
            <a:spLocks noGrp="1"/>
          </p:cNvSpPr>
          <p:nvPr>
            <p:ph type="body" idx="13"/>
          </p:nvPr>
        </p:nvSpPr>
        <p:spPr>
          <a:xfrm>
            <a:off x="1934100" y="886367"/>
            <a:ext cx="9711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4" name="Google Shape;124;p16"/>
          <p:cNvSpPr>
            <a:spLocks noGrp="1"/>
          </p:cNvSpPr>
          <p:nvPr>
            <p:ph type="body" idx="14"/>
          </p:nvPr>
        </p:nvSpPr>
        <p:spPr>
          <a:xfrm>
            <a:off x="1934100" y="1679980"/>
            <a:ext cx="9711600" cy="87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5" name="Google Shape;125;p16"/>
          <p:cNvSpPr>
            <a:spLocks noGrp="1"/>
          </p:cNvSpPr>
          <p:nvPr>
            <p:ph type="body" idx="15"/>
          </p:nvPr>
        </p:nvSpPr>
        <p:spPr>
          <a:xfrm>
            <a:off x="1934100" y="2631993"/>
            <a:ext cx="9711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6" name="Google Shape;126;p16"/>
          <p:cNvSpPr>
            <a:spLocks noGrp="1"/>
          </p:cNvSpPr>
          <p:nvPr>
            <p:ph type="body" idx="16"/>
          </p:nvPr>
        </p:nvSpPr>
        <p:spPr>
          <a:xfrm>
            <a:off x="1934100" y="3425607"/>
            <a:ext cx="9711600" cy="87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7" name="Google Shape;127;p16"/>
          <p:cNvSpPr>
            <a:spLocks noGrp="1"/>
          </p:cNvSpPr>
          <p:nvPr>
            <p:ph type="body" idx="17"/>
          </p:nvPr>
        </p:nvSpPr>
        <p:spPr>
          <a:xfrm>
            <a:off x="1934100" y="4377620"/>
            <a:ext cx="9711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8" name="Google Shape;128;p16"/>
          <p:cNvSpPr>
            <a:spLocks noGrp="1"/>
          </p:cNvSpPr>
          <p:nvPr>
            <p:ph type="body" idx="18"/>
          </p:nvPr>
        </p:nvSpPr>
        <p:spPr>
          <a:xfrm>
            <a:off x="1934100" y="5171233"/>
            <a:ext cx="9711600" cy="87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9" name="Google Shape;129;p16"/>
          <p:cNvSpPr/>
          <p:nvPr/>
        </p:nvSpPr>
        <p:spPr>
          <a:xfrm>
            <a:off x="1569200" y="4586833"/>
            <a:ext cx="68000" cy="1245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30" name="Google Shape;130;p16"/>
          <p:cNvSpPr/>
          <p:nvPr/>
        </p:nvSpPr>
        <p:spPr>
          <a:xfrm>
            <a:off x="1569200" y="2806200"/>
            <a:ext cx="68000" cy="1245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31" name="Google Shape;131;p16"/>
          <p:cNvSpPr/>
          <p:nvPr/>
        </p:nvSpPr>
        <p:spPr>
          <a:xfrm>
            <a:off x="1569200" y="1103567"/>
            <a:ext cx="68000" cy="1245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32" name="Google Shape;132;p16"/>
          <p:cNvSpPr>
            <a:spLocks noGrp="1"/>
          </p:cNvSpPr>
          <p:nvPr>
            <p:ph type="ctrTitle"/>
          </p:nvPr>
        </p:nvSpPr>
        <p:spPr>
          <a:xfrm rot="-5400000">
            <a:off x="-2115400" y="3064200"/>
            <a:ext cx="571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2">
  <p:cSld name="CUSTOM_1">
    <p:bg>
      <p:bgPr>
        <a:solidFill>
          <a:schemeClr val="lt1"/>
        </a:soli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/>
          <p:nvPr/>
        </p:nvSpPr>
        <p:spPr>
          <a:xfrm>
            <a:off x="0" y="2143200"/>
            <a:ext cx="12192000" cy="4715200"/>
          </a:xfrm>
          <a:prstGeom prst="round1Rect">
            <a:avLst>
              <a:gd name="adj" fmla="val 707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accent5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7"/>
          <p:cNvSpPr>
            <a:spLocks noGrp="1"/>
          </p:cNvSpPr>
          <p:nvPr>
            <p:ph type="body" idx="13"/>
          </p:nvPr>
        </p:nvSpPr>
        <p:spPr>
          <a:xfrm>
            <a:off x="470400" y="2446833"/>
            <a:ext cx="2409600" cy="7200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6" name="Google Shape;136;p17"/>
          <p:cNvSpPr>
            <a:spLocks noGrp="1"/>
          </p:cNvSpPr>
          <p:nvPr>
            <p:ph type="body" idx="17"/>
          </p:nvPr>
        </p:nvSpPr>
        <p:spPr>
          <a:xfrm>
            <a:off x="470400" y="3401267"/>
            <a:ext cx="2409600" cy="29520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7" name="Google Shape;137;p17"/>
          <p:cNvSpPr>
            <a:spLocks noGrp="1"/>
          </p:cNvSpPr>
          <p:nvPr>
            <p:ph type="body" idx="14"/>
          </p:nvPr>
        </p:nvSpPr>
        <p:spPr>
          <a:xfrm>
            <a:off x="3432000" y="2446833"/>
            <a:ext cx="2409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8" name="Google Shape;138;p17"/>
          <p:cNvSpPr>
            <a:spLocks noGrp="1"/>
          </p:cNvSpPr>
          <p:nvPr>
            <p:ph type="body" idx="18"/>
          </p:nvPr>
        </p:nvSpPr>
        <p:spPr>
          <a:xfrm>
            <a:off x="3432000" y="3401267"/>
            <a:ext cx="2409600" cy="29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9" name="Google Shape;139;p17"/>
          <p:cNvSpPr>
            <a:spLocks noGrp="1"/>
          </p:cNvSpPr>
          <p:nvPr>
            <p:ph type="body" idx="15"/>
          </p:nvPr>
        </p:nvSpPr>
        <p:spPr>
          <a:xfrm>
            <a:off x="6384000" y="2446833"/>
            <a:ext cx="2409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0" name="Google Shape;140;p17"/>
          <p:cNvSpPr>
            <a:spLocks noGrp="1"/>
          </p:cNvSpPr>
          <p:nvPr>
            <p:ph type="body" idx="23"/>
          </p:nvPr>
        </p:nvSpPr>
        <p:spPr>
          <a:xfrm>
            <a:off x="6384000" y="3401267"/>
            <a:ext cx="2409600" cy="29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1" name="Google Shape;141;p17"/>
          <p:cNvSpPr>
            <a:spLocks noGrp="1"/>
          </p:cNvSpPr>
          <p:nvPr>
            <p:ph type="body" idx="16"/>
          </p:nvPr>
        </p:nvSpPr>
        <p:spPr>
          <a:xfrm>
            <a:off x="9336000" y="2446833"/>
            <a:ext cx="24096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2" name="Google Shape;142;p17"/>
          <p:cNvSpPr>
            <a:spLocks noGrp="1"/>
          </p:cNvSpPr>
          <p:nvPr>
            <p:ph type="body" idx="24"/>
          </p:nvPr>
        </p:nvSpPr>
        <p:spPr>
          <a:xfrm>
            <a:off x="9336000" y="3401267"/>
            <a:ext cx="2409600" cy="29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3" name="Google Shape;143;p17"/>
          <p:cNvSpPr>
            <a:spLocks noGrp="1"/>
          </p:cNvSpPr>
          <p:nvPr>
            <p:ph type="ctrTitle"/>
          </p:nvPr>
        </p:nvSpPr>
        <p:spPr>
          <a:xfrm>
            <a:off x="470400" y="693767"/>
            <a:ext cx="105552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  <a:lvl6pPr>
              <a:defRPr>
                <a:solidFill>
                  <a:schemeClr val="accent1"/>
                </a:solidFill>
              </a:defRPr>
            </a:lvl6pPr>
            <a:lvl7pPr>
              <a:defRPr>
                <a:solidFill>
                  <a:schemeClr val="accent1"/>
                </a:solidFill>
              </a:defRPr>
            </a:lvl7pPr>
            <a:lvl8pPr>
              <a:defRPr>
                <a:solidFill>
                  <a:schemeClr val="accent1"/>
                </a:solidFill>
              </a:defRPr>
            </a:lvl8pPr>
            <a:lvl9pPr>
              <a:defRPr>
                <a:solidFill>
                  <a:schemeClr val="accen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4" name="Google Shape;144;p17"/>
          <p:cNvSpPr/>
          <p:nvPr/>
        </p:nvSpPr>
        <p:spPr>
          <a:xfrm rot="5400000">
            <a:off x="1628000" y="985599"/>
            <a:ext cx="69200" cy="2384400"/>
          </a:xfrm>
          <a:prstGeom prst="roundRect">
            <a:avLst>
              <a:gd name="adj" fmla="val 27233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45" name="Google Shape;145;p17"/>
          <p:cNvSpPr/>
          <p:nvPr/>
        </p:nvSpPr>
        <p:spPr>
          <a:xfrm rot="5400000">
            <a:off x="4602200" y="985599"/>
            <a:ext cx="69200" cy="2384400"/>
          </a:xfrm>
          <a:prstGeom prst="roundRect">
            <a:avLst>
              <a:gd name="adj" fmla="val 27233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46" name="Google Shape;146;p17"/>
          <p:cNvSpPr/>
          <p:nvPr/>
        </p:nvSpPr>
        <p:spPr>
          <a:xfrm rot="5400000">
            <a:off x="7554200" y="985599"/>
            <a:ext cx="69200" cy="2384400"/>
          </a:xfrm>
          <a:prstGeom prst="roundRect">
            <a:avLst>
              <a:gd name="adj" fmla="val 27233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47" name="Google Shape;147;p17"/>
          <p:cNvSpPr/>
          <p:nvPr/>
        </p:nvSpPr>
        <p:spPr>
          <a:xfrm rot="5400000">
            <a:off x="10506200" y="985599"/>
            <a:ext cx="69200" cy="2384400"/>
          </a:xfrm>
          <a:prstGeom prst="roundRect">
            <a:avLst>
              <a:gd name="adj" fmla="val 27233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 v2">
  <p:cSld name="CUSTOM_4">
    <p:bg>
      <p:bgPr>
        <a:solidFill>
          <a:schemeClr val="accent2"/>
        </a:solidFill>
        <a:effectLst/>
      </p:bgPr>
    </p:bg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8"/>
          <p:cNvSpPr/>
          <p:nvPr/>
        </p:nvSpPr>
        <p:spPr>
          <a:xfrm>
            <a:off x="1449567" y="542467"/>
            <a:ext cx="10164800" cy="18516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accent5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8"/>
          <p:cNvSpPr/>
          <p:nvPr/>
        </p:nvSpPr>
        <p:spPr>
          <a:xfrm>
            <a:off x="1449567" y="2503200"/>
            <a:ext cx="10164800" cy="18516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8"/>
          <p:cNvSpPr/>
          <p:nvPr/>
        </p:nvSpPr>
        <p:spPr>
          <a:xfrm>
            <a:off x="1449567" y="4463933"/>
            <a:ext cx="10164800" cy="18516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8"/>
          <p:cNvSpPr>
            <a:spLocks noGrp="1"/>
          </p:cNvSpPr>
          <p:nvPr>
            <p:ph type="body" idx="13"/>
          </p:nvPr>
        </p:nvSpPr>
        <p:spPr>
          <a:xfrm>
            <a:off x="1747967" y="788267"/>
            <a:ext cx="9568000" cy="525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3" name="Google Shape;153;p18"/>
          <p:cNvSpPr>
            <a:spLocks noGrp="1"/>
          </p:cNvSpPr>
          <p:nvPr>
            <p:ph type="body" idx="14"/>
          </p:nvPr>
        </p:nvSpPr>
        <p:spPr>
          <a:xfrm>
            <a:off x="1747967" y="1418633"/>
            <a:ext cx="9651200" cy="729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4" name="Google Shape;154;p18"/>
          <p:cNvSpPr>
            <a:spLocks noGrp="1"/>
          </p:cNvSpPr>
          <p:nvPr>
            <p:ph type="ctrTitle"/>
          </p:nvPr>
        </p:nvSpPr>
        <p:spPr>
          <a:xfrm rot="-5400000">
            <a:off x="-2173367" y="3052533"/>
            <a:ext cx="5796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5" name="Google Shape;155;p18"/>
          <p:cNvSpPr>
            <a:spLocks noGrp="1"/>
          </p:cNvSpPr>
          <p:nvPr>
            <p:ph type="body" idx="15"/>
          </p:nvPr>
        </p:nvSpPr>
        <p:spPr>
          <a:xfrm>
            <a:off x="1747967" y="2749017"/>
            <a:ext cx="9568000" cy="525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6" name="Google Shape;156;p18"/>
          <p:cNvSpPr>
            <a:spLocks noGrp="1"/>
          </p:cNvSpPr>
          <p:nvPr>
            <p:ph type="body" idx="16"/>
          </p:nvPr>
        </p:nvSpPr>
        <p:spPr>
          <a:xfrm>
            <a:off x="1747967" y="3379384"/>
            <a:ext cx="9651200" cy="729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7" name="Google Shape;157;p18"/>
          <p:cNvSpPr>
            <a:spLocks noGrp="1"/>
          </p:cNvSpPr>
          <p:nvPr>
            <p:ph type="body" idx="17"/>
          </p:nvPr>
        </p:nvSpPr>
        <p:spPr>
          <a:xfrm>
            <a:off x="1747967" y="4709767"/>
            <a:ext cx="9568000" cy="52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8" name="Google Shape;158;p18"/>
          <p:cNvSpPr>
            <a:spLocks noGrp="1"/>
          </p:cNvSpPr>
          <p:nvPr>
            <p:ph type="body" idx="18"/>
          </p:nvPr>
        </p:nvSpPr>
        <p:spPr>
          <a:xfrm>
            <a:off x="1747967" y="5340133"/>
            <a:ext cx="965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59" name="Google Shape;159;p18"/>
          <p:cNvSpPr/>
          <p:nvPr/>
        </p:nvSpPr>
        <p:spPr>
          <a:xfrm>
            <a:off x="1449567" y="788267"/>
            <a:ext cx="72400" cy="13600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60" name="Google Shape;160;p18"/>
          <p:cNvSpPr/>
          <p:nvPr/>
        </p:nvSpPr>
        <p:spPr>
          <a:xfrm>
            <a:off x="1449567" y="2749000"/>
            <a:ext cx="72400" cy="13600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61" name="Google Shape;161;p18"/>
          <p:cNvSpPr/>
          <p:nvPr/>
        </p:nvSpPr>
        <p:spPr>
          <a:xfrm>
            <a:off x="1449567" y="4709733"/>
            <a:ext cx="72400" cy="13600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">
  <p:cSld name="CUSTOM_5">
    <p:bg>
      <p:bgPr>
        <a:solidFill>
          <a:schemeClr val="accent2"/>
        </a:solidFill>
        <a:effectLst/>
      </p:bgPr>
    </p:bg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" name="Google Shape;163;p19"/>
          <p:cNvCxnSpPr/>
          <p:nvPr/>
        </p:nvCxnSpPr>
        <p:spPr>
          <a:xfrm>
            <a:off x="6612767" y="15267"/>
            <a:ext cx="0" cy="68432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64" name="Google Shape;164;p19"/>
          <p:cNvSpPr/>
          <p:nvPr/>
        </p:nvSpPr>
        <p:spPr>
          <a:xfrm>
            <a:off x="6453473" y="7742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19"/>
          <p:cNvSpPr/>
          <p:nvPr/>
        </p:nvSpPr>
        <p:spPr>
          <a:xfrm flipH="1">
            <a:off x="6420475" y="2829600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9"/>
          <p:cNvSpPr/>
          <p:nvPr/>
        </p:nvSpPr>
        <p:spPr>
          <a:xfrm>
            <a:off x="6420473" y="4722300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19"/>
          <p:cNvSpPr>
            <a:spLocks noGrp="1"/>
          </p:cNvSpPr>
          <p:nvPr>
            <p:ph type="body" idx="13"/>
          </p:nvPr>
        </p:nvSpPr>
        <p:spPr>
          <a:xfrm>
            <a:off x="7034500" y="640800"/>
            <a:ext cx="4591600" cy="65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8" name="Google Shape;168;p19"/>
          <p:cNvSpPr>
            <a:spLocks noGrp="1"/>
          </p:cNvSpPr>
          <p:nvPr>
            <p:ph type="body" idx="14"/>
          </p:nvPr>
        </p:nvSpPr>
        <p:spPr>
          <a:xfrm>
            <a:off x="7034500" y="1296233"/>
            <a:ext cx="4591600" cy="12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9" name="Google Shape;169;p19"/>
          <p:cNvSpPr>
            <a:spLocks noGrp="1"/>
          </p:cNvSpPr>
          <p:nvPr>
            <p:ph type="body" idx="17"/>
          </p:nvPr>
        </p:nvSpPr>
        <p:spPr>
          <a:xfrm>
            <a:off x="7034500" y="4637100"/>
            <a:ext cx="4591600" cy="65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0" name="Google Shape;170;p19"/>
          <p:cNvSpPr>
            <a:spLocks noGrp="1"/>
          </p:cNvSpPr>
          <p:nvPr>
            <p:ph type="body" idx="18"/>
          </p:nvPr>
        </p:nvSpPr>
        <p:spPr>
          <a:xfrm>
            <a:off x="7034500" y="5292700"/>
            <a:ext cx="4591600" cy="12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1" name="Google Shape;171;p19"/>
          <p:cNvSpPr>
            <a:spLocks noGrp="1"/>
          </p:cNvSpPr>
          <p:nvPr>
            <p:ph type="body" idx="15"/>
          </p:nvPr>
        </p:nvSpPr>
        <p:spPr>
          <a:xfrm>
            <a:off x="1506933" y="2664000"/>
            <a:ext cx="4591600" cy="65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2" name="Google Shape;172;p19"/>
          <p:cNvSpPr>
            <a:spLocks noGrp="1"/>
          </p:cNvSpPr>
          <p:nvPr>
            <p:ph type="body" idx="16"/>
          </p:nvPr>
        </p:nvSpPr>
        <p:spPr>
          <a:xfrm>
            <a:off x="1506933" y="3319600"/>
            <a:ext cx="4591600" cy="120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73" name="Google Shape;173;p19"/>
          <p:cNvSpPr>
            <a:spLocks noGrp="1"/>
          </p:cNvSpPr>
          <p:nvPr>
            <p:ph type="ctrTitle"/>
          </p:nvPr>
        </p:nvSpPr>
        <p:spPr>
          <a:xfrm>
            <a:off x="970467" y="576233"/>
            <a:ext cx="44892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 v2">
  <p:cSld name="CUSTOM_6">
    <p:bg>
      <p:bgPr>
        <a:solidFill>
          <a:schemeClr val="lt1"/>
        </a:solidFill>
        <a:effectLst/>
      </p:bgPr>
    </p:bg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0"/>
          <p:cNvSpPr/>
          <p:nvPr/>
        </p:nvSpPr>
        <p:spPr>
          <a:xfrm>
            <a:off x="-24000" y="1583200"/>
            <a:ext cx="12192000" cy="5320000"/>
          </a:xfrm>
          <a:prstGeom prst="round1Rect">
            <a:avLst>
              <a:gd name="adj" fmla="val 707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accent5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76" name="Google Shape;176;p20"/>
          <p:cNvCxnSpPr/>
          <p:nvPr/>
        </p:nvCxnSpPr>
        <p:spPr>
          <a:xfrm>
            <a:off x="1438833" y="2302033"/>
            <a:ext cx="94540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7" name="Google Shape;177;p20"/>
          <p:cNvSpPr/>
          <p:nvPr/>
        </p:nvSpPr>
        <p:spPr>
          <a:xfrm>
            <a:off x="1329873" y="2140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2"/>
          </a:solidFill>
          <a:ln w="3810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20"/>
          <p:cNvSpPr/>
          <p:nvPr/>
        </p:nvSpPr>
        <p:spPr>
          <a:xfrm>
            <a:off x="4680573" y="2140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2"/>
          </a:solidFill>
          <a:ln w="3810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20"/>
          <p:cNvSpPr/>
          <p:nvPr/>
        </p:nvSpPr>
        <p:spPr>
          <a:xfrm>
            <a:off x="8078007" y="2140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2"/>
          </a:solidFill>
          <a:ln w="3810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20"/>
          <p:cNvSpPr>
            <a:spLocks noGrp="1"/>
          </p:cNvSpPr>
          <p:nvPr>
            <p:ph type="body" idx="13"/>
          </p:nvPr>
        </p:nvSpPr>
        <p:spPr>
          <a:xfrm>
            <a:off x="1329867" y="2633967"/>
            <a:ext cx="2831600" cy="82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1" name="Google Shape;181;p20"/>
          <p:cNvSpPr>
            <a:spLocks noGrp="1"/>
          </p:cNvSpPr>
          <p:nvPr>
            <p:ph type="body" idx="16"/>
          </p:nvPr>
        </p:nvSpPr>
        <p:spPr>
          <a:xfrm>
            <a:off x="1329867" y="3630300"/>
            <a:ext cx="2831600" cy="262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2" name="Google Shape;182;p20"/>
          <p:cNvSpPr>
            <a:spLocks noGrp="1"/>
          </p:cNvSpPr>
          <p:nvPr>
            <p:ph type="body" idx="14"/>
          </p:nvPr>
        </p:nvSpPr>
        <p:spPr>
          <a:xfrm>
            <a:off x="4680400" y="2633967"/>
            <a:ext cx="2831600" cy="82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3" name="Google Shape;183;p20"/>
          <p:cNvSpPr>
            <a:spLocks noGrp="1"/>
          </p:cNvSpPr>
          <p:nvPr>
            <p:ph type="body" idx="17"/>
          </p:nvPr>
        </p:nvSpPr>
        <p:spPr>
          <a:xfrm>
            <a:off x="4680400" y="3630300"/>
            <a:ext cx="2831600" cy="262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4" name="Google Shape;184;p20"/>
          <p:cNvSpPr>
            <a:spLocks noGrp="1"/>
          </p:cNvSpPr>
          <p:nvPr>
            <p:ph type="body" idx="15"/>
          </p:nvPr>
        </p:nvSpPr>
        <p:spPr>
          <a:xfrm>
            <a:off x="8078800" y="2633967"/>
            <a:ext cx="2831600" cy="826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5" name="Google Shape;185;p20"/>
          <p:cNvSpPr>
            <a:spLocks noGrp="1"/>
          </p:cNvSpPr>
          <p:nvPr>
            <p:ph type="body" idx="18"/>
          </p:nvPr>
        </p:nvSpPr>
        <p:spPr>
          <a:xfrm>
            <a:off x="8078800" y="3630300"/>
            <a:ext cx="2831600" cy="26200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6" name="Google Shape;186;p20"/>
          <p:cNvSpPr>
            <a:spLocks noGrp="1"/>
          </p:cNvSpPr>
          <p:nvPr>
            <p:ph type="ctrTitle"/>
          </p:nvPr>
        </p:nvSpPr>
        <p:spPr>
          <a:xfrm>
            <a:off x="1204800" y="392733"/>
            <a:ext cx="979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items on timeline 1">
  <p:cSld name="CUSTOM_7">
    <p:bg>
      <p:bgPr>
        <a:solidFill>
          <a:schemeClr val="accent2"/>
        </a:solidFill>
        <a:effectLst/>
      </p:bgPr>
    </p:bg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8" name="Google Shape;188;p21"/>
          <p:cNvCxnSpPr/>
          <p:nvPr/>
        </p:nvCxnSpPr>
        <p:spPr>
          <a:xfrm>
            <a:off x="0" y="1841967"/>
            <a:ext cx="124112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89" name="Google Shape;189;p21"/>
          <p:cNvSpPr/>
          <p:nvPr/>
        </p:nvSpPr>
        <p:spPr>
          <a:xfrm>
            <a:off x="492073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21"/>
          <p:cNvSpPr/>
          <p:nvPr/>
        </p:nvSpPr>
        <p:spPr>
          <a:xfrm>
            <a:off x="3586773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21"/>
          <p:cNvSpPr/>
          <p:nvPr/>
        </p:nvSpPr>
        <p:spPr>
          <a:xfrm>
            <a:off x="6624340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21"/>
          <p:cNvSpPr/>
          <p:nvPr/>
        </p:nvSpPr>
        <p:spPr>
          <a:xfrm>
            <a:off x="9661907" y="1679951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lt1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21"/>
          <p:cNvSpPr>
            <a:spLocks noGrp="1"/>
          </p:cNvSpPr>
          <p:nvPr>
            <p:ph type="body" idx="13"/>
          </p:nvPr>
        </p:nvSpPr>
        <p:spPr>
          <a:xfrm>
            <a:off x="470400" y="2168733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4" name="Google Shape;194;p21"/>
          <p:cNvSpPr>
            <a:spLocks noGrp="1"/>
          </p:cNvSpPr>
          <p:nvPr>
            <p:ph type="body" idx="17"/>
          </p:nvPr>
        </p:nvSpPr>
        <p:spPr>
          <a:xfrm>
            <a:off x="470400" y="3114767"/>
            <a:ext cx="2452800" cy="287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5" name="Google Shape;195;p21"/>
          <p:cNvSpPr>
            <a:spLocks noGrp="1"/>
          </p:cNvSpPr>
          <p:nvPr>
            <p:ph type="body" idx="14"/>
          </p:nvPr>
        </p:nvSpPr>
        <p:spPr>
          <a:xfrm>
            <a:off x="3513600" y="2168733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6" name="Google Shape;196;p21"/>
          <p:cNvSpPr>
            <a:spLocks noGrp="1"/>
          </p:cNvSpPr>
          <p:nvPr>
            <p:ph type="body" idx="18"/>
          </p:nvPr>
        </p:nvSpPr>
        <p:spPr>
          <a:xfrm>
            <a:off x="3513600" y="3114767"/>
            <a:ext cx="2452800" cy="287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7" name="Google Shape;197;p21"/>
          <p:cNvSpPr>
            <a:spLocks noGrp="1"/>
          </p:cNvSpPr>
          <p:nvPr>
            <p:ph type="body" idx="15"/>
          </p:nvPr>
        </p:nvSpPr>
        <p:spPr>
          <a:xfrm>
            <a:off x="6556800" y="2168733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8" name="Google Shape;198;p21"/>
          <p:cNvSpPr>
            <a:spLocks noGrp="1"/>
          </p:cNvSpPr>
          <p:nvPr>
            <p:ph type="body" idx="23"/>
          </p:nvPr>
        </p:nvSpPr>
        <p:spPr>
          <a:xfrm>
            <a:off x="6556800" y="3114767"/>
            <a:ext cx="2452800" cy="287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99" name="Google Shape;199;p21"/>
          <p:cNvSpPr>
            <a:spLocks noGrp="1"/>
          </p:cNvSpPr>
          <p:nvPr>
            <p:ph type="body" idx="16"/>
          </p:nvPr>
        </p:nvSpPr>
        <p:spPr>
          <a:xfrm>
            <a:off x="9600000" y="2168733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0" name="Google Shape;200;p21"/>
          <p:cNvSpPr>
            <a:spLocks noGrp="1"/>
          </p:cNvSpPr>
          <p:nvPr>
            <p:ph type="body" idx="24"/>
          </p:nvPr>
        </p:nvSpPr>
        <p:spPr>
          <a:xfrm>
            <a:off x="9600000" y="3114767"/>
            <a:ext cx="2452800" cy="287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1" name="Google Shape;201;p21"/>
          <p:cNvSpPr>
            <a:spLocks noGrp="1"/>
          </p:cNvSpPr>
          <p:nvPr>
            <p:ph type="ctrTitle"/>
          </p:nvPr>
        </p:nvSpPr>
        <p:spPr>
          <a:xfrm>
            <a:off x="451200" y="418400"/>
            <a:ext cx="11289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dk1"/>
                </a:solidFill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slide - v1">
  <p:cSld name="CUSTOM_8"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2"/>
          <p:cNvSpPr/>
          <p:nvPr/>
        </p:nvSpPr>
        <p:spPr>
          <a:xfrm>
            <a:off x="-24000" y="0"/>
            <a:ext cx="11553600" cy="6903200"/>
          </a:xfrm>
          <a:prstGeom prst="round1Rect">
            <a:avLst>
              <a:gd name="adj" fmla="val 707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accent5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22"/>
          <p:cNvSpPr>
            <a:spLocks noGrp="1"/>
          </p:cNvSpPr>
          <p:nvPr>
            <p:ph type="ctrTitle"/>
          </p:nvPr>
        </p:nvSpPr>
        <p:spPr>
          <a:xfrm>
            <a:off x="5624300" y="390200"/>
            <a:ext cx="5328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5" name="Google Shape;205;p22"/>
          <p:cNvSpPr>
            <a:spLocks noGrp="1"/>
          </p:cNvSpPr>
          <p:nvPr>
            <p:ph type="body" idx="13"/>
          </p:nvPr>
        </p:nvSpPr>
        <p:spPr>
          <a:xfrm>
            <a:off x="5624300" y="1388500"/>
            <a:ext cx="5328000" cy="507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6" name="Google Shape;206;p22"/>
          <p:cNvSpPr/>
          <p:nvPr/>
        </p:nvSpPr>
        <p:spPr>
          <a:xfrm>
            <a:off x="566200" y="4607000"/>
            <a:ext cx="4574400" cy="1860800"/>
          </a:xfrm>
          <a:prstGeom prst="roundRect">
            <a:avLst>
              <a:gd name="adj" fmla="val 13148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22"/>
          <p:cNvSpPr>
            <a:spLocks noGrp="1"/>
          </p:cNvSpPr>
          <p:nvPr>
            <p:ph type="body" idx="14"/>
          </p:nvPr>
        </p:nvSpPr>
        <p:spPr>
          <a:xfrm>
            <a:off x="964800" y="4976533"/>
            <a:ext cx="3772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8" name="Google Shape;208;p22"/>
          <p:cNvSpPr>
            <a:spLocks noGrp="1"/>
          </p:cNvSpPr>
          <p:nvPr>
            <p:ph type="body" idx="15"/>
          </p:nvPr>
        </p:nvSpPr>
        <p:spPr>
          <a:xfrm>
            <a:off x="964800" y="5557333"/>
            <a:ext cx="3772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9" name="Google Shape;209;p22"/>
          <p:cNvSpPr>
            <a:spLocks noGrp="1"/>
          </p:cNvSpPr>
          <p:nvPr>
            <p:ph type="pic" idx="12"/>
          </p:nvPr>
        </p:nvSpPr>
        <p:spPr>
          <a:xfrm>
            <a:off x="566200" y="390200"/>
            <a:ext cx="4513600" cy="4216800"/>
          </a:xfrm>
          <a:prstGeom prst="roundRect">
            <a:avLst>
              <a:gd name="adj" fmla="val 7101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0" name="Google Shape;210;p22"/>
          <p:cNvSpPr/>
          <p:nvPr/>
        </p:nvSpPr>
        <p:spPr>
          <a:xfrm>
            <a:off x="566200" y="4857400"/>
            <a:ext cx="72400" cy="1360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2">
  <p:cSld name="CUSTOM_9">
    <p:bg>
      <p:bgPr>
        <a:solidFill>
          <a:schemeClr val="accent2"/>
        </a:solidFill>
        <a:effectLst/>
      </p:bgPr>
    </p:bg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3"/>
          <p:cNvSpPr/>
          <p:nvPr/>
        </p:nvSpPr>
        <p:spPr>
          <a:xfrm flipH="1">
            <a:off x="1859133" y="-22600"/>
            <a:ext cx="10332800" cy="6903200"/>
          </a:xfrm>
          <a:prstGeom prst="round1Rect">
            <a:avLst>
              <a:gd name="adj" fmla="val 707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23"/>
          <p:cNvSpPr>
            <a:spLocks noGrp="1"/>
          </p:cNvSpPr>
          <p:nvPr>
            <p:ph type="pic" idx="12"/>
          </p:nvPr>
        </p:nvSpPr>
        <p:spPr>
          <a:xfrm>
            <a:off x="456000" y="1819200"/>
            <a:ext cx="3523200" cy="4128000"/>
          </a:xfrm>
          <a:prstGeom prst="roundRect">
            <a:avLst>
              <a:gd name="adj" fmla="val 8021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4" name="Google Shape;214;p23"/>
          <p:cNvSpPr>
            <a:spLocks noGrp="1"/>
          </p:cNvSpPr>
          <p:nvPr>
            <p:ph type="body" idx="13"/>
          </p:nvPr>
        </p:nvSpPr>
        <p:spPr>
          <a:xfrm>
            <a:off x="4850443" y="2113800"/>
            <a:ext cx="6590000" cy="5400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5" name="Google Shape;215;p23"/>
          <p:cNvSpPr>
            <a:spLocks noGrp="1"/>
          </p:cNvSpPr>
          <p:nvPr>
            <p:ph type="body" idx="14"/>
          </p:nvPr>
        </p:nvSpPr>
        <p:spPr>
          <a:xfrm>
            <a:off x="4850443" y="2692125"/>
            <a:ext cx="6590000" cy="5400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6" name="Google Shape;216;p23"/>
          <p:cNvSpPr>
            <a:spLocks noGrp="1"/>
          </p:cNvSpPr>
          <p:nvPr>
            <p:ph type="body" idx="15"/>
          </p:nvPr>
        </p:nvSpPr>
        <p:spPr>
          <a:xfrm>
            <a:off x="4835533" y="3697800"/>
            <a:ext cx="6590000" cy="236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7" name="Google Shape;217;p23"/>
          <p:cNvSpPr>
            <a:spLocks noGrp="1"/>
          </p:cNvSpPr>
          <p:nvPr>
            <p:ph type="ctrTitle"/>
          </p:nvPr>
        </p:nvSpPr>
        <p:spPr>
          <a:xfrm>
            <a:off x="4835533" y="688167"/>
            <a:ext cx="6590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8" name="Google Shape;218;p23"/>
          <p:cNvSpPr/>
          <p:nvPr/>
        </p:nvSpPr>
        <p:spPr>
          <a:xfrm>
            <a:off x="4677000" y="2113800"/>
            <a:ext cx="72400" cy="1118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3">
  <p:cSld name="CUSTOM_10"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4"/>
          <p:cNvSpPr>
            <a:spLocks noGrp="1"/>
          </p:cNvSpPr>
          <p:nvPr>
            <p:ph type="pic" idx="12"/>
          </p:nvPr>
        </p:nvSpPr>
        <p:spPr>
          <a:xfrm>
            <a:off x="831733" y="1914633"/>
            <a:ext cx="4023600" cy="2624400"/>
          </a:xfrm>
          <a:prstGeom prst="roundRect">
            <a:avLst>
              <a:gd name="adj" fmla="val 8549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1" name="Google Shape;221;p24"/>
          <p:cNvSpPr/>
          <p:nvPr/>
        </p:nvSpPr>
        <p:spPr>
          <a:xfrm>
            <a:off x="5165033" y="1916467"/>
            <a:ext cx="6195200" cy="42192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24"/>
          <p:cNvSpPr>
            <a:spLocks noGrp="1"/>
          </p:cNvSpPr>
          <p:nvPr>
            <p:ph type="body" idx="13"/>
          </p:nvPr>
        </p:nvSpPr>
        <p:spPr>
          <a:xfrm>
            <a:off x="5612867" y="2196867"/>
            <a:ext cx="5299600" cy="365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3" name="Google Shape;223;p24"/>
          <p:cNvSpPr/>
          <p:nvPr/>
        </p:nvSpPr>
        <p:spPr>
          <a:xfrm>
            <a:off x="831733" y="4538884"/>
            <a:ext cx="4023600" cy="15968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24"/>
          <p:cNvSpPr>
            <a:spLocks noGrp="1"/>
          </p:cNvSpPr>
          <p:nvPr>
            <p:ph type="body" idx="14"/>
          </p:nvPr>
        </p:nvSpPr>
        <p:spPr>
          <a:xfrm>
            <a:off x="1113033" y="4780233"/>
            <a:ext cx="3456000" cy="5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5" name="Google Shape;225;p24"/>
          <p:cNvSpPr>
            <a:spLocks noGrp="1"/>
          </p:cNvSpPr>
          <p:nvPr>
            <p:ph type="body" idx="15"/>
          </p:nvPr>
        </p:nvSpPr>
        <p:spPr>
          <a:xfrm>
            <a:off x="1113033" y="5358593"/>
            <a:ext cx="3456000" cy="54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6" name="Google Shape;226;p24"/>
          <p:cNvSpPr>
            <a:spLocks noGrp="1"/>
          </p:cNvSpPr>
          <p:nvPr>
            <p:ph type="ctrTitle"/>
          </p:nvPr>
        </p:nvSpPr>
        <p:spPr>
          <a:xfrm>
            <a:off x="831733" y="536467"/>
            <a:ext cx="10528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7" name="Google Shape;227;p24"/>
          <p:cNvSpPr/>
          <p:nvPr/>
        </p:nvSpPr>
        <p:spPr>
          <a:xfrm>
            <a:off x="831733" y="4778100"/>
            <a:ext cx="72400" cy="1118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1">
  <p:cSld name="CUSTOM_11"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25"/>
          <p:cNvSpPr/>
          <p:nvPr/>
        </p:nvSpPr>
        <p:spPr>
          <a:xfrm rot="5400000">
            <a:off x="-1933067" y="1921600"/>
            <a:ext cx="6880800" cy="3014800"/>
          </a:xfrm>
          <a:prstGeom prst="round1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25"/>
          <p:cNvSpPr txBox="1"/>
          <p:nvPr/>
        </p:nvSpPr>
        <p:spPr>
          <a:xfrm>
            <a:off x="1487767" y="2119467"/>
            <a:ext cx="13256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Number</a:t>
            </a:r>
            <a:endParaRPr sz="18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31" name="Google Shape;231;p25"/>
          <p:cNvSpPr txBox="1"/>
          <p:nvPr/>
        </p:nvSpPr>
        <p:spPr>
          <a:xfrm>
            <a:off x="1517259" y="3523217"/>
            <a:ext cx="129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Email</a:t>
            </a:r>
            <a:endParaRPr sz="18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32" name="Google Shape;232;p25"/>
          <p:cNvSpPr txBox="1"/>
          <p:nvPr/>
        </p:nvSpPr>
        <p:spPr>
          <a:xfrm>
            <a:off x="1487767" y="4926967"/>
            <a:ext cx="13256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Site Link</a:t>
            </a:r>
            <a:endParaRPr sz="18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33" name="Google Shape;233;p25"/>
          <p:cNvSpPr>
            <a:spLocks noGrp="1"/>
          </p:cNvSpPr>
          <p:nvPr>
            <p:ph type="ctrTitle"/>
          </p:nvPr>
        </p:nvSpPr>
        <p:spPr>
          <a:xfrm>
            <a:off x="3432000" y="619200"/>
            <a:ext cx="416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4" name="Google Shape;234;p25"/>
          <p:cNvSpPr>
            <a:spLocks noGrp="1"/>
          </p:cNvSpPr>
          <p:nvPr>
            <p:ph type="body" idx="13"/>
          </p:nvPr>
        </p:nvSpPr>
        <p:spPr>
          <a:xfrm>
            <a:off x="3432000" y="2092800"/>
            <a:ext cx="41616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5" name="Google Shape;235;p25"/>
          <p:cNvSpPr>
            <a:spLocks noGrp="1"/>
          </p:cNvSpPr>
          <p:nvPr>
            <p:ph type="body" idx="14"/>
          </p:nvPr>
        </p:nvSpPr>
        <p:spPr>
          <a:xfrm>
            <a:off x="3432000" y="3499200"/>
            <a:ext cx="41616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6" name="Google Shape;236;p25"/>
          <p:cNvSpPr>
            <a:spLocks noGrp="1"/>
          </p:cNvSpPr>
          <p:nvPr>
            <p:ph type="body" idx="15"/>
          </p:nvPr>
        </p:nvSpPr>
        <p:spPr>
          <a:xfrm>
            <a:off x="3432000" y="4905600"/>
            <a:ext cx="41616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7" name="Google Shape;237;p25"/>
          <p:cNvSpPr>
            <a:spLocks noGrp="1"/>
          </p:cNvSpPr>
          <p:nvPr>
            <p:ph type="pic" idx="12"/>
          </p:nvPr>
        </p:nvSpPr>
        <p:spPr>
          <a:xfrm>
            <a:off x="8212233" y="1819200"/>
            <a:ext cx="3386800" cy="4128000"/>
          </a:xfrm>
          <a:prstGeom prst="roundRect">
            <a:avLst>
              <a:gd name="adj" fmla="val 8021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2">
  <p:cSld name="CUSTOM_12">
    <p:bg>
      <p:bgPr>
        <a:solidFill>
          <a:schemeClr val="lt1"/>
        </a:solidFill>
        <a:effectLst/>
      </p:bgPr>
    </p:bg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6"/>
          <p:cNvSpPr/>
          <p:nvPr/>
        </p:nvSpPr>
        <p:spPr>
          <a:xfrm>
            <a:off x="-30067" y="2433067"/>
            <a:ext cx="2573600" cy="4424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40" name="Google Shape;240;p26"/>
          <p:cNvSpPr/>
          <p:nvPr/>
        </p:nvSpPr>
        <p:spPr>
          <a:xfrm>
            <a:off x="5014033" y="461000"/>
            <a:ext cx="6727200" cy="5902400"/>
          </a:xfrm>
          <a:prstGeom prst="roundRect">
            <a:avLst>
              <a:gd name="adj" fmla="val 570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26"/>
          <p:cNvSpPr>
            <a:spLocks noGrp="1"/>
          </p:cNvSpPr>
          <p:nvPr>
            <p:ph type="ctrTitle"/>
          </p:nvPr>
        </p:nvSpPr>
        <p:spPr>
          <a:xfrm>
            <a:off x="601600" y="628800"/>
            <a:ext cx="3937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2" name="Google Shape;242;p26"/>
          <p:cNvSpPr txBox="1"/>
          <p:nvPr/>
        </p:nvSpPr>
        <p:spPr>
          <a:xfrm>
            <a:off x="5744867" y="931167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Number</a:t>
            </a:r>
            <a:endParaRPr sz="18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43" name="Google Shape;243;p26"/>
          <p:cNvSpPr txBox="1"/>
          <p:nvPr/>
        </p:nvSpPr>
        <p:spPr>
          <a:xfrm>
            <a:off x="5744867" y="2087393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Email</a:t>
            </a:r>
            <a:endParaRPr sz="18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44" name="Google Shape;244;p26"/>
          <p:cNvSpPr txBox="1"/>
          <p:nvPr/>
        </p:nvSpPr>
        <p:spPr>
          <a:xfrm>
            <a:off x="5744867" y="3243619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Site Link</a:t>
            </a:r>
            <a:endParaRPr sz="18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45" name="Google Shape;245;p26"/>
          <p:cNvSpPr txBox="1"/>
          <p:nvPr/>
        </p:nvSpPr>
        <p:spPr>
          <a:xfrm>
            <a:off x="5744867" y="4399845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+mn-lt"/>
                <a:ea typeface="+mn-lt"/>
                <a:cs typeface="+mn-lt"/>
                <a:sym typeface="+mn-lt"/>
              </a:rPr>
              <a:t>Address</a:t>
            </a:r>
            <a:endParaRPr sz="1800" b="1">
              <a:solidFill>
                <a:schemeClr val="dk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46" name="Google Shape;246;p26"/>
          <p:cNvSpPr>
            <a:spLocks noGrp="1"/>
          </p:cNvSpPr>
          <p:nvPr>
            <p:ph type="body" idx="13"/>
          </p:nvPr>
        </p:nvSpPr>
        <p:spPr>
          <a:xfrm>
            <a:off x="5744833" y="1358400"/>
            <a:ext cx="52656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7" name="Google Shape;247;p26"/>
          <p:cNvSpPr>
            <a:spLocks noGrp="1"/>
          </p:cNvSpPr>
          <p:nvPr>
            <p:ph type="body" idx="14"/>
          </p:nvPr>
        </p:nvSpPr>
        <p:spPr>
          <a:xfrm>
            <a:off x="5744833" y="2515200"/>
            <a:ext cx="52656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8" name="Google Shape;248;p26"/>
          <p:cNvSpPr>
            <a:spLocks noGrp="1"/>
          </p:cNvSpPr>
          <p:nvPr>
            <p:ph type="body" idx="15"/>
          </p:nvPr>
        </p:nvSpPr>
        <p:spPr>
          <a:xfrm>
            <a:off x="5744833" y="3672000"/>
            <a:ext cx="5265600" cy="508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9" name="Google Shape;249;p26"/>
          <p:cNvSpPr>
            <a:spLocks noGrp="1"/>
          </p:cNvSpPr>
          <p:nvPr>
            <p:ph type="body" idx="16"/>
          </p:nvPr>
        </p:nvSpPr>
        <p:spPr>
          <a:xfrm>
            <a:off x="5744833" y="4824000"/>
            <a:ext cx="5265600" cy="1099200"/>
          </a:xfrm>
          <a:prstGeom prst="rect">
            <a:avLst/>
          </a:prstGeom>
          <a:noFill/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0" name="Google Shape;250;p26"/>
          <p:cNvSpPr/>
          <p:nvPr/>
        </p:nvSpPr>
        <p:spPr>
          <a:xfrm>
            <a:off x="11668833" y="931167"/>
            <a:ext cx="72400" cy="4992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51" name="Google Shape;251;p26"/>
          <p:cNvSpPr>
            <a:spLocks noGrp="1"/>
          </p:cNvSpPr>
          <p:nvPr>
            <p:ph type="pic" idx="12"/>
          </p:nvPr>
        </p:nvSpPr>
        <p:spPr>
          <a:xfrm>
            <a:off x="808800" y="1862400"/>
            <a:ext cx="3523200" cy="4128000"/>
          </a:xfrm>
          <a:prstGeom prst="roundRect">
            <a:avLst>
              <a:gd name="adj" fmla="val 8021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 Image">
  <p:cSld name="CUSTOM_13"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27"/>
          <p:cNvSpPr/>
          <p:nvPr/>
        </p:nvSpPr>
        <p:spPr>
          <a:xfrm>
            <a:off x="6285517" y="1346867"/>
            <a:ext cx="4979600" cy="5146800"/>
          </a:xfrm>
          <a:prstGeom prst="roundRect">
            <a:avLst>
              <a:gd name="adj" fmla="val 503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54" name="Google Shape;254;p27"/>
          <p:cNvSpPr/>
          <p:nvPr/>
        </p:nvSpPr>
        <p:spPr>
          <a:xfrm>
            <a:off x="6285517" y="3241367"/>
            <a:ext cx="72400" cy="2918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55" name="Google Shape;255;p27"/>
          <p:cNvSpPr/>
          <p:nvPr/>
        </p:nvSpPr>
        <p:spPr>
          <a:xfrm>
            <a:off x="926884" y="1346867"/>
            <a:ext cx="4979600" cy="5146800"/>
          </a:xfrm>
          <a:prstGeom prst="roundRect">
            <a:avLst>
              <a:gd name="adj" fmla="val 503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56" name="Google Shape;256;p27"/>
          <p:cNvSpPr>
            <a:spLocks noGrp="1"/>
          </p:cNvSpPr>
          <p:nvPr>
            <p:ph type="body" idx="13"/>
          </p:nvPr>
        </p:nvSpPr>
        <p:spPr>
          <a:xfrm>
            <a:off x="1327951" y="3361533"/>
            <a:ext cx="4317600" cy="483200"/>
          </a:xfrm>
          <a:prstGeom prst="rect">
            <a:avLst/>
          </a:prstGeom>
          <a:noFill/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7" name="Google Shape;257;p27"/>
          <p:cNvSpPr>
            <a:spLocks noGrp="1"/>
          </p:cNvSpPr>
          <p:nvPr>
            <p:ph type="body" idx="15"/>
          </p:nvPr>
        </p:nvSpPr>
        <p:spPr>
          <a:xfrm>
            <a:off x="1327951" y="4071267"/>
            <a:ext cx="4317600" cy="2208400"/>
          </a:xfrm>
          <a:prstGeom prst="rect">
            <a:avLst/>
          </a:prstGeom>
          <a:noFill/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8" name="Google Shape;258;p27"/>
          <p:cNvSpPr>
            <a:spLocks noGrp="1"/>
          </p:cNvSpPr>
          <p:nvPr>
            <p:ph type="ctrTitle"/>
          </p:nvPr>
        </p:nvSpPr>
        <p:spPr>
          <a:xfrm>
            <a:off x="1035133" y="306700"/>
            <a:ext cx="1057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9" name="Google Shape;259;p27"/>
          <p:cNvSpPr>
            <a:spLocks noGrp="1"/>
          </p:cNvSpPr>
          <p:nvPr>
            <p:ph type="body" idx="14"/>
          </p:nvPr>
        </p:nvSpPr>
        <p:spPr>
          <a:xfrm>
            <a:off x="6707917" y="3361533"/>
            <a:ext cx="4317600" cy="483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0" name="Google Shape;260;p27"/>
          <p:cNvSpPr>
            <a:spLocks noGrp="1"/>
          </p:cNvSpPr>
          <p:nvPr>
            <p:ph type="body" idx="16"/>
          </p:nvPr>
        </p:nvSpPr>
        <p:spPr>
          <a:xfrm>
            <a:off x="6707917" y="4071267"/>
            <a:ext cx="4317600" cy="2208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1" name="Google Shape;261;p27"/>
          <p:cNvSpPr>
            <a:spLocks noGrp="1"/>
          </p:cNvSpPr>
          <p:nvPr>
            <p:ph type="pic" idx="12"/>
          </p:nvPr>
        </p:nvSpPr>
        <p:spPr>
          <a:xfrm>
            <a:off x="1327951" y="1690100"/>
            <a:ext cx="1505600" cy="1505600"/>
          </a:xfrm>
          <a:prstGeom prst="roundRect">
            <a:avLst>
              <a:gd name="adj" fmla="val 11134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2" name="Google Shape;262;p27"/>
          <p:cNvSpPr>
            <a:spLocks noGrp="1"/>
          </p:cNvSpPr>
          <p:nvPr>
            <p:ph type="pic" idx="22"/>
          </p:nvPr>
        </p:nvSpPr>
        <p:spPr>
          <a:xfrm>
            <a:off x="6707917" y="1690100"/>
            <a:ext cx="1505600" cy="1505600"/>
          </a:xfrm>
          <a:prstGeom prst="roundRect">
            <a:avLst>
              <a:gd name="adj" fmla="val 11134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3" name="Google Shape;263;p27"/>
          <p:cNvSpPr/>
          <p:nvPr/>
        </p:nvSpPr>
        <p:spPr>
          <a:xfrm>
            <a:off x="926884" y="3241367"/>
            <a:ext cx="72400" cy="2918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1">
  <p:cSld name="CUSTOM_16"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29"/>
          <p:cNvSpPr>
            <a:spLocks noGrp="1"/>
          </p:cNvSpPr>
          <p:nvPr>
            <p:ph type="title"/>
          </p:nvPr>
        </p:nvSpPr>
        <p:spPr>
          <a:xfrm>
            <a:off x="703467" y="593367"/>
            <a:ext cx="1107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80" name="Google Shape;280;p29"/>
          <p:cNvSpPr/>
          <p:nvPr/>
        </p:nvSpPr>
        <p:spPr>
          <a:xfrm>
            <a:off x="508867" y="2104633"/>
            <a:ext cx="3533600" cy="28864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accent5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29"/>
          <p:cNvSpPr/>
          <p:nvPr/>
        </p:nvSpPr>
        <p:spPr>
          <a:xfrm>
            <a:off x="4341000" y="2104633"/>
            <a:ext cx="3533600" cy="28864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accent5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p29"/>
          <p:cNvSpPr/>
          <p:nvPr/>
        </p:nvSpPr>
        <p:spPr>
          <a:xfrm>
            <a:off x="8173133" y="2104633"/>
            <a:ext cx="3533600" cy="28864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accent5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" name="Google Shape;283;p29"/>
          <p:cNvSpPr txBox="1"/>
          <p:nvPr/>
        </p:nvSpPr>
        <p:spPr>
          <a:xfrm>
            <a:off x="703467" y="2343433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84" name="Google Shape;284;p29"/>
          <p:cNvSpPr>
            <a:spLocks noGrp="1"/>
          </p:cNvSpPr>
          <p:nvPr>
            <p:ph type="body" idx="13"/>
          </p:nvPr>
        </p:nvSpPr>
        <p:spPr>
          <a:xfrm>
            <a:off x="703467" y="2954633"/>
            <a:ext cx="3144400" cy="6112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5" name="Google Shape;285;p29"/>
          <p:cNvSpPr>
            <a:spLocks noGrp="1"/>
          </p:cNvSpPr>
          <p:nvPr>
            <p:ph type="body" idx="16"/>
          </p:nvPr>
        </p:nvSpPr>
        <p:spPr>
          <a:xfrm>
            <a:off x="703467" y="3660200"/>
            <a:ext cx="3144400" cy="10920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6" name="Google Shape;286;p29"/>
          <p:cNvSpPr txBox="1"/>
          <p:nvPr/>
        </p:nvSpPr>
        <p:spPr>
          <a:xfrm>
            <a:off x="4535600" y="2343451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87" name="Google Shape;287;p29"/>
          <p:cNvSpPr>
            <a:spLocks noGrp="1"/>
          </p:cNvSpPr>
          <p:nvPr>
            <p:ph type="body" idx="14"/>
          </p:nvPr>
        </p:nvSpPr>
        <p:spPr>
          <a:xfrm>
            <a:off x="4535600" y="2954651"/>
            <a:ext cx="31444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8" name="Google Shape;288;p29"/>
          <p:cNvSpPr>
            <a:spLocks noGrp="1"/>
          </p:cNvSpPr>
          <p:nvPr>
            <p:ph type="body" idx="17"/>
          </p:nvPr>
        </p:nvSpPr>
        <p:spPr>
          <a:xfrm>
            <a:off x="4535600" y="3660217"/>
            <a:ext cx="3144400" cy="10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9" name="Google Shape;289;p29"/>
          <p:cNvSpPr txBox="1"/>
          <p:nvPr/>
        </p:nvSpPr>
        <p:spPr>
          <a:xfrm>
            <a:off x="8367733" y="2343451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0" name="Google Shape;290;p29"/>
          <p:cNvSpPr>
            <a:spLocks noGrp="1"/>
          </p:cNvSpPr>
          <p:nvPr>
            <p:ph type="body" idx="15"/>
          </p:nvPr>
        </p:nvSpPr>
        <p:spPr>
          <a:xfrm>
            <a:off x="8367733" y="2954651"/>
            <a:ext cx="31444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1" name="Google Shape;291;p29"/>
          <p:cNvSpPr>
            <a:spLocks noGrp="1"/>
          </p:cNvSpPr>
          <p:nvPr>
            <p:ph type="body" idx="18"/>
          </p:nvPr>
        </p:nvSpPr>
        <p:spPr>
          <a:xfrm>
            <a:off x="8367733" y="3660217"/>
            <a:ext cx="3144400" cy="10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2" name="Google Shape;292;p29"/>
          <p:cNvSpPr/>
          <p:nvPr/>
        </p:nvSpPr>
        <p:spPr>
          <a:xfrm>
            <a:off x="508867" y="2954633"/>
            <a:ext cx="72400" cy="1763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3" name="Google Shape;293;p29"/>
          <p:cNvSpPr/>
          <p:nvPr/>
        </p:nvSpPr>
        <p:spPr>
          <a:xfrm>
            <a:off x="4341000" y="2954633"/>
            <a:ext cx="72400" cy="1763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4" name="Google Shape;294;p29"/>
          <p:cNvSpPr/>
          <p:nvPr/>
        </p:nvSpPr>
        <p:spPr>
          <a:xfrm>
            <a:off x="8173133" y="2954633"/>
            <a:ext cx="72400" cy="1763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2">
  <p:cSld name="CUSTOM_17">
    <p:bg>
      <p:bgPr>
        <a:solidFill>
          <a:schemeClr val="accent2"/>
        </a:solidFill>
        <a:effectLst/>
      </p:bgPr>
    </p:bg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0"/>
          <p:cNvSpPr/>
          <p:nvPr/>
        </p:nvSpPr>
        <p:spPr>
          <a:xfrm rot="5400000">
            <a:off x="2187033" y="1962633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7" name="Google Shape;297;p30"/>
          <p:cNvSpPr txBox="1"/>
          <p:nvPr/>
        </p:nvSpPr>
        <p:spPr>
          <a:xfrm>
            <a:off x="1900033" y="181416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8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298" name="Google Shape;298;p30"/>
          <p:cNvSpPr>
            <a:spLocks noGrp="1"/>
          </p:cNvSpPr>
          <p:nvPr>
            <p:ph type="body" idx="13"/>
          </p:nvPr>
        </p:nvSpPr>
        <p:spPr>
          <a:xfrm>
            <a:off x="996833" y="2770333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99" name="Google Shape;299;p30"/>
          <p:cNvSpPr>
            <a:spLocks noGrp="1"/>
          </p:cNvSpPr>
          <p:nvPr>
            <p:ph type="body" idx="16"/>
          </p:nvPr>
        </p:nvSpPr>
        <p:spPr>
          <a:xfrm>
            <a:off x="996833" y="3605300"/>
            <a:ext cx="2452800" cy="172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0" name="Google Shape;300;p30"/>
          <p:cNvSpPr/>
          <p:nvPr/>
        </p:nvSpPr>
        <p:spPr>
          <a:xfrm rot="5400000">
            <a:off x="5913200" y="1962633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01" name="Google Shape;301;p30"/>
          <p:cNvSpPr txBox="1"/>
          <p:nvPr/>
        </p:nvSpPr>
        <p:spPr>
          <a:xfrm>
            <a:off x="5626200" y="181416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8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02" name="Google Shape;302;p30"/>
          <p:cNvSpPr>
            <a:spLocks noGrp="1"/>
          </p:cNvSpPr>
          <p:nvPr>
            <p:ph type="body" idx="14"/>
          </p:nvPr>
        </p:nvSpPr>
        <p:spPr>
          <a:xfrm>
            <a:off x="4723000" y="2770333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3" name="Google Shape;303;p30"/>
          <p:cNvSpPr>
            <a:spLocks noGrp="1"/>
          </p:cNvSpPr>
          <p:nvPr>
            <p:ph type="body" idx="17"/>
          </p:nvPr>
        </p:nvSpPr>
        <p:spPr>
          <a:xfrm>
            <a:off x="4723000" y="3605300"/>
            <a:ext cx="2452800" cy="172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4" name="Google Shape;304;p30"/>
          <p:cNvSpPr/>
          <p:nvPr/>
        </p:nvSpPr>
        <p:spPr>
          <a:xfrm rot="5400000">
            <a:off x="9932567" y="1962633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05" name="Google Shape;305;p30"/>
          <p:cNvSpPr txBox="1"/>
          <p:nvPr/>
        </p:nvSpPr>
        <p:spPr>
          <a:xfrm>
            <a:off x="9645567" y="181416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8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06" name="Google Shape;306;p30"/>
          <p:cNvSpPr>
            <a:spLocks noGrp="1"/>
          </p:cNvSpPr>
          <p:nvPr>
            <p:ph type="body" idx="15"/>
          </p:nvPr>
        </p:nvSpPr>
        <p:spPr>
          <a:xfrm>
            <a:off x="8742367" y="2770333"/>
            <a:ext cx="2452800" cy="61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7" name="Google Shape;307;p30"/>
          <p:cNvSpPr>
            <a:spLocks noGrp="1"/>
          </p:cNvSpPr>
          <p:nvPr>
            <p:ph type="body" idx="18"/>
          </p:nvPr>
        </p:nvSpPr>
        <p:spPr>
          <a:xfrm>
            <a:off x="8742367" y="3605300"/>
            <a:ext cx="2452800" cy="172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8" name="Google Shape;308;p30"/>
          <p:cNvSpPr>
            <a:spLocks noGrp="1"/>
          </p:cNvSpPr>
          <p:nvPr>
            <p:ph type="title"/>
          </p:nvPr>
        </p:nvSpPr>
        <p:spPr>
          <a:xfrm>
            <a:off x="484200" y="652700"/>
            <a:ext cx="1122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3">
  <p:cSld name="CUSTOM_18">
    <p:bg>
      <p:bgPr>
        <a:solidFill>
          <a:schemeClr val="accent1"/>
        </a:solidFill>
        <a:effectLst/>
      </p:bgPr>
    </p:bg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1"/>
          <p:cNvSpPr/>
          <p:nvPr/>
        </p:nvSpPr>
        <p:spPr>
          <a:xfrm>
            <a:off x="5436133" y="788133"/>
            <a:ext cx="72400" cy="14068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11" name="Google Shape;311;p31"/>
          <p:cNvSpPr txBox="1"/>
          <p:nvPr/>
        </p:nvSpPr>
        <p:spPr>
          <a:xfrm>
            <a:off x="4592067" y="788133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2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400" b="1">
              <a:solidFill>
                <a:schemeClr val="accent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12" name="Google Shape;312;p31"/>
          <p:cNvSpPr>
            <a:spLocks noGrp="1"/>
          </p:cNvSpPr>
          <p:nvPr>
            <p:ph type="body" idx="13"/>
          </p:nvPr>
        </p:nvSpPr>
        <p:spPr>
          <a:xfrm>
            <a:off x="5761467" y="788133"/>
            <a:ext cx="5792400" cy="4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3" name="Google Shape;313;p31"/>
          <p:cNvSpPr>
            <a:spLocks noGrp="1"/>
          </p:cNvSpPr>
          <p:nvPr>
            <p:ph type="body" idx="14"/>
          </p:nvPr>
        </p:nvSpPr>
        <p:spPr>
          <a:xfrm>
            <a:off x="5761467" y="1298033"/>
            <a:ext cx="5792400" cy="8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4" name="Google Shape;314;p31"/>
          <p:cNvSpPr/>
          <p:nvPr/>
        </p:nvSpPr>
        <p:spPr>
          <a:xfrm>
            <a:off x="5436133" y="2725600"/>
            <a:ext cx="72400" cy="14068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15" name="Google Shape;315;p31"/>
          <p:cNvSpPr txBox="1"/>
          <p:nvPr/>
        </p:nvSpPr>
        <p:spPr>
          <a:xfrm>
            <a:off x="4592067" y="2725600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2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400" b="1">
              <a:solidFill>
                <a:schemeClr val="accent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16" name="Google Shape;316;p31"/>
          <p:cNvSpPr>
            <a:spLocks noGrp="1"/>
          </p:cNvSpPr>
          <p:nvPr>
            <p:ph type="body" idx="15"/>
          </p:nvPr>
        </p:nvSpPr>
        <p:spPr>
          <a:xfrm>
            <a:off x="5761467" y="2725600"/>
            <a:ext cx="5792400" cy="4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7" name="Google Shape;317;p31"/>
          <p:cNvSpPr>
            <a:spLocks noGrp="1"/>
          </p:cNvSpPr>
          <p:nvPr>
            <p:ph type="body" idx="16"/>
          </p:nvPr>
        </p:nvSpPr>
        <p:spPr>
          <a:xfrm>
            <a:off x="5761467" y="3235500"/>
            <a:ext cx="5792400" cy="8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8" name="Google Shape;318;p31"/>
          <p:cNvSpPr/>
          <p:nvPr/>
        </p:nvSpPr>
        <p:spPr>
          <a:xfrm>
            <a:off x="5436133" y="4663067"/>
            <a:ext cx="72400" cy="14068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accent3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19" name="Google Shape;319;p31"/>
          <p:cNvSpPr txBox="1"/>
          <p:nvPr/>
        </p:nvSpPr>
        <p:spPr>
          <a:xfrm>
            <a:off x="4592067" y="4663067"/>
            <a:ext cx="646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2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400" b="1">
              <a:solidFill>
                <a:schemeClr val="accent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20" name="Google Shape;320;p31"/>
          <p:cNvSpPr>
            <a:spLocks noGrp="1"/>
          </p:cNvSpPr>
          <p:nvPr>
            <p:ph type="body" idx="17"/>
          </p:nvPr>
        </p:nvSpPr>
        <p:spPr>
          <a:xfrm>
            <a:off x="5761467" y="4663067"/>
            <a:ext cx="5792400" cy="4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1" name="Google Shape;321;p31"/>
          <p:cNvSpPr>
            <a:spLocks noGrp="1"/>
          </p:cNvSpPr>
          <p:nvPr>
            <p:ph type="body" idx="18"/>
          </p:nvPr>
        </p:nvSpPr>
        <p:spPr>
          <a:xfrm>
            <a:off x="5761467" y="5172967"/>
            <a:ext cx="5792400" cy="8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2" name="Google Shape;322;p31"/>
          <p:cNvSpPr>
            <a:spLocks noGrp="1"/>
          </p:cNvSpPr>
          <p:nvPr>
            <p:ph type="title"/>
          </p:nvPr>
        </p:nvSpPr>
        <p:spPr>
          <a:xfrm>
            <a:off x="432567" y="3064200"/>
            <a:ext cx="3842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1 ">
  <p:cSld name="CUSTOM_19">
    <p:bg>
      <p:bgPr>
        <a:solidFill>
          <a:schemeClr val="lt1"/>
        </a:solidFill>
        <a:effectLst/>
      </p:bgPr>
    </p:bg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32"/>
          <p:cNvSpPr/>
          <p:nvPr/>
        </p:nvSpPr>
        <p:spPr>
          <a:xfrm>
            <a:off x="10564400" y="-6700"/>
            <a:ext cx="16276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25" name="Google Shape;325;p32"/>
          <p:cNvSpPr/>
          <p:nvPr/>
        </p:nvSpPr>
        <p:spPr>
          <a:xfrm>
            <a:off x="5689133" y="462551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26" name="Google Shape;326;p32"/>
          <p:cNvSpPr>
            <a:spLocks noGrp="1"/>
          </p:cNvSpPr>
          <p:nvPr>
            <p:ph type="body" idx="13"/>
          </p:nvPr>
        </p:nvSpPr>
        <p:spPr>
          <a:xfrm>
            <a:off x="7028000" y="572740"/>
            <a:ext cx="4437600" cy="52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7" name="Google Shape;327;p32"/>
          <p:cNvSpPr>
            <a:spLocks noGrp="1"/>
          </p:cNvSpPr>
          <p:nvPr>
            <p:ph type="body" idx="14"/>
          </p:nvPr>
        </p:nvSpPr>
        <p:spPr>
          <a:xfrm>
            <a:off x="7028000" y="1097564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28" name="Google Shape;328;p32"/>
          <p:cNvSpPr/>
          <p:nvPr/>
        </p:nvSpPr>
        <p:spPr>
          <a:xfrm>
            <a:off x="5689133" y="1934584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29" name="Google Shape;329;p32"/>
          <p:cNvSpPr/>
          <p:nvPr/>
        </p:nvSpPr>
        <p:spPr>
          <a:xfrm>
            <a:off x="5689133" y="3516817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0" name="Google Shape;330;p32"/>
          <p:cNvSpPr/>
          <p:nvPr/>
        </p:nvSpPr>
        <p:spPr>
          <a:xfrm>
            <a:off x="5689133" y="5099051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1" name="Google Shape;331;p32"/>
          <p:cNvSpPr>
            <a:spLocks noGrp="1"/>
          </p:cNvSpPr>
          <p:nvPr>
            <p:ph type="title"/>
          </p:nvPr>
        </p:nvSpPr>
        <p:spPr>
          <a:xfrm>
            <a:off x="932433" y="3025900"/>
            <a:ext cx="359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accent1"/>
                </a:solidFill>
              </a:defRPr>
            </a:lvl2pPr>
            <a:lvl3pPr algn="ctr">
              <a:defRPr>
                <a:solidFill>
                  <a:schemeClr val="accent1"/>
                </a:solidFill>
              </a:defRPr>
            </a:lvl3pPr>
            <a:lvl4pPr algn="ctr">
              <a:defRPr>
                <a:solidFill>
                  <a:schemeClr val="accent1"/>
                </a:solidFill>
              </a:defRPr>
            </a:lvl4pPr>
            <a:lvl5pPr algn="ctr">
              <a:defRPr>
                <a:solidFill>
                  <a:schemeClr val="accent1"/>
                </a:solidFill>
              </a:defRPr>
            </a:lvl5pPr>
            <a:lvl6pPr algn="ctr">
              <a:defRPr>
                <a:solidFill>
                  <a:schemeClr val="accent1"/>
                </a:solidFill>
              </a:defRPr>
            </a:lvl6pPr>
            <a:lvl7pPr algn="ctr">
              <a:defRPr>
                <a:solidFill>
                  <a:schemeClr val="accent1"/>
                </a:solidFill>
              </a:defRPr>
            </a:lvl7pPr>
            <a:lvl8pPr algn="ctr">
              <a:defRPr>
                <a:solidFill>
                  <a:schemeClr val="accent1"/>
                </a:solidFill>
              </a:defRPr>
            </a:lvl8pPr>
            <a:lvl9pPr algn="ctr">
              <a:defRPr>
                <a:solidFill>
                  <a:schemeClr val="accen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32" name="Google Shape;332;p32"/>
          <p:cNvSpPr txBox="1"/>
          <p:nvPr/>
        </p:nvSpPr>
        <p:spPr>
          <a:xfrm>
            <a:off x="6097429" y="834960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4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3" name="Google Shape;333;p32"/>
          <p:cNvSpPr txBox="1"/>
          <p:nvPr/>
        </p:nvSpPr>
        <p:spPr>
          <a:xfrm>
            <a:off x="6097429" y="230699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4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4" name="Google Shape;334;p32"/>
          <p:cNvSpPr txBox="1"/>
          <p:nvPr/>
        </p:nvSpPr>
        <p:spPr>
          <a:xfrm>
            <a:off x="6097429" y="38892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4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5" name="Google Shape;335;p32"/>
          <p:cNvSpPr txBox="1"/>
          <p:nvPr/>
        </p:nvSpPr>
        <p:spPr>
          <a:xfrm>
            <a:off x="6097429" y="5471460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4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36" name="Google Shape;336;p32"/>
          <p:cNvSpPr>
            <a:spLocks noGrp="1"/>
          </p:cNvSpPr>
          <p:nvPr>
            <p:ph type="body" idx="15"/>
          </p:nvPr>
        </p:nvSpPr>
        <p:spPr>
          <a:xfrm>
            <a:off x="7028000" y="2044791"/>
            <a:ext cx="4437600" cy="52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7" name="Google Shape;337;p32"/>
          <p:cNvSpPr>
            <a:spLocks noGrp="1"/>
          </p:cNvSpPr>
          <p:nvPr>
            <p:ph type="body" idx="16"/>
          </p:nvPr>
        </p:nvSpPr>
        <p:spPr>
          <a:xfrm>
            <a:off x="7028000" y="2569615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8" name="Google Shape;338;p32"/>
          <p:cNvSpPr>
            <a:spLocks noGrp="1"/>
          </p:cNvSpPr>
          <p:nvPr>
            <p:ph type="body" idx="17"/>
          </p:nvPr>
        </p:nvSpPr>
        <p:spPr>
          <a:xfrm>
            <a:off x="7028000" y="3640673"/>
            <a:ext cx="4437600" cy="52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9" name="Google Shape;339;p32"/>
          <p:cNvSpPr>
            <a:spLocks noGrp="1"/>
          </p:cNvSpPr>
          <p:nvPr>
            <p:ph type="body" idx="18"/>
          </p:nvPr>
        </p:nvSpPr>
        <p:spPr>
          <a:xfrm>
            <a:off x="7028000" y="4165497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0" name="Google Shape;340;p32"/>
          <p:cNvSpPr>
            <a:spLocks noGrp="1"/>
          </p:cNvSpPr>
          <p:nvPr>
            <p:ph type="body" idx="23"/>
          </p:nvPr>
        </p:nvSpPr>
        <p:spPr>
          <a:xfrm>
            <a:off x="7028000" y="5209257"/>
            <a:ext cx="4437600" cy="52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1" name="Google Shape;341;p32"/>
          <p:cNvSpPr>
            <a:spLocks noGrp="1"/>
          </p:cNvSpPr>
          <p:nvPr>
            <p:ph type="body" idx="24"/>
          </p:nvPr>
        </p:nvSpPr>
        <p:spPr>
          <a:xfrm>
            <a:off x="7028000" y="5734081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2">
  <p:cSld name="CUSTOM_20"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33"/>
          <p:cNvSpPr/>
          <p:nvPr/>
        </p:nvSpPr>
        <p:spPr>
          <a:xfrm>
            <a:off x="0" y="0"/>
            <a:ext cx="1686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44" name="Google Shape;344;p33"/>
          <p:cNvSpPr/>
          <p:nvPr/>
        </p:nvSpPr>
        <p:spPr>
          <a:xfrm>
            <a:off x="551933" y="407433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45" name="Google Shape;345;p33"/>
          <p:cNvSpPr>
            <a:spLocks noGrp="1"/>
          </p:cNvSpPr>
          <p:nvPr>
            <p:ph type="body" idx="13"/>
          </p:nvPr>
        </p:nvSpPr>
        <p:spPr>
          <a:xfrm>
            <a:off x="1890800" y="517600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6" name="Google Shape;346;p33"/>
          <p:cNvSpPr>
            <a:spLocks noGrp="1"/>
          </p:cNvSpPr>
          <p:nvPr>
            <p:ph type="body" idx="14"/>
          </p:nvPr>
        </p:nvSpPr>
        <p:spPr>
          <a:xfrm>
            <a:off x="1890800" y="1042433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47" name="Google Shape;347;p33"/>
          <p:cNvSpPr/>
          <p:nvPr/>
        </p:nvSpPr>
        <p:spPr>
          <a:xfrm>
            <a:off x="551933" y="1989667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48" name="Google Shape;348;p33"/>
          <p:cNvSpPr/>
          <p:nvPr/>
        </p:nvSpPr>
        <p:spPr>
          <a:xfrm>
            <a:off x="551933" y="3571900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49" name="Google Shape;349;p33"/>
          <p:cNvSpPr/>
          <p:nvPr/>
        </p:nvSpPr>
        <p:spPr>
          <a:xfrm>
            <a:off x="551933" y="5154133"/>
            <a:ext cx="60272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50" name="Google Shape;350;p33"/>
          <p:cNvSpPr txBox="1"/>
          <p:nvPr/>
        </p:nvSpPr>
        <p:spPr>
          <a:xfrm>
            <a:off x="960229" y="77984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2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800" b="1">
              <a:solidFill>
                <a:schemeClr val="accent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51" name="Google Shape;351;p33"/>
          <p:cNvSpPr txBox="1"/>
          <p:nvPr/>
        </p:nvSpPr>
        <p:spPr>
          <a:xfrm>
            <a:off x="960229" y="2362076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2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800" b="1">
              <a:solidFill>
                <a:schemeClr val="accent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52" name="Google Shape;352;p33"/>
          <p:cNvSpPr txBox="1"/>
          <p:nvPr/>
        </p:nvSpPr>
        <p:spPr>
          <a:xfrm>
            <a:off x="960229" y="3944309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2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800" b="1">
              <a:solidFill>
                <a:schemeClr val="accent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53" name="Google Shape;353;p33"/>
          <p:cNvSpPr txBox="1"/>
          <p:nvPr/>
        </p:nvSpPr>
        <p:spPr>
          <a:xfrm>
            <a:off x="960229" y="552654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2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800" b="1">
              <a:solidFill>
                <a:schemeClr val="accent2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54" name="Google Shape;354;p33"/>
          <p:cNvSpPr>
            <a:spLocks noGrp="1"/>
          </p:cNvSpPr>
          <p:nvPr>
            <p:ph type="title"/>
          </p:nvPr>
        </p:nvSpPr>
        <p:spPr>
          <a:xfrm>
            <a:off x="7763000" y="3064200"/>
            <a:ext cx="359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55" name="Google Shape;355;p33"/>
          <p:cNvSpPr>
            <a:spLocks noGrp="1"/>
          </p:cNvSpPr>
          <p:nvPr>
            <p:ph type="body" idx="15"/>
          </p:nvPr>
        </p:nvSpPr>
        <p:spPr>
          <a:xfrm>
            <a:off x="1890800" y="2099851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6" name="Google Shape;356;p33"/>
          <p:cNvSpPr>
            <a:spLocks noGrp="1"/>
          </p:cNvSpPr>
          <p:nvPr>
            <p:ph type="body" idx="16"/>
          </p:nvPr>
        </p:nvSpPr>
        <p:spPr>
          <a:xfrm>
            <a:off x="1890800" y="2624684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7" name="Google Shape;357;p33"/>
          <p:cNvSpPr>
            <a:spLocks noGrp="1"/>
          </p:cNvSpPr>
          <p:nvPr>
            <p:ph type="body" idx="17"/>
          </p:nvPr>
        </p:nvSpPr>
        <p:spPr>
          <a:xfrm>
            <a:off x="1890800" y="3682084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8" name="Google Shape;358;p33"/>
          <p:cNvSpPr>
            <a:spLocks noGrp="1"/>
          </p:cNvSpPr>
          <p:nvPr>
            <p:ph type="body" idx="18"/>
          </p:nvPr>
        </p:nvSpPr>
        <p:spPr>
          <a:xfrm>
            <a:off x="1890800" y="4206917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9" name="Google Shape;359;p33"/>
          <p:cNvSpPr>
            <a:spLocks noGrp="1"/>
          </p:cNvSpPr>
          <p:nvPr>
            <p:ph type="body" idx="23"/>
          </p:nvPr>
        </p:nvSpPr>
        <p:spPr>
          <a:xfrm>
            <a:off x="1890800" y="5264300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0" name="Google Shape;360;p33"/>
          <p:cNvSpPr>
            <a:spLocks noGrp="1"/>
          </p:cNvSpPr>
          <p:nvPr>
            <p:ph type="body" idx="24"/>
          </p:nvPr>
        </p:nvSpPr>
        <p:spPr>
          <a:xfrm>
            <a:off x="1890800" y="5789133"/>
            <a:ext cx="4437600" cy="5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3">
  <p:cSld name="CUSTOM_21"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34"/>
          <p:cNvSpPr/>
          <p:nvPr/>
        </p:nvSpPr>
        <p:spPr>
          <a:xfrm>
            <a:off x="-167" y="2282667"/>
            <a:ext cx="12192000" cy="4575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363" name="Google Shape;363;p34"/>
          <p:cNvCxnSpPr/>
          <p:nvPr/>
        </p:nvCxnSpPr>
        <p:spPr>
          <a:xfrm>
            <a:off x="0" y="2285667"/>
            <a:ext cx="124112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64" name="Google Shape;364;p34"/>
          <p:cNvSpPr/>
          <p:nvPr/>
        </p:nvSpPr>
        <p:spPr>
          <a:xfrm>
            <a:off x="470385" y="1818432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5" name="Google Shape;365;p34"/>
          <p:cNvSpPr/>
          <p:nvPr/>
        </p:nvSpPr>
        <p:spPr>
          <a:xfrm>
            <a:off x="3586773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6" name="Google Shape;366;p34"/>
          <p:cNvSpPr/>
          <p:nvPr/>
        </p:nvSpPr>
        <p:spPr>
          <a:xfrm>
            <a:off x="6624340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3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7" name="Google Shape;367;p34"/>
          <p:cNvSpPr/>
          <p:nvPr/>
        </p:nvSpPr>
        <p:spPr>
          <a:xfrm>
            <a:off x="9661907" y="2444017"/>
            <a:ext cx="324000" cy="324000"/>
          </a:xfrm>
          <a:prstGeom prst="roundRect">
            <a:avLst>
              <a:gd name="adj" fmla="val 30676"/>
            </a:avLst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8" name="Google Shape;368;p34"/>
          <p:cNvSpPr>
            <a:spLocks noGrp="1"/>
          </p:cNvSpPr>
          <p:nvPr>
            <p:ph type="body" idx="13"/>
          </p:nvPr>
        </p:nvSpPr>
        <p:spPr>
          <a:xfrm>
            <a:off x="470400" y="2932800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9" name="Google Shape;369;p34"/>
          <p:cNvSpPr>
            <a:spLocks noGrp="1"/>
          </p:cNvSpPr>
          <p:nvPr>
            <p:ph type="body" idx="17"/>
          </p:nvPr>
        </p:nvSpPr>
        <p:spPr>
          <a:xfrm>
            <a:off x="470400" y="3706267"/>
            <a:ext cx="2452800" cy="20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0" name="Google Shape;370;p34"/>
          <p:cNvSpPr>
            <a:spLocks noGrp="1"/>
          </p:cNvSpPr>
          <p:nvPr>
            <p:ph type="body" idx="14"/>
          </p:nvPr>
        </p:nvSpPr>
        <p:spPr>
          <a:xfrm>
            <a:off x="3513600" y="2932800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1" name="Google Shape;371;p34"/>
          <p:cNvSpPr>
            <a:spLocks noGrp="1"/>
          </p:cNvSpPr>
          <p:nvPr>
            <p:ph type="body" idx="18"/>
          </p:nvPr>
        </p:nvSpPr>
        <p:spPr>
          <a:xfrm>
            <a:off x="3513600" y="3706267"/>
            <a:ext cx="2452800" cy="20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2" name="Google Shape;372;p34"/>
          <p:cNvSpPr>
            <a:spLocks noGrp="1"/>
          </p:cNvSpPr>
          <p:nvPr>
            <p:ph type="body" idx="15"/>
          </p:nvPr>
        </p:nvSpPr>
        <p:spPr>
          <a:xfrm>
            <a:off x="6556800" y="2932800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3" name="Google Shape;373;p34"/>
          <p:cNvSpPr>
            <a:spLocks noGrp="1"/>
          </p:cNvSpPr>
          <p:nvPr>
            <p:ph type="body" idx="23"/>
          </p:nvPr>
        </p:nvSpPr>
        <p:spPr>
          <a:xfrm>
            <a:off x="6556800" y="3706267"/>
            <a:ext cx="2452800" cy="20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4" name="Google Shape;374;p34"/>
          <p:cNvSpPr>
            <a:spLocks noGrp="1"/>
          </p:cNvSpPr>
          <p:nvPr>
            <p:ph type="body" idx="16"/>
          </p:nvPr>
        </p:nvSpPr>
        <p:spPr>
          <a:xfrm>
            <a:off x="9600000" y="2932800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5" name="Google Shape;375;p34"/>
          <p:cNvSpPr>
            <a:spLocks noGrp="1"/>
          </p:cNvSpPr>
          <p:nvPr>
            <p:ph type="body" idx="24"/>
          </p:nvPr>
        </p:nvSpPr>
        <p:spPr>
          <a:xfrm>
            <a:off x="9600000" y="3706267"/>
            <a:ext cx="2452800" cy="20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6" name="Google Shape;376;p34"/>
          <p:cNvSpPr txBox="1"/>
          <p:nvPr/>
        </p:nvSpPr>
        <p:spPr>
          <a:xfrm>
            <a:off x="653596" y="2010060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77" name="Google Shape;377;p34"/>
          <p:cNvSpPr/>
          <p:nvPr/>
        </p:nvSpPr>
        <p:spPr>
          <a:xfrm>
            <a:off x="3547352" y="1818432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8" name="Google Shape;378;p34"/>
          <p:cNvSpPr txBox="1"/>
          <p:nvPr/>
        </p:nvSpPr>
        <p:spPr>
          <a:xfrm>
            <a:off x="3730563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79" name="Google Shape;379;p34"/>
          <p:cNvSpPr/>
          <p:nvPr/>
        </p:nvSpPr>
        <p:spPr>
          <a:xfrm>
            <a:off x="6604619" y="1818432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0" name="Google Shape;380;p34"/>
          <p:cNvSpPr txBox="1"/>
          <p:nvPr/>
        </p:nvSpPr>
        <p:spPr>
          <a:xfrm>
            <a:off x="6787829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81" name="Google Shape;381;p34"/>
          <p:cNvSpPr/>
          <p:nvPr/>
        </p:nvSpPr>
        <p:spPr>
          <a:xfrm>
            <a:off x="9599985" y="1818432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2" name="Google Shape;382;p34"/>
          <p:cNvSpPr txBox="1"/>
          <p:nvPr/>
        </p:nvSpPr>
        <p:spPr>
          <a:xfrm>
            <a:off x="9783196" y="2017627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83" name="Google Shape;383;p34"/>
          <p:cNvSpPr>
            <a:spLocks noGrp="1"/>
          </p:cNvSpPr>
          <p:nvPr>
            <p:ph type="title"/>
          </p:nvPr>
        </p:nvSpPr>
        <p:spPr>
          <a:xfrm>
            <a:off x="484200" y="652700"/>
            <a:ext cx="1122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1">
  <p:cSld name="CUSTOM_25"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35"/>
          <p:cNvSpPr/>
          <p:nvPr/>
        </p:nvSpPr>
        <p:spPr>
          <a:xfrm>
            <a:off x="3333" y="2048700"/>
            <a:ext cx="12192000" cy="46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86" name="Google Shape;386;p35"/>
          <p:cNvSpPr txBox="1"/>
          <p:nvPr/>
        </p:nvSpPr>
        <p:spPr>
          <a:xfrm>
            <a:off x="616552" y="2003367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1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387" name="Google Shape;387;p35"/>
          <p:cNvCxnSpPr/>
          <p:nvPr/>
        </p:nvCxnSpPr>
        <p:spPr>
          <a:xfrm>
            <a:off x="1489521" y="2287944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388" name="Google Shape;388;p35"/>
          <p:cNvSpPr txBox="1"/>
          <p:nvPr/>
        </p:nvSpPr>
        <p:spPr>
          <a:xfrm>
            <a:off x="2865135" y="2003367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1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389" name="Google Shape;389;p35"/>
          <p:cNvCxnSpPr/>
          <p:nvPr/>
        </p:nvCxnSpPr>
        <p:spPr>
          <a:xfrm>
            <a:off x="3738104" y="2287944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390" name="Google Shape;390;p35"/>
          <p:cNvSpPr txBox="1"/>
          <p:nvPr/>
        </p:nvSpPr>
        <p:spPr>
          <a:xfrm>
            <a:off x="5170235" y="2003367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1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391" name="Google Shape;391;p35"/>
          <p:cNvCxnSpPr/>
          <p:nvPr/>
        </p:nvCxnSpPr>
        <p:spPr>
          <a:xfrm>
            <a:off x="6043203" y="2287944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392" name="Google Shape;392;p35"/>
          <p:cNvSpPr txBox="1"/>
          <p:nvPr/>
        </p:nvSpPr>
        <p:spPr>
          <a:xfrm>
            <a:off x="7475333" y="2003367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1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cxnSp>
        <p:nvCxnSpPr>
          <p:cNvPr id="393" name="Google Shape;393;p35"/>
          <p:cNvCxnSpPr/>
          <p:nvPr/>
        </p:nvCxnSpPr>
        <p:spPr>
          <a:xfrm>
            <a:off x="8348303" y="2287944"/>
            <a:ext cx="983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oval" w="med" len="med"/>
          </a:ln>
        </p:spPr>
      </p:cxnSp>
      <p:sp>
        <p:nvSpPr>
          <p:cNvPr id="394" name="Google Shape;394;p35"/>
          <p:cNvSpPr txBox="1"/>
          <p:nvPr/>
        </p:nvSpPr>
        <p:spPr>
          <a:xfrm>
            <a:off x="9723917" y="2003367"/>
            <a:ext cx="602000" cy="56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05</a:t>
            </a:r>
            <a:endParaRPr sz="1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95" name="Google Shape;395;p35"/>
          <p:cNvSpPr>
            <a:spLocks noGrp="1"/>
          </p:cNvSpPr>
          <p:nvPr>
            <p:ph type="body" idx="13"/>
          </p:nvPr>
        </p:nvSpPr>
        <p:spPr>
          <a:xfrm>
            <a:off x="784267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6" name="Google Shape;396;p35"/>
          <p:cNvSpPr>
            <a:spLocks noGrp="1"/>
          </p:cNvSpPr>
          <p:nvPr>
            <p:ph type="body" idx="18"/>
          </p:nvPr>
        </p:nvSpPr>
        <p:spPr>
          <a:xfrm>
            <a:off x="784267" y="3752101"/>
            <a:ext cx="1688800" cy="2233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7" name="Google Shape;397;p35"/>
          <p:cNvSpPr>
            <a:spLocks noGrp="1"/>
          </p:cNvSpPr>
          <p:nvPr>
            <p:ph type="body" idx="14"/>
          </p:nvPr>
        </p:nvSpPr>
        <p:spPr>
          <a:xfrm>
            <a:off x="3032796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8" name="Google Shape;398;p35"/>
          <p:cNvSpPr>
            <a:spLocks noGrp="1"/>
          </p:cNvSpPr>
          <p:nvPr>
            <p:ph type="body" idx="23"/>
          </p:nvPr>
        </p:nvSpPr>
        <p:spPr>
          <a:xfrm>
            <a:off x="3032796" y="3752101"/>
            <a:ext cx="1688800" cy="2233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9" name="Google Shape;399;p35"/>
          <p:cNvSpPr>
            <a:spLocks noGrp="1"/>
          </p:cNvSpPr>
          <p:nvPr>
            <p:ph type="body" idx="15"/>
          </p:nvPr>
        </p:nvSpPr>
        <p:spPr>
          <a:xfrm>
            <a:off x="5337883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0" name="Google Shape;400;p35"/>
          <p:cNvSpPr>
            <a:spLocks noGrp="1"/>
          </p:cNvSpPr>
          <p:nvPr>
            <p:ph type="body" idx="24"/>
          </p:nvPr>
        </p:nvSpPr>
        <p:spPr>
          <a:xfrm>
            <a:off x="5337883" y="3752101"/>
            <a:ext cx="1688800" cy="2233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1" name="Google Shape;401;p35"/>
          <p:cNvSpPr>
            <a:spLocks noGrp="1"/>
          </p:cNvSpPr>
          <p:nvPr>
            <p:ph type="body" idx="16"/>
          </p:nvPr>
        </p:nvSpPr>
        <p:spPr>
          <a:xfrm>
            <a:off x="7642971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2" name="Google Shape;402;p35"/>
          <p:cNvSpPr>
            <a:spLocks noGrp="1"/>
          </p:cNvSpPr>
          <p:nvPr>
            <p:ph type="body" idx="25"/>
          </p:nvPr>
        </p:nvSpPr>
        <p:spPr>
          <a:xfrm>
            <a:off x="7642971" y="3752101"/>
            <a:ext cx="1688800" cy="2233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3" name="Google Shape;403;p35"/>
          <p:cNvSpPr>
            <a:spLocks noGrp="1"/>
          </p:cNvSpPr>
          <p:nvPr>
            <p:ph type="body" idx="17"/>
          </p:nvPr>
        </p:nvSpPr>
        <p:spPr>
          <a:xfrm>
            <a:off x="9891500" y="2789667"/>
            <a:ext cx="1688800" cy="81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4" name="Google Shape;404;p35"/>
          <p:cNvSpPr>
            <a:spLocks noGrp="1"/>
          </p:cNvSpPr>
          <p:nvPr>
            <p:ph type="body" idx="26"/>
          </p:nvPr>
        </p:nvSpPr>
        <p:spPr>
          <a:xfrm>
            <a:off x="9891500" y="3752101"/>
            <a:ext cx="1688800" cy="22332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5" name="Google Shape;405;p35"/>
          <p:cNvSpPr>
            <a:spLocks noGrp="1"/>
          </p:cNvSpPr>
          <p:nvPr>
            <p:ph type="title"/>
          </p:nvPr>
        </p:nvSpPr>
        <p:spPr>
          <a:xfrm>
            <a:off x="484200" y="611633"/>
            <a:ext cx="1122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2">
  <p:cSld name="CUSTOM_23">
    <p:bg>
      <p:bgPr>
        <a:solidFill>
          <a:schemeClr val="accent2"/>
        </a:solidFill>
        <a:effectLst/>
      </p:bgPr>
    </p:bg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36"/>
          <p:cNvSpPr/>
          <p:nvPr/>
        </p:nvSpPr>
        <p:spPr>
          <a:xfrm>
            <a:off x="1267852" y="1542049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8" name="Google Shape;408;p36"/>
          <p:cNvSpPr>
            <a:spLocks noGrp="1"/>
          </p:cNvSpPr>
          <p:nvPr>
            <p:ph type="body" idx="13"/>
          </p:nvPr>
        </p:nvSpPr>
        <p:spPr>
          <a:xfrm>
            <a:off x="777067" y="2679284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9" name="Google Shape;409;p36"/>
          <p:cNvSpPr>
            <a:spLocks noGrp="1"/>
          </p:cNvSpPr>
          <p:nvPr>
            <p:ph type="body" idx="16"/>
          </p:nvPr>
        </p:nvSpPr>
        <p:spPr>
          <a:xfrm>
            <a:off x="777067" y="3394884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0" name="Google Shape;410;p36"/>
          <p:cNvSpPr/>
          <p:nvPr/>
        </p:nvSpPr>
        <p:spPr>
          <a:xfrm>
            <a:off x="3450419" y="2679316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1" name="Google Shape;411;p36"/>
          <p:cNvSpPr>
            <a:spLocks noGrp="1"/>
          </p:cNvSpPr>
          <p:nvPr>
            <p:ph type="body" idx="23"/>
          </p:nvPr>
        </p:nvSpPr>
        <p:spPr>
          <a:xfrm>
            <a:off x="2959633" y="38165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2" name="Google Shape;412;p36"/>
          <p:cNvSpPr>
            <a:spLocks noGrp="1"/>
          </p:cNvSpPr>
          <p:nvPr>
            <p:ph type="body" idx="25"/>
          </p:nvPr>
        </p:nvSpPr>
        <p:spPr>
          <a:xfrm>
            <a:off x="2959633" y="45321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3" name="Google Shape;413;p36"/>
          <p:cNvSpPr/>
          <p:nvPr/>
        </p:nvSpPr>
        <p:spPr>
          <a:xfrm>
            <a:off x="5632985" y="1542049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4" name="Google Shape;414;p36"/>
          <p:cNvSpPr>
            <a:spLocks noGrp="1"/>
          </p:cNvSpPr>
          <p:nvPr>
            <p:ph type="body" idx="14"/>
          </p:nvPr>
        </p:nvSpPr>
        <p:spPr>
          <a:xfrm>
            <a:off x="5142200" y="2679284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5" name="Google Shape;415;p36"/>
          <p:cNvSpPr>
            <a:spLocks noGrp="1"/>
          </p:cNvSpPr>
          <p:nvPr>
            <p:ph type="body" idx="17"/>
          </p:nvPr>
        </p:nvSpPr>
        <p:spPr>
          <a:xfrm>
            <a:off x="5142200" y="3394884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6" name="Google Shape;416;p36"/>
          <p:cNvSpPr/>
          <p:nvPr/>
        </p:nvSpPr>
        <p:spPr>
          <a:xfrm>
            <a:off x="7815552" y="2679316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" name="Google Shape;417;p36"/>
          <p:cNvSpPr>
            <a:spLocks noGrp="1"/>
          </p:cNvSpPr>
          <p:nvPr>
            <p:ph type="body" idx="24"/>
          </p:nvPr>
        </p:nvSpPr>
        <p:spPr>
          <a:xfrm>
            <a:off x="7324767" y="38165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8" name="Google Shape;418;p36"/>
          <p:cNvSpPr>
            <a:spLocks noGrp="1"/>
          </p:cNvSpPr>
          <p:nvPr>
            <p:ph type="body" idx="26"/>
          </p:nvPr>
        </p:nvSpPr>
        <p:spPr>
          <a:xfrm>
            <a:off x="7324767" y="45321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9" name="Google Shape;419;p36"/>
          <p:cNvSpPr/>
          <p:nvPr/>
        </p:nvSpPr>
        <p:spPr>
          <a:xfrm>
            <a:off x="9998119" y="1542816"/>
            <a:ext cx="949600" cy="949600"/>
          </a:xfrm>
          <a:prstGeom prst="roundRect">
            <a:avLst>
              <a:gd name="adj" fmla="val 2275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" name="Google Shape;420;p36"/>
          <p:cNvSpPr>
            <a:spLocks noGrp="1"/>
          </p:cNvSpPr>
          <p:nvPr>
            <p:ph type="body" idx="15"/>
          </p:nvPr>
        </p:nvSpPr>
        <p:spPr>
          <a:xfrm>
            <a:off x="9507333" y="2680051"/>
            <a:ext cx="1931200" cy="71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1" name="Google Shape;421;p36"/>
          <p:cNvSpPr>
            <a:spLocks noGrp="1"/>
          </p:cNvSpPr>
          <p:nvPr>
            <p:ph type="body" idx="18"/>
          </p:nvPr>
        </p:nvSpPr>
        <p:spPr>
          <a:xfrm>
            <a:off x="9507333" y="3395651"/>
            <a:ext cx="1931200" cy="182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2" name="Google Shape;422;p36"/>
          <p:cNvSpPr>
            <a:spLocks noGrp="1"/>
          </p:cNvSpPr>
          <p:nvPr>
            <p:ph type="title"/>
          </p:nvPr>
        </p:nvSpPr>
        <p:spPr>
          <a:xfrm>
            <a:off x="484200" y="435300"/>
            <a:ext cx="1122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23" name="Google Shape;423;p36"/>
          <p:cNvSpPr txBox="1"/>
          <p:nvPr/>
        </p:nvSpPr>
        <p:spPr>
          <a:xfrm>
            <a:off x="1451063" y="174124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4" name="Google Shape;424;p36"/>
          <p:cNvSpPr txBox="1"/>
          <p:nvPr/>
        </p:nvSpPr>
        <p:spPr>
          <a:xfrm>
            <a:off x="3633629" y="2878509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5" name="Google Shape;425;p36"/>
          <p:cNvSpPr txBox="1"/>
          <p:nvPr/>
        </p:nvSpPr>
        <p:spPr>
          <a:xfrm>
            <a:off x="5816196" y="1741243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6" name="Google Shape;426;p36"/>
          <p:cNvSpPr txBox="1"/>
          <p:nvPr/>
        </p:nvSpPr>
        <p:spPr>
          <a:xfrm>
            <a:off x="7998763" y="2878509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7" name="Google Shape;427;p36"/>
          <p:cNvSpPr txBox="1"/>
          <p:nvPr/>
        </p:nvSpPr>
        <p:spPr>
          <a:xfrm>
            <a:off x="10181329" y="1742009"/>
            <a:ext cx="583200" cy="5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05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8" name="Google Shape;428;p36"/>
          <p:cNvSpPr/>
          <p:nvPr/>
        </p:nvSpPr>
        <p:spPr>
          <a:xfrm rot="5400000">
            <a:off x="3891433" y="1029500"/>
            <a:ext cx="67600" cy="19844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29" name="Google Shape;429;p36"/>
          <p:cNvSpPr/>
          <p:nvPr/>
        </p:nvSpPr>
        <p:spPr>
          <a:xfrm rot="5400000">
            <a:off x="8256567" y="1029500"/>
            <a:ext cx="67600" cy="19844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3">
  <p:cSld name="CUSTOM_24"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37"/>
          <p:cNvSpPr/>
          <p:nvPr/>
        </p:nvSpPr>
        <p:spPr>
          <a:xfrm>
            <a:off x="467111" y="106305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2" name="Google Shape;432;p37"/>
          <p:cNvSpPr/>
          <p:nvPr/>
        </p:nvSpPr>
        <p:spPr>
          <a:xfrm>
            <a:off x="2602520" y="616084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3" name="Google Shape;433;p37"/>
          <p:cNvSpPr>
            <a:spLocks noGrp="1"/>
          </p:cNvSpPr>
          <p:nvPr>
            <p:ph type="body" idx="13"/>
          </p:nvPr>
        </p:nvSpPr>
        <p:spPr>
          <a:xfrm>
            <a:off x="590535" y="1482677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4" name="Google Shape;434;p37"/>
          <p:cNvSpPr>
            <a:spLocks noGrp="1"/>
          </p:cNvSpPr>
          <p:nvPr>
            <p:ph type="body" idx="16"/>
          </p:nvPr>
        </p:nvSpPr>
        <p:spPr>
          <a:xfrm>
            <a:off x="590535" y="2220952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5" name="Google Shape;435;p37"/>
          <p:cNvSpPr/>
          <p:nvPr/>
        </p:nvSpPr>
        <p:spPr>
          <a:xfrm>
            <a:off x="4075091" y="1063051"/>
            <a:ext cx="3172000" cy="2164000"/>
          </a:xfrm>
          <a:prstGeom prst="roundRect">
            <a:avLst>
              <a:gd name="adj" fmla="val 7462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6" name="Google Shape;436;p37"/>
          <p:cNvSpPr/>
          <p:nvPr/>
        </p:nvSpPr>
        <p:spPr>
          <a:xfrm>
            <a:off x="6210500" y="616084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7" name="Google Shape;437;p37"/>
          <p:cNvSpPr>
            <a:spLocks noGrp="1"/>
          </p:cNvSpPr>
          <p:nvPr>
            <p:ph type="body" idx="14"/>
          </p:nvPr>
        </p:nvSpPr>
        <p:spPr>
          <a:xfrm>
            <a:off x="4198515" y="1482677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8" name="Google Shape;438;p37"/>
          <p:cNvSpPr>
            <a:spLocks noGrp="1"/>
          </p:cNvSpPr>
          <p:nvPr>
            <p:ph type="body" idx="17"/>
          </p:nvPr>
        </p:nvSpPr>
        <p:spPr>
          <a:xfrm>
            <a:off x="4198515" y="2220952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39" name="Google Shape;439;p37"/>
          <p:cNvSpPr/>
          <p:nvPr/>
        </p:nvSpPr>
        <p:spPr>
          <a:xfrm>
            <a:off x="7683071" y="1063051"/>
            <a:ext cx="3172000" cy="2164000"/>
          </a:xfrm>
          <a:prstGeom prst="roundRect">
            <a:avLst>
              <a:gd name="adj" fmla="val 6951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p37"/>
          <p:cNvSpPr/>
          <p:nvPr/>
        </p:nvSpPr>
        <p:spPr>
          <a:xfrm>
            <a:off x="9818480" y="616084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1" name="Google Shape;441;p37"/>
          <p:cNvSpPr>
            <a:spLocks noGrp="1"/>
          </p:cNvSpPr>
          <p:nvPr>
            <p:ph type="body" idx="15"/>
          </p:nvPr>
        </p:nvSpPr>
        <p:spPr>
          <a:xfrm>
            <a:off x="7806495" y="1482677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2" name="Google Shape;442;p37"/>
          <p:cNvSpPr>
            <a:spLocks noGrp="1"/>
          </p:cNvSpPr>
          <p:nvPr>
            <p:ph type="body" idx="18"/>
          </p:nvPr>
        </p:nvSpPr>
        <p:spPr>
          <a:xfrm>
            <a:off x="7806495" y="2220952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3" name="Google Shape;443;p37"/>
          <p:cNvSpPr/>
          <p:nvPr/>
        </p:nvSpPr>
        <p:spPr>
          <a:xfrm>
            <a:off x="4807384" y="4077915"/>
            <a:ext cx="3172000" cy="2164000"/>
          </a:xfrm>
          <a:prstGeom prst="roundRect">
            <a:avLst>
              <a:gd name="adj" fmla="val 689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p37"/>
          <p:cNvSpPr/>
          <p:nvPr/>
        </p:nvSpPr>
        <p:spPr>
          <a:xfrm>
            <a:off x="6942793" y="3630948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5" name="Google Shape;445;p37"/>
          <p:cNvSpPr>
            <a:spLocks noGrp="1"/>
          </p:cNvSpPr>
          <p:nvPr>
            <p:ph type="body" idx="23"/>
          </p:nvPr>
        </p:nvSpPr>
        <p:spPr>
          <a:xfrm>
            <a:off x="4930808" y="4497541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6" name="Google Shape;446;p37"/>
          <p:cNvSpPr>
            <a:spLocks noGrp="1"/>
          </p:cNvSpPr>
          <p:nvPr>
            <p:ph type="body" idx="25"/>
          </p:nvPr>
        </p:nvSpPr>
        <p:spPr>
          <a:xfrm>
            <a:off x="4930808" y="5235816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47" name="Google Shape;447;p37"/>
          <p:cNvSpPr/>
          <p:nvPr/>
        </p:nvSpPr>
        <p:spPr>
          <a:xfrm>
            <a:off x="8552884" y="4077915"/>
            <a:ext cx="3172000" cy="2164000"/>
          </a:xfrm>
          <a:prstGeom prst="roundRect">
            <a:avLst>
              <a:gd name="adj" fmla="val 7925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8" name="Google Shape;448;p37"/>
          <p:cNvSpPr/>
          <p:nvPr/>
        </p:nvSpPr>
        <p:spPr>
          <a:xfrm>
            <a:off x="10688293" y="3630948"/>
            <a:ext cx="814000" cy="814000"/>
          </a:xfrm>
          <a:prstGeom prst="roundRect">
            <a:avLst>
              <a:gd name="adj" fmla="val 22758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9" name="Google Shape;449;p37"/>
          <p:cNvSpPr>
            <a:spLocks noGrp="1"/>
          </p:cNvSpPr>
          <p:nvPr>
            <p:ph type="body" idx="24"/>
          </p:nvPr>
        </p:nvSpPr>
        <p:spPr>
          <a:xfrm>
            <a:off x="8676308" y="4497541"/>
            <a:ext cx="2770400" cy="68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0" name="Google Shape;450;p37"/>
          <p:cNvSpPr>
            <a:spLocks noGrp="1"/>
          </p:cNvSpPr>
          <p:nvPr>
            <p:ph type="body" idx="26"/>
          </p:nvPr>
        </p:nvSpPr>
        <p:spPr>
          <a:xfrm>
            <a:off x="8676308" y="5235816"/>
            <a:ext cx="2770400" cy="8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1" name="Google Shape;451;p37"/>
          <p:cNvSpPr>
            <a:spLocks noGrp="1"/>
          </p:cNvSpPr>
          <p:nvPr>
            <p:ph type="title"/>
          </p:nvPr>
        </p:nvSpPr>
        <p:spPr>
          <a:xfrm>
            <a:off x="329033" y="4463117"/>
            <a:ext cx="4042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2" name="Google Shape;452;p37"/>
          <p:cNvSpPr txBox="1"/>
          <p:nvPr/>
        </p:nvSpPr>
        <p:spPr>
          <a:xfrm>
            <a:off x="2759569" y="786833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3" name="Google Shape;453;p37"/>
          <p:cNvSpPr txBox="1"/>
          <p:nvPr/>
        </p:nvSpPr>
        <p:spPr>
          <a:xfrm>
            <a:off x="6367549" y="786833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4" name="Google Shape;454;p37"/>
          <p:cNvSpPr txBox="1"/>
          <p:nvPr/>
        </p:nvSpPr>
        <p:spPr>
          <a:xfrm>
            <a:off x="9975529" y="786833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5" name="Google Shape;455;p37"/>
          <p:cNvSpPr txBox="1"/>
          <p:nvPr/>
        </p:nvSpPr>
        <p:spPr>
          <a:xfrm>
            <a:off x="7099843" y="3801699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56" name="Google Shape;456;p37"/>
          <p:cNvSpPr txBox="1"/>
          <p:nvPr/>
        </p:nvSpPr>
        <p:spPr>
          <a:xfrm>
            <a:off x="10845343" y="3801699"/>
            <a:ext cx="500000" cy="4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05</a:t>
            </a:r>
            <a:endParaRPr sz="20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1">
  <p:cSld name="CUSTOM_26"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38"/>
          <p:cNvSpPr>
            <a:spLocks noGrp="1"/>
          </p:cNvSpPr>
          <p:nvPr>
            <p:ph type="title"/>
          </p:nvPr>
        </p:nvSpPr>
        <p:spPr>
          <a:xfrm>
            <a:off x="527167" y="1420211"/>
            <a:ext cx="5972000" cy="116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9" name="Google Shape;459;p38"/>
          <p:cNvSpPr/>
          <p:nvPr/>
        </p:nvSpPr>
        <p:spPr>
          <a:xfrm>
            <a:off x="7145100" y="914600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0" name="Google Shape;460;p38"/>
          <p:cNvSpPr/>
          <p:nvPr/>
        </p:nvSpPr>
        <p:spPr>
          <a:xfrm>
            <a:off x="7145167" y="23935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1" name="Google Shape;461;p38"/>
          <p:cNvSpPr/>
          <p:nvPr/>
        </p:nvSpPr>
        <p:spPr>
          <a:xfrm>
            <a:off x="7145233" y="387251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2" name="Google Shape;462;p38"/>
          <p:cNvSpPr/>
          <p:nvPr/>
        </p:nvSpPr>
        <p:spPr>
          <a:xfrm>
            <a:off x="7145100" y="5351484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3" name="Google Shape;463;p38"/>
          <p:cNvSpPr>
            <a:spLocks noGrp="1"/>
          </p:cNvSpPr>
          <p:nvPr>
            <p:ph type="body" idx="13"/>
          </p:nvPr>
        </p:nvSpPr>
        <p:spPr>
          <a:xfrm>
            <a:off x="8038767" y="756400"/>
            <a:ext cx="31920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4" name="Google Shape;464;p38"/>
          <p:cNvSpPr>
            <a:spLocks noGrp="1"/>
          </p:cNvSpPr>
          <p:nvPr>
            <p:ph type="body" idx="14"/>
          </p:nvPr>
        </p:nvSpPr>
        <p:spPr>
          <a:xfrm>
            <a:off x="8038805" y="2235371"/>
            <a:ext cx="31920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5" name="Google Shape;465;p38"/>
          <p:cNvSpPr>
            <a:spLocks noGrp="1"/>
          </p:cNvSpPr>
          <p:nvPr>
            <p:ph type="body" idx="15"/>
          </p:nvPr>
        </p:nvSpPr>
        <p:spPr>
          <a:xfrm>
            <a:off x="8038845" y="3714325"/>
            <a:ext cx="31920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6" name="Google Shape;466;p38"/>
          <p:cNvSpPr>
            <a:spLocks noGrp="1"/>
          </p:cNvSpPr>
          <p:nvPr>
            <p:ph type="body" idx="16"/>
          </p:nvPr>
        </p:nvSpPr>
        <p:spPr>
          <a:xfrm>
            <a:off x="8038767" y="5193297"/>
            <a:ext cx="31920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7" name="Google Shape;467;p38"/>
          <p:cNvSpPr/>
          <p:nvPr/>
        </p:nvSpPr>
        <p:spPr>
          <a:xfrm rot="5400000">
            <a:off x="3459367" y="-23800"/>
            <a:ext cx="107600" cy="1984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8" name="Google Shape;468;p38"/>
          <p:cNvSpPr txBox="1"/>
          <p:nvPr/>
        </p:nvSpPr>
        <p:spPr>
          <a:xfrm>
            <a:off x="7116402" y="9145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4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69" name="Google Shape;469;p38"/>
          <p:cNvSpPr txBox="1"/>
          <p:nvPr/>
        </p:nvSpPr>
        <p:spPr>
          <a:xfrm>
            <a:off x="7116402" y="23935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4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0" name="Google Shape;470;p38"/>
          <p:cNvSpPr txBox="1"/>
          <p:nvPr/>
        </p:nvSpPr>
        <p:spPr>
          <a:xfrm>
            <a:off x="7116402" y="3872532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4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1" name="Google Shape;471;p38"/>
          <p:cNvSpPr txBox="1"/>
          <p:nvPr/>
        </p:nvSpPr>
        <p:spPr>
          <a:xfrm>
            <a:off x="7116402" y="53514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D</a:t>
            </a:r>
            <a:endParaRPr sz="24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2">
  <p:cSld name="CUSTOM_27">
    <p:spTree>
      <p:nvGrpSpPr>
        <p:cNvPr id="1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39"/>
          <p:cNvSpPr/>
          <p:nvPr/>
        </p:nvSpPr>
        <p:spPr>
          <a:xfrm>
            <a:off x="7200567" y="462533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4" name="Google Shape;474;p39"/>
          <p:cNvSpPr/>
          <p:nvPr/>
        </p:nvSpPr>
        <p:spPr>
          <a:xfrm>
            <a:off x="7402517" y="727933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5" name="Google Shape;475;p39"/>
          <p:cNvSpPr>
            <a:spLocks noGrp="1"/>
          </p:cNvSpPr>
          <p:nvPr>
            <p:ph type="body" idx="13"/>
          </p:nvPr>
        </p:nvSpPr>
        <p:spPr>
          <a:xfrm>
            <a:off x="8424217" y="616751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6" name="Google Shape;476;p39"/>
          <p:cNvSpPr/>
          <p:nvPr/>
        </p:nvSpPr>
        <p:spPr>
          <a:xfrm>
            <a:off x="7200567" y="1934567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7" name="Google Shape;477;p39"/>
          <p:cNvSpPr/>
          <p:nvPr/>
        </p:nvSpPr>
        <p:spPr>
          <a:xfrm>
            <a:off x="7402517" y="2199967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8" name="Google Shape;478;p39"/>
          <p:cNvSpPr/>
          <p:nvPr/>
        </p:nvSpPr>
        <p:spPr>
          <a:xfrm>
            <a:off x="7200567" y="3516800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79" name="Google Shape;479;p39"/>
          <p:cNvSpPr/>
          <p:nvPr/>
        </p:nvSpPr>
        <p:spPr>
          <a:xfrm>
            <a:off x="7402517" y="3782200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0" name="Google Shape;480;p39"/>
          <p:cNvSpPr/>
          <p:nvPr/>
        </p:nvSpPr>
        <p:spPr>
          <a:xfrm>
            <a:off x="7200567" y="5099033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1" name="Google Shape;481;p39"/>
          <p:cNvSpPr/>
          <p:nvPr/>
        </p:nvSpPr>
        <p:spPr>
          <a:xfrm>
            <a:off x="7402517" y="5364433"/>
            <a:ext cx="765600" cy="765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2" name="Google Shape;482;p39"/>
          <p:cNvSpPr/>
          <p:nvPr/>
        </p:nvSpPr>
        <p:spPr>
          <a:xfrm>
            <a:off x="-697933" y="167"/>
            <a:ext cx="7093200" cy="6858000"/>
          </a:xfrm>
          <a:prstGeom prst="roundRect">
            <a:avLst>
              <a:gd name="adj" fmla="val 4378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3" name="Google Shape;483;p39"/>
          <p:cNvSpPr>
            <a:spLocks noGrp="1"/>
          </p:cNvSpPr>
          <p:nvPr>
            <p:ph type="title"/>
          </p:nvPr>
        </p:nvSpPr>
        <p:spPr>
          <a:xfrm>
            <a:off x="687500" y="3064367"/>
            <a:ext cx="5009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accent1"/>
                </a:solidFill>
              </a:defRPr>
            </a:lvl2pPr>
            <a:lvl3pPr algn="ctr">
              <a:defRPr>
                <a:solidFill>
                  <a:schemeClr val="accent1"/>
                </a:solidFill>
              </a:defRPr>
            </a:lvl3pPr>
            <a:lvl4pPr algn="ctr">
              <a:defRPr>
                <a:solidFill>
                  <a:schemeClr val="accent1"/>
                </a:solidFill>
              </a:defRPr>
            </a:lvl4pPr>
            <a:lvl5pPr algn="ctr">
              <a:defRPr>
                <a:solidFill>
                  <a:schemeClr val="accent1"/>
                </a:solidFill>
              </a:defRPr>
            </a:lvl5pPr>
            <a:lvl6pPr algn="ctr">
              <a:defRPr>
                <a:solidFill>
                  <a:schemeClr val="accent1"/>
                </a:solidFill>
              </a:defRPr>
            </a:lvl6pPr>
            <a:lvl7pPr algn="ctr">
              <a:defRPr>
                <a:solidFill>
                  <a:schemeClr val="accent1"/>
                </a:solidFill>
              </a:defRPr>
            </a:lvl7pPr>
            <a:lvl8pPr algn="ctr">
              <a:defRPr>
                <a:solidFill>
                  <a:schemeClr val="accent1"/>
                </a:solidFill>
              </a:defRPr>
            </a:lvl8pPr>
            <a:lvl9pPr algn="ctr">
              <a:defRPr>
                <a:solidFill>
                  <a:schemeClr val="accen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84" name="Google Shape;484;p39"/>
          <p:cNvSpPr>
            <a:spLocks noGrp="1"/>
          </p:cNvSpPr>
          <p:nvPr>
            <p:ph type="body" idx="14"/>
          </p:nvPr>
        </p:nvSpPr>
        <p:spPr>
          <a:xfrm>
            <a:off x="8424217" y="2066784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5" name="Google Shape;485;p39"/>
          <p:cNvSpPr>
            <a:spLocks noGrp="1"/>
          </p:cNvSpPr>
          <p:nvPr>
            <p:ph type="body" idx="15"/>
          </p:nvPr>
        </p:nvSpPr>
        <p:spPr>
          <a:xfrm>
            <a:off x="8424217" y="3671217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6" name="Google Shape;486;p39"/>
          <p:cNvSpPr>
            <a:spLocks noGrp="1"/>
          </p:cNvSpPr>
          <p:nvPr>
            <p:ph type="body" idx="16"/>
          </p:nvPr>
        </p:nvSpPr>
        <p:spPr>
          <a:xfrm>
            <a:off x="8424217" y="5253251"/>
            <a:ext cx="3052800" cy="98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7" name="Google Shape;487;p39"/>
          <p:cNvSpPr txBox="1"/>
          <p:nvPr/>
        </p:nvSpPr>
        <p:spPr>
          <a:xfrm>
            <a:off x="7482933" y="808332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8" name="Google Shape;488;p39"/>
          <p:cNvSpPr txBox="1"/>
          <p:nvPr/>
        </p:nvSpPr>
        <p:spPr>
          <a:xfrm>
            <a:off x="7482933" y="22581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89" name="Google Shape;489;p39"/>
          <p:cNvSpPr txBox="1"/>
          <p:nvPr/>
        </p:nvSpPr>
        <p:spPr>
          <a:xfrm>
            <a:off x="7482933" y="38625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0" name="Google Shape;490;p39"/>
          <p:cNvSpPr txBox="1"/>
          <p:nvPr/>
        </p:nvSpPr>
        <p:spPr>
          <a:xfrm>
            <a:off x="7482933" y="54669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D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1">
  <p:cSld name="CUSTOM_28">
    <p:bg>
      <p:bgPr>
        <a:solidFill>
          <a:schemeClr val="accent2"/>
        </a:solidFill>
        <a:effectLst/>
      </p:bgPr>
    </p:bg>
    <p:spTree>
      <p:nvGrpSpPr>
        <p:cNvPr id="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40"/>
          <p:cNvSpPr/>
          <p:nvPr/>
        </p:nvSpPr>
        <p:spPr>
          <a:xfrm>
            <a:off x="3865933" y="2281284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3" name="Google Shape;493;p40"/>
          <p:cNvSpPr/>
          <p:nvPr/>
        </p:nvSpPr>
        <p:spPr>
          <a:xfrm>
            <a:off x="3865933" y="3667317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4" name="Google Shape;494;p40"/>
          <p:cNvSpPr/>
          <p:nvPr/>
        </p:nvSpPr>
        <p:spPr>
          <a:xfrm>
            <a:off x="3875133" y="5053351"/>
            <a:ext cx="4478400" cy="1296400"/>
          </a:xfrm>
          <a:prstGeom prst="roundRect">
            <a:avLst>
              <a:gd name="adj" fmla="val 1428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5" name="Google Shape;495;p40"/>
          <p:cNvSpPr>
            <a:spLocks noGrp="1"/>
          </p:cNvSpPr>
          <p:nvPr>
            <p:ph type="title"/>
          </p:nvPr>
        </p:nvSpPr>
        <p:spPr>
          <a:xfrm>
            <a:off x="2522633" y="664333"/>
            <a:ext cx="7146800" cy="116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96" name="Google Shape;496;p40"/>
          <p:cNvSpPr>
            <a:spLocks noGrp="1"/>
          </p:cNvSpPr>
          <p:nvPr>
            <p:ph type="body" idx="13"/>
          </p:nvPr>
        </p:nvSpPr>
        <p:spPr>
          <a:xfrm>
            <a:off x="5057389" y="2495167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7" name="Google Shape;497;p40"/>
          <p:cNvSpPr/>
          <p:nvPr/>
        </p:nvSpPr>
        <p:spPr>
          <a:xfrm>
            <a:off x="4149067" y="2653351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498" name="Google Shape;498;p40"/>
          <p:cNvSpPr>
            <a:spLocks noGrp="1"/>
          </p:cNvSpPr>
          <p:nvPr>
            <p:ph type="body" idx="14"/>
          </p:nvPr>
        </p:nvSpPr>
        <p:spPr>
          <a:xfrm>
            <a:off x="5052481" y="3868056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9" name="Google Shape;499;p40"/>
          <p:cNvSpPr/>
          <p:nvPr/>
        </p:nvSpPr>
        <p:spPr>
          <a:xfrm>
            <a:off x="4139867" y="4026233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0" name="Google Shape;500;p40"/>
          <p:cNvSpPr>
            <a:spLocks noGrp="1"/>
          </p:cNvSpPr>
          <p:nvPr>
            <p:ph type="body" idx="15"/>
          </p:nvPr>
        </p:nvSpPr>
        <p:spPr>
          <a:xfrm>
            <a:off x="5048000" y="5240963"/>
            <a:ext cx="30436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1" name="Google Shape;501;p40"/>
          <p:cNvSpPr/>
          <p:nvPr/>
        </p:nvSpPr>
        <p:spPr>
          <a:xfrm>
            <a:off x="4131467" y="5399133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2" name="Google Shape;502;p40"/>
          <p:cNvSpPr txBox="1"/>
          <p:nvPr/>
        </p:nvSpPr>
        <p:spPr>
          <a:xfrm>
            <a:off x="4149067" y="2653332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3" name="Google Shape;503;p40"/>
          <p:cNvSpPr txBox="1"/>
          <p:nvPr/>
        </p:nvSpPr>
        <p:spPr>
          <a:xfrm>
            <a:off x="4149067" y="4013132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4" name="Google Shape;504;p40"/>
          <p:cNvSpPr txBox="1"/>
          <p:nvPr/>
        </p:nvSpPr>
        <p:spPr>
          <a:xfrm>
            <a:off x="4139867" y="53728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2">
  <p:cSld name="CUSTOM_41">
    <p:spTree>
      <p:nvGrpSpPr>
        <p:cNvPr id="1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41"/>
          <p:cNvSpPr/>
          <p:nvPr/>
        </p:nvSpPr>
        <p:spPr>
          <a:xfrm>
            <a:off x="6302100" y="342833"/>
            <a:ext cx="4997600" cy="6170800"/>
          </a:xfrm>
          <a:prstGeom prst="roundRect">
            <a:avLst>
              <a:gd name="adj" fmla="val 547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7" name="Google Shape;507;p41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8" name="Google Shape;508;p41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09" name="Google Shape;509;p41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0" name="Google Shape;510;p41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1" name="Google Shape;511;p41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2" name="Google Shape;512;p41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3" name="Google Shape;513;p41"/>
          <p:cNvSpPr>
            <a:spLocks noGrp="1"/>
          </p:cNvSpPr>
          <p:nvPr>
            <p:ph type="title"/>
          </p:nvPr>
        </p:nvSpPr>
        <p:spPr>
          <a:xfrm>
            <a:off x="580433" y="3051033"/>
            <a:ext cx="521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14" name="Google Shape;514;p41"/>
          <p:cNvSpPr>
            <a:spLocks noGrp="1"/>
          </p:cNvSpPr>
          <p:nvPr>
            <p:ph type="body" idx="13"/>
          </p:nvPr>
        </p:nvSpPr>
        <p:spPr>
          <a:xfrm>
            <a:off x="7919365" y="998767"/>
            <a:ext cx="2813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5" name="Google Shape;515;p41"/>
          <p:cNvSpPr>
            <a:spLocks noGrp="1"/>
          </p:cNvSpPr>
          <p:nvPr>
            <p:ph type="body" idx="14"/>
          </p:nvPr>
        </p:nvSpPr>
        <p:spPr>
          <a:xfrm>
            <a:off x="7919365" y="2974067"/>
            <a:ext cx="2813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6" name="Google Shape;516;p41"/>
          <p:cNvSpPr>
            <a:spLocks noGrp="1"/>
          </p:cNvSpPr>
          <p:nvPr>
            <p:ph type="body" idx="15"/>
          </p:nvPr>
        </p:nvSpPr>
        <p:spPr>
          <a:xfrm>
            <a:off x="7919365" y="4949367"/>
            <a:ext cx="28132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7" name="Google Shape;517;p41"/>
          <p:cNvSpPr txBox="1"/>
          <p:nvPr/>
        </p:nvSpPr>
        <p:spPr>
          <a:xfrm>
            <a:off x="6930433" y="11569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8" name="Google Shape;518;p41"/>
          <p:cNvSpPr txBox="1"/>
          <p:nvPr/>
        </p:nvSpPr>
        <p:spPr>
          <a:xfrm>
            <a:off x="6930433" y="31322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19" name="Google Shape;519;p41"/>
          <p:cNvSpPr txBox="1"/>
          <p:nvPr/>
        </p:nvSpPr>
        <p:spPr>
          <a:xfrm>
            <a:off x="6930433" y="51075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1">
  <p:cSld name="CUSTOM_30">
    <p:spTree>
      <p:nvGrpSpPr>
        <p:cNvPr id="1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p42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" name="Google Shape;522;p42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accent2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3" name="Google Shape;523;p42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4" name="Google Shape;524;p42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5" name="Google Shape;525;p42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6" name="Google Shape;526;p42"/>
          <p:cNvSpPr>
            <a:spLocks noGrp="1"/>
          </p:cNvSpPr>
          <p:nvPr>
            <p:ph type="body" idx="13"/>
          </p:nvPr>
        </p:nvSpPr>
        <p:spPr>
          <a:xfrm>
            <a:off x="2048684" y="3907867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7" name="Google Shape;527;p42"/>
          <p:cNvSpPr>
            <a:spLocks noGrp="1"/>
          </p:cNvSpPr>
          <p:nvPr>
            <p:ph type="body" idx="14"/>
          </p:nvPr>
        </p:nvSpPr>
        <p:spPr>
          <a:xfrm>
            <a:off x="6729451" y="3907867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8" name="Google Shape;528;p42"/>
          <p:cNvSpPr txBox="1"/>
          <p:nvPr/>
        </p:nvSpPr>
        <p:spPr>
          <a:xfrm>
            <a:off x="3446500" y="31821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29" name="Google Shape;529;p42"/>
          <p:cNvSpPr txBox="1"/>
          <p:nvPr/>
        </p:nvSpPr>
        <p:spPr>
          <a:xfrm>
            <a:off x="8134000" y="31821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2">
  <p:cSld name="CUSTOM_31">
    <p:bg>
      <p:bgPr>
        <a:solidFill>
          <a:schemeClr val="accent2"/>
        </a:solidFill>
        <a:effectLst/>
      </p:bgPr>
    </p:bg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p43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2" name="Google Shape;532;p43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3" name="Google Shape;533;p43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4" name="Google Shape;534;p43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5" name="Google Shape;535;p43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36" name="Google Shape;536;p43"/>
          <p:cNvSpPr>
            <a:spLocks noGrp="1"/>
          </p:cNvSpPr>
          <p:nvPr>
            <p:ph type="body" idx="13"/>
          </p:nvPr>
        </p:nvSpPr>
        <p:spPr>
          <a:xfrm>
            <a:off x="2055401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7" name="Google Shape;537;p43"/>
          <p:cNvSpPr>
            <a:spLocks noGrp="1"/>
          </p:cNvSpPr>
          <p:nvPr>
            <p:ph type="body" idx="14"/>
          </p:nvPr>
        </p:nvSpPr>
        <p:spPr>
          <a:xfrm>
            <a:off x="6736168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8" name="Google Shape;538;p43"/>
          <p:cNvSpPr txBox="1"/>
          <p:nvPr/>
        </p:nvSpPr>
        <p:spPr>
          <a:xfrm>
            <a:off x="3446500" y="31821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39" name="Google Shape;539;p43"/>
          <p:cNvSpPr txBox="1"/>
          <p:nvPr/>
        </p:nvSpPr>
        <p:spPr>
          <a:xfrm>
            <a:off x="8133967" y="31821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l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l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1">
  <p:cSld name="CUSTOM_32"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44"/>
          <p:cNvSpPr/>
          <p:nvPr/>
        </p:nvSpPr>
        <p:spPr>
          <a:xfrm>
            <a:off x="5852033" y="167"/>
            <a:ext cx="9324400" cy="6858000"/>
          </a:xfrm>
          <a:prstGeom prst="roundRect">
            <a:avLst>
              <a:gd name="adj" fmla="val 547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2" name="Google Shape;542;p44"/>
          <p:cNvSpPr/>
          <p:nvPr/>
        </p:nvSpPr>
        <p:spPr>
          <a:xfrm>
            <a:off x="6536800" y="3505100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3" name="Google Shape;543;p44"/>
          <p:cNvSpPr>
            <a:spLocks noGrp="1"/>
          </p:cNvSpPr>
          <p:nvPr>
            <p:ph type="title"/>
          </p:nvPr>
        </p:nvSpPr>
        <p:spPr>
          <a:xfrm>
            <a:off x="800833" y="3051033"/>
            <a:ext cx="355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44" name="Google Shape;544;p44"/>
          <p:cNvSpPr/>
          <p:nvPr/>
        </p:nvSpPr>
        <p:spPr>
          <a:xfrm>
            <a:off x="6536800" y="54716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5" name="Google Shape;545;p44"/>
          <p:cNvSpPr/>
          <p:nvPr/>
        </p:nvSpPr>
        <p:spPr>
          <a:xfrm>
            <a:off x="6536800" y="202611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6" name="Google Shape;546;p44"/>
          <p:cNvSpPr/>
          <p:nvPr/>
        </p:nvSpPr>
        <p:spPr>
          <a:xfrm>
            <a:off x="6536800" y="4984067"/>
            <a:ext cx="4478400" cy="1326800"/>
          </a:xfrm>
          <a:prstGeom prst="roundRect">
            <a:avLst>
              <a:gd name="adj" fmla="val 12094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7" name="Google Shape;547;p44"/>
          <p:cNvSpPr/>
          <p:nvPr/>
        </p:nvSpPr>
        <p:spPr>
          <a:xfrm>
            <a:off x="6744700" y="9081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8" name="Google Shape;548;p44"/>
          <p:cNvSpPr/>
          <p:nvPr/>
        </p:nvSpPr>
        <p:spPr>
          <a:xfrm>
            <a:off x="6727500" y="2380700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49" name="Google Shape;549;p44"/>
          <p:cNvSpPr/>
          <p:nvPr/>
        </p:nvSpPr>
        <p:spPr>
          <a:xfrm>
            <a:off x="6727500" y="385886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0" name="Google Shape;550;p44"/>
          <p:cNvSpPr/>
          <p:nvPr/>
        </p:nvSpPr>
        <p:spPr>
          <a:xfrm>
            <a:off x="6727500" y="5338617"/>
            <a:ext cx="604800" cy="6048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1" name="Google Shape;551;p44"/>
          <p:cNvSpPr>
            <a:spLocks noGrp="1"/>
          </p:cNvSpPr>
          <p:nvPr>
            <p:ph type="body" idx="13"/>
          </p:nvPr>
        </p:nvSpPr>
        <p:spPr>
          <a:xfrm>
            <a:off x="7596133" y="752400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2" name="Google Shape;552;p44"/>
          <p:cNvSpPr>
            <a:spLocks noGrp="1"/>
          </p:cNvSpPr>
          <p:nvPr>
            <p:ph type="body" idx="14"/>
          </p:nvPr>
        </p:nvSpPr>
        <p:spPr>
          <a:xfrm>
            <a:off x="7596133" y="2224937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3" name="Google Shape;553;p44"/>
          <p:cNvSpPr>
            <a:spLocks noGrp="1"/>
          </p:cNvSpPr>
          <p:nvPr>
            <p:ph type="body" idx="15"/>
          </p:nvPr>
        </p:nvSpPr>
        <p:spPr>
          <a:xfrm>
            <a:off x="7596133" y="3703109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4" name="Google Shape;554;p44"/>
          <p:cNvSpPr>
            <a:spLocks noGrp="1"/>
          </p:cNvSpPr>
          <p:nvPr>
            <p:ph type="body" idx="16"/>
          </p:nvPr>
        </p:nvSpPr>
        <p:spPr>
          <a:xfrm>
            <a:off x="7596133" y="5182864"/>
            <a:ext cx="3172400" cy="921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5" name="Google Shape;555;p44"/>
          <p:cNvSpPr txBox="1"/>
          <p:nvPr/>
        </p:nvSpPr>
        <p:spPr>
          <a:xfrm>
            <a:off x="6744700" y="9153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6" name="Google Shape;556;p44"/>
          <p:cNvSpPr txBox="1"/>
          <p:nvPr/>
        </p:nvSpPr>
        <p:spPr>
          <a:xfrm>
            <a:off x="6727500" y="2387132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7" name="Google Shape;557;p44"/>
          <p:cNvSpPr txBox="1"/>
          <p:nvPr/>
        </p:nvSpPr>
        <p:spPr>
          <a:xfrm>
            <a:off x="6744700" y="38660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58" name="Google Shape;558;p44"/>
          <p:cNvSpPr txBox="1"/>
          <p:nvPr/>
        </p:nvSpPr>
        <p:spPr>
          <a:xfrm>
            <a:off x="6727500" y="53450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D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2">
  <p:cSld name="CUSTOM_33"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p45"/>
          <p:cNvSpPr/>
          <p:nvPr/>
        </p:nvSpPr>
        <p:spPr>
          <a:xfrm>
            <a:off x="342400" y="1795100"/>
            <a:ext cx="11507200" cy="5959200"/>
          </a:xfrm>
          <a:prstGeom prst="roundRect">
            <a:avLst>
              <a:gd name="adj" fmla="val 585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1" name="Google Shape;561;p45"/>
          <p:cNvSpPr>
            <a:spLocks noGrp="1"/>
          </p:cNvSpPr>
          <p:nvPr>
            <p:ph type="title"/>
          </p:nvPr>
        </p:nvSpPr>
        <p:spPr>
          <a:xfrm>
            <a:off x="1203000" y="511033"/>
            <a:ext cx="9538800" cy="10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62" name="Google Shape;562;p45"/>
          <p:cNvSpPr/>
          <p:nvPr/>
        </p:nvSpPr>
        <p:spPr>
          <a:xfrm>
            <a:off x="6244033" y="2897167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3" name="Google Shape;563;p45"/>
          <p:cNvSpPr/>
          <p:nvPr/>
        </p:nvSpPr>
        <p:spPr>
          <a:xfrm>
            <a:off x="6484416" y="31459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4" name="Google Shape;564;p45"/>
          <p:cNvSpPr/>
          <p:nvPr/>
        </p:nvSpPr>
        <p:spPr>
          <a:xfrm>
            <a:off x="6244033" y="4630633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5" name="Google Shape;565;p45"/>
          <p:cNvSpPr/>
          <p:nvPr/>
        </p:nvSpPr>
        <p:spPr>
          <a:xfrm>
            <a:off x="6484416" y="48794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6" name="Google Shape;566;p45"/>
          <p:cNvSpPr/>
          <p:nvPr/>
        </p:nvSpPr>
        <p:spPr>
          <a:xfrm>
            <a:off x="1865567" y="2897167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7" name="Google Shape;567;p45"/>
          <p:cNvSpPr/>
          <p:nvPr/>
        </p:nvSpPr>
        <p:spPr>
          <a:xfrm>
            <a:off x="2105949" y="31459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8" name="Google Shape;568;p45"/>
          <p:cNvSpPr/>
          <p:nvPr/>
        </p:nvSpPr>
        <p:spPr>
          <a:xfrm>
            <a:off x="1865567" y="4630633"/>
            <a:ext cx="3835200" cy="1252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69" name="Google Shape;569;p45"/>
          <p:cNvSpPr/>
          <p:nvPr/>
        </p:nvSpPr>
        <p:spPr>
          <a:xfrm>
            <a:off x="2105949" y="48794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0" name="Google Shape;570;p45"/>
          <p:cNvSpPr>
            <a:spLocks noGrp="1"/>
          </p:cNvSpPr>
          <p:nvPr>
            <p:ph type="body" idx="14"/>
          </p:nvPr>
        </p:nvSpPr>
        <p:spPr>
          <a:xfrm>
            <a:off x="7412667" y="30933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1" name="Google Shape;571;p45"/>
          <p:cNvSpPr>
            <a:spLocks noGrp="1"/>
          </p:cNvSpPr>
          <p:nvPr>
            <p:ph type="body" idx="16"/>
          </p:nvPr>
        </p:nvSpPr>
        <p:spPr>
          <a:xfrm>
            <a:off x="7412667" y="4826833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2" name="Google Shape;572;p45"/>
          <p:cNvSpPr>
            <a:spLocks noGrp="1"/>
          </p:cNvSpPr>
          <p:nvPr>
            <p:ph type="body" idx="13"/>
          </p:nvPr>
        </p:nvSpPr>
        <p:spPr>
          <a:xfrm>
            <a:off x="3034200" y="3093367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3" name="Google Shape;573;p45"/>
          <p:cNvSpPr>
            <a:spLocks noGrp="1"/>
          </p:cNvSpPr>
          <p:nvPr>
            <p:ph type="body" idx="15"/>
          </p:nvPr>
        </p:nvSpPr>
        <p:spPr>
          <a:xfrm>
            <a:off x="3034200" y="4826833"/>
            <a:ext cx="2374000" cy="80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4" name="Google Shape;574;p45"/>
          <p:cNvSpPr txBox="1"/>
          <p:nvPr/>
        </p:nvSpPr>
        <p:spPr>
          <a:xfrm>
            <a:off x="2180733" y="32207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5" name="Google Shape;575;p45"/>
          <p:cNvSpPr txBox="1"/>
          <p:nvPr/>
        </p:nvSpPr>
        <p:spPr>
          <a:xfrm>
            <a:off x="6559200" y="32207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6" name="Google Shape;576;p45"/>
          <p:cNvSpPr txBox="1"/>
          <p:nvPr/>
        </p:nvSpPr>
        <p:spPr>
          <a:xfrm>
            <a:off x="2180733" y="4954232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77" name="Google Shape;577;p45"/>
          <p:cNvSpPr txBox="1"/>
          <p:nvPr/>
        </p:nvSpPr>
        <p:spPr>
          <a:xfrm>
            <a:off x="6559200" y="4954232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D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1">
  <p:cSld name="CUSTOM_34">
    <p:spTree>
      <p:nvGrpSpPr>
        <p:cNvPr id="1" name="Shape 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" name="Google Shape;579;p46"/>
          <p:cNvSpPr/>
          <p:nvPr/>
        </p:nvSpPr>
        <p:spPr>
          <a:xfrm>
            <a:off x="0" y="2076133"/>
            <a:ext cx="12192000" cy="5581600"/>
          </a:xfrm>
          <a:prstGeom prst="roundRect">
            <a:avLst>
              <a:gd name="adj" fmla="val 641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0" name="Google Shape;580;p46"/>
          <p:cNvSpPr/>
          <p:nvPr/>
        </p:nvSpPr>
        <p:spPr>
          <a:xfrm rot="5400000">
            <a:off x="2187033" y="3562467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1" name="Google Shape;581;p46"/>
          <p:cNvSpPr/>
          <p:nvPr/>
        </p:nvSpPr>
        <p:spPr>
          <a:xfrm rot="5400000">
            <a:off x="5913200" y="3562467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2" name="Google Shape;582;p46"/>
          <p:cNvSpPr/>
          <p:nvPr/>
        </p:nvSpPr>
        <p:spPr>
          <a:xfrm rot="5400000">
            <a:off x="9932567" y="3562467"/>
            <a:ext cx="72400" cy="1232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3" name="Google Shape;583;p46"/>
          <p:cNvSpPr>
            <a:spLocks noGrp="1"/>
          </p:cNvSpPr>
          <p:nvPr>
            <p:ph type="title"/>
          </p:nvPr>
        </p:nvSpPr>
        <p:spPr>
          <a:xfrm>
            <a:off x="484200" y="481767"/>
            <a:ext cx="11223600" cy="116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84" name="Google Shape;584;p46"/>
          <p:cNvSpPr>
            <a:spLocks noGrp="1"/>
          </p:cNvSpPr>
          <p:nvPr>
            <p:ph type="body" idx="13"/>
          </p:nvPr>
        </p:nvSpPr>
        <p:spPr>
          <a:xfrm>
            <a:off x="996833" y="4530600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85" name="Google Shape;585;p46"/>
          <p:cNvSpPr>
            <a:spLocks noGrp="1"/>
          </p:cNvSpPr>
          <p:nvPr>
            <p:ph type="body" idx="14"/>
          </p:nvPr>
        </p:nvSpPr>
        <p:spPr>
          <a:xfrm>
            <a:off x="4734800" y="4530600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86" name="Google Shape;586;p46"/>
          <p:cNvSpPr>
            <a:spLocks noGrp="1"/>
          </p:cNvSpPr>
          <p:nvPr>
            <p:ph type="body" idx="15"/>
          </p:nvPr>
        </p:nvSpPr>
        <p:spPr>
          <a:xfrm>
            <a:off x="8754167" y="4530600"/>
            <a:ext cx="2452800" cy="9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87" name="Google Shape;587;p46"/>
          <p:cNvSpPr txBox="1"/>
          <p:nvPr/>
        </p:nvSpPr>
        <p:spPr>
          <a:xfrm>
            <a:off x="1920833" y="32943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8" name="Google Shape;588;p46"/>
          <p:cNvSpPr txBox="1"/>
          <p:nvPr/>
        </p:nvSpPr>
        <p:spPr>
          <a:xfrm>
            <a:off x="5658800" y="32943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89" name="Google Shape;589;p46"/>
          <p:cNvSpPr txBox="1"/>
          <p:nvPr/>
        </p:nvSpPr>
        <p:spPr>
          <a:xfrm>
            <a:off x="9666367" y="3294399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2">
  <p:cSld name="CUSTOM_35">
    <p:spTree>
      <p:nvGrpSpPr>
        <p:cNvPr id="1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p47"/>
          <p:cNvSpPr/>
          <p:nvPr/>
        </p:nvSpPr>
        <p:spPr>
          <a:xfrm>
            <a:off x="9952400" y="-24433"/>
            <a:ext cx="2239600" cy="6882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2" name="Google Shape;592;p47"/>
          <p:cNvSpPr/>
          <p:nvPr/>
        </p:nvSpPr>
        <p:spPr>
          <a:xfrm>
            <a:off x="6600233" y="6285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3" name="Google Shape;593;p47"/>
          <p:cNvSpPr/>
          <p:nvPr/>
        </p:nvSpPr>
        <p:spPr>
          <a:xfrm>
            <a:off x="6855649" y="10821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4" name="Google Shape;594;p47"/>
          <p:cNvSpPr>
            <a:spLocks noGrp="1"/>
          </p:cNvSpPr>
          <p:nvPr>
            <p:ph type="body" idx="13"/>
          </p:nvPr>
        </p:nvSpPr>
        <p:spPr>
          <a:xfrm>
            <a:off x="7910367" y="8539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5" name="Google Shape;595;p47"/>
          <p:cNvSpPr/>
          <p:nvPr/>
        </p:nvSpPr>
        <p:spPr>
          <a:xfrm>
            <a:off x="6600233" y="26038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6" name="Google Shape;596;p47"/>
          <p:cNvSpPr/>
          <p:nvPr/>
        </p:nvSpPr>
        <p:spPr>
          <a:xfrm>
            <a:off x="6855649" y="30574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7" name="Google Shape;597;p47"/>
          <p:cNvSpPr>
            <a:spLocks noGrp="1"/>
          </p:cNvSpPr>
          <p:nvPr>
            <p:ph type="body" idx="14"/>
          </p:nvPr>
        </p:nvSpPr>
        <p:spPr>
          <a:xfrm>
            <a:off x="7910367" y="28292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98" name="Google Shape;598;p47"/>
          <p:cNvSpPr/>
          <p:nvPr/>
        </p:nvSpPr>
        <p:spPr>
          <a:xfrm>
            <a:off x="6600233" y="4579167"/>
            <a:ext cx="4414000" cy="1661600"/>
          </a:xfrm>
          <a:prstGeom prst="roundRect">
            <a:avLst>
              <a:gd name="adj" fmla="val 12094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599" name="Google Shape;599;p47"/>
          <p:cNvSpPr/>
          <p:nvPr/>
        </p:nvSpPr>
        <p:spPr>
          <a:xfrm>
            <a:off x="6855649" y="5032767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0" name="Google Shape;600;p47"/>
          <p:cNvSpPr>
            <a:spLocks noGrp="1"/>
          </p:cNvSpPr>
          <p:nvPr>
            <p:ph type="body" idx="15"/>
          </p:nvPr>
        </p:nvSpPr>
        <p:spPr>
          <a:xfrm>
            <a:off x="7910367" y="4804567"/>
            <a:ext cx="2801600" cy="121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1" name="Google Shape;601;p47"/>
          <p:cNvSpPr>
            <a:spLocks noGrp="1"/>
          </p:cNvSpPr>
          <p:nvPr>
            <p:ph type="title"/>
          </p:nvPr>
        </p:nvSpPr>
        <p:spPr>
          <a:xfrm>
            <a:off x="655133" y="3051800"/>
            <a:ext cx="5210000" cy="75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02" name="Google Shape;602;p47"/>
          <p:cNvSpPr txBox="1"/>
          <p:nvPr/>
        </p:nvSpPr>
        <p:spPr>
          <a:xfrm>
            <a:off x="6930433" y="11569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3" name="Google Shape;603;p47"/>
          <p:cNvSpPr txBox="1"/>
          <p:nvPr/>
        </p:nvSpPr>
        <p:spPr>
          <a:xfrm>
            <a:off x="6930433" y="31322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4" name="Google Shape;604;p47"/>
          <p:cNvSpPr txBox="1"/>
          <p:nvPr/>
        </p:nvSpPr>
        <p:spPr>
          <a:xfrm>
            <a:off x="6930433" y="51075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C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1">
  <p:cSld name="CUSTOM_36">
    <p:bg>
      <p:bgPr>
        <a:solidFill>
          <a:schemeClr val="accent3"/>
        </a:solidFill>
        <a:effectLst/>
      </p:bgPr>
    </p:bg>
    <p:spTree>
      <p:nvGrpSpPr>
        <p:cNvPr id="1" name="Shape 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p48"/>
          <p:cNvSpPr/>
          <p:nvPr/>
        </p:nvSpPr>
        <p:spPr>
          <a:xfrm>
            <a:off x="1850617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7" name="Google Shape;607;p48"/>
          <p:cNvSpPr/>
          <p:nvPr/>
        </p:nvSpPr>
        <p:spPr>
          <a:xfrm>
            <a:off x="3378433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 w="1905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8" name="Google Shape;608;p48"/>
          <p:cNvSpPr/>
          <p:nvPr/>
        </p:nvSpPr>
        <p:spPr>
          <a:xfrm>
            <a:off x="6531384" y="3722317"/>
            <a:ext cx="3810000" cy="13208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09" name="Google Shape;609;p48"/>
          <p:cNvSpPr/>
          <p:nvPr/>
        </p:nvSpPr>
        <p:spPr>
          <a:xfrm>
            <a:off x="8059200" y="3107351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 w="1905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0" name="Google Shape;610;p48"/>
          <p:cNvSpPr>
            <a:spLocks noGrp="1"/>
          </p:cNvSpPr>
          <p:nvPr>
            <p:ph type="title"/>
          </p:nvPr>
        </p:nvSpPr>
        <p:spPr>
          <a:xfrm>
            <a:off x="1326600" y="1408837"/>
            <a:ext cx="9538800" cy="154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1" name="Google Shape;611;p48"/>
          <p:cNvSpPr>
            <a:spLocks noGrp="1"/>
          </p:cNvSpPr>
          <p:nvPr>
            <p:ph type="body" idx="13"/>
          </p:nvPr>
        </p:nvSpPr>
        <p:spPr>
          <a:xfrm>
            <a:off x="2055417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2" name="Google Shape;612;p48"/>
          <p:cNvSpPr>
            <a:spLocks noGrp="1"/>
          </p:cNvSpPr>
          <p:nvPr>
            <p:ph type="body" idx="14"/>
          </p:nvPr>
        </p:nvSpPr>
        <p:spPr>
          <a:xfrm>
            <a:off x="6736184" y="3940933"/>
            <a:ext cx="3400400" cy="88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 algn="ctr">
              <a:defRPr/>
            </a:lvl1pPr>
            <a:lvl2pPr marL="914400" indent="-330200" algn="ctr">
              <a:defRPr/>
            </a:lvl2pPr>
            <a:lvl3pPr marL="1371600" indent="-330200" algn="ctr">
              <a:defRPr/>
            </a:lvl3pPr>
            <a:lvl4pPr marL="1828800" indent="-330200" algn="ctr">
              <a:defRPr/>
            </a:lvl4pPr>
            <a:lvl5pPr marL="2286000" indent="-330200" algn="ctr">
              <a:defRPr/>
            </a:lvl5pPr>
            <a:lvl6pPr marL="2743200" indent="-330200" algn="ctr">
              <a:defRPr/>
            </a:lvl6pPr>
            <a:lvl7pPr marL="3200400" indent="-330200" algn="ctr">
              <a:defRPr/>
            </a:lvl7pPr>
            <a:lvl8pPr marL="3657600" indent="-330200" algn="ctr">
              <a:defRPr/>
            </a:lvl8pPr>
            <a:lvl9pPr marL="4114800" indent="-3302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13" name="Google Shape;613;p48"/>
          <p:cNvSpPr txBox="1"/>
          <p:nvPr/>
        </p:nvSpPr>
        <p:spPr>
          <a:xfrm>
            <a:off x="3453233" y="31821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4" name="Google Shape;614;p48"/>
          <p:cNvSpPr txBox="1"/>
          <p:nvPr/>
        </p:nvSpPr>
        <p:spPr>
          <a:xfrm>
            <a:off x="8134000" y="3182165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2">
  <p:cSld name="CUSTOM_37">
    <p:bg>
      <p:bgPr>
        <a:solidFill>
          <a:schemeClr val="accent2"/>
        </a:solidFill>
        <a:effectLst/>
      </p:bgPr>
    </p:bg>
    <p:spTree>
      <p:nvGrpSpPr>
        <p:cNvPr id="1" name="Shape 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p49"/>
          <p:cNvSpPr>
            <a:spLocks noGrp="1"/>
          </p:cNvSpPr>
          <p:nvPr>
            <p:ph type="title"/>
          </p:nvPr>
        </p:nvSpPr>
        <p:spPr>
          <a:xfrm>
            <a:off x="2975800" y="697268"/>
            <a:ext cx="6437200" cy="155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7" name="Google Shape;617;p49"/>
          <p:cNvSpPr/>
          <p:nvPr/>
        </p:nvSpPr>
        <p:spPr>
          <a:xfrm>
            <a:off x="3282000" y="2902417"/>
            <a:ext cx="5628000" cy="1234000"/>
          </a:xfrm>
          <a:prstGeom prst="roundRect">
            <a:avLst>
              <a:gd name="adj" fmla="val 734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8" name="Google Shape;618;p49"/>
          <p:cNvSpPr/>
          <p:nvPr/>
        </p:nvSpPr>
        <p:spPr>
          <a:xfrm>
            <a:off x="4215600" y="2902417"/>
            <a:ext cx="4694400" cy="1234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19" name="Google Shape;619;p49"/>
          <p:cNvSpPr/>
          <p:nvPr/>
        </p:nvSpPr>
        <p:spPr>
          <a:xfrm>
            <a:off x="4417344" y="3204011"/>
            <a:ext cx="663600" cy="6636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0" name="Google Shape;620;p49"/>
          <p:cNvSpPr>
            <a:spLocks noGrp="1"/>
          </p:cNvSpPr>
          <p:nvPr>
            <p:ph type="body" idx="13"/>
          </p:nvPr>
        </p:nvSpPr>
        <p:spPr>
          <a:xfrm>
            <a:off x="5356000" y="3171217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1" name="Google Shape;621;p49"/>
          <p:cNvSpPr/>
          <p:nvPr/>
        </p:nvSpPr>
        <p:spPr>
          <a:xfrm>
            <a:off x="3282000" y="4823851"/>
            <a:ext cx="5628000" cy="1234000"/>
          </a:xfrm>
          <a:prstGeom prst="roundRect">
            <a:avLst>
              <a:gd name="adj" fmla="val 734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2" name="Google Shape;622;p49"/>
          <p:cNvSpPr/>
          <p:nvPr/>
        </p:nvSpPr>
        <p:spPr>
          <a:xfrm>
            <a:off x="3282000" y="4823851"/>
            <a:ext cx="4694400" cy="12340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3" name="Google Shape;623;p49"/>
          <p:cNvSpPr/>
          <p:nvPr/>
        </p:nvSpPr>
        <p:spPr>
          <a:xfrm>
            <a:off x="3513677" y="5125444"/>
            <a:ext cx="663600" cy="6636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4" name="Google Shape;624;p49"/>
          <p:cNvSpPr>
            <a:spLocks noGrp="1"/>
          </p:cNvSpPr>
          <p:nvPr>
            <p:ph type="body" idx="14"/>
          </p:nvPr>
        </p:nvSpPr>
        <p:spPr>
          <a:xfrm>
            <a:off x="4452333" y="5092651"/>
            <a:ext cx="3292400" cy="6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indent="-330200">
              <a:defRPr/>
            </a:lvl1pPr>
            <a:lvl2pPr marL="914400" indent="-330200">
              <a:defRPr/>
            </a:lvl2pPr>
            <a:lvl3pPr marL="1371600" indent="-330200">
              <a:defRPr/>
            </a:lvl3pPr>
            <a:lvl4pPr marL="1828800" indent="-330200">
              <a:defRPr/>
            </a:lvl4pPr>
            <a:lvl5pPr marL="2286000" indent="-330200">
              <a:defRPr/>
            </a:lvl5pPr>
            <a:lvl6pPr marL="2743200" indent="-330200">
              <a:defRPr/>
            </a:lvl6pPr>
            <a:lvl7pPr marL="3200400" indent="-330200">
              <a:defRPr/>
            </a:lvl7pPr>
            <a:lvl8pPr marL="3657600" indent="-330200">
              <a:defRPr/>
            </a:lvl8pPr>
            <a:lvl9pPr marL="4114800" indent="-3302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25" name="Google Shape;625;p49"/>
          <p:cNvSpPr txBox="1"/>
          <p:nvPr/>
        </p:nvSpPr>
        <p:spPr>
          <a:xfrm>
            <a:off x="4446733" y="3200632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A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26" name="Google Shape;626;p49"/>
          <p:cNvSpPr txBox="1"/>
          <p:nvPr/>
        </p:nvSpPr>
        <p:spPr>
          <a:xfrm>
            <a:off x="3543077" y="5141560"/>
            <a:ext cx="6048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B</a:t>
            </a:r>
            <a:endParaRPr sz="28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1">
  <p:cSld name="CUSTOM_38">
    <p:spTree>
      <p:nvGrpSpPr>
        <p:cNvPr id="1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p50"/>
          <p:cNvSpPr>
            <a:spLocks noGrp="1"/>
          </p:cNvSpPr>
          <p:nvPr>
            <p:ph type="title"/>
          </p:nvPr>
        </p:nvSpPr>
        <p:spPr>
          <a:xfrm>
            <a:off x="2198800" y="876517"/>
            <a:ext cx="7794400" cy="16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29" name="Google Shape;629;p50"/>
          <p:cNvSpPr/>
          <p:nvPr/>
        </p:nvSpPr>
        <p:spPr>
          <a:xfrm>
            <a:off x="2198800" y="3065817"/>
            <a:ext cx="7794400" cy="1247200"/>
          </a:xfrm>
          <a:prstGeom prst="roundRect">
            <a:avLst>
              <a:gd name="adj" fmla="val 11978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0" name="Google Shape;630;p50"/>
          <p:cNvSpPr/>
          <p:nvPr/>
        </p:nvSpPr>
        <p:spPr>
          <a:xfrm>
            <a:off x="2198939" y="3065817"/>
            <a:ext cx="3897200" cy="1247200"/>
          </a:xfrm>
          <a:prstGeom prst="roundRect">
            <a:avLst>
              <a:gd name="adj" fmla="val 11978"/>
            </a:avLst>
          </a:prstGeom>
          <a:solidFill>
            <a:schemeClr val="accent2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1" name="Google Shape;631;p50"/>
          <p:cNvSpPr txBox="1"/>
          <p:nvPr/>
        </p:nvSpPr>
        <p:spPr>
          <a:xfrm>
            <a:off x="3305933" y="3387033"/>
            <a:ext cx="16832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TRUE</a:t>
            </a:r>
            <a:endParaRPr sz="3200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2" name="Google Shape;632;p50"/>
          <p:cNvSpPr txBox="1"/>
          <p:nvPr/>
        </p:nvSpPr>
        <p:spPr>
          <a:xfrm>
            <a:off x="7257967" y="3387033"/>
            <a:ext cx="16832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FALSE</a:t>
            </a:r>
            <a:endParaRPr sz="3200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2">
  <p:cSld name="CUSTOM_39">
    <p:spTree>
      <p:nvGrpSpPr>
        <p:cNvPr id="1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p51"/>
          <p:cNvSpPr/>
          <p:nvPr/>
        </p:nvSpPr>
        <p:spPr>
          <a:xfrm>
            <a:off x="0" y="2076133"/>
            <a:ext cx="12192000" cy="5632000"/>
          </a:xfrm>
          <a:prstGeom prst="roundRect">
            <a:avLst>
              <a:gd name="adj" fmla="val 6410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5" name="Google Shape;635;p51"/>
          <p:cNvSpPr/>
          <p:nvPr/>
        </p:nvSpPr>
        <p:spPr>
          <a:xfrm>
            <a:off x="576133" y="3855533"/>
            <a:ext cx="5430400" cy="12232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6" name="Google Shape;636;p51"/>
          <p:cNvSpPr/>
          <p:nvPr/>
        </p:nvSpPr>
        <p:spPr>
          <a:xfrm>
            <a:off x="816516" y="41103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7" name="Google Shape;637;p51"/>
          <p:cNvSpPr/>
          <p:nvPr/>
        </p:nvSpPr>
        <p:spPr>
          <a:xfrm>
            <a:off x="6215600" y="3855533"/>
            <a:ext cx="5430400" cy="1223200"/>
          </a:xfrm>
          <a:prstGeom prst="roundRect">
            <a:avLst>
              <a:gd name="adj" fmla="val 7340"/>
            </a:avLst>
          </a:prstGeom>
          <a:solidFill>
            <a:schemeClr val="lt1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8" name="Google Shape;638;p51"/>
          <p:cNvSpPr/>
          <p:nvPr/>
        </p:nvSpPr>
        <p:spPr>
          <a:xfrm>
            <a:off x="6455983" y="4110333"/>
            <a:ext cx="754400" cy="75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39" name="Google Shape;639;p51"/>
          <p:cNvSpPr>
            <a:spLocks noGrp="1"/>
          </p:cNvSpPr>
          <p:nvPr>
            <p:ph type="title"/>
          </p:nvPr>
        </p:nvSpPr>
        <p:spPr>
          <a:xfrm>
            <a:off x="510367" y="511033"/>
            <a:ext cx="11211200" cy="12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40" name="Google Shape;640;p51"/>
          <p:cNvSpPr txBox="1"/>
          <p:nvPr/>
        </p:nvSpPr>
        <p:spPr>
          <a:xfrm>
            <a:off x="2779633" y="4185133"/>
            <a:ext cx="16832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TRUE</a:t>
            </a:r>
            <a:endParaRPr sz="3200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41" name="Google Shape;641;p51"/>
          <p:cNvSpPr txBox="1"/>
          <p:nvPr/>
        </p:nvSpPr>
        <p:spPr>
          <a:xfrm>
            <a:off x="8342900" y="4185133"/>
            <a:ext cx="16832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FALSE</a:t>
            </a:r>
            <a:endParaRPr sz="3200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3">
  <p:cSld name="CUSTOM_40">
    <p:bg>
      <p:bgPr>
        <a:solidFill>
          <a:schemeClr val="lt1"/>
        </a:solidFill>
        <a:effectLst/>
      </p:bgPr>
    </p:bg>
    <p:spTree>
      <p:nvGrpSpPr>
        <p:cNvPr id="1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p52"/>
          <p:cNvSpPr/>
          <p:nvPr/>
        </p:nvSpPr>
        <p:spPr>
          <a:xfrm>
            <a:off x="583500" y="0"/>
            <a:ext cx="13570000" cy="6858000"/>
          </a:xfrm>
          <a:prstGeom prst="roundRect">
            <a:avLst>
              <a:gd name="adj" fmla="val 6065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44" name="Google Shape;644;p52"/>
          <p:cNvSpPr/>
          <p:nvPr/>
        </p:nvSpPr>
        <p:spPr>
          <a:xfrm>
            <a:off x="2615751" y="3164900"/>
            <a:ext cx="3256800" cy="1326800"/>
          </a:xfrm>
          <a:prstGeom prst="roundRect">
            <a:avLst>
              <a:gd name="adj" fmla="val 11978"/>
            </a:avLst>
          </a:prstGeom>
          <a:solidFill>
            <a:schemeClr val="lt1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45" name="Google Shape;645;p52"/>
          <p:cNvSpPr/>
          <p:nvPr/>
        </p:nvSpPr>
        <p:spPr>
          <a:xfrm>
            <a:off x="1248533" y="3164900"/>
            <a:ext cx="1367200" cy="1326800"/>
          </a:xfrm>
          <a:prstGeom prst="roundRect">
            <a:avLst>
              <a:gd name="adj" fmla="val 1209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46" name="Google Shape;646;p52"/>
          <p:cNvSpPr/>
          <p:nvPr/>
        </p:nvSpPr>
        <p:spPr>
          <a:xfrm>
            <a:off x="1539917" y="3515533"/>
            <a:ext cx="784432" cy="625544"/>
          </a:xfrm>
          <a:custGeom>
            <a:avLst/>
            <a:gdLst/>
            <a:ahLst/>
            <a:cxnLst/>
            <a:rect l="l" t="t" r="r" b="b"/>
            <a:pathLst>
              <a:path w="36440" h="29059" extrusionOk="0">
                <a:moveTo>
                  <a:pt x="30766" y="0"/>
                </a:moveTo>
                <a:lnTo>
                  <a:pt x="13056" y="17710"/>
                </a:lnTo>
                <a:lnTo>
                  <a:pt x="5675" y="10328"/>
                </a:lnTo>
                <a:lnTo>
                  <a:pt x="0" y="16002"/>
                </a:lnTo>
                <a:lnTo>
                  <a:pt x="13056" y="29058"/>
                </a:lnTo>
                <a:lnTo>
                  <a:pt x="36440" y="5675"/>
                </a:lnTo>
                <a:lnTo>
                  <a:pt x="30766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7" name="Google Shape;647;p52"/>
          <p:cNvSpPr/>
          <p:nvPr/>
        </p:nvSpPr>
        <p:spPr>
          <a:xfrm>
            <a:off x="6319451" y="3164900"/>
            <a:ext cx="1367200" cy="1326800"/>
          </a:xfrm>
          <a:prstGeom prst="roundRect">
            <a:avLst>
              <a:gd name="adj" fmla="val 1209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48" name="Google Shape;648;p52"/>
          <p:cNvSpPr/>
          <p:nvPr/>
        </p:nvSpPr>
        <p:spPr>
          <a:xfrm>
            <a:off x="6599083" y="3435951"/>
            <a:ext cx="784380" cy="784691"/>
          </a:xfrm>
          <a:custGeom>
            <a:avLst/>
            <a:gdLst/>
            <a:ahLst/>
            <a:cxnLst/>
            <a:rect l="l" t="t" r="r" b="b"/>
            <a:pathLst>
              <a:path w="40425" h="40441" extrusionOk="0">
                <a:moveTo>
                  <a:pt x="8705" y="0"/>
                </a:moveTo>
                <a:lnTo>
                  <a:pt x="1" y="8705"/>
                </a:lnTo>
                <a:lnTo>
                  <a:pt x="11517" y="20221"/>
                </a:lnTo>
                <a:lnTo>
                  <a:pt x="1" y="31720"/>
                </a:lnTo>
                <a:lnTo>
                  <a:pt x="8705" y="40441"/>
                </a:lnTo>
                <a:lnTo>
                  <a:pt x="20221" y="28925"/>
                </a:lnTo>
                <a:lnTo>
                  <a:pt x="31720" y="40441"/>
                </a:lnTo>
                <a:lnTo>
                  <a:pt x="40424" y="31720"/>
                </a:lnTo>
                <a:lnTo>
                  <a:pt x="28925" y="20221"/>
                </a:lnTo>
                <a:lnTo>
                  <a:pt x="40424" y="8705"/>
                </a:lnTo>
                <a:lnTo>
                  <a:pt x="31720" y="0"/>
                </a:lnTo>
                <a:lnTo>
                  <a:pt x="20221" y="11517"/>
                </a:lnTo>
                <a:lnTo>
                  <a:pt x="8705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9" name="Google Shape;649;p52"/>
          <p:cNvSpPr/>
          <p:nvPr/>
        </p:nvSpPr>
        <p:spPr>
          <a:xfrm>
            <a:off x="7686651" y="3164900"/>
            <a:ext cx="3256800" cy="1326800"/>
          </a:xfrm>
          <a:prstGeom prst="roundRect">
            <a:avLst>
              <a:gd name="adj" fmla="val 11978"/>
            </a:avLst>
          </a:prstGeom>
          <a:solidFill>
            <a:schemeClr val="lt1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50" name="Google Shape;650;p52"/>
          <p:cNvSpPr>
            <a:spLocks noGrp="1"/>
          </p:cNvSpPr>
          <p:nvPr>
            <p:ph type="title"/>
          </p:nvPr>
        </p:nvSpPr>
        <p:spPr>
          <a:xfrm>
            <a:off x="2184200" y="985133"/>
            <a:ext cx="7823600" cy="1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51" name="Google Shape;651;p52"/>
          <p:cNvSpPr txBox="1"/>
          <p:nvPr/>
        </p:nvSpPr>
        <p:spPr>
          <a:xfrm>
            <a:off x="3402567" y="3525900"/>
            <a:ext cx="16832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TRUE</a:t>
            </a:r>
            <a:endParaRPr sz="3200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52" name="Google Shape;652;p52"/>
          <p:cNvSpPr txBox="1"/>
          <p:nvPr/>
        </p:nvSpPr>
        <p:spPr>
          <a:xfrm>
            <a:off x="8473467" y="3525900"/>
            <a:ext cx="1683200" cy="6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FALSE</a:t>
            </a:r>
            <a:endParaRPr sz="3200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3">
  <p:cSld name="CUSTOM_2"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p53"/>
          <p:cNvSpPr/>
          <p:nvPr/>
        </p:nvSpPr>
        <p:spPr>
          <a:xfrm>
            <a:off x="628667" y="1986100"/>
            <a:ext cx="2176800" cy="37744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rgbClr val="000000">
                <a:alpha val="1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5" name="Google Shape;655;p53"/>
          <p:cNvSpPr/>
          <p:nvPr/>
        </p:nvSpPr>
        <p:spPr>
          <a:xfrm>
            <a:off x="9386567" y="1986100"/>
            <a:ext cx="2176800" cy="37744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rgbClr val="000000">
                <a:alpha val="1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6" name="Google Shape;656;p53"/>
          <p:cNvSpPr/>
          <p:nvPr/>
        </p:nvSpPr>
        <p:spPr>
          <a:xfrm>
            <a:off x="3481700" y="1986100"/>
            <a:ext cx="2176800" cy="37744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rgbClr val="000000">
                <a:alpha val="1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657" name="Google Shape;657;p53"/>
          <p:cNvSpPr/>
          <p:nvPr/>
        </p:nvSpPr>
        <p:spPr>
          <a:xfrm>
            <a:off x="6334733" y="1986100"/>
            <a:ext cx="2176800" cy="3774400"/>
          </a:xfrm>
          <a:prstGeom prst="roundRect">
            <a:avLst>
              <a:gd name="adj" fmla="val 8846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rgbClr val="000000">
                <a:alpha val="1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8" name="Google Shape;658;p53"/>
          <p:cNvSpPr/>
          <p:nvPr/>
        </p:nvSpPr>
        <p:spPr>
          <a:xfrm>
            <a:off x="724400" y="2074584"/>
            <a:ext cx="673600" cy="6736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9" name="Google Shape;659;p53"/>
          <p:cNvSpPr/>
          <p:nvPr/>
        </p:nvSpPr>
        <p:spPr>
          <a:xfrm>
            <a:off x="9498500" y="2074584"/>
            <a:ext cx="673600" cy="6736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0" name="Google Shape;660;p53"/>
          <p:cNvSpPr/>
          <p:nvPr/>
        </p:nvSpPr>
        <p:spPr>
          <a:xfrm>
            <a:off x="3586233" y="2074584"/>
            <a:ext cx="673600" cy="6736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</p:txBody>
      </p:sp>
      <p:sp>
        <p:nvSpPr>
          <p:cNvPr id="661" name="Google Shape;661;p53"/>
          <p:cNvSpPr/>
          <p:nvPr/>
        </p:nvSpPr>
        <p:spPr>
          <a:xfrm>
            <a:off x="6448067" y="2074584"/>
            <a:ext cx="673600" cy="6736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2" name="Google Shape;662;p53"/>
          <p:cNvSpPr>
            <a:spLocks noGrp="1"/>
          </p:cNvSpPr>
          <p:nvPr>
            <p:ph type="body" idx="13"/>
          </p:nvPr>
        </p:nvSpPr>
        <p:spPr>
          <a:xfrm>
            <a:off x="825533" y="2896963"/>
            <a:ext cx="1780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3" name="Google Shape;663;p53"/>
          <p:cNvSpPr>
            <a:spLocks noGrp="1"/>
          </p:cNvSpPr>
          <p:nvPr>
            <p:ph type="body" idx="17"/>
          </p:nvPr>
        </p:nvSpPr>
        <p:spPr>
          <a:xfrm>
            <a:off x="825567" y="3820300"/>
            <a:ext cx="1780800" cy="169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4" name="Google Shape;664;p53"/>
          <p:cNvSpPr>
            <a:spLocks noGrp="1"/>
          </p:cNvSpPr>
          <p:nvPr>
            <p:ph type="body" idx="14"/>
          </p:nvPr>
        </p:nvSpPr>
        <p:spPr>
          <a:xfrm>
            <a:off x="3681533" y="2896963"/>
            <a:ext cx="1780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5" name="Google Shape;665;p53"/>
          <p:cNvSpPr>
            <a:spLocks noGrp="1"/>
          </p:cNvSpPr>
          <p:nvPr>
            <p:ph type="body" idx="18"/>
          </p:nvPr>
        </p:nvSpPr>
        <p:spPr>
          <a:xfrm>
            <a:off x="3681567" y="3820300"/>
            <a:ext cx="1780800" cy="169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6" name="Google Shape;666;p53"/>
          <p:cNvSpPr>
            <a:spLocks noGrp="1"/>
          </p:cNvSpPr>
          <p:nvPr>
            <p:ph type="body" idx="15"/>
          </p:nvPr>
        </p:nvSpPr>
        <p:spPr>
          <a:xfrm>
            <a:off x="6532733" y="2896963"/>
            <a:ext cx="1780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7" name="Google Shape;667;p53"/>
          <p:cNvSpPr>
            <a:spLocks noGrp="1"/>
          </p:cNvSpPr>
          <p:nvPr>
            <p:ph type="body" idx="23"/>
          </p:nvPr>
        </p:nvSpPr>
        <p:spPr>
          <a:xfrm>
            <a:off x="6532767" y="3820300"/>
            <a:ext cx="1780800" cy="169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8" name="Google Shape;668;p53"/>
          <p:cNvSpPr>
            <a:spLocks noGrp="1"/>
          </p:cNvSpPr>
          <p:nvPr>
            <p:ph type="body" idx="16"/>
          </p:nvPr>
        </p:nvSpPr>
        <p:spPr>
          <a:xfrm>
            <a:off x="9585533" y="2896963"/>
            <a:ext cx="17808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9" name="Google Shape;669;p53"/>
          <p:cNvSpPr>
            <a:spLocks noGrp="1"/>
          </p:cNvSpPr>
          <p:nvPr>
            <p:ph type="body" idx="24"/>
          </p:nvPr>
        </p:nvSpPr>
        <p:spPr>
          <a:xfrm>
            <a:off x="9585567" y="3820300"/>
            <a:ext cx="1780800" cy="169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1"/>
                </a:solidFill>
              </a:defRPr>
            </a:lvl1pPr>
            <a:lvl2pPr marL="914400" indent="-298450">
              <a:defRPr>
                <a:solidFill>
                  <a:schemeClr val="dk1"/>
                </a:solidFill>
              </a:defRPr>
            </a:lvl2pPr>
            <a:lvl3pPr marL="1371600" indent="-298450">
              <a:defRPr>
                <a:solidFill>
                  <a:schemeClr val="dk1"/>
                </a:solidFill>
              </a:defRPr>
            </a:lvl3pPr>
            <a:lvl4pPr marL="1828800" indent="-298450">
              <a:defRPr>
                <a:solidFill>
                  <a:schemeClr val="dk1"/>
                </a:solidFill>
              </a:defRPr>
            </a:lvl4pPr>
            <a:lvl5pPr marL="2286000" indent="-298450">
              <a:defRPr>
                <a:solidFill>
                  <a:schemeClr val="dk1"/>
                </a:solidFill>
              </a:defRPr>
            </a:lvl5pPr>
            <a:lvl6pPr marL="2743200" indent="-298450">
              <a:defRPr>
                <a:solidFill>
                  <a:schemeClr val="dk1"/>
                </a:solidFill>
              </a:defRPr>
            </a:lvl6pPr>
            <a:lvl7pPr marL="3200400" indent="-298450">
              <a:defRPr>
                <a:solidFill>
                  <a:schemeClr val="dk1"/>
                </a:solidFill>
              </a:defRPr>
            </a:lvl7pPr>
            <a:lvl8pPr marL="3657600" indent="-298450">
              <a:defRPr>
                <a:solidFill>
                  <a:schemeClr val="dk1"/>
                </a:solidFill>
              </a:defRPr>
            </a:lvl8pPr>
            <a:lvl9pPr marL="4114800" indent="-29845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0" name="Google Shape;670;p53"/>
          <p:cNvSpPr>
            <a:spLocks noGrp="1"/>
          </p:cNvSpPr>
          <p:nvPr>
            <p:ph type="ctrTitle"/>
          </p:nvPr>
        </p:nvSpPr>
        <p:spPr>
          <a:xfrm>
            <a:off x="818384" y="695700"/>
            <a:ext cx="10555200" cy="7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71" name="Google Shape;671;p53"/>
          <p:cNvSpPr txBox="1"/>
          <p:nvPr/>
        </p:nvSpPr>
        <p:spPr>
          <a:xfrm>
            <a:off x="724400" y="2074584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01</a:t>
            </a:r>
            <a:endParaRPr sz="16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72" name="Google Shape;672;p53"/>
          <p:cNvSpPr txBox="1"/>
          <p:nvPr/>
        </p:nvSpPr>
        <p:spPr>
          <a:xfrm>
            <a:off x="9498500" y="2074584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04</a:t>
            </a:r>
            <a:endParaRPr sz="16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73" name="Google Shape;673;p53"/>
          <p:cNvSpPr txBox="1"/>
          <p:nvPr/>
        </p:nvSpPr>
        <p:spPr>
          <a:xfrm>
            <a:off x="3586233" y="2074584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02</a:t>
            </a:r>
            <a:endParaRPr sz="16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74" name="Google Shape;674;p53"/>
          <p:cNvSpPr txBox="1"/>
          <p:nvPr/>
        </p:nvSpPr>
        <p:spPr>
          <a:xfrm>
            <a:off x="6448067" y="2074584"/>
            <a:ext cx="673600" cy="6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chemeClr val="accent1"/>
                </a:solidFill>
                <a:latin typeface="+mn-lt"/>
                <a:ea typeface="+mn-lt"/>
                <a:cs typeface="+mn-lt"/>
                <a:sym typeface="+mn-lt"/>
              </a:rPr>
              <a:t>03</a:t>
            </a:r>
            <a:endParaRPr sz="1600" b="1">
              <a:solidFill>
                <a:schemeClr val="accent1"/>
              </a:solidFill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">
  <p:cSld name="CUSTOM_3">
    <p:bg>
      <p:bgPr>
        <a:solidFill>
          <a:schemeClr val="lt1"/>
        </a:solidFill>
        <a:effectLst/>
      </p:bgPr>
    </p:bg>
    <p:spTree>
      <p:nvGrpSpPr>
        <p:cNvPr id="1" name="Shape 6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" name="Google Shape;676;p54"/>
          <p:cNvSpPr/>
          <p:nvPr/>
        </p:nvSpPr>
        <p:spPr>
          <a:xfrm>
            <a:off x="457200" y="1660033"/>
            <a:ext cx="11277600" cy="4311200"/>
          </a:xfrm>
          <a:prstGeom prst="roundRect">
            <a:avLst>
              <a:gd name="adj" fmla="val 4743"/>
            </a:avLst>
          </a:prstGeom>
          <a:solidFill>
            <a:schemeClr val="accent3"/>
          </a:solidFill>
          <a:ln>
            <a:noFill/>
          </a:ln>
          <a:effectLst>
            <a:outerShdw blurRad="285750" dist="76200" dir="5400000" algn="bl" rotWithShape="0">
              <a:schemeClr val="dk2">
                <a:alpha val="1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7" name="Google Shape;677;p54"/>
          <p:cNvSpPr>
            <a:spLocks noGrp="1"/>
          </p:cNvSpPr>
          <p:nvPr>
            <p:ph type="body" idx="14"/>
          </p:nvPr>
        </p:nvSpPr>
        <p:spPr>
          <a:xfrm>
            <a:off x="776433" y="2276367"/>
            <a:ext cx="3118400" cy="729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8" name="Google Shape;678;p54"/>
          <p:cNvSpPr>
            <a:spLocks noGrp="1"/>
          </p:cNvSpPr>
          <p:nvPr>
            <p:ph type="body" idx="17"/>
          </p:nvPr>
        </p:nvSpPr>
        <p:spPr>
          <a:xfrm>
            <a:off x="776433" y="3209300"/>
            <a:ext cx="3118400" cy="2145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9" name="Google Shape;679;p54"/>
          <p:cNvSpPr>
            <a:spLocks noGrp="1"/>
          </p:cNvSpPr>
          <p:nvPr>
            <p:ph type="body" idx="15"/>
          </p:nvPr>
        </p:nvSpPr>
        <p:spPr>
          <a:xfrm>
            <a:off x="4557400" y="2276367"/>
            <a:ext cx="3118400" cy="729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0" name="Google Shape;680;p54"/>
          <p:cNvSpPr>
            <a:spLocks noGrp="1"/>
          </p:cNvSpPr>
          <p:nvPr>
            <p:ph type="body" idx="18"/>
          </p:nvPr>
        </p:nvSpPr>
        <p:spPr>
          <a:xfrm>
            <a:off x="4557400" y="3209300"/>
            <a:ext cx="3118400" cy="2145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1" name="Google Shape;681;p54"/>
          <p:cNvSpPr>
            <a:spLocks noGrp="1"/>
          </p:cNvSpPr>
          <p:nvPr>
            <p:ph type="body" idx="13"/>
          </p:nvPr>
        </p:nvSpPr>
        <p:spPr>
          <a:xfrm>
            <a:off x="8338367" y="2216100"/>
            <a:ext cx="3118400" cy="7296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2" name="Google Shape;682;p54"/>
          <p:cNvSpPr>
            <a:spLocks noGrp="1"/>
          </p:cNvSpPr>
          <p:nvPr>
            <p:ph type="body" idx="16"/>
          </p:nvPr>
        </p:nvSpPr>
        <p:spPr>
          <a:xfrm>
            <a:off x="8338367" y="3149033"/>
            <a:ext cx="3118400" cy="2206000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3" name="Google Shape;683;p54"/>
          <p:cNvSpPr>
            <a:spLocks noGrp="1"/>
          </p:cNvSpPr>
          <p:nvPr>
            <p:ph type="ctrTitle"/>
          </p:nvPr>
        </p:nvSpPr>
        <p:spPr>
          <a:xfrm>
            <a:off x="1569600" y="433167"/>
            <a:ext cx="8899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  <a:lvl6pPr>
              <a:defRPr>
                <a:solidFill>
                  <a:schemeClr val="accent1"/>
                </a:solidFill>
              </a:defRPr>
            </a:lvl6pPr>
            <a:lvl7pPr>
              <a:defRPr>
                <a:solidFill>
                  <a:schemeClr val="accent1"/>
                </a:solidFill>
              </a:defRPr>
            </a:lvl7pPr>
            <a:lvl8pPr>
              <a:defRPr>
                <a:solidFill>
                  <a:schemeClr val="accent1"/>
                </a:solidFill>
              </a:defRPr>
            </a:lvl8pPr>
            <a:lvl9pPr>
              <a:defRPr>
                <a:solidFill>
                  <a:schemeClr val="accen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84" name="Google Shape;684;p54"/>
          <p:cNvSpPr/>
          <p:nvPr/>
        </p:nvSpPr>
        <p:spPr>
          <a:xfrm rot="5400000">
            <a:off x="2309267" y="127033"/>
            <a:ext cx="52400" cy="3118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85" name="Google Shape;685;p54"/>
          <p:cNvSpPr/>
          <p:nvPr/>
        </p:nvSpPr>
        <p:spPr>
          <a:xfrm rot="5400000">
            <a:off x="6090400" y="127033"/>
            <a:ext cx="52400" cy="3118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86" name="Google Shape;686;p54"/>
          <p:cNvSpPr/>
          <p:nvPr/>
        </p:nvSpPr>
        <p:spPr>
          <a:xfrm rot="5400000">
            <a:off x="9871533" y="130233"/>
            <a:ext cx="52400" cy="3118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87" name="Google Shape;687;p54"/>
          <p:cNvSpPr/>
          <p:nvPr/>
        </p:nvSpPr>
        <p:spPr>
          <a:xfrm rot="5400000">
            <a:off x="2309267" y="4382467"/>
            <a:ext cx="52400" cy="3118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88" name="Google Shape;688;p54"/>
          <p:cNvSpPr/>
          <p:nvPr/>
        </p:nvSpPr>
        <p:spPr>
          <a:xfrm rot="5400000">
            <a:off x="6090400" y="4382467"/>
            <a:ext cx="52400" cy="3118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89" name="Google Shape;689;p54"/>
          <p:cNvSpPr/>
          <p:nvPr/>
        </p:nvSpPr>
        <p:spPr>
          <a:xfrm rot="5400000">
            <a:off x="9871533" y="4385667"/>
            <a:ext cx="52400" cy="3118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216">
          <p15:clr>
            <a:srgbClr val="E46962"/>
          </p15:clr>
        </p15:guide>
        <p15:guide id="2" pos="5544">
          <p15:clr>
            <a:srgbClr val="E46962"/>
          </p15:clr>
        </p15:guide>
        <p15:guide id="3" orient="horz" pos="216">
          <p15:clr>
            <a:srgbClr val="E46962"/>
          </p15:clr>
        </p15:guide>
        <p15:guide id="4" orient="horz" pos="3009">
          <p15:clr>
            <a:srgbClr val="E46962"/>
          </p15:clr>
        </p15:guide>
      </p15:sldGuideLst>
    </p:ext>
  </p:extLst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1" type="title">
  <p:cSld name="TITLE">
    <p:bg>
      <p:bgPr>
        <a:solidFill>
          <a:schemeClr val="accent5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-78349" y="330927"/>
            <a:ext cx="12348708" cy="7701483"/>
          </a:xfrm>
          <a:custGeom>
            <a:avLst/>
            <a:gdLst/>
            <a:ahLst/>
            <a:cxnLst/>
            <a:rect l="l" t="t" r="r" b="b"/>
            <a:pathLst>
              <a:path w="73427" h="45794" extrusionOk="0">
                <a:moveTo>
                  <a:pt x="3483" y="0"/>
                </a:moveTo>
                <a:cubicBezTo>
                  <a:pt x="2152" y="0"/>
                  <a:pt x="977" y="111"/>
                  <a:pt x="1" y="253"/>
                </a:cubicBezTo>
                <a:lnTo>
                  <a:pt x="1" y="45794"/>
                </a:lnTo>
                <a:lnTo>
                  <a:pt x="73426" y="45794"/>
                </a:lnTo>
                <a:lnTo>
                  <a:pt x="73426" y="4027"/>
                </a:lnTo>
                <a:cubicBezTo>
                  <a:pt x="69343" y="2765"/>
                  <a:pt x="65699" y="2110"/>
                  <a:pt x="62794" y="1765"/>
                </a:cubicBezTo>
                <a:cubicBezTo>
                  <a:pt x="60842" y="1531"/>
                  <a:pt x="58348" y="1235"/>
                  <a:pt x="55386" y="1235"/>
                </a:cubicBezTo>
                <a:cubicBezTo>
                  <a:pt x="53363" y="1235"/>
                  <a:pt x="51121" y="1373"/>
                  <a:pt x="48685" y="1765"/>
                </a:cubicBezTo>
                <a:cubicBezTo>
                  <a:pt x="47125" y="2015"/>
                  <a:pt x="44423" y="2598"/>
                  <a:pt x="39029" y="3753"/>
                </a:cubicBezTo>
                <a:cubicBezTo>
                  <a:pt x="36398" y="4313"/>
                  <a:pt x="34850" y="4670"/>
                  <a:pt x="32493" y="4860"/>
                </a:cubicBezTo>
                <a:cubicBezTo>
                  <a:pt x="31403" y="4945"/>
                  <a:pt x="30399" y="4975"/>
                  <a:pt x="29514" y="4975"/>
                </a:cubicBezTo>
                <a:cubicBezTo>
                  <a:pt x="27903" y="4975"/>
                  <a:pt x="26686" y="4874"/>
                  <a:pt x="26063" y="4813"/>
                </a:cubicBezTo>
                <a:cubicBezTo>
                  <a:pt x="23492" y="4551"/>
                  <a:pt x="21741" y="4086"/>
                  <a:pt x="18479" y="3229"/>
                </a:cubicBezTo>
                <a:cubicBezTo>
                  <a:pt x="14705" y="2229"/>
                  <a:pt x="14098" y="1812"/>
                  <a:pt x="10490" y="979"/>
                </a:cubicBezTo>
                <a:cubicBezTo>
                  <a:pt x="8466" y="503"/>
                  <a:pt x="7287" y="241"/>
                  <a:pt x="5644" y="98"/>
                </a:cubicBezTo>
                <a:cubicBezTo>
                  <a:pt x="4886" y="29"/>
                  <a:pt x="4164" y="0"/>
                  <a:pt x="348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-78349" y="220267"/>
            <a:ext cx="12348708" cy="947508"/>
          </a:xfrm>
          <a:custGeom>
            <a:avLst/>
            <a:gdLst/>
            <a:ahLst/>
            <a:cxnLst/>
            <a:rect l="l" t="t" r="r" b="b"/>
            <a:pathLst>
              <a:path w="73427" h="5634" extrusionOk="0">
                <a:moveTo>
                  <a:pt x="4764" y="0"/>
                </a:moveTo>
                <a:cubicBezTo>
                  <a:pt x="3415" y="0"/>
                  <a:pt x="1815" y="95"/>
                  <a:pt x="1" y="387"/>
                </a:cubicBezTo>
                <a:lnTo>
                  <a:pt x="1" y="911"/>
                </a:lnTo>
                <a:cubicBezTo>
                  <a:pt x="977" y="769"/>
                  <a:pt x="2152" y="658"/>
                  <a:pt x="3483" y="658"/>
                </a:cubicBezTo>
                <a:cubicBezTo>
                  <a:pt x="4164" y="658"/>
                  <a:pt x="4886" y="687"/>
                  <a:pt x="5644" y="756"/>
                </a:cubicBezTo>
                <a:cubicBezTo>
                  <a:pt x="7287" y="899"/>
                  <a:pt x="8466" y="1161"/>
                  <a:pt x="10490" y="1637"/>
                </a:cubicBezTo>
                <a:cubicBezTo>
                  <a:pt x="14098" y="2470"/>
                  <a:pt x="14705" y="2887"/>
                  <a:pt x="18479" y="3887"/>
                </a:cubicBezTo>
                <a:cubicBezTo>
                  <a:pt x="21741" y="4744"/>
                  <a:pt x="23492" y="5209"/>
                  <a:pt x="26063" y="5471"/>
                </a:cubicBezTo>
                <a:cubicBezTo>
                  <a:pt x="26686" y="5532"/>
                  <a:pt x="27903" y="5633"/>
                  <a:pt x="29514" y="5633"/>
                </a:cubicBezTo>
                <a:cubicBezTo>
                  <a:pt x="30399" y="5633"/>
                  <a:pt x="31403" y="5603"/>
                  <a:pt x="32493" y="5518"/>
                </a:cubicBezTo>
                <a:cubicBezTo>
                  <a:pt x="34850" y="5328"/>
                  <a:pt x="36398" y="4971"/>
                  <a:pt x="39029" y="4411"/>
                </a:cubicBezTo>
                <a:cubicBezTo>
                  <a:pt x="44423" y="3256"/>
                  <a:pt x="47125" y="2673"/>
                  <a:pt x="48685" y="2423"/>
                </a:cubicBezTo>
                <a:cubicBezTo>
                  <a:pt x="51121" y="2031"/>
                  <a:pt x="53363" y="1893"/>
                  <a:pt x="55386" y="1893"/>
                </a:cubicBezTo>
                <a:cubicBezTo>
                  <a:pt x="58348" y="1893"/>
                  <a:pt x="60842" y="2189"/>
                  <a:pt x="62794" y="2423"/>
                </a:cubicBezTo>
                <a:cubicBezTo>
                  <a:pt x="65699" y="2768"/>
                  <a:pt x="69343" y="3423"/>
                  <a:pt x="73426" y="4685"/>
                </a:cubicBezTo>
                <a:lnTo>
                  <a:pt x="73426" y="3328"/>
                </a:lnTo>
                <a:cubicBezTo>
                  <a:pt x="69152" y="1875"/>
                  <a:pt x="65485" y="1304"/>
                  <a:pt x="62842" y="1054"/>
                </a:cubicBezTo>
                <a:cubicBezTo>
                  <a:pt x="61394" y="924"/>
                  <a:pt x="60001" y="870"/>
                  <a:pt x="58679" y="870"/>
                </a:cubicBezTo>
                <a:cubicBezTo>
                  <a:pt x="54033" y="870"/>
                  <a:pt x="50263" y="1536"/>
                  <a:pt x="48066" y="1935"/>
                </a:cubicBezTo>
                <a:cubicBezTo>
                  <a:pt x="47364" y="2066"/>
                  <a:pt x="47721" y="2018"/>
                  <a:pt x="44578" y="2649"/>
                </a:cubicBezTo>
                <a:cubicBezTo>
                  <a:pt x="38422" y="3875"/>
                  <a:pt x="35314" y="4494"/>
                  <a:pt x="33957" y="4590"/>
                </a:cubicBezTo>
                <a:cubicBezTo>
                  <a:pt x="33322" y="4629"/>
                  <a:pt x="32712" y="4647"/>
                  <a:pt x="32122" y="4647"/>
                </a:cubicBezTo>
                <a:cubicBezTo>
                  <a:pt x="29482" y="4647"/>
                  <a:pt x="27237" y="4293"/>
                  <a:pt x="24873" y="3923"/>
                </a:cubicBezTo>
                <a:cubicBezTo>
                  <a:pt x="24277" y="3828"/>
                  <a:pt x="23373" y="3673"/>
                  <a:pt x="17991" y="2423"/>
                </a:cubicBezTo>
                <a:cubicBezTo>
                  <a:pt x="10157" y="601"/>
                  <a:pt x="9240" y="268"/>
                  <a:pt x="7013" y="89"/>
                </a:cubicBezTo>
                <a:cubicBezTo>
                  <a:pt x="6371" y="38"/>
                  <a:pt x="5618" y="0"/>
                  <a:pt x="476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>
            <a:spLocks noGrp="1"/>
          </p:cNvSpPr>
          <p:nvPr>
            <p:ph type="title"/>
          </p:nvPr>
        </p:nvSpPr>
        <p:spPr>
          <a:xfrm>
            <a:off x="576000" y="1454400"/>
            <a:ext cx="1101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Google Shape;14;p2"/>
          <p:cNvSpPr>
            <a:spLocks noGrp="1"/>
          </p:cNvSpPr>
          <p:nvPr>
            <p:ph type="body" idx="13"/>
          </p:nvPr>
        </p:nvSpPr>
        <p:spPr>
          <a:xfrm>
            <a:off x="576000" y="2304000"/>
            <a:ext cx="11011200" cy="405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Paragraph v2 - Image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-135467" y="-2160700"/>
            <a:ext cx="12462931" cy="8602249"/>
          </a:xfrm>
          <a:custGeom>
            <a:avLst/>
            <a:gdLst/>
            <a:ahLst/>
            <a:cxnLst/>
            <a:rect l="l" t="t" r="r" b="b"/>
            <a:pathLst>
              <a:path w="73415" h="50674" extrusionOk="0">
                <a:moveTo>
                  <a:pt x="73415" y="1"/>
                </a:moveTo>
                <a:cubicBezTo>
                  <a:pt x="48947" y="72"/>
                  <a:pt x="24468" y="144"/>
                  <a:pt x="1" y="215"/>
                </a:cubicBezTo>
                <a:lnTo>
                  <a:pt x="1" y="50674"/>
                </a:lnTo>
                <a:cubicBezTo>
                  <a:pt x="1965" y="49876"/>
                  <a:pt x="4621" y="48911"/>
                  <a:pt x="7823" y="48078"/>
                </a:cubicBezTo>
                <a:cubicBezTo>
                  <a:pt x="10490" y="47399"/>
                  <a:pt x="14538" y="46375"/>
                  <a:pt x="19908" y="46233"/>
                </a:cubicBezTo>
                <a:cubicBezTo>
                  <a:pt x="20337" y="46221"/>
                  <a:pt x="20759" y="46216"/>
                  <a:pt x="21173" y="46216"/>
                </a:cubicBezTo>
                <a:cubicBezTo>
                  <a:pt x="23338" y="46216"/>
                  <a:pt x="25274" y="46362"/>
                  <a:pt x="26873" y="46542"/>
                </a:cubicBezTo>
                <a:cubicBezTo>
                  <a:pt x="28266" y="46697"/>
                  <a:pt x="29421" y="46887"/>
                  <a:pt x="30267" y="47030"/>
                </a:cubicBezTo>
                <a:cubicBezTo>
                  <a:pt x="31564" y="47233"/>
                  <a:pt x="32291" y="47399"/>
                  <a:pt x="32922" y="47554"/>
                </a:cubicBezTo>
                <a:cubicBezTo>
                  <a:pt x="33719" y="47733"/>
                  <a:pt x="34362" y="47899"/>
                  <a:pt x="35779" y="48126"/>
                </a:cubicBezTo>
                <a:cubicBezTo>
                  <a:pt x="36597" y="48256"/>
                  <a:pt x="39462" y="48683"/>
                  <a:pt x="43245" y="48683"/>
                </a:cubicBezTo>
                <a:cubicBezTo>
                  <a:pt x="44308" y="48683"/>
                  <a:pt x="45443" y="48650"/>
                  <a:pt x="46626" y="48566"/>
                </a:cubicBezTo>
                <a:cubicBezTo>
                  <a:pt x="51853" y="48209"/>
                  <a:pt x="52769" y="47245"/>
                  <a:pt x="59068" y="46185"/>
                </a:cubicBezTo>
                <a:cubicBezTo>
                  <a:pt x="61009" y="45863"/>
                  <a:pt x="63509" y="45518"/>
                  <a:pt x="66485" y="45304"/>
                </a:cubicBezTo>
                <a:cubicBezTo>
                  <a:pt x="67545" y="45423"/>
                  <a:pt x="68640" y="45590"/>
                  <a:pt x="69819" y="45840"/>
                </a:cubicBezTo>
                <a:cubicBezTo>
                  <a:pt x="70831" y="46042"/>
                  <a:pt x="72046" y="46340"/>
                  <a:pt x="73415" y="46780"/>
                </a:cubicBezTo>
                <a:lnTo>
                  <a:pt x="73415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5453152" y="5484016"/>
            <a:ext cx="5697995" cy="619781"/>
          </a:xfrm>
          <a:custGeom>
            <a:avLst/>
            <a:gdLst/>
            <a:ahLst/>
            <a:cxnLst/>
            <a:rect l="l" t="t" r="r" b="b"/>
            <a:pathLst>
              <a:path w="33565" h="3651" extrusionOk="0">
                <a:moveTo>
                  <a:pt x="25691" y="0"/>
                </a:moveTo>
                <a:cubicBezTo>
                  <a:pt x="23888" y="0"/>
                  <a:pt x="22271" y="60"/>
                  <a:pt x="20229" y="354"/>
                </a:cubicBezTo>
                <a:cubicBezTo>
                  <a:pt x="17848" y="711"/>
                  <a:pt x="17074" y="1080"/>
                  <a:pt x="14502" y="1640"/>
                </a:cubicBezTo>
                <a:cubicBezTo>
                  <a:pt x="13252" y="1902"/>
                  <a:pt x="10014" y="2593"/>
                  <a:pt x="6299" y="2735"/>
                </a:cubicBezTo>
                <a:cubicBezTo>
                  <a:pt x="5752" y="2758"/>
                  <a:pt x="5213" y="2769"/>
                  <a:pt x="4682" y="2769"/>
                </a:cubicBezTo>
                <a:cubicBezTo>
                  <a:pt x="3016" y="2769"/>
                  <a:pt x="1436" y="2666"/>
                  <a:pt x="1" y="2521"/>
                </a:cubicBezTo>
                <a:lnTo>
                  <a:pt x="1" y="2521"/>
                </a:lnTo>
                <a:cubicBezTo>
                  <a:pt x="798" y="2700"/>
                  <a:pt x="1441" y="2866"/>
                  <a:pt x="2858" y="3093"/>
                </a:cubicBezTo>
                <a:cubicBezTo>
                  <a:pt x="3676" y="3223"/>
                  <a:pt x="6541" y="3650"/>
                  <a:pt x="10324" y="3650"/>
                </a:cubicBezTo>
                <a:cubicBezTo>
                  <a:pt x="11387" y="3650"/>
                  <a:pt x="12522" y="3617"/>
                  <a:pt x="13705" y="3533"/>
                </a:cubicBezTo>
                <a:cubicBezTo>
                  <a:pt x="18932" y="3176"/>
                  <a:pt x="19848" y="2212"/>
                  <a:pt x="26147" y="1152"/>
                </a:cubicBezTo>
                <a:cubicBezTo>
                  <a:pt x="28088" y="830"/>
                  <a:pt x="30588" y="485"/>
                  <a:pt x="33564" y="271"/>
                </a:cubicBezTo>
                <a:cubicBezTo>
                  <a:pt x="31421" y="45"/>
                  <a:pt x="29421" y="21"/>
                  <a:pt x="27111" y="9"/>
                </a:cubicBezTo>
                <a:cubicBezTo>
                  <a:pt x="26619" y="4"/>
                  <a:pt x="26149" y="0"/>
                  <a:pt x="2569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7415133" y="1062900"/>
            <a:ext cx="3736000" cy="37360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>
            <a:spLocks noGrp="1"/>
          </p:cNvSpPr>
          <p:nvPr>
            <p:ph type="pic" idx="12"/>
          </p:nvPr>
        </p:nvSpPr>
        <p:spPr>
          <a:xfrm>
            <a:off x="7276800" y="926400"/>
            <a:ext cx="3734400" cy="37344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" name="Google Shape;21;p3"/>
          <p:cNvSpPr>
            <a:spLocks noGrp="1"/>
          </p:cNvSpPr>
          <p:nvPr>
            <p:ph type="title"/>
          </p:nvPr>
        </p:nvSpPr>
        <p:spPr>
          <a:xfrm>
            <a:off x="542400" y="614400"/>
            <a:ext cx="600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Google Shape;22;p3"/>
          <p:cNvSpPr>
            <a:spLocks noGrp="1"/>
          </p:cNvSpPr>
          <p:nvPr>
            <p:ph type="body" idx="13"/>
          </p:nvPr>
        </p:nvSpPr>
        <p:spPr>
          <a:xfrm>
            <a:off x="542400" y="1526400"/>
            <a:ext cx="6004800" cy="35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paragraphs" type="tx">
  <p:cSld name="TITLE_AND_BODY">
    <p:bg>
      <p:bgPr>
        <a:solidFill>
          <a:schemeClr val="accent4"/>
        </a:solidFill>
        <a:effectLst/>
      </p:bgPr>
    </p:bg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5" name="Google Shape;25;p4"/>
          <p:cNvSpPr/>
          <p:nvPr/>
        </p:nvSpPr>
        <p:spPr>
          <a:xfrm>
            <a:off x="1478484" y="-88600"/>
            <a:ext cx="10831649" cy="8112340"/>
          </a:xfrm>
          <a:custGeom>
            <a:avLst/>
            <a:gdLst/>
            <a:ahLst/>
            <a:cxnLst/>
            <a:rect l="l" t="t" r="r" b="b"/>
            <a:pathLst>
              <a:path w="73415" h="54984" extrusionOk="0">
                <a:moveTo>
                  <a:pt x="40708" y="1"/>
                </a:moveTo>
                <a:cubicBezTo>
                  <a:pt x="27135" y="48"/>
                  <a:pt x="13562" y="84"/>
                  <a:pt x="1" y="132"/>
                </a:cubicBezTo>
                <a:lnTo>
                  <a:pt x="1" y="54984"/>
                </a:lnTo>
                <a:lnTo>
                  <a:pt x="73415" y="54984"/>
                </a:lnTo>
                <a:lnTo>
                  <a:pt x="73415" y="6561"/>
                </a:lnTo>
                <a:cubicBezTo>
                  <a:pt x="71557" y="6930"/>
                  <a:pt x="69331" y="7299"/>
                  <a:pt x="66843" y="7585"/>
                </a:cubicBezTo>
                <a:cubicBezTo>
                  <a:pt x="64138" y="7893"/>
                  <a:pt x="61893" y="8148"/>
                  <a:pt x="59698" y="8148"/>
                </a:cubicBezTo>
                <a:cubicBezTo>
                  <a:pt x="58751" y="8148"/>
                  <a:pt x="57814" y="8101"/>
                  <a:pt x="56853" y="7990"/>
                </a:cubicBezTo>
                <a:cubicBezTo>
                  <a:pt x="54924" y="7752"/>
                  <a:pt x="51769" y="7144"/>
                  <a:pt x="48055" y="5156"/>
                </a:cubicBezTo>
                <a:cubicBezTo>
                  <a:pt x="46864" y="4180"/>
                  <a:pt x="45709" y="3180"/>
                  <a:pt x="44483" y="2275"/>
                </a:cubicBezTo>
                <a:cubicBezTo>
                  <a:pt x="43292" y="1406"/>
                  <a:pt x="42030" y="644"/>
                  <a:pt x="4070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4"/>
          <p:cNvSpPr/>
          <p:nvPr/>
        </p:nvSpPr>
        <p:spPr>
          <a:xfrm>
            <a:off x="8568316" y="670339"/>
            <a:ext cx="3741761" cy="647848"/>
          </a:xfrm>
          <a:custGeom>
            <a:avLst/>
            <a:gdLst/>
            <a:ahLst/>
            <a:cxnLst/>
            <a:rect l="l" t="t" r="r" b="b"/>
            <a:pathLst>
              <a:path w="25361" h="4391" extrusionOk="0">
                <a:moveTo>
                  <a:pt x="1" y="0"/>
                </a:moveTo>
                <a:lnTo>
                  <a:pt x="1" y="0"/>
                </a:lnTo>
                <a:cubicBezTo>
                  <a:pt x="1334" y="1084"/>
                  <a:pt x="2691" y="2108"/>
                  <a:pt x="4227" y="2846"/>
                </a:cubicBezTo>
                <a:cubicBezTo>
                  <a:pt x="6647" y="4007"/>
                  <a:pt x="9317" y="4391"/>
                  <a:pt x="12018" y="4391"/>
                </a:cubicBezTo>
                <a:cubicBezTo>
                  <a:pt x="13608" y="4391"/>
                  <a:pt x="15210" y="4257"/>
                  <a:pt x="16776" y="4072"/>
                </a:cubicBezTo>
                <a:cubicBezTo>
                  <a:pt x="19634" y="3739"/>
                  <a:pt x="22503" y="3262"/>
                  <a:pt x="25361" y="3167"/>
                </a:cubicBezTo>
                <a:lnTo>
                  <a:pt x="25361" y="1405"/>
                </a:lnTo>
                <a:cubicBezTo>
                  <a:pt x="23503" y="1786"/>
                  <a:pt x="21277" y="2155"/>
                  <a:pt x="18789" y="2441"/>
                </a:cubicBezTo>
                <a:cubicBezTo>
                  <a:pt x="16106" y="2746"/>
                  <a:pt x="13875" y="3000"/>
                  <a:pt x="11695" y="3000"/>
                </a:cubicBezTo>
                <a:cubicBezTo>
                  <a:pt x="10731" y="3000"/>
                  <a:pt x="9778" y="2951"/>
                  <a:pt x="8799" y="2834"/>
                </a:cubicBezTo>
                <a:cubicBezTo>
                  <a:pt x="6870" y="2608"/>
                  <a:pt x="3715" y="1989"/>
                  <a:pt x="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/>
          <p:nvPr/>
        </p:nvSpPr>
        <p:spPr>
          <a:xfrm>
            <a:off x="-147667" y="-88500"/>
            <a:ext cx="1875600" cy="8112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4"/>
          <p:cNvSpPr>
            <a:spLocks noGrp="1"/>
          </p:cNvSpPr>
          <p:nvPr>
            <p:ph type="title"/>
          </p:nvPr>
        </p:nvSpPr>
        <p:spPr>
          <a:xfrm>
            <a:off x="542400" y="614400"/>
            <a:ext cx="10833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9" name="Google Shape;29;p4"/>
          <p:cNvSpPr>
            <a:spLocks noGrp="1"/>
          </p:cNvSpPr>
          <p:nvPr>
            <p:ph type="body" idx="13"/>
          </p:nvPr>
        </p:nvSpPr>
        <p:spPr>
          <a:xfrm>
            <a:off x="658667" y="1512000"/>
            <a:ext cx="3451200" cy="470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" name="Google Shape;30;p4"/>
          <p:cNvSpPr>
            <a:spLocks noGrp="1"/>
          </p:cNvSpPr>
          <p:nvPr>
            <p:ph type="body" idx="14"/>
          </p:nvPr>
        </p:nvSpPr>
        <p:spPr>
          <a:xfrm>
            <a:off x="4354667" y="1512000"/>
            <a:ext cx="3451200" cy="470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" name="Google Shape;31;p4"/>
          <p:cNvSpPr>
            <a:spLocks noGrp="1"/>
          </p:cNvSpPr>
          <p:nvPr>
            <p:ph type="body" idx="15"/>
          </p:nvPr>
        </p:nvSpPr>
        <p:spPr>
          <a:xfrm>
            <a:off x="8078400" y="1512000"/>
            <a:ext cx="3451200" cy="470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" type="twoColTx">
  <p:cSld name="TITLE_AND_TWO_COLUMNS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5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4" name="Google Shape;34;p5"/>
          <p:cNvSpPr/>
          <p:nvPr/>
        </p:nvSpPr>
        <p:spPr>
          <a:xfrm>
            <a:off x="554833" y="1450333"/>
            <a:ext cx="202000" cy="2149600"/>
          </a:xfrm>
          <a:prstGeom prst="roundRect">
            <a:avLst>
              <a:gd name="adj" fmla="val 4762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5"/>
          <p:cNvSpPr/>
          <p:nvPr/>
        </p:nvSpPr>
        <p:spPr>
          <a:xfrm>
            <a:off x="554833" y="4123533"/>
            <a:ext cx="202000" cy="2149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5"/>
          <p:cNvSpPr>
            <a:spLocks noGrp="1"/>
          </p:cNvSpPr>
          <p:nvPr>
            <p:ph type="body" idx="13"/>
          </p:nvPr>
        </p:nvSpPr>
        <p:spPr>
          <a:xfrm>
            <a:off x="897600" y="1449600"/>
            <a:ext cx="10627200" cy="5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7" name="Google Shape;37;p5"/>
          <p:cNvSpPr>
            <a:spLocks noGrp="1"/>
          </p:cNvSpPr>
          <p:nvPr>
            <p:ph type="body" idx="14"/>
          </p:nvPr>
        </p:nvSpPr>
        <p:spPr>
          <a:xfrm>
            <a:off x="897600" y="2102400"/>
            <a:ext cx="10627200" cy="15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" name="Google Shape;38;p5"/>
          <p:cNvSpPr>
            <a:spLocks noGrp="1"/>
          </p:cNvSpPr>
          <p:nvPr>
            <p:ph type="body" idx="15"/>
          </p:nvPr>
        </p:nvSpPr>
        <p:spPr>
          <a:xfrm>
            <a:off x="897600" y="4123200"/>
            <a:ext cx="10627200" cy="58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" name="Google Shape;39;p5"/>
          <p:cNvSpPr>
            <a:spLocks noGrp="1"/>
          </p:cNvSpPr>
          <p:nvPr>
            <p:ph type="body" idx="16"/>
          </p:nvPr>
        </p:nvSpPr>
        <p:spPr>
          <a:xfrm>
            <a:off x="897600" y="4776000"/>
            <a:ext cx="10627200" cy="15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0" name="Google Shape;40;p5"/>
          <p:cNvSpPr>
            <a:spLocks noGrp="1"/>
          </p:cNvSpPr>
          <p:nvPr>
            <p:ph type="title"/>
          </p:nvPr>
        </p:nvSpPr>
        <p:spPr>
          <a:xfrm>
            <a:off x="892800" y="398400"/>
            <a:ext cx="1062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2" type="titleOnly">
  <p:cSld name="TITLE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6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43" name="Google Shape;43;p6"/>
          <p:cNvGrpSpPr/>
          <p:nvPr/>
        </p:nvGrpSpPr>
        <p:grpSpPr>
          <a:xfrm>
            <a:off x="651833" y="1670864"/>
            <a:ext cx="506216" cy="471939"/>
            <a:chOff x="651833" y="1670864"/>
            <a:chExt cx="506216" cy="471939"/>
          </a:xfrm>
        </p:grpSpPr>
        <p:sp>
          <p:nvSpPr>
            <p:cNvPr id="44" name="Google Shape;44;p6"/>
            <p:cNvSpPr/>
            <p:nvPr/>
          </p:nvSpPr>
          <p:spPr>
            <a:xfrm>
              <a:off x="688867" y="1692113"/>
              <a:ext cx="469183" cy="450688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6"/>
            <p:cNvSpPr/>
            <p:nvPr/>
          </p:nvSpPr>
          <p:spPr>
            <a:xfrm>
              <a:off x="651833" y="1670864"/>
              <a:ext cx="469183" cy="450688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" name="Google Shape;46;p6"/>
          <p:cNvGrpSpPr/>
          <p:nvPr/>
        </p:nvGrpSpPr>
        <p:grpSpPr>
          <a:xfrm>
            <a:off x="6519983" y="1670864"/>
            <a:ext cx="506216" cy="471939"/>
            <a:chOff x="6519983" y="1709364"/>
            <a:chExt cx="506216" cy="471939"/>
          </a:xfrm>
        </p:grpSpPr>
        <p:sp>
          <p:nvSpPr>
            <p:cNvPr id="47" name="Google Shape;47;p6"/>
            <p:cNvSpPr/>
            <p:nvPr/>
          </p:nvSpPr>
          <p:spPr>
            <a:xfrm>
              <a:off x="6557016" y="1730613"/>
              <a:ext cx="469183" cy="450688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6"/>
            <p:cNvSpPr/>
            <p:nvPr/>
          </p:nvSpPr>
          <p:spPr>
            <a:xfrm>
              <a:off x="6519983" y="1709364"/>
              <a:ext cx="469183" cy="450688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9" name="Google Shape;49;p6"/>
          <p:cNvSpPr>
            <a:spLocks noGrp="1"/>
          </p:cNvSpPr>
          <p:nvPr>
            <p:ph type="body" idx="13"/>
          </p:nvPr>
        </p:nvSpPr>
        <p:spPr>
          <a:xfrm>
            <a:off x="585600" y="2313600"/>
            <a:ext cx="5308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" name="Google Shape;50;p6"/>
          <p:cNvSpPr>
            <a:spLocks noGrp="1"/>
          </p:cNvSpPr>
          <p:nvPr>
            <p:ph type="body" idx="15"/>
          </p:nvPr>
        </p:nvSpPr>
        <p:spPr>
          <a:xfrm>
            <a:off x="585600" y="3177600"/>
            <a:ext cx="5308800" cy="31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" name="Google Shape;51;p6"/>
          <p:cNvSpPr>
            <a:spLocks noGrp="1"/>
          </p:cNvSpPr>
          <p:nvPr>
            <p:ph type="body" idx="14"/>
          </p:nvPr>
        </p:nvSpPr>
        <p:spPr>
          <a:xfrm>
            <a:off x="6384000" y="2313600"/>
            <a:ext cx="5308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" name="Google Shape;52;p6"/>
          <p:cNvSpPr>
            <a:spLocks noGrp="1"/>
          </p:cNvSpPr>
          <p:nvPr>
            <p:ph type="body" idx="16"/>
          </p:nvPr>
        </p:nvSpPr>
        <p:spPr>
          <a:xfrm>
            <a:off x="6384000" y="3177600"/>
            <a:ext cx="5308800" cy="313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" name="Google Shape;53;p6"/>
          <p:cNvSpPr>
            <a:spLocks noGrp="1"/>
          </p:cNvSpPr>
          <p:nvPr>
            <p:ph type="title"/>
          </p:nvPr>
        </p:nvSpPr>
        <p:spPr>
          <a:xfrm>
            <a:off x="585600" y="542400"/>
            <a:ext cx="11112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3">
  <p:cSld name="ONE_COLUM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7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56" name="Google Shape;56;p7"/>
          <p:cNvGrpSpPr/>
          <p:nvPr/>
        </p:nvGrpSpPr>
        <p:grpSpPr>
          <a:xfrm>
            <a:off x="914833" y="1475784"/>
            <a:ext cx="5087333" cy="4902100"/>
            <a:chOff x="914833" y="1475784"/>
            <a:chExt cx="5087333" cy="4902100"/>
          </a:xfrm>
        </p:grpSpPr>
        <p:sp>
          <p:nvSpPr>
            <p:cNvPr id="57" name="Google Shape;57;p7"/>
            <p:cNvSpPr/>
            <p:nvPr/>
          </p:nvSpPr>
          <p:spPr>
            <a:xfrm>
              <a:off x="1002567" y="1544284"/>
              <a:ext cx="4999600" cy="4833600"/>
            </a:xfrm>
            <a:prstGeom prst="roundRect">
              <a:avLst>
                <a:gd name="adj" fmla="val 8846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7"/>
            <p:cNvSpPr/>
            <p:nvPr/>
          </p:nvSpPr>
          <p:spPr>
            <a:xfrm>
              <a:off x="914833" y="1475784"/>
              <a:ext cx="4999600" cy="4833600"/>
            </a:xfrm>
            <a:prstGeom prst="roundRect">
              <a:avLst>
                <a:gd name="adj" fmla="val 8846"/>
              </a:avLst>
            </a:prstGeom>
            <a:solidFill>
              <a:schemeClr val="l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" name="Google Shape;59;p7"/>
          <p:cNvGrpSpPr/>
          <p:nvPr/>
        </p:nvGrpSpPr>
        <p:grpSpPr>
          <a:xfrm>
            <a:off x="6189833" y="1441551"/>
            <a:ext cx="5087333" cy="4902100"/>
            <a:chOff x="6189833" y="1441551"/>
            <a:chExt cx="5087333" cy="4902100"/>
          </a:xfrm>
        </p:grpSpPr>
        <p:sp>
          <p:nvSpPr>
            <p:cNvPr id="60" name="Google Shape;60;p7"/>
            <p:cNvSpPr/>
            <p:nvPr/>
          </p:nvSpPr>
          <p:spPr>
            <a:xfrm>
              <a:off x="6277567" y="1510051"/>
              <a:ext cx="4999600" cy="4833600"/>
            </a:xfrm>
            <a:prstGeom prst="roundRect">
              <a:avLst>
                <a:gd name="adj" fmla="val 8846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7"/>
            <p:cNvSpPr/>
            <p:nvPr/>
          </p:nvSpPr>
          <p:spPr>
            <a:xfrm>
              <a:off x="6189833" y="1441551"/>
              <a:ext cx="4999600" cy="4833600"/>
            </a:xfrm>
            <a:prstGeom prst="roundRect">
              <a:avLst>
                <a:gd name="adj" fmla="val 8846"/>
              </a:avLst>
            </a:prstGeom>
            <a:solidFill>
              <a:schemeClr val="l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2" name="Google Shape;62;p7"/>
          <p:cNvSpPr/>
          <p:nvPr/>
        </p:nvSpPr>
        <p:spPr>
          <a:xfrm>
            <a:off x="1525900" y="1793413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7"/>
          <p:cNvSpPr/>
          <p:nvPr/>
        </p:nvSpPr>
        <p:spPr>
          <a:xfrm>
            <a:off x="1488867" y="1772164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7"/>
          <p:cNvSpPr>
            <a:spLocks noGrp="1"/>
          </p:cNvSpPr>
          <p:nvPr>
            <p:ph type="body" idx="13"/>
          </p:nvPr>
        </p:nvSpPr>
        <p:spPr>
          <a:xfrm>
            <a:off x="1377600" y="2332800"/>
            <a:ext cx="41760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5" name="Google Shape;65;p7"/>
          <p:cNvSpPr>
            <a:spLocks noGrp="1"/>
          </p:cNvSpPr>
          <p:nvPr>
            <p:ph type="body" idx="15"/>
          </p:nvPr>
        </p:nvSpPr>
        <p:spPr>
          <a:xfrm>
            <a:off x="1377600" y="3081600"/>
            <a:ext cx="4176000" cy="27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6" name="Google Shape;66;p7"/>
          <p:cNvSpPr>
            <a:spLocks noGrp="1"/>
          </p:cNvSpPr>
          <p:nvPr>
            <p:ph type="body" idx="14"/>
          </p:nvPr>
        </p:nvSpPr>
        <p:spPr>
          <a:xfrm>
            <a:off x="6652800" y="2332800"/>
            <a:ext cx="4176000" cy="66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" name="Google Shape;67;p7"/>
          <p:cNvSpPr>
            <a:spLocks noGrp="1"/>
          </p:cNvSpPr>
          <p:nvPr>
            <p:ph type="body" idx="16"/>
          </p:nvPr>
        </p:nvSpPr>
        <p:spPr>
          <a:xfrm>
            <a:off x="6652800" y="3081600"/>
            <a:ext cx="4176000" cy="27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8" name="Google Shape;68;p7"/>
          <p:cNvSpPr/>
          <p:nvPr/>
        </p:nvSpPr>
        <p:spPr>
          <a:xfrm>
            <a:off x="6816783" y="1793447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7"/>
          <p:cNvSpPr/>
          <p:nvPr/>
        </p:nvSpPr>
        <p:spPr>
          <a:xfrm>
            <a:off x="6779749" y="1772197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7"/>
          <p:cNvSpPr>
            <a:spLocks noGrp="1"/>
          </p:cNvSpPr>
          <p:nvPr>
            <p:ph type="title"/>
          </p:nvPr>
        </p:nvSpPr>
        <p:spPr>
          <a:xfrm>
            <a:off x="960000" y="321600"/>
            <a:ext cx="1027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2 columns v1 Image">
  <p:cSld name="MAIN_POINT">
    <p:bg>
      <p:bgPr>
        <a:solidFill>
          <a:schemeClr val="accent1"/>
        </a:solidFill>
        <a:effectLst/>
      </p:bgPr>
    </p:bg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8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73" name="Google Shape;73;p8"/>
          <p:cNvSpPr/>
          <p:nvPr/>
        </p:nvSpPr>
        <p:spPr>
          <a:xfrm>
            <a:off x="1478484" y="-444600"/>
            <a:ext cx="10831649" cy="8112340"/>
          </a:xfrm>
          <a:custGeom>
            <a:avLst/>
            <a:gdLst/>
            <a:ahLst/>
            <a:cxnLst/>
            <a:rect l="l" t="t" r="r" b="b"/>
            <a:pathLst>
              <a:path w="73415" h="54984" extrusionOk="0">
                <a:moveTo>
                  <a:pt x="40708" y="1"/>
                </a:moveTo>
                <a:cubicBezTo>
                  <a:pt x="27135" y="48"/>
                  <a:pt x="13562" y="84"/>
                  <a:pt x="1" y="132"/>
                </a:cubicBezTo>
                <a:lnTo>
                  <a:pt x="1" y="54984"/>
                </a:lnTo>
                <a:lnTo>
                  <a:pt x="73415" y="54984"/>
                </a:lnTo>
                <a:lnTo>
                  <a:pt x="73415" y="6561"/>
                </a:lnTo>
                <a:cubicBezTo>
                  <a:pt x="71557" y="6930"/>
                  <a:pt x="69331" y="7299"/>
                  <a:pt x="66843" y="7585"/>
                </a:cubicBezTo>
                <a:cubicBezTo>
                  <a:pt x="64138" y="7893"/>
                  <a:pt x="61893" y="8148"/>
                  <a:pt x="59698" y="8148"/>
                </a:cubicBezTo>
                <a:cubicBezTo>
                  <a:pt x="58751" y="8148"/>
                  <a:pt x="57814" y="8101"/>
                  <a:pt x="56853" y="7990"/>
                </a:cubicBezTo>
                <a:cubicBezTo>
                  <a:pt x="54924" y="7752"/>
                  <a:pt x="51769" y="7144"/>
                  <a:pt x="48055" y="5156"/>
                </a:cubicBezTo>
                <a:cubicBezTo>
                  <a:pt x="46864" y="4180"/>
                  <a:pt x="45709" y="3180"/>
                  <a:pt x="44483" y="2275"/>
                </a:cubicBezTo>
                <a:cubicBezTo>
                  <a:pt x="43292" y="1406"/>
                  <a:pt x="42030" y="644"/>
                  <a:pt x="4070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8"/>
          <p:cNvSpPr/>
          <p:nvPr/>
        </p:nvSpPr>
        <p:spPr>
          <a:xfrm>
            <a:off x="8568316" y="314339"/>
            <a:ext cx="3741761" cy="647848"/>
          </a:xfrm>
          <a:custGeom>
            <a:avLst/>
            <a:gdLst/>
            <a:ahLst/>
            <a:cxnLst/>
            <a:rect l="l" t="t" r="r" b="b"/>
            <a:pathLst>
              <a:path w="25361" h="4391" extrusionOk="0">
                <a:moveTo>
                  <a:pt x="1" y="0"/>
                </a:moveTo>
                <a:lnTo>
                  <a:pt x="1" y="0"/>
                </a:lnTo>
                <a:cubicBezTo>
                  <a:pt x="1334" y="1084"/>
                  <a:pt x="2691" y="2108"/>
                  <a:pt x="4227" y="2846"/>
                </a:cubicBezTo>
                <a:cubicBezTo>
                  <a:pt x="6647" y="4007"/>
                  <a:pt x="9317" y="4391"/>
                  <a:pt x="12018" y="4391"/>
                </a:cubicBezTo>
                <a:cubicBezTo>
                  <a:pt x="13608" y="4391"/>
                  <a:pt x="15210" y="4257"/>
                  <a:pt x="16776" y="4072"/>
                </a:cubicBezTo>
                <a:cubicBezTo>
                  <a:pt x="19634" y="3739"/>
                  <a:pt x="22503" y="3262"/>
                  <a:pt x="25361" y="3167"/>
                </a:cubicBezTo>
                <a:lnTo>
                  <a:pt x="25361" y="1405"/>
                </a:lnTo>
                <a:cubicBezTo>
                  <a:pt x="23503" y="1786"/>
                  <a:pt x="21277" y="2155"/>
                  <a:pt x="18789" y="2441"/>
                </a:cubicBezTo>
                <a:cubicBezTo>
                  <a:pt x="16106" y="2746"/>
                  <a:pt x="13875" y="3000"/>
                  <a:pt x="11695" y="3000"/>
                </a:cubicBezTo>
                <a:cubicBezTo>
                  <a:pt x="10731" y="3000"/>
                  <a:pt x="9778" y="2951"/>
                  <a:pt x="8799" y="2834"/>
                </a:cubicBezTo>
                <a:cubicBezTo>
                  <a:pt x="6870" y="2608"/>
                  <a:pt x="3715" y="1989"/>
                  <a:pt x="1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8"/>
          <p:cNvSpPr/>
          <p:nvPr/>
        </p:nvSpPr>
        <p:spPr>
          <a:xfrm>
            <a:off x="-147667" y="-607033"/>
            <a:ext cx="1875600" cy="7925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8"/>
          <p:cNvSpPr>
            <a:spLocks noGrp="1"/>
          </p:cNvSpPr>
          <p:nvPr>
            <p:ph type="title"/>
          </p:nvPr>
        </p:nvSpPr>
        <p:spPr>
          <a:xfrm>
            <a:off x="1200000" y="398400"/>
            <a:ext cx="10329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7" name="Google Shape;77;p8"/>
          <p:cNvSpPr/>
          <p:nvPr/>
        </p:nvSpPr>
        <p:spPr>
          <a:xfrm>
            <a:off x="1378285" y="1577001"/>
            <a:ext cx="1452000" cy="14520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8"/>
          <p:cNvSpPr/>
          <p:nvPr/>
        </p:nvSpPr>
        <p:spPr>
          <a:xfrm>
            <a:off x="6800835" y="1576268"/>
            <a:ext cx="1452000" cy="14520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8"/>
          <p:cNvSpPr>
            <a:spLocks noGrp="1"/>
          </p:cNvSpPr>
          <p:nvPr>
            <p:ph type="pic" idx="22"/>
          </p:nvPr>
        </p:nvSpPr>
        <p:spPr>
          <a:xfrm>
            <a:off x="1324800" y="1526400"/>
            <a:ext cx="1449600" cy="14496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0" name="Google Shape;80;p8"/>
          <p:cNvSpPr>
            <a:spLocks noGrp="1"/>
          </p:cNvSpPr>
          <p:nvPr>
            <p:ph type="pic" idx="12"/>
          </p:nvPr>
        </p:nvSpPr>
        <p:spPr>
          <a:xfrm>
            <a:off x="6748800" y="1521600"/>
            <a:ext cx="1449600" cy="14496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1" name="Google Shape;81;p8"/>
          <p:cNvSpPr>
            <a:spLocks noGrp="1"/>
          </p:cNvSpPr>
          <p:nvPr>
            <p:ph type="body" idx="13"/>
          </p:nvPr>
        </p:nvSpPr>
        <p:spPr>
          <a:xfrm>
            <a:off x="1324800" y="3072000"/>
            <a:ext cx="4502400" cy="63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2" name="Google Shape;82;p8"/>
          <p:cNvSpPr>
            <a:spLocks noGrp="1"/>
          </p:cNvSpPr>
          <p:nvPr>
            <p:ph type="body" idx="15"/>
          </p:nvPr>
        </p:nvSpPr>
        <p:spPr>
          <a:xfrm>
            <a:off x="1324800" y="3789600"/>
            <a:ext cx="4502400" cy="25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3" name="Google Shape;83;p8"/>
          <p:cNvSpPr>
            <a:spLocks noGrp="1"/>
          </p:cNvSpPr>
          <p:nvPr>
            <p:ph type="body" idx="14"/>
          </p:nvPr>
        </p:nvSpPr>
        <p:spPr>
          <a:xfrm>
            <a:off x="6705600" y="3072000"/>
            <a:ext cx="4502400" cy="6348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4" name="Google Shape;84;p8"/>
          <p:cNvSpPr>
            <a:spLocks noGrp="1"/>
          </p:cNvSpPr>
          <p:nvPr>
            <p:ph type="body" idx="16"/>
          </p:nvPr>
        </p:nvSpPr>
        <p:spPr>
          <a:xfrm>
            <a:off x="6705600" y="3789600"/>
            <a:ext cx="4502400" cy="2594400"/>
          </a:xfrm>
          <a:prstGeom prst="rect">
            <a:avLst/>
          </a:prstGeom>
        </p:spPr>
        <p:txBody>
          <a:bodyPr spcFirstLastPara="1" wrap="square" lIns="0" tIns="91425" rIns="0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 No Image">
  <p:cSld name="SECTION_TITLE_AND_DESCRIPTION">
    <p:bg>
      <p:bgPr>
        <a:solidFill>
          <a:schemeClr val="accent5"/>
        </a:solidFill>
        <a:effectLst/>
      </p:bgPr>
    </p:bg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9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7" name="Google Shape;87;p9"/>
          <p:cNvSpPr/>
          <p:nvPr/>
        </p:nvSpPr>
        <p:spPr>
          <a:xfrm rot="10800000">
            <a:off x="-147667" y="-607033"/>
            <a:ext cx="10831649" cy="8112340"/>
          </a:xfrm>
          <a:custGeom>
            <a:avLst/>
            <a:gdLst/>
            <a:ahLst/>
            <a:cxnLst/>
            <a:rect l="l" t="t" r="r" b="b"/>
            <a:pathLst>
              <a:path w="73415" h="54984" extrusionOk="0">
                <a:moveTo>
                  <a:pt x="40708" y="1"/>
                </a:moveTo>
                <a:cubicBezTo>
                  <a:pt x="27135" y="48"/>
                  <a:pt x="13562" y="84"/>
                  <a:pt x="1" y="132"/>
                </a:cubicBezTo>
                <a:lnTo>
                  <a:pt x="1" y="54984"/>
                </a:lnTo>
                <a:lnTo>
                  <a:pt x="73415" y="54984"/>
                </a:lnTo>
                <a:lnTo>
                  <a:pt x="73415" y="6561"/>
                </a:lnTo>
                <a:cubicBezTo>
                  <a:pt x="71557" y="6930"/>
                  <a:pt x="69331" y="7299"/>
                  <a:pt x="66843" y="7585"/>
                </a:cubicBezTo>
                <a:cubicBezTo>
                  <a:pt x="64138" y="7893"/>
                  <a:pt x="61893" y="8148"/>
                  <a:pt x="59698" y="8148"/>
                </a:cubicBezTo>
                <a:cubicBezTo>
                  <a:pt x="58751" y="8148"/>
                  <a:pt x="57814" y="8101"/>
                  <a:pt x="56853" y="7990"/>
                </a:cubicBezTo>
                <a:cubicBezTo>
                  <a:pt x="54924" y="7752"/>
                  <a:pt x="51769" y="7144"/>
                  <a:pt x="48055" y="5156"/>
                </a:cubicBezTo>
                <a:cubicBezTo>
                  <a:pt x="46864" y="4180"/>
                  <a:pt x="45709" y="3180"/>
                  <a:pt x="44483" y="2275"/>
                </a:cubicBezTo>
                <a:cubicBezTo>
                  <a:pt x="43292" y="1406"/>
                  <a:pt x="42030" y="644"/>
                  <a:pt x="4070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9"/>
          <p:cNvSpPr/>
          <p:nvPr/>
        </p:nvSpPr>
        <p:spPr>
          <a:xfrm rot="10800000">
            <a:off x="-147613" y="6098519"/>
            <a:ext cx="3741761" cy="647848"/>
          </a:xfrm>
          <a:custGeom>
            <a:avLst/>
            <a:gdLst/>
            <a:ahLst/>
            <a:cxnLst/>
            <a:rect l="l" t="t" r="r" b="b"/>
            <a:pathLst>
              <a:path w="25361" h="4391" extrusionOk="0">
                <a:moveTo>
                  <a:pt x="1" y="0"/>
                </a:moveTo>
                <a:lnTo>
                  <a:pt x="1" y="0"/>
                </a:lnTo>
                <a:cubicBezTo>
                  <a:pt x="1334" y="1084"/>
                  <a:pt x="2691" y="2108"/>
                  <a:pt x="4227" y="2846"/>
                </a:cubicBezTo>
                <a:cubicBezTo>
                  <a:pt x="6647" y="4007"/>
                  <a:pt x="9317" y="4391"/>
                  <a:pt x="12018" y="4391"/>
                </a:cubicBezTo>
                <a:cubicBezTo>
                  <a:pt x="13608" y="4391"/>
                  <a:pt x="15210" y="4257"/>
                  <a:pt x="16776" y="4072"/>
                </a:cubicBezTo>
                <a:cubicBezTo>
                  <a:pt x="19634" y="3739"/>
                  <a:pt x="22503" y="3262"/>
                  <a:pt x="25361" y="3167"/>
                </a:cubicBezTo>
                <a:lnTo>
                  <a:pt x="25361" y="1405"/>
                </a:lnTo>
                <a:cubicBezTo>
                  <a:pt x="23503" y="1786"/>
                  <a:pt x="21277" y="2155"/>
                  <a:pt x="18789" y="2441"/>
                </a:cubicBezTo>
                <a:cubicBezTo>
                  <a:pt x="16106" y="2746"/>
                  <a:pt x="13875" y="3000"/>
                  <a:pt x="11695" y="3000"/>
                </a:cubicBezTo>
                <a:cubicBezTo>
                  <a:pt x="10731" y="3000"/>
                  <a:pt x="9778" y="2951"/>
                  <a:pt x="8799" y="2834"/>
                </a:cubicBezTo>
                <a:cubicBezTo>
                  <a:pt x="6870" y="2608"/>
                  <a:pt x="3715" y="1989"/>
                  <a:pt x="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9"/>
          <p:cNvSpPr/>
          <p:nvPr/>
        </p:nvSpPr>
        <p:spPr>
          <a:xfrm rot="10800000">
            <a:off x="10434532" y="-257860"/>
            <a:ext cx="1875600" cy="7925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9"/>
          <p:cNvSpPr>
            <a:spLocks noGrp="1"/>
          </p:cNvSpPr>
          <p:nvPr>
            <p:ph type="title"/>
          </p:nvPr>
        </p:nvSpPr>
        <p:spPr>
          <a:xfrm>
            <a:off x="465600" y="480000"/>
            <a:ext cx="3177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1" name="Google Shape;91;p9"/>
          <p:cNvSpPr>
            <a:spLocks noGrp="1"/>
          </p:cNvSpPr>
          <p:nvPr>
            <p:ph type="body" idx="13"/>
          </p:nvPr>
        </p:nvSpPr>
        <p:spPr>
          <a:xfrm>
            <a:off x="4377600" y="480000"/>
            <a:ext cx="7291200" cy="585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1">
  <p:cSld name="CAPTION_ONLY">
    <p:bg>
      <p:bgPr>
        <a:solidFill>
          <a:schemeClr val="accent4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0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4" name="Google Shape;94;p10"/>
          <p:cNvSpPr/>
          <p:nvPr/>
        </p:nvSpPr>
        <p:spPr>
          <a:xfrm>
            <a:off x="-135467" y="-1467967"/>
            <a:ext cx="12462931" cy="8602249"/>
          </a:xfrm>
          <a:custGeom>
            <a:avLst/>
            <a:gdLst/>
            <a:ahLst/>
            <a:cxnLst/>
            <a:rect l="l" t="t" r="r" b="b"/>
            <a:pathLst>
              <a:path w="73415" h="50674" extrusionOk="0">
                <a:moveTo>
                  <a:pt x="73415" y="1"/>
                </a:moveTo>
                <a:cubicBezTo>
                  <a:pt x="48947" y="72"/>
                  <a:pt x="24468" y="144"/>
                  <a:pt x="1" y="215"/>
                </a:cubicBezTo>
                <a:lnTo>
                  <a:pt x="1" y="50674"/>
                </a:lnTo>
                <a:cubicBezTo>
                  <a:pt x="1965" y="49876"/>
                  <a:pt x="4621" y="48911"/>
                  <a:pt x="7823" y="48078"/>
                </a:cubicBezTo>
                <a:cubicBezTo>
                  <a:pt x="10490" y="47399"/>
                  <a:pt x="14538" y="46375"/>
                  <a:pt x="19908" y="46233"/>
                </a:cubicBezTo>
                <a:cubicBezTo>
                  <a:pt x="20337" y="46221"/>
                  <a:pt x="20759" y="46216"/>
                  <a:pt x="21173" y="46216"/>
                </a:cubicBezTo>
                <a:cubicBezTo>
                  <a:pt x="23338" y="46216"/>
                  <a:pt x="25274" y="46362"/>
                  <a:pt x="26873" y="46542"/>
                </a:cubicBezTo>
                <a:cubicBezTo>
                  <a:pt x="28266" y="46697"/>
                  <a:pt x="29421" y="46887"/>
                  <a:pt x="30267" y="47030"/>
                </a:cubicBezTo>
                <a:cubicBezTo>
                  <a:pt x="31564" y="47233"/>
                  <a:pt x="32291" y="47399"/>
                  <a:pt x="32922" y="47554"/>
                </a:cubicBezTo>
                <a:cubicBezTo>
                  <a:pt x="33719" y="47733"/>
                  <a:pt x="34362" y="47899"/>
                  <a:pt x="35779" y="48126"/>
                </a:cubicBezTo>
                <a:cubicBezTo>
                  <a:pt x="36597" y="48256"/>
                  <a:pt x="39462" y="48683"/>
                  <a:pt x="43245" y="48683"/>
                </a:cubicBezTo>
                <a:cubicBezTo>
                  <a:pt x="44308" y="48683"/>
                  <a:pt x="45443" y="48650"/>
                  <a:pt x="46626" y="48566"/>
                </a:cubicBezTo>
                <a:cubicBezTo>
                  <a:pt x="51853" y="48209"/>
                  <a:pt x="52769" y="47245"/>
                  <a:pt x="59068" y="46185"/>
                </a:cubicBezTo>
                <a:cubicBezTo>
                  <a:pt x="61009" y="45863"/>
                  <a:pt x="63509" y="45518"/>
                  <a:pt x="66485" y="45304"/>
                </a:cubicBezTo>
                <a:cubicBezTo>
                  <a:pt x="67545" y="45423"/>
                  <a:pt x="68640" y="45590"/>
                  <a:pt x="69819" y="45840"/>
                </a:cubicBezTo>
                <a:cubicBezTo>
                  <a:pt x="70831" y="46042"/>
                  <a:pt x="72046" y="46340"/>
                  <a:pt x="73415" y="46780"/>
                </a:cubicBezTo>
                <a:lnTo>
                  <a:pt x="73415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0"/>
          <p:cNvSpPr/>
          <p:nvPr/>
        </p:nvSpPr>
        <p:spPr>
          <a:xfrm>
            <a:off x="5453152" y="6176749"/>
            <a:ext cx="5697995" cy="619781"/>
          </a:xfrm>
          <a:custGeom>
            <a:avLst/>
            <a:gdLst/>
            <a:ahLst/>
            <a:cxnLst/>
            <a:rect l="l" t="t" r="r" b="b"/>
            <a:pathLst>
              <a:path w="33565" h="3651" extrusionOk="0">
                <a:moveTo>
                  <a:pt x="25691" y="0"/>
                </a:moveTo>
                <a:cubicBezTo>
                  <a:pt x="23888" y="0"/>
                  <a:pt x="22271" y="60"/>
                  <a:pt x="20229" y="354"/>
                </a:cubicBezTo>
                <a:cubicBezTo>
                  <a:pt x="17848" y="711"/>
                  <a:pt x="17074" y="1080"/>
                  <a:pt x="14502" y="1640"/>
                </a:cubicBezTo>
                <a:cubicBezTo>
                  <a:pt x="13252" y="1902"/>
                  <a:pt x="10014" y="2593"/>
                  <a:pt x="6299" y="2735"/>
                </a:cubicBezTo>
                <a:cubicBezTo>
                  <a:pt x="5752" y="2758"/>
                  <a:pt x="5213" y="2769"/>
                  <a:pt x="4682" y="2769"/>
                </a:cubicBezTo>
                <a:cubicBezTo>
                  <a:pt x="3016" y="2769"/>
                  <a:pt x="1436" y="2666"/>
                  <a:pt x="1" y="2521"/>
                </a:cubicBezTo>
                <a:lnTo>
                  <a:pt x="1" y="2521"/>
                </a:lnTo>
                <a:cubicBezTo>
                  <a:pt x="798" y="2700"/>
                  <a:pt x="1441" y="2866"/>
                  <a:pt x="2858" y="3093"/>
                </a:cubicBezTo>
                <a:cubicBezTo>
                  <a:pt x="3676" y="3223"/>
                  <a:pt x="6541" y="3650"/>
                  <a:pt x="10324" y="3650"/>
                </a:cubicBezTo>
                <a:cubicBezTo>
                  <a:pt x="11387" y="3650"/>
                  <a:pt x="12522" y="3617"/>
                  <a:pt x="13705" y="3533"/>
                </a:cubicBezTo>
                <a:cubicBezTo>
                  <a:pt x="18932" y="3176"/>
                  <a:pt x="19848" y="2212"/>
                  <a:pt x="26147" y="1152"/>
                </a:cubicBezTo>
                <a:cubicBezTo>
                  <a:pt x="28088" y="830"/>
                  <a:pt x="30588" y="485"/>
                  <a:pt x="33564" y="271"/>
                </a:cubicBezTo>
                <a:cubicBezTo>
                  <a:pt x="31421" y="45"/>
                  <a:pt x="29421" y="21"/>
                  <a:pt x="27111" y="9"/>
                </a:cubicBezTo>
                <a:cubicBezTo>
                  <a:pt x="26619" y="4"/>
                  <a:pt x="26149" y="0"/>
                  <a:pt x="2569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0"/>
          <p:cNvSpPr/>
          <p:nvPr/>
        </p:nvSpPr>
        <p:spPr>
          <a:xfrm>
            <a:off x="830400" y="748800"/>
            <a:ext cx="4185600" cy="48672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0"/>
          <p:cNvSpPr>
            <a:spLocks noGrp="1"/>
          </p:cNvSpPr>
          <p:nvPr>
            <p:ph type="pic" idx="12"/>
          </p:nvPr>
        </p:nvSpPr>
        <p:spPr>
          <a:xfrm>
            <a:off x="676800" y="571200"/>
            <a:ext cx="4185600" cy="48672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8" name="Google Shape;98;p10"/>
          <p:cNvSpPr>
            <a:spLocks noGrp="1"/>
          </p:cNvSpPr>
          <p:nvPr>
            <p:ph type="title"/>
          </p:nvPr>
        </p:nvSpPr>
        <p:spPr>
          <a:xfrm>
            <a:off x="5846400" y="571200"/>
            <a:ext cx="573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9" name="Google Shape;99;p10"/>
          <p:cNvSpPr>
            <a:spLocks noGrp="1"/>
          </p:cNvSpPr>
          <p:nvPr>
            <p:ph type="body" idx="13"/>
          </p:nvPr>
        </p:nvSpPr>
        <p:spPr>
          <a:xfrm>
            <a:off x="5846400" y="1601859"/>
            <a:ext cx="5736000" cy="40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Bullet Points v2">
  <p:cSld name="BIG_NUMBER">
    <p:bg>
      <p:bgPr>
        <a:solidFill>
          <a:schemeClr val="accent2"/>
        </a:solidFill>
        <a:effectLst/>
      </p:bgPr>
    </p:bg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1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02" name="Google Shape;102;p11"/>
          <p:cNvSpPr/>
          <p:nvPr/>
        </p:nvSpPr>
        <p:spPr>
          <a:xfrm rot="10800000" flipH="1">
            <a:off x="-61000" y="-322033"/>
            <a:ext cx="12313897" cy="9056917"/>
          </a:xfrm>
          <a:custGeom>
            <a:avLst/>
            <a:gdLst/>
            <a:ahLst/>
            <a:cxnLst/>
            <a:rect l="l" t="t" r="r" b="b"/>
            <a:pathLst>
              <a:path w="73415" h="53997" extrusionOk="0">
                <a:moveTo>
                  <a:pt x="73119" y="0"/>
                </a:moveTo>
                <a:cubicBezTo>
                  <a:pt x="70951" y="0"/>
                  <a:pt x="68241" y="256"/>
                  <a:pt x="65247" y="1109"/>
                </a:cubicBezTo>
                <a:cubicBezTo>
                  <a:pt x="63318" y="1669"/>
                  <a:pt x="61640" y="2371"/>
                  <a:pt x="60199" y="3098"/>
                </a:cubicBezTo>
                <a:cubicBezTo>
                  <a:pt x="59675" y="3264"/>
                  <a:pt x="59151" y="3443"/>
                  <a:pt x="58627" y="3633"/>
                </a:cubicBezTo>
                <a:cubicBezTo>
                  <a:pt x="52769" y="5848"/>
                  <a:pt x="47852" y="9836"/>
                  <a:pt x="42363" y="12765"/>
                </a:cubicBezTo>
                <a:lnTo>
                  <a:pt x="41625" y="13170"/>
                </a:lnTo>
                <a:cubicBezTo>
                  <a:pt x="37910" y="14706"/>
                  <a:pt x="33505" y="16075"/>
                  <a:pt x="28469" y="16790"/>
                </a:cubicBezTo>
                <a:cubicBezTo>
                  <a:pt x="27109" y="16981"/>
                  <a:pt x="24401" y="17309"/>
                  <a:pt x="20811" y="17309"/>
                </a:cubicBezTo>
                <a:cubicBezTo>
                  <a:pt x="18805" y="17309"/>
                  <a:pt x="16525" y="17207"/>
                  <a:pt x="14050" y="16921"/>
                </a:cubicBezTo>
                <a:cubicBezTo>
                  <a:pt x="11729" y="16647"/>
                  <a:pt x="9597" y="16254"/>
                  <a:pt x="7704" y="15813"/>
                </a:cubicBezTo>
                <a:cubicBezTo>
                  <a:pt x="6335" y="15170"/>
                  <a:pt x="4990" y="14492"/>
                  <a:pt x="3585" y="13968"/>
                </a:cubicBezTo>
                <a:cubicBezTo>
                  <a:pt x="2430" y="13551"/>
                  <a:pt x="1215" y="13242"/>
                  <a:pt x="1" y="13182"/>
                </a:cubicBezTo>
                <a:lnTo>
                  <a:pt x="1" y="53997"/>
                </a:lnTo>
                <a:lnTo>
                  <a:pt x="73415" y="53997"/>
                </a:lnTo>
                <a:lnTo>
                  <a:pt x="73415" y="2"/>
                </a:lnTo>
                <a:cubicBezTo>
                  <a:pt x="73317" y="1"/>
                  <a:pt x="73219" y="0"/>
                  <a:pt x="7311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11"/>
          <p:cNvSpPr/>
          <p:nvPr/>
        </p:nvSpPr>
        <p:spPr>
          <a:xfrm rot="10800000" flipH="1">
            <a:off x="1231207" y="5519973"/>
            <a:ext cx="5689737" cy="1005877"/>
          </a:xfrm>
          <a:custGeom>
            <a:avLst/>
            <a:gdLst/>
            <a:ahLst/>
            <a:cxnLst/>
            <a:rect l="l" t="t" r="r" b="b"/>
            <a:pathLst>
              <a:path w="33922" h="5997" extrusionOk="0">
                <a:moveTo>
                  <a:pt x="33921" y="0"/>
                </a:moveTo>
                <a:lnTo>
                  <a:pt x="33921" y="0"/>
                </a:lnTo>
                <a:cubicBezTo>
                  <a:pt x="30206" y="1536"/>
                  <a:pt x="25801" y="2905"/>
                  <a:pt x="20765" y="3620"/>
                </a:cubicBezTo>
                <a:cubicBezTo>
                  <a:pt x="19405" y="3811"/>
                  <a:pt x="16697" y="4139"/>
                  <a:pt x="13107" y="4139"/>
                </a:cubicBezTo>
                <a:cubicBezTo>
                  <a:pt x="11101" y="4139"/>
                  <a:pt x="8821" y="4037"/>
                  <a:pt x="6346" y="3751"/>
                </a:cubicBezTo>
                <a:cubicBezTo>
                  <a:pt x="4025" y="3477"/>
                  <a:pt x="1893" y="3084"/>
                  <a:pt x="0" y="2643"/>
                </a:cubicBezTo>
                <a:lnTo>
                  <a:pt x="0" y="2643"/>
                </a:lnTo>
                <a:cubicBezTo>
                  <a:pt x="369" y="2822"/>
                  <a:pt x="738" y="2989"/>
                  <a:pt x="1107" y="3155"/>
                </a:cubicBezTo>
                <a:cubicBezTo>
                  <a:pt x="5343" y="5021"/>
                  <a:pt x="10012" y="5996"/>
                  <a:pt x="14677" y="5996"/>
                </a:cubicBezTo>
                <a:cubicBezTo>
                  <a:pt x="15847" y="5996"/>
                  <a:pt x="17018" y="5935"/>
                  <a:pt x="18181" y="5810"/>
                </a:cubicBezTo>
                <a:cubicBezTo>
                  <a:pt x="23908" y="5191"/>
                  <a:pt x="28920" y="2655"/>
                  <a:pt x="3392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1"/>
          <p:cNvSpPr/>
          <p:nvPr/>
        </p:nvSpPr>
        <p:spPr>
          <a:xfrm rot="10800000" flipH="1">
            <a:off x="10036129" y="8215256"/>
            <a:ext cx="2216888" cy="519628"/>
          </a:xfrm>
          <a:custGeom>
            <a:avLst/>
            <a:gdLst/>
            <a:ahLst/>
            <a:cxnLst/>
            <a:rect l="l" t="t" r="r" b="b"/>
            <a:pathLst>
              <a:path w="13217" h="3098" extrusionOk="0">
                <a:moveTo>
                  <a:pt x="12921" y="0"/>
                </a:moveTo>
                <a:cubicBezTo>
                  <a:pt x="10753" y="0"/>
                  <a:pt x="8043" y="256"/>
                  <a:pt x="5049" y="1109"/>
                </a:cubicBezTo>
                <a:cubicBezTo>
                  <a:pt x="3120" y="1669"/>
                  <a:pt x="1442" y="2371"/>
                  <a:pt x="1" y="3098"/>
                </a:cubicBezTo>
                <a:lnTo>
                  <a:pt x="1" y="3098"/>
                </a:lnTo>
                <a:cubicBezTo>
                  <a:pt x="2830" y="2220"/>
                  <a:pt x="5737" y="1811"/>
                  <a:pt x="8659" y="1811"/>
                </a:cubicBezTo>
                <a:cubicBezTo>
                  <a:pt x="10177" y="1811"/>
                  <a:pt x="11699" y="1922"/>
                  <a:pt x="13217" y="2133"/>
                </a:cubicBezTo>
                <a:lnTo>
                  <a:pt x="13217" y="2"/>
                </a:lnTo>
                <a:cubicBezTo>
                  <a:pt x="13119" y="1"/>
                  <a:pt x="13021" y="0"/>
                  <a:pt x="1292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1"/>
          <p:cNvSpPr/>
          <p:nvPr/>
        </p:nvSpPr>
        <p:spPr>
          <a:xfrm>
            <a:off x="7430400" y="748800"/>
            <a:ext cx="4185600" cy="48672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1"/>
          <p:cNvSpPr>
            <a:spLocks noGrp="1"/>
          </p:cNvSpPr>
          <p:nvPr>
            <p:ph type="pic" idx="12"/>
          </p:nvPr>
        </p:nvSpPr>
        <p:spPr>
          <a:xfrm>
            <a:off x="7276800" y="571200"/>
            <a:ext cx="4185600" cy="48672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7" name="Google Shape;107;p11"/>
          <p:cNvSpPr>
            <a:spLocks noGrp="1"/>
          </p:cNvSpPr>
          <p:nvPr>
            <p:ph type="title"/>
          </p:nvPr>
        </p:nvSpPr>
        <p:spPr>
          <a:xfrm>
            <a:off x="720000" y="571200"/>
            <a:ext cx="573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8" name="Google Shape;108;p11"/>
          <p:cNvSpPr>
            <a:spLocks noGrp="1"/>
          </p:cNvSpPr>
          <p:nvPr>
            <p:ph type="body" idx="13"/>
          </p:nvPr>
        </p:nvSpPr>
        <p:spPr>
          <a:xfrm>
            <a:off x="720000" y="1601859"/>
            <a:ext cx="5736000" cy="40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" type="blank">
  <p:cSld name="BLANK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2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1" name="Google Shape;111;p12"/>
          <p:cNvSpPr/>
          <p:nvPr/>
        </p:nvSpPr>
        <p:spPr>
          <a:xfrm rot="5400000">
            <a:off x="2656400" y="-57333"/>
            <a:ext cx="202000" cy="2962000"/>
          </a:xfrm>
          <a:prstGeom prst="roundRect">
            <a:avLst>
              <a:gd name="adj" fmla="val 4762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p12"/>
          <p:cNvSpPr/>
          <p:nvPr/>
        </p:nvSpPr>
        <p:spPr>
          <a:xfrm rot="5400000">
            <a:off x="2656400" y="5296800"/>
            <a:ext cx="202000" cy="2962000"/>
          </a:xfrm>
          <a:prstGeom prst="roundRect">
            <a:avLst>
              <a:gd name="adj" fmla="val 47624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12"/>
          <p:cNvSpPr/>
          <p:nvPr/>
        </p:nvSpPr>
        <p:spPr>
          <a:xfrm rot="5400000">
            <a:off x="5995000" y="-57333"/>
            <a:ext cx="202000" cy="2962000"/>
          </a:xfrm>
          <a:prstGeom prst="roundRect">
            <a:avLst>
              <a:gd name="adj" fmla="val 4762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2"/>
          <p:cNvSpPr/>
          <p:nvPr/>
        </p:nvSpPr>
        <p:spPr>
          <a:xfrm rot="5400000">
            <a:off x="5995000" y="5296800"/>
            <a:ext cx="202000" cy="2962000"/>
          </a:xfrm>
          <a:prstGeom prst="roundRect">
            <a:avLst>
              <a:gd name="adj" fmla="val 47624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2"/>
          <p:cNvSpPr/>
          <p:nvPr/>
        </p:nvSpPr>
        <p:spPr>
          <a:xfrm rot="5400000">
            <a:off x="9338400" y="-57333"/>
            <a:ext cx="202000" cy="2962000"/>
          </a:xfrm>
          <a:prstGeom prst="roundRect">
            <a:avLst>
              <a:gd name="adj" fmla="val 47624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2"/>
          <p:cNvSpPr/>
          <p:nvPr/>
        </p:nvSpPr>
        <p:spPr>
          <a:xfrm rot="5400000">
            <a:off x="9338400" y="5296800"/>
            <a:ext cx="202000" cy="2962000"/>
          </a:xfrm>
          <a:prstGeom prst="roundRect">
            <a:avLst>
              <a:gd name="adj" fmla="val 47624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12"/>
          <p:cNvSpPr>
            <a:spLocks noGrp="1"/>
          </p:cNvSpPr>
          <p:nvPr>
            <p:ph type="body" idx="13"/>
          </p:nvPr>
        </p:nvSpPr>
        <p:spPr>
          <a:xfrm>
            <a:off x="1257600" y="1651200"/>
            <a:ext cx="2980800" cy="7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8" name="Google Shape;118;p12"/>
          <p:cNvSpPr>
            <a:spLocks noGrp="1"/>
          </p:cNvSpPr>
          <p:nvPr>
            <p:ph type="body" idx="16"/>
          </p:nvPr>
        </p:nvSpPr>
        <p:spPr>
          <a:xfrm>
            <a:off x="1257600" y="2678400"/>
            <a:ext cx="2980800" cy="3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19" name="Google Shape;119;p12"/>
          <p:cNvSpPr>
            <a:spLocks noGrp="1"/>
          </p:cNvSpPr>
          <p:nvPr>
            <p:ph type="body" idx="14"/>
          </p:nvPr>
        </p:nvSpPr>
        <p:spPr>
          <a:xfrm>
            <a:off x="4608000" y="1651200"/>
            <a:ext cx="2980800" cy="7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0" name="Google Shape;120;p12"/>
          <p:cNvSpPr>
            <a:spLocks noGrp="1"/>
          </p:cNvSpPr>
          <p:nvPr>
            <p:ph type="body" idx="17"/>
          </p:nvPr>
        </p:nvSpPr>
        <p:spPr>
          <a:xfrm>
            <a:off x="4608000" y="2678400"/>
            <a:ext cx="2980800" cy="3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1" name="Google Shape;121;p12"/>
          <p:cNvSpPr>
            <a:spLocks noGrp="1"/>
          </p:cNvSpPr>
          <p:nvPr>
            <p:ph type="body" idx="15"/>
          </p:nvPr>
        </p:nvSpPr>
        <p:spPr>
          <a:xfrm>
            <a:off x="7958400" y="1651200"/>
            <a:ext cx="2980800" cy="7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2" name="Google Shape;122;p12"/>
          <p:cNvSpPr>
            <a:spLocks noGrp="1"/>
          </p:cNvSpPr>
          <p:nvPr>
            <p:ph type="body" idx="18"/>
          </p:nvPr>
        </p:nvSpPr>
        <p:spPr>
          <a:xfrm>
            <a:off x="7958400" y="2678400"/>
            <a:ext cx="2980800" cy="3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23" name="Google Shape;123;p12"/>
          <p:cNvSpPr>
            <a:spLocks noGrp="1"/>
          </p:cNvSpPr>
          <p:nvPr>
            <p:ph type="title"/>
          </p:nvPr>
        </p:nvSpPr>
        <p:spPr>
          <a:xfrm>
            <a:off x="1257600" y="297600"/>
            <a:ext cx="9686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2">
  <p:cSld name="CUSTOM">
    <p:bg>
      <p:bgPr>
        <a:solidFill>
          <a:schemeClr val="accent5"/>
        </a:soli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3"/>
          <p:cNvSpPr/>
          <p:nvPr/>
        </p:nvSpPr>
        <p:spPr>
          <a:xfrm>
            <a:off x="-53033" y="-224500"/>
            <a:ext cx="12429200" cy="179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13"/>
          <p:cNvSpPr>
            <a:spLocks noGrp="1"/>
          </p:cNvSpPr>
          <p:nvPr>
            <p:ph type="title"/>
          </p:nvPr>
        </p:nvSpPr>
        <p:spPr>
          <a:xfrm>
            <a:off x="1320000" y="379200"/>
            <a:ext cx="942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7" name="Google Shape;127;p13"/>
          <p:cNvSpPr/>
          <p:nvPr/>
        </p:nvSpPr>
        <p:spPr>
          <a:xfrm rot="10800000" flipH="1">
            <a:off x="-53033" y="1387967"/>
            <a:ext cx="12429064" cy="7173268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13"/>
          <p:cNvSpPr/>
          <p:nvPr/>
        </p:nvSpPr>
        <p:spPr>
          <a:xfrm rot="10800000" flipH="1">
            <a:off x="-53033" y="7522892"/>
            <a:ext cx="2206985" cy="1038343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9" name="Google Shape;129;p13"/>
          <p:cNvSpPr/>
          <p:nvPr/>
        </p:nvSpPr>
        <p:spPr>
          <a:xfrm rot="10800000" flipH="1">
            <a:off x="5471319" y="6089117"/>
            <a:ext cx="3547292" cy="631909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13"/>
          <p:cNvSpPr/>
          <p:nvPr/>
        </p:nvSpPr>
        <p:spPr>
          <a:xfrm rot="10800000" flipH="1">
            <a:off x="10780011" y="7184337"/>
            <a:ext cx="1596248" cy="304529"/>
          </a:xfrm>
          <a:custGeom>
            <a:avLst/>
            <a:gdLst/>
            <a:ahLst/>
            <a:cxnLst/>
            <a:rect l="l" t="t" r="r" b="b"/>
            <a:pathLst>
              <a:path w="9430" h="1799" extrusionOk="0">
                <a:moveTo>
                  <a:pt x="8716" y="0"/>
                </a:moveTo>
                <a:cubicBezTo>
                  <a:pt x="5138" y="0"/>
                  <a:pt x="2134" y="905"/>
                  <a:pt x="0" y="1798"/>
                </a:cubicBezTo>
                <a:cubicBezTo>
                  <a:pt x="2223" y="1441"/>
                  <a:pt x="4476" y="1260"/>
                  <a:pt x="6734" y="1260"/>
                </a:cubicBezTo>
                <a:cubicBezTo>
                  <a:pt x="7632" y="1260"/>
                  <a:pt x="8532" y="1288"/>
                  <a:pt x="9430" y="1346"/>
                </a:cubicBezTo>
                <a:lnTo>
                  <a:pt x="9430" y="12"/>
                </a:lnTo>
                <a:cubicBezTo>
                  <a:pt x="9190" y="4"/>
                  <a:pt x="8952" y="0"/>
                  <a:pt x="8716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31" name="Google Shape;131;p13"/>
          <p:cNvCxnSpPr/>
          <p:nvPr/>
        </p:nvCxnSpPr>
        <p:spPr>
          <a:xfrm>
            <a:off x="4342867" y="1570767"/>
            <a:ext cx="0" cy="47080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2" name="Google Shape;132;p13"/>
          <p:cNvCxnSpPr/>
          <p:nvPr/>
        </p:nvCxnSpPr>
        <p:spPr>
          <a:xfrm>
            <a:off x="7704467" y="1570767"/>
            <a:ext cx="0" cy="47080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3" name="Google Shape;133;p13"/>
          <p:cNvSpPr>
            <a:spLocks noGrp="1"/>
          </p:cNvSpPr>
          <p:nvPr>
            <p:ph type="body" idx="13"/>
          </p:nvPr>
        </p:nvSpPr>
        <p:spPr>
          <a:xfrm>
            <a:off x="1310400" y="1891200"/>
            <a:ext cx="2683200" cy="6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4" name="Google Shape;134;p13"/>
          <p:cNvSpPr>
            <a:spLocks noGrp="1"/>
          </p:cNvSpPr>
          <p:nvPr>
            <p:ph type="body" idx="16"/>
          </p:nvPr>
        </p:nvSpPr>
        <p:spPr>
          <a:xfrm>
            <a:off x="1310400" y="2763137"/>
            <a:ext cx="2683200" cy="319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5" name="Google Shape;135;p13"/>
          <p:cNvSpPr>
            <a:spLocks noGrp="1"/>
          </p:cNvSpPr>
          <p:nvPr>
            <p:ph type="body" idx="14"/>
          </p:nvPr>
        </p:nvSpPr>
        <p:spPr>
          <a:xfrm>
            <a:off x="4684800" y="1891200"/>
            <a:ext cx="2683200" cy="6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6" name="Google Shape;136;p13"/>
          <p:cNvSpPr>
            <a:spLocks noGrp="1"/>
          </p:cNvSpPr>
          <p:nvPr>
            <p:ph type="body" idx="17"/>
          </p:nvPr>
        </p:nvSpPr>
        <p:spPr>
          <a:xfrm>
            <a:off x="4684800" y="2763137"/>
            <a:ext cx="2683200" cy="319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7" name="Google Shape;137;p13"/>
          <p:cNvSpPr>
            <a:spLocks noGrp="1"/>
          </p:cNvSpPr>
          <p:nvPr>
            <p:ph type="body" idx="15"/>
          </p:nvPr>
        </p:nvSpPr>
        <p:spPr>
          <a:xfrm>
            <a:off x="8054400" y="1891200"/>
            <a:ext cx="2683200" cy="6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38" name="Google Shape;138;p13"/>
          <p:cNvSpPr>
            <a:spLocks noGrp="1"/>
          </p:cNvSpPr>
          <p:nvPr>
            <p:ph type="body" idx="18"/>
          </p:nvPr>
        </p:nvSpPr>
        <p:spPr>
          <a:xfrm>
            <a:off x="8054400" y="2763137"/>
            <a:ext cx="2683200" cy="319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">
  <p:cSld name="CUSTOM_1">
    <p:bg>
      <p:bgPr>
        <a:solidFill>
          <a:schemeClr val="accent5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4"/>
          <p:cNvSpPr/>
          <p:nvPr/>
        </p:nvSpPr>
        <p:spPr>
          <a:xfrm>
            <a:off x="696833" y="1380233"/>
            <a:ext cx="11047600" cy="5477600"/>
          </a:xfrm>
          <a:prstGeom prst="roundRect">
            <a:avLst>
              <a:gd name="adj" fmla="val 8846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14"/>
          <p:cNvSpPr/>
          <p:nvPr/>
        </p:nvSpPr>
        <p:spPr>
          <a:xfrm>
            <a:off x="501100" y="1302600"/>
            <a:ext cx="11153200" cy="5477600"/>
          </a:xfrm>
          <a:prstGeom prst="roundRect">
            <a:avLst>
              <a:gd name="adj" fmla="val 8846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14"/>
          <p:cNvSpPr>
            <a:spLocks noGrp="1"/>
          </p:cNvSpPr>
          <p:nvPr>
            <p:ph type="body" idx="13"/>
          </p:nvPr>
        </p:nvSpPr>
        <p:spPr>
          <a:xfrm>
            <a:off x="1257600" y="1744584"/>
            <a:ext cx="2980800" cy="76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3" name="Google Shape;143;p14"/>
          <p:cNvSpPr>
            <a:spLocks noGrp="1"/>
          </p:cNvSpPr>
          <p:nvPr>
            <p:ph type="body" idx="16"/>
          </p:nvPr>
        </p:nvSpPr>
        <p:spPr>
          <a:xfrm>
            <a:off x="1257600" y="2728613"/>
            <a:ext cx="2980800" cy="3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4" name="Google Shape;144;p14"/>
          <p:cNvSpPr>
            <a:spLocks noGrp="1"/>
          </p:cNvSpPr>
          <p:nvPr>
            <p:ph type="body" idx="14"/>
          </p:nvPr>
        </p:nvSpPr>
        <p:spPr>
          <a:xfrm>
            <a:off x="4608000" y="1771200"/>
            <a:ext cx="2980800" cy="76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5" name="Google Shape;145;p14"/>
          <p:cNvSpPr>
            <a:spLocks noGrp="1"/>
          </p:cNvSpPr>
          <p:nvPr>
            <p:ph type="body" idx="17"/>
          </p:nvPr>
        </p:nvSpPr>
        <p:spPr>
          <a:xfrm>
            <a:off x="4608000" y="2755229"/>
            <a:ext cx="2980800" cy="3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6" name="Google Shape;146;p14"/>
          <p:cNvSpPr>
            <a:spLocks noGrp="1"/>
          </p:cNvSpPr>
          <p:nvPr>
            <p:ph type="body" idx="15"/>
          </p:nvPr>
        </p:nvSpPr>
        <p:spPr>
          <a:xfrm>
            <a:off x="7953600" y="1771200"/>
            <a:ext cx="2980800" cy="76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7" name="Google Shape;147;p14"/>
          <p:cNvSpPr>
            <a:spLocks noGrp="1"/>
          </p:cNvSpPr>
          <p:nvPr>
            <p:ph type="body" idx="18"/>
          </p:nvPr>
        </p:nvSpPr>
        <p:spPr>
          <a:xfrm>
            <a:off x="7953600" y="2755229"/>
            <a:ext cx="2980800" cy="3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48" name="Google Shape;148;p14"/>
          <p:cNvSpPr>
            <a:spLocks noGrp="1"/>
          </p:cNvSpPr>
          <p:nvPr>
            <p:ph type="title"/>
          </p:nvPr>
        </p:nvSpPr>
        <p:spPr>
          <a:xfrm>
            <a:off x="501100" y="297600"/>
            <a:ext cx="11153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columns-v3 1 Image">
  <p:cSld name="CUSTOM_2"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5"/>
          <p:cNvSpPr>
            <a:spLocks noGrp="1"/>
          </p:cNvSpPr>
          <p:nvPr>
            <p:ph type="title"/>
          </p:nvPr>
        </p:nvSpPr>
        <p:spPr>
          <a:xfrm>
            <a:off x="1320000" y="307200"/>
            <a:ext cx="9408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1" name="Google Shape;151;p15"/>
          <p:cNvSpPr/>
          <p:nvPr/>
        </p:nvSpPr>
        <p:spPr>
          <a:xfrm>
            <a:off x="660764" y="1618412"/>
            <a:ext cx="1129600" cy="11296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5"/>
          <p:cNvSpPr/>
          <p:nvPr/>
        </p:nvSpPr>
        <p:spPr>
          <a:xfrm>
            <a:off x="4417431" y="1639029"/>
            <a:ext cx="1129600" cy="11296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5"/>
          <p:cNvSpPr/>
          <p:nvPr/>
        </p:nvSpPr>
        <p:spPr>
          <a:xfrm>
            <a:off x="8174097" y="1639029"/>
            <a:ext cx="1129600" cy="11296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5"/>
          <p:cNvSpPr/>
          <p:nvPr/>
        </p:nvSpPr>
        <p:spPr>
          <a:xfrm>
            <a:off x="2866916" y="1927247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5"/>
          <p:cNvSpPr/>
          <p:nvPr/>
        </p:nvSpPr>
        <p:spPr>
          <a:xfrm>
            <a:off x="6623583" y="1927247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5"/>
          <p:cNvSpPr/>
          <p:nvPr/>
        </p:nvSpPr>
        <p:spPr>
          <a:xfrm>
            <a:off x="10375433" y="1937864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5"/>
          <p:cNvSpPr>
            <a:spLocks noGrp="1"/>
          </p:cNvSpPr>
          <p:nvPr>
            <p:ph type="pic" idx="12"/>
          </p:nvPr>
        </p:nvSpPr>
        <p:spPr>
          <a:xfrm>
            <a:off x="619200" y="1579200"/>
            <a:ext cx="1128000" cy="11280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8" name="Google Shape;158;p15"/>
          <p:cNvSpPr>
            <a:spLocks noGrp="1"/>
          </p:cNvSpPr>
          <p:nvPr>
            <p:ph type="pic" idx="22"/>
          </p:nvPr>
        </p:nvSpPr>
        <p:spPr>
          <a:xfrm>
            <a:off x="4377600" y="1598400"/>
            <a:ext cx="1128000" cy="11280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9" name="Google Shape;159;p15"/>
          <p:cNvSpPr>
            <a:spLocks noGrp="1"/>
          </p:cNvSpPr>
          <p:nvPr>
            <p:ph type="pic" idx="32"/>
          </p:nvPr>
        </p:nvSpPr>
        <p:spPr>
          <a:xfrm>
            <a:off x="8131200" y="1598400"/>
            <a:ext cx="1128000" cy="11280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0" name="Google Shape;160;p15"/>
          <p:cNvSpPr/>
          <p:nvPr/>
        </p:nvSpPr>
        <p:spPr>
          <a:xfrm>
            <a:off x="2829883" y="1905997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5"/>
          <p:cNvSpPr/>
          <p:nvPr/>
        </p:nvSpPr>
        <p:spPr>
          <a:xfrm>
            <a:off x="6586549" y="1905997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5"/>
          <p:cNvSpPr/>
          <p:nvPr/>
        </p:nvSpPr>
        <p:spPr>
          <a:xfrm>
            <a:off x="10338400" y="1916613"/>
            <a:ext cx="469183" cy="450688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5"/>
          <p:cNvSpPr>
            <a:spLocks noGrp="1"/>
          </p:cNvSpPr>
          <p:nvPr>
            <p:ph type="body" idx="13"/>
          </p:nvPr>
        </p:nvSpPr>
        <p:spPr>
          <a:xfrm>
            <a:off x="619200" y="2803200"/>
            <a:ext cx="3465600" cy="6720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4" name="Google Shape;164;p15"/>
          <p:cNvSpPr>
            <a:spLocks noGrp="1"/>
          </p:cNvSpPr>
          <p:nvPr>
            <p:ph type="body" idx="16"/>
          </p:nvPr>
        </p:nvSpPr>
        <p:spPr>
          <a:xfrm>
            <a:off x="619200" y="3571200"/>
            <a:ext cx="3465600" cy="2803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5" name="Google Shape;165;p15"/>
          <p:cNvSpPr>
            <a:spLocks noGrp="1"/>
          </p:cNvSpPr>
          <p:nvPr>
            <p:ph type="body" idx="14"/>
          </p:nvPr>
        </p:nvSpPr>
        <p:spPr>
          <a:xfrm>
            <a:off x="4377600" y="2808000"/>
            <a:ext cx="3465600" cy="6720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6" name="Google Shape;166;p15"/>
          <p:cNvSpPr>
            <a:spLocks noGrp="1"/>
          </p:cNvSpPr>
          <p:nvPr>
            <p:ph type="body" idx="17"/>
          </p:nvPr>
        </p:nvSpPr>
        <p:spPr>
          <a:xfrm>
            <a:off x="4377600" y="3576000"/>
            <a:ext cx="3465600" cy="2803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7" name="Google Shape;167;p15"/>
          <p:cNvSpPr>
            <a:spLocks noGrp="1"/>
          </p:cNvSpPr>
          <p:nvPr>
            <p:ph type="body" idx="15"/>
          </p:nvPr>
        </p:nvSpPr>
        <p:spPr>
          <a:xfrm>
            <a:off x="8136000" y="2808000"/>
            <a:ext cx="3465600" cy="6720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68" name="Google Shape;168;p15"/>
          <p:cNvSpPr>
            <a:spLocks noGrp="1"/>
          </p:cNvSpPr>
          <p:nvPr>
            <p:ph type="body" idx="18"/>
          </p:nvPr>
        </p:nvSpPr>
        <p:spPr>
          <a:xfrm>
            <a:off x="8136000" y="3576000"/>
            <a:ext cx="3465600" cy="2803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2">
  <p:cSld name="CUSTOM_3"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6"/>
          <p:cNvSpPr/>
          <p:nvPr/>
        </p:nvSpPr>
        <p:spPr>
          <a:xfrm>
            <a:off x="681867" y="1802848"/>
            <a:ext cx="11014400" cy="4395200"/>
          </a:xfrm>
          <a:prstGeom prst="roundRect">
            <a:avLst>
              <a:gd name="adj" fmla="val 8846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16"/>
          <p:cNvSpPr/>
          <p:nvPr/>
        </p:nvSpPr>
        <p:spPr>
          <a:xfrm>
            <a:off x="486133" y="1740551"/>
            <a:ext cx="11153200" cy="4395200"/>
          </a:xfrm>
          <a:prstGeom prst="roundRect">
            <a:avLst>
              <a:gd name="adj" fmla="val 8846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16"/>
          <p:cNvSpPr/>
          <p:nvPr/>
        </p:nvSpPr>
        <p:spPr>
          <a:xfrm>
            <a:off x="748257" y="212929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16"/>
          <p:cNvSpPr/>
          <p:nvPr/>
        </p:nvSpPr>
        <p:spPr>
          <a:xfrm>
            <a:off x="3508257" y="213739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6"/>
          <p:cNvSpPr/>
          <p:nvPr/>
        </p:nvSpPr>
        <p:spPr>
          <a:xfrm>
            <a:off x="6296524" y="214549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6"/>
          <p:cNvSpPr/>
          <p:nvPr/>
        </p:nvSpPr>
        <p:spPr>
          <a:xfrm>
            <a:off x="9028257" y="215359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6"/>
          <p:cNvSpPr/>
          <p:nvPr/>
        </p:nvSpPr>
        <p:spPr>
          <a:xfrm>
            <a:off x="720004" y="211308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16"/>
          <p:cNvSpPr/>
          <p:nvPr/>
        </p:nvSpPr>
        <p:spPr>
          <a:xfrm>
            <a:off x="3480004" y="212118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6"/>
          <p:cNvSpPr/>
          <p:nvPr/>
        </p:nvSpPr>
        <p:spPr>
          <a:xfrm>
            <a:off x="6268271" y="212928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16"/>
          <p:cNvSpPr/>
          <p:nvPr/>
        </p:nvSpPr>
        <p:spPr>
          <a:xfrm>
            <a:off x="9000004" y="213738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16"/>
          <p:cNvSpPr>
            <a:spLocks noGrp="1"/>
          </p:cNvSpPr>
          <p:nvPr>
            <p:ph type="body" idx="13"/>
          </p:nvPr>
        </p:nvSpPr>
        <p:spPr>
          <a:xfrm>
            <a:off x="604800" y="2587200"/>
            <a:ext cx="2611200" cy="7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1" name="Google Shape;181;p16"/>
          <p:cNvSpPr>
            <a:spLocks noGrp="1"/>
          </p:cNvSpPr>
          <p:nvPr>
            <p:ph type="body" idx="17"/>
          </p:nvPr>
        </p:nvSpPr>
        <p:spPr>
          <a:xfrm>
            <a:off x="604800" y="3498067"/>
            <a:ext cx="2611200" cy="22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2" name="Google Shape;182;p16"/>
          <p:cNvSpPr>
            <a:spLocks noGrp="1"/>
          </p:cNvSpPr>
          <p:nvPr>
            <p:ph type="body" idx="14"/>
          </p:nvPr>
        </p:nvSpPr>
        <p:spPr>
          <a:xfrm>
            <a:off x="3374400" y="2587200"/>
            <a:ext cx="2611200" cy="7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3" name="Google Shape;183;p16"/>
          <p:cNvSpPr>
            <a:spLocks noGrp="1"/>
          </p:cNvSpPr>
          <p:nvPr>
            <p:ph type="body" idx="18"/>
          </p:nvPr>
        </p:nvSpPr>
        <p:spPr>
          <a:xfrm>
            <a:off x="3374400" y="3498067"/>
            <a:ext cx="2611200" cy="22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4" name="Google Shape;184;p16"/>
          <p:cNvSpPr>
            <a:spLocks noGrp="1"/>
          </p:cNvSpPr>
          <p:nvPr>
            <p:ph type="body" idx="15"/>
          </p:nvPr>
        </p:nvSpPr>
        <p:spPr>
          <a:xfrm>
            <a:off x="6144000" y="2587200"/>
            <a:ext cx="2611200" cy="7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5" name="Google Shape;185;p16"/>
          <p:cNvSpPr>
            <a:spLocks noGrp="1"/>
          </p:cNvSpPr>
          <p:nvPr>
            <p:ph type="body" idx="23"/>
          </p:nvPr>
        </p:nvSpPr>
        <p:spPr>
          <a:xfrm>
            <a:off x="6144000" y="3498067"/>
            <a:ext cx="2611200" cy="22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6" name="Google Shape;186;p16"/>
          <p:cNvSpPr>
            <a:spLocks noGrp="1"/>
          </p:cNvSpPr>
          <p:nvPr>
            <p:ph type="body" idx="16"/>
          </p:nvPr>
        </p:nvSpPr>
        <p:spPr>
          <a:xfrm>
            <a:off x="8908800" y="2587200"/>
            <a:ext cx="2611200" cy="79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7" name="Google Shape;187;p16"/>
          <p:cNvSpPr>
            <a:spLocks noGrp="1"/>
          </p:cNvSpPr>
          <p:nvPr>
            <p:ph type="body" idx="24"/>
          </p:nvPr>
        </p:nvSpPr>
        <p:spPr>
          <a:xfrm>
            <a:off x="8908800" y="3498067"/>
            <a:ext cx="2611200" cy="22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188" name="Google Shape;188;p16"/>
          <p:cNvSpPr>
            <a:spLocks noGrp="1"/>
          </p:cNvSpPr>
          <p:nvPr>
            <p:ph type="title"/>
          </p:nvPr>
        </p:nvSpPr>
        <p:spPr>
          <a:xfrm>
            <a:off x="782400" y="657600"/>
            <a:ext cx="1062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key metrics v3">
  <p:cSld name="CUSTOM_4">
    <p:bg>
      <p:bgPr>
        <a:solidFill>
          <a:schemeClr val="accent1"/>
        </a:solidFill>
        <a:effectLst/>
      </p:bgPr>
    </p:bg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7"/>
          <p:cNvSpPr/>
          <p:nvPr/>
        </p:nvSpPr>
        <p:spPr>
          <a:xfrm rot="-5400000">
            <a:off x="-2593331" y="133881"/>
            <a:ext cx="8659617" cy="4997825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7"/>
          <p:cNvSpPr/>
          <p:nvPr/>
        </p:nvSpPr>
        <p:spPr>
          <a:xfrm rot="-5400000">
            <a:off x="-1169541" y="5832051"/>
            <a:ext cx="1537659" cy="723444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17"/>
          <p:cNvSpPr/>
          <p:nvPr/>
        </p:nvSpPr>
        <p:spPr>
          <a:xfrm rot="-5400000">
            <a:off x="-495915" y="1657751"/>
            <a:ext cx="2471481" cy="440271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17"/>
          <p:cNvSpPr/>
          <p:nvPr/>
        </p:nvSpPr>
        <p:spPr>
          <a:xfrm>
            <a:off x="3810000" y="-1670233"/>
            <a:ext cx="8624400" cy="8659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194" name="Google Shape;194;p17"/>
          <p:cNvSpPr>
            <a:spLocks noGrp="1"/>
          </p:cNvSpPr>
          <p:nvPr>
            <p:ph type="title"/>
          </p:nvPr>
        </p:nvSpPr>
        <p:spPr>
          <a:xfrm>
            <a:off x="782400" y="336000"/>
            <a:ext cx="106224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5" name="Google Shape;195;p17"/>
          <p:cNvSpPr/>
          <p:nvPr/>
        </p:nvSpPr>
        <p:spPr>
          <a:xfrm>
            <a:off x="1624773" y="17013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17"/>
          <p:cNvSpPr/>
          <p:nvPr/>
        </p:nvSpPr>
        <p:spPr>
          <a:xfrm>
            <a:off x="1570909" y="16704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17"/>
          <p:cNvSpPr/>
          <p:nvPr/>
        </p:nvSpPr>
        <p:spPr>
          <a:xfrm>
            <a:off x="1624773" y="425679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17"/>
          <p:cNvSpPr/>
          <p:nvPr/>
        </p:nvSpPr>
        <p:spPr>
          <a:xfrm>
            <a:off x="1570909" y="4225885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17"/>
          <p:cNvSpPr>
            <a:spLocks noGrp="1"/>
          </p:cNvSpPr>
          <p:nvPr>
            <p:ph type="body" idx="13"/>
          </p:nvPr>
        </p:nvSpPr>
        <p:spPr>
          <a:xfrm>
            <a:off x="2539200" y="1670400"/>
            <a:ext cx="3607200" cy="6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0" name="Google Shape;200;p17"/>
          <p:cNvSpPr>
            <a:spLocks noGrp="1"/>
          </p:cNvSpPr>
          <p:nvPr>
            <p:ph type="body" idx="15"/>
          </p:nvPr>
        </p:nvSpPr>
        <p:spPr>
          <a:xfrm>
            <a:off x="2539200" y="2371200"/>
            <a:ext cx="3607200" cy="117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1" name="Google Shape;201;p17"/>
          <p:cNvSpPr>
            <a:spLocks noGrp="1"/>
          </p:cNvSpPr>
          <p:nvPr>
            <p:ph type="body" idx="17"/>
          </p:nvPr>
        </p:nvSpPr>
        <p:spPr>
          <a:xfrm>
            <a:off x="2539200" y="4233600"/>
            <a:ext cx="3607200" cy="6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2" name="Google Shape;202;p17"/>
          <p:cNvSpPr>
            <a:spLocks noGrp="1"/>
          </p:cNvSpPr>
          <p:nvPr>
            <p:ph type="body" idx="23"/>
          </p:nvPr>
        </p:nvSpPr>
        <p:spPr>
          <a:xfrm>
            <a:off x="2539200" y="4934400"/>
            <a:ext cx="3607200" cy="117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3" name="Google Shape;203;p17"/>
          <p:cNvSpPr/>
          <p:nvPr/>
        </p:nvSpPr>
        <p:spPr>
          <a:xfrm>
            <a:off x="6692283" y="1701308"/>
            <a:ext cx="682635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17"/>
          <p:cNvSpPr/>
          <p:nvPr/>
        </p:nvSpPr>
        <p:spPr>
          <a:xfrm>
            <a:off x="6638400" y="1670401"/>
            <a:ext cx="682635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17"/>
          <p:cNvSpPr/>
          <p:nvPr/>
        </p:nvSpPr>
        <p:spPr>
          <a:xfrm>
            <a:off x="6692283" y="4256791"/>
            <a:ext cx="682635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7"/>
          <p:cNvSpPr/>
          <p:nvPr/>
        </p:nvSpPr>
        <p:spPr>
          <a:xfrm>
            <a:off x="6638400" y="4225885"/>
            <a:ext cx="682635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17"/>
          <p:cNvSpPr>
            <a:spLocks noGrp="1"/>
          </p:cNvSpPr>
          <p:nvPr>
            <p:ph type="body" idx="14"/>
          </p:nvPr>
        </p:nvSpPr>
        <p:spPr>
          <a:xfrm>
            <a:off x="7607000" y="1670400"/>
            <a:ext cx="3607200" cy="6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8" name="Google Shape;208;p17"/>
          <p:cNvSpPr>
            <a:spLocks noGrp="1"/>
          </p:cNvSpPr>
          <p:nvPr>
            <p:ph type="body" idx="16"/>
          </p:nvPr>
        </p:nvSpPr>
        <p:spPr>
          <a:xfrm>
            <a:off x="7607000" y="2371200"/>
            <a:ext cx="3607200" cy="117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09" name="Google Shape;209;p17"/>
          <p:cNvSpPr>
            <a:spLocks noGrp="1"/>
          </p:cNvSpPr>
          <p:nvPr>
            <p:ph type="body" idx="18"/>
          </p:nvPr>
        </p:nvSpPr>
        <p:spPr>
          <a:xfrm>
            <a:off x="7607000" y="4233600"/>
            <a:ext cx="3607200" cy="6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0" name="Google Shape;210;p17"/>
          <p:cNvSpPr>
            <a:spLocks noGrp="1"/>
          </p:cNvSpPr>
          <p:nvPr>
            <p:ph type="body" idx="24"/>
          </p:nvPr>
        </p:nvSpPr>
        <p:spPr>
          <a:xfrm>
            <a:off x="7607000" y="4934400"/>
            <a:ext cx="3607200" cy="117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 v2">
  <p:cSld name="CUSTOM_6"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18"/>
          <p:cNvSpPr>
            <a:spLocks noGrp="1"/>
          </p:cNvSpPr>
          <p:nvPr>
            <p:ph type="title"/>
          </p:nvPr>
        </p:nvSpPr>
        <p:spPr>
          <a:xfrm>
            <a:off x="415600" y="593367"/>
            <a:ext cx="312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3" name="Google Shape;213;p18"/>
          <p:cNvSpPr/>
          <p:nvPr/>
        </p:nvSpPr>
        <p:spPr>
          <a:xfrm>
            <a:off x="4855600" y="383800"/>
            <a:ext cx="6763600" cy="6090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18"/>
          <p:cNvSpPr/>
          <p:nvPr/>
        </p:nvSpPr>
        <p:spPr>
          <a:xfrm>
            <a:off x="4977367" y="2520900"/>
            <a:ext cx="6518400" cy="3838800"/>
          </a:xfrm>
          <a:prstGeom prst="roundRect">
            <a:avLst>
              <a:gd name="adj" fmla="val 6015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8"/>
          <p:cNvSpPr/>
          <p:nvPr/>
        </p:nvSpPr>
        <p:spPr>
          <a:xfrm>
            <a:off x="4977433" y="487467"/>
            <a:ext cx="6518400" cy="3838800"/>
          </a:xfrm>
          <a:prstGeom prst="roundRect">
            <a:avLst>
              <a:gd name="adj" fmla="val 601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18"/>
          <p:cNvSpPr/>
          <p:nvPr/>
        </p:nvSpPr>
        <p:spPr>
          <a:xfrm>
            <a:off x="4977367" y="2442133"/>
            <a:ext cx="6518400" cy="1958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8"/>
          <p:cNvSpPr>
            <a:spLocks noGrp="1"/>
          </p:cNvSpPr>
          <p:nvPr>
            <p:ph type="body" idx="13"/>
          </p:nvPr>
        </p:nvSpPr>
        <p:spPr>
          <a:xfrm>
            <a:off x="5112000" y="619200"/>
            <a:ext cx="6249600" cy="71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8" name="Google Shape;218;p18"/>
          <p:cNvSpPr>
            <a:spLocks noGrp="1"/>
          </p:cNvSpPr>
          <p:nvPr>
            <p:ph type="body" idx="14"/>
          </p:nvPr>
        </p:nvSpPr>
        <p:spPr>
          <a:xfrm>
            <a:off x="5112000" y="1334400"/>
            <a:ext cx="6249600" cy="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19" name="Google Shape;219;p18"/>
          <p:cNvSpPr>
            <a:spLocks noGrp="1"/>
          </p:cNvSpPr>
          <p:nvPr>
            <p:ph type="body" idx="15"/>
          </p:nvPr>
        </p:nvSpPr>
        <p:spPr>
          <a:xfrm>
            <a:off x="5112000" y="2577600"/>
            <a:ext cx="6249600" cy="71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0" name="Google Shape;220;p18"/>
          <p:cNvSpPr>
            <a:spLocks noGrp="1"/>
          </p:cNvSpPr>
          <p:nvPr>
            <p:ph type="body" idx="16"/>
          </p:nvPr>
        </p:nvSpPr>
        <p:spPr>
          <a:xfrm>
            <a:off x="5112000" y="3292800"/>
            <a:ext cx="6249600" cy="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1" name="Google Shape;221;p18"/>
          <p:cNvSpPr>
            <a:spLocks noGrp="1"/>
          </p:cNvSpPr>
          <p:nvPr>
            <p:ph type="body" idx="17"/>
          </p:nvPr>
        </p:nvSpPr>
        <p:spPr>
          <a:xfrm>
            <a:off x="5112000" y="4536000"/>
            <a:ext cx="6249600" cy="71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22" name="Google Shape;222;p18"/>
          <p:cNvSpPr>
            <a:spLocks noGrp="1"/>
          </p:cNvSpPr>
          <p:nvPr>
            <p:ph type="body" idx="18"/>
          </p:nvPr>
        </p:nvSpPr>
        <p:spPr>
          <a:xfrm>
            <a:off x="5112000" y="5251200"/>
            <a:ext cx="6249600" cy="96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lt1"/>
                </a:solidFill>
              </a:defRPr>
            </a:lvl1pPr>
            <a:lvl2pPr marL="914400" indent="-298450">
              <a:defRPr>
                <a:solidFill>
                  <a:schemeClr val="lt1"/>
                </a:solidFill>
              </a:defRPr>
            </a:lvl2pPr>
            <a:lvl3pPr marL="1371600" indent="-298450">
              <a:defRPr>
                <a:solidFill>
                  <a:schemeClr val="lt1"/>
                </a:solidFill>
              </a:defRPr>
            </a:lvl3pPr>
            <a:lvl4pPr marL="1828800" indent="-298450">
              <a:defRPr>
                <a:solidFill>
                  <a:schemeClr val="lt1"/>
                </a:solidFill>
              </a:defRPr>
            </a:lvl4pPr>
            <a:lvl5pPr marL="2286000" indent="-298450">
              <a:defRPr>
                <a:solidFill>
                  <a:schemeClr val="lt1"/>
                </a:solidFill>
              </a:defRPr>
            </a:lvl5pPr>
            <a:lvl6pPr marL="2743200" indent="-298450">
              <a:defRPr>
                <a:solidFill>
                  <a:schemeClr val="lt1"/>
                </a:solidFill>
              </a:defRPr>
            </a:lvl6pPr>
            <a:lvl7pPr marL="3200400" indent="-298450">
              <a:defRPr>
                <a:solidFill>
                  <a:schemeClr val="lt1"/>
                </a:solidFill>
              </a:defRPr>
            </a:lvl7pPr>
            <a:lvl8pPr marL="3657600" indent="-298450">
              <a:defRPr>
                <a:solidFill>
                  <a:schemeClr val="lt1"/>
                </a:solidFill>
              </a:defRPr>
            </a:lvl8pPr>
            <a:lvl9pPr marL="4114800" indent="-298450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1">
  <p:cSld name="CUSTOM_7">
    <p:bg>
      <p:bgPr>
        <a:solidFill>
          <a:schemeClr val="accent2"/>
        </a:solidFill>
        <a:effectLst/>
      </p:bgPr>
    </p:bg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19"/>
          <p:cNvSpPr/>
          <p:nvPr/>
        </p:nvSpPr>
        <p:spPr>
          <a:xfrm rot="10800000" flipH="1">
            <a:off x="-61000" y="-322033"/>
            <a:ext cx="12313897" cy="9056917"/>
          </a:xfrm>
          <a:custGeom>
            <a:avLst/>
            <a:gdLst/>
            <a:ahLst/>
            <a:cxnLst/>
            <a:rect l="l" t="t" r="r" b="b"/>
            <a:pathLst>
              <a:path w="73415" h="53997" extrusionOk="0">
                <a:moveTo>
                  <a:pt x="73119" y="0"/>
                </a:moveTo>
                <a:cubicBezTo>
                  <a:pt x="70951" y="0"/>
                  <a:pt x="68241" y="256"/>
                  <a:pt x="65247" y="1109"/>
                </a:cubicBezTo>
                <a:cubicBezTo>
                  <a:pt x="63318" y="1669"/>
                  <a:pt x="61640" y="2371"/>
                  <a:pt x="60199" y="3098"/>
                </a:cubicBezTo>
                <a:cubicBezTo>
                  <a:pt x="59675" y="3264"/>
                  <a:pt x="59151" y="3443"/>
                  <a:pt x="58627" y="3633"/>
                </a:cubicBezTo>
                <a:cubicBezTo>
                  <a:pt x="52769" y="5848"/>
                  <a:pt x="47852" y="9836"/>
                  <a:pt x="42363" y="12765"/>
                </a:cubicBezTo>
                <a:lnTo>
                  <a:pt x="41625" y="13170"/>
                </a:lnTo>
                <a:cubicBezTo>
                  <a:pt x="37910" y="14706"/>
                  <a:pt x="33505" y="16075"/>
                  <a:pt x="28469" y="16790"/>
                </a:cubicBezTo>
                <a:cubicBezTo>
                  <a:pt x="27109" y="16981"/>
                  <a:pt x="24401" y="17309"/>
                  <a:pt x="20811" y="17309"/>
                </a:cubicBezTo>
                <a:cubicBezTo>
                  <a:pt x="18805" y="17309"/>
                  <a:pt x="16525" y="17207"/>
                  <a:pt x="14050" y="16921"/>
                </a:cubicBezTo>
                <a:cubicBezTo>
                  <a:pt x="11729" y="16647"/>
                  <a:pt x="9597" y="16254"/>
                  <a:pt x="7704" y="15813"/>
                </a:cubicBezTo>
                <a:cubicBezTo>
                  <a:pt x="6335" y="15170"/>
                  <a:pt x="4990" y="14492"/>
                  <a:pt x="3585" y="13968"/>
                </a:cubicBezTo>
                <a:cubicBezTo>
                  <a:pt x="2430" y="13551"/>
                  <a:pt x="1215" y="13242"/>
                  <a:pt x="1" y="13182"/>
                </a:cubicBezTo>
                <a:lnTo>
                  <a:pt x="1" y="53997"/>
                </a:lnTo>
                <a:lnTo>
                  <a:pt x="73415" y="53997"/>
                </a:lnTo>
                <a:lnTo>
                  <a:pt x="73415" y="2"/>
                </a:lnTo>
                <a:cubicBezTo>
                  <a:pt x="73317" y="1"/>
                  <a:pt x="73219" y="0"/>
                  <a:pt x="7311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19"/>
          <p:cNvSpPr/>
          <p:nvPr/>
        </p:nvSpPr>
        <p:spPr>
          <a:xfrm rot="10800000" flipH="1">
            <a:off x="1231207" y="5519973"/>
            <a:ext cx="5689737" cy="1005877"/>
          </a:xfrm>
          <a:custGeom>
            <a:avLst/>
            <a:gdLst/>
            <a:ahLst/>
            <a:cxnLst/>
            <a:rect l="l" t="t" r="r" b="b"/>
            <a:pathLst>
              <a:path w="33922" h="5997" extrusionOk="0">
                <a:moveTo>
                  <a:pt x="33921" y="0"/>
                </a:moveTo>
                <a:lnTo>
                  <a:pt x="33921" y="0"/>
                </a:lnTo>
                <a:cubicBezTo>
                  <a:pt x="30206" y="1536"/>
                  <a:pt x="25801" y="2905"/>
                  <a:pt x="20765" y="3620"/>
                </a:cubicBezTo>
                <a:cubicBezTo>
                  <a:pt x="19405" y="3811"/>
                  <a:pt x="16697" y="4139"/>
                  <a:pt x="13107" y="4139"/>
                </a:cubicBezTo>
                <a:cubicBezTo>
                  <a:pt x="11101" y="4139"/>
                  <a:pt x="8821" y="4037"/>
                  <a:pt x="6346" y="3751"/>
                </a:cubicBezTo>
                <a:cubicBezTo>
                  <a:pt x="4025" y="3477"/>
                  <a:pt x="1893" y="3084"/>
                  <a:pt x="0" y="2643"/>
                </a:cubicBezTo>
                <a:lnTo>
                  <a:pt x="0" y="2643"/>
                </a:lnTo>
                <a:cubicBezTo>
                  <a:pt x="369" y="2822"/>
                  <a:pt x="738" y="2989"/>
                  <a:pt x="1107" y="3155"/>
                </a:cubicBezTo>
                <a:cubicBezTo>
                  <a:pt x="5343" y="5021"/>
                  <a:pt x="10012" y="5996"/>
                  <a:pt x="14677" y="5996"/>
                </a:cubicBezTo>
                <a:cubicBezTo>
                  <a:pt x="15847" y="5996"/>
                  <a:pt x="17018" y="5935"/>
                  <a:pt x="18181" y="5810"/>
                </a:cubicBezTo>
                <a:cubicBezTo>
                  <a:pt x="23908" y="5191"/>
                  <a:pt x="28920" y="2655"/>
                  <a:pt x="3392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19"/>
          <p:cNvSpPr>
            <a:spLocks noGrp="1"/>
          </p:cNvSpPr>
          <p:nvPr>
            <p:ph type="title"/>
          </p:nvPr>
        </p:nvSpPr>
        <p:spPr>
          <a:xfrm>
            <a:off x="499200" y="1070400"/>
            <a:ext cx="1136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7" name="Google Shape;227;p19"/>
          <p:cNvSpPr/>
          <p:nvPr/>
        </p:nvSpPr>
        <p:spPr>
          <a:xfrm>
            <a:off x="547373" y="24067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19"/>
          <p:cNvSpPr/>
          <p:nvPr/>
        </p:nvSpPr>
        <p:spPr>
          <a:xfrm>
            <a:off x="493509" y="23758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19"/>
          <p:cNvSpPr txBox="1"/>
          <p:nvPr/>
        </p:nvSpPr>
        <p:spPr>
          <a:xfrm>
            <a:off x="535917" y="24598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  <a:latin typeface="Bauhaus 93"/>
                <a:ea typeface="Bauhaus 93"/>
                <a:cs typeface="Bauhaus 93"/>
                <a:sym typeface="Bauhaus 93"/>
              </a:rPr>
              <a:t>01</a:t>
            </a:r>
            <a:endParaRPr b="1">
              <a:solidFill>
                <a:schemeClr val="dk1"/>
              </a:solidFill>
              <a:latin typeface="Bauhaus 93"/>
              <a:ea typeface="Bauhaus 93"/>
              <a:cs typeface="Bauhaus 93"/>
              <a:sym typeface="Bauhaus 93"/>
            </a:endParaRPr>
          </a:p>
        </p:txBody>
      </p:sp>
      <p:sp>
        <p:nvSpPr>
          <p:cNvPr id="230" name="Google Shape;230;p19"/>
          <p:cNvSpPr>
            <a:spLocks noGrp="1"/>
          </p:cNvSpPr>
          <p:nvPr>
            <p:ph type="body" idx="13"/>
          </p:nvPr>
        </p:nvSpPr>
        <p:spPr>
          <a:xfrm>
            <a:off x="1468800" y="2352000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1" name="Google Shape;231;p19"/>
          <p:cNvSpPr>
            <a:spLocks noGrp="1"/>
          </p:cNvSpPr>
          <p:nvPr>
            <p:ph type="body" idx="16"/>
          </p:nvPr>
        </p:nvSpPr>
        <p:spPr>
          <a:xfrm>
            <a:off x="1468800" y="3057600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2" name="Google Shape;232;p19"/>
          <p:cNvSpPr/>
          <p:nvPr/>
        </p:nvSpPr>
        <p:spPr>
          <a:xfrm>
            <a:off x="4306665" y="24067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19"/>
          <p:cNvSpPr/>
          <p:nvPr/>
        </p:nvSpPr>
        <p:spPr>
          <a:xfrm>
            <a:off x="4252800" y="23758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19"/>
          <p:cNvSpPr txBox="1"/>
          <p:nvPr/>
        </p:nvSpPr>
        <p:spPr>
          <a:xfrm>
            <a:off x="4295208" y="24598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  <a:latin typeface="Bauhaus 93"/>
                <a:ea typeface="Bauhaus 93"/>
                <a:cs typeface="Bauhaus 93"/>
                <a:sym typeface="Bauhaus 93"/>
              </a:rPr>
              <a:t>02</a:t>
            </a:r>
            <a:endParaRPr b="1">
              <a:solidFill>
                <a:schemeClr val="dk1"/>
              </a:solidFill>
              <a:latin typeface="Bauhaus 93"/>
              <a:ea typeface="Bauhaus 93"/>
              <a:cs typeface="Bauhaus 93"/>
              <a:sym typeface="Bauhaus 93"/>
            </a:endParaRPr>
          </a:p>
        </p:txBody>
      </p:sp>
      <p:sp>
        <p:nvSpPr>
          <p:cNvPr id="235" name="Google Shape;235;p19"/>
          <p:cNvSpPr>
            <a:spLocks noGrp="1"/>
          </p:cNvSpPr>
          <p:nvPr>
            <p:ph type="body" idx="14"/>
          </p:nvPr>
        </p:nvSpPr>
        <p:spPr>
          <a:xfrm>
            <a:off x="5228091" y="2352000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6" name="Google Shape;236;p19"/>
          <p:cNvSpPr>
            <a:spLocks noGrp="1"/>
          </p:cNvSpPr>
          <p:nvPr>
            <p:ph type="body" idx="17"/>
          </p:nvPr>
        </p:nvSpPr>
        <p:spPr>
          <a:xfrm>
            <a:off x="5228091" y="3057600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37" name="Google Shape;237;p19"/>
          <p:cNvSpPr/>
          <p:nvPr/>
        </p:nvSpPr>
        <p:spPr>
          <a:xfrm>
            <a:off x="8060265" y="24067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19"/>
          <p:cNvSpPr/>
          <p:nvPr/>
        </p:nvSpPr>
        <p:spPr>
          <a:xfrm>
            <a:off x="8006400" y="23758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19"/>
          <p:cNvSpPr txBox="1"/>
          <p:nvPr/>
        </p:nvSpPr>
        <p:spPr>
          <a:xfrm>
            <a:off x="8048808" y="24598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  <a:latin typeface="Bauhaus 93"/>
                <a:ea typeface="Bauhaus 93"/>
                <a:cs typeface="Bauhaus 93"/>
                <a:sym typeface="Bauhaus 93"/>
              </a:rPr>
              <a:t>03</a:t>
            </a:r>
            <a:endParaRPr b="1">
              <a:solidFill>
                <a:schemeClr val="dk1"/>
              </a:solidFill>
              <a:latin typeface="Bauhaus 93"/>
              <a:ea typeface="Bauhaus 93"/>
              <a:cs typeface="Bauhaus 93"/>
              <a:sym typeface="Bauhaus 93"/>
            </a:endParaRPr>
          </a:p>
        </p:txBody>
      </p:sp>
      <p:sp>
        <p:nvSpPr>
          <p:cNvPr id="240" name="Google Shape;240;p19"/>
          <p:cNvSpPr>
            <a:spLocks noGrp="1"/>
          </p:cNvSpPr>
          <p:nvPr>
            <p:ph type="body" idx="15"/>
          </p:nvPr>
        </p:nvSpPr>
        <p:spPr>
          <a:xfrm>
            <a:off x="8981691" y="2352000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41" name="Google Shape;241;p19"/>
          <p:cNvSpPr>
            <a:spLocks noGrp="1"/>
          </p:cNvSpPr>
          <p:nvPr>
            <p:ph type="body" idx="18"/>
          </p:nvPr>
        </p:nvSpPr>
        <p:spPr>
          <a:xfrm>
            <a:off x="8981691" y="3057600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2">
  <p:cSld name="CUSTOM_8">
    <p:bg>
      <p:bgPr>
        <a:solidFill>
          <a:schemeClr val="accent3"/>
        </a:solidFill>
        <a:effectLst/>
      </p:bgPr>
    </p:bg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20"/>
          <p:cNvSpPr/>
          <p:nvPr/>
        </p:nvSpPr>
        <p:spPr>
          <a:xfrm rot="10800000">
            <a:off x="-52805" y="-64933"/>
            <a:ext cx="12429064" cy="7173268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20"/>
          <p:cNvSpPr/>
          <p:nvPr/>
        </p:nvSpPr>
        <p:spPr>
          <a:xfrm rot="10800000">
            <a:off x="10169273" y="6069992"/>
            <a:ext cx="2206985" cy="1038343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p20"/>
          <p:cNvSpPr/>
          <p:nvPr/>
        </p:nvSpPr>
        <p:spPr>
          <a:xfrm rot="10800000">
            <a:off x="3304615" y="4636217"/>
            <a:ext cx="3547292" cy="631909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20"/>
          <p:cNvSpPr/>
          <p:nvPr/>
        </p:nvSpPr>
        <p:spPr>
          <a:xfrm rot="10800000">
            <a:off x="-53033" y="5731437"/>
            <a:ext cx="1596248" cy="304529"/>
          </a:xfrm>
          <a:custGeom>
            <a:avLst/>
            <a:gdLst/>
            <a:ahLst/>
            <a:cxnLst/>
            <a:rect l="l" t="t" r="r" b="b"/>
            <a:pathLst>
              <a:path w="9430" h="1799" extrusionOk="0">
                <a:moveTo>
                  <a:pt x="8716" y="0"/>
                </a:moveTo>
                <a:cubicBezTo>
                  <a:pt x="5138" y="0"/>
                  <a:pt x="2134" y="905"/>
                  <a:pt x="0" y="1798"/>
                </a:cubicBezTo>
                <a:cubicBezTo>
                  <a:pt x="2223" y="1441"/>
                  <a:pt x="4476" y="1260"/>
                  <a:pt x="6734" y="1260"/>
                </a:cubicBezTo>
                <a:cubicBezTo>
                  <a:pt x="7632" y="1260"/>
                  <a:pt x="8532" y="1288"/>
                  <a:pt x="9430" y="1346"/>
                </a:cubicBezTo>
                <a:lnTo>
                  <a:pt x="9430" y="12"/>
                </a:lnTo>
                <a:cubicBezTo>
                  <a:pt x="9190" y="4"/>
                  <a:pt x="8952" y="0"/>
                  <a:pt x="871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20"/>
          <p:cNvSpPr>
            <a:spLocks noGrp="1"/>
          </p:cNvSpPr>
          <p:nvPr>
            <p:ph type="title"/>
          </p:nvPr>
        </p:nvSpPr>
        <p:spPr>
          <a:xfrm>
            <a:off x="499200" y="633600"/>
            <a:ext cx="1136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8" name="Google Shape;248;p20"/>
          <p:cNvSpPr/>
          <p:nvPr/>
        </p:nvSpPr>
        <p:spPr>
          <a:xfrm>
            <a:off x="1689173" y="197634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20"/>
          <p:cNvSpPr/>
          <p:nvPr/>
        </p:nvSpPr>
        <p:spPr>
          <a:xfrm>
            <a:off x="1635309" y="1945435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20"/>
          <p:cNvSpPr txBox="1"/>
          <p:nvPr/>
        </p:nvSpPr>
        <p:spPr>
          <a:xfrm>
            <a:off x="1677717" y="2029467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  <a:latin typeface="Bauhaus 93"/>
                <a:ea typeface="Bauhaus 93"/>
                <a:cs typeface="Bauhaus 93"/>
                <a:sym typeface="Bauhaus 93"/>
              </a:rPr>
              <a:t>01</a:t>
            </a:r>
            <a:endParaRPr b="1">
              <a:solidFill>
                <a:schemeClr val="dk1"/>
              </a:solidFill>
              <a:latin typeface="Bauhaus 93"/>
              <a:ea typeface="Bauhaus 93"/>
              <a:cs typeface="Bauhaus 93"/>
              <a:sym typeface="Bauhaus 93"/>
            </a:endParaRPr>
          </a:p>
        </p:txBody>
      </p:sp>
      <p:sp>
        <p:nvSpPr>
          <p:cNvPr id="251" name="Google Shape;251;p20"/>
          <p:cNvSpPr>
            <a:spLocks noGrp="1"/>
          </p:cNvSpPr>
          <p:nvPr>
            <p:ph type="body" idx="15"/>
          </p:nvPr>
        </p:nvSpPr>
        <p:spPr>
          <a:xfrm>
            <a:off x="782400" y="2726400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2" name="Google Shape;252;p20"/>
          <p:cNvSpPr>
            <a:spLocks noGrp="1"/>
          </p:cNvSpPr>
          <p:nvPr>
            <p:ph type="body" idx="18"/>
          </p:nvPr>
        </p:nvSpPr>
        <p:spPr>
          <a:xfrm>
            <a:off x="782400" y="3432000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3" name="Google Shape;253;p20"/>
          <p:cNvSpPr/>
          <p:nvPr/>
        </p:nvSpPr>
        <p:spPr>
          <a:xfrm>
            <a:off x="5773973" y="1974907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20"/>
          <p:cNvSpPr/>
          <p:nvPr/>
        </p:nvSpPr>
        <p:spPr>
          <a:xfrm>
            <a:off x="5720109" y="1944000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20"/>
          <p:cNvSpPr txBox="1"/>
          <p:nvPr/>
        </p:nvSpPr>
        <p:spPr>
          <a:xfrm>
            <a:off x="5762517" y="2028032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  <a:latin typeface="Bauhaus 93"/>
                <a:ea typeface="Bauhaus 93"/>
                <a:cs typeface="Bauhaus 93"/>
                <a:sym typeface="Bauhaus 93"/>
              </a:rPr>
              <a:t>02</a:t>
            </a:r>
            <a:endParaRPr b="1">
              <a:solidFill>
                <a:schemeClr val="dk1"/>
              </a:solidFill>
              <a:latin typeface="Bauhaus 93"/>
              <a:ea typeface="Bauhaus 93"/>
              <a:cs typeface="Bauhaus 93"/>
              <a:sym typeface="Bauhaus 93"/>
            </a:endParaRPr>
          </a:p>
        </p:txBody>
      </p:sp>
      <p:sp>
        <p:nvSpPr>
          <p:cNvPr id="256" name="Google Shape;256;p20"/>
          <p:cNvSpPr>
            <a:spLocks noGrp="1"/>
          </p:cNvSpPr>
          <p:nvPr>
            <p:ph type="body" idx="13"/>
          </p:nvPr>
        </p:nvSpPr>
        <p:spPr>
          <a:xfrm>
            <a:off x="4867200" y="2724965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7" name="Google Shape;257;p20"/>
          <p:cNvSpPr>
            <a:spLocks noGrp="1"/>
          </p:cNvSpPr>
          <p:nvPr>
            <p:ph type="body" idx="16"/>
          </p:nvPr>
        </p:nvSpPr>
        <p:spPr>
          <a:xfrm>
            <a:off x="4867200" y="3430565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58" name="Google Shape;258;p20"/>
          <p:cNvSpPr/>
          <p:nvPr/>
        </p:nvSpPr>
        <p:spPr>
          <a:xfrm>
            <a:off x="9863573" y="1974907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20"/>
          <p:cNvSpPr/>
          <p:nvPr/>
        </p:nvSpPr>
        <p:spPr>
          <a:xfrm>
            <a:off x="9809709" y="1944000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20"/>
          <p:cNvSpPr txBox="1"/>
          <p:nvPr/>
        </p:nvSpPr>
        <p:spPr>
          <a:xfrm>
            <a:off x="9852117" y="2028032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  <a:latin typeface="Bauhaus 93"/>
                <a:ea typeface="Bauhaus 93"/>
                <a:cs typeface="Bauhaus 93"/>
                <a:sym typeface="Bauhaus 93"/>
              </a:rPr>
              <a:t>03</a:t>
            </a:r>
            <a:endParaRPr b="1">
              <a:solidFill>
                <a:schemeClr val="dk1"/>
              </a:solidFill>
              <a:latin typeface="Bauhaus 93"/>
              <a:ea typeface="Bauhaus 93"/>
              <a:cs typeface="Bauhaus 93"/>
              <a:sym typeface="Bauhaus 93"/>
            </a:endParaRPr>
          </a:p>
        </p:txBody>
      </p:sp>
      <p:sp>
        <p:nvSpPr>
          <p:cNvPr id="261" name="Google Shape;261;p20"/>
          <p:cNvSpPr>
            <a:spLocks noGrp="1"/>
          </p:cNvSpPr>
          <p:nvPr>
            <p:ph type="body" idx="14"/>
          </p:nvPr>
        </p:nvSpPr>
        <p:spPr>
          <a:xfrm>
            <a:off x="8956800" y="2724965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62" name="Google Shape;262;p20"/>
          <p:cNvSpPr>
            <a:spLocks noGrp="1"/>
          </p:cNvSpPr>
          <p:nvPr>
            <p:ph type="body" idx="17"/>
          </p:nvPr>
        </p:nvSpPr>
        <p:spPr>
          <a:xfrm>
            <a:off x="8956800" y="3430565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you Slide">
  <p:cSld name="CUSTOM_8_1">
    <p:bg>
      <p:bgPr>
        <a:solidFill>
          <a:schemeClr val="accent4"/>
        </a:solidFill>
        <a:effectLst/>
      </p:bgPr>
    </p:bg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1"/>
          <p:cNvSpPr/>
          <p:nvPr/>
        </p:nvSpPr>
        <p:spPr>
          <a:xfrm rot="10800000">
            <a:off x="-52805" y="-64933"/>
            <a:ext cx="12429064" cy="7173268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21"/>
          <p:cNvSpPr/>
          <p:nvPr/>
        </p:nvSpPr>
        <p:spPr>
          <a:xfrm rot="10800000">
            <a:off x="10169273" y="6069992"/>
            <a:ext cx="2206985" cy="1038343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21"/>
          <p:cNvSpPr/>
          <p:nvPr/>
        </p:nvSpPr>
        <p:spPr>
          <a:xfrm rot="10800000">
            <a:off x="3304615" y="4636217"/>
            <a:ext cx="3547292" cy="631909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7" name="Google Shape;267;p21"/>
          <p:cNvSpPr/>
          <p:nvPr/>
        </p:nvSpPr>
        <p:spPr>
          <a:xfrm rot="10800000">
            <a:off x="-53033" y="5731437"/>
            <a:ext cx="1596248" cy="304529"/>
          </a:xfrm>
          <a:custGeom>
            <a:avLst/>
            <a:gdLst/>
            <a:ahLst/>
            <a:cxnLst/>
            <a:rect l="l" t="t" r="r" b="b"/>
            <a:pathLst>
              <a:path w="9430" h="1799" extrusionOk="0">
                <a:moveTo>
                  <a:pt x="8716" y="0"/>
                </a:moveTo>
                <a:cubicBezTo>
                  <a:pt x="5138" y="0"/>
                  <a:pt x="2134" y="905"/>
                  <a:pt x="0" y="1798"/>
                </a:cubicBezTo>
                <a:cubicBezTo>
                  <a:pt x="2223" y="1441"/>
                  <a:pt x="4476" y="1260"/>
                  <a:pt x="6734" y="1260"/>
                </a:cubicBezTo>
                <a:cubicBezTo>
                  <a:pt x="7632" y="1260"/>
                  <a:pt x="8532" y="1288"/>
                  <a:pt x="9430" y="1346"/>
                </a:cubicBezTo>
                <a:lnTo>
                  <a:pt x="9430" y="12"/>
                </a:lnTo>
                <a:cubicBezTo>
                  <a:pt x="9190" y="4"/>
                  <a:pt x="8952" y="0"/>
                  <a:pt x="871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21"/>
          <p:cNvSpPr>
            <a:spLocks noGrp="1"/>
          </p:cNvSpPr>
          <p:nvPr>
            <p:ph type="title"/>
          </p:nvPr>
        </p:nvSpPr>
        <p:spPr>
          <a:xfrm>
            <a:off x="499200" y="633600"/>
            <a:ext cx="11361600" cy="2210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Agenda slide - v3">
  <p:cSld name="CUSTOM_9">
    <p:bg>
      <p:bgPr>
        <a:solidFill>
          <a:schemeClr val="accent4"/>
        </a:solidFill>
        <a:effectLst/>
      </p:bgPr>
    </p:bg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2"/>
          <p:cNvSpPr/>
          <p:nvPr/>
        </p:nvSpPr>
        <p:spPr>
          <a:xfrm>
            <a:off x="3815933" y="-260500"/>
            <a:ext cx="8454800" cy="7282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22"/>
          <p:cNvSpPr/>
          <p:nvPr/>
        </p:nvSpPr>
        <p:spPr>
          <a:xfrm rot="-5400000">
            <a:off x="-2593331" y="133881"/>
            <a:ext cx="8659617" cy="4997825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" name="Google Shape;272;p22"/>
          <p:cNvSpPr/>
          <p:nvPr/>
        </p:nvSpPr>
        <p:spPr>
          <a:xfrm rot="-5400000">
            <a:off x="-1169541" y="5832051"/>
            <a:ext cx="1537659" cy="723444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22"/>
          <p:cNvSpPr/>
          <p:nvPr/>
        </p:nvSpPr>
        <p:spPr>
          <a:xfrm rot="-5400000">
            <a:off x="-495915" y="1657751"/>
            <a:ext cx="2471481" cy="440271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22"/>
          <p:cNvSpPr>
            <a:spLocks noGrp="1"/>
          </p:cNvSpPr>
          <p:nvPr>
            <p:ph type="title"/>
          </p:nvPr>
        </p:nvSpPr>
        <p:spPr>
          <a:xfrm>
            <a:off x="422400" y="3062400"/>
            <a:ext cx="4204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75" name="Google Shape;275;p22"/>
          <p:cNvSpPr/>
          <p:nvPr/>
        </p:nvSpPr>
        <p:spPr>
          <a:xfrm>
            <a:off x="5233091" y="559675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22"/>
          <p:cNvSpPr/>
          <p:nvPr/>
        </p:nvSpPr>
        <p:spPr>
          <a:xfrm>
            <a:off x="5233107" y="2600175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p22"/>
          <p:cNvSpPr/>
          <p:nvPr/>
        </p:nvSpPr>
        <p:spPr>
          <a:xfrm>
            <a:off x="5206191" y="4609775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22"/>
          <p:cNvSpPr/>
          <p:nvPr/>
        </p:nvSpPr>
        <p:spPr>
          <a:xfrm>
            <a:off x="5179225" y="52876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p22"/>
          <p:cNvSpPr/>
          <p:nvPr/>
        </p:nvSpPr>
        <p:spPr>
          <a:xfrm>
            <a:off x="5179243" y="256926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" name="Google Shape;280;p22"/>
          <p:cNvSpPr/>
          <p:nvPr/>
        </p:nvSpPr>
        <p:spPr>
          <a:xfrm>
            <a:off x="5152325" y="457886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22"/>
          <p:cNvSpPr txBox="1"/>
          <p:nvPr/>
        </p:nvSpPr>
        <p:spPr>
          <a:xfrm>
            <a:off x="5221633" y="612800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01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282" name="Google Shape;282;p22"/>
          <p:cNvSpPr txBox="1"/>
          <p:nvPr/>
        </p:nvSpPr>
        <p:spPr>
          <a:xfrm>
            <a:off x="5221651" y="2653300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02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283" name="Google Shape;283;p22"/>
          <p:cNvSpPr txBox="1"/>
          <p:nvPr/>
        </p:nvSpPr>
        <p:spPr>
          <a:xfrm>
            <a:off x="5194733" y="4662900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03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284" name="Google Shape;284;p22"/>
          <p:cNvSpPr>
            <a:spLocks noGrp="1"/>
          </p:cNvSpPr>
          <p:nvPr>
            <p:ph type="body" idx="13"/>
          </p:nvPr>
        </p:nvSpPr>
        <p:spPr>
          <a:xfrm>
            <a:off x="6148800" y="508800"/>
            <a:ext cx="557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5" name="Google Shape;285;p22"/>
          <p:cNvSpPr>
            <a:spLocks noGrp="1"/>
          </p:cNvSpPr>
          <p:nvPr>
            <p:ph type="body" idx="14"/>
          </p:nvPr>
        </p:nvSpPr>
        <p:spPr>
          <a:xfrm>
            <a:off x="6148800" y="1214400"/>
            <a:ext cx="5572800" cy="108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6" name="Google Shape;286;p22"/>
          <p:cNvSpPr>
            <a:spLocks noGrp="1"/>
          </p:cNvSpPr>
          <p:nvPr>
            <p:ph type="body" idx="15"/>
          </p:nvPr>
        </p:nvSpPr>
        <p:spPr>
          <a:xfrm>
            <a:off x="6148800" y="2558400"/>
            <a:ext cx="557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7" name="Google Shape;287;p22"/>
          <p:cNvSpPr>
            <a:spLocks noGrp="1"/>
          </p:cNvSpPr>
          <p:nvPr>
            <p:ph type="body" idx="16"/>
          </p:nvPr>
        </p:nvSpPr>
        <p:spPr>
          <a:xfrm>
            <a:off x="6148800" y="3264000"/>
            <a:ext cx="5572800" cy="108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8" name="Google Shape;288;p22"/>
          <p:cNvSpPr>
            <a:spLocks noGrp="1"/>
          </p:cNvSpPr>
          <p:nvPr>
            <p:ph type="body" idx="17"/>
          </p:nvPr>
        </p:nvSpPr>
        <p:spPr>
          <a:xfrm>
            <a:off x="6148800" y="4555200"/>
            <a:ext cx="557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289" name="Google Shape;289;p22"/>
          <p:cNvSpPr>
            <a:spLocks noGrp="1"/>
          </p:cNvSpPr>
          <p:nvPr>
            <p:ph type="body" idx="18"/>
          </p:nvPr>
        </p:nvSpPr>
        <p:spPr>
          <a:xfrm>
            <a:off x="6148800" y="5260800"/>
            <a:ext cx="5572800" cy="108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1 ">
  <p:cSld name="CUSTOM_10"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23"/>
          <p:cNvSpPr>
            <a:spLocks noGrp="1"/>
          </p:cNvSpPr>
          <p:nvPr>
            <p:ph type="title"/>
          </p:nvPr>
        </p:nvSpPr>
        <p:spPr>
          <a:xfrm>
            <a:off x="8212800" y="3062400"/>
            <a:ext cx="3451200" cy="7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92" name="Google Shape;292;p23"/>
          <p:cNvSpPr/>
          <p:nvPr/>
        </p:nvSpPr>
        <p:spPr>
          <a:xfrm>
            <a:off x="543780" y="387152"/>
            <a:ext cx="725404" cy="696764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3" name="Google Shape;293;p23"/>
          <p:cNvSpPr/>
          <p:nvPr/>
        </p:nvSpPr>
        <p:spPr>
          <a:xfrm>
            <a:off x="486525" y="354300"/>
            <a:ext cx="725404" cy="696764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4" name="Google Shape;294;p23"/>
          <p:cNvSpPr/>
          <p:nvPr/>
        </p:nvSpPr>
        <p:spPr>
          <a:xfrm>
            <a:off x="543780" y="2039952"/>
            <a:ext cx="725404" cy="696764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23"/>
          <p:cNvSpPr/>
          <p:nvPr/>
        </p:nvSpPr>
        <p:spPr>
          <a:xfrm>
            <a:off x="486525" y="2007100"/>
            <a:ext cx="725404" cy="696764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23"/>
          <p:cNvSpPr/>
          <p:nvPr/>
        </p:nvSpPr>
        <p:spPr>
          <a:xfrm>
            <a:off x="543796" y="3692752"/>
            <a:ext cx="725404" cy="696764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23"/>
          <p:cNvSpPr/>
          <p:nvPr/>
        </p:nvSpPr>
        <p:spPr>
          <a:xfrm>
            <a:off x="486541" y="3659900"/>
            <a:ext cx="725404" cy="696764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23"/>
          <p:cNvSpPr/>
          <p:nvPr/>
        </p:nvSpPr>
        <p:spPr>
          <a:xfrm>
            <a:off x="572413" y="5312719"/>
            <a:ext cx="725404" cy="696764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23"/>
          <p:cNvSpPr/>
          <p:nvPr/>
        </p:nvSpPr>
        <p:spPr>
          <a:xfrm>
            <a:off x="515159" y="5279867"/>
            <a:ext cx="725404" cy="696764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23"/>
          <p:cNvSpPr txBox="1"/>
          <p:nvPr/>
        </p:nvSpPr>
        <p:spPr>
          <a:xfrm>
            <a:off x="531601" y="443621"/>
            <a:ext cx="6352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01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01" name="Google Shape;301;p23"/>
          <p:cNvSpPr txBox="1"/>
          <p:nvPr/>
        </p:nvSpPr>
        <p:spPr>
          <a:xfrm>
            <a:off x="531601" y="2096421"/>
            <a:ext cx="6352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02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02" name="Google Shape;302;p23"/>
          <p:cNvSpPr txBox="1"/>
          <p:nvPr/>
        </p:nvSpPr>
        <p:spPr>
          <a:xfrm>
            <a:off x="531619" y="3749221"/>
            <a:ext cx="6352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03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03" name="Google Shape;303;p23"/>
          <p:cNvSpPr txBox="1"/>
          <p:nvPr/>
        </p:nvSpPr>
        <p:spPr>
          <a:xfrm>
            <a:off x="560235" y="5369188"/>
            <a:ext cx="6352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04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04" name="Google Shape;304;p23"/>
          <p:cNvSpPr>
            <a:spLocks noGrp="1"/>
          </p:cNvSpPr>
          <p:nvPr>
            <p:ph type="body" idx="13"/>
          </p:nvPr>
        </p:nvSpPr>
        <p:spPr>
          <a:xfrm>
            <a:off x="1478400" y="211200"/>
            <a:ext cx="6460800" cy="5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5" name="Google Shape;305;p23"/>
          <p:cNvSpPr>
            <a:spLocks noGrp="1"/>
          </p:cNvSpPr>
          <p:nvPr>
            <p:ph type="body" idx="14"/>
          </p:nvPr>
        </p:nvSpPr>
        <p:spPr>
          <a:xfrm>
            <a:off x="1478400" y="768000"/>
            <a:ext cx="6460800" cy="92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6" name="Google Shape;306;p23"/>
          <p:cNvSpPr>
            <a:spLocks noGrp="1"/>
          </p:cNvSpPr>
          <p:nvPr>
            <p:ph type="body" idx="15"/>
          </p:nvPr>
        </p:nvSpPr>
        <p:spPr>
          <a:xfrm>
            <a:off x="1478400" y="1867200"/>
            <a:ext cx="6460800" cy="5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7" name="Google Shape;307;p23"/>
          <p:cNvSpPr>
            <a:spLocks noGrp="1"/>
          </p:cNvSpPr>
          <p:nvPr>
            <p:ph type="body" idx="16"/>
          </p:nvPr>
        </p:nvSpPr>
        <p:spPr>
          <a:xfrm>
            <a:off x="1478400" y="2424000"/>
            <a:ext cx="6460800" cy="92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8" name="Google Shape;308;p23"/>
          <p:cNvSpPr>
            <a:spLocks noGrp="1"/>
          </p:cNvSpPr>
          <p:nvPr>
            <p:ph type="body" idx="17"/>
          </p:nvPr>
        </p:nvSpPr>
        <p:spPr>
          <a:xfrm>
            <a:off x="1478400" y="3518400"/>
            <a:ext cx="6460800" cy="5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09" name="Google Shape;309;p23"/>
          <p:cNvSpPr>
            <a:spLocks noGrp="1"/>
          </p:cNvSpPr>
          <p:nvPr>
            <p:ph type="body" idx="18"/>
          </p:nvPr>
        </p:nvSpPr>
        <p:spPr>
          <a:xfrm>
            <a:off x="1478400" y="4075200"/>
            <a:ext cx="6460800" cy="92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0" name="Google Shape;310;p23"/>
          <p:cNvSpPr>
            <a:spLocks noGrp="1"/>
          </p:cNvSpPr>
          <p:nvPr>
            <p:ph type="body" idx="23"/>
          </p:nvPr>
        </p:nvSpPr>
        <p:spPr>
          <a:xfrm>
            <a:off x="1478400" y="5169600"/>
            <a:ext cx="6460800" cy="55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11" name="Google Shape;311;p23"/>
          <p:cNvSpPr>
            <a:spLocks noGrp="1"/>
          </p:cNvSpPr>
          <p:nvPr>
            <p:ph type="body" idx="24"/>
          </p:nvPr>
        </p:nvSpPr>
        <p:spPr>
          <a:xfrm>
            <a:off x="1478400" y="5726400"/>
            <a:ext cx="6460800" cy="92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2">
  <p:cSld name="CUSTOM_11">
    <p:bg>
      <p:bgPr>
        <a:solidFill>
          <a:schemeClr val="accent2"/>
        </a:solidFill>
        <a:effectLst/>
      </p:bgPr>
    </p:bg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24"/>
          <p:cNvSpPr/>
          <p:nvPr/>
        </p:nvSpPr>
        <p:spPr>
          <a:xfrm>
            <a:off x="7167733" y="510100"/>
            <a:ext cx="5166800" cy="6492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24"/>
          <p:cNvSpPr/>
          <p:nvPr/>
        </p:nvSpPr>
        <p:spPr>
          <a:xfrm>
            <a:off x="-168267" y="-105167"/>
            <a:ext cx="12652800" cy="1183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24"/>
          <p:cNvSpPr/>
          <p:nvPr/>
        </p:nvSpPr>
        <p:spPr>
          <a:xfrm rot="10800000" flipH="1">
            <a:off x="-2080400" y="934077"/>
            <a:ext cx="9473472" cy="6967773"/>
          </a:xfrm>
          <a:custGeom>
            <a:avLst/>
            <a:gdLst/>
            <a:ahLst/>
            <a:cxnLst/>
            <a:rect l="l" t="t" r="r" b="b"/>
            <a:pathLst>
              <a:path w="73415" h="53997" extrusionOk="0">
                <a:moveTo>
                  <a:pt x="73119" y="0"/>
                </a:moveTo>
                <a:cubicBezTo>
                  <a:pt x="70951" y="0"/>
                  <a:pt x="68241" y="256"/>
                  <a:pt x="65247" y="1109"/>
                </a:cubicBezTo>
                <a:cubicBezTo>
                  <a:pt x="63318" y="1669"/>
                  <a:pt x="61640" y="2371"/>
                  <a:pt x="60199" y="3098"/>
                </a:cubicBezTo>
                <a:cubicBezTo>
                  <a:pt x="59675" y="3264"/>
                  <a:pt x="59151" y="3443"/>
                  <a:pt x="58627" y="3633"/>
                </a:cubicBezTo>
                <a:cubicBezTo>
                  <a:pt x="52769" y="5848"/>
                  <a:pt x="47852" y="9836"/>
                  <a:pt x="42363" y="12765"/>
                </a:cubicBezTo>
                <a:lnTo>
                  <a:pt x="41625" y="13170"/>
                </a:lnTo>
                <a:cubicBezTo>
                  <a:pt x="37910" y="14706"/>
                  <a:pt x="33505" y="16075"/>
                  <a:pt x="28469" y="16790"/>
                </a:cubicBezTo>
                <a:cubicBezTo>
                  <a:pt x="27109" y="16981"/>
                  <a:pt x="24401" y="17309"/>
                  <a:pt x="20811" y="17309"/>
                </a:cubicBezTo>
                <a:cubicBezTo>
                  <a:pt x="18805" y="17309"/>
                  <a:pt x="16525" y="17207"/>
                  <a:pt x="14050" y="16921"/>
                </a:cubicBezTo>
                <a:cubicBezTo>
                  <a:pt x="11729" y="16647"/>
                  <a:pt x="9597" y="16254"/>
                  <a:pt x="7704" y="15813"/>
                </a:cubicBezTo>
                <a:cubicBezTo>
                  <a:pt x="6335" y="15170"/>
                  <a:pt x="4990" y="14492"/>
                  <a:pt x="3585" y="13968"/>
                </a:cubicBezTo>
                <a:cubicBezTo>
                  <a:pt x="2430" y="13551"/>
                  <a:pt x="1215" y="13242"/>
                  <a:pt x="1" y="13182"/>
                </a:cubicBezTo>
                <a:lnTo>
                  <a:pt x="1" y="53997"/>
                </a:lnTo>
                <a:lnTo>
                  <a:pt x="73415" y="53997"/>
                </a:lnTo>
                <a:lnTo>
                  <a:pt x="73415" y="2"/>
                </a:lnTo>
                <a:cubicBezTo>
                  <a:pt x="73317" y="1"/>
                  <a:pt x="73219" y="0"/>
                  <a:pt x="7311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6" name="Google Shape;316;p24"/>
          <p:cNvSpPr/>
          <p:nvPr/>
        </p:nvSpPr>
        <p:spPr>
          <a:xfrm rot="10800000" flipH="1">
            <a:off x="-1086257" y="5428503"/>
            <a:ext cx="4377295" cy="773853"/>
          </a:xfrm>
          <a:custGeom>
            <a:avLst/>
            <a:gdLst/>
            <a:ahLst/>
            <a:cxnLst/>
            <a:rect l="l" t="t" r="r" b="b"/>
            <a:pathLst>
              <a:path w="33922" h="5997" extrusionOk="0">
                <a:moveTo>
                  <a:pt x="33921" y="0"/>
                </a:moveTo>
                <a:lnTo>
                  <a:pt x="33921" y="0"/>
                </a:lnTo>
                <a:cubicBezTo>
                  <a:pt x="30206" y="1536"/>
                  <a:pt x="25801" y="2905"/>
                  <a:pt x="20765" y="3620"/>
                </a:cubicBezTo>
                <a:cubicBezTo>
                  <a:pt x="19405" y="3811"/>
                  <a:pt x="16697" y="4139"/>
                  <a:pt x="13107" y="4139"/>
                </a:cubicBezTo>
                <a:cubicBezTo>
                  <a:pt x="11101" y="4139"/>
                  <a:pt x="8821" y="4037"/>
                  <a:pt x="6346" y="3751"/>
                </a:cubicBezTo>
                <a:cubicBezTo>
                  <a:pt x="4025" y="3477"/>
                  <a:pt x="1893" y="3084"/>
                  <a:pt x="0" y="2643"/>
                </a:cubicBezTo>
                <a:lnTo>
                  <a:pt x="0" y="2643"/>
                </a:lnTo>
                <a:cubicBezTo>
                  <a:pt x="369" y="2822"/>
                  <a:pt x="738" y="2989"/>
                  <a:pt x="1107" y="3155"/>
                </a:cubicBezTo>
                <a:cubicBezTo>
                  <a:pt x="5343" y="5021"/>
                  <a:pt x="10012" y="5996"/>
                  <a:pt x="14677" y="5996"/>
                </a:cubicBezTo>
                <a:cubicBezTo>
                  <a:pt x="15847" y="5996"/>
                  <a:pt x="17018" y="5935"/>
                  <a:pt x="18181" y="5810"/>
                </a:cubicBezTo>
                <a:cubicBezTo>
                  <a:pt x="23908" y="5191"/>
                  <a:pt x="28920" y="2655"/>
                  <a:pt x="3392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7" name="Google Shape;317;p24"/>
          <p:cNvSpPr/>
          <p:nvPr/>
        </p:nvSpPr>
        <p:spPr>
          <a:xfrm>
            <a:off x="5324633" y="5233867"/>
            <a:ext cx="6542400" cy="1475200"/>
          </a:xfrm>
          <a:prstGeom prst="roundRect">
            <a:avLst>
              <a:gd name="adj" fmla="val 7825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24"/>
          <p:cNvSpPr/>
          <p:nvPr/>
        </p:nvSpPr>
        <p:spPr>
          <a:xfrm>
            <a:off x="5324633" y="3569933"/>
            <a:ext cx="6542400" cy="1475200"/>
          </a:xfrm>
          <a:prstGeom prst="roundRect">
            <a:avLst>
              <a:gd name="adj" fmla="val 7825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9" name="Google Shape;319;p24"/>
          <p:cNvSpPr/>
          <p:nvPr/>
        </p:nvSpPr>
        <p:spPr>
          <a:xfrm>
            <a:off x="5324633" y="1952800"/>
            <a:ext cx="6542400" cy="1428400"/>
          </a:xfrm>
          <a:prstGeom prst="roundRect">
            <a:avLst>
              <a:gd name="adj" fmla="val 7825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0" name="Google Shape;320;p24"/>
          <p:cNvSpPr/>
          <p:nvPr/>
        </p:nvSpPr>
        <p:spPr>
          <a:xfrm>
            <a:off x="5324633" y="264400"/>
            <a:ext cx="6542400" cy="1475200"/>
          </a:xfrm>
          <a:prstGeom prst="roundRect">
            <a:avLst>
              <a:gd name="adj" fmla="val 782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24"/>
          <p:cNvSpPr/>
          <p:nvPr/>
        </p:nvSpPr>
        <p:spPr>
          <a:xfrm>
            <a:off x="5272433" y="5170600"/>
            <a:ext cx="6542400" cy="1475200"/>
          </a:xfrm>
          <a:prstGeom prst="roundRect">
            <a:avLst>
              <a:gd name="adj" fmla="val 7825"/>
            </a:avLst>
          </a:prstGeom>
          <a:solidFill>
            <a:schemeClr val="lt1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2" name="Google Shape;322;p24"/>
          <p:cNvSpPr/>
          <p:nvPr/>
        </p:nvSpPr>
        <p:spPr>
          <a:xfrm>
            <a:off x="5272433" y="3517800"/>
            <a:ext cx="6542400" cy="1475200"/>
          </a:xfrm>
          <a:prstGeom prst="roundRect">
            <a:avLst>
              <a:gd name="adj" fmla="val 7825"/>
            </a:avLst>
          </a:prstGeom>
          <a:solidFill>
            <a:schemeClr val="l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3" name="Google Shape;323;p24"/>
          <p:cNvSpPr/>
          <p:nvPr/>
        </p:nvSpPr>
        <p:spPr>
          <a:xfrm>
            <a:off x="5272433" y="1865000"/>
            <a:ext cx="6542400" cy="1475200"/>
          </a:xfrm>
          <a:prstGeom prst="roundRect">
            <a:avLst>
              <a:gd name="adj" fmla="val 7825"/>
            </a:avLst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4" name="Google Shape;324;p24"/>
          <p:cNvSpPr/>
          <p:nvPr/>
        </p:nvSpPr>
        <p:spPr>
          <a:xfrm>
            <a:off x="5272433" y="212200"/>
            <a:ext cx="6542400" cy="1475200"/>
          </a:xfrm>
          <a:prstGeom prst="roundRect">
            <a:avLst>
              <a:gd name="adj" fmla="val 7825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24"/>
          <p:cNvSpPr txBox="1"/>
          <p:nvPr/>
        </p:nvSpPr>
        <p:spPr>
          <a:xfrm>
            <a:off x="5373967" y="387800"/>
            <a:ext cx="729600" cy="37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 01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26" name="Google Shape;326;p24"/>
          <p:cNvSpPr txBox="1"/>
          <p:nvPr/>
        </p:nvSpPr>
        <p:spPr>
          <a:xfrm>
            <a:off x="5374033" y="2040600"/>
            <a:ext cx="729600" cy="37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 02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27" name="Google Shape;327;p24"/>
          <p:cNvSpPr txBox="1"/>
          <p:nvPr/>
        </p:nvSpPr>
        <p:spPr>
          <a:xfrm>
            <a:off x="5373967" y="3693400"/>
            <a:ext cx="729600" cy="37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 03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28" name="Google Shape;328;p24"/>
          <p:cNvSpPr txBox="1"/>
          <p:nvPr/>
        </p:nvSpPr>
        <p:spPr>
          <a:xfrm>
            <a:off x="5374100" y="5346200"/>
            <a:ext cx="729600" cy="37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 04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29" name="Google Shape;329;p24"/>
          <p:cNvSpPr>
            <a:spLocks noGrp="1"/>
          </p:cNvSpPr>
          <p:nvPr>
            <p:ph type="body" idx="13"/>
          </p:nvPr>
        </p:nvSpPr>
        <p:spPr>
          <a:xfrm>
            <a:off x="6240000" y="211200"/>
            <a:ext cx="5572800" cy="55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0" name="Google Shape;330;p24"/>
          <p:cNvSpPr>
            <a:spLocks noGrp="1"/>
          </p:cNvSpPr>
          <p:nvPr>
            <p:ph type="body" idx="14"/>
          </p:nvPr>
        </p:nvSpPr>
        <p:spPr>
          <a:xfrm>
            <a:off x="6240000" y="766192"/>
            <a:ext cx="5572800" cy="91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1" name="Google Shape;331;p24"/>
          <p:cNvSpPr>
            <a:spLocks noGrp="1"/>
          </p:cNvSpPr>
          <p:nvPr>
            <p:ph type="body" idx="15"/>
          </p:nvPr>
        </p:nvSpPr>
        <p:spPr>
          <a:xfrm>
            <a:off x="6240000" y="1867200"/>
            <a:ext cx="5572800" cy="55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2" name="Google Shape;332;p24"/>
          <p:cNvSpPr>
            <a:spLocks noGrp="1"/>
          </p:cNvSpPr>
          <p:nvPr>
            <p:ph type="body" idx="16"/>
          </p:nvPr>
        </p:nvSpPr>
        <p:spPr>
          <a:xfrm>
            <a:off x="6240000" y="2422192"/>
            <a:ext cx="5572800" cy="91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3" name="Google Shape;333;p24"/>
          <p:cNvSpPr>
            <a:spLocks noGrp="1"/>
          </p:cNvSpPr>
          <p:nvPr>
            <p:ph type="body" idx="17"/>
          </p:nvPr>
        </p:nvSpPr>
        <p:spPr>
          <a:xfrm>
            <a:off x="6240000" y="3518400"/>
            <a:ext cx="5572800" cy="55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4" name="Google Shape;334;p24"/>
          <p:cNvSpPr>
            <a:spLocks noGrp="1"/>
          </p:cNvSpPr>
          <p:nvPr>
            <p:ph type="body" idx="18"/>
          </p:nvPr>
        </p:nvSpPr>
        <p:spPr>
          <a:xfrm>
            <a:off x="6240000" y="4073392"/>
            <a:ext cx="5572800" cy="91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5" name="Google Shape;335;p24"/>
          <p:cNvSpPr>
            <a:spLocks noGrp="1"/>
          </p:cNvSpPr>
          <p:nvPr>
            <p:ph type="body" idx="23"/>
          </p:nvPr>
        </p:nvSpPr>
        <p:spPr>
          <a:xfrm>
            <a:off x="6240000" y="5169600"/>
            <a:ext cx="5572800" cy="55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6" name="Google Shape;336;p24"/>
          <p:cNvSpPr>
            <a:spLocks noGrp="1"/>
          </p:cNvSpPr>
          <p:nvPr>
            <p:ph type="body" idx="24"/>
          </p:nvPr>
        </p:nvSpPr>
        <p:spPr>
          <a:xfrm>
            <a:off x="6240000" y="5724592"/>
            <a:ext cx="5572800" cy="91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37" name="Google Shape;337;p24"/>
          <p:cNvSpPr>
            <a:spLocks noGrp="1"/>
          </p:cNvSpPr>
          <p:nvPr>
            <p:ph type="title"/>
          </p:nvPr>
        </p:nvSpPr>
        <p:spPr>
          <a:xfrm>
            <a:off x="417600" y="3062400"/>
            <a:ext cx="3451200" cy="7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Agenda slide - v3">
  <p:cSld name="CUSTOM_12">
    <p:bg>
      <p:bgPr>
        <a:solidFill>
          <a:schemeClr val="accent5"/>
        </a:solidFill>
        <a:effectLst/>
      </p:bgPr>
    </p:bg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25"/>
          <p:cNvSpPr/>
          <p:nvPr/>
        </p:nvSpPr>
        <p:spPr>
          <a:xfrm>
            <a:off x="-135467" y="-2160700"/>
            <a:ext cx="12462931" cy="8602249"/>
          </a:xfrm>
          <a:custGeom>
            <a:avLst/>
            <a:gdLst/>
            <a:ahLst/>
            <a:cxnLst/>
            <a:rect l="l" t="t" r="r" b="b"/>
            <a:pathLst>
              <a:path w="73415" h="50674" extrusionOk="0">
                <a:moveTo>
                  <a:pt x="73415" y="1"/>
                </a:moveTo>
                <a:cubicBezTo>
                  <a:pt x="48947" y="72"/>
                  <a:pt x="24468" y="144"/>
                  <a:pt x="1" y="215"/>
                </a:cubicBezTo>
                <a:lnTo>
                  <a:pt x="1" y="50674"/>
                </a:lnTo>
                <a:cubicBezTo>
                  <a:pt x="1965" y="49876"/>
                  <a:pt x="4621" y="48911"/>
                  <a:pt x="7823" y="48078"/>
                </a:cubicBezTo>
                <a:cubicBezTo>
                  <a:pt x="10490" y="47399"/>
                  <a:pt x="14538" y="46375"/>
                  <a:pt x="19908" y="46233"/>
                </a:cubicBezTo>
                <a:cubicBezTo>
                  <a:pt x="20337" y="46221"/>
                  <a:pt x="20759" y="46216"/>
                  <a:pt x="21173" y="46216"/>
                </a:cubicBezTo>
                <a:cubicBezTo>
                  <a:pt x="23338" y="46216"/>
                  <a:pt x="25274" y="46362"/>
                  <a:pt x="26873" y="46542"/>
                </a:cubicBezTo>
                <a:cubicBezTo>
                  <a:pt x="28266" y="46697"/>
                  <a:pt x="29421" y="46887"/>
                  <a:pt x="30267" y="47030"/>
                </a:cubicBezTo>
                <a:cubicBezTo>
                  <a:pt x="31564" y="47233"/>
                  <a:pt x="32291" y="47399"/>
                  <a:pt x="32922" y="47554"/>
                </a:cubicBezTo>
                <a:cubicBezTo>
                  <a:pt x="33719" y="47733"/>
                  <a:pt x="34362" y="47899"/>
                  <a:pt x="35779" y="48126"/>
                </a:cubicBezTo>
                <a:cubicBezTo>
                  <a:pt x="36597" y="48256"/>
                  <a:pt x="39462" y="48683"/>
                  <a:pt x="43245" y="48683"/>
                </a:cubicBezTo>
                <a:cubicBezTo>
                  <a:pt x="44308" y="48683"/>
                  <a:pt x="45443" y="48650"/>
                  <a:pt x="46626" y="48566"/>
                </a:cubicBezTo>
                <a:cubicBezTo>
                  <a:pt x="51853" y="48209"/>
                  <a:pt x="52769" y="47245"/>
                  <a:pt x="59068" y="46185"/>
                </a:cubicBezTo>
                <a:cubicBezTo>
                  <a:pt x="61009" y="45863"/>
                  <a:pt x="63509" y="45518"/>
                  <a:pt x="66485" y="45304"/>
                </a:cubicBezTo>
                <a:cubicBezTo>
                  <a:pt x="67545" y="45423"/>
                  <a:pt x="68640" y="45590"/>
                  <a:pt x="69819" y="45840"/>
                </a:cubicBezTo>
                <a:cubicBezTo>
                  <a:pt x="70831" y="46042"/>
                  <a:pt x="72046" y="46340"/>
                  <a:pt x="73415" y="46780"/>
                </a:cubicBezTo>
                <a:lnTo>
                  <a:pt x="73415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0" name="Google Shape;340;p25"/>
          <p:cNvSpPr/>
          <p:nvPr/>
        </p:nvSpPr>
        <p:spPr>
          <a:xfrm>
            <a:off x="5453152" y="5484016"/>
            <a:ext cx="5697995" cy="619781"/>
          </a:xfrm>
          <a:custGeom>
            <a:avLst/>
            <a:gdLst/>
            <a:ahLst/>
            <a:cxnLst/>
            <a:rect l="l" t="t" r="r" b="b"/>
            <a:pathLst>
              <a:path w="33565" h="3651" extrusionOk="0">
                <a:moveTo>
                  <a:pt x="25691" y="0"/>
                </a:moveTo>
                <a:cubicBezTo>
                  <a:pt x="23888" y="0"/>
                  <a:pt x="22271" y="60"/>
                  <a:pt x="20229" y="354"/>
                </a:cubicBezTo>
                <a:cubicBezTo>
                  <a:pt x="17848" y="711"/>
                  <a:pt x="17074" y="1080"/>
                  <a:pt x="14502" y="1640"/>
                </a:cubicBezTo>
                <a:cubicBezTo>
                  <a:pt x="13252" y="1902"/>
                  <a:pt x="10014" y="2593"/>
                  <a:pt x="6299" y="2735"/>
                </a:cubicBezTo>
                <a:cubicBezTo>
                  <a:pt x="5752" y="2758"/>
                  <a:pt x="5213" y="2769"/>
                  <a:pt x="4682" y="2769"/>
                </a:cubicBezTo>
                <a:cubicBezTo>
                  <a:pt x="3016" y="2769"/>
                  <a:pt x="1436" y="2666"/>
                  <a:pt x="1" y="2521"/>
                </a:cubicBezTo>
                <a:lnTo>
                  <a:pt x="1" y="2521"/>
                </a:lnTo>
                <a:cubicBezTo>
                  <a:pt x="798" y="2700"/>
                  <a:pt x="1441" y="2866"/>
                  <a:pt x="2858" y="3093"/>
                </a:cubicBezTo>
                <a:cubicBezTo>
                  <a:pt x="3676" y="3223"/>
                  <a:pt x="6541" y="3650"/>
                  <a:pt x="10324" y="3650"/>
                </a:cubicBezTo>
                <a:cubicBezTo>
                  <a:pt x="11387" y="3650"/>
                  <a:pt x="12522" y="3617"/>
                  <a:pt x="13705" y="3533"/>
                </a:cubicBezTo>
                <a:cubicBezTo>
                  <a:pt x="18932" y="3176"/>
                  <a:pt x="19848" y="2212"/>
                  <a:pt x="26147" y="1152"/>
                </a:cubicBezTo>
                <a:cubicBezTo>
                  <a:pt x="28088" y="830"/>
                  <a:pt x="30588" y="485"/>
                  <a:pt x="33564" y="271"/>
                </a:cubicBezTo>
                <a:cubicBezTo>
                  <a:pt x="31421" y="45"/>
                  <a:pt x="29421" y="21"/>
                  <a:pt x="27111" y="9"/>
                </a:cubicBezTo>
                <a:cubicBezTo>
                  <a:pt x="26619" y="4"/>
                  <a:pt x="26149" y="0"/>
                  <a:pt x="25691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1" name="Google Shape;341;p25"/>
          <p:cNvSpPr>
            <a:spLocks noGrp="1"/>
          </p:cNvSpPr>
          <p:nvPr>
            <p:ph type="title"/>
          </p:nvPr>
        </p:nvSpPr>
        <p:spPr>
          <a:xfrm>
            <a:off x="633600" y="595200"/>
            <a:ext cx="11145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42" name="Google Shape;342;p25"/>
          <p:cNvSpPr/>
          <p:nvPr/>
        </p:nvSpPr>
        <p:spPr>
          <a:xfrm>
            <a:off x="686324" y="1890075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3" name="Google Shape;343;p25"/>
          <p:cNvSpPr/>
          <p:nvPr/>
        </p:nvSpPr>
        <p:spPr>
          <a:xfrm>
            <a:off x="632459" y="185916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25"/>
          <p:cNvSpPr/>
          <p:nvPr/>
        </p:nvSpPr>
        <p:spPr>
          <a:xfrm>
            <a:off x="3509907" y="1874624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5" name="Google Shape;345;p25"/>
          <p:cNvSpPr/>
          <p:nvPr/>
        </p:nvSpPr>
        <p:spPr>
          <a:xfrm>
            <a:off x="3456043" y="1843719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6" name="Google Shape;346;p25"/>
          <p:cNvSpPr/>
          <p:nvPr/>
        </p:nvSpPr>
        <p:spPr>
          <a:xfrm>
            <a:off x="6331857" y="19055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7" name="Google Shape;347;p25"/>
          <p:cNvSpPr/>
          <p:nvPr/>
        </p:nvSpPr>
        <p:spPr>
          <a:xfrm>
            <a:off x="6277992" y="18746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8" name="Google Shape;348;p25"/>
          <p:cNvSpPr/>
          <p:nvPr/>
        </p:nvSpPr>
        <p:spPr>
          <a:xfrm>
            <a:off x="9153824" y="1890057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9" name="Google Shape;349;p25"/>
          <p:cNvSpPr/>
          <p:nvPr/>
        </p:nvSpPr>
        <p:spPr>
          <a:xfrm>
            <a:off x="9099959" y="1859152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0" name="Google Shape;350;p25"/>
          <p:cNvSpPr txBox="1"/>
          <p:nvPr/>
        </p:nvSpPr>
        <p:spPr>
          <a:xfrm>
            <a:off x="674867" y="1943200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01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51" name="Google Shape;351;p25"/>
          <p:cNvSpPr txBox="1"/>
          <p:nvPr/>
        </p:nvSpPr>
        <p:spPr>
          <a:xfrm>
            <a:off x="3498451" y="1927751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02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52" name="Google Shape;352;p25"/>
          <p:cNvSpPr txBox="1"/>
          <p:nvPr/>
        </p:nvSpPr>
        <p:spPr>
          <a:xfrm>
            <a:off x="6320400" y="19586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bg1"/>
                </a:solidFill>
                <a:latin typeface="+mn-lt"/>
                <a:ea typeface="Bauhaus 93"/>
                <a:cs typeface="Bauhaus 93"/>
                <a:sym typeface="Bauhaus 93"/>
              </a:rPr>
              <a:t>03</a:t>
            </a:r>
            <a:endParaRPr sz="1800" b="1">
              <a:solidFill>
                <a:schemeClr val="bg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53" name="Google Shape;353;p25"/>
          <p:cNvSpPr txBox="1"/>
          <p:nvPr/>
        </p:nvSpPr>
        <p:spPr>
          <a:xfrm>
            <a:off x="9142367" y="1943184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04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54" name="Google Shape;354;p25"/>
          <p:cNvSpPr>
            <a:spLocks noGrp="1"/>
          </p:cNvSpPr>
          <p:nvPr>
            <p:ph type="body" idx="13"/>
          </p:nvPr>
        </p:nvSpPr>
        <p:spPr>
          <a:xfrm>
            <a:off x="638400" y="2726400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5" name="Google Shape;355;p25"/>
          <p:cNvSpPr>
            <a:spLocks noGrp="1"/>
          </p:cNvSpPr>
          <p:nvPr>
            <p:ph type="body" idx="17"/>
          </p:nvPr>
        </p:nvSpPr>
        <p:spPr>
          <a:xfrm>
            <a:off x="638400" y="3432000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6" name="Google Shape;356;p25"/>
          <p:cNvSpPr>
            <a:spLocks noGrp="1"/>
          </p:cNvSpPr>
          <p:nvPr>
            <p:ph type="body" idx="14"/>
          </p:nvPr>
        </p:nvSpPr>
        <p:spPr>
          <a:xfrm>
            <a:off x="3460800" y="2726400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7" name="Google Shape;357;p25"/>
          <p:cNvSpPr>
            <a:spLocks noGrp="1"/>
          </p:cNvSpPr>
          <p:nvPr>
            <p:ph type="body" idx="18"/>
          </p:nvPr>
        </p:nvSpPr>
        <p:spPr>
          <a:xfrm>
            <a:off x="3460800" y="3432000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8" name="Google Shape;358;p25"/>
          <p:cNvSpPr>
            <a:spLocks noGrp="1"/>
          </p:cNvSpPr>
          <p:nvPr>
            <p:ph type="body" idx="15"/>
          </p:nvPr>
        </p:nvSpPr>
        <p:spPr>
          <a:xfrm>
            <a:off x="6278400" y="2726400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59" name="Google Shape;359;p25"/>
          <p:cNvSpPr>
            <a:spLocks noGrp="1"/>
          </p:cNvSpPr>
          <p:nvPr>
            <p:ph type="body" idx="23"/>
          </p:nvPr>
        </p:nvSpPr>
        <p:spPr>
          <a:xfrm>
            <a:off x="6278400" y="3432000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0" name="Google Shape;360;p25"/>
          <p:cNvSpPr>
            <a:spLocks noGrp="1"/>
          </p:cNvSpPr>
          <p:nvPr>
            <p:ph type="body" idx="16"/>
          </p:nvPr>
        </p:nvSpPr>
        <p:spPr>
          <a:xfrm>
            <a:off x="9100800" y="2726400"/>
            <a:ext cx="2452800" cy="60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61" name="Google Shape;361;p25"/>
          <p:cNvSpPr>
            <a:spLocks noGrp="1"/>
          </p:cNvSpPr>
          <p:nvPr>
            <p:ph type="body" idx="24"/>
          </p:nvPr>
        </p:nvSpPr>
        <p:spPr>
          <a:xfrm>
            <a:off x="9100800" y="3432000"/>
            <a:ext cx="2452800" cy="210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1">
  <p:cSld name="CUSTOM_13"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26"/>
          <p:cNvSpPr/>
          <p:nvPr/>
        </p:nvSpPr>
        <p:spPr>
          <a:xfrm>
            <a:off x="525300" y="17660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4" name="Google Shape;364;p26"/>
          <p:cNvSpPr/>
          <p:nvPr/>
        </p:nvSpPr>
        <p:spPr>
          <a:xfrm>
            <a:off x="489567" y="17206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5" name="Google Shape;365;p26"/>
          <p:cNvSpPr/>
          <p:nvPr/>
        </p:nvSpPr>
        <p:spPr>
          <a:xfrm>
            <a:off x="808607" y="21462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6" name="Google Shape;366;p26"/>
          <p:cNvSpPr/>
          <p:nvPr/>
        </p:nvSpPr>
        <p:spPr>
          <a:xfrm>
            <a:off x="754743" y="21153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7" name="Google Shape;367;p26"/>
          <p:cNvSpPr/>
          <p:nvPr/>
        </p:nvSpPr>
        <p:spPr>
          <a:xfrm>
            <a:off x="2794951" y="17660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8" name="Google Shape;368;p26"/>
          <p:cNvSpPr/>
          <p:nvPr/>
        </p:nvSpPr>
        <p:spPr>
          <a:xfrm>
            <a:off x="2759217" y="17206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Google Shape;369;p26"/>
          <p:cNvSpPr/>
          <p:nvPr/>
        </p:nvSpPr>
        <p:spPr>
          <a:xfrm>
            <a:off x="3078257" y="21462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0" name="Google Shape;370;p26"/>
          <p:cNvSpPr/>
          <p:nvPr/>
        </p:nvSpPr>
        <p:spPr>
          <a:xfrm>
            <a:off x="3024392" y="21153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1" name="Google Shape;371;p26"/>
          <p:cNvSpPr/>
          <p:nvPr/>
        </p:nvSpPr>
        <p:spPr>
          <a:xfrm>
            <a:off x="5028884" y="17660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2" name="Google Shape;372;p26"/>
          <p:cNvSpPr/>
          <p:nvPr/>
        </p:nvSpPr>
        <p:spPr>
          <a:xfrm>
            <a:off x="4993151" y="17206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3" name="Google Shape;373;p26"/>
          <p:cNvSpPr/>
          <p:nvPr/>
        </p:nvSpPr>
        <p:spPr>
          <a:xfrm>
            <a:off x="5312191" y="21462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4" name="Google Shape;374;p26"/>
          <p:cNvSpPr/>
          <p:nvPr/>
        </p:nvSpPr>
        <p:spPr>
          <a:xfrm>
            <a:off x="5258325" y="21153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5" name="Google Shape;375;p26"/>
          <p:cNvSpPr/>
          <p:nvPr/>
        </p:nvSpPr>
        <p:spPr>
          <a:xfrm>
            <a:off x="7316384" y="17660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6" name="Google Shape;376;p26"/>
          <p:cNvSpPr/>
          <p:nvPr/>
        </p:nvSpPr>
        <p:spPr>
          <a:xfrm>
            <a:off x="7280651" y="17206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7" name="Google Shape;377;p26"/>
          <p:cNvSpPr/>
          <p:nvPr/>
        </p:nvSpPr>
        <p:spPr>
          <a:xfrm>
            <a:off x="7599691" y="21462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8" name="Google Shape;378;p26"/>
          <p:cNvSpPr/>
          <p:nvPr/>
        </p:nvSpPr>
        <p:spPr>
          <a:xfrm>
            <a:off x="7545825" y="21153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" name="Google Shape;379;p26"/>
          <p:cNvSpPr/>
          <p:nvPr/>
        </p:nvSpPr>
        <p:spPr>
          <a:xfrm>
            <a:off x="9603884" y="17660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0" name="Google Shape;380;p26"/>
          <p:cNvSpPr/>
          <p:nvPr/>
        </p:nvSpPr>
        <p:spPr>
          <a:xfrm>
            <a:off x="9568151" y="1720600"/>
            <a:ext cx="2088800" cy="4599600"/>
          </a:xfrm>
          <a:prstGeom prst="roundRect">
            <a:avLst>
              <a:gd name="adj" fmla="val 6905"/>
            </a:avLst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1" name="Google Shape;381;p26"/>
          <p:cNvSpPr/>
          <p:nvPr/>
        </p:nvSpPr>
        <p:spPr>
          <a:xfrm>
            <a:off x="9887191" y="2146208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2" name="Google Shape;382;p26"/>
          <p:cNvSpPr/>
          <p:nvPr/>
        </p:nvSpPr>
        <p:spPr>
          <a:xfrm>
            <a:off x="9833325" y="2115301"/>
            <a:ext cx="682439" cy="655491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26"/>
          <p:cNvSpPr txBox="1"/>
          <p:nvPr/>
        </p:nvSpPr>
        <p:spPr>
          <a:xfrm>
            <a:off x="797151" y="21993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FFFFFF"/>
                </a:solidFill>
                <a:latin typeface="+mn-lt"/>
                <a:ea typeface="Bauhaus 93"/>
                <a:cs typeface="Bauhaus 93"/>
                <a:sym typeface="Bauhaus 93"/>
              </a:rPr>
              <a:t>01</a:t>
            </a:r>
            <a:endParaRPr sz="1800" b="1">
              <a:solidFill>
                <a:srgbClr val="FFFFFF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84" name="Google Shape;384;p26"/>
          <p:cNvSpPr txBox="1"/>
          <p:nvPr/>
        </p:nvSpPr>
        <p:spPr>
          <a:xfrm>
            <a:off x="3066800" y="21993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FFFFFF"/>
                </a:solidFill>
                <a:latin typeface="+mn-lt"/>
                <a:ea typeface="Bauhaus 93"/>
                <a:cs typeface="Bauhaus 93"/>
                <a:sym typeface="Bauhaus 93"/>
              </a:rPr>
              <a:t>02</a:t>
            </a:r>
            <a:endParaRPr sz="1800" b="1">
              <a:solidFill>
                <a:srgbClr val="FFFFFF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85" name="Google Shape;385;p26"/>
          <p:cNvSpPr txBox="1"/>
          <p:nvPr/>
        </p:nvSpPr>
        <p:spPr>
          <a:xfrm>
            <a:off x="5300733" y="21993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FFFFFF"/>
                </a:solidFill>
                <a:latin typeface="+mn-lt"/>
                <a:ea typeface="Bauhaus 93"/>
                <a:cs typeface="Bauhaus 93"/>
                <a:sym typeface="Bauhaus 93"/>
              </a:rPr>
              <a:t>03</a:t>
            </a:r>
            <a:endParaRPr sz="1800" b="1">
              <a:solidFill>
                <a:srgbClr val="FFFFFF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86" name="Google Shape;386;p26"/>
          <p:cNvSpPr txBox="1"/>
          <p:nvPr/>
        </p:nvSpPr>
        <p:spPr>
          <a:xfrm>
            <a:off x="7588233" y="21993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FFFFFF"/>
                </a:solidFill>
                <a:latin typeface="+mn-lt"/>
                <a:ea typeface="Bauhaus 93"/>
                <a:cs typeface="Bauhaus 93"/>
                <a:sym typeface="Bauhaus 93"/>
              </a:rPr>
              <a:t>04</a:t>
            </a:r>
            <a:endParaRPr sz="1800" b="1">
              <a:solidFill>
                <a:srgbClr val="FFFFFF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87" name="Google Shape;387;p26"/>
          <p:cNvSpPr txBox="1"/>
          <p:nvPr/>
        </p:nvSpPr>
        <p:spPr>
          <a:xfrm>
            <a:off x="9875733" y="2199333"/>
            <a:ext cx="597600" cy="5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FFFFFF"/>
                </a:solidFill>
                <a:latin typeface="+mn-lt"/>
                <a:ea typeface="Bauhaus 93"/>
                <a:cs typeface="Bauhaus 93"/>
                <a:sym typeface="Bauhaus 93"/>
              </a:rPr>
              <a:t>05</a:t>
            </a:r>
            <a:endParaRPr sz="1800" b="1">
              <a:solidFill>
                <a:srgbClr val="FFFFFF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388" name="Google Shape;388;p26"/>
          <p:cNvSpPr>
            <a:spLocks noGrp="1"/>
          </p:cNvSpPr>
          <p:nvPr>
            <p:ph type="body" idx="13"/>
          </p:nvPr>
        </p:nvSpPr>
        <p:spPr>
          <a:xfrm>
            <a:off x="638400" y="3235200"/>
            <a:ext cx="1742400" cy="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89" name="Google Shape;389;p26"/>
          <p:cNvSpPr>
            <a:spLocks noGrp="1"/>
          </p:cNvSpPr>
          <p:nvPr>
            <p:ph type="body" idx="18"/>
          </p:nvPr>
        </p:nvSpPr>
        <p:spPr>
          <a:xfrm>
            <a:off x="638400" y="4089600"/>
            <a:ext cx="1742400" cy="195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0" name="Google Shape;390;p26"/>
          <p:cNvSpPr>
            <a:spLocks noGrp="1"/>
          </p:cNvSpPr>
          <p:nvPr>
            <p:ph type="body" idx="14"/>
          </p:nvPr>
        </p:nvSpPr>
        <p:spPr>
          <a:xfrm>
            <a:off x="2908800" y="3235200"/>
            <a:ext cx="1742400" cy="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1" name="Google Shape;391;p26"/>
          <p:cNvSpPr>
            <a:spLocks noGrp="1"/>
          </p:cNvSpPr>
          <p:nvPr>
            <p:ph type="body" idx="23"/>
          </p:nvPr>
        </p:nvSpPr>
        <p:spPr>
          <a:xfrm>
            <a:off x="2908800" y="4089600"/>
            <a:ext cx="1742400" cy="195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2" name="Google Shape;392;p26"/>
          <p:cNvSpPr>
            <a:spLocks noGrp="1"/>
          </p:cNvSpPr>
          <p:nvPr>
            <p:ph type="body" idx="15"/>
          </p:nvPr>
        </p:nvSpPr>
        <p:spPr>
          <a:xfrm>
            <a:off x="5140800" y="3235200"/>
            <a:ext cx="1742400" cy="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3" name="Google Shape;393;p26"/>
          <p:cNvSpPr>
            <a:spLocks noGrp="1"/>
          </p:cNvSpPr>
          <p:nvPr>
            <p:ph type="body" idx="24"/>
          </p:nvPr>
        </p:nvSpPr>
        <p:spPr>
          <a:xfrm>
            <a:off x="5140800" y="4089600"/>
            <a:ext cx="1742400" cy="195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4" name="Google Shape;394;p26"/>
          <p:cNvSpPr>
            <a:spLocks noGrp="1"/>
          </p:cNvSpPr>
          <p:nvPr>
            <p:ph type="body" idx="16"/>
          </p:nvPr>
        </p:nvSpPr>
        <p:spPr>
          <a:xfrm>
            <a:off x="7430400" y="3235200"/>
            <a:ext cx="1742400" cy="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5" name="Google Shape;395;p26"/>
          <p:cNvSpPr>
            <a:spLocks noGrp="1"/>
          </p:cNvSpPr>
          <p:nvPr>
            <p:ph type="body" idx="25"/>
          </p:nvPr>
        </p:nvSpPr>
        <p:spPr>
          <a:xfrm>
            <a:off x="7430400" y="4089600"/>
            <a:ext cx="1742400" cy="195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6" name="Google Shape;396;p26"/>
          <p:cNvSpPr>
            <a:spLocks noGrp="1"/>
          </p:cNvSpPr>
          <p:nvPr>
            <p:ph type="body" idx="17"/>
          </p:nvPr>
        </p:nvSpPr>
        <p:spPr>
          <a:xfrm>
            <a:off x="9715200" y="3235200"/>
            <a:ext cx="1742400" cy="76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7" name="Google Shape;397;p26"/>
          <p:cNvSpPr>
            <a:spLocks noGrp="1"/>
          </p:cNvSpPr>
          <p:nvPr>
            <p:ph type="body" idx="26"/>
          </p:nvPr>
        </p:nvSpPr>
        <p:spPr>
          <a:xfrm>
            <a:off x="9715200" y="4089600"/>
            <a:ext cx="1742400" cy="195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398" name="Google Shape;398;p26"/>
          <p:cNvSpPr>
            <a:spLocks noGrp="1"/>
          </p:cNvSpPr>
          <p:nvPr>
            <p:ph type="title"/>
          </p:nvPr>
        </p:nvSpPr>
        <p:spPr>
          <a:xfrm>
            <a:off x="633600" y="595200"/>
            <a:ext cx="11145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2">
  <p:cSld name="CUSTOM_14"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27"/>
          <p:cNvSpPr>
            <a:spLocks noGrp="1"/>
          </p:cNvSpPr>
          <p:nvPr>
            <p:ph type="title"/>
          </p:nvPr>
        </p:nvSpPr>
        <p:spPr>
          <a:xfrm>
            <a:off x="417600" y="456000"/>
            <a:ext cx="1136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01" name="Google Shape;401;p27"/>
          <p:cNvSpPr/>
          <p:nvPr/>
        </p:nvSpPr>
        <p:spPr>
          <a:xfrm>
            <a:off x="1356339" y="1549399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2" name="Google Shape;402;p27"/>
          <p:cNvSpPr/>
          <p:nvPr/>
        </p:nvSpPr>
        <p:spPr>
          <a:xfrm>
            <a:off x="1292147" y="1512567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3" name="Google Shape;403;p27"/>
          <p:cNvSpPr/>
          <p:nvPr/>
        </p:nvSpPr>
        <p:spPr>
          <a:xfrm>
            <a:off x="3538905" y="2685899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4" name="Google Shape;404;p27"/>
          <p:cNvSpPr/>
          <p:nvPr/>
        </p:nvSpPr>
        <p:spPr>
          <a:xfrm>
            <a:off x="3474713" y="2649067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27"/>
          <p:cNvSpPr/>
          <p:nvPr/>
        </p:nvSpPr>
        <p:spPr>
          <a:xfrm>
            <a:off x="5703439" y="1567816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6" name="Google Shape;406;p27"/>
          <p:cNvSpPr/>
          <p:nvPr/>
        </p:nvSpPr>
        <p:spPr>
          <a:xfrm>
            <a:off x="5639247" y="1530984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" name="Google Shape;407;p27"/>
          <p:cNvSpPr/>
          <p:nvPr/>
        </p:nvSpPr>
        <p:spPr>
          <a:xfrm>
            <a:off x="7904039" y="2704316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8" name="Google Shape;408;p27"/>
          <p:cNvSpPr/>
          <p:nvPr/>
        </p:nvSpPr>
        <p:spPr>
          <a:xfrm>
            <a:off x="7839847" y="2667484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9" name="Google Shape;409;p27"/>
          <p:cNvSpPr/>
          <p:nvPr/>
        </p:nvSpPr>
        <p:spPr>
          <a:xfrm>
            <a:off x="10114739" y="1549399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0" name="Google Shape;410;p27"/>
          <p:cNvSpPr/>
          <p:nvPr/>
        </p:nvSpPr>
        <p:spPr>
          <a:xfrm>
            <a:off x="10050547" y="1512567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1" name="Google Shape;411;p27"/>
          <p:cNvSpPr txBox="1"/>
          <p:nvPr/>
        </p:nvSpPr>
        <p:spPr>
          <a:xfrm>
            <a:off x="1342685" y="1612711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01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12" name="Google Shape;412;p27"/>
          <p:cNvSpPr txBox="1"/>
          <p:nvPr/>
        </p:nvSpPr>
        <p:spPr>
          <a:xfrm>
            <a:off x="3525252" y="2749211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02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13" name="Google Shape;413;p27"/>
          <p:cNvSpPr txBox="1"/>
          <p:nvPr/>
        </p:nvSpPr>
        <p:spPr>
          <a:xfrm>
            <a:off x="5689785" y="1631127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03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14" name="Google Shape;414;p27"/>
          <p:cNvSpPr txBox="1"/>
          <p:nvPr/>
        </p:nvSpPr>
        <p:spPr>
          <a:xfrm>
            <a:off x="7890385" y="2767627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04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15" name="Google Shape;415;p27"/>
          <p:cNvSpPr txBox="1"/>
          <p:nvPr/>
        </p:nvSpPr>
        <p:spPr>
          <a:xfrm>
            <a:off x="10101085" y="1612711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05</a:t>
            </a:r>
            <a:endParaRPr sz="1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16" name="Google Shape;416;p27"/>
          <p:cNvSpPr>
            <a:spLocks noGrp="1"/>
          </p:cNvSpPr>
          <p:nvPr>
            <p:ph type="body" idx="13"/>
          </p:nvPr>
        </p:nvSpPr>
        <p:spPr>
          <a:xfrm>
            <a:off x="763200" y="2534400"/>
            <a:ext cx="1929600" cy="69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7" name="Google Shape;417;p27"/>
          <p:cNvSpPr>
            <a:spLocks noGrp="1"/>
          </p:cNvSpPr>
          <p:nvPr>
            <p:ph type="body" idx="16"/>
          </p:nvPr>
        </p:nvSpPr>
        <p:spPr>
          <a:xfrm>
            <a:off x="763200" y="3308472"/>
            <a:ext cx="1929600" cy="17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8" name="Google Shape;418;p27"/>
          <p:cNvSpPr>
            <a:spLocks noGrp="1"/>
          </p:cNvSpPr>
          <p:nvPr>
            <p:ph type="body" idx="23"/>
          </p:nvPr>
        </p:nvSpPr>
        <p:spPr>
          <a:xfrm>
            <a:off x="2947200" y="3720000"/>
            <a:ext cx="1929600" cy="69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19" name="Google Shape;419;p27"/>
          <p:cNvSpPr>
            <a:spLocks noGrp="1"/>
          </p:cNvSpPr>
          <p:nvPr>
            <p:ph type="body" idx="25"/>
          </p:nvPr>
        </p:nvSpPr>
        <p:spPr>
          <a:xfrm>
            <a:off x="2947200" y="4494072"/>
            <a:ext cx="1929600" cy="17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0" name="Google Shape;420;p27"/>
          <p:cNvSpPr>
            <a:spLocks noGrp="1"/>
          </p:cNvSpPr>
          <p:nvPr>
            <p:ph type="body" idx="14"/>
          </p:nvPr>
        </p:nvSpPr>
        <p:spPr>
          <a:xfrm>
            <a:off x="5131200" y="2582400"/>
            <a:ext cx="1929600" cy="69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1" name="Google Shape;421;p27"/>
          <p:cNvSpPr>
            <a:spLocks noGrp="1"/>
          </p:cNvSpPr>
          <p:nvPr>
            <p:ph type="body" idx="17"/>
          </p:nvPr>
        </p:nvSpPr>
        <p:spPr>
          <a:xfrm>
            <a:off x="5131200" y="3356472"/>
            <a:ext cx="1929600" cy="17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2" name="Google Shape;422;p27"/>
          <p:cNvSpPr>
            <a:spLocks noGrp="1"/>
          </p:cNvSpPr>
          <p:nvPr>
            <p:ph type="body" idx="24"/>
          </p:nvPr>
        </p:nvSpPr>
        <p:spPr>
          <a:xfrm>
            <a:off x="7315200" y="3720000"/>
            <a:ext cx="1929600" cy="69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3" name="Google Shape;423;p27"/>
          <p:cNvSpPr>
            <a:spLocks noGrp="1"/>
          </p:cNvSpPr>
          <p:nvPr>
            <p:ph type="body" idx="26"/>
          </p:nvPr>
        </p:nvSpPr>
        <p:spPr>
          <a:xfrm>
            <a:off x="7315200" y="4494072"/>
            <a:ext cx="1929600" cy="17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4" name="Google Shape;424;p27"/>
          <p:cNvSpPr>
            <a:spLocks noGrp="1"/>
          </p:cNvSpPr>
          <p:nvPr>
            <p:ph type="body" idx="15"/>
          </p:nvPr>
        </p:nvSpPr>
        <p:spPr>
          <a:xfrm>
            <a:off x="9494400" y="2582400"/>
            <a:ext cx="1929600" cy="69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25" name="Google Shape;425;p27"/>
          <p:cNvSpPr>
            <a:spLocks noGrp="1"/>
          </p:cNvSpPr>
          <p:nvPr>
            <p:ph type="body" idx="18"/>
          </p:nvPr>
        </p:nvSpPr>
        <p:spPr>
          <a:xfrm>
            <a:off x="9494400" y="3356472"/>
            <a:ext cx="1929600" cy="177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ctr">
              <a:defRPr/>
            </a:lvl1pPr>
            <a:lvl2pPr marL="914400" indent="-298450" algn="ctr">
              <a:defRPr/>
            </a:lvl2pPr>
            <a:lvl3pPr marL="1371600" indent="-298450" algn="ctr">
              <a:defRPr/>
            </a:lvl3pPr>
            <a:lvl4pPr marL="1828800" indent="-298450" algn="ctr">
              <a:defRPr/>
            </a:lvl4pPr>
            <a:lvl5pPr marL="2286000" indent="-298450" algn="ctr">
              <a:defRPr/>
            </a:lvl5pPr>
            <a:lvl6pPr marL="2743200" indent="-298450" algn="ctr">
              <a:defRPr/>
            </a:lvl6pPr>
            <a:lvl7pPr marL="3200400" indent="-298450" algn="ctr">
              <a:defRPr/>
            </a:lvl7pPr>
            <a:lvl8pPr marL="3657600" indent="-298450" algn="ctr">
              <a:defRPr/>
            </a:lvl8pPr>
            <a:lvl9pPr marL="4114800" indent="-29845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 Agenda slide - v3">
  <p:cSld name="CUSTOM_15">
    <p:spTree>
      <p:nvGrpSpPr>
        <p:cNvPr id="1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28"/>
          <p:cNvSpPr/>
          <p:nvPr/>
        </p:nvSpPr>
        <p:spPr>
          <a:xfrm>
            <a:off x="507077" y="109760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8" name="Google Shape;428;p28"/>
          <p:cNvSpPr/>
          <p:nvPr/>
        </p:nvSpPr>
        <p:spPr>
          <a:xfrm>
            <a:off x="453777" y="102850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9" name="Google Shape;429;p28"/>
          <p:cNvSpPr/>
          <p:nvPr/>
        </p:nvSpPr>
        <p:spPr>
          <a:xfrm>
            <a:off x="2589939" y="666949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0" name="Google Shape;430;p28"/>
          <p:cNvSpPr/>
          <p:nvPr/>
        </p:nvSpPr>
        <p:spPr>
          <a:xfrm>
            <a:off x="2525747" y="630117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1" name="Google Shape;431;p28"/>
          <p:cNvSpPr/>
          <p:nvPr/>
        </p:nvSpPr>
        <p:spPr>
          <a:xfrm>
            <a:off x="4115060" y="109760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2" name="Google Shape;432;p28"/>
          <p:cNvSpPr/>
          <p:nvPr/>
        </p:nvSpPr>
        <p:spPr>
          <a:xfrm>
            <a:off x="4061760" y="102850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3" name="Google Shape;433;p28"/>
          <p:cNvSpPr/>
          <p:nvPr/>
        </p:nvSpPr>
        <p:spPr>
          <a:xfrm>
            <a:off x="6197923" y="666949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p28"/>
          <p:cNvSpPr/>
          <p:nvPr/>
        </p:nvSpPr>
        <p:spPr>
          <a:xfrm>
            <a:off x="6133731" y="630117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28"/>
          <p:cNvSpPr/>
          <p:nvPr/>
        </p:nvSpPr>
        <p:spPr>
          <a:xfrm>
            <a:off x="7723060" y="109760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6" name="Google Shape;436;p28"/>
          <p:cNvSpPr/>
          <p:nvPr/>
        </p:nvSpPr>
        <p:spPr>
          <a:xfrm>
            <a:off x="7669760" y="1028501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7" name="Google Shape;437;p28"/>
          <p:cNvSpPr/>
          <p:nvPr/>
        </p:nvSpPr>
        <p:spPr>
          <a:xfrm>
            <a:off x="9805923" y="666949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8" name="Google Shape;438;p28"/>
          <p:cNvSpPr/>
          <p:nvPr/>
        </p:nvSpPr>
        <p:spPr>
          <a:xfrm>
            <a:off x="9741731" y="630117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9" name="Google Shape;439;p28"/>
          <p:cNvSpPr/>
          <p:nvPr/>
        </p:nvSpPr>
        <p:spPr>
          <a:xfrm>
            <a:off x="4820711" y="4063868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p28"/>
          <p:cNvSpPr/>
          <p:nvPr/>
        </p:nvSpPr>
        <p:spPr>
          <a:xfrm>
            <a:off x="4767411" y="3994768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1" name="Google Shape;441;p28"/>
          <p:cNvSpPr/>
          <p:nvPr/>
        </p:nvSpPr>
        <p:spPr>
          <a:xfrm>
            <a:off x="6903572" y="3633216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2" name="Google Shape;442;p28"/>
          <p:cNvSpPr/>
          <p:nvPr/>
        </p:nvSpPr>
        <p:spPr>
          <a:xfrm>
            <a:off x="6839380" y="3596384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3" name="Google Shape;443;p28"/>
          <p:cNvSpPr/>
          <p:nvPr/>
        </p:nvSpPr>
        <p:spPr>
          <a:xfrm>
            <a:off x="8566227" y="4043335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p28"/>
          <p:cNvSpPr/>
          <p:nvPr/>
        </p:nvSpPr>
        <p:spPr>
          <a:xfrm>
            <a:off x="8512927" y="3974235"/>
            <a:ext cx="3172000" cy="2164000"/>
          </a:xfrm>
          <a:prstGeom prst="roundRect">
            <a:avLst>
              <a:gd name="adj" fmla="val 7477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5" name="Google Shape;445;p28"/>
          <p:cNvSpPr/>
          <p:nvPr/>
        </p:nvSpPr>
        <p:spPr>
          <a:xfrm>
            <a:off x="10649089" y="3612683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6" name="Google Shape;446;p28"/>
          <p:cNvSpPr/>
          <p:nvPr/>
        </p:nvSpPr>
        <p:spPr>
          <a:xfrm>
            <a:off x="10584897" y="3575851"/>
            <a:ext cx="813256" cy="781152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7" name="Google Shape;447;p28"/>
          <p:cNvSpPr txBox="1"/>
          <p:nvPr/>
        </p:nvSpPr>
        <p:spPr>
          <a:xfrm>
            <a:off x="2576285" y="730260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000000"/>
                </a:solidFill>
                <a:latin typeface="+mn-lt"/>
                <a:ea typeface="Bauhaus 93"/>
                <a:cs typeface="Bauhaus 93"/>
                <a:sym typeface="Bauhaus 93"/>
              </a:rPr>
              <a:t>01</a:t>
            </a:r>
            <a:endParaRPr sz="1800" b="1">
              <a:solidFill>
                <a:srgbClr val="000000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48" name="Google Shape;448;p28"/>
          <p:cNvSpPr txBox="1"/>
          <p:nvPr/>
        </p:nvSpPr>
        <p:spPr>
          <a:xfrm>
            <a:off x="6184269" y="730260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000000"/>
                </a:solidFill>
                <a:latin typeface="+mn-lt"/>
                <a:ea typeface="Bauhaus 93"/>
                <a:cs typeface="Bauhaus 93"/>
                <a:sym typeface="Bauhaus 93"/>
              </a:rPr>
              <a:t>0</a:t>
            </a:r>
            <a:r>
              <a:rPr lang="en-GB" sz="1800" b="1">
                <a:latin typeface="+mn-lt"/>
                <a:ea typeface="Bauhaus 93"/>
                <a:cs typeface="Bauhaus 93"/>
                <a:sym typeface="Bauhaus 93"/>
              </a:rPr>
              <a:t>2</a:t>
            </a:r>
            <a:endParaRPr sz="1800" b="1">
              <a:solidFill>
                <a:srgbClr val="000000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49" name="Google Shape;449;p28"/>
          <p:cNvSpPr txBox="1"/>
          <p:nvPr/>
        </p:nvSpPr>
        <p:spPr>
          <a:xfrm>
            <a:off x="9792269" y="730260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000000"/>
                </a:solidFill>
                <a:latin typeface="+mn-lt"/>
                <a:ea typeface="Bauhaus 93"/>
                <a:cs typeface="Bauhaus 93"/>
                <a:sym typeface="Bauhaus 93"/>
              </a:rPr>
              <a:t>0</a:t>
            </a:r>
            <a:r>
              <a:rPr lang="en-GB" sz="1800" b="1">
                <a:latin typeface="+mn-lt"/>
                <a:ea typeface="Bauhaus 93"/>
                <a:cs typeface="Bauhaus 93"/>
                <a:sym typeface="Bauhaus 93"/>
              </a:rPr>
              <a:t>3</a:t>
            </a:r>
            <a:endParaRPr sz="1800" b="1">
              <a:solidFill>
                <a:srgbClr val="000000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50" name="Google Shape;450;p28"/>
          <p:cNvSpPr txBox="1"/>
          <p:nvPr/>
        </p:nvSpPr>
        <p:spPr>
          <a:xfrm>
            <a:off x="6889919" y="3696527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000000"/>
                </a:solidFill>
                <a:latin typeface="+mn-lt"/>
                <a:ea typeface="Bauhaus 93"/>
                <a:cs typeface="Bauhaus 93"/>
                <a:sym typeface="Bauhaus 93"/>
              </a:rPr>
              <a:t>0</a:t>
            </a:r>
            <a:r>
              <a:rPr lang="en-GB" sz="1800" b="1">
                <a:latin typeface="+mn-lt"/>
                <a:ea typeface="Bauhaus 93"/>
                <a:cs typeface="Bauhaus 93"/>
                <a:sym typeface="Bauhaus 93"/>
              </a:rPr>
              <a:t>4</a:t>
            </a:r>
            <a:endParaRPr sz="1800" b="1">
              <a:solidFill>
                <a:srgbClr val="000000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51" name="Google Shape;451;p28"/>
          <p:cNvSpPr txBox="1"/>
          <p:nvPr/>
        </p:nvSpPr>
        <p:spPr>
          <a:xfrm>
            <a:off x="10635436" y="3675993"/>
            <a:ext cx="712000" cy="6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rgbClr val="000000"/>
                </a:solidFill>
                <a:latin typeface="+mn-lt"/>
                <a:ea typeface="Bauhaus 93"/>
                <a:cs typeface="Bauhaus 93"/>
                <a:sym typeface="Bauhaus 93"/>
              </a:rPr>
              <a:t>0</a:t>
            </a:r>
            <a:r>
              <a:rPr lang="en-GB" sz="1800" b="1">
                <a:latin typeface="+mn-lt"/>
                <a:ea typeface="Bauhaus 93"/>
                <a:cs typeface="Bauhaus 93"/>
                <a:sym typeface="Bauhaus 93"/>
              </a:rPr>
              <a:t>5</a:t>
            </a:r>
            <a:endParaRPr sz="1800" b="1">
              <a:solidFill>
                <a:srgbClr val="000000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452" name="Google Shape;452;p28"/>
          <p:cNvSpPr>
            <a:spLocks noGrp="1"/>
          </p:cNvSpPr>
          <p:nvPr>
            <p:ph type="body" idx="24"/>
          </p:nvPr>
        </p:nvSpPr>
        <p:spPr>
          <a:xfrm>
            <a:off x="4891200" y="4416000"/>
            <a:ext cx="2769600" cy="63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3" name="Google Shape;453;p28"/>
          <p:cNvSpPr>
            <a:spLocks noGrp="1"/>
          </p:cNvSpPr>
          <p:nvPr>
            <p:ph type="body" idx="26"/>
          </p:nvPr>
        </p:nvSpPr>
        <p:spPr>
          <a:xfrm>
            <a:off x="4891200" y="5155200"/>
            <a:ext cx="2769600" cy="81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4" name="Google Shape;454;p28"/>
          <p:cNvSpPr>
            <a:spLocks noGrp="1"/>
          </p:cNvSpPr>
          <p:nvPr>
            <p:ph type="body" idx="23"/>
          </p:nvPr>
        </p:nvSpPr>
        <p:spPr>
          <a:xfrm>
            <a:off x="8635200" y="4392000"/>
            <a:ext cx="2769600" cy="63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5" name="Google Shape;455;p28"/>
          <p:cNvSpPr>
            <a:spLocks noGrp="1"/>
          </p:cNvSpPr>
          <p:nvPr>
            <p:ph type="body" idx="25"/>
          </p:nvPr>
        </p:nvSpPr>
        <p:spPr>
          <a:xfrm>
            <a:off x="8635200" y="5131200"/>
            <a:ext cx="2769600" cy="81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6" name="Google Shape;456;p28"/>
          <p:cNvSpPr>
            <a:spLocks noGrp="1"/>
          </p:cNvSpPr>
          <p:nvPr>
            <p:ph type="title"/>
          </p:nvPr>
        </p:nvSpPr>
        <p:spPr>
          <a:xfrm>
            <a:off x="456000" y="4041600"/>
            <a:ext cx="404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57" name="Google Shape;457;p28"/>
          <p:cNvSpPr>
            <a:spLocks noGrp="1"/>
          </p:cNvSpPr>
          <p:nvPr>
            <p:ph type="body" idx="13"/>
          </p:nvPr>
        </p:nvSpPr>
        <p:spPr>
          <a:xfrm>
            <a:off x="576000" y="1449600"/>
            <a:ext cx="2769600" cy="63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8" name="Google Shape;458;p28"/>
          <p:cNvSpPr>
            <a:spLocks noGrp="1"/>
          </p:cNvSpPr>
          <p:nvPr>
            <p:ph type="body" idx="16"/>
          </p:nvPr>
        </p:nvSpPr>
        <p:spPr>
          <a:xfrm>
            <a:off x="576000" y="2188800"/>
            <a:ext cx="2769600" cy="81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59" name="Google Shape;459;p28"/>
          <p:cNvSpPr>
            <a:spLocks noGrp="1"/>
          </p:cNvSpPr>
          <p:nvPr>
            <p:ph type="body" idx="14"/>
          </p:nvPr>
        </p:nvSpPr>
        <p:spPr>
          <a:xfrm>
            <a:off x="4185600" y="1449600"/>
            <a:ext cx="2769600" cy="63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0" name="Google Shape;460;p28"/>
          <p:cNvSpPr>
            <a:spLocks noGrp="1"/>
          </p:cNvSpPr>
          <p:nvPr>
            <p:ph type="body" idx="17"/>
          </p:nvPr>
        </p:nvSpPr>
        <p:spPr>
          <a:xfrm>
            <a:off x="4185600" y="2188800"/>
            <a:ext cx="2769600" cy="81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1" name="Google Shape;461;p28"/>
          <p:cNvSpPr>
            <a:spLocks noGrp="1"/>
          </p:cNvSpPr>
          <p:nvPr>
            <p:ph type="body" idx="15"/>
          </p:nvPr>
        </p:nvSpPr>
        <p:spPr>
          <a:xfrm>
            <a:off x="7795200" y="1449600"/>
            <a:ext cx="2769600" cy="63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62" name="Google Shape;462;p28"/>
          <p:cNvSpPr>
            <a:spLocks noGrp="1"/>
          </p:cNvSpPr>
          <p:nvPr>
            <p:ph type="body" idx="18"/>
          </p:nvPr>
        </p:nvSpPr>
        <p:spPr>
          <a:xfrm>
            <a:off x="7795200" y="2188800"/>
            <a:ext cx="2769600" cy="81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">
  <p:cSld name="CUSTOM_16"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29"/>
          <p:cNvSpPr/>
          <p:nvPr/>
        </p:nvSpPr>
        <p:spPr>
          <a:xfrm rot="10800000">
            <a:off x="-147667" y="-607033"/>
            <a:ext cx="10831649" cy="8112340"/>
          </a:xfrm>
          <a:custGeom>
            <a:avLst/>
            <a:gdLst/>
            <a:ahLst/>
            <a:cxnLst/>
            <a:rect l="l" t="t" r="r" b="b"/>
            <a:pathLst>
              <a:path w="73415" h="54984" extrusionOk="0">
                <a:moveTo>
                  <a:pt x="40708" y="1"/>
                </a:moveTo>
                <a:cubicBezTo>
                  <a:pt x="27135" y="48"/>
                  <a:pt x="13562" y="84"/>
                  <a:pt x="1" y="132"/>
                </a:cubicBezTo>
                <a:lnTo>
                  <a:pt x="1" y="54984"/>
                </a:lnTo>
                <a:lnTo>
                  <a:pt x="73415" y="54984"/>
                </a:lnTo>
                <a:lnTo>
                  <a:pt x="73415" y="6561"/>
                </a:lnTo>
                <a:cubicBezTo>
                  <a:pt x="71557" y="6930"/>
                  <a:pt x="69331" y="7299"/>
                  <a:pt x="66843" y="7585"/>
                </a:cubicBezTo>
                <a:cubicBezTo>
                  <a:pt x="64138" y="7893"/>
                  <a:pt x="61893" y="8148"/>
                  <a:pt x="59698" y="8148"/>
                </a:cubicBezTo>
                <a:cubicBezTo>
                  <a:pt x="58751" y="8148"/>
                  <a:pt x="57814" y="8101"/>
                  <a:pt x="56853" y="7990"/>
                </a:cubicBezTo>
                <a:cubicBezTo>
                  <a:pt x="54924" y="7752"/>
                  <a:pt x="51769" y="7144"/>
                  <a:pt x="48055" y="5156"/>
                </a:cubicBezTo>
                <a:cubicBezTo>
                  <a:pt x="46864" y="4180"/>
                  <a:pt x="45709" y="3180"/>
                  <a:pt x="44483" y="2275"/>
                </a:cubicBezTo>
                <a:cubicBezTo>
                  <a:pt x="43292" y="1406"/>
                  <a:pt x="42030" y="644"/>
                  <a:pt x="4070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65" name="Google Shape;465;p29"/>
          <p:cNvCxnSpPr/>
          <p:nvPr/>
        </p:nvCxnSpPr>
        <p:spPr>
          <a:xfrm>
            <a:off x="6612767" y="15267"/>
            <a:ext cx="0" cy="684320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66" name="Google Shape;466;p29"/>
          <p:cNvSpPr/>
          <p:nvPr/>
        </p:nvSpPr>
        <p:spPr>
          <a:xfrm>
            <a:off x="6416424" y="747617"/>
            <a:ext cx="392700" cy="377220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p29"/>
          <p:cNvSpPr/>
          <p:nvPr/>
        </p:nvSpPr>
        <p:spPr>
          <a:xfrm>
            <a:off x="6416424" y="2776384"/>
            <a:ext cx="392700" cy="377220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8" name="Google Shape;468;p29"/>
          <p:cNvSpPr/>
          <p:nvPr/>
        </p:nvSpPr>
        <p:spPr>
          <a:xfrm>
            <a:off x="6416424" y="4695684"/>
            <a:ext cx="392700" cy="377220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9" name="Google Shape;469;p29"/>
          <p:cNvSpPr/>
          <p:nvPr/>
        </p:nvSpPr>
        <p:spPr>
          <a:xfrm>
            <a:off x="10472933" y="-502233"/>
            <a:ext cx="1916800" cy="7496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0" name="Google Shape;470;p29"/>
          <p:cNvSpPr>
            <a:spLocks noGrp="1"/>
          </p:cNvSpPr>
          <p:nvPr>
            <p:ph type="body" idx="13"/>
          </p:nvPr>
        </p:nvSpPr>
        <p:spPr>
          <a:xfrm>
            <a:off x="7036800" y="638400"/>
            <a:ext cx="4593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1" name="Google Shape;471;p29"/>
          <p:cNvSpPr>
            <a:spLocks noGrp="1"/>
          </p:cNvSpPr>
          <p:nvPr>
            <p:ph type="body" idx="14"/>
          </p:nvPr>
        </p:nvSpPr>
        <p:spPr>
          <a:xfrm>
            <a:off x="7036800" y="1128000"/>
            <a:ext cx="4593600" cy="137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2" name="Google Shape;472;p29"/>
          <p:cNvSpPr>
            <a:spLocks noGrp="1"/>
          </p:cNvSpPr>
          <p:nvPr>
            <p:ph type="body" idx="17"/>
          </p:nvPr>
        </p:nvSpPr>
        <p:spPr>
          <a:xfrm>
            <a:off x="7036800" y="4636800"/>
            <a:ext cx="4593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3" name="Google Shape;473;p29"/>
          <p:cNvSpPr>
            <a:spLocks noGrp="1"/>
          </p:cNvSpPr>
          <p:nvPr>
            <p:ph type="body" idx="18"/>
          </p:nvPr>
        </p:nvSpPr>
        <p:spPr>
          <a:xfrm>
            <a:off x="7036800" y="5126400"/>
            <a:ext cx="4593600" cy="137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4" name="Google Shape;474;p29"/>
          <p:cNvSpPr>
            <a:spLocks noGrp="1"/>
          </p:cNvSpPr>
          <p:nvPr>
            <p:ph type="body" idx="15"/>
          </p:nvPr>
        </p:nvSpPr>
        <p:spPr>
          <a:xfrm>
            <a:off x="1449600" y="2664000"/>
            <a:ext cx="4593600" cy="49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5" name="Google Shape;475;p29"/>
          <p:cNvSpPr>
            <a:spLocks noGrp="1"/>
          </p:cNvSpPr>
          <p:nvPr>
            <p:ph type="body" idx="16"/>
          </p:nvPr>
        </p:nvSpPr>
        <p:spPr>
          <a:xfrm>
            <a:off x="1449600" y="3153600"/>
            <a:ext cx="4593600" cy="137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 algn="r">
              <a:defRPr/>
            </a:lvl1pPr>
            <a:lvl2pPr marL="914400" indent="-298450" algn="r">
              <a:defRPr/>
            </a:lvl2pPr>
            <a:lvl3pPr marL="1371600" indent="-298450" algn="r">
              <a:defRPr/>
            </a:lvl3pPr>
            <a:lvl4pPr marL="1828800" indent="-298450" algn="r">
              <a:defRPr/>
            </a:lvl4pPr>
            <a:lvl5pPr marL="2286000" indent="-298450" algn="r">
              <a:defRPr/>
            </a:lvl5pPr>
            <a:lvl6pPr marL="2743200" indent="-298450" algn="r">
              <a:defRPr/>
            </a:lvl6pPr>
            <a:lvl7pPr marL="3200400" indent="-298450" algn="r">
              <a:defRPr/>
            </a:lvl7pPr>
            <a:lvl8pPr marL="3657600" indent="-298450" algn="r">
              <a:defRPr/>
            </a:lvl8pPr>
            <a:lvl9pPr marL="4114800" indent="-298450" algn="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76" name="Google Shape;476;p29"/>
          <p:cNvSpPr>
            <a:spLocks noGrp="1"/>
          </p:cNvSpPr>
          <p:nvPr>
            <p:ph type="title"/>
          </p:nvPr>
        </p:nvSpPr>
        <p:spPr>
          <a:xfrm>
            <a:off x="678133" y="571433"/>
            <a:ext cx="5026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items on timeline v2">
  <p:cSld name="CUSTOM_23">
    <p:bg>
      <p:bgPr>
        <a:solidFill>
          <a:schemeClr val="accent1"/>
        </a:solidFill>
        <a:effectLst/>
      </p:bgPr>
    </p:bg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30"/>
          <p:cNvSpPr/>
          <p:nvPr/>
        </p:nvSpPr>
        <p:spPr>
          <a:xfrm>
            <a:off x="-78349" y="-34140"/>
            <a:ext cx="12348708" cy="7701483"/>
          </a:xfrm>
          <a:custGeom>
            <a:avLst/>
            <a:gdLst/>
            <a:ahLst/>
            <a:cxnLst/>
            <a:rect l="l" t="t" r="r" b="b"/>
            <a:pathLst>
              <a:path w="73427" h="45794" extrusionOk="0">
                <a:moveTo>
                  <a:pt x="3483" y="0"/>
                </a:moveTo>
                <a:cubicBezTo>
                  <a:pt x="2152" y="0"/>
                  <a:pt x="977" y="111"/>
                  <a:pt x="1" y="253"/>
                </a:cubicBezTo>
                <a:lnTo>
                  <a:pt x="1" y="45794"/>
                </a:lnTo>
                <a:lnTo>
                  <a:pt x="73426" y="45794"/>
                </a:lnTo>
                <a:lnTo>
                  <a:pt x="73426" y="4027"/>
                </a:lnTo>
                <a:cubicBezTo>
                  <a:pt x="69343" y="2765"/>
                  <a:pt x="65699" y="2110"/>
                  <a:pt x="62794" y="1765"/>
                </a:cubicBezTo>
                <a:cubicBezTo>
                  <a:pt x="60842" y="1531"/>
                  <a:pt x="58348" y="1235"/>
                  <a:pt x="55386" y="1235"/>
                </a:cubicBezTo>
                <a:cubicBezTo>
                  <a:pt x="53363" y="1235"/>
                  <a:pt x="51121" y="1373"/>
                  <a:pt x="48685" y="1765"/>
                </a:cubicBezTo>
                <a:cubicBezTo>
                  <a:pt x="47125" y="2015"/>
                  <a:pt x="44423" y="2598"/>
                  <a:pt x="39029" y="3753"/>
                </a:cubicBezTo>
                <a:cubicBezTo>
                  <a:pt x="36398" y="4313"/>
                  <a:pt x="34850" y="4670"/>
                  <a:pt x="32493" y="4860"/>
                </a:cubicBezTo>
                <a:cubicBezTo>
                  <a:pt x="31403" y="4945"/>
                  <a:pt x="30399" y="4975"/>
                  <a:pt x="29514" y="4975"/>
                </a:cubicBezTo>
                <a:cubicBezTo>
                  <a:pt x="27903" y="4975"/>
                  <a:pt x="26686" y="4874"/>
                  <a:pt x="26063" y="4813"/>
                </a:cubicBezTo>
                <a:cubicBezTo>
                  <a:pt x="23492" y="4551"/>
                  <a:pt x="21741" y="4086"/>
                  <a:pt x="18479" y="3229"/>
                </a:cubicBezTo>
                <a:cubicBezTo>
                  <a:pt x="14705" y="2229"/>
                  <a:pt x="14098" y="1812"/>
                  <a:pt x="10490" y="979"/>
                </a:cubicBezTo>
                <a:cubicBezTo>
                  <a:pt x="8466" y="503"/>
                  <a:pt x="7287" y="241"/>
                  <a:pt x="5644" y="98"/>
                </a:cubicBezTo>
                <a:cubicBezTo>
                  <a:pt x="4886" y="29"/>
                  <a:pt x="4164" y="0"/>
                  <a:pt x="348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9" name="Google Shape;479;p30"/>
          <p:cNvSpPr/>
          <p:nvPr/>
        </p:nvSpPr>
        <p:spPr>
          <a:xfrm>
            <a:off x="-78349" y="-144800"/>
            <a:ext cx="12348708" cy="947508"/>
          </a:xfrm>
          <a:custGeom>
            <a:avLst/>
            <a:gdLst/>
            <a:ahLst/>
            <a:cxnLst/>
            <a:rect l="l" t="t" r="r" b="b"/>
            <a:pathLst>
              <a:path w="73427" h="5634" extrusionOk="0">
                <a:moveTo>
                  <a:pt x="4764" y="0"/>
                </a:moveTo>
                <a:cubicBezTo>
                  <a:pt x="3415" y="0"/>
                  <a:pt x="1815" y="95"/>
                  <a:pt x="1" y="387"/>
                </a:cubicBezTo>
                <a:lnTo>
                  <a:pt x="1" y="911"/>
                </a:lnTo>
                <a:cubicBezTo>
                  <a:pt x="977" y="769"/>
                  <a:pt x="2152" y="658"/>
                  <a:pt x="3483" y="658"/>
                </a:cubicBezTo>
                <a:cubicBezTo>
                  <a:pt x="4164" y="658"/>
                  <a:pt x="4886" y="687"/>
                  <a:pt x="5644" y="756"/>
                </a:cubicBezTo>
                <a:cubicBezTo>
                  <a:pt x="7287" y="899"/>
                  <a:pt x="8466" y="1161"/>
                  <a:pt x="10490" y="1637"/>
                </a:cubicBezTo>
                <a:cubicBezTo>
                  <a:pt x="14098" y="2470"/>
                  <a:pt x="14705" y="2887"/>
                  <a:pt x="18479" y="3887"/>
                </a:cubicBezTo>
                <a:cubicBezTo>
                  <a:pt x="21741" y="4744"/>
                  <a:pt x="23492" y="5209"/>
                  <a:pt x="26063" y="5471"/>
                </a:cubicBezTo>
                <a:cubicBezTo>
                  <a:pt x="26686" y="5532"/>
                  <a:pt x="27903" y="5633"/>
                  <a:pt x="29514" y="5633"/>
                </a:cubicBezTo>
                <a:cubicBezTo>
                  <a:pt x="30399" y="5633"/>
                  <a:pt x="31403" y="5603"/>
                  <a:pt x="32493" y="5518"/>
                </a:cubicBezTo>
                <a:cubicBezTo>
                  <a:pt x="34850" y="5328"/>
                  <a:pt x="36398" y="4971"/>
                  <a:pt x="39029" y="4411"/>
                </a:cubicBezTo>
                <a:cubicBezTo>
                  <a:pt x="44423" y="3256"/>
                  <a:pt x="47125" y="2673"/>
                  <a:pt x="48685" y="2423"/>
                </a:cubicBezTo>
                <a:cubicBezTo>
                  <a:pt x="51121" y="2031"/>
                  <a:pt x="53363" y="1893"/>
                  <a:pt x="55386" y="1893"/>
                </a:cubicBezTo>
                <a:cubicBezTo>
                  <a:pt x="58348" y="1893"/>
                  <a:pt x="60842" y="2189"/>
                  <a:pt x="62794" y="2423"/>
                </a:cubicBezTo>
                <a:cubicBezTo>
                  <a:pt x="65699" y="2768"/>
                  <a:pt x="69343" y="3423"/>
                  <a:pt x="73426" y="4685"/>
                </a:cubicBezTo>
                <a:lnTo>
                  <a:pt x="73426" y="3328"/>
                </a:lnTo>
                <a:cubicBezTo>
                  <a:pt x="69152" y="1875"/>
                  <a:pt x="65485" y="1304"/>
                  <a:pt x="62842" y="1054"/>
                </a:cubicBezTo>
                <a:cubicBezTo>
                  <a:pt x="61394" y="924"/>
                  <a:pt x="60001" y="870"/>
                  <a:pt x="58679" y="870"/>
                </a:cubicBezTo>
                <a:cubicBezTo>
                  <a:pt x="54033" y="870"/>
                  <a:pt x="50263" y="1536"/>
                  <a:pt x="48066" y="1935"/>
                </a:cubicBezTo>
                <a:cubicBezTo>
                  <a:pt x="47364" y="2066"/>
                  <a:pt x="47721" y="2018"/>
                  <a:pt x="44578" y="2649"/>
                </a:cubicBezTo>
                <a:cubicBezTo>
                  <a:pt x="38422" y="3875"/>
                  <a:pt x="35314" y="4494"/>
                  <a:pt x="33957" y="4590"/>
                </a:cubicBezTo>
                <a:cubicBezTo>
                  <a:pt x="33322" y="4629"/>
                  <a:pt x="32712" y="4647"/>
                  <a:pt x="32122" y="4647"/>
                </a:cubicBezTo>
                <a:cubicBezTo>
                  <a:pt x="29482" y="4647"/>
                  <a:pt x="27237" y="4293"/>
                  <a:pt x="24873" y="3923"/>
                </a:cubicBezTo>
                <a:cubicBezTo>
                  <a:pt x="24277" y="3828"/>
                  <a:pt x="23373" y="3673"/>
                  <a:pt x="17991" y="2423"/>
                </a:cubicBezTo>
                <a:cubicBezTo>
                  <a:pt x="10157" y="601"/>
                  <a:pt x="9240" y="268"/>
                  <a:pt x="7013" y="89"/>
                </a:cubicBezTo>
                <a:cubicBezTo>
                  <a:pt x="6371" y="38"/>
                  <a:pt x="5618" y="0"/>
                  <a:pt x="476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80" name="Google Shape;480;p30"/>
          <p:cNvCxnSpPr/>
          <p:nvPr/>
        </p:nvCxnSpPr>
        <p:spPr>
          <a:xfrm>
            <a:off x="1438833" y="2544667"/>
            <a:ext cx="94540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81" name="Google Shape;481;p30"/>
          <p:cNvSpPr/>
          <p:nvPr/>
        </p:nvSpPr>
        <p:spPr>
          <a:xfrm>
            <a:off x="1329865" y="2389064"/>
            <a:ext cx="323993" cy="31122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2" name="Google Shape;482;p30"/>
          <p:cNvSpPr/>
          <p:nvPr/>
        </p:nvSpPr>
        <p:spPr>
          <a:xfrm>
            <a:off x="4680565" y="2389064"/>
            <a:ext cx="323993" cy="31122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3" name="Google Shape;483;p30"/>
          <p:cNvSpPr/>
          <p:nvPr/>
        </p:nvSpPr>
        <p:spPr>
          <a:xfrm>
            <a:off x="8077999" y="2389064"/>
            <a:ext cx="323993" cy="31122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5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4" name="Google Shape;484;p30"/>
          <p:cNvSpPr>
            <a:spLocks noGrp="1"/>
          </p:cNvSpPr>
          <p:nvPr>
            <p:ph type="body" idx="13"/>
          </p:nvPr>
        </p:nvSpPr>
        <p:spPr>
          <a:xfrm>
            <a:off x="1281600" y="2875200"/>
            <a:ext cx="2880000" cy="82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5" name="Google Shape;485;p30"/>
          <p:cNvSpPr>
            <a:spLocks noGrp="1"/>
          </p:cNvSpPr>
          <p:nvPr>
            <p:ph type="body" idx="16"/>
          </p:nvPr>
        </p:nvSpPr>
        <p:spPr>
          <a:xfrm>
            <a:off x="1281600" y="3700800"/>
            <a:ext cx="2880000" cy="241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6" name="Google Shape;486;p30"/>
          <p:cNvSpPr>
            <a:spLocks noGrp="1"/>
          </p:cNvSpPr>
          <p:nvPr>
            <p:ph type="body" idx="14"/>
          </p:nvPr>
        </p:nvSpPr>
        <p:spPr>
          <a:xfrm>
            <a:off x="4632000" y="2875200"/>
            <a:ext cx="2880000" cy="82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7" name="Google Shape;487;p30"/>
          <p:cNvSpPr>
            <a:spLocks noGrp="1"/>
          </p:cNvSpPr>
          <p:nvPr>
            <p:ph type="body" idx="17"/>
          </p:nvPr>
        </p:nvSpPr>
        <p:spPr>
          <a:xfrm>
            <a:off x="4632000" y="3700800"/>
            <a:ext cx="2880000" cy="241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8" name="Google Shape;488;p30"/>
          <p:cNvSpPr>
            <a:spLocks noGrp="1"/>
          </p:cNvSpPr>
          <p:nvPr>
            <p:ph type="body" idx="15"/>
          </p:nvPr>
        </p:nvSpPr>
        <p:spPr>
          <a:xfrm>
            <a:off x="8030400" y="2875200"/>
            <a:ext cx="2880000" cy="82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89" name="Google Shape;489;p30"/>
          <p:cNvSpPr>
            <a:spLocks noGrp="1"/>
          </p:cNvSpPr>
          <p:nvPr>
            <p:ph type="body" idx="18"/>
          </p:nvPr>
        </p:nvSpPr>
        <p:spPr>
          <a:xfrm>
            <a:off x="8030400" y="3700800"/>
            <a:ext cx="2880000" cy="241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90" name="Google Shape;490;p30"/>
          <p:cNvSpPr>
            <a:spLocks noGrp="1"/>
          </p:cNvSpPr>
          <p:nvPr>
            <p:ph type="title"/>
          </p:nvPr>
        </p:nvSpPr>
        <p:spPr>
          <a:xfrm>
            <a:off x="1204800" y="1152000"/>
            <a:ext cx="979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4 items on timeline 1" userDrawn="1">
  <p:cSld name="CUSTOM_17">
    <p:bg>
      <p:bgPr>
        <a:solidFill>
          <a:schemeClr val="accent4"/>
        </a:solidFill>
        <a:effectLst/>
      </p:bgPr>
    </p:bg>
    <p:spTree>
      <p:nvGrpSpPr>
        <p:cNvPr id="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31"/>
          <p:cNvSpPr/>
          <p:nvPr/>
        </p:nvSpPr>
        <p:spPr>
          <a:xfrm rot="10800000" flipH="1">
            <a:off x="-78349" y="-1388900"/>
            <a:ext cx="12348708" cy="7701483"/>
          </a:xfrm>
          <a:custGeom>
            <a:avLst/>
            <a:gdLst/>
            <a:ahLst/>
            <a:cxnLst/>
            <a:rect l="l" t="t" r="r" b="b"/>
            <a:pathLst>
              <a:path w="73427" h="45794" extrusionOk="0">
                <a:moveTo>
                  <a:pt x="3483" y="0"/>
                </a:moveTo>
                <a:cubicBezTo>
                  <a:pt x="2152" y="0"/>
                  <a:pt x="977" y="111"/>
                  <a:pt x="1" y="253"/>
                </a:cubicBezTo>
                <a:lnTo>
                  <a:pt x="1" y="45794"/>
                </a:lnTo>
                <a:lnTo>
                  <a:pt x="73426" y="45794"/>
                </a:lnTo>
                <a:lnTo>
                  <a:pt x="73426" y="4027"/>
                </a:lnTo>
                <a:cubicBezTo>
                  <a:pt x="69343" y="2765"/>
                  <a:pt x="65699" y="2110"/>
                  <a:pt x="62794" y="1765"/>
                </a:cubicBezTo>
                <a:cubicBezTo>
                  <a:pt x="60842" y="1531"/>
                  <a:pt x="58348" y="1235"/>
                  <a:pt x="55386" y="1235"/>
                </a:cubicBezTo>
                <a:cubicBezTo>
                  <a:pt x="53363" y="1235"/>
                  <a:pt x="51121" y="1373"/>
                  <a:pt x="48685" y="1765"/>
                </a:cubicBezTo>
                <a:cubicBezTo>
                  <a:pt x="47125" y="2015"/>
                  <a:pt x="44423" y="2598"/>
                  <a:pt x="39029" y="3753"/>
                </a:cubicBezTo>
                <a:cubicBezTo>
                  <a:pt x="36398" y="4313"/>
                  <a:pt x="34850" y="4670"/>
                  <a:pt x="32493" y="4860"/>
                </a:cubicBezTo>
                <a:cubicBezTo>
                  <a:pt x="31403" y="4945"/>
                  <a:pt x="30399" y="4975"/>
                  <a:pt x="29514" y="4975"/>
                </a:cubicBezTo>
                <a:cubicBezTo>
                  <a:pt x="27903" y="4975"/>
                  <a:pt x="26686" y="4874"/>
                  <a:pt x="26063" y="4813"/>
                </a:cubicBezTo>
                <a:cubicBezTo>
                  <a:pt x="23492" y="4551"/>
                  <a:pt x="21741" y="4086"/>
                  <a:pt x="18479" y="3229"/>
                </a:cubicBezTo>
                <a:cubicBezTo>
                  <a:pt x="14705" y="2229"/>
                  <a:pt x="14098" y="1812"/>
                  <a:pt x="10490" y="979"/>
                </a:cubicBezTo>
                <a:cubicBezTo>
                  <a:pt x="8466" y="503"/>
                  <a:pt x="7287" y="241"/>
                  <a:pt x="5644" y="98"/>
                </a:cubicBezTo>
                <a:cubicBezTo>
                  <a:pt x="4886" y="29"/>
                  <a:pt x="4164" y="0"/>
                  <a:pt x="348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3" name="Google Shape;493;p31"/>
          <p:cNvSpPr/>
          <p:nvPr/>
        </p:nvSpPr>
        <p:spPr>
          <a:xfrm rot="10800000" flipH="1">
            <a:off x="-78349" y="5475735"/>
            <a:ext cx="12348708" cy="947508"/>
          </a:xfrm>
          <a:custGeom>
            <a:avLst/>
            <a:gdLst/>
            <a:ahLst/>
            <a:cxnLst/>
            <a:rect l="l" t="t" r="r" b="b"/>
            <a:pathLst>
              <a:path w="73427" h="5634" extrusionOk="0">
                <a:moveTo>
                  <a:pt x="4764" y="0"/>
                </a:moveTo>
                <a:cubicBezTo>
                  <a:pt x="3415" y="0"/>
                  <a:pt x="1815" y="95"/>
                  <a:pt x="1" y="387"/>
                </a:cubicBezTo>
                <a:lnTo>
                  <a:pt x="1" y="911"/>
                </a:lnTo>
                <a:cubicBezTo>
                  <a:pt x="977" y="769"/>
                  <a:pt x="2152" y="658"/>
                  <a:pt x="3483" y="658"/>
                </a:cubicBezTo>
                <a:cubicBezTo>
                  <a:pt x="4164" y="658"/>
                  <a:pt x="4886" y="687"/>
                  <a:pt x="5644" y="756"/>
                </a:cubicBezTo>
                <a:cubicBezTo>
                  <a:pt x="7287" y="899"/>
                  <a:pt x="8466" y="1161"/>
                  <a:pt x="10490" y="1637"/>
                </a:cubicBezTo>
                <a:cubicBezTo>
                  <a:pt x="14098" y="2470"/>
                  <a:pt x="14705" y="2887"/>
                  <a:pt x="18479" y="3887"/>
                </a:cubicBezTo>
                <a:cubicBezTo>
                  <a:pt x="21741" y="4744"/>
                  <a:pt x="23492" y="5209"/>
                  <a:pt x="26063" y="5471"/>
                </a:cubicBezTo>
                <a:cubicBezTo>
                  <a:pt x="26686" y="5532"/>
                  <a:pt x="27903" y="5633"/>
                  <a:pt x="29514" y="5633"/>
                </a:cubicBezTo>
                <a:cubicBezTo>
                  <a:pt x="30399" y="5633"/>
                  <a:pt x="31403" y="5603"/>
                  <a:pt x="32493" y="5518"/>
                </a:cubicBezTo>
                <a:cubicBezTo>
                  <a:pt x="34850" y="5328"/>
                  <a:pt x="36398" y="4971"/>
                  <a:pt x="39029" y="4411"/>
                </a:cubicBezTo>
                <a:cubicBezTo>
                  <a:pt x="44423" y="3256"/>
                  <a:pt x="47125" y="2673"/>
                  <a:pt x="48685" y="2423"/>
                </a:cubicBezTo>
                <a:cubicBezTo>
                  <a:pt x="51121" y="2031"/>
                  <a:pt x="53363" y="1893"/>
                  <a:pt x="55386" y="1893"/>
                </a:cubicBezTo>
                <a:cubicBezTo>
                  <a:pt x="58348" y="1893"/>
                  <a:pt x="60842" y="2189"/>
                  <a:pt x="62794" y="2423"/>
                </a:cubicBezTo>
                <a:cubicBezTo>
                  <a:pt x="65699" y="2768"/>
                  <a:pt x="69343" y="3423"/>
                  <a:pt x="73426" y="4685"/>
                </a:cubicBezTo>
                <a:lnTo>
                  <a:pt x="73426" y="3328"/>
                </a:lnTo>
                <a:cubicBezTo>
                  <a:pt x="69152" y="1875"/>
                  <a:pt x="65485" y="1304"/>
                  <a:pt x="62842" y="1054"/>
                </a:cubicBezTo>
                <a:cubicBezTo>
                  <a:pt x="61394" y="924"/>
                  <a:pt x="60001" y="870"/>
                  <a:pt x="58679" y="870"/>
                </a:cubicBezTo>
                <a:cubicBezTo>
                  <a:pt x="54033" y="870"/>
                  <a:pt x="50263" y="1536"/>
                  <a:pt x="48066" y="1935"/>
                </a:cubicBezTo>
                <a:cubicBezTo>
                  <a:pt x="47364" y="2066"/>
                  <a:pt x="47721" y="2018"/>
                  <a:pt x="44578" y="2649"/>
                </a:cubicBezTo>
                <a:cubicBezTo>
                  <a:pt x="38422" y="3875"/>
                  <a:pt x="35314" y="4494"/>
                  <a:pt x="33957" y="4590"/>
                </a:cubicBezTo>
                <a:cubicBezTo>
                  <a:pt x="33322" y="4629"/>
                  <a:pt x="32712" y="4647"/>
                  <a:pt x="32122" y="4647"/>
                </a:cubicBezTo>
                <a:cubicBezTo>
                  <a:pt x="29482" y="4647"/>
                  <a:pt x="27237" y="4293"/>
                  <a:pt x="24873" y="3923"/>
                </a:cubicBezTo>
                <a:cubicBezTo>
                  <a:pt x="24277" y="3828"/>
                  <a:pt x="23373" y="3673"/>
                  <a:pt x="17991" y="2423"/>
                </a:cubicBezTo>
                <a:cubicBezTo>
                  <a:pt x="10157" y="601"/>
                  <a:pt x="9240" y="268"/>
                  <a:pt x="7013" y="89"/>
                </a:cubicBezTo>
                <a:cubicBezTo>
                  <a:pt x="6371" y="38"/>
                  <a:pt x="5618" y="0"/>
                  <a:pt x="476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94" name="Google Shape;494;p31"/>
          <p:cNvCxnSpPr/>
          <p:nvPr/>
        </p:nvCxnSpPr>
        <p:spPr>
          <a:xfrm>
            <a:off x="0" y="1841967"/>
            <a:ext cx="124112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95" name="Google Shape;495;p31"/>
          <p:cNvSpPr/>
          <p:nvPr/>
        </p:nvSpPr>
        <p:spPr>
          <a:xfrm>
            <a:off x="1500450" y="1628564"/>
            <a:ext cx="392700" cy="377220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" name="Google Shape;496;p31"/>
          <p:cNvSpPr/>
          <p:nvPr/>
        </p:nvSpPr>
        <p:spPr>
          <a:xfrm>
            <a:off x="5899650" y="1653351"/>
            <a:ext cx="392700" cy="377220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2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7" name="Google Shape;497;p31"/>
          <p:cNvSpPr/>
          <p:nvPr/>
        </p:nvSpPr>
        <p:spPr>
          <a:xfrm>
            <a:off x="10102500" y="1653351"/>
            <a:ext cx="392700" cy="377220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9" name="Google Shape;499;p31"/>
          <p:cNvSpPr>
            <a:spLocks noGrp="1"/>
          </p:cNvSpPr>
          <p:nvPr>
            <p:ph type="body" idx="13"/>
          </p:nvPr>
        </p:nvSpPr>
        <p:spPr>
          <a:xfrm>
            <a:off x="470400" y="2169600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0" name="Google Shape;500;p31"/>
          <p:cNvSpPr>
            <a:spLocks noGrp="1"/>
          </p:cNvSpPr>
          <p:nvPr>
            <p:ph type="body" idx="17"/>
          </p:nvPr>
        </p:nvSpPr>
        <p:spPr>
          <a:xfrm>
            <a:off x="470400" y="2991633"/>
            <a:ext cx="2452800" cy="300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1" name="Google Shape;501;p31"/>
          <p:cNvSpPr>
            <a:spLocks noGrp="1"/>
          </p:cNvSpPr>
          <p:nvPr>
            <p:ph type="body" idx="14"/>
          </p:nvPr>
        </p:nvSpPr>
        <p:spPr>
          <a:xfrm>
            <a:off x="3513600" y="2169600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2" name="Google Shape;502;p31"/>
          <p:cNvSpPr>
            <a:spLocks noGrp="1"/>
          </p:cNvSpPr>
          <p:nvPr>
            <p:ph type="body" idx="18"/>
          </p:nvPr>
        </p:nvSpPr>
        <p:spPr>
          <a:xfrm>
            <a:off x="3513600" y="2991633"/>
            <a:ext cx="2452800" cy="300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3" name="Google Shape;503;p31"/>
          <p:cNvSpPr>
            <a:spLocks noGrp="1"/>
          </p:cNvSpPr>
          <p:nvPr>
            <p:ph type="body" idx="15"/>
          </p:nvPr>
        </p:nvSpPr>
        <p:spPr>
          <a:xfrm>
            <a:off x="6556800" y="2169600"/>
            <a:ext cx="2452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4" name="Google Shape;504;p31"/>
          <p:cNvSpPr>
            <a:spLocks noGrp="1"/>
          </p:cNvSpPr>
          <p:nvPr>
            <p:ph type="body" idx="23"/>
          </p:nvPr>
        </p:nvSpPr>
        <p:spPr>
          <a:xfrm>
            <a:off x="6556800" y="2991633"/>
            <a:ext cx="2452800" cy="300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07" name="Google Shape;507;p31"/>
          <p:cNvSpPr>
            <a:spLocks noGrp="1"/>
          </p:cNvSpPr>
          <p:nvPr>
            <p:ph type="title"/>
          </p:nvPr>
        </p:nvSpPr>
        <p:spPr>
          <a:xfrm>
            <a:off x="494400" y="417600"/>
            <a:ext cx="11289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slide - v1">
  <p:cSld name="CUSTOM_18">
    <p:bg>
      <p:bgPr>
        <a:solidFill>
          <a:schemeClr val="accent3"/>
        </a:solidFill>
        <a:effectLst/>
      </p:bgPr>
    </p:bg>
    <p:spTree>
      <p:nvGrpSpPr>
        <p:cNvPr id="1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32"/>
          <p:cNvSpPr/>
          <p:nvPr/>
        </p:nvSpPr>
        <p:spPr>
          <a:xfrm rot="10800000" flipH="1">
            <a:off x="1470800" y="-607033"/>
            <a:ext cx="10831649" cy="8112340"/>
          </a:xfrm>
          <a:custGeom>
            <a:avLst/>
            <a:gdLst/>
            <a:ahLst/>
            <a:cxnLst/>
            <a:rect l="l" t="t" r="r" b="b"/>
            <a:pathLst>
              <a:path w="73415" h="54984" extrusionOk="0">
                <a:moveTo>
                  <a:pt x="40708" y="1"/>
                </a:moveTo>
                <a:cubicBezTo>
                  <a:pt x="27135" y="48"/>
                  <a:pt x="13562" y="84"/>
                  <a:pt x="1" y="132"/>
                </a:cubicBezTo>
                <a:lnTo>
                  <a:pt x="1" y="54984"/>
                </a:lnTo>
                <a:lnTo>
                  <a:pt x="73415" y="54984"/>
                </a:lnTo>
                <a:lnTo>
                  <a:pt x="73415" y="6561"/>
                </a:lnTo>
                <a:cubicBezTo>
                  <a:pt x="71557" y="6930"/>
                  <a:pt x="69331" y="7299"/>
                  <a:pt x="66843" y="7585"/>
                </a:cubicBezTo>
                <a:cubicBezTo>
                  <a:pt x="64138" y="7893"/>
                  <a:pt x="61893" y="8148"/>
                  <a:pt x="59698" y="8148"/>
                </a:cubicBezTo>
                <a:cubicBezTo>
                  <a:pt x="58751" y="8148"/>
                  <a:pt x="57814" y="8101"/>
                  <a:pt x="56853" y="7990"/>
                </a:cubicBezTo>
                <a:cubicBezTo>
                  <a:pt x="54924" y="7752"/>
                  <a:pt x="51769" y="7144"/>
                  <a:pt x="48055" y="5156"/>
                </a:cubicBezTo>
                <a:cubicBezTo>
                  <a:pt x="46864" y="4180"/>
                  <a:pt x="45709" y="3180"/>
                  <a:pt x="44483" y="2275"/>
                </a:cubicBezTo>
                <a:cubicBezTo>
                  <a:pt x="43292" y="1406"/>
                  <a:pt x="42030" y="644"/>
                  <a:pt x="4070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0" name="Google Shape;510;p32"/>
          <p:cNvSpPr/>
          <p:nvPr/>
        </p:nvSpPr>
        <p:spPr>
          <a:xfrm rot="10800000" flipH="1">
            <a:off x="8560633" y="6098519"/>
            <a:ext cx="3741761" cy="647848"/>
          </a:xfrm>
          <a:custGeom>
            <a:avLst/>
            <a:gdLst/>
            <a:ahLst/>
            <a:cxnLst/>
            <a:rect l="l" t="t" r="r" b="b"/>
            <a:pathLst>
              <a:path w="25361" h="4391" extrusionOk="0">
                <a:moveTo>
                  <a:pt x="1" y="0"/>
                </a:moveTo>
                <a:lnTo>
                  <a:pt x="1" y="0"/>
                </a:lnTo>
                <a:cubicBezTo>
                  <a:pt x="1334" y="1084"/>
                  <a:pt x="2691" y="2108"/>
                  <a:pt x="4227" y="2846"/>
                </a:cubicBezTo>
                <a:cubicBezTo>
                  <a:pt x="6647" y="4007"/>
                  <a:pt x="9317" y="4391"/>
                  <a:pt x="12018" y="4391"/>
                </a:cubicBezTo>
                <a:cubicBezTo>
                  <a:pt x="13608" y="4391"/>
                  <a:pt x="15210" y="4257"/>
                  <a:pt x="16776" y="4072"/>
                </a:cubicBezTo>
                <a:cubicBezTo>
                  <a:pt x="19634" y="3739"/>
                  <a:pt x="22503" y="3262"/>
                  <a:pt x="25361" y="3167"/>
                </a:cubicBezTo>
                <a:lnTo>
                  <a:pt x="25361" y="1405"/>
                </a:lnTo>
                <a:cubicBezTo>
                  <a:pt x="23503" y="1786"/>
                  <a:pt x="21277" y="2155"/>
                  <a:pt x="18789" y="2441"/>
                </a:cubicBezTo>
                <a:cubicBezTo>
                  <a:pt x="16106" y="2746"/>
                  <a:pt x="13875" y="3000"/>
                  <a:pt x="11695" y="3000"/>
                </a:cubicBezTo>
                <a:cubicBezTo>
                  <a:pt x="10731" y="3000"/>
                  <a:pt x="9778" y="2951"/>
                  <a:pt x="8799" y="2834"/>
                </a:cubicBezTo>
                <a:cubicBezTo>
                  <a:pt x="6870" y="2608"/>
                  <a:pt x="3715" y="1989"/>
                  <a:pt x="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1" name="Google Shape;511;p32"/>
          <p:cNvSpPr/>
          <p:nvPr/>
        </p:nvSpPr>
        <p:spPr>
          <a:xfrm>
            <a:off x="-73633" y="-554800"/>
            <a:ext cx="1814000" cy="7730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2" name="Google Shape;512;p32"/>
          <p:cNvSpPr/>
          <p:nvPr/>
        </p:nvSpPr>
        <p:spPr>
          <a:xfrm>
            <a:off x="639488" y="4664579"/>
            <a:ext cx="4361200" cy="1803200"/>
          </a:xfrm>
          <a:prstGeom prst="roundRect">
            <a:avLst>
              <a:gd name="adj" fmla="val 747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3" name="Google Shape;513;p32"/>
          <p:cNvSpPr/>
          <p:nvPr/>
        </p:nvSpPr>
        <p:spPr>
          <a:xfrm>
            <a:off x="566200" y="4607000"/>
            <a:ext cx="4361200" cy="1803200"/>
          </a:xfrm>
          <a:prstGeom prst="roundRect">
            <a:avLst>
              <a:gd name="adj" fmla="val 7477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4" name="Google Shape;514;p32"/>
          <p:cNvSpPr/>
          <p:nvPr/>
        </p:nvSpPr>
        <p:spPr>
          <a:xfrm>
            <a:off x="648480" y="483537"/>
            <a:ext cx="4352400" cy="4068400"/>
          </a:xfrm>
          <a:prstGeom prst="roundRect">
            <a:avLst>
              <a:gd name="adj" fmla="val 7456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5" name="Google Shape;515;p32"/>
          <p:cNvSpPr>
            <a:spLocks noGrp="1"/>
          </p:cNvSpPr>
          <p:nvPr>
            <p:ph type="pic" idx="12"/>
          </p:nvPr>
        </p:nvSpPr>
        <p:spPr>
          <a:xfrm>
            <a:off x="566400" y="388800"/>
            <a:ext cx="4348800" cy="40656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16" name="Google Shape;516;p32"/>
          <p:cNvSpPr>
            <a:spLocks noGrp="1"/>
          </p:cNvSpPr>
          <p:nvPr>
            <p:ph type="body" idx="14"/>
          </p:nvPr>
        </p:nvSpPr>
        <p:spPr>
          <a:xfrm>
            <a:off x="964800" y="4977600"/>
            <a:ext cx="3772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7" name="Google Shape;517;p32"/>
          <p:cNvSpPr>
            <a:spLocks noGrp="1"/>
          </p:cNvSpPr>
          <p:nvPr>
            <p:ph type="body" idx="15"/>
          </p:nvPr>
        </p:nvSpPr>
        <p:spPr>
          <a:xfrm>
            <a:off x="964800" y="5558400"/>
            <a:ext cx="37728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8" name="Google Shape;518;p32"/>
          <p:cNvSpPr>
            <a:spLocks noGrp="1"/>
          </p:cNvSpPr>
          <p:nvPr>
            <p:ph type="body" idx="13"/>
          </p:nvPr>
        </p:nvSpPr>
        <p:spPr>
          <a:xfrm>
            <a:off x="5428800" y="1804800"/>
            <a:ext cx="5328000" cy="466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19" name="Google Shape;519;p32"/>
          <p:cNvSpPr>
            <a:spLocks noGrp="1"/>
          </p:cNvSpPr>
          <p:nvPr>
            <p:ph type="title"/>
          </p:nvPr>
        </p:nvSpPr>
        <p:spPr>
          <a:xfrm>
            <a:off x="5428800" y="475200"/>
            <a:ext cx="53280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2">
  <p:cSld name="CUSTOM_19">
    <p:bg>
      <p:bgPr>
        <a:solidFill>
          <a:schemeClr val="accent5"/>
        </a:solidFill>
        <a:effectLst/>
      </p:bgPr>
    </p:bg>
    <p:spTree>
      <p:nvGrpSpPr>
        <p:cNvPr id="1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p33"/>
          <p:cNvSpPr/>
          <p:nvPr/>
        </p:nvSpPr>
        <p:spPr>
          <a:xfrm flipH="1">
            <a:off x="-147667" y="-607033"/>
            <a:ext cx="10831649" cy="8112340"/>
          </a:xfrm>
          <a:custGeom>
            <a:avLst/>
            <a:gdLst/>
            <a:ahLst/>
            <a:cxnLst/>
            <a:rect l="l" t="t" r="r" b="b"/>
            <a:pathLst>
              <a:path w="73415" h="54984" extrusionOk="0">
                <a:moveTo>
                  <a:pt x="40708" y="1"/>
                </a:moveTo>
                <a:cubicBezTo>
                  <a:pt x="27135" y="48"/>
                  <a:pt x="13562" y="84"/>
                  <a:pt x="1" y="132"/>
                </a:cubicBezTo>
                <a:lnTo>
                  <a:pt x="1" y="54984"/>
                </a:lnTo>
                <a:lnTo>
                  <a:pt x="73415" y="54984"/>
                </a:lnTo>
                <a:lnTo>
                  <a:pt x="73415" y="6561"/>
                </a:lnTo>
                <a:cubicBezTo>
                  <a:pt x="71557" y="6930"/>
                  <a:pt x="69331" y="7299"/>
                  <a:pt x="66843" y="7585"/>
                </a:cubicBezTo>
                <a:cubicBezTo>
                  <a:pt x="64138" y="7893"/>
                  <a:pt x="61893" y="8148"/>
                  <a:pt x="59698" y="8148"/>
                </a:cubicBezTo>
                <a:cubicBezTo>
                  <a:pt x="58751" y="8148"/>
                  <a:pt x="57814" y="8101"/>
                  <a:pt x="56853" y="7990"/>
                </a:cubicBezTo>
                <a:cubicBezTo>
                  <a:pt x="54924" y="7752"/>
                  <a:pt x="51769" y="7144"/>
                  <a:pt x="48055" y="5156"/>
                </a:cubicBezTo>
                <a:cubicBezTo>
                  <a:pt x="46864" y="4180"/>
                  <a:pt x="45709" y="3180"/>
                  <a:pt x="44483" y="2275"/>
                </a:cubicBezTo>
                <a:cubicBezTo>
                  <a:pt x="43292" y="1406"/>
                  <a:pt x="42030" y="644"/>
                  <a:pt x="4070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2" name="Google Shape;522;p33"/>
          <p:cNvSpPr/>
          <p:nvPr/>
        </p:nvSpPr>
        <p:spPr>
          <a:xfrm flipH="1">
            <a:off x="-147613" y="151905"/>
            <a:ext cx="3741761" cy="647848"/>
          </a:xfrm>
          <a:custGeom>
            <a:avLst/>
            <a:gdLst/>
            <a:ahLst/>
            <a:cxnLst/>
            <a:rect l="l" t="t" r="r" b="b"/>
            <a:pathLst>
              <a:path w="25361" h="4391" extrusionOk="0">
                <a:moveTo>
                  <a:pt x="1" y="0"/>
                </a:moveTo>
                <a:lnTo>
                  <a:pt x="1" y="0"/>
                </a:lnTo>
                <a:cubicBezTo>
                  <a:pt x="1334" y="1084"/>
                  <a:pt x="2691" y="2108"/>
                  <a:pt x="4227" y="2846"/>
                </a:cubicBezTo>
                <a:cubicBezTo>
                  <a:pt x="6647" y="4007"/>
                  <a:pt x="9317" y="4391"/>
                  <a:pt x="12018" y="4391"/>
                </a:cubicBezTo>
                <a:cubicBezTo>
                  <a:pt x="13608" y="4391"/>
                  <a:pt x="15210" y="4257"/>
                  <a:pt x="16776" y="4072"/>
                </a:cubicBezTo>
                <a:cubicBezTo>
                  <a:pt x="19634" y="3739"/>
                  <a:pt x="22503" y="3262"/>
                  <a:pt x="25361" y="3167"/>
                </a:cubicBezTo>
                <a:lnTo>
                  <a:pt x="25361" y="1405"/>
                </a:lnTo>
                <a:cubicBezTo>
                  <a:pt x="23503" y="1786"/>
                  <a:pt x="21277" y="2155"/>
                  <a:pt x="18789" y="2441"/>
                </a:cubicBezTo>
                <a:cubicBezTo>
                  <a:pt x="16106" y="2746"/>
                  <a:pt x="13875" y="3000"/>
                  <a:pt x="11695" y="3000"/>
                </a:cubicBezTo>
                <a:cubicBezTo>
                  <a:pt x="10731" y="3000"/>
                  <a:pt x="9778" y="2951"/>
                  <a:pt x="8799" y="2834"/>
                </a:cubicBezTo>
                <a:cubicBezTo>
                  <a:pt x="6870" y="2608"/>
                  <a:pt x="3715" y="1989"/>
                  <a:pt x="1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3" name="Google Shape;523;p33"/>
          <p:cNvSpPr/>
          <p:nvPr/>
        </p:nvSpPr>
        <p:spPr>
          <a:xfrm>
            <a:off x="10575433" y="-257667"/>
            <a:ext cx="2382400" cy="7233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" name="Google Shape;524;p33"/>
          <p:cNvSpPr>
            <a:spLocks noGrp="1"/>
          </p:cNvSpPr>
          <p:nvPr>
            <p:ph type="title"/>
          </p:nvPr>
        </p:nvSpPr>
        <p:spPr>
          <a:xfrm>
            <a:off x="2289600" y="460800"/>
            <a:ext cx="73968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5" name="Google Shape;525;p33"/>
          <p:cNvSpPr/>
          <p:nvPr/>
        </p:nvSpPr>
        <p:spPr>
          <a:xfrm>
            <a:off x="1499067" y="1660267"/>
            <a:ext cx="9010000" cy="4423600"/>
          </a:xfrm>
          <a:prstGeom prst="roundRect">
            <a:avLst>
              <a:gd name="adj" fmla="val 7825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6" name="Google Shape;526;p33"/>
          <p:cNvSpPr/>
          <p:nvPr/>
        </p:nvSpPr>
        <p:spPr>
          <a:xfrm>
            <a:off x="1422100" y="1575400"/>
            <a:ext cx="9010000" cy="4423600"/>
          </a:xfrm>
          <a:prstGeom prst="roundRect">
            <a:avLst>
              <a:gd name="adj" fmla="val 7825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7" name="Google Shape;527;p33"/>
          <p:cNvSpPr>
            <a:spLocks noGrp="1"/>
          </p:cNvSpPr>
          <p:nvPr>
            <p:ph type="pic" idx="12"/>
          </p:nvPr>
        </p:nvSpPr>
        <p:spPr>
          <a:xfrm>
            <a:off x="1843200" y="1886400"/>
            <a:ext cx="2452800" cy="2500800"/>
          </a:xfrm>
          <a:prstGeom prst="roundRect">
            <a:avLst>
              <a:gd name="adj" fmla="val 9979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28" name="Google Shape;528;p33"/>
          <p:cNvSpPr>
            <a:spLocks noGrp="1"/>
          </p:cNvSpPr>
          <p:nvPr>
            <p:ph type="body" idx="14"/>
          </p:nvPr>
        </p:nvSpPr>
        <p:spPr>
          <a:xfrm>
            <a:off x="1737600" y="4459200"/>
            <a:ext cx="2668800" cy="6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29" name="Google Shape;529;p33"/>
          <p:cNvSpPr>
            <a:spLocks noGrp="1"/>
          </p:cNvSpPr>
          <p:nvPr>
            <p:ph type="body" idx="15"/>
          </p:nvPr>
        </p:nvSpPr>
        <p:spPr>
          <a:xfrm>
            <a:off x="1737600" y="5107016"/>
            <a:ext cx="2668800" cy="6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30" name="Google Shape;530;p33"/>
          <p:cNvSpPr>
            <a:spLocks noGrp="1"/>
          </p:cNvSpPr>
          <p:nvPr>
            <p:ph type="body" idx="13"/>
          </p:nvPr>
        </p:nvSpPr>
        <p:spPr>
          <a:xfrm>
            <a:off x="4718400" y="1972800"/>
            <a:ext cx="5251200" cy="348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ngle user layout - v3">
  <p:cSld name="CUSTOM_20">
    <p:bg>
      <p:bgPr>
        <a:solidFill>
          <a:schemeClr val="accent2"/>
        </a:solidFill>
        <a:effectLst/>
      </p:bgPr>
    </p:bg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34"/>
          <p:cNvSpPr/>
          <p:nvPr/>
        </p:nvSpPr>
        <p:spPr>
          <a:xfrm rot="10800000" flipH="1">
            <a:off x="-53033" y="456067"/>
            <a:ext cx="12429064" cy="7173268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3" name="Google Shape;533;p34"/>
          <p:cNvSpPr/>
          <p:nvPr/>
        </p:nvSpPr>
        <p:spPr>
          <a:xfrm rot="10800000" flipH="1">
            <a:off x="-53033" y="6590992"/>
            <a:ext cx="2206985" cy="1038343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4" name="Google Shape;534;p34"/>
          <p:cNvSpPr/>
          <p:nvPr/>
        </p:nvSpPr>
        <p:spPr>
          <a:xfrm rot="10800000" flipH="1">
            <a:off x="5471319" y="5157217"/>
            <a:ext cx="3547292" cy="631909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5" name="Google Shape;535;p34"/>
          <p:cNvSpPr/>
          <p:nvPr/>
        </p:nvSpPr>
        <p:spPr>
          <a:xfrm rot="10800000" flipH="1">
            <a:off x="10780011" y="6252437"/>
            <a:ext cx="1596248" cy="304529"/>
          </a:xfrm>
          <a:custGeom>
            <a:avLst/>
            <a:gdLst/>
            <a:ahLst/>
            <a:cxnLst/>
            <a:rect l="l" t="t" r="r" b="b"/>
            <a:pathLst>
              <a:path w="9430" h="1799" extrusionOk="0">
                <a:moveTo>
                  <a:pt x="8716" y="0"/>
                </a:moveTo>
                <a:cubicBezTo>
                  <a:pt x="5138" y="0"/>
                  <a:pt x="2134" y="905"/>
                  <a:pt x="0" y="1798"/>
                </a:cubicBezTo>
                <a:cubicBezTo>
                  <a:pt x="2223" y="1441"/>
                  <a:pt x="4476" y="1260"/>
                  <a:pt x="6734" y="1260"/>
                </a:cubicBezTo>
                <a:cubicBezTo>
                  <a:pt x="7632" y="1260"/>
                  <a:pt x="8532" y="1288"/>
                  <a:pt x="9430" y="1346"/>
                </a:cubicBezTo>
                <a:lnTo>
                  <a:pt x="9430" y="12"/>
                </a:lnTo>
                <a:cubicBezTo>
                  <a:pt x="9190" y="4"/>
                  <a:pt x="8952" y="0"/>
                  <a:pt x="871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34"/>
          <p:cNvSpPr/>
          <p:nvPr/>
        </p:nvSpPr>
        <p:spPr>
          <a:xfrm>
            <a:off x="-168267" y="-191933"/>
            <a:ext cx="12786800" cy="729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7" name="Google Shape;537;p34"/>
          <p:cNvSpPr/>
          <p:nvPr/>
        </p:nvSpPr>
        <p:spPr>
          <a:xfrm>
            <a:off x="918100" y="4736767"/>
            <a:ext cx="40296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8" name="Google Shape;538;p34"/>
          <p:cNvSpPr/>
          <p:nvPr/>
        </p:nvSpPr>
        <p:spPr>
          <a:xfrm>
            <a:off x="848167" y="4675567"/>
            <a:ext cx="40296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9" name="Google Shape;539;p34"/>
          <p:cNvSpPr/>
          <p:nvPr/>
        </p:nvSpPr>
        <p:spPr>
          <a:xfrm>
            <a:off x="1064367" y="923467"/>
            <a:ext cx="3597200" cy="35972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0" name="Google Shape;540;p34"/>
          <p:cNvSpPr>
            <a:spLocks noGrp="1"/>
          </p:cNvSpPr>
          <p:nvPr>
            <p:ph type="pic" idx="12"/>
          </p:nvPr>
        </p:nvSpPr>
        <p:spPr>
          <a:xfrm>
            <a:off x="1084800" y="872033"/>
            <a:ext cx="3552000" cy="3552000"/>
          </a:xfrm>
          <a:prstGeom prst="ellipse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41" name="Google Shape;541;p34"/>
          <p:cNvSpPr>
            <a:spLocks noGrp="1"/>
          </p:cNvSpPr>
          <p:nvPr>
            <p:ph type="body" idx="14"/>
          </p:nvPr>
        </p:nvSpPr>
        <p:spPr>
          <a:xfrm>
            <a:off x="1358400" y="4707233"/>
            <a:ext cx="3004800" cy="55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2" name="Google Shape;542;p34"/>
          <p:cNvSpPr>
            <a:spLocks noGrp="1"/>
          </p:cNvSpPr>
          <p:nvPr>
            <p:ph type="body" idx="15"/>
          </p:nvPr>
        </p:nvSpPr>
        <p:spPr>
          <a:xfrm>
            <a:off x="1358400" y="5336361"/>
            <a:ext cx="3004800" cy="551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3" name="Google Shape;543;p34"/>
          <p:cNvSpPr>
            <a:spLocks noGrp="1"/>
          </p:cNvSpPr>
          <p:nvPr>
            <p:ph type="body" idx="13"/>
          </p:nvPr>
        </p:nvSpPr>
        <p:spPr>
          <a:xfrm>
            <a:off x="5164800" y="2312033"/>
            <a:ext cx="5894400" cy="265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44" name="Google Shape;544;p34"/>
          <p:cNvSpPr>
            <a:spLocks noGrp="1"/>
          </p:cNvSpPr>
          <p:nvPr>
            <p:ph type="title"/>
          </p:nvPr>
        </p:nvSpPr>
        <p:spPr>
          <a:xfrm>
            <a:off x="5236800" y="958433"/>
            <a:ext cx="5731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1">
  <p:cSld name="CUSTOM_21">
    <p:bg>
      <p:bgPr>
        <a:solidFill>
          <a:schemeClr val="accent5"/>
        </a:solidFill>
        <a:effectLst/>
      </p:bgPr>
    </p:bg>
    <p:spTree>
      <p:nvGrpSpPr>
        <p:cNvPr id="1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35"/>
          <p:cNvSpPr/>
          <p:nvPr/>
        </p:nvSpPr>
        <p:spPr>
          <a:xfrm flipH="1">
            <a:off x="-1629008" y="-1450100"/>
            <a:ext cx="14005275" cy="8082940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7" name="Google Shape;547;p35"/>
          <p:cNvSpPr/>
          <p:nvPr/>
        </p:nvSpPr>
        <p:spPr>
          <a:xfrm flipH="1">
            <a:off x="10038000" y="-1486833"/>
            <a:ext cx="2486868" cy="1170020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8" name="Google Shape;548;p35"/>
          <p:cNvSpPr/>
          <p:nvPr/>
        </p:nvSpPr>
        <p:spPr>
          <a:xfrm flipH="1">
            <a:off x="2154173" y="623479"/>
            <a:ext cx="3997148" cy="712045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9" name="Google Shape;549;p35"/>
          <p:cNvSpPr/>
          <p:nvPr/>
        </p:nvSpPr>
        <p:spPr>
          <a:xfrm flipH="1">
            <a:off x="-1629295" y="-241736"/>
            <a:ext cx="1798679" cy="343147"/>
          </a:xfrm>
          <a:custGeom>
            <a:avLst/>
            <a:gdLst/>
            <a:ahLst/>
            <a:cxnLst/>
            <a:rect l="l" t="t" r="r" b="b"/>
            <a:pathLst>
              <a:path w="9430" h="1799" extrusionOk="0">
                <a:moveTo>
                  <a:pt x="8716" y="0"/>
                </a:moveTo>
                <a:cubicBezTo>
                  <a:pt x="5138" y="0"/>
                  <a:pt x="2134" y="905"/>
                  <a:pt x="0" y="1798"/>
                </a:cubicBezTo>
                <a:cubicBezTo>
                  <a:pt x="2223" y="1441"/>
                  <a:pt x="4476" y="1260"/>
                  <a:pt x="6734" y="1260"/>
                </a:cubicBezTo>
                <a:cubicBezTo>
                  <a:pt x="7632" y="1260"/>
                  <a:pt x="8532" y="1288"/>
                  <a:pt x="9430" y="1346"/>
                </a:cubicBezTo>
                <a:lnTo>
                  <a:pt x="9430" y="12"/>
                </a:lnTo>
                <a:cubicBezTo>
                  <a:pt x="9190" y="4"/>
                  <a:pt x="8952" y="0"/>
                  <a:pt x="8716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0" name="Google Shape;550;p35"/>
          <p:cNvSpPr/>
          <p:nvPr/>
        </p:nvSpPr>
        <p:spPr>
          <a:xfrm>
            <a:off x="-1981567" y="5980700"/>
            <a:ext cx="14578000" cy="1243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1" name="Google Shape;551;p35"/>
          <p:cNvSpPr/>
          <p:nvPr/>
        </p:nvSpPr>
        <p:spPr>
          <a:xfrm>
            <a:off x="494491" y="2279029"/>
            <a:ext cx="4079200" cy="40792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2" name="Google Shape;552;p35"/>
          <p:cNvSpPr>
            <a:spLocks noGrp="1"/>
          </p:cNvSpPr>
          <p:nvPr>
            <p:ph type="pic" idx="12"/>
          </p:nvPr>
        </p:nvSpPr>
        <p:spPr>
          <a:xfrm>
            <a:off x="408000" y="2184000"/>
            <a:ext cx="4080000" cy="40800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53" name="Google Shape;553;p35"/>
          <p:cNvSpPr>
            <a:spLocks noGrp="1"/>
          </p:cNvSpPr>
          <p:nvPr>
            <p:ph type="title"/>
          </p:nvPr>
        </p:nvSpPr>
        <p:spPr>
          <a:xfrm>
            <a:off x="7425967" y="888867"/>
            <a:ext cx="404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54" name="Google Shape;554;p35"/>
          <p:cNvSpPr txBox="1"/>
          <p:nvPr/>
        </p:nvSpPr>
        <p:spPr>
          <a:xfrm>
            <a:off x="7532069" y="1984667"/>
            <a:ext cx="3934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b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+mn-lt"/>
                <a:ea typeface="Aptos"/>
                <a:cs typeface="Aptos"/>
                <a:sym typeface="Aptos"/>
              </a:rPr>
              <a:t>Number</a:t>
            </a:r>
            <a:endParaRPr sz="2000" b="1">
              <a:solidFill>
                <a:srgbClr val="000000"/>
              </a:solidFill>
              <a:latin typeface="+mn-lt"/>
              <a:ea typeface="Aptos"/>
              <a:cs typeface="Aptos"/>
              <a:sym typeface="Aptos"/>
            </a:endParaRPr>
          </a:p>
        </p:txBody>
      </p:sp>
      <p:sp>
        <p:nvSpPr>
          <p:cNvPr id="555" name="Google Shape;555;p35"/>
          <p:cNvSpPr txBox="1"/>
          <p:nvPr/>
        </p:nvSpPr>
        <p:spPr>
          <a:xfrm>
            <a:off x="7532071" y="3558033"/>
            <a:ext cx="3934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b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+mn-lt"/>
                <a:ea typeface="Aptos"/>
                <a:cs typeface="Aptos"/>
                <a:sym typeface="Aptos"/>
              </a:rPr>
              <a:t>Email</a:t>
            </a:r>
            <a:endParaRPr sz="2000" b="1">
              <a:solidFill>
                <a:srgbClr val="000000"/>
              </a:solidFill>
              <a:latin typeface="+mn-lt"/>
              <a:ea typeface="Aptos"/>
              <a:cs typeface="Aptos"/>
              <a:sym typeface="Aptos"/>
            </a:endParaRPr>
          </a:p>
        </p:txBody>
      </p:sp>
      <p:sp>
        <p:nvSpPr>
          <p:cNvPr id="556" name="Google Shape;556;p35"/>
          <p:cNvSpPr txBox="1"/>
          <p:nvPr/>
        </p:nvSpPr>
        <p:spPr>
          <a:xfrm>
            <a:off x="7532069" y="5151533"/>
            <a:ext cx="3934400" cy="6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0" bIns="91425" anchor="b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+mn-lt"/>
                <a:ea typeface="Aptos"/>
                <a:cs typeface="Aptos"/>
                <a:sym typeface="Aptos"/>
              </a:rPr>
              <a:t>Site Link</a:t>
            </a:r>
            <a:endParaRPr sz="2000" b="1">
              <a:solidFill>
                <a:srgbClr val="000000"/>
              </a:solidFill>
              <a:latin typeface="+mn-lt"/>
              <a:ea typeface="Aptos"/>
              <a:cs typeface="Aptos"/>
              <a:sym typeface="Aptos"/>
            </a:endParaRPr>
          </a:p>
        </p:txBody>
      </p:sp>
      <p:sp>
        <p:nvSpPr>
          <p:cNvPr id="557" name="Google Shape;557;p35"/>
          <p:cNvSpPr>
            <a:spLocks noGrp="1"/>
          </p:cNvSpPr>
          <p:nvPr>
            <p:ph type="body" idx="13"/>
          </p:nvPr>
        </p:nvSpPr>
        <p:spPr>
          <a:xfrm>
            <a:off x="7531567" y="2597667"/>
            <a:ext cx="3936000" cy="66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8" name="Google Shape;558;p35"/>
          <p:cNvSpPr>
            <a:spLocks noGrp="1"/>
          </p:cNvSpPr>
          <p:nvPr>
            <p:ph type="body" idx="14"/>
          </p:nvPr>
        </p:nvSpPr>
        <p:spPr>
          <a:xfrm>
            <a:off x="7531567" y="4167267"/>
            <a:ext cx="3936000" cy="66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59" name="Google Shape;559;p35"/>
          <p:cNvSpPr>
            <a:spLocks noGrp="1"/>
          </p:cNvSpPr>
          <p:nvPr>
            <p:ph type="body" idx="15"/>
          </p:nvPr>
        </p:nvSpPr>
        <p:spPr>
          <a:xfrm>
            <a:off x="7531567" y="5760867"/>
            <a:ext cx="3936000" cy="662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act us slide - v2">
  <p:cSld name="CUSTOM_22">
    <p:bg>
      <p:bgPr>
        <a:solidFill>
          <a:schemeClr val="accent1"/>
        </a:solidFill>
        <a:effectLst/>
      </p:bgPr>
    </p:bg>
    <p:spTree>
      <p:nvGrpSpPr>
        <p:cNvPr id="1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36"/>
          <p:cNvSpPr/>
          <p:nvPr/>
        </p:nvSpPr>
        <p:spPr>
          <a:xfrm>
            <a:off x="5090167" y="518633"/>
            <a:ext cx="6727200" cy="5902400"/>
          </a:xfrm>
          <a:prstGeom prst="roundRect">
            <a:avLst>
              <a:gd name="adj" fmla="val 8846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2" name="Google Shape;562;p36"/>
          <p:cNvSpPr/>
          <p:nvPr/>
        </p:nvSpPr>
        <p:spPr>
          <a:xfrm>
            <a:off x="5035567" y="436967"/>
            <a:ext cx="6727200" cy="5902400"/>
          </a:xfrm>
          <a:prstGeom prst="roundRect">
            <a:avLst>
              <a:gd name="adj" fmla="val 8846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3" name="Google Shape;563;p36"/>
          <p:cNvSpPr txBox="1"/>
          <p:nvPr/>
        </p:nvSpPr>
        <p:spPr>
          <a:xfrm>
            <a:off x="5767167" y="907133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+mn-lt"/>
                <a:ea typeface="Aptos"/>
                <a:cs typeface="Aptos"/>
                <a:sym typeface="Aptos"/>
              </a:rPr>
              <a:t>Number</a:t>
            </a:r>
            <a:endParaRPr sz="2000" b="1">
              <a:solidFill>
                <a:srgbClr val="000000"/>
              </a:solidFill>
              <a:latin typeface="+mn-lt"/>
              <a:ea typeface="Aptos"/>
              <a:cs typeface="Aptos"/>
              <a:sym typeface="Aptos"/>
            </a:endParaRPr>
          </a:p>
        </p:txBody>
      </p:sp>
      <p:sp>
        <p:nvSpPr>
          <p:cNvPr id="564" name="Google Shape;564;p36"/>
          <p:cNvSpPr txBox="1"/>
          <p:nvPr/>
        </p:nvSpPr>
        <p:spPr>
          <a:xfrm>
            <a:off x="5767167" y="2063360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+mn-lt"/>
                <a:ea typeface="Aptos"/>
                <a:cs typeface="Aptos"/>
                <a:sym typeface="Aptos"/>
              </a:rPr>
              <a:t>Email</a:t>
            </a:r>
            <a:endParaRPr sz="2000" b="1">
              <a:solidFill>
                <a:srgbClr val="000000"/>
              </a:solidFill>
              <a:latin typeface="+mn-lt"/>
              <a:ea typeface="Aptos"/>
              <a:cs typeface="Aptos"/>
              <a:sym typeface="Aptos"/>
            </a:endParaRPr>
          </a:p>
        </p:txBody>
      </p:sp>
      <p:sp>
        <p:nvSpPr>
          <p:cNvPr id="565" name="Google Shape;565;p36"/>
          <p:cNvSpPr txBox="1"/>
          <p:nvPr/>
        </p:nvSpPr>
        <p:spPr>
          <a:xfrm>
            <a:off x="5767167" y="3219585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+mn-lt"/>
                <a:ea typeface="Aptos"/>
                <a:cs typeface="Aptos"/>
                <a:sym typeface="Aptos"/>
              </a:rPr>
              <a:t>Site Link</a:t>
            </a:r>
            <a:endParaRPr sz="2000" b="1">
              <a:solidFill>
                <a:srgbClr val="000000"/>
              </a:solidFill>
              <a:latin typeface="+mn-lt"/>
              <a:ea typeface="Aptos"/>
              <a:cs typeface="Aptos"/>
              <a:sym typeface="Aptos"/>
            </a:endParaRPr>
          </a:p>
        </p:txBody>
      </p:sp>
      <p:sp>
        <p:nvSpPr>
          <p:cNvPr id="566" name="Google Shape;566;p36"/>
          <p:cNvSpPr txBox="1"/>
          <p:nvPr/>
        </p:nvSpPr>
        <p:spPr>
          <a:xfrm>
            <a:off x="5767167" y="4375812"/>
            <a:ext cx="5264000" cy="3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+mn-lt"/>
                <a:ea typeface="Aptos"/>
                <a:cs typeface="Aptos"/>
                <a:sym typeface="Aptos"/>
              </a:rPr>
              <a:t>Address</a:t>
            </a:r>
            <a:endParaRPr sz="2000" b="1">
              <a:solidFill>
                <a:srgbClr val="000000"/>
              </a:solidFill>
              <a:latin typeface="+mn-lt"/>
              <a:ea typeface="Aptos"/>
              <a:cs typeface="Aptos"/>
              <a:sym typeface="Aptos"/>
            </a:endParaRPr>
          </a:p>
        </p:txBody>
      </p:sp>
      <p:sp>
        <p:nvSpPr>
          <p:cNvPr id="567" name="Google Shape;567;p36"/>
          <p:cNvSpPr>
            <a:spLocks noGrp="1"/>
          </p:cNvSpPr>
          <p:nvPr>
            <p:ph type="body" idx="13"/>
          </p:nvPr>
        </p:nvSpPr>
        <p:spPr>
          <a:xfrm>
            <a:off x="5764800" y="1334400"/>
            <a:ext cx="5265600" cy="5088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8" name="Google Shape;568;p36"/>
          <p:cNvSpPr>
            <a:spLocks noGrp="1"/>
          </p:cNvSpPr>
          <p:nvPr>
            <p:ph type="body" idx="14"/>
          </p:nvPr>
        </p:nvSpPr>
        <p:spPr>
          <a:xfrm>
            <a:off x="5764800" y="2491200"/>
            <a:ext cx="5265600" cy="5088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69" name="Google Shape;569;p36"/>
          <p:cNvSpPr>
            <a:spLocks noGrp="1"/>
          </p:cNvSpPr>
          <p:nvPr>
            <p:ph type="body" idx="15"/>
          </p:nvPr>
        </p:nvSpPr>
        <p:spPr>
          <a:xfrm>
            <a:off x="5764800" y="3648000"/>
            <a:ext cx="5265600" cy="5088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0" name="Google Shape;570;p36"/>
          <p:cNvSpPr>
            <a:spLocks noGrp="1"/>
          </p:cNvSpPr>
          <p:nvPr>
            <p:ph type="body" idx="16"/>
          </p:nvPr>
        </p:nvSpPr>
        <p:spPr>
          <a:xfrm>
            <a:off x="5764800" y="4800000"/>
            <a:ext cx="5265600" cy="10992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71" name="Google Shape;571;p36"/>
          <p:cNvSpPr/>
          <p:nvPr/>
        </p:nvSpPr>
        <p:spPr>
          <a:xfrm>
            <a:off x="466485" y="2355541"/>
            <a:ext cx="4343200" cy="4066800"/>
          </a:xfrm>
          <a:prstGeom prst="roundRect">
            <a:avLst>
              <a:gd name="adj" fmla="val 5397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2" name="Google Shape;572;p36"/>
          <p:cNvSpPr>
            <a:spLocks noGrp="1"/>
          </p:cNvSpPr>
          <p:nvPr>
            <p:ph type="pic" idx="12"/>
          </p:nvPr>
        </p:nvSpPr>
        <p:spPr>
          <a:xfrm>
            <a:off x="374400" y="2260800"/>
            <a:ext cx="4344000" cy="4067600"/>
          </a:xfrm>
          <a:prstGeom prst="roundRect">
            <a:avLst>
              <a:gd name="adj" fmla="val 6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73" name="Google Shape;573;p36"/>
          <p:cNvSpPr>
            <a:spLocks noGrp="1"/>
          </p:cNvSpPr>
          <p:nvPr>
            <p:ph type="title"/>
          </p:nvPr>
        </p:nvSpPr>
        <p:spPr>
          <a:xfrm>
            <a:off x="508800" y="604800"/>
            <a:ext cx="4161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_1">
    <p:spTree>
      <p:nvGrpSpPr>
        <p:cNvPr id="1" name="Shape 5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Google Shape;575;p37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76" name="Google Shape;576;p37"/>
          <p:cNvSpPr/>
          <p:nvPr/>
        </p:nvSpPr>
        <p:spPr>
          <a:xfrm>
            <a:off x="-104467" y="5694160"/>
            <a:ext cx="12652341" cy="1260667"/>
          </a:xfrm>
          <a:custGeom>
            <a:avLst/>
            <a:gdLst/>
            <a:ahLst/>
            <a:cxnLst/>
            <a:rect l="l" t="t" r="r" b="b"/>
            <a:pathLst>
              <a:path w="73415" h="7315" extrusionOk="0">
                <a:moveTo>
                  <a:pt x="4985" y="1"/>
                </a:moveTo>
                <a:cubicBezTo>
                  <a:pt x="3582" y="1"/>
                  <a:pt x="1904" y="103"/>
                  <a:pt x="0" y="421"/>
                </a:cubicBezTo>
                <a:lnTo>
                  <a:pt x="0" y="7315"/>
                </a:lnTo>
                <a:lnTo>
                  <a:pt x="73414" y="7315"/>
                </a:lnTo>
                <a:lnTo>
                  <a:pt x="73414" y="3255"/>
                </a:lnTo>
                <a:cubicBezTo>
                  <a:pt x="69247" y="1850"/>
                  <a:pt x="65651" y="1290"/>
                  <a:pt x="63056" y="1064"/>
                </a:cubicBezTo>
                <a:cubicBezTo>
                  <a:pt x="61591" y="931"/>
                  <a:pt x="60182" y="875"/>
                  <a:pt x="58844" y="875"/>
                </a:cubicBezTo>
                <a:cubicBezTo>
                  <a:pt x="54225" y="875"/>
                  <a:pt x="50468" y="1539"/>
                  <a:pt x="48280" y="1945"/>
                </a:cubicBezTo>
                <a:cubicBezTo>
                  <a:pt x="47589" y="2064"/>
                  <a:pt x="47947" y="2017"/>
                  <a:pt x="44803" y="2648"/>
                </a:cubicBezTo>
                <a:cubicBezTo>
                  <a:pt x="38648" y="3874"/>
                  <a:pt x="35540" y="4493"/>
                  <a:pt x="34171" y="4588"/>
                </a:cubicBezTo>
                <a:cubicBezTo>
                  <a:pt x="33514" y="4631"/>
                  <a:pt x="32883" y="4651"/>
                  <a:pt x="32272" y="4651"/>
                </a:cubicBezTo>
                <a:cubicBezTo>
                  <a:pt x="29666" y="4651"/>
                  <a:pt x="27431" y="4298"/>
                  <a:pt x="25087" y="3922"/>
                </a:cubicBezTo>
                <a:cubicBezTo>
                  <a:pt x="24491" y="3826"/>
                  <a:pt x="23586" y="3684"/>
                  <a:pt x="18205" y="2421"/>
                </a:cubicBezTo>
                <a:cubicBezTo>
                  <a:pt x="10382" y="600"/>
                  <a:pt x="9466" y="266"/>
                  <a:pt x="7227" y="88"/>
                </a:cubicBezTo>
                <a:cubicBezTo>
                  <a:pt x="6588" y="38"/>
                  <a:pt x="5837" y="1"/>
                  <a:pt x="4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7" name="Google Shape;577;p37"/>
          <p:cNvSpPr/>
          <p:nvPr/>
        </p:nvSpPr>
        <p:spPr>
          <a:xfrm>
            <a:off x="-104467" y="-47133"/>
            <a:ext cx="12652341" cy="1504184"/>
          </a:xfrm>
          <a:custGeom>
            <a:avLst/>
            <a:gdLst/>
            <a:ahLst/>
            <a:cxnLst/>
            <a:rect l="l" t="t" r="r" b="b"/>
            <a:pathLst>
              <a:path w="73415" h="8728" extrusionOk="0">
                <a:moveTo>
                  <a:pt x="73414" y="1"/>
                </a:moveTo>
                <a:cubicBezTo>
                  <a:pt x="48947" y="72"/>
                  <a:pt x="24467" y="144"/>
                  <a:pt x="0" y="215"/>
                </a:cubicBezTo>
                <a:lnTo>
                  <a:pt x="0" y="8728"/>
                </a:lnTo>
                <a:cubicBezTo>
                  <a:pt x="1941" y="7942"/>
                  <a:pt x="4525" y="7013"/>
                  <a:pt x="7620" y="6216"/>
                </a:cubicBezTo>
                <a:cubicBezTo>
                  <a:pt x="10287" y="5525"/>
                  <a:pt x="14335" y="4501"/>
                  <a:pt x="19705" y="4358"/>
                </a:cubicBezTo>
                <a:cubicBezTo>
                  <a:pt x="20134" y="4347"/>
                  <a:pt x="20556" y="4342"/>
                  <a:pt x="20969" y="4342"/>
                </a:cubicBezTo>
                <a:cubicBezTo>
                  <a:pt x="23131" y="4342"/>
                  <a:pt x="25059" y="4488"/>
                  <a:pt x="26658" y="4668"/>
                </a:cubicBezTo>
                <a:cubicBezTo>
                  <a:pt x="28063" y="4835"/>
                  <a:pt x="29218" y="5013"/>
                  <a:pt x="30063" y="5156"/>
                </a:cubicBezTo>
                <a:cubicBezTo>
                  <a:pt x="31361" y="5370"/>
                  <a:pt x="32099" y="5525"/>
                  <a:pt x="32730" y="5680"/>
                </a:cubicBezTo>
                <a:cubicBezTo>
                  <a:pt x="33516" y="5870"/>
                  <a:pt x="34159" y="6037"/>
                  <a:pt x="35588" y="6251"/>
                </a:cubicBezTo>
                <a:cubicBezTo>
                  <a:pt x="36397" y="6382"/>
                  <a:pt x="39266" y="6809"/>
                  <a:pt x="43053" y="6809"/>
                </a:cubicBezTo>
                <a:cubicBezTo>
                  <a:pt x="44116" y="6809"/>
                  <a:pt x="45252" y="6775"/>
                  <a:pt x="46435" y="6692"/>
                </a:cubicBezTo>
                <a:cubicBezTo>
                  <a:pt x="51661" y="6335"/>
                  <a:pt x="52566" y="5370"/>
                  <a:pt x="58865" y="4311"/>
                </a:cubicBezTo>
                <a:cubicBezTo>
                  <a:pt x="60817" y="3989"/>
                  <a:pt x="63318" y="3644"/>
                  <a:pt x="66282" y="3442"/>
                </a:cubicBezTo>
                <a:cubicBezTo>
                  <a:pt x="67342" y="3549"/>
                  <a:pt x="68437" y="3715"/>
                  <a:pt x="69628" y="3965"/>
                </a:cubicBezTo>
                <a:cubicBezTo>
                  <a:pt x="70688" y="4180"/>
                  <a:pt x="71973" y="4501"/>
                  <a:pt x="73414" y="4966"/>
                </a:cubicBezTo>
                <a:lnTo>
                  <a:pt x="7341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8" name="Google Shape;578;p37"/>
          <p:cNvSpPr/>
          <p:nvPr/>
        </p:nvSpPr>
        <p:spPr>
          <a:xfrm>
            <a:off x="7101719" y="1446983"/>
            <a:ext cx="4001600" cy="40016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9" name="Google Shape;579;p37"/>
          <p:cNvSpPr>
            <a:spLocks noGrp="1"/>
          </p:cNvSpPr>
          <p:nvPr>
            <p:ph type="pic" idx="12"/>
          </p:nvPr>
        </p:nvSpPr>
        <p:spPr>
          <a:xfrm>
            <a:off x="6964800" y="1411200"/>
            <a:ext cx="4003200" cy="4003200"/>
          </a:xfrm>
          <a:prstGeom prst="ellipse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580" name="Google Shape;580;p37"/>
          <p:cNvSpPr>
            <a:spLocks noGrp="1"/>
          </p:cNvSpPr>
          <p:nvPr>
            <p:ph type="title"/>
          </p:nvPr>
        </p:nvSpPr>
        <p:spPr>
          <a:xfrm>
            <a:off x="538533" y="1429367"/>
            <a:ext cx="5198400" cy="403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v2">
  <p:cSld name="TITLE_1_1">
    <p:spTree>
      <p:nvGrpSpPr>
        <p:cNvPr id="1" name="Shape 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38"/>
          <p:cNvSpPr>
            <a:spLocks noGrp="1"/>
          </p:cNvSpPr>
          <p:nvPr>
            <p:ph type="sldNum" idx="10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83" name="Google Shape;583;p38"/>
          <p:cNvSpPr/>
          <p:nvPr/>
        </p:nvSpPr>
        <p:spPr>
          <a:xfrm>
            <a:off x="-104467" y="5694160"/>
            <a:ext cx="12652341" cy="1260667"/>
          </a:xfrm>
          <a:custGeom>
            <a:avLst/>
            <a:gdLst/>
            <a:ahLst/>
            <a:cxnLst/>
            <a:rect l="l" t="t" r="r" b="b"/>
            <a:pathLst>
              <a:path w="73415" h="7315" extrusionOk="0">
                <a:moveTo>
                  <a:pt x="4985" y="1"/>
                </a:moveTo>
                <a:cubicBezTo>
                  <a:pt x="3582" y="1"/>
                  <a:pt x="1904" y="103"/>
                  <a:pt x="0" y="421"/>
                </a:cubicBezTo>
                <a:lnTo>
                  <a:pt x="0" y="7315"/>
                </a:lnTo>
                <a:lnTo>
                  <a:pt x="73414" y="7315"/>
                </a:lnTo>
                <a:lnTo>
                  <a:pt x="73414" y="3255"/>
                </a:lnTo>
                <a:cubicBezTo>
                  <a:pt x="69247" y="1850"/>
                  <a:pt x="65651" y="1290"/>
                  <a:pt x="63056" y="1064"/>
                </a:cubicBezTo>
                <a:cubicBezTo>
                  <a:pt x="61591" y="931"/>
                  <a:pt x="60182" y="875"/>
                  <a:pt x="58844" y="875"/>
                </a:cubicBezTo>
                <a:cubicBezTo>
                  <a:pt x="54225" y="875"/>
                  <a:pt x="50468" y="1539"/>
                  <a:pt x="48280" y="1945"/>
                </a:cubicBezTo>
                <a:cubicBezTo>
                  <a:pt x="47589" y="2064"/>
                  <a:pt x="47947" y="2017"/>
                  <a:pt x="44803" y="2648"/>
                </a:cubicBezTo>
                <a:cubicBezTo>
                  <a:pt x="38648" y="3874"/>
                  <a:pt x="35540" y="4493"/>
                  <a:pt x="34171" y="4588"/>
                </a:cubicBezTo>
                <a:cubicBezTo>
                  <a:pt x="33514" y="4631"/>
                  <a:pt x="32883" y="4651"/>
                  <a:pt x="32272" y="4651"/>
                </a:cubicBezTo>
                <a:cubicBezTo>
                  <a:pt x="29666" y="4651"/>
                  <a:pt x="27431" y="4298"/>
                  <a:pt x="25087" y="3922"/>
                </a:cubicBezTo>
                <a:cubicBezTo>
                  <a:pt x="24491" y="3826"/>
                  <a:pt x="23586" y="3684"/>
                  <a:pt x="18205" y="2421"/>
                </a:cubicBezTo>
                <a:cubicBezTo>
                  <a:pt x="10382" y="600"/>
                  <a:pt x="9466" y="266"/>
                  <a:pt x="7227" y="88"/>
                </a:cubicBezTo>
                <a:cubicBezTo>
                  <a:pt x="6588" y="38"/>
                  <a:pt x="5837" y="1"/>
                  <a:pt x="4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4" name="Google Shape;584;p38"/>
          <p:cNvSpPr/>
          <p:nvPr/>
        </p:nvSpPr>
        <p:spPr>
          <a:xfrm>
            <a:off x="-104467" y="-47133"/>
            <a:ext cx="12652341" cy="1504184"/>
          </a:xfrm>
          <a:custGeom>
            <a:avLst/>
            <a:gdLst/>
            <a:ahLst/>
            <a:cxnLst/>
            <a:rect l="l" t="t" r="r" b="b"/>
            <a:pathLst>
              <a:path w="73415" h="8728" extrusionOk="0">
                <a:moveTo>
                  <a:pt x="73414" y="1"/>
                </a:moveTo>
                <a:cubicBezTo>
                  <a:pt x="48947" y="72"/>
                  <a:pt x="24467" y="144"/>
                  <a:pt x="0" y="215"/>
                </a:cubicBezTo>
                <a:lnTo>
                  <a:pt x="0" y="8728"/>
                </a:lnTo>
                <a:cubicBezTo>
                  <a:pt x="1941" y="7942"/>
                  <a:pt x="4525" y="7013"/>
                  <a:pt x="7620" y="6216"/>
                </a:cubicBezTo>
                <a:cubicBezTo>
                  <a:pt x="10287" y="5525"/>
                  <a:pt x="14335" y="4501"/>
                  <a:pt x="19705" y="4358"/>
                </a:cubicBezTo>
                <a:cubicBezTo>
                  <a:pt x="20134" y="4347"/>
                  <a:pt x="20556" y="4342"/>
                  <a:pt x="20969" y="4342"/>
                </a:cubicBezTo>
                <a:cubicBezTo>
                  <a:pt x="23131" y="4342"/>
                  <a:pt x="25059" y="4488"/>
                  <a:pt x="26658" y="4668"/>
                </a:cubicBezTo>
                <a:cubicBezTo>
                  <a:pt x="28063" y="4835"/>
                  <a:pt x="29218" y="5013"/>
                  <a:pt x="30063" y="5156"/>
                </a:cubicBezTo>
                <a:cubicBezTo>
                  <a:pt x="31361" y="5370"/>
                  <a:pt x="32099" y="5525"/>
                  <a:pt x="32730" y="5680"/>
                </a:cubicBezTo>
                <a:cubicBezTo>
                  <a:pt x="33516" y="5870"/>
                  <a:pt x="34159" y="6037"/>
                  <a:pt x="35588" y="6251"/>
                </a:cubicBezTo>
                <a:cubicBezTo>
                  <a:pt x="36397" y="6382"/>
                  <a:pt x="39266" y="6809"/>
                  <a:pt x="43053" y="6809"/>
                </a:cubicBezTo>
                <a:cubicBezTo>
                  <a:pt x="44116" y="6809"/>
                  <a:pt x="45252" y="6775"/>
                  <a:pt x="46435" y="6692"/>
                </a:cubicBezTo>
                <a:cubicBezTo>
                  <a:pt x="51661" y="6335"/>
                  <a:pt x="52566" y="5370"/>
                  <a:pt x="58865" y="4311"/>
                </a:cubicBezTo>
                <a:cubicBezTo>
                  <a:pt x="60817" y="3989"/>
                  <a:pt x="63318" y="3644"/>
                  <a:pt x="66282" y="3442"/>
                </a:cubicBezTo>
                <a:cubicBezTo>
                  <a:pt x="67342" y="3549"/>
                  <a:pt x="68437" y="3715"/>
                  <a:pt x="69628" y="3965"/>
                </a:cubicBezTo>
                <a:cubicBezTo>
                  <a:pt x="70688" y="4180"/>
                  <a:pt x="71973" y="4501"/>
                  <a:pt x="73414" y="4966"/>
                </a:cubicBezTo>
                <a:lnTo>
                  <a:pt x="7341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5" name="Google Shape;585;p38"/>
          <p:cNvSpPr/>
          <p:nvPr/>
        </p:nvSpPr>
        <p:spPr>
          <a:xfrm>
            <a:off x="7101719" y="1446983"/>
            <a:ext cx="4001600" cy="40016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6" name="Google Shape;586;p38"/>
          <p:cNvSpPr>
            <a:spLocks noGrp="1"/>
          </p:cNvSpPr>
          <p:nvPr>
            <p:ph type="pic" idx="12"/>
          </p:nvPr>
        </p:nvSpPr>
        <p:spPr>
          <a:xfrm>
            <a:off x="6964800" y="1411200"/>
            <a:ext cx="4003200" cy="4003200"/>
          </a:xfrm>
          <a:prstGeom prst="ellipse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87" name="Google Shape;587;p38"/>
          <p:cNvSpPr>
            <a:spLocks noGrp="1"/>
          </p:cNvSpPr>
          <p:nvPr>
            <p:ph type="title"/>
          </p:nvPr>
        </p:nvSpPr>
        <p:spPr>
          <a:xfrm>
            <a:off x="538533" y="1429367"/>
            <a:ext cx="5198400" cy="311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rm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88" name="Google Shape;588;p38"/>
          <p:cNvSpPr>
            <a:spLocks noGrp="1"/>
          </p:cNvSpPr>
          <p:nvPr>
            <p:ph type="body" idx="13"/>
          </p:nvPr>
        </p:nvSpPr>
        <p:spPr>
          <a:xfrm>
            <a:off x="538533" y="4808367"/>
            <a:ext cx="5198400" cy="5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1">
  <p:cSld name="CUSTOM_22_1">
    <p:bg>
      <p:bgPr>
        <a:solidFill>
          <a:schemeClr val="accent5"/>
        </a:solidFill>
        <a:effectLst/>
      </p:bgPr>
    </p:bg>
    <p:spTree>
      <p:nvGrpSpPr>
        <p:cNvPr id="1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p39"/>
          <p:cNvSpPr/>
          <p:nvPr/>
        </p:nvSpPr>
        <p:spPr>
          <a:xfrm rot="-5400000">
            <a:off x="-2593331" y="133881"/>
            <a:ext cx="8659617" cy="4997825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1" name="Google Shape;591;p39"/>
          <p:cNvSpPr/>
          <p:nvPr/>
        </p:nvSpPr>
        <p:spPr>
          <a:xfrm rot="-5400000">
            <a:off x="-495915" y="1657751"/>
            <a:ext cx="2471481" cy="440271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2" name="Google Shape;592;p39"/>
          <p:cNvSpPr/>
          <p:nvPr/>
        </p:nvSpPr>
        <p:spPr>
          <a:xfrm>
            <a:off x="3640667" y="-471700"/>
            <a:ext cx="8962400" cy="7596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grpSp>
        <p:nvGrpSpPr>
          <p:cNvPr id="593" name="Google Shape;593;p39"/>
          <p:cNvGrpSpPr/>
          <p:nvPr/>
        </p:nvGrpSpPr>
        <p:grpSpPr>
          <a:xfrm>
            <a:off x="5598983" y="751848"/>
            <a:ext cx="1017664" cy="948699"/>
            <a:chOff x="5657280" y="817200"/>
            <a:chExt cx="877448" cy="817984"/>
          </a:xfrm>
        </p:grpSpPr>
        <p:sp>
          <p:nvSpPr>
            <p:cNvPr id="594" name="Google Shape;594;p39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39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6" name="Google Shape;596;p39"/>
          <p:cNvSpPr>
            <a:spLocks noGrp="1"/>
          </p:cNvSpPr>
          <p:nvPr>
            <p:ph type="body" idx="13"/>
          </p:nvPr>
        </p:nvSpPr>
        <p:spPr>
          <a:xfrm>
            <a:off x="6938500" y="913000"/>
            <a:ext cx="47332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597" name="Google Shape;597;p39"/>
          <p:cNvGrpSpPr/>
          <p:nvPr/>
        </p:nvGrpSpPr>
        <p:grpSpPr>
          <a:xfrm>
            <a:off x="5598983" y="2236548"/>
            <a:ext cx="1017664" cy="948699"/>
            <a:chOff x="5657280" y="817200"/>
            <a:chExt cx="877448" cy="817984"/>
          </a:xfrm>
        </p:grpSpPr>
        <p:sp>
          <p:nvSpPr>
            <p:cNvPr id="598" name="Google Shape;598;p39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39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0" name="Google Shape;600;p39"/>
          <p:cNvSpPr>
            <a:spLocks noGrp="1"/>
          </p:cNvSpPr>
          <p:nvPr>
            <p:ph type="body" idx="14"/>
          </p:nvPr>
        </p:nvSpPr>
        <p:spPr>
          <a:xfrm>
            <a:off x="6938500" y="2397700"/>
            <a:ext cx="47332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01" name="Google Shape;601;p39"/>
          <p:cNvGrpSpPr/>
          <p:nvPr/>
        </p:nvGrpSpPr>
        <p:grpSpPr>
          <a:xfrm>
            <a:off x="5598983" y="3721248"/>
            <a:ext cx="1017664" cy="948699"/>
            <a:chOff x="5657280" y="817200"/>
            <a:chExt cx="877448" cy="817984"/>
          </a:xfrm>
        </p:grpSpPr>
        <p:sp>
          <p:nvSpPr>
            <p:cNvPr id="602" name="Google Shape;602;p39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39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4" name="Google Shape;604;p39"/>
          <p:cNvSpPr>
            <a:spLocks noGrp="1"/>
          </p:cNvSpPr>
          <p:nvPr>
            <p:ph type="body" idx="15"/>
          </p:nvPr>
        </p:nvSpPr>
        <p:spPr>
          <a:xfrm>
            <a:off x="6938500" y="3882400"/>
            <a:ext cx="47332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05" name="Google Shape;605;p39"/>
          <p:cNvGrpSpPr/>
          <p:nvPr/>
        </p:nvGrpSpPr>
        <p:grpSpPr>
          <a:xfrm>
            <a:off x="5598983" y="5205915"/>
            <a:ext cx="1017664" cy="948699"/>
            <a:chOff x="5657280" y="817200"/>
            <a:chExt cx="877448" cy="817984"/>
          </a:xfrm>
        </p:grpSpPr>
        <p:sp>
          <p:nvSpPr>
            <p:cNvPr id="606" name="Google Shape;606;p39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39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8" name="Google Shape;608;p39"/>
          <p:cNvSpPr>
            <a:spLocks noGrp="1"/>
          </p:cNvSpPr>
          <p:nvPr>
            <p:ph type="body" idx="16"/>
          </p:nvPr>
        </p:nvSpPr>
        <p:spPr>
          <a:xfrm>
            <a:off x="6938500" y="5367067"/>
            <a:ext cx="47332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09" name="Google Shape;609;p39"/>
          <p:cNvSpPr>
            <a:spLocks noGrp="1"/>
          </p:cNvSpPr>
          <p:nvPr>
            <p:ph type="title"/>
          </p:nvPr>
        </p:nvSpPr>
        <p:spPr>
          <a:xfrm>
            <a:off x="885433" y="3549533"/>
            <a:ext cx="4049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0" name="Google Shape;610;p39"/>
          <p:cNvSpPr txBox="1"/>
          <p:nvPr/>
        </p:nvSpPr>
        <p:spPr>
          <a:xfrm>
            <a:off x="5643633" y="9344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11" name="Google Shape;611;p39"/>
          <p:cNvSpPr txBox="1"/>
          <p:nvPr/>
        </p:nvSpPr>
        <p:spPr>
          <a:xfrm>
            <a:off x="5643633" y="2419084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12" name="Google Shape;612;p39"/>
          <p:cNvSpPr txBox="1"/>
          <p:nvPr/>
        </p:nvSpPr>
        <p:spPr>
          <a:xfrm>
            <a:off x="5643633" y="3925184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C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13" name="Google Shape;613;p39"/>
          <p:cNvSpPr txBox="1"/>
          <p:nvPr/>
        </p:nvSpPr>
        <p:spPr>
          <a:xfrm>
            <a:off x="5643633" y="5388451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D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4 v2">
  <p:cSld name="CUSTOM_23_1">
    <p:bg>
      <p:bgPr>
        <a:solidFill>
          <a:schemeClr val="accent1"/>
        </a:solidFill>
        <a:effectLst/>
      </p:bgPr>
    </p:bg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p40"/>
          <p:cNvSpPr/>
          <p:nvPr/>
        </p:nvSpPr>
        <p:spPr>
          <a:xfrm>
            <a:off x="-78349" y="-34140"/>
            <a:ext cx="12348708" cy="7701483"/>
          </a:xfrm>
          <a:custGeom>
            <a:avLst/>
            <a:gdLst/>
            <a:ahLst/>
            <a:cxnLst/>
            <a:rect l="l" t="t" r="r" b="b"/>
            <a:pathLst>
              <a:path w="73427" h="45794" extrusionOk="0">
                <a:moveTo>
                  <a:pt x="3483" y="0"/>
                </a:moveTo>
                <a:cubicBezTo>
                  <a:pt x="2152" y="0"/>
                  <a:pt x="977" y="111"/>
                  <a:pt x="1" y="253"/>
                </a:cubicBezTo>
                <a:lnTo>
                  <a:pt x="1" y="45794"/>
                </a:lnTo>
                <a:lnTo>
                  <a:pt x="73426" y="45794"/>
                </a:lnTo>
                <a:lnTo>
                  <a:pt x="73426" y="4027"/>
                </a:lnTo>
                <a:cubicBezTo>
                  <a:pt x="69343" y="2765"/>
                  <a:pt x="65699" y="2110"/>
                  <a:pt x="62794" y="1765"/>
                </a:cubicBezTo>
                <a:cubicBezTo>
                  <a:pt x="60842" y="1531"/>
                  <a:pt x="58348" y="1235"/>
                  <a:pt x="55386" y="1235"/>
                </a:cubicBezTo>
                <a:cubicBezTo>
                  <a:pt x="53363" y="1235"/>
                  <a:pt x="51121" y="1373"/>
                  <a:pt x="48685" y="1765"/>
                </a:cubicBezTo>
                <a:cubicBezTo>
                  <a:pt x="47125" y="2015"/>
                  <a:pt x="44423" y="2598"/>
                  <a:pt x="39029" y="3753"/>
                </a:cubicBezTo>
                <a:cubicBezTo>
                  <a:pt x="36398" y="4313"/>
                  <a:pt x="34850" y="4670"/>
                  <a:pt x="32493" y="4860"/>
                </a:cubicBezTo>
                <a:cubicBezTo>
                  <a:pt x="31403" y="4945"/>
                  <a:pt x="30399" y="4975"/>
                  <a:pt x="29514" y="4975"/>
                </a:cubicBezTo>
                <a:cubicBezTo>
                  <a:pt x="27903" y="4975"/>
                  <a:pt x="26686" y="4874"/>
                  <a:pt x="26063" y="4813"/>
                </a:cubicBezTo>
                <a:cubicBezTo>
                  <a:pt x="23492" y="4551"/>
                  <a:pt x="21741" y="4086"/>
                  <a:pt x="18479" y="3229"/>
                </a:cubicBezTo>
                <a:cubicBezTo>
                  <a:pt x="14705" y="2229"/>
                  <a:pt x="14098" y="1812"/>
                  <a:pt x="10490" y="979"/>
                </a:cubicBezTo>
                <a:cubicBezTo>
                  <a:pt x="8466" y="503"/>
                  <a:pt x="7287" y="241"/>
                  <a:pt x="5644" y="98"/>
                </a:cubicBezTo>
                <a:cubicBezTo>
                  <a:pt x="4886" y="29"/>
                  <a:pt x="4164" y="0"/>
                  <a:pt x="348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6" name="Google Shape;616;p40"/>
          <p:cNvSpPr/>
          <p:nvPr/>
        </p:nvSpPr>
        <p:spPr>
          <a:xfrm>
            <a:off x="-78349" y="-144800"/>
            <a:ext cx="12348708" cy="947508"/>
          </a:xfrm>
          <a:custGeom>
            <a:avLst/>
            <a:gdLst/>
            <a:ahLst/>
            <a:cxnLst/>
            <a:rect l="l" t="t" r="r" b="b"/>
            <a:pathLst>
              <a:path w="73427" h="5634" extrusionOk="0">
                <a:moveTo>
                  <a:pt x="4764" y="0"/>
                </a:moveTo>
                <a:cubicBezTo>
                  <a:pt x="3415" y="0"/>
                  <a:pt x="1815" y="95"/>
                  <a:pt x="1" y="387"/>
                </a:cubicBezTo>
                <a:lnTo>
                  <a:pt x="1" y="911"/>
                </a:lnTo>
                <a:cubicBezTo>
                  <a:pt x="977" y="769"/>
                  <a:pt x="2152" y="658"/>
                  <a:pt x="3483" y="658"/>
                </a:cubicBezTo>
                <a:cubicBezTo>
                  <a:pt x="4164" y="658"/>
                  <a:pt x="4886" y="687"/>
                  <a:pt x="5644" y="756"/>
                </a:cubicBezTo>
                <a:cubicBezTo>
                  <a:pt x="7287" y="899"/>
                  <a:pt x="8466" y="1161"/>
                  <a:pt x="10490" y="1637"/>
                </a:cubicBezTo>
                <a:cubicBezTo>
                  <a:pt x="14098" y="2470"/>
                  <a:pt x="14705" y="2887"/>
                  <a:pt x="18479" y="3887"/>
                </a:cubicBezTo>
                <a:cubicBezTo>
                  <a:pt x="21741" y="4744"/>
                  <a:pt x="23492" y="5209"/>
                  <a:pt x="26063" y="5471"/>
                </a:cubicBezTo>
                <a:cubicBezTo>
                  <a:pt x="26686" y="5532"/>
                  <a:pt x="27903" y="5633"/>
                  <a:pt x="29514" y="5633"/>
                </a:cubicBezTo>
                <a:cubicBezTo>
                  <a:pt x="30399" y="5633"/>
                  <a:pt x="31403" y="5603"/>
                  <a:pt x="32493" y="5518"/>
                </a:cubicBezTo>
                <a:cubicBezTo>
                  <a:pt x="34850" y="5328"/>
                  <a:pt x="36398" y="4971"/>
                  <a:pt x="39029" y="4411"/>
                </a:cubicBezTo>
                <a:cubicBezTo>
                  <a:pt x="44423" y="3256"/>
                  <a:pt x="47125" y="2673"/>
                  <a:pt x="48685" y="2423"/>
                </a:cubicBezTo>
                <a:cubicBezTo>
                  <a:pt x="51121" y="2031"/>
                  <a:pt x="53363" y="1893"/>
                  <a:pt x="55386" y="1893"/>
                </a:cubicBezTo>
                <a:cubicBezTo>
                  <a:pt x="58348" y="1893"/>
                  <a:pt x="60842" y="2189"/>
                  <a:pt x="62794" y="2423"/>
                </a:cubicBezTo>
                <a:cubicBezTo>
                  <a:pt x="65699" y="2768"/>
                  <a:pt x="69343" y="3423"/>
                  <a:pt x="73426" y="4685"/>
                </a:cubicBezTo>
                <a:lnTo>
                  <a:pt x="73426" y="3328"/>
                </a:lnTo>
                <a:cubicBezTo>
                  <a:pt x="69152" y="1875"/>
                  <a:pt x="65485" y="1304"/>
                  <a:pt x="62842" y="1054"/>
                </a:cubicBezTo>
                <a:cubicBezTo>
                  <a:pt x="61394" y="924"/>
                  <a:pt x="60001" y="870"/>
                  <a:pt x="58679" y="870"/>
                </a:cubicBezTo>
                <a:cubicBezTo>
                  <a:pt x="54033" y="870"/>
                  <a:pt x="50263" y="1536"/>
                  <a:pt x="48066" y="1935"/>
                </a:cubicBezTo>
                <a:cubicBezTo>
                  <a:pt x="47364" y="2066"/>
                  <a:pt x="47721" y="2018"/>
                  <a:pt x="44578" y="2649"/>
                </a:cubicBezTo>
                <a:cubicBezTo>
                  <a:pt x="38422" y="3875"/>
                  <a:pt x="35314" y="4494"/>
                  <a:pt x="33957" y="4590"/>
                </a:cubicBezTo>
                <a:cubicBezTo>
                  <a:pt x="33322" y="4629"/>
                  <a:pt x="32712" y="4647"/>
                  <a:pt x="32122" y="4647"/>
                </a:cubicBezTo>
                <a:cubicBezTo>
                  <a:pt x="29482" y="4647"/>
                  <a:pt x="27237" y="4293"/>
                  <a:pt x="24873" y="3923"/>
                </a:cubicBezTo>
                <a:cubicBezTo>
                  <a:pt x="24277" y="3828"/>
                  <a:pt x="23373" y="3673"/>
                  <a:pt x="17991" y="2423"/>
                </a:cubicBezTo>
                <a:cubicBezTo>
                  <a:pt x="10157" y="601"/>
                  <a:pt x="9240" y="268"/>
                  <a:pt x="7013" y="89"/>
                </a:cubicBezTo>
                <a:cubicBezTo>
                  <a:pt x="6371" y="38"/>
                  <a:pt x="5618" y="0"/>
                  <a:pt x="476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17" name="Google Shape;617;p40"/>
          <p:cNvGrpSpPr/>
          <p:nvPr/>
        </p:nvGrpSpPr>
        <p:grpSpPr>
          <a:xfrm>
            <a:off x="821349" y="3108932"/>
            <a:ext cx="1017664" cy="948699"/>
            <a:chOff x="5657280" y="817200"/>
            <a:chExt cx="877448" cy="817984"/>
          </a:xfrm>
        </p:grpSpPr>
        <p:sp>
          <p:nvSpPr>
            <p:cNvPr id="618" name="Google Shape;618;p40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40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20" name="Google Shape;620;p40"/>
          <p:cNvSpPr>
            <a:spLocks noGrp="1"/>
          </p:cNvSpPr>
          <p:nvPr>
            <p:ph type="body" idx="14"/>
          </p:nvPr>
        </p:nvSpPr>
        <p:spPr>
          <a:xfrm>
            <a:off x="2160867" y="3270100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21" name="Google Shape;621;p40"/>
          <p:cNvGrpSpPr/>
          <p:nvPr/>
        </p:nvGrpSpPr>
        <p:grpSpPr>
          <a:xfrm>
            <a:off x="6594383" y="3108915"/>
            <a:ext cx="1017664" cy="948699"/>
            <a:chOff x="5657280" y="817200"/>
            <a:chExt cx="877448" cy="817984"/>
          </a:xfrm>
        </p:grpSpPr>
        <p:sp>
          <p:nvSpPr>
            <p:cNvPr id="622" name="Google Shape;622;p40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40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24" name="Google Shape;624;p40"/>
          <p:cNvSpPr>
            <a:spLocks noGrp="1"/>
          </p:cNvSpPr>
          <p:nvPr>
            <p:ph type="body" idx="13"/>
          </p:nvPr>
        </p:nvSpPr>
        <p:spPr>
          <a:xfrm>
            <a:off x="7933900" y="3270084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25" name="Google Shape;625;p40"/>
          <p:cNvGrpSpPr/>
          <p:nvPr/>
        </p:nvGrpSpPr>
        <p:grpSpPr>
          <a:xfrm>
            <a:off x="821349" y="4977548"/>
            <a:ext cx="1017664" cy="948699"/>
            <a:chOff x="5657280" y="817200"/>
            <a:chExt cx="877448" cy="817984"/>
          </a:xfrm>
        </p:grpSpPr>
        <p:sp>
          <p:nvSpPr>
            <p:cNvPr id="626" name="Google Shape;626;p40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40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28" name="Google Shape;628;p40"/>
          <p:cNvSpPr>
            <a:spLocks noGrp="1"/>
          </p:cNvSpPr>
          <p:nvPr>
            <p:ph type="body" idx="16"/>
          </p:nvPr>
        </p:nvSpPr>
        <p:spPr>
          <a:xfrm>
            <a:off x="2160867" y="5138717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29" name="Google Shape;629;p40"/>
          <p:cNvGrpSpPr/>
          <p:nvPr/>
        </p:nvGrpSpPr>
        <p:grpSpPr>
          <a:xfrm>
            <a:off x="6594383" y="4977532"/>
            <a:ext cx="1017664" cy="948699"/>
            <a:chOff x="5657280" y="817200"/>
            <a:chExt cx="877448" cy="817984"/>
          </a:xfrm>
        </p:grpSpPr>
        <p:sp>
          <p:nvSpPr>
            <p:cNvPr id="630" name="Google Shape;630;p40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40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32" name="Google Shape;632;p40"/>
          <p:cNvSpPr>
            <a:spLocks noGrp="1"/>
          </p:cNvSpPr>
          <p:nvPr>
            <p:ph type="body" idx="15"/>
          </p:nvPr>
        </p:nvSpPr>
        <p:spPr>
          <a:xfrm>
            <a:off x="7933900" y="5138700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33" name="Google Shape;633;p40"/>
          <p:cNvSpPr>
            <a:spLocks noGrp="1"/>
          </p:cNvSpPr>
          <p:nvPr>
            <p:ph type="title"/>
          </p:nvPr>
        </p:nvSpPr>
        <p:spPr>
          <a:xfrm>
            <a:off x="474200" y="1444967"/>
            <a:ext cx="112824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34" name="Google Shape;634;p40"/>
          <p:cNvSpPr txBox="1"/>
          <p:nvPr/>
        </p:nvSpPr>
        <p:spPr>
          <a:xfrm>
            <a:off x="821333" y="3291433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lt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35" name="Google Shape;635;p40"/>
          <p:cNvSpPr txBox="1"/>
          <p:nvPr/>
        </p:nvSpPr>
        <p:spPr>
          <a:xfrm>
            <a:off x="6594367" y="3291451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lt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36" name="Google Shape;636;p40"/>
          <p:cNvSpPr txBox="1"/>
          <p:nvPr/>
        </p:nvSpPr>
        <p:spPr>
          <a:xfrm>
            <a:off x="821333" y="5181517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Bauhaus 93"/>
                <a:cs typeface="Bauhaus 93"/>
                <a:sym typeface="Bauhaus 93"/>
              </a:rPr>
              <a:t>C</a:t>
            </a:r>
            <a:endParaRPr sz="2400" b="1">
              <a:solidFill>
                <a:schemeClr val="lt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37" name="Google Shape;637;p40"/>
          <p:cNvSpPr txBox="1"/>
          <p:nvPr/>
        </p:nvSpPr>
        <p:spPr>
          <a:xfrm>
            <a:off x="6594367" y="5160067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Bauhaus 93"/>
                <a:cs typeface="Bauhaus 93"/>
                <a:sym typeface="Bauhaus 93"/>
              </a:rPr>
              <a:t>D</a:t>
            </a:r>
            <a:endParaRPr sz="2400" b="1">
              <a:solidFill>
                <a:schemeClr val="lt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1">
  <p:cSld name="CUSTOM_24_2">
    <p:bg>
      <p:bgPr>
        <a:solidFill>
          <a:schemeClr val="accent4"/>
        </a:solidFill>
        <a:effectLst/>
      </p:bgPr>
    </p:bg>
    <p:spTree>
      <p:nvGrpSpPr>
        <p:cNvPr id="1" name="Shape 6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9" name="Google Shape;639;p41"/>
          <p:cNvSpPr/>
          <p:nvPr/>
        </p:nvSpPr>
        <p:spPr>
          <a:xfrm>
            <a:off x="6150756" y="1041633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0" name="Google Shape;640;p41"/>
          <p:cNvSpPr/>
          <p:nvPr/>
        </p:nvSpPr>
        <p:spPr>
          <a:xfrm>
            <a:off x="6061233" y="980433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41" name="Google Shape;641;p41"/>
          <p:cNvGrpSpPr/>
          <p:nvPr/>
        </p:nvGrpSpPr>
        <p:grpSpPr>
          <a:xfrm>
            <a:off x="6312583" y="1130681"/>
            <a:ext cx="1017664" cy="948699"/>
            <a:chOff x="5657280" y="817200"/>
            <a:chExt cx="877448" cy="817984"/>
          </a:xfrm>
        </p:grpSpPr>
        <p:sp>
          <p:nvSpPr>
            <p:cNvPr id="642" name="Google Shape;642;p41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643;p41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44" name="Google Shape;644;p41"/>
          <p:cNvSpPr>
            <a:spLocks noGrp="1"/>
          </p:cNvSpPr>
          <p:nvPr>
            <p:ph type="body" idx="13"/>
          </p:nvPr>
        </p:nvSpPr>
        <p:spPr>
          <a:xfrm>
            <a:off x="7482733" y="1291817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45" name="Google Shape;645;p41"/>
          <p:cNvSpPr/>
          <p:nvPr/>
        </p:nvSpPr>
        <p:spPr>
          <a:xfrm>
            <a:off x="6195523" y="2865600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6" name="Google Shape;646;p41"/>
          <p:cNvSpPr/>
          <p:nvPr/>
        </p:nvSpPr>
        <p:spPr>
          <a:xfrm>
            <a:off x="6106000" y="2804400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47" name="Google Shape;647;p41"/>
          <p:cNvGrpSpPr/>
          <p:nvPr/>
        </p:nvGrpSpPr>
        <p:grpSpPr>
          <a:xfrm>
            <a:off x="6357349" y="2954648"/>
            <a:ext cx="1017664" cy="948699"/>
            <a:chOff x="5657280" y="817200"/>
            <a:chExt cx="877448" cy="817984"/>
          </a:xfrm>
        </p:grpSpPr>
        <p:sp>
          <p:nvSpPr>
            <p:cNvPr id="648" name="Google Shape;648;p41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41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0" name="Google Shape;650;p41"/>
          <p:cNvSpPr>
            <a:spLocks noGrp="1"/>
          </p:cNvSpPr>
          <p:nvPr>
            <p:ph type="body" idx="14"/>
          </p:nvPr>
        </p:nvSpPr>
        <p:spPr>
          <a:xfrm>
            <a:off x="7482733" y="3115784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51" name="Google Shape;651;p41"/>
          <p:cNvSpPr/>
          <p:nvPr/>
        </p:nvSpPr>
        <p:spPr>
          <a:xfrm>
            <a:off x="6240289" y="4628367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2" name="Google Shape;652;p41"/>
          <p:cNvSpPr/>
          <p:nvPr/>
        </p:nvSpPr>
        <p:spPr>
          <a:xfrm>
            <a:off x="6150767" y="4567167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53" name="Google Shape;653;p41"/>
          <p:cNvGrpSpPr/>
          <p:nvPr/>
        </p:nvGrpSpPr>
        <p:grpSpPr>
          <a:xfrm>
            <a:off x="6402116" y="4717415"/>
            <a:ext cx="1017664" cy="948699"/>
            <a:chOff x="5657280" y="817200"/>
            <a:chExt cx="877448" cy="817984"/>
          </a:xfrm>
        </p:grpSpPr>
        <p:sp>
          <p:nvSpPr>
            <p:cNvPr id="654" name="Google Shape;654;p41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41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6" name="Google Shape;656;p41"/>
          <p:cNvSpPr>
            <a:spLocks noGrp="1"/>
          </p:cNvSpPr>
          <p:nvPr>
            <p:ph type="body" idx="15"/>
          </p:nvPr>
        </p:nvSpPr>
        <p:spPr>
          <a:xfrm>
            <a:off x="7482733" y="4878551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57" name="Google Shape;657;p41"/>
          <p:cNvSpPr>
            <a:spLocks noGrp="1"/>
          </p:cNvSpPr>
          <p:nvPr>
            <p:ph type="title"/>
          </p:nvPr>
        </p:nvSpPr>
        <p:spPr>
          <a:xfrm>
            <a:off x="1066900" y="980433"/>
            <a:ext cx="4049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58" name="Google Shape;658;p41"/>
          <p:cNvSpPr txBox="1"/>
          <p:nvPr/>
        </p:nvSpPr>
        <p:spPr>
          <a:xfrm>
            <a:off x="6302632" y="1313233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59" name="Google Shape;659;p41"/>
          <p:cNvSpPr txBox="1"/>
          <p:nvPr/>
        </p:nvSpPr>
        <p:spPr>
          <a:xfrm>
            <a:off x="6366066" y="31372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60" name="Google Shape;660;p41"/>
          <p:cNvSpPr txBox="1"/>
          <p:nvPr/>
        </p:nvSpPr>
        <p:spPr>
          <a:xfrm>
            <a:off x="6420767" y="4901033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C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3 v2">
  <p:cSld name="CUSTOM_25">
    <p:bg>
      <p:bgPr>
        <a:solidFill>
          <a:schemeClr val="accent3"/>
        </a:solidFill>
        <a:effectLst/>
      </p:bgPr>
    </p:bg>
    <p:spTree>
      <p:nvGrpSpPr>
        <p:cNvPr id="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" name="Google Shape;662;p42"/>
          <p:cNvSpPr/>
          <p:nvPr/>
        </p:nvSpPr>
        <p:spPr>
          <a:xfrm rot="10800000" flipH="1">
            <a:off x="-2080400" y="1454177"/>
            <a:ext cx="9473472" cy="6967773"/>
          </a:xfrm>
          <a:custGeom>
            <a:avLst/>
            <a:gdLst/>
            <a:ahLst/>
            <a:cxnLst/>
            <a:rect l="l" t="t" r="r" b="b"/>
            <a:pathLst>
              <a:path w="73415" h="53997" extrusionOk="0">
                <a:moveTo>
                  <a:pt x="73119" y="0"/>
                </a:moveTo>
                <a:cubicBezTo>
                  <a:pt x="70951" y="0"/>
                  <a:pt x="68241" y="256"/>
                  <a:pt x="65247" y="1109"/>
                </a:cubicBezTo>
                <a:cubicBezTo>
                  <a:pt x="63318" y="1669"/>
                  <a:pt x="61640" y="2371"/>
                  <a:pt x="60199" y="3098"/>
                </a:cubicBezTo>
                <a:cubicBezTo>
                  <a:pt x="59675" y="3264"/>
                  <a:pt x="59151" y="3443"/>
                  <a:pt x="58627" y="3633"/>
                </a:cubicBezTo>
                <a:cubicBezTo>
                  <a:pt x="52769" y="5848"/>
                  <a:pt x="47852" y="9836"/>
                  <a:pt x="42363" y="12765"/>
                </a:cubicBezTo>
                <a:lnTo>
                  <a:pt x="41625" y="13170"/>
                </a:lnTo>
                <a:cubicBezTo>
                  <a:pt x="37910" y="14706"/>
                  <a:pt x="33505" y="16075"/>
                  <a:pt x="28469" y="16790"/>
                </a:cubicBezTo>
                <a:cubicBezTo>
                  <a:pt x="27109" y="16981"/>
                  <a:pt x="24401" y="17309"/>
                  <a:pt x="20811" y="17309"/>
                </a:cubicBezTo>
                <a:cubicBezTo>
                  <a:pt x="18805" y="17309"/>
                  <a:pt x="16525" y="17207"/>
                  <a:pt x="14050" y="16921"/>
                </a:cubicBezTo>
                <a:cubicBezTo>
                  <a:pt x="11729" y="16647"/>
                  <a:pt x="9597" y="16254"/>
                  <a:pt x="7704" y="15813"/>
                </a:cubicBezTo>
                <a:cubicBezTo>
                  <a:pt x="6335" y="15170"/>
                  <a:pt x="4990" y="14492"/>
                  <a:pt x="3585" y="13968"/>
                </a:cubicBezTo>
                <a:cubicBezTo>
                  <a:pt x="2430" y="13551"/>
                  <a:pt x="1215" y="13242"/>
                  <a:pt x="1" y="13182"/>
                </a:cubicBezTo>
                <a:lnTo>
                  <a:pt x="1" y="53997"/>
                </a:lnTo>
                <a:lnTo>
                  <a:pt x="73415" y="53997"/>
                </a:lnTo>
                <a:lnTo>
                  <a:pt x="73415" y="2"/>
                </a:lnTo>
                <a:cubicBezTo>
                  <a:pt x="73317" y="1"/>
                  <a:pt x="73219" y="0"/>
                  <a:pt x="7311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3" name="Google Shape;663;p42"/>
          <p:cNvSpPr/>
          <p:nvPr/>
        </p:nvSpPr>
        <p:spPr>
          <a:xfrm rot="10800000" flipH="1">
            <a:off x="-1086257" y="5948603"/>
            <a:ext cx="4377295" cy="773853"/>
          </a:xfrm>
          <a:custGeom>
            <a:avLst/>
            <a:gdLst/>
            <a:ahLst/>
            <a:cxnLst/>
            <a:rect l="l" t="t" r="r" b="b"/>
            <a:pathLst>
              <a:path w="33922" h="5997" extrusionOk="0">
                <a:moveTo>
                  <a:pt x="33921" y="0"/>
                </a:moveTo>
                <a:lnTo>
                  <a:pt x="33921" y="0"/>
                </a:lnTo>
                <a:cubicBezTo>
                  <a:pt x="30206" y="1536"/>
                  <a:pt x="25801" y="2905"/>
                  <a:pt x="20765" y="3620"/>
                </a:cubicBezTo>
                <a:cubicBezTo>
                  <a:pt x="19405" y="3811"/>
                  <a:pt x="16697" y="4139"/>
                  <a:pt x="13107" y="4139"/>
                </a:cubicBezTo>
                <a:cubicBezTo>
                  <a:pt x="11101" y="4139"/>
                  <a:pt x="8821" y="4037"/>
                  <a:pt x="6346" y="3751"/>
                </a:cubicBezTo>
                <a:cubicBezTo>
                  <a:pt x="4025" y="3477"/>
                  <a:pt x="1893" y="3084"/>
                  <a:pt x="0" y="2643"/>
                </a:cubicBezTo>
                <a:lnTo>
                  <a:pt x="0" y="2643"/>
                </a:lnTo>
                <a:cubicBezTo>
                  <a:pt x="369" y="2822"/>
                  <a:pt x="738" y="2989"/>
                  <a:pt x="1107" y="3155"/>
                </a:cubicBezTo>
                <a:cubicBezTo>
                  <a:pt x="5343" y="5021"/>
                  <a:pt x="10012" y="5996"/>
                  <a:pt x="14677" y="5996"/>
                </a:cubicBezTo>
                <a:cubicBezTo>
                  <a:pt x="15847" y="5996"/>
                  <a:pt x="17018" y="5935"/>
                  <a:pt x="18181" y="5810"/>
                </a:cubicBezTo>
                <a:cubicBezTo>
                  <a:pt x="23908" y="5191"/>
                  <a:pt x="28920" y="2655"/>
                  <a:pt x="3392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4" name="Google Shape;664;p42"/>
          <p:cNvSpPr/>
          <p:nvPr/>
        </p:nvSpPr>
        <p:spPr>
          <a:xfrm>
            <a:off x="-290300" y="-169333"/>
            <a:ext cx="12736400" cy="1744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665" name="Google Shape;665;p42"/>
          <p:cNvSpPr/>
          <p:nvPr/>
        </p:nvSpPr>
        <p:spPr>
          <a:xfrm>
            <a:off x="7112000" y="326567"/>
            <a:ext cx="5249200" cy="696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grpSp>
        <p:nvGrpSpPr>
          <p:cNvPr id="666" name="Google Shape;666;p42"/>
          <p:cNvGrpSpPr/>
          <p:nvPr/>
        </p:nvGrpSpPr>
        <p:grpSpPr>
          <a:xfrm>
            <a:off x="3851516" y="2032365"/>
            <a:ext cx="1017664" cy="948699"/>
            <a:chOff x="5657280" y="817200"/>
            <a:chExt cx="877448" cy="817984"/>
          </a:xfrm>
        </p:grpSpPr>
        <p:sp>
          <p:nvSpPr>
            <p:cNvPr id="667" name="Google Shape;667;p42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42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9" name="Google Shape;669;p42"/>
          <p:cNvSpPr>
            <a:spLocks noGrp="1"/>
          </p:cNvSpPr>
          <p:nvPr>
            <p:ph type="body" idx="13"/>
          </p:nvPr>
        </p:nvSpPr>
        <p:spPr>
          <a:xfrm>
            <a:off x="5021667" y="2193500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70" name="Google Shape;670;p42"/>
          <p:cNvGrpSpPr/>
          <p:nvPr/>
        </p:nvGrpSpPr>
        <p:grpSpPr>
          <a:xfrm>
            <a:off x="3851516" y="3336232"/>
            <a:ext cx="1017664" cy="948699"/>
            <a:chOff x="5657280" y="817200"/>
            <a:chExt cx="877448" cy="817984"/>
          </a:xfrm>
        </p:grpSpPr>
        <p:sp>
          <p:nvSpPr>
            <p:cNvPr id="671" name="Google Shape;671;p42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42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73" name="Google Shape;673;p42"/>
          <p:cNvSpPr>
            <a:spLocks noGrp="1"/>
          </p:cNvSpPr>
          <p:nvPr>
            <p:ph type="body" idx="14"/>
          </p:nvPr>
        </p:nvSpPr>
        <p:spPr>
          <a:xfrm>
            <a:off x="5021667" y="3497367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74" name="Google Shape;674;p42"/>
          <p:cNvGrpSpPr/>
          <p:nvPr/>
        </p:nvGrpSpPr>
        <p:grpSpPr>
          <a:xfrm>
            <a:off x="3851533" y="4640099"/>
            <a:ext cx="1017664" cy="948699"/>
            <a:chOff x="5657280" y="817200"/>
            <a:chExt cx="877448" cy="817984"/>
          </a:xfrm>
        </p:grpSpPr>
        <p:sp>
          <p:nvSpPr>
            <p:cNvPr id="675" name="Google Shape;675;p42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42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77" name="Google Shape;677;p42"/>
          <p:cNvSpPr>
            <a:spLocks noGrp="1"/>
          </p:cNvSpPr>
          <p:nvPr>
            <p:ph type="body" idx="15"/>
          </p:nvPr>
        </p:nvSpPr>
        <p:spPr>
          <a:xfrm>
            <a:off x="5021684" y="4801233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78" name="Google Shape;678;p42"/>
          <p:cNvSpPr>
            <a:spLocks noGrp="1"/>
          </p:cNvSpPr>
          <p:nvPr>
            <p:ph type="title"/>
          </p:nvPr>
        </p:nvSpPr>
        <p:spPr>
          <a:xfrm>
            <a:off x="1341100" y="416833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79" name="Google Shape;679;p42"/>
          <p:cNvSpPr txBox="1"/>
          <p:nvPr/>
        </p:nvSpPr>
        <p:spPr>
          <a:xfrm>
            <a:off x="3914967" y="2214917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80" name="Google Shape;680;p42"/>
          <p:cNvSpPr txBox="1"/>
          <p:nvPr/>
        </p:nvSpPr>
        <p:spPr>
          <a:xfrm>
            <a:off x="3914967" y="3540151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81" name="Google Shape;681;p42"/>
          <p:cNvSpPr txBox="1"/>
          <p:nvPr/>
        </p:nvSpPr>
        <p:spPr>
          <a:xfrm>
            <a:off x="3914967" y="4822617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C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1">
  <p:cSld name="CUSTOM_26">
    <p:bg>
      <p:bgPr>
        <a:solidFill>
          <a:schemeClr val="accent1"/>
        </a:solidFill>
        <a:effectLst/>
      </p:bgPr>
    </p:bg>
    <p:spTree>
      <p:nvGrpSpPr>
        <p:cNvPr id="1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p43"/>
          <p:cNvSpPr/>
          <p:nvPr/>
        </p:nvSpPr>
        <p:spPr>
          <a:xfrm>
            <a:off x="850948" y="3464960"/>
            <a:ext cx="4682800" cy="1336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4" name="Google Shape;684;p43"/>
          <p:cNvSpPr/>
          <p:nvPr/>
        </p:nvSpPr>
        <p:spPr>
          <a:xfrm>
            <a:off x="769684" y="3399467"/>
            <a:ext cx="4682800" cy="1336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5" name="Google Shape;685;p43"/>
          <p:cNvSpPr>
            <a:spLocks noGrp="1"/>
          </p:cNvSpPr>
          <p:nvPr>
            <p:ph type="body" idx="13"/>
          </p:nvPr>
        </p:nvSpPr>
        <p:spPr>
          <a:xfrm>
            <a:off x="1521151" y="3754651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86" name="Google Shape;686;p43"/>
          <p:cNvGrpSpPr/>
          <p:nvPr/>
        </p:nvGrpSpPr>
        <p:grpSpPr>
          <a:xfrm>
            <a:off x="2602267" y="2709265"/>
            <a:ext cx="1017664" cy="948699"/>
            <a:chOff x="5657280" y="817200"/>
            <a:chExt cx="877448" cy="817984"/>
          </a:xfrm>
        </p:grpSpPr>
        <p:sp>
          <p:nvSpPr>
            <p:cNvPr id="687" name="Google Shape;687;p43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43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89" name="Google Shape;689;p43"/>
          <p:cNvSpPr/>
          <p:nvPr/>
        </p:nvSpPr>
        <p:spPr>
          <a:xfrm>
            <a:off x="6763115" y="3464960"/>
            <a:ext cx="4682800" cy="1336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0" name="Google Shape;690;p43"/>
          <p:cNvSpPr/>
          <p:nvPr/>
        </p:nvSpPr>
        <p:spPr>
          <a:xfrm>
            <a:off x="6681851" y="3399467"/>
            <a:ext cx="4682800" cy="1336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1" name="Google Shape;691;p43"/>
          <p:cNvSpPr>
            <a:spLocks noGrp="1"/>
          </p:cNvSpPr>
          <p:nvPr>
            <p:ph type="body" idx="14"/>
          </p:nvPr>
        </p:nvSpPr>
        <p:spPr>
          <a:xfrm>
            <a:off x="7433317" y="3754651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692" name="Google Shape;692;p43"/>
          <p:cNvGrpSpPr/>
          <p:nvPr/>
        </p:nvGrpSpPr>
        <p:grpSpPr>
          <a:xfrm>
            <a:off x="8514433" y="2709265"/>
            <a:ext cx="1017664" cy="948699"/>
            <a:chOff x="5657280" y="817200"/>
            <a:chExt cx="877448" cy="817984"/>
          </a:xfrm>
        </p:grpSpPr>
        <p:sp>
          <p:nvSpPr>
            <p:cNvPr id="693" name="Google Shape;693;p43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43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95" name="Google Shape;695;p43"/>
          <p:cNvSpPr>
            <a:spLocks noGrp="1"/>
          </p:cNvSpPr>
          <p:nvPr>
            <p:ph type="title"/>
          </p:nvPr>
        </p:nvSpPr>
        <p:spPr>
          <a:xfrm>
            <a:off x="1341100" y="586167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>
                <a:solidFill>
                  <a:schemeClr val="lt1"/>
                </a:solidFill>
              </a:defRPr>
            </a:lvl1pPr>
            <a:lvl2pPr algn="ctr">
              <a:defRPr>
                <a:solidFill>
                  <a:schemeClr val="lt1"/>
                </a:solidFill>
              </a:defRPr>
            </a:lvl2pPr>
            <a:lvl3pPr algn="ctr">
              <a:defRPr>
                <a:solidFill>
                  <a:schemeClr val="lt1"/>
                </a:solidFill>
              </a:defRPr>
            </a:lvl3pPr>
            <a:lvl4pPr algn="ctr">
              <a:defRPr>
                <a:solidFill>
                  <a:schemeClr val="lt1"/>
                </a:solidFill>
              </a:defRPr>
            </a:lvl4pPr>
            <a:lvl5pPr algn="ctr">
              <a:defRPr>
                <a:solidFill>
                  <a:schemeClr val="lt1"/>
                </a:solidFill>
              </a:defRPr>
            </a:lvl5pPr>
            <a:lvl6pPr algn="ctr">
              <a:defRPr>
                <a:solidFill>
                  <a:schemeClr val="lt1"/>
                </a:solidFill>
              </a:defRPr>
            </a:lvl6pPr>
            <a:lvl7pPr algn="ctr">
              <a:defRPr>
                <a:solidFill>
                  <a:schemeClr val="lt1"/>
                </a:solidFill>
              </a:defRPr>
            </a:lvl7pPr>
            <a:lvl8pPr algn="ctr">
              <a:defRPr>
                <a:solidFill>
                  <a:schemeClr val="lt1"/>
                </a:solidFill>
              </a:defRPr>
            </a:lvl8pPr>
            <a:lvl9pPr algn="ctr">
              <a:defRPr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96" name="Google Shape;696;p43"/>
          <p:cNvSpPr txBox="1"/>
          <p:nvPr/>
        </p:nvSpPr>
        <p:spPr>
          <a:xfrm>
            <a:off x="2602267" y="28918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697" name="Google Shape;697;p43"/>
          <p:cNvSpPr txBox="1"/>
          <p:nvPr/>
        </p:nvSpPr>
        <p:spPr>
          <a:xfrm>
            <a:off x="8514433" y="2881367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ultiple Quiz Options 2 v2">
  <p:cSld name="CUSTOM_27">
    <p:bg>
      <p:bgPr>
        <a:solidFill>
          <a:schemeClr val="accent3"/>
        </a:solidFill>
        <a:effectLst/>
      </p:bgPr>
    </p:bg>
    <p:spTree>
      <p:nvGrpSpPr>
        <p:cNvPr id="1" name="Shape 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" name="Google Shape;699;p44"/>
          <p:cNvSpPr/>
          <p:nvPr/>
        </p:nvSpPr>
        <p:spPr>
          <a:xfrm>
            <a:off x="3539172" y="2868033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0" name="Google Shape;700;p44"/>
          <p:cNvSpPr/>
          <p:nvPr/>
        </p:nvSpPr>
        <p:spPr>
          <a:xfrm>
            <a:off x="3449651" y="2806833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01" name="Google Shape;701;p44"/>
          <p:cNvGrpSpPr/>
          <p:nvPr/>
        </p:nvGrpSpPr>
        <p:grpSpPr>
          <a:xfrm>
            <a:off x="3701000" y="2957081"/>
            <a:ext cx="1017664" cy="948699"/>
            <a:chOff x="5657280" y="817200"/>
            <a:chExt cx="877448" cy="817984"/>
          </a:xfrm>
        </p:grpSpPr>
        <p:sp>
          <p:nvSpPr>
            <p:cNvPr id="702" name="Google Shape;702;p44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44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04" name="Google Shape;704;p44"/>
          <p:cNvSpPr>
            <a:spLocks noGrp="1"/>
          </p:cNvSpPr>
          <p:nvPr>
            <p:ph type="body" idx="13"/>
          </p:nvPr>
        </p:nvSpPr>
        <p:spPr>
          <a:xfrm>
            <a:off x="4871151" y="3118217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05" name="Google Shape;705;p44"/>
          <p:cNvSpPr/>
          <p:nvPr/>
        </p:nvSpPr>
        <p:spPr>
          <a:xfrm>
            <a:off x="3583939" y="4692000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6" name="Google Shape;706;p44"/>
          <p:cNvSpPr/>
          <p:nvPr/>
        </p:nvSpPr>
        <p:spPr>
          <a:xfrm>
            <a:off x="3494417" y="4630800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07" name="Google Shape;707;p44"/>
          <p:cNvGrpSpPr/>
          <p:nvPr/>
        </p:nvGrpSpPr>
        <p:grpSpPr>
          <a:xfrm>
            <a:off x="3745767" y="4781048"/>
            <a:ext cx="1017664" cy="948699"/>
            <a:chOff x="5657280" y="817200"/>
            <a:chExt cx="877448" cy="817984"/>
          </a:xfrm>
        </p:grpSpPr>
        <p:sp>
          <p:nvSpPr>
            <p:cNvPr id="708" name="Google Shape;708;p44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44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10" name="Google Shape;710;p44"/>
          <p:cNvSpPr>
            <a:spLocks noGrp="1"/>
          </p:cNvSpPr>
          <p:nvPr>
            <p:ph type="body" idx="14"/>
          </p:nvPr>
        </p:nvSpPr>
        <p:spPr>
          <a:xfrm>
            <a:off x="4915917" y="4942184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11" name="Google Shape;711;p44"/>
          <p:cNvSpPr>
            <a:spLocks noGrp="1"/>
          </p:cNvSpPr>
          <p:nvPr>
            <p:ph type="title"/>
          </p:nvPr>
        </p:nvSpPr>
        <p:spPr>
          <a:xfrm>
            <a:off x="1381567" y="586167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2" name="Google Shape;712;p44"/>
          <p:cNvSpPr txBox="1"/>
          <p:nvPr/>
        </p:nvSpPr>
        <p:spPr>
          <a:xfrm>
            <a:off x="3745767" y="3139633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13" name="Google Shape;713;p44"/>
          <p:cNvSpPr txBox="1"/>
          <p:nvPr/>
        </p:nvSpPr>
        <p:spPr>
          <a:xfrm>
            <a:off x="3764433" y="4963584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1">
  <p:cSld name="CUSTOM_28">
    <p:spTree>
      <p:nvGrpSpPr>
        <p:cNvPr id="1" name="Shape 7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5" name="Google Shape;715;p45"/>
          <p:cNvSpPr/>
          <p:nvPr/>
        </p:nvSpPr>
        <p:spPr>
          <a:xfrm>
            <a:off x="5452000" y="-108867"/>
            <a:ext cx="6848800" cy="7124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6" name="Google Shape;716;p45"/>
          <p:cNvSpPr/>
          <p:nvPr/>
        </p:nvSpPr>
        <p:spPr>
          <a:xfrm>
            <a:off x="5574600" y="1762892"/>
            <a:ext cx="6518400" cy="165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17" name="Google Shape;717;p45"/>
          <p:cNvSpPr/>
          <p:nvPr/>
        </p:nvSpPr>
        <p:spPr>
          <a:xfrm>
            <a:off x="5574600" y="3416917"/>
            <a:ext cx="6518400" cy="1654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18" name="Google Shape;718;p45"/>
          <p:cNvSpPr/>
          <p:nvPr/>
        </p:nvSpPr>
        <p:spPr>
          <a:xfrm>
            <a:off x="5588000" y="108867"/>
            <a:ext cx="6504400" cy="1654000"/>
          </a:xfrm>
          <a:prstGeom prst="round2SameRect">
            <a:avLst>
              <a:gd name="adj1" fmla="val 16667"/>
              <a:gd name="adj2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19" name="Google Shape;719;p45"/>
          <p:cNvSpPr/>
          <p:nvPr/>
        </p:nvSpPr>
        <p:spPr>
          <a:xfrm rot="10800000">
            <a:off x="5581600" y="5070933"/>
            <a:ext cx="6504400" cy="1654000"/>
          </a:xfrm>
          <a:prstGeom prst="round2SameRect">
            <a:avLst>
              <a:gd name="adj1" fmla="val 16667"/>
              <a:gd name="adj2" fmla="val 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grpSp>
        <p:nvGrpSpPr>
          <p:cNvPr id="720" name="Google Shape;720;p45"/>
          <p:cNvGrpSpPr/>
          <p:nvPr/>
        </p:nvGrpSpPr>
        <p:grpSpPr>
          <a:xfrm>
            <a:off x="5974900" y="461532"/>
            <a:ext cx="1017664" cy="948699"/>
            <a:chOff x="5657280" y="817200"/>
            <a:chExt cx="877448" cy="817984"/>
          </a:xfrm>
        </p:grpSpPr>
        <p:sp>
          <p:nvSpPr>
            <p:cNvPr id="721" name="Google Shape;721;p45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45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23" name="Google Shape;723;p45"/>
          <p:cNvSpPr>
            <a:spLocks noGrp="1"/>
          </p:cNvSpPr>
          <p:nvPr>
            <p:ph type="body" idx="13"/>
          </p:nvPr>
        </p:nvSpPr>
        <p:spPr>
          <a:xfrm>
            <a:off x="7145067" y="622667"/>
            <a:ext cx="4466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724" name="Google Shape;724;p45"/>
          <p:cNvGrpSpPr/>
          <p:nvPr/>
        </p:nvGrpSpPr>
        <p:grpSpPr>
          <a:xfrm>
            <a:off x="5974900" y="2115565"/>
            <a:ext cx="1017664" cy="948699"/>
            <a:chOff x="5657280" y="817200"/>
            <a:chExt cx="877448" cy="817984"/>
          </a:xfrm>
        </p:grpSpPr>
        <p:sp>
          <p:nvSpPr>
            <p:cNvPr id="725" name="Google Shape;725;p45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45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27" name="Google Shape;727;p45"/>
          <p:cNvSpPr>
            <a:spLocks noGrp="1"/>
          </p:cNvSpPr>
          <p:nvPr>
            <p:ph type="body" idx="14"/>
          </p:nvPr>
        </p:nvSpPr>
        <p:spPr>
          <a:xfrm>
            <a:off x="7145067" y="2276700"/>
            <a:ext cx="4466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728" name="Google Shape;728;p45"/>
          <p:cNvGrpSpPr/>
          <p:nvPr/>
        </p:nvGrpSpPr>
        <p:grpSpPr>
          <a:xfrm>
            <a:off x="5974900" y="3769565"/>
            <a:ext cx="1017664" cy="948699"/>
            <a:chOff x="5657280" y="817200"/>
            <a:chExt cx="877448" cy="817984"/>
          </a:xfrm>
        </p:grpSpPr>
        <p:sp>
          <p:nvSpPr>
            <p:cNvPr id="729" name="Google Shape;729;p45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45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1" name="Google Shape;731;p45"/>
          <p:cNvSpPr>
            <a:spLocks noGrp="1"/>
          </p:cNvSpPr>
          <p:nvPr>
            <p:ph type="body" idx="15"/>
          </p:nvPr>
        </p:nvSpPr>
        <p:spPr>
          <a:xfrm>
            <a:off x="7145067" y="3930700"/>
            <a:ext cx="4466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732" name="Google Shape;732;p45"/>
          <p:cNvGrpSpPr/>
          <p:nvPr/>
        </p:nvGrpSpPr>
        <p:grpSpPr>
          <a:xfrm>
            <a:off x="5974900" y="5423599"/>
            <a:ext cx="1017664" cy="948699"/>
            <a:chOff x="5657280" y="817200"/>
            <a:chExt cx="877448" cy="817984"/>
          </a:xfrm>
        </p:grpSpPr>
        <p:sp>
          <p:nvSpPr>
            <p:cNvPr id="733" name="Google Shape;733;p45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45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5" name="Google Shape;735;p45"/>
          <p:cNvSpPr>
            <a:spLocks noGrp="1"/>
          </p:cNvSpPr>
          <p:nvPr>
            <p:ph type="body" idx="16"/>
          </p:nvPr>
        </p:nvSpPr>
        <p:spPr>
          <a:xfrm>
            <a:off x="7145067" y="5584733"/>
            <a:ext cx="4466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36" name="Google Shape;736;p45"/>
          <p:cNvSpPr>
            <a:spLocks noGrp="1"/>
          </p:cNvSpPr>
          <p:nvPr>
            <p:ph type="title"/>
          </p:nvPr>
        </p:nvSpPr>
        <p:spPr>
          <a:xfrm>
            <a:off x="439800" y="461533"/>
            <a:ext cx="45676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37" name="Google Shape;737;p45"/>
          <p:cNvSpPr txBox="1"/>
          <p:nvPr/>
        </p:nvSpPr>
        <p:spPr>
          <a:xfrm>
            <a:off x="5974900" y="644084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38" name="Google Shape;738;p45"/>
          <p:cNvSpPr txBox="1"/>
          <p:nvPr/>
        </p:nvSpPr>
        <p:spPr>
          <a:xfrm>
            <a:off x="5974900" y="2298084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39" name="Google Shape;739;p45"/>
          <p:cNvSpPr txBox="1"/>
          <p:nvPr/>
        </p:nvSpPr>
        <p:spPr>
          <a:xfrm>
            <a:off x="5974900" y="3930684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C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40" name="Google Shape;740;p45"/>
          <p:cNvSpPr txBox="1"/>
          <p:nvPr/>
        </p:nvSpPr>
        <p:spPr>
          <a:xfrm>
            <a:off x="5974900" y="5606151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D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4 v2">
  <p:cSld name="CUSTOM_29">
    <p:spTree>
      <p:nvGrpSpPr>
        <p:cNvPr id="1" name="Shape 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Google Shape;742;p46"/>
          <p:cNvSpPr/>
          <p:nvPr/>
        </p:nvSpPr>
        <p:spPr>
          <a:xfrm>
            <a:off x="0" y="2733533"/>
            <a:ext cx="12192000" cy="4124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3" name="Google Shape;743;p46"/>
          <p:cNvSpPr/>
          <p:nvPr/>
        </p:nvSpPr>
        <p:spPr>
          <a:xfrm rot="-5400000">
            <a:off x="1359200" y="1871467"/>
            <a:ext cx="3619200" cy="5854400"/>
          </a:xfrm>
          <a:prstGeom prst="round2SameRect">
            <a:avLst>
              <a:gd name="adj1" fmla="val 7017"/>
              <a:gd name="adj2" fmla="val 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44" name="Google Shape;744;p46"/>
          <p:cNvSpPr/>
          <p:nvPr/>
        </p:nvSpPr>
        <p:spPr>
          <a:xfrm rot="-5400000">
            <a:off x="2267800" y="950933"/>
            <a:ext cx="1802000" cy="5854400"/>
          </a:xfrm>
          <a:prstGeom prst="round2SameRect">
            <a:avLst>
              <a:gd name="adj1" fmla="val 16014"/>
              <a:gd name="adj2" fmla="val 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45" name="Google Shape;745;p46"/>
          <p:cNvSpPr/>
          <p:nvPr/>
        </p:nvSpPr>
        <p:spPr>
          <a:xfrm rot="5400000">
            <a:off x="7213600" y="1877517"/>
            <a:ext cx="3619200" cy="5854400"/>
          </a:xfrm>
          <a:prstGeom prst="round2SameRect">
            <a:avLst>
              <a:gd name="adj1" fmla="val 7761"/>
              <a:gd name="adj2" fmla="val 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46" name="Google Shape;746;p46"/>
          <p:cNvSpPr/>
          <p:nvPr/>
        </p:nvSpPr>
        <p:spPr>
          <a:xfrm rot="5400000">
            <a:off x="8122200" y="956817"/>
            <a:ext cx="1802000" cy="5854400"/>
          </a:xfrm>
          <a:prstGeom prst="round2SameRect">
            <a:avLst>
              <a:gd name="adj1" fmla="val 16667"/>
              <a:gd name="adj2" fmla="val 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47" name="Google Shape;747;p46"/>
          <p:cNvSpPr>
            <a:spLocks noGrp="1"/>
          </p:cNvSpPr>
          <p:nvPr>
            <p:ph type="body" idx="13"/>
          </p:nvPr>
        </p:nvSpPr>
        <p:spPr>
          <a:xfrm>
            <a:off x="1678867" y="3513433"/>
            <a:ext cx="40260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48" name="Google Shape;748;p46"/>
          <p:cNvSpPr>
            <a:spLocks noGrp="1"/>
          </p:cNvSpPr>
          <p:nvPr>
            <p:ph type="body" idx="14"/>
          </p:nvPr>
        </p:nvSpPr>
        <p:spPr>
          <a:xfrm>
            <a:off x="7533267" y="3513433"/>
            <a:ext cx="40260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49" name="Google Shape;749;p46"/>
          <p:cNvSpPr>
            <a:spLocks noGrp="1"/>
          </p:cNvSpPr>
          <p:nvPr>
            <p:ph type="body" idx="15"/>
          </p:nvPr>
        </p:nvSpPr>
        <p:spPr>
          <a:xfrm>
            <a:off x="1678867" y="5337400"/>
            <a:ext cx="40260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50" name="Google Shape;750;p46"/>
          <p:cNvSpPr>
            <a:spLocks noGrp="1"/>
          </p:cNvSpPr>
          <p:nvPr>
            <p:ph type="body" idx="16"/>
          </p:nvPr>
        </p:nvSpPr>
        <p:spPr>
          <a:xfrm>
            <a:off x="7533267" y="5337400"/>
            <a:ext cx="40260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>
                <a:solidFill>
                  <a:schemeClr val="dk1"/>
                </a:solidFill>
              </a:defRPr>
            </a:lvl1pPr>
            <a:lvl2pPr marL="914400" indent="-317500">
              <a:defRPr>
                <a:solidFill>
                  <a:schemeClr val="dk1"/>
                </a:solidFill>
              </a:defRPr>
            </a:lvl2pPr>
            <a:lvl3pPr marL="1371600" indent="-317500">
              <a:defRPr>
                <a:solidFill>
                  <a:schemeClr val="dk1"/>
                </a:solidFill>
              </a:defRPr>
            </a:lvl3pPr>
            <a:lvl4pPr marL="1828800" indent="-317500">
              <a:defRPr>
                <a:solidFill>
                  <a:schemeClr val="dk1"/>
                </a:solidFill>
              </a:defRPr>
            </a:lvl4pPr>
            <a:lvl5pPr marL="2286000" indent="-317500">
              <a:defRPr>
                <a:solidFill>
                  <a:schemeClr val="dk1"/>
                </a:solidFill>
              </a:defRPr>
            </a:lvl5pPr>
            <a:lvl6pPr marL="2743200" indent="-317500">
              <a:defRPr>
                <a:solidFill>
                  <a:schemeClr val="dk1"/>
                </a:solidFill>
              </a:defRPr>
            </a:lvl6pPr>
            <a:lvl7pPr marL="3200400" indent="-317500">
              <a:defRPr>
                <a:solidFill>
                  <a:schemeClr val="dk1"/>
                </a:solidFill>
              </a:defRPr>
            </a:lvl7pPr>
            <a:lvl8pPr marL="3657600" indent="-317500">
              <a:defRPr>
                <a:solidFill>
                  <a:schemeClr val="dk1"/>
                </a:solidFill>
              </a:defRPr>
            </a:lvl8pPr>
            <a:lvl9pPr marL="4114800" indent="-317500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751" name="Google Shape;751;p46"/>
          <p:cNvSpPr>
            <a:spLocks noGrp="1"/>
          </p:cNvSpPr>
          <p:nvPr>
            <p:ph type="title"/>
          </p:nvPr>
        </p:nvSpPr>
        <p:spPr>
          <a:xfrm>
            <a:off x="1359200" y="561967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52" name="Google Shape;752;p46"/>
          <p:cNvSpPr txBox="1"/>
          <p:nvPr/>
        </p:nvSpPr>
        <p:spPr>
          <a:xfrm>
            <a:off x="632733" y="3454671"/>
            <a:ext cx="746000" cy="74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53" name="Google Shape;753;p46"/>
          <p:cNvSpPr txBox="1"/>
          <p:nvPr/>
        </p:nvSpPr>
        <p:spPr>
          <a:xfrm>
            <a:off x="6487133" y="3454637"/>
            <a:ext cx="746000" cy="74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54" name="Google Shape;754;p46"/>
          <p:cNvSpPr txBox="1"/>
          <p:nvPr/>
        </p:nvSpPr>
        <p:spPr>
          <a:xfrm>
            <a:off x="632733" y="5278637"/>
            <a:ext cx="746000" cy="74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C</a:t>
            </a:r>
            <a:endParaRPr sz="2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55" name="Google Shape;755;p46"/>
          <p:cNvSpPr txBox="1"/>
          <p:nvPr/>
        </p:nvSpPr>
        <p:spPr>
          <a:xfrm>
            <a:off x="6487133" y="5278604"/>
            <a:ext cx="746000" cy="74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D</a:t>
            </a:r>
            <a:endParaRPr sz="2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1">
  <p:cSld name="CUSTOM_30">
    <p:bg>
      <p:bgPr>
        <a:solidFill>
          <a:schemeClr val="accent4"/>
        </a:solidFill>
        <a:effectLst/>
      </p:bgPr>
    </p:bg>
    <p:spTree>
      <p:nvGrpSpPr>
        <p:cNvPr id="1" name="Shape 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" name="Google Shape;757;p47"/>
          <p:cNvSpPr/>
          <p:nvPr/>
        </p:nvSpPr>
        <p:spPr>
          <a:xfrm rot="10800000">
            <a:off x="-52805" y="306951"/>
            <a:ext cx="12429064" cy="7173268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8" name="Google Shape;758;p47"/>
          <p:cNvSpPr/>
          <p:nvPr/>
        </p:nvSpPr>
        <p:spPr>
          <a:xfrm rot="10800000">
            <a:off x="10169273" y="6441875"/>
            <a:ext cx="2206985" cy="1038343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9" name="Google Shape;759;p47"/>
          <p:cNvSpPr/>
          <p:nvPr/>
        </p:nvSpPr>
        <p:spPr>
          <a:xfrm rot="10800000">
            <a:off x="3304615" y="5008100"/>
            <a:ext cx="3547292" cy="631909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0" name="Google Shape;760;p47"/>
          <p:cNvSpPr/>
          <p:nvPr/>
        </p:nvSpPr>
        <p:spPr>
          <a:xfrm rot="10800000">
            <a:off x="-53033" y="6103321"/>
            <a:ext cx="1596248" cy="304529"/>
          </a:xfrm>
          <a:custGeom>
            <a:avLst/>
            <a:gdLst/>
            <a:ahLst/>
            <a:cxnLst/>
            <a:rect l="l" t="t" r="r" b="b"/>
            <a:pathLst>
              <a:path w="9430" h="1799" extrusionOk="0">
                <a:moveTo>
                  <a:pt x="8716" y="0"/>
                </a:moveTo>
                <a:cubicBezTo>
                  <a:pt x="5138" y="0"/>
                  <a:pt x="2134" y="905"/>
                  <a:pt x="0" y="1798"/>
                </a:cubicBezTo>
                <a:cubicBezTo>
                  <a:pt x="2223" y="1441"/>
                  <a:pt x="4476" y="1260"/>
                  <a:pt x="6734" y="1260"/>
                </a:cubicBezTo>
                <a:cubicBezTo>
                  <a:pt x="7632" y="1260"/>
                  <a:pt x="8532" y="1288"/>
                  <a:pt x="9430" y="1346"/>
                </a:cubicBezTo>
                <a:lnTo>
                  <a:pt x="9430" y="12"/>
                </a:lnTo>
                <a:cubicBezTo>
                  <a:pt x="9190" y="4"/>
                  <a:pt x="8952" y="0"/>
                  <a:pt x="871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1" name="Google Shape;761;p47"/>
          <p:cNvSpPr/>
          <p:nvPr/>
        </p:nvSpPr>
        <p:spPr>
          <a:xfrm>
            <a:off x="-447533" y="-164749"/>
            <a:ext cx="13147600" cy="822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62" name="Google Shape;762;p47"/>
          <p:cNvSpPr>
            <a:spLocks noGrp="1"/>
          </p:cNvSpPr>
          <p:nvPr>
            <p:ph type="title"/>
          </p:nvPr>
        </p:nvSpPr>
        <p:spPr>
          <a:xfrm>
            <a:off x="6890133" y="770851"/>
            <a:ext cx="4208800" cy="194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63" name="Google Shape;763;p47"/>
          <p:cNvSpPr/>
          <p:nvPr/>
        </p:nvSpPr>
        <p:spPr>
          <a:xfrm>
            <a:off x="1158061" y="1698995"/>
            <a:ext cx="3745200" cy="1336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4" name="Google Shape;764;p47"/>
          <p:cNvSpPr/>
          <p:nvPr/>
        </p:nvSpPr>
        <p:spPr>
          <a:xfrm>
            <a:off x="1093067" y="1633500"/>
            <a:ext cx="3745200" cy="1336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5" name="Google Shape;765;p47"/>
          <p:cNvSpPr>
            <a:spLocks noGrp="1"/>
          </p:cNvSpPr>
          <p:nvPr>
            <p:ph type="body" idx="13"/>
          </p:nvPr>
        </p:nvSpPr>
        <p:spPr>
          <a:xfrm>
            <a:off x="1409867" y="1988700"/>
            <a:ext cx="32416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766" name="Google Shape;766;p47"/>
          <p:cNvGrpSpPr/>
          <p:nvPr/>
        </p:nvGrpSpPr>
        <p:grpSpPr>
          <a:xfrm>
            <a:off x="2456833" y="943299"/>
            <a:ext cx="1017664" cy="948699"/>
            <a:chOff x="5657280" y="817200"/>
            <a:chExt cx="877448" cy="817984"/>
          </a:xfrm>
        </p:grpSpPr>
        <p:sp>
          <p:nvSpPr>
            <p:cNvPr id="767" name="Google Shape;767;p47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47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69" name="Google Shape;769;p47"/>
          <p:cNvSpPr/>
          <p:nvPr/>
        </p:nvSpPr>
        <p:spPr>
          <a:xfrm>
            <a:off x="4254428" y="3219128"/>
            <a:ext cx="3745200" cy="1336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0" name="Google Shape;770;p47"/>
          <p:cNvSpPr/>
          <p:nvPr/>
        </p:nvSpPr>
        <p:spPr>
          <a:xfrm>
            <a:off x="4189433" y="3153633"/>
            <a:ext cx="3745200" cy="1336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1" name="Google Shape;771;p47"/>
          <p:cNvSpPr>
            <a:spLocks noGrp="1"/>
          </p:cNvSpPr>
          <p:nvPr>
            <p:ph type="body" idx="14"/>
          </p:nvPr>
        </p:nvSpPr>
        <p:spPr>
          <a:xfrm>
            <a:off x="4506233" y="3508833"/>
            <a:ext cx="32416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772" name="Google Shape;772;p47"/>
          <p:cNvGrpSpPr/>
          <p:nvPr/>
        </p:nvGrpSpPr>
        <p:grpSpPr>
          <a:xfrm>
            <a:off x="5553200" y="2463432"/>
            <a:ext cx="1017664" cy="948699"/>
            <a:chOff x="5657280" y="817200"/>
            <a:chExt cx="877448" cy="817984"/>
          </a:xfrm>
        </p:grpSpPr>
        <p:sp>
          <p:nvSpPr>
            <p:cNvPr id="773" name="Google Shape;773;p47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47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5" name="Google Shape;775;p47"/>
          <p:cNvSpPr/>
          <p:nvPr/>
        </p:nvSpPr>
        <p:spPr>
          <a:xfrm>
            <a:off x="7347095" y="4750328"/>
            <a:ext cx="3745200" cy="1336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6" name="Google Shape;776;p47"/>
          <p:cNvSpPr/>
          <p:nvPr/>
        </p:nvSpPr>
        <p:spPr>
          <a:xfrm>
            <a:off x="7282100" y="4684833"/>
            <a:ext cx="3745200" cy="1336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7" name="Google Shape;777;p47"/>
          <p:cNvSpPr>
            <a:spLocks noGrp="1"/>
          </p:cNvSpPr>
          <p:nvPr>
            <p:ph type="body" idx="15"/>
          </p:nvPr>
        </p:nvSpPr>
        <p:spPr>
          <a:xfrm>
            <a:off x="7598900" y="5040033"/>
            <a:ext cx="32416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778" name="Google Shape;778;p47"/>
          <p:cNvGrpSpPr/>
          <p:nvPr/>
        </p:nvGrpSpPr>
        <p:grpSpPr>
          <a:xfrm>
            <a:off x="8645867" y="3994632"/>
            <a:ext cx="1017664" cy="948699"/>
            <a:chOff x="5657280" y="817200"/>
            <a:chExt cx="877448" cy="817984"/>
          </a:xfrm>
        </p:grpSpPr>
        <p:sp>
          <p:nvSpPr>
            <p:cNvPr id="779" name="Google Shape;779;p47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47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81" name="Google Shape;781;p47"/>
          <p:cNvSpPr txBox="1"/>
          <p:nvPr/>
        </p:nvSpPr>
        <p:spPr>
          <a:xfrm>
            <a:off x="2481124" y="1125833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82" name="Google Shape;782;p47"/>
          <p:cNvSpPr txBox="1"/>
          <p:nvPr/>
        </p:nvSpPr>
        <p:spPr>
          <a:xfrm>
            <a:off x="5553191" y="2645967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783" name="Google Shape;783;p47"/>
          <p:cNvSpPr txBox="1"/>
          <p:nvPr/>
        </p:nvSpPr>
        <p:spPr>
          <a:xfrm>
            <a:off x="8645857" y="4135233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C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3 v2">
  <p:cSld name="CUSTOM_31">
    <p:spTree>
      <p:nvGrpSpPr>
        <p:cNvPr id="1" name="Shape 7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Google Shape;785;p48"/>
          <p:cNvSpPr/>
          <p:nvPr/>
        </p:nvSpPr>
        <p:spPr>
          <a:xfrm>
            <a:off x="-36400" y="4257533"/>
            <a:ext cx="12228400" cy="2548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86" name="Google Shape;786;p48"/>
          <p:cNvSpPr/>
          <p:nvPr/>
        </p:nvSpPr>
        <p:spPr>
          <a:xfrm>
            <a:off x="-36300" y="4309349"/>
            <a:ext cx="4076000" cy="2548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87" name="Google Shape;787;p48"/>
          <p:cNvSpPr/>
          <p:nvPr/>
        </p:nvSpPr>
        <p:spPr>
          <a:xfrm>
            <a:off x="4039800" y="4309349"/>
            <a:ext cx="4076000" cy="2548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788" name="Google Shape;788;p48"/>
          <p:cNvSpPr/>
          <p:nvPr/>
        </p:nvSpPr>
        <p:spPr>
          <a:xfrm>
            <a:off x="8115900" y="4309349"/>
            <a:ext cx="4076000" cy="2548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grpSp>
        <p:nvGrpSpPr>
          <p:cNvPr id="789" name="Google Shape;789;p48"/>
          <p:cNvGrpSpPr/>
          <p:nvPr/>
        </p:nvGrpSpPr>
        <p:grpSpPr>
          <a:xfrm>
            <a:off x="1262099" y="3205125"/>
            <a:ext cx="1425103" cy="1378959"/>
            <a:chOff x="5657280" y="817200"/>
            <a:chExt cx="845356" cy="817984"/>
          </a:xfrm>
        </p:grpSpPr>
        <p:sp>
          <p:nvSpPr>
            <p:cNvPr id="790" name="Google Shape;790;p48"/>
            <p:cNvSpPr/>
            <p:nvPr/>
          </p:nvSpPr>
          <p:spPr>
            <a:xfrm>
              <a:off x="5689381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48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2" name="Google Shape;792;p48"/>
          <p:cNvGrpSpPr/>
          <p:nvPr/>
        </p:nvGrpSpPr>
        <p:grpSpPr>
          <a:xfrm>
            <a:off x="5296865" y="3205125"/>
            <a:ext cx="1425103" cy="1378959"/>
            <a:chOff x="5657280" y="817200"/>
            <a:chExt cx="845356" cy="817984"/>
          </a:xfrm>
        </p:grpSpPr>
        <p:sp>
          <p:nvSpPr>
            <p:cNvPr id="793" name="Google Shape;793;p48"/>
            <p:cNvSpPr/>
            <p:nvPr/>
          </p:nvSpPr>
          <p:spPr>
            <a:xfrm>
              <a:off x="5689381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48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5" name="Google Shape;795;p48"/>
          <p:cNvGrpSpPr/>
          <p:nvPr/>
        </p:nvGrpSpPr>
        <p:grpSpPr>
          <a:xfrm>
            <a:off x="9372965" y="3205125"/>
            <a:ext cx="1425103" cy="1378959"/>
            <a:chOff x="5657280" y="817200"/>
            <a:chExt cx="845356" cy="817984"/>
          </a:xfrm>
        </p:grpSpPr>
        <p:sp>
          <p:nvSpPr>
            <p:cNvPr id="796" name="Google Shape;796;p48"/>
            <p:cNvSpPr/>
            <p:nvPr/>
          </p:nvSpPr>
          <p:spPr>
            <a:xfrm>
              <a:off x="5689381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48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98" name="Google Shape;798;p48"/>
          <p:cNvSpPr>
            <a:spLocks noGrp="1"/>
          </p:cNvSpPr>
          <p:nvPr>
            <p:ph type="title"/>
          </p:nvPr>
        </p:nvSpPr>
        <p:spPr>
          <a:xfrm>
            <a:off x="1359200" y="646633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99" name="Google Shape;799;p48"/>
          <p:cNvSpPr>
            <a:spLocks noGrp="1"/>
          </p:cNvSpPr>
          <p:nvPr>
            <p:ph type="body" idx="13"/>
          </p:nvPr>
        </p:nvSpPr>
        <p:spPr>
          <a:xfrm>
            <a:off x="264033" y="5089533"/>
            <a:ext cx="3558000" cy="988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>
                <a:solidFill>
                  <a:schemeClr val="dk1"/>
                </a:solidFill>
              </a:defRPr>
            </a:lvl1pPr>
            <a:lvl2pPr marL="914400" indent="-317500" algn="ctr">
              <a:defRPr>
                <a:solidFill>
                  <a:schemeClr val="dk1"/>
                </a:solidFill>
              </a:defRPr>
            </a:lvl2pPr>
            <a:lvl3pPr marL="1371600" indent="-317500" algn="ctr">
              <a:defRPr>
                <a:solidFill>
                  <a:schemeClr val="dk1"/>
                </a:solidFill>
              </a:defRPr>
            </a:lvl3pPr>
            <a:lvl4pPr marL="1828800" indent="-317500" algn="ctr">
              <a:defRPr>
                <a:solidFill>
                  <a:schemeClr val="dk1"/>
                </a:solidFill>
              </a:defRPr>
            </a:lvl4pPr>
            <a:lvl5pPr marL="2286000" indent="-317500" algn="ctr">
              <a:defRPr>
                <a:solidFill>
                  <a:schemeClr val="dk1"/>
                </a:solidFill>
              </a:defRPr>
            </a:lvl5pPr>
            <a:lvl6pPr marL="2743200" indent="-317500" algn="ctr">
              <a:defRPr>
                <a:solidFill>
                  <a:schemeClr val="dk1"/>
                </a:solidFill>
              </a:defRPr>
            </a:lvl6pPr>
            <a:lvl7pPr marL="3200400" indent="-317500" algn="ctr">
              <a:defRPr>
                <a:solidFill>
                  <a:schemeClr val="dk1"/>
                </a:solidFill>
              </a:defRPr>
            </a:lvl7pPr>
            <a:lvl8pPr marL="3657600" indent="-317500" algn="ctr">
              <a:defRPr>
                <a:solidFill>
                  <a:schemeClr val="dk1"/>
                </a:solidFill>
              </a:defRPr>
            </a:lvl8pPr>
            <a:lvl9pPr marL="4114800" indent="-3175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00" name="Google Shape;800;p48"/>
          <p:cNvSpPr>
            <a:spLocks noGrp="1"/>
          </p:cNvSpPr>
          <p:nvPr>
            <p:ph type="body" idx="14"/>
          </p:nvPr>
        </p:nvSpPr>
        <p:spPr>
          <a:xfrm>
            <a:off x="4298800" y="5089533"/>
            <a:ext cx="3558000" cy="988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>
                <a:solidFill>
                  <a:schemeClr val="dk1"/>
                </a:solidFill>
              </a:defRPr>
            </a:lvl1pPr>
            <a:lvl2pPr marL="914400" indent="-317500" algn="ctr">
              <a:defRPr>
                <a:solidFill>
                  <a:schemeClr val="dk1"/>
                </a:solidFill>
              </a:defRPr>
            </a:lvl2pPr>
            <a:lvl3pPr marL="1371600" indent="-317500" algn="ctr">
              <a:defRPr>
                <a:solidFill>
                  <a:schemeClr val="dk1"/>
                </a:solidFill>
              </a:defRPr>
            </a:lvl3pPr>
            <a:lvl4pPr marL="1828800" indent="-317500" algn="ctr">
              <a:defRPr>
                <a:solidFill>
                  <a:schemeClr val="dk1"/>
                </a:solidFill>
              </a:defRPr>
            </a:lvl4pPr>
            <a:lvl5pPr marL="2286000" indent="-317500" algn="ctr">
              <a:defRPr>
                <a:solidFill>
                  <a:schemeClr val="dk1"/>
                </a:solidFill>
              </a:defRPr>
            </a:lvl5pPr>
            <a:lvl6pPr marL="2743200" indent="-317500" algn="ctr">
              <a:defRPr>
                <a:solidFill>
                  <a:schemeClr val="dk1"/>
                </a:solidFill>
              </a:defRPr>
            </a:lvl6pPr>
            <a:lvl7pPr marL="3200400" indent="-317500" algn="ctr">
              <a:defRPr>
                <a:solidFill>
                  <a:schemeClr val="dk1"/>
                </a:solidFill>
              </a:defRPr>
            </a:lvl7pPr>
            <a:lvl8pPr marL="3657600" indent="-317500" algn="ctr">
              <a:defRPr>
                <a:solidFill>
                  <a:schemeClr val="dk1"/>
                </a:solidFill>
              </a:defRPr>
            </a:lvl8pPr>
            <a:lvl9pPr marL="4114800" indent="-3175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01" name="Google Shape;801;p48"/>
          <p:cNvSpPr>
            <a:spLocks noGrp="1"/>
          </p:cNvSpPr>
          <p:nvPr>
            <p:ph type="body" idx="15"/>
          </p:nvPr>
        </p:nvSpPr>
        <p:spPr>
          <a:xfrm>
            <a:off x="8374900" y="5089533"/>
            <a:ext cx="3558000" cy="988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>
                <a:solidFill>
                  <a:schemeClr val="dk1"/>
                </a:solidFill>
              </a:defRPr>
            </a:lvl1pPr>
            <a:lvl2pPr marL="914400" indent="-317500" algn="ctr">
              <a:defRPr>
                <a:solidFill>
                  <a:schemeClr val="dk1"/>
                </a:solidFill>
              </a:defRPr>
            </a:lvl2pPr>
            <a:lvl3pPr marL="1371600" indent="-317500" algn="ctr">
              <a:defRPr>
                <a:solidFill>
                  <a:schemeClr val="dk1"/>
                </a:solidFill>
              </a:defRPr>
            </a:lvl3pPr>
            <a:lvl4pPr marL="1828800" indent="-317500" algn="ctr">
              <a:defRPr>
                <a:solidFill>
                  <a:schemeClr val="dk1"/>
                </a:solidFill>
              </a:defRPr>
            </a:lvl4pPr>
            <a:lvl5pPr marL="2286000" indent="-317500" algn="ctr">
              <a:defRPr>
                <a:solidFill>
                  <a:schemeClr val="dk1"/>
                </a:solidFill>
              </a:defRPr>
            </a:lvl5pPr>
            <a:lvl6pPr marL="2743200" indent="-317500" algn="ctr">
              <a:defRPr>
                <a:solidFill>
                  <a:schemeClr val="dk1"/>
                </a:solidFill>
              </a:defRPr>
            </a:lvl6pPr>
            <a:lvl7pPr marL="3200400" indent="-317500" algn="ctr">
              <a:defRPr>
                <a:solidFill>
                  <a:schemeClr val="dk1"/>
                </a:solidFill>
              </a:defRPr>
            </a:lvl7pPr>
            <a:lvl8pPr marL="3657600" indent="-317500" algn="ctr">
              <a:defRPr>
                <a:solidFill>
                  <a:schemeClr val="dk1"/>
                </a:solidFill>
              </a:defRPr>
            </a:lvl8pPr>
            <a:lvl9pPr marL="4114800" indent="-317500" algn="ctr"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02" name="Google Shape;802;p48"/>
          <p:cNvSpPr txBox="1"/>
          <p:nvPr/>
        </p:nvSpPr>
        <p:spPr>
          <a:xfrm>
            <a:off x="1529240" y="36028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803" name="Google Shape;803;p48"/>
          <p:cNvSpPr txBox="1"/>
          <p:nvPr/>
        </p:nvSpPr>
        <p:spPr>
          <a:xfrm>
            <a:off x="5564007" y="36028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804" name="Google Shape;804;p48"/>
          <p:cNvSpPr txBox="1"/>
          <p:nvPr/>
        </p:nvSpPr>
        <p:spPr>
          <a:xfrm>
            <a:off x="9598807" y="36028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C</a:t>
            </a:r>
            <a:endParaRPr sz="28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39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1">
  <p:cSld name="CUSTOM_32">
    <p:bg>
      <p:bgPr>
        <a:solidFill>
          <a:schemeClr val="accent5"/>
        </a:solidFill>
        <a:effectLst/>
      </p:bgPr>
    </p:bg>
    <p:spTree>
      <p:nvGrpSpPr>
        <p:cNvPr id="1" name="Shape 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6" name="Google Shape;806;p49"/>
          <p:cNvSpPr/>
          <p:nvPr/>
        </p:nvSpPr>
        <p:spPr>
          <a:xfrm>
            <a:off x="-53033" y="-224500"/>
            <a:ext cx="12429200" cy="1795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7" name="Google Shape;807;p49"/>
          <p:cNvSpPr/>
          <p:nvPr/>
        </p:nvSpPr>
        <p:spPr>
          <a:xfrm rot="10800000" flipH="1">
            <a:off x="-53033" y="1387967"/>
            <a:ext cx="12429064" cy="7173268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8" name="Google Shape;808;p49"/>
          <p:cNvSpPr/>
          <p:nvPr/>
        </p:nvSpPr>
        <p:spPr>
          <a:xfrm rot="10800000" flipH="1">
            <a:off x="-53033" y="7522892"/>
            <a:ext cx="2206985" cy="1038343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9" name="Google Shape;809;p49"/>
          <p:cNvSpPr/>
          <p:nvPr/>
        </p:nvSpPr>
        <p:spPr>
          <a:xfrm rot="10800000" flipH="1">
            <a:off x="5471319" y="6089117"/>
            <a:ext cx="3547292" cy="631909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0" name="Google Shape;810;p49"/>
          <p:cNvSpPr/>
          <p:nvPr/>
        </p:nvSpPr>
        <p:spPr>
          <a:xfrm rot="10800000" flipH="1">
            <a:off x="10780011" y="7184337"/>
            <a:ext cx="1596248" cy="304529"/>
          </a:xfrm>
          <a:custGeom>
            <a:avLst/>
            <a:gdLst/>
            <a:ahLst/>
            <a:cxnLst/>
            <a:rect l="l" t="t" r="r" b="b"/>
            <a:pathLst>
              <a:path w="9430" h="1799" extrusionOk="0">
                <a:moveTo>
                  <a:pt x="8716" y="0"/>
                </a:moveTo>
                <a:cubicBezTo>
                  <a:pt x="5138" y="0"/>
                  <a:pt x="2134" y="905"/>
                  <a:pt x="0" y="1798"/>
                </a:cubicBezTo>
                <a:cubicBezTo>
                  <a:pt x="2223" y="1441"/>
                  <a:pt x="4476" y="1260"/>
                  <a:pt x="6734" y="1260"/>
                </a:cubicBezTo>
                <a:cubicBezTo>
                  <a:pt x="7632" y="1260"/>
                  <a:pt x="8532" y="1288"/>
                  <a:pt x="9430" y="1346"/>
                </a:cubicBezTo>
                <a:lnTo>
                  <a:pt x="9430" y="12"/>
                </a:lnTo>
                <a:cubicBezTo>
                  <a:pt x="9190" y="4"/>
                  <a:pt x="8952" y="0"/>
                  <a:pt x="8716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1" name="Google Shape;811;p49"/>
          <p:cNvSpPr/>
          <p:nvPr/>
        </p:nvSpPr>
        <p:spPr>
          <a:xfrm>
            <a:off x="850948" y="3464960"/>
            <a:ext cx="4682800" cy="1336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2" name="Google Shape;812;p49"/>
          <p:cNvSpPr/>
          <p:nvPr/>
        </p:nvSpPr>
        <p:spPr>
          <a:xfrm>
            <a:off x="769684" y="3399467"/>
            <a:ext cx="4682800" cy="1336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3" name="Google Shape;813;p49"/>
          <p:cNvSpPr>
            <a:spLocks noGrp="1"/>
          </p:cNvSpPr>
          <p:nvPr>
            <p:ph type="body" idx="13"/>
          </p:nvPr>
        </p:nvSpPr>
        <p:spPr>
          <a:xfrm>
            <a:off x="1521151" y="3754651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814" name="Google Shape;814;p49"/>
          <p:cNvGrpSpPr/>
          <p:nvPr/>
        </p:nvGrpSpPr>
        <p:grpSpPr>
          <a:xfrm>
            <a:off x="2602267" y="2709265"/>
            <a:ext cx="1017664" cy="948699"/>
            <a:chOff x="5657280" y="817200"/>
            <a:chExt cx="877448" cy="817984"/>
          </a:xfrm>
        </p:grpSpPr>
        <p:sp>
          <p:nvSpPr>
            <p:cNvPr id="815" name="Google Shape;815;p49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49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17" name="Google Shape;817;p49"/>
          <p:cNvSpPr/>
          <p:nvPr/>
        </p:nvSpPr>
        <p:spPr>
          <a:xfrm>
            <a:off x="6763115" y="3464960"/>
            <a:ext cx="4682800" cy="13368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8" name="Google Shape;818;p49"/>
          <p:cNvSpPr/>
          <p:nvPr/>
        </p:nvSpPr>
        <p:spPr>
          <a:xfrm>
            <a:off x="6681851" y="3399467"/>
            <a:ext cx="4682800" cy="13368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9" name="Google Shape;819;p49"/>
          <p:cNvSpPr>
            <a:spLocks noGrp="1"/>
          </p:cNvSpPr>
          <p:nvPr>
            <p:ph type="body" idx="14"/>
          </p:nvPr>
        </p:nvSpPr>
        <p:spPr>
          <a:xfrm>
            <a:off x="7433317" y="3754651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 algn="ctr">
              <a:defRPr/>
            </a:lvl1pPr>
            <a:lvl2pPr marL="914400" indent="-317500" algn="ctr">
              <a:defRPr/>
            </a:lvl2pPr>
            <a:lvl3pPr marL="1371600" indent="-317500" algn="ctr">
              <a:defRPr/>
            </a:lvl3pPr>
            <a:lvl4pPr marL="1828800" indent="-317500" algn="ctr">
              <a:defRPr/>
            </a:lvl4pPr>
            <a:lvl5pPr marL="2286000" indent="-317500" algn="ctr">
              <a:defRPr/>
            </a:lvl5pPr>
            <a:lvl6pPr marL="2743200" indent="-317500" algn="ctr">
              <a:defRPr/>
            </a:lvl6pPr>
            <a:lvl7pPr marL="3200400" indent="-317500" algn="ctr">
              <a:defRPr/>
            </a:lvl7pPr>
            <a:lvl8pPr marL="3657600" indent="-317500" algn="ctr">
              <a:defRPr/>
            </a:lvl8pPr>
            <a:lvl9pPr marL="4114800" indent="-317500" algn="ctr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grpSp>
        <p:nvGrpSpPr>
          <p:cNvPr id="820" name="Google Shape;820;p49"/>
          <p:cNvGrpSpPr/>
          <p:nvPr/>
        </p:nvGrpSpPr>
        <p:grpSpPr>
          <a:xfrm>
            <a:off x="8514433" y="2709265"/>
            <a:ext cx="1017664" cy="948699"/>
            <a:chOff x="5657280" y="817200"/>
            <a:chExt cx="877448" cy="817984"/>
          </a:xfrm>
        </p:grpSpPr>
        <p:sp>
          <p:nvSpPr>
            <p:cNvPr id="821" name="Google Shape;821;p49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49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23" name="Google Shape;823;p49"/>
          <p:cNvSpPr>
            <a:spLocks noGrp="1"/>
          </p:cNvSpPr>
          <p:nvPr>
            <p:ph type="title"/>
          </p:nvPr>
        </p:nvSpPr>
        <p:spPr>
          <a:xfrm>
            <a:off x="1359200" y="643967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24" name="Google Shape;824;p49"/>
          <p:cNvSpPr txBox="1"/>
          <p:nvPr/>
        </p:nvSpPr>
        <p:spPr>
          <a:xfrm>
            <a:off x="2602273" y="28918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825" name="Google Shape;825;p49"/>
          <p:cNvSpPr txBox="1"/>
          <p:nvPr/>
        </p:nvSpPr>
        <p:spPr>
          <a:xfrm>
            <a:off x="8514440" y="28918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dk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4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Single Quiz Options 2 v2">
  <p:cSld name="CUSTOM_33">
    <p:bg>
      <p:bgPr>
        <a:solidFill>
          <a:schemeClr val="accent1"/>
        </a:solidFill>
        <a:effectLst/>
      </p:bgPr>
    </p:bg>
    <p:spTree>
      <p:nvGrpSpPr>
        <p:cNvPr id="1" name="Shape 8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7" name="Google Shape;827;p50"/>
          <p:cNvSpPr/>
          <p:nvPr/>
        </p:nvSpPr>
        <p:spPr>
          <a:xfrm rot="-5400000">
            <a:off x="-2593331" y="133881"/>
            <a:ext cx="8659617" cy="4997825"/>
          </a:xfrm>
          <a:custGeom>
            <a:avLst/>
            <a:gdLst/>
            <a:ahLst/>
            <a:cxnLst/>
            <a:rect l="l" t="t" r="r" b="b"/>
            <a:pathLst>
              <a:path w="73426" h="42376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24" y="3573"/>
                </a:cubicBezTo>
                <a:cubicBezTo>
                  <a:pt x="1310" y="3919"/>
                  <a:pt x="631" y="4228"/>
                  <a:pt x="0" y="4514"/>
                </a:cubicBezTo>
                <a:lnTo>
                  <a:pt x="0" y="42376"/>
                </a:lnTo>
                <a:lnTo>
                  <a:pt x="73426" y="42376"/>
                </a:lnTo>
                <a:lnTo>
                  <a:pt x="73426" y="6347"/>
                </a:lnTo>
                <a:cubicBezTo>
                  <a:pt x="73186" y="6339"/>
                  <a:pt x="72949" y="6335"/>
                  <a:pt x="72714" y="6335"/>
                </a:cubicBezTo>
                <a:cubicBezTo>
                  <a:pt x="69144" y="6335"/>
                  <a:pt x="66130" y="7240"/>
                  <a:pt x="63996" y="8133"/>
                </a:cubicBezTo>
                <a:cubicBezTo>
                  <a:pt x="60734" y="8669"/>
                  <a:pt x="57543" y="9586"/>
                  <a:pt x="54519" y="10896"/>
                </a:cubicBezTo>
                <a:cubicBezTo>
                  <a:pt x="54209" y="11027"/>
                  <a:pt x="53900" y="11169"/>
                  <a:pt x="53590" y="11300"/>
                </a:cubicBezTo>
                <a:cubicBezTo>
                  <a:pt x="52007" y="11729"/>
                  <a:pt x="50233" y="12098"/>
                  <a:pt x="48316" y="12372"/>
                </a:cubicBezTo>
                <a:cubicBezTo>
                  <a:pt x="46334" y="12654"/>
                  <a:pt x="44348" y="12940"/>
                  <a:pt x="42187" y="12940"/>
                </a:cubicBezTo>
                <a:cubicBezTo>
                  <a:pt x="40790" y="12940"/>
                  <a:pt x="39320" y="12821"/>
                  <a:pt x="37731" y="12503"/>
                </a:cubicBezTo>
                <a:cubicBezTo>
                  <a:pt x="35874" y="12134"/>
                  <a:pt x="34171" y="11562"/>
                  <a:pt x="32635" y="10872"/>
                </a:cubicBezTo>
                <a:cubicBezTo>
                  <a:pt x="32409" y="10717"/>
                  <a:pt x="32183" y="10562"/>
                  <a:pt x="31956" y="10407"/>
                </a:cubicBezTo>
                <a:cubicBezTo>
                  <a:pt x="28254" y="7871"/>
                  <a:pt x="24932" y="4764"/>
                  <a:pt x="21003" y="2609"/>
                </a:cubicBezTo>
                <a:cubicBezTo>
                  <a:pt x="18574" y="1263"/>
                  <a:pt x="15788" y="323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8" name="Google Shape;828;p50"/>
          <p:cNvSpPr/>
          <p:nvPr/>
        </p:nvSpPr>
        <p:spPr>
          <a:xfrm rot="-5400000">
            <a:off x="-1169541" y="5832051"/>
            <a:ext cx="1537659" cy="723444"/>
          </a:xfrm>
          <a:custGeom>
            <a:avLst/>
            <a:gdLst/>
            <a:ahLst/>
            <a:cxnLst/>
            <a:rect l="l" t="t" r="r" b="b"/>
            <a:pathLst>
              <a:path w="13038" h="6134" extrusionOk="0">
                <a:moveTo>
                  <a:pt x="11085" y="1"/>
                </a:moveTo>
                <a:cubicBezTo>
                  <a:pt x="10675" y="1"/>
                  <a:pt x="10298" y="29"/>
                  <a:pt x="9954" y="73"/>
                </a:cubicBezTo>
                <a:cubicBezTo>
                  <a:pt x="7692" y="370"/>
                  <a:pt x="6489" y="1430"/>
                  <a:pt x="2012" y="3573"/>
                </a:cubicBezTo>
                <a:cubicBezTo>
                  <a:pt x="1298" y="3919"/>
                  <a:pt x="631" y="4240"/>
                  <a:pt x="0" y="4514"/>
                </a:cubicBezTo>
                <a:lnTo>
                  <a:pt x="0" y="6133"/>
                </a:lnTo>
                <a:cubicBezTo>
                  <a:pt x="2739" y="4800"/>
                  <a:pt x="5203" y="2264"/>
                  <a:pt x="8084" y="1049"/>
                </a:cubicBezTo>
                <a:cubicBezTo>
                  <a:pt x="9513" y="448"/>
                  <a:pt x="11019" y="195"/>
                  <a:pt x="12541" y="195"/>
                </a:cubicBezTo>
                <a:cubicBezTo>
                  <a:pt x="12707" y="195"/>
                  <a:pt x="12872" y="198"/>
                  <a:pt x="13037" y="204"/>
                </a:cubicBezTo>
                <a:cubicBezTo>
                  <a:pt x="12318" y="57"/>
                  <a:pt x="11668" y="1"/>
                  <a:pt x="11085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9" name="Google Shape;829;p50"/>
          <p:cNvSpPr/>
          <p:nvPr/>
        </p:nvSpPr>
        <p:spPr>
          <a:xfrm rot="-5400000">
            <a:off x="-495915" y="1657751"/>
            <a:ext cx="2471481" cy="440271"/>
          </a:xfrm>
          <a:custGeom>
            <a:avLst/>
            <a:gdLst/>
            <a:ahLst/>
            <a:cxnLst/>
            <a:rect l="l" t="t" r="r" b="b"/>
            <a:pathLst>
              <a:path w="20956" h="3733" extrusionOk="0">
                <a:moveTo>
                  <a:pt x="0" y="1"/>
                </a:moveTo>
                <a:lnTo>
                  <a:pt x="0" y="1"/>
                </a:lnTo>
                <a:cubicBezTo>
                  <a:pt x="3189" y="2088"/>
                  <a:pt x="6821" y="3732"/>
                  <a:pt x="10567" y="3732"/>
                </a:cubicBezTo>
                <a:cubicBezTo>
                  <a:pt x="10988" y="3732"/>
                  <a:pt x="11411" y="3711"/>
                  <a:pt x="11835" y="3668"/>
                </a:cubicBezTo>
                <a:cubicBezTo>
                  <a:pt x="15062" y="3346"/>
                  <a:pt x="17990" y="1775"/>
                  <a:pt x="20955" y="429"/>
                </a:cubicBezTo>
                <a:lnTo>
                  <a:pt x="20955" y="429"/>
                </a:lnTo>
                <a:cubicBezTo>
                  <a:pt x="19372" y="858"/>
                  <a:pt x="17598" y="1227"/>
                  <a:pt x="15681" y="1501"/>
                </a:cubicBezTo>
                <a:cubicBezTo>
                  <a:pt x="13699" y="1783"/>
                  <a:pt x="11713" y="2069"/>
                  <a:pt x="9552" y="2069"/>
                </a:cubicBezTo>
                <a:cubicBezTo>
                  <a:pt x="8155" y="2069"/>
                  <a:pt x="6685" y="1950"/>
                  <a:pt x="5096" y="1632"/>
                </a:cubicBezTo>
                <a:cubicBezTo>
                  <a:pt x="3239" y="1263"/>
                  <a:pt x="1536" y="691"/>
                  <a:pt x="0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0" name="Google Shape;830;p50"/>
          <p:cNvSpPr/>
          <p:nvPr/>
        </p:nvSpPr>
        <p:spPr>
          <a:xfrm>
            <a:off x="3810000" y="-1670233"/>
            <a:ext cx="8624400" cy="8659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831" name="Google Shape;831;p50"/>
          <p:cNvSpPr/>
          <p:nvPr/>
        </p:nvSpPr>
        <p:spPr>
          <a:xfrm>
            <a:off x="3539172" y="2868033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2" name="Google Shape;832;p50"/>
          <p:cNvSpPr/>
          <p:nvPr/>
        </p:nvSpPr>
        <p:spPr>
          <a:xfrm>
            <a:off x="3449651" y="2806833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33" name="Google Shape;833;p50"/>
          <p:cNvGrpSpPr/>
          <p:nvPr/>
        </p:nvGrpSpPr>
        <p:grpSpPr>
          <a:xfrm>
            <a:off x="3701000" y="2957081"/>
            <a:ext cx="1017664" cy="948699"/>
            <a:chOff x="5657280" y="817200"/>
            <a:chExt cx="877448" cy="817984"/>
          </a:xfrm>
        </p:grpSpPr>
        <p:sp>
          <p:nvSpPr>
            <p:cNvPr id="834" name="Google Shape;834;p50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50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36" name="Google Shape;836;p50"/>
          <p:cNvSpPr>
            <a:spLocks noGrp="1"/>
          </p:cNvSpPr>
          <p:nvPr>
            <p:ph type="body" idx="13"/>
          </p:nvPr>
        </p:nvSpPr>
        <p:spPr>
          <a:xfrm>
            <a:off x="4871151" y="3118217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37" name="Google Shape;837;p50"/>
          <p:cNvSpPr/>
          <p:nvPr/>
        </p:nvSpPr>
        <p:spPr>
          <a:xfrm>
            <a:off x="3583939" y="4692000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8" name="Google Shape;838;p50"/>
          <p:cNvSpPr/>
          <p:nvPr/>
        </p:nvSpPr>
        <p:spPr>
          <a:xfrm>
            <a:off x="3494417" y="4630800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39" name="Google Shape;839;p50"/>
          <p:cNvGrpSpPr/>
          <p:nvPr/>
        </p:nvGrpSpPr>
        <p:grpSpPr>
          <a:xfrm>
            <a:off x="3745767" y="4781048"/>
            <a:ext cx="1017664" cy="948699"/>
            <a:chOff x="5657280" y="817200"/>
            <a:chExt cx="877448" cy="817984"/>
          </a:xfrm>
        </p:grpSpPr>
        <p:sp>
          <p:nvSpPr>
            <p:cNvPr id="840" name="Google Shape;840;p50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50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2" name="Google Shape;842;p50"/>
          <p:cNvSpPr>
            <a:spLocks noGrp="1"/>
          </p:cNvSpPr>
          <p:nvPr>
            <p:ph type="body" idx="14"/>
          </p:nvPr>
        </p:nvSpPr>
        <p:spPr>
          <a:xfrm>
            <a:off x="4871151" y="4942184"/>
            <a:ext cx="3342400" cy="6264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marL="457200" indent="-317500">
              <a:defRPr/>
            </a:lvl1pPr>
            <a:lvl2pPr marL="914400" indent="-317500">
              <a:defRPr/>
            </a:lvl2pPr>
            <a:lvl3pPr marL="1371600" indent="-317500">
              <a:defRPr/>
            </a:lvl3pPr>
            <a:lvl4pPr marL="1828800" indent="-317500">
              <a:defRPr/>
            </a:lvl4pPr>
            <a:lvl5pPr marL="2286000" indent="-317500">
              <a:defRPr/>
            </a:lvl5pPr>
            <a:lvl6pPr marL="2743200" indent="-317500">
              <a:defRPr/>
            </a:lvl6pPr>
            <a:lvl7pPr marL="3200400" indent="-317500">
              <a:defRPr/>
            </a:lvl7pPr>
            <a:lvl8pPr marL="3657600" indent="-317500">
              <a:defRPr/>
            </a:lvl8pPr>
            <a:lvl9pPr marL="4114800" indent="-31750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43" name="Google Shape;843;p50"/>
          <p:cNvSpPr>
            <a:spLocks noGrp="1"/>
          </p:cNvSpPr>
          <p:nvPr>
            <p:ph type="title"/>
          </p:nvPr>
        </p:nvSpPr>
        <p:spPr>
          <a:xfrm>
            <a:off x="1381567" y="586167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44" name="Google Shape;844;p50"/>
          <p:cNvSpPr txBox="1"/>
          <p:nvPr/>
        </p:nvSpPr>
        <p:spPr>
          <a:xfrm>
            <a:off x="3701007" y="31372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Bauhaus 93"/>
                <a:cs typeface="Bauhaus 93"/>
                <a:sym typeface="Bauhaus 93"/>
              </a:rPr>
              <a:t>A</a:t>
            </a:r>
            <a:endParaRPr sz="2400" b="1">
              <a:solidFill>
                <a:schemeClr val="lt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  <p:sp>
        <p:nvSpPr>
          <p:cNvPr id="845" name="Google Shape;845;p50"/>
          <p:cNvSpPr txBox="1"/>
          <p:nvPr/>
        </p:nvSpPr>
        <p:spPr>
          <a:xfrm>
            <a:off x="3764440" y="4963600"/>
            <a:ext cx="8908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lt1"/>
                </a:solidFill>
                <a:latin typeface="+mn-lt"/>
                <a:ea typeface="Bauhaus 93"/>
                <a:cs typeface="Bauhaus 93"/>
                <a:sym typeface="Bauhaus 93"/>
              </a:rPr>
              <a:t>B</a:t>
            </a:r>
            <a:endParaRPr sz="2400" b="1">
              <a:solidFill>
                <a:schemeClr val="lt1"/>
              </a:solidFill>
              <a:latin typeface="+mn-lt"/>
              <a:ea typeface="Bauhaus 93"/>
              <a:cs typeface="Bauhaus 93"/>
              <a:sym typeface="Bauhaus 93"/>
            </a:endParaRPr>
          </a:p>
        </p:txBody>
      </p:sp>
    </p:spTree>
  </p:cSld>
  <p:clrMapOvr>
    <a:masterClrMapping/>
  </p:clrMapOvr>
</p:sldLayout>
</file>

<file path=ppt/slideLayouts/slideLayout40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1">
  <p:cSld name="CUSTOM_34">
    <p:bg>
      <p:bgPr>
        <a:solidFill>
          <a:schemeClr val="accent5"/>
        </a:solidFill>
        <a:effectLst/>
      </p:bgPr>
    </p:bg>
    <p:spTree>
      <p:nvGrpSpPr>
        <p:cNvPr id="1" name="Shape 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Google Shape;847;p51"/>
          <p:cNvSpPr/>
          <p:nvPr/>
        </p:nvSpPr>
        <p:spPr>
          <a:xfrm flipH="1">
            <a:off x="-147667" y="-607033"/>
            <a:ext cx="10831649" cy="8112340"/>
          </a:xfrm>
          <a:custGeom>
            <a:avLst/>
            <a:gdLst/>
            <a:ahLst/>
            <a:cxnLst/>
            <a:rect l="l" t="t" r="r" b="b"/>
            <a:pathLst>
              <a:path w="73415" h="54984" extrusionOk="0">
                <a:moveTo>
                  <a:pt x="40708" y="1"/>
                </a:moveTo>
                <a:cubicBezTo>
                  <a:pt x="27135" y="48"/>
                  <a:pt x="13562" y="84"/>
                  <a:pt x="1" y="132"/>
                </a:cubicBezTo>
                <a:lnTo>
                  <a:pt x="1" y="54984"/>
                </a:lnTo>
                <a:lnTo>
                  <a:pt x="73415" y="54984"/>
                </a:lnTo>
                <a:lnTo>
                  <a:pt x="73415" y="6561"/>
                </a:lnTo>
                <a:cubicBezTo>
                  <a:pt x="71557" y="6930"/>
                  <a:pt x="69331" y="7299"/>
                  <a:pt x="66843" y="7585"/>
                </a:cubicBezTo>
                <a:cubicBezTo>
                  <a:pt x="64138" y="7893"/>
                  <a:pt x="61893" y="8148"/>
                  <a:pt x="59698" y="8148"/>
                </a:cubicBezTo>
                <a:cubicBezTo>
                  <a:pt x="58751" y="8148"/>
                  <a:pt x="57814" y="8101"/>
                  <a:pt x="56853" y="7990"/>
                </a:cubicBezTo>
                <a:cubicBezTo>
                  <a:pt x="54924" y="7752"/>
                  <a:pt x="51769" y="7144"/>
                  <a:pt x="48055" y="5156"/>
                </a:cubicBezTo>
                <a:cubicBezTo>
                  <a:pt x="46864" y="4180"/>
                  <a:pt x="45709" y="3180"/>
                  <a:pt x="44483" y="2275"/>
                </a:cubicBezTo>
                <a:cubicBezTo>
                  <a:pt x="43292" y="1406"/>
                  <a:pt x="42030" y="644"/>
                  <a:pt x="4070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8" name="Google Shape;848;p51"/>
          <p:cNvSpPr/>
          <p:nvPr/>
        </p:nvSpPr>
        <p:spPr>
          <a:xfrm flipH="1">
            <a:off x="-147613" y="151905"/>
            <a:ext cx="3741761" cy="647848"/>
          </a:xfrm>
          <a:custGeom>
            <a:avLst/>
            <a:gdLst/>
            <a:ahLst/>
            <a:cxnLst/>
            <a:rect l="l" t="t" r="r" b="b"/>
            <a:pathLst>
              <a:path w="25361" h="4391" extrusionOk="0">
                <a:moveTo>
                  <a:pt x="1" y="0"/>
                </a:moveTo>
                <a:lnTo>
                  <a:pt x="1" y="0"/>
                </a:lnTo>
                <a:cubicBezTo>
                  <a:pt x="1334" y="1084"/>
                  <a:pt x="2691" y="2108"/>
                  <a:pt x="4227" y="2846"/>
                </a:cubicBezTo>
                <a:cubicBezTo>
                  <a:pt x="6647" y="4007"/>
                  <a:pt x="9317" y="4391"/>
                  <a:pt x="12018" y="4391"/>
                </a:cubicBezTo>
                <a:cubicBezTo>
                  <a:pt x="13608" y="4391"/>
                  <a:pt x="15210" y="4257"/>
                  <a:pt x="16776" y="4072"/>
                </a:cubicBezTo>
                <a:cubicBezTo>
                  <a:pt x="19634" y="3739"/>
                  <a:pt x="22503" y="3262"/>
                  <a:pt x="25361" y="3167"/>
                </a:cubicBezTo>
                <a:lnTo>
                  <a:pt x="25361" y="1405"/>
                </a:lnTo>
                <a:cubicBezTo>
                  <a:pt x="23503" y="1786"/>
                  <a:pt x="21277" y="2155"/>
                  <a:pt x="18789" y="2441"/>
                </a:cubicBezTo>
                <a:cubicBezTo>
                  <a:pt x="16106" y="2746"/>
                  <a:pt x="13875" y="3000"/>
                  <a:pt x="11695" y="3000"/>
                </a:cubicBezTo>
                <a:cubicBezTo>
                  <a:pt x="10731" y="3000"/>
                  <a:pt x="9778" y="2951"/>
                  <a:pt x="8799" y="2834"/>
                </a:cubicBezTo>
                <a:cubicBezTo>
                  <a:pt x="6870" y="2608"/>
                  <a:pt x="3715" y="1989"/>
                  <a:pt x="1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9" name="Google Shape;849;p51"/>
          <p:cNvSpPr/>
          <p:nvPr/>
        </p:nvSpPr>
        <p:spPr>
          <a:xfrm>
            <a:off x="9131900" y="-471700"/>
            <a:ext cx="3568000" cy="78256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grpSp>
        <p:nvGrpSpPr>
          <p:cNvPr id="850" name="Google Shape;850;p51"/>
          <p:cNvGrpSpPr/>
          <p:nvPr/>
        </p:nvGrpSpPr>
        <p:grpSpPr>
          <a:xfrm>
            <a:off x="2133741" y="3191772"/>
            <a:ext cx="2802188" cy="2711455"/>
            <a:chOff x="5657280" y="817200"/>
            <a:chExt cx="845356" cy="817984"/>
          </a:xfrm>
        </p:grpSpPr>
        <p:sp>
          <p:nvSpPr>
            <p:cNvPr id="851" name="Google Shape;851;p51"/>
            <p:cNvSpPr/>
            <p:nvPr/>
          </p:nvSpPr>
          <p:spPr>
            <a:xfrm>
              <a:off x="5689381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51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3" name="Google Shape;853;p51"/>
          <p:cNvGrpSpPr/>
          <p:nvPr/>
        </p:nvGrpSpPr>
        <p:grpSpPr>
          <a:xfrm>
            <a:off x="7211341" y="3191772"/>
            <a:ext cx="2802188" cy="2711455"/>
            <a:chOff x="5657280" y="817200"/>
            <a:chExt cx="845356" cy="817984"/>
          </a:xfrm>
        </p:grpSpPr>
        <p:sp>
          <p:nvSpPr>
            <p:cNvPr id="854" name="Google Shape;854;p51"/>
            <p:cNvSpPr/>
            <p:nvPr/>
          </p:nvSpPr>
          <p:spPr>
            <a:xfrm>
              <a:off x="5689381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51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56" name="Google Shape;856;p51"/>
          <p:cNvSpPr>
            <a:spLocks noGrp="1"/>
          </p:cNvSpPr>
          <p:nvPr>
            <p:ph type="title"/>
          </p:nvPr>
        </p:nvSpPr>
        <p:spPr>
          <a:xfrm>
            <a:off x="1359200" y="954767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57" name="Google Shape;857;p51"/>
          <p:cNvSpPr txBox="1"/>
          <p:nvPr/>
        </p:nvSpPr>
        <p:spPr>
          <a:xfrm>
            <a:off x="2442023" y="4255700"/>
            <a:ext cx="21856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TRUE</a:t>
            </a:r>
            <a:endParaRPr sz="3200" b="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858" name="Google Shape;858;p51"/>
          <p:cNvSpPr txBox="1"/>
          <p:nvPr/>
        </p:nvSpPr>
        <p:spPr>
          <a:xfrm>
            <a:off x="7519623" y="4255700"/>
            <a:ext cx="21856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FALSE</a:t>
            </a:r>
            <a:endParaRPr sz="3200" b="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4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2">
  <p:cSld name="CUSTOM_35">
    <p:bg>
      <p:bgPr>
        <a:solidFill>
          <a:schemeClr val="accent4"/>
        </a:solidFill>
        <a:effectLst/>
      </p:bgPr>
    </p:bg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" name="Google Shape;860;p52"/>
          <p:cNvSpPr/>
          <p:nvPr/>
        </p:nvSpPr>
        <p:spPr>
          <a:xfrm>
            <a:off x="-78349" y="-34140"/>
            <a:ext cx="12348708" cy="7701483"/>
          </a:xfrm>
          <a:custGeom>
            <a:avLst/>
            <a:gdLst/>
            <a:ahLst/>
            <a:cxnLst/>
            <a:rect l="l" t="t" r="r" b="b"/>
            <a:pathLst>
              <a:path w="73427" h="45794" extrusionOk="0">
                <a:moveTo>
                  <a:pt x="3483" y="0"/>
                </a:moveTo>
                <a:cubicBezTo>
                  <a:pt x="2152" y="0"/>
                  <a:pt x="977" y="111"/>
                  <a:pt x="1" y="253"/>
                </a:cubicBezTo>
                <a:lnTo>
                  <a:pt x="1" y="45794"/>
                </a:lnTo>
                <a:lnTo>
                  <a:pt x="73426" y="45794"/>
                </a:lnTo>
                <a:lnTo>
                  <a:pt x="73426" y="4027"/>
                </a:lnTo>
                <a:cubicBezTo>
                  <a:pt x="69343" y="2765"/>
                  <a:pt x="65699" y="2110"/>
                  <a:pt x="62794" y="1765"/>
                </a:cubicBezTo>
                <a:cubicBezTo>
                  <a:pt x="60842" y="1531"/>
                  <a:pt x="58348" y="1235"/>
                  <a:pt x="55386" y="1235"/>
                </a:cubicBezTo>
                <a:cubicBezTo>
                  <a:pt x="53363" y="1235"/>
                  <a:pt x="51121" y="1373"/>
                  <a:pt x="48685" y="1765"/>
                </a:cubicBezTo>
                <a:cubicBezTo>
                  <a:pt x="47125" y="2015"/>
                  <a:pt x="44423" y="2598"/>
                  <a:pt x="39029" y="3753"/>
                </a:cubicBezTo>
                <a:cubicBezTo>
                  <a:pt x="36398" y="4313"/>
                  <a:pt x="34850" y="4670"/>
                  <a:pt x="32493" y="4860"/>
                </a:cubicBezTo>
                <a:cubicBezTo>
                  <a:pt x="31403" y="4945"/>
                  <a:pt x="30399" y="4975"/>
                  <a:pt x="29514" y="4975"/>
                </a:cubicBezTo>
                <a:cubicBezTo>
                  <a:pt x="27903" y="4975"/>
                  <a:pt x="26686" y="4874"/>
                  <a:pt x="26063" y="4813"/>
                </a:cubicBezTo>
                <a:cubicBezTo>
                  <a:pt x="23492" y="4551"/>
                  <a:pt x="21741" y="4086"/>
                  <a:pt x="18479" y="3229"/>
                </a:cubicBezTo>
                <a:cubicBezTo>
                  <a:pt x="14705" y="2229"/>
                  <a:pt x="14098" y="1812"/>
                  <a:pt x="10490" y="979"/>
                </a:cubicBezTo>
                <a:cubicBezTo>
                  <a:pt x="8466" y="503"/>
                  <a:pt x="7287" y="241"/>
                  <a:pt x="5644" y="98"/>
                </a:cubicBezTo>
                <a:cubicBezTo>
                  <a:pt x="4886" y="29"/>
                  <a:pt x="4164" y="0"/>
                  <a:pt x="3483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1" name="Google Shape;861;p52"/>
          <p:cNvSpPr/>
          <p:nvPr/>
        </p:nvSpPr>
        <p:spPr>
          <a:xfrm>
            <a:off x="-78349" y="-144800"/>
            <a:ext cx="12348708" cy="947508"/>
          </a:xfrm>
          <a:custGeom>
            <a:avLst/>
            <a:gdLst/>
            <a:ahLst/>
            <a:cxnLst/>
            <a:rect l="l" t="t" r="r" b="b"/>
            <a:pathLst>
              <a:path w="73427" h="5634" extrusionOk="0">
                <a:moveTo>
                  <a:pt x="4764" y="0"/>
                </a:moveTo>
                <a:cubicBezTo>
                  <a:pt x="3415" y="0"/>
                  <a:pt x="1815" y="95"/>
                  <a:pt x="1" y="387"/>
                </a:cubicBezTo>
                <a:lnTo>
                  <a:pt x="1" y="911"/>
                </a:lnTo>
                <a:cubicBezTo>
                  <a:pt x="977" y="769"/>
                  <a:pt x="2152" y="658"/>
                  <a:pt x="3483" y="658"/>
                </a:cubicBezTo>
                <a:cubicBezTo>
                  <a:pt x="4164" y="658"/>
                  <a:pt x="4886" y="687"/>
                  <a:pt x="5644" y="756"/>
                </a:cubicBezTo>
                <a:cubicBezTo>
                  <a:pt x="7287" y="899"/>
                  <a:pt x="8466" y="1161"/>
                  <a:pt x="10490" y="1637"/>
                </a:cubicBezTo>
                <a:cubicBezTo>
                  <a:pt x="14098" y="2470"/>
                  <a:pt x="14705" y="2887"/>
                  <a:pt x="18479" y="3887"/>
                </a:cubicBezTo>
                <a:cubicBezTo>
                  <a:pt x="21741" y="4744"/>
                  <a:pt x="23492" y="5209"/>
                  <a:pt x="26063" y="5471"/>
                </a:cubicBezTo>
                <a:cubicBezTo>
                  <a:pt x="26686" y="5532"/>
                  <a:pt x="27903" y="5633"/>
                  <a:pt x="29514" y="5633"/>
                </a:cubicBezTo>
                <a:cubicBezTo>
                  <a:pt x="30399" y="5633"/>
                  <a:pt x="31403" y="5603"/>
                  <a:pt x="32493" y="5518"/>
                </a:cubicBezTo>
                <a:cubicBezTo>
                  <a:pt x="34850" y="5328"/>
                  <a:pt x="36398" y="4971"/>
                  <a:pt x="39029" y="4411"/>
                </a:cubicBezTo>
                <a:cubicBezTo>
                  <a:pt x="44423" y="3256"/>
                  <a:pt x="47125" y="2673"/>
                  <a:pt x="48685" y="2423"/>
                </a:cubicBezTo>
                <a:cubicBezTo>
                  <a:pt x="51121" y="2031"/>
                  <a:pt x="53363" y="1893"/>
                  <a:pt x="55386" y="1893"/>
                </a:cubicBezTo>
                <a:cubicBezTo>
                  <a:pt x="58348" y="1893"/>
                  <a:pt x="60842" y="2189"/>
                  <a:pt x="62794" y="2423"/>
                </a:cubicBezTo>
                <a:cubicBezTo>
                  <a:pt x="65699" y="2768"/>
                  <a:pt x="69343" y="3423"/>
                  <a:pt x="73426" y="4685"/>
                </a:cubicBezTo>
                <a:lnTo>
                  <a:pt x="73426" y="3328"/>
                </a:lnTo>
                <a:cubicBezTo>
                  <a:pt x="69152" y="1875"/>
                  <a:pt x="65485" y="1304"/>
                  <a:pt x="62842" y="1054"/>
                </a:cubicBezTo>
                <a:cubicBezTo>
                  <a:pt x="61394" y="924"/>
                  <a:pt x="60001" y="870"/>
                  <a:pt x="58679" y="870"/>
                </a:cubicBezTo>
                <a:cubicBezTo>
                  <a:pt x="54033" y="870"/>
                  <a:pt x="50263" y="1536"/>
                  <a:pt x="48066" y="1935"/>
                </a:cubicBezTo>
                <a:cubicBezTo>
                  <a:pt x="47364" y="2066"/>
                  <a:pt x="47721" y="2018"/>
                  <a:pt x="44578" y="2649"/>
                </a:cubicBezTo>
                <a:cubicBezTo>
                  <a:pt x="38422" y="3875"/>
                  <a:pt x="35314" y="4494"/>
                  <a:pt x="33957" y="4590"/>
                </a:cubicBezTo>
                <a:cubicBezTo>
                  <a:pt x="33322" y="4629"/>
                  <a:pt x="32712" y="4647"/>
                  <a:pt x="32122" y="4647"/>
                </a:cubicBezTo>
                <a:cubicBezTo>
                  <a:pt x="29482" y="4647"/>
                  <a:pt x="27237" y="4293"/>
                  <a:pt x="24873" y="3923"/>
                </a:cubicBezTo>
                <a:cubicBezTo>
                  <a:pt x="24277" y="3828"/>
                  <a:pt x="23373" y="3673"/>
                  <a:pt x="17991" y="2423"/>
                </a:cubicBezTo>
                <a:cubicBezTo>
                  <a:pt x="10157" y="601"/>
                  <a:pt x="9240" y="268"/>
                  <a:pt x="7013" y="89"/>
                </a:cubicBezTo>
                <a:cubicBezTo>
                  <a:pt x="6371" y="38"/>
                  <a:pt x="5618" y="0"/>
                  <a:pt x="476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2" name="Google Shape;862;p52"/>
          <p:cNvSpPr/>
          <p:nvPr/>
        </p:nvSpPr>
        <p:spPr>
          <a:xfrm>
            <a:off x="3539172" y="3097867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3" name="Google Shape;863;p52"/>
          <p:cNvSpPr/>
          <p:nvPr/>
        </p:nvSpPr>
        <p:spPr>
          <a:xfrm>
            <a:off x="3449651" y="3036667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64" name="Google Shape;864;p52"/>
          <p:cNvGrpSpPr/>
          <p:nvPr/>
        </p:nvGrpSpPr>
        <p:grpSpPr>
          <a:xfrm>
            <a:off x="3701000" y="3186915"/>
            <a:ext cx="1017664" cy="948699"/>
            <a:chOff x="5657280" y="817200"/>
            <a:chExt cx="877448" cy="817984"/>
          </a:xfrm>
        </p:grpSpPr>
        <p:sp>
          <p:nvSpPr>
            <p:cNvPr id="865" name="Google Shape;865;p52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52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67" name="Google Shape;867;p52"/>
          <p:cNvSpPr/>
          <p:nvPr/>
        </p:nvSpPr>
        <p:spPr>
          <a:xfrm>
            <a:off x="3583939" y="4921833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8" name="Google Shape;868;p52"/>
          <p:cNvSpPr/>
          <p:nvPr/>
        </p:nvSpPr>
        <p:spPr>
          <a:xfrm>
            <a:off x="3494417" y="4860633"/>
            <a:ext cx="5158400" cy="1249200"/>
          </a:xfrm>
          <a:prstGeom prst="roundRect">
            <a:avLst>
              <a:gd name="adj" fmla="val 50000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69" name="Google Shape;869;p52"/>
          <p:cNvGrpSpPr/>
          <p:nvPr/>
        </p:nvGrpSpPr>
        <p:grpSpPr>
          <a:xfrm>
            <a:off x="3745767" y="5010881"/>
            <a:ext cx="1017664" cy="948699"/>
            <a:chOff x="5657280" y="817200"/>
            <a:chExt cx="877448" cy="817984"/>
          </a:xfrm>
        </p:grpSpPr>
        <p:sp>
          <p:nvSpPr>
            <p:cNvPr id="870" name="Google Shape;870;p52"/>
            <p:cNvSpPr/>
            <p:nvPr/>
          </p:nvSpPr>
          <p:spPr>
            <a:xfrm>
              <a:off x="5721472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52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72" name="Google Shape;872;p52"/>
          <p:cNvSpPr>
            <a:spLocks noGrp="1"/>
          </p:cNvSpPr>
          <p:nvPr>
            <p:ph type="title"/>
          </p:nvPr>
        </p:nvSpPr>
        <p:spPr>
          <a:xfrm>
            <a:off x="1381567" y="1239300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73" name="Google Shape;873;p52"/>
          <p:cNvSpPr txBox="1"/>
          <p:nvPr/>
        </p:nvSpPr>
        <p:spPr>
          <a:xfrm>
            <a:off x="5224156" y="3369451"/>
            <a:ext cx="21856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TRUE</a:t>
            </a:r>
            <a:endParaRPr sz="28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874" name="Google Shape;874;p52"/>
          <p:cNvSpPr txBox="1"/>
          <p:nvPr/>
        </p:nvSpPr>
        <p:spPr>
          <a:xfrm>
            <a:off x="5224156" y="5193417"/>
            <a:ext cx="21856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FALSE</a:t>
            </a:r>
            <a:endParaRPr sz="28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4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True False v3">
  <p:cSld name="CUSTOM_36">
    <p:bg>
      <p:bgPr>
        <a:solidFill>
          <a:schemeClr val="accent4"/>
        </a:solidFill>
        <a:effectLst/>
      </p:bgPr>
    </p:bg>
    <p:spTree>
      <p:nvGrpSpPr>
        <p:cNvPr id="1" name="Shape 8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6" name="Google Shape;876;p53"/>
          <p:cNvSpPr/>
          <p:nvPr/>
        </p:nvSpPr>
        <p:spPr>
          <a:xfrm rot="10800000" flipH="1">
            <a:off x="1470800" y="-607033"/>
            <a:ext cx="10831649" cy="8112340"/>
          </a:xfrm>
          <a:custGeom>
            <a:avLst/>
            <a:gdLst/>
            <a:ahLst/>
            <a:cxnLst/>
            <a:rect l="l" t="t" r="r" b="b"/>
            <a:pathLst>
              <a:path w="73415" h="54984" extrusionOk="0">
                <a:moveTo>
                  <a:pt x="40708" y="1"/>
                </a:moveTo>
                <a:cubicBezTo>
                  <a:pt x="27135" y="48"/>
                  <a:pt x="13562" y="84"/>
                  <a:pt x="1" y="132"/>
                </a:cubicBezTo>
                <a:lnTo>
                  <a:pt x="1" y="54984"/>
                </a:lnTo>
                <a:lnTo>
                  <a:pt x="73415" y="54984"/>
                </a:lnTo>
                <a:lnTo>
                  <a:pt x="73415" y="6561"/>
                </a:lnTo>
                <a:cubicBezTo>
                  <a:pt x="71557" y="6930"/>
                  <a:pt x="69331" y="7299"/>
                  <a:pt x="66843" y="7585"/>
                </a:cubicBezTo>
                <a:cubicBezTo>
                  <a:pt x="64138" y="7893"/>
                  <a:pt x="61893" y="8148"/>
                  <a:pt x="59698" y="8148"/>
                </a:cubicBezTo>
                <a:cubicBezTo>
                  <a:pt x="58751" y="8148"/>
                  <a:pt x="57814" y="8101"/>
                  <a:pt x="56853" y="7990"/>
                </a:cubicBezTo>
                <a:cubicBezTo>
                  <a:pt x="54924" y="7752"/>
                  <a:pt x="51769" y="7144"/>
                  <a:pt x="48055" y="5156"/>
                </a:cubicBezTo>
                <a:cubicBezTo>
                  <a:pt x="46864" y="4180"/>
                  <a:pt x="45709" y="3180"/>
                  <a:pt x="44483" y="2275"/>
                </a:cubicBezTo>
                <a:cubicBezTo>
                  <a:pt x="43292" y="1406"/>
                  <a:pt x="42030" y="644"/>
                  <a:pt x="4070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7" name="Google Shape;877;p53"/>
          <p:cNvSpPr/>
          <p:nvPr/>
        </p:nvSpPr>
        <p:spPr>
          <a:xfrm rot="10800000" flipH="1">
            <a:off x="8560633" y="6098519"/>
            <a:ext cx="3741761" cy="647848"/>
          </a:xfrm>
          <a:custGeom>
            <a:avLst/>
            <a:gdLst/>
            <a:ahLst/>
            <a:cxnLst/>
            <a:rect l="l" t="t" r="r" b="b"/>
            <a:pathLst>
              <a:path w="25361" h="4391" extrusionOk="0">
                <a:moveTo>
                  <a:pt x="1" y="0"/>
                </a:moveTo>
                <a:lnTo>
                  <a:pt x="1" y="0"/>
                </a:lnTo>
                <a:cubicBezTo>
                  <a:pt x="1334" y="1084"/>
                  <a:pt x="2691" y="2108"/>
                  <a:pt x="4227" y="2846"/>
                </a:cubicBezTo>
                <a:cubicBezTo>
                  <a:pt x="6647" y="4007"/>
                  <a:pt x="9317" y="4391"/>
                  <a:pt x="12018" y="4391"/>
                </a:cubicBezTo>
                <a:cubicBezTo>
                  <a:pt x="13608" y="4391"/>
                  <a:pt x="15210" y="4257"/>
                  <a:pt x="16776" y="4072"/>
                </a:cubicBezTo>
                <a:cubicBezTo>
                  <a:pt x="19634" y="3739"/>
                  <a:pt x="22503" y="3262"/>
                  <a:pt x="25361" y="3167"/>
                </a:cubicBezTo>
                <a:lnTo>
                  <a:pt x="25361" y="1405"/>
                </a:lnTo>
                <a:cubicBezTo>
                  <a:pt x="23503" y="1786"/>
                  <a:pt x="21277" y="2155"/>
                  <a:pt x="18789" y="2441"/>
                </a:cubicBezTo>
                <a:cubicBezTo>
                  <a:pt x="16106" y="2746"/>
                  <a:pt x="13875" y="3000"/>
                  <a:pt x="11695" y="3000"/>
                </a:cubicBezTo>
                <a:cubicBezTo>
                  <a:pt x="10731" y="3000"/>
                  <a:pt x="9778" y="2951"/>
                  <a:pt x="8799" y="2834"/>
                </a:cubicBezTo>
                <a:cubicBezTo>
                  <a:pt x="6870" y="2608"/>
                  <a:pt x="3715" y="1989"/>
                  <a:pt x="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8" name="Google Shape;878;p53"/>
          <p:cNvSpPr/>
          <p:nvPr/>
        </p:nvSpPr>
        <p:spPr>
          <a:xfrm>
            <a:off x="-73633" y="-554800"/>
            <a:ext cx="1814000" cy="7730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79" name="Google Shape;879;p53"/>
          <p:cNvGrpSpPr/>
          <p:nvPr/>
        </p:nvGrpSpPr>
        <p:grpSpPr>
          <a:xfrm>
            <a:off x="2133741" y="2073272"/>
            <a:ext cx="2802188" cy="2711455"/>
            <a:chOff x="5657280" y="817200"/>
            <a:chExt cx="845356" cy="817984"/>
          </a:xfrm>
        </p:grpSpPr>
        <p:sp>
          <p:nvSpPr>
            <p:cNvPr id="880" name="Google Shape;880;p53"/>
            <p:cNvSpPr/>
            <p:nvPr/>
          </p:nvSpPr>
          <p:spPr>
            <a:xfrm>
              <a:off x="5689381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53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2" name="Google Shape;882;p53"/>
          <p:cNvGrpSpPr/>
          <p:nvPr/>
        </p:nvGrpSpPr>
        <p:grpSpPr>
          <a:xfrm>
            <a:off x="7211341" y="2073272"/>
            <a:ext cx="2802188" cy="2711455"/>
            <a:chOff x="5657280" y="817200"/>
            <a:chExt cx="845356" cy="817984"/>
          </a:xfrm>
        </p:grpSpPr>
        <p:sp>
          <p:nvSpPr>
            <p:cNvPr id="883" name="Google Shape;883;p53"/>
            <p:cNvSpPr/>
            <p:nvPr/>
          </p:nvSpPr>
          <p:spPr>
            <a:xfrm>
              <a:off x="5689381" y="854032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53"/>
            <p:cNvSpPr/>
            <p:nvPr/>
          </p:nvSpPr>
          <p:spPr>
            <a:xfrm>
              <a:off x="5657280" y="817200"/>
              <a:ext cx="813256" cy="781152"/>
            </a:xfrm>
            <a:custGeom>
              <a:avLst/>
              <a:gdLst/>
              <a:ahLst/>
              <a:cxnLst/>
              <a:rect l="l" t="t" r="r" b="b"/>
              <a:pathLst>
                <a:path w="14765" h="14183" extrusionOk="0">
                  <a:moveTo>
                    <a:pt x="5302" y="1"/>
                  </a:moveTo>
                  <a:cubicBezTo>
                    <a:pt x="4947" y="1"/>
                    <a:pt x="4589" y="67"/>
                    <a:pt x="4239" y="209"/>
                  </a:cubicBezTo>
                  <a:cubicBezTo>
                    <a:pt x="2763" y="805"/>
                    <a:pt x="1656" y="2448"/>
                    <a:pt x="1072" y="3817"/>
                  </a:cubicBezTo>
                  <a:cubicBezTo>
                    <a:pt x="810" y="4424"/>
                    <a:pt x="1" y="6424"/>
                    <a:pt x="656" y="8889"/>
                  </a:cubicBezTo>
                  <a:cubicBezTo>
                    <a:pt x="799" y="9437"/>
                    <a:pt x="1489" y="12020"/>
                    <a:pt x="4073" y="13401"/>
                  </a:cubicBezTo>
                  <a:cubicBezTo>
                    <a:pt x="5165" y="13991"/>
                    <a:pt x="6253" y="14182"/>
                    <a:pt x="7207" y="14182"/>
                  </a:cubicBezTo>
                  <a:cubicBezTo>
                    <a:pt x="8738" y="14182"/>
                    <a:pt x="9923" y="13688"/>
                    <a:pt x="10216" y="13556"/>
                  </a:cubicBezTo>
                  <a:cubicBezTo>
                    <a:pt x="12217" y="12687"/>
                    <a:pt x="13241" y="11139"/>
                    <a:pt x="13598" y="10520"/>
                  </a:cubicBezTo>
                  <a:cubicBezTo>
                    <a:pt x="14372" y="9175"/>
                    <a:pt x="14765" y="7520"/>
                    <a:pt x="14455" y="5984"/>
                  </a:cubicBezTo>
                  <a:cubicBezTo>
                    <a:pt x="14336" y="5388"/>
                    <a:pt x="14062" y="4793"/>
                    <a:pt x="13586" y="4412"/>
                  </a:cubicBezTo>
                  <a:cubicBezTo>
                    <a:pt x="13038" y="3960"/>
                    <a:pt x="12276" y="3853"/>
                    <a:pt x="11609" y="3674"/>
                  </a:cubicBezTo>
                  <a:cubicBezTo>
                    <a:pt x="10859" y="3472"/>
                    <a:pt x="10157" y="3102"/>
                    <a:pt x="9502" y="2674"/>
                  </a:cubicBezTo>
                  <a:cubicBezTo>
                    <a:pt x="8764" y="2198"/>
                    <a:pt x="8228" y="1519"/>
                    <a:pt x="7585" y="936"/>
                  </a:cubicBezTo>
                  <a:cubicBezTo>
                    <a:pt x="6943" y="360"/>
                    <a:pt x="6132" y="1"/>
                    <a:pt x="53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5" name="Google Shape;885;p53"/>
          <p:cNvSpPr>
            <a:spLocks noGrp="1"/>
          </p:cNvSpPr>
          <p:nvPr>
            <p:ph type="title"/>
          </p:nvPr>
        </p:nvSpPr>
        <p:spPr>
          <a:xfrm>
            <a:off x="1359200" y="640300"/>
            <a:ext cx="9473600" cy="74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86" name="Google Shape;886;p53"/>
          <p:cNvSpPr/>
          <p:nvPr/>
        </p:nvSpPr>
        <p:spPr>
          <a:xfrm>
            <a:off x="2887611" y="2912867"/>
            <a:ext cx="1294471" cy="1032272"/>
          </a:xfrm>
          <a:custGeom>
            <a:avLst/>
            <a:gdLst/>
            <a:ahLst/>
            <a:cxnLst/>
            <a:rect l="l" t="t" r="r" b="b"/>
            <a:pathLst>
              <a:path w="36440" h="29059" extrusionOk="0">
                <a:moveTo>
                  <a:pt x="30766" y="0"/>
                </a:moveTo>
                <a:lnTo>
                  <a:pt x="13056" y="17710"/>
                </a:lnTo>
                <a:lnTo>
                  <a:pt x="5675" y="10328"/>
                </a:lnTo>
                <a:lnTo>
                  <a:pt x="0" y="16002"/>
                </a:lnTo>
                <a:lnTo>
                  <a:pt x="13056" y="29058"/>
                </a:lnTo>
                <a:lnTo>
                  <a:pt x="36440" y="5675"/>
                </a:lnTo>
                <a:lnTo>
                  <a:pt x="3076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7" name="Google Shape;887;p53"/>
          <p:cNvSpPr/>
          <p:nvPr/>
        </p:nvSpPr>
        <p:spPr>
          <a:xfrm>
            <a:off x="8067711" y="2855373"/>
            <a:ext cx="1089453" cy="1089751"/>
          </a:xfrm>
          <a:custGeom>
            <a:avLst/>
            <a:gdLst/>
            <a:ahLst/>
            <a:cxnLst/>
            <a:rect l="l" t="t" r="r" b="b"/>
            <a:pathLst>
              <a:path w="40425" h="40441" extrusionOk="0">
                <a:moveTo>
                  <a:pt x="8705" y="0"/>
                </a:moveTo>
                <a:lnTo>
                  <a:pt x="1" y="8705"/>
                </a:lnTo>
                <a:lnTo>
                  <a:pt x="11517" y="20221"/>
                </a:lnTo>
                <a:lnTo>
                  <a:pt x="1" y="31720"/>
                </a:lnTo>
                <a:lnTo>
                  <a:pt x="8705" y="40441"/>
                </a:lnTo>
                <a:lnTo>
                  <a:pt x="20221" y="28925"/>
                </a:lnTo>
                <a:lnTo>
                  <a:pt x="31720" y="40441"/>
                </a:lnTo>
                <a:lnTo>
                  <a:pt x="40424" y="31720"/>
                </a:lnTo>
                <a:lnTo>
                  <a:pt x="28925" y="20221"/>
                </a:lnTo>
                <a:lnTo>
                  <a:pt x="40424" y="8705"/>
                </a:lnTo>
                <a:lnTo>
                  <a:pt x="31720" y="0"/>
                </a:lnTo>
                <a:lnTo>
                  <a:pt x="20221" y="11517"/>
                </a:lnTo>
                <a:lnTo>
                  <a:pt x="870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8" name="Google Shape;888;p53"/>
          <p:cNvSpPr txBox="1"/>
          <p:nvPr/>
        </p:nvSpPr>
        <p:spPr>
          <a:xfrm>
            <a:off x="2442023" y="4932117"/>
            <a:ext cx="21856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TRUE</a:t>
            </a:r>
            <a:endParaRPr sz="28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889" name="Google Shape;889;p53"/>
          <p:cNvSpPr txBox="1"/>
          <p:nvPr/>
        </p:nvSpPr>
        <p:spPr>
          <a:xfrm>
            <a:off x="7640956" y="4932117"/>
            <a:ext cx="2185600" cy="5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FALSE</a:t>
            </a:r>
            <a:endParaRPr sz="28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Layout>
</file>

<file path=ppt/slideLayouts/slideLayout4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with 3 key metrics">
  <p:cSld name="CUSTOM_5">
    <p:bg>
      <p:bgPr>
        <a:solidFill>
          <a:schemeClr val="accent4"/>
        </a:solidFill>
        <a:effectLst/>
      </p:bgPr>
    </p:bg>
    <p:spTree>
      <p:nvGrpSpPr>
        <p:cNvPr id="1" name="Shape 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" name="Google Shape;891;p54"/>
          <p:cNvSpPr/>
          <p:nvPr/>
        </p:nvSpPr>
        <p:spPr>
          <a:xfrm>
            <a:off x="675528" y="1900659"/>
            <a:ext cx="11036400" cy="4477200"/>
          </a:xfrm>
          <a:prstGeom prst="roundRect">
            <a:avLst>
              <a:gd name="adj" fmla="val 8846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2" name="Google Shape;892;p54"/>
          <p:cNvSpPr/>
          <p:nvPr/>
        </p:nvSpPr>
        <p:spPr>
          <a:xfrm>
            <a:off x="480000" y="1837200"/>
            <a:ext cx="11142000" cy="4477200"/>
          </a:xfrm>
          <a:prstGeom prst="roundRect">
            <a:avLst>
              <a:gd name="adj" fmla="val 8846"/>
            </a:avLst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3" name="Google Shape;893;p54"/>
          <p:cNvSpPr>
            <a:spLocks noGrp="1"/>
          </p:cNvSpPr>
          <p:nvPr>
            <p:ph type="title"/>
          </p:nvPr>
        </p:nvSpPr>
        <p:spPr>
          <a:xfrm>
            <a:off x="1646400" y="556800"/>
            <a:ext cx="8827200" cy="72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  <a:lvl6pPr algn="ctr">
              <a:defRPr/>
            </a:lvl6pPr>
            <a:lvl7pPr algn="ctr">
              <a:defRPr/>
            </a:lvl7pPr>
            <a:lvl8pPr algn="ctr">
              <a:defRPr/>
            </a:lvl8pPr>
            <a:lvl9pPr algn="ctr">
              <a:defRPr/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94" name="Google Shape;894;p54"/>
          <p:cNvSpPr/>
          <p:nvPr/>
        </p:nvSpPr>
        <p:spPr>
          <a:xfrm>
            <a:off x="832857" y="2390577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5" name="Google Shape;895;p54"/>
          <p:cNvSpPr/>
          <p:nvPr/>
        </p:nvSpPr>
        <p:spPr>
          <a:xfrm>
            <a:off x="4552491" y="239869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6" name="Google Shape;896;p54"/>
          <p:cNvSpPr/>
          <p:nvPr/>
        </p:nvSpPr>
        <p:spPr>
          <a:xfrm>
            <a:off x="8300373" y="2390560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7" name="Google Shape;897;p54"/>
          <p:cNvSpPr/>
          <p:nvPr/>
        </p:nvSpPr>
        <p:spPr>
          <a:xfrm>
            <a:off x="804604" y="2374367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8" name="Google Shape;898;p54"/>
          <p:cNvSpPr/>
          <p:nvPr/>
        </p:nvSpPr>
        <p:spPr>
          <a:xfrm>
            <a:off x="4524237" y="2382483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9" name="Google Shape;899;p54"/>
          <p:cNvSpPr/>
          <p:nvPr/>
        </p:nvSpPr>
        <p:spPr>
          <a:xfrm>
            <a:off x="8272120" y="2374349"/>
            <a:ext cx="357953" cy="343843"/>
          </a:xfrm>
          <a:custGeom>
            <a:avLst/>
            <a:gdLst/>
            <a:ahLst/>
            <a:cxnLst/>
            <a:rect l="l" t="t" r="r" b="b"/>
            <a:pathLst>
              <a:path w="14765" h="14183" extrusionOk="0">
                <a:moveTo>
                  <a:pt x="5302" y="1"/>
                </a:moveTo>
                <a:cubicBezTo>
                  <a:pt x="4947" y="1"/>
                  <a:pt x="4589" y="67"/>
                  <a:pt x="4239" y="209"/>
                </a:cubicBezTo>
                <a:cubicBezTo>
                  <a:pt x="2763" y="805"/>
                  <a:pt x="1656" y="2448"/>
                  <a:pt x="1072" y="3817"/>
                </a:cubicBezTo>
                <a:cubicBezTo>
                  <a:pt x="810" y="4424"/>
                  <a:pt x="1" y="6424"/>
                  <a:pt x="656" y="8889"/>
                </a:cubicBezTo>
                <a:cubicBezTo>
                  <a:pt x="799" y="9437"/>
                  <a:pt x="1489" y="12020"/>
                  <a:pt x="4073" y="13401"/>
                </a:cubicBezTo>
                <a:cubicBezTo>
                  <a:pt x="5165" y="13991"/>
                  <a:pt x="6253" y="14182"/>
                  <a:pt x="7207" y="14182"/>
                </a:cubicBezTo>
                <a:cubicBezTo>
                  <a:pt x="8738" y="14182"/>
                  <a:pt x="9923" y="13688"/>
                  <a:pt x="10216" y="13556"/>
                </a:cubicBezTo>
                <a:cubicBezTo>
                  <a:pt x="12217" y="12687"/>
                  <a:pt x="13241" y="11139"/>
                  <a:pt x="13598" y="10520"/>
                </a:cubicBezTo>
                <a:cubicBezTo>
                  <a:pt x="14372" y="9175"/>
                  <a:pt x="14765" y="7520"/>
                  <a:pt x="14455" y="5984"/>
                </a:cubicBezTo>
                <a:cubicBezTo>
                  <a:pt x="14336" y="5388"/>
                  <a:pt x="14062" y="4793"/>
                  <a:pt x="13586" y="4412"/>
                </a:cubicBezTo>
                <a:cubicBezTo>
                  <a:pt x="13038" y="3960"/>
                  <a:pt x="12276" y="3853"/>
                  <a:pt x="11609" y="3674"/>
                </a:cubicBezTo>
                <a:cubicBezTo>
                  <a:pt x="10859" y="3472"/>
                  <a:pt x="10157" y="3102"/>
                  <a:pt x="9502" y="2674"/>
                </a:cubicBezTo>
                <a:cubicBezTo>
                  <a:pt x="8764" y="2198"/>
                  <a:pt x="8228" y="1519"/>
                  <a:pt x="7585" y="936"/>
                </a:cubicBezTo>
                <a:cubicBezTo>
                  <a:pt x="6943" y="360"/>
                  <a:pt x="6132" y="1"/>
                  <a:pt x="5302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0" name="Google Shape;900;p54"/>
          <p:cNvSpPr>
            <a:spLocks noGrp="1"/>
          </p:cNvSpPr>
          <p:nvPr>
            <p:ph type="body" idx="13"/>
          </p:nvPr>
        </p:nvSpPr>
        <p:spPr>
          <a:xfrm>
            <a:off x="804600" y="3000684"/>
            <a:ext cx="30168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01" name="Google Shape;901;p54"/>
          <p:cNvSpPr>
            <a:spLocks noGrp="1"/>
          </p:cNvSpPr>
          <p:nvPr>
            <p:ph type="body" idx="16"/>
          </p:nvPr>
        </p:nvSpPr>
        <p:spPr>
          <a:xfrm>
            <a:off x="804600" y="3933651"/>
            <a:ext cx="3016800" cy="1843600"/>
          </a:xfrm>
          <a:prstGeom prst="rect">
            <a:avLst/>
          </a:prstGeom>
          <a:ln>
            <a:noFill/>
          </a:ln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02" name="Google Shape;902;p54"/>
          <p:cNvSpPr>
            <a:spLocks noGrp="1"/>
          </p:cNvSpPr>
          <p:nvPr>
            <p:ph type="body" idx="14"/>
          </p:nvPr>
        </p:nvSpPr>
        <p:spPr>
          <a:xfrm>
            <a:off x="4524233" y="3000684"/>
            <a:ext cx="30168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03" name="Google Shape;903;p54"/>
          <p:cNvSpPr>
            <a:spLocks noGrp="1"/>
          </p:cNvSpPr>
          <p:nvPr>
            <p:ph type="body" idx="17"/>
          </p:nvPr>
        </p:nvSpPr>
        <p:spPr>
          <a:xfrm>
            <a:off x="4524233" y="3933651"/>
            <a:ext cx="3016800" cy="1843600"/>
          </a:xfrm>
          <a:prstGeom prst="rect">
            <a:avLst/>
          </a:prstGeom>
          <a:ln>
            <a:noFill/>
          </a:ln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04" name="Google Shape;904;p54"/>
          <p:cNvSpPr>
            <a:spLocks noGrp="1"/>
          </p:cNvSpPr>
          <p:nvPr>
            <p:ph type="body" idx="15"/>
          </p:nvPr>
        </p:nvSpPr>
        <p:spPr>
          <a:xfrm>
            <a:off x="8284367" y="3000684"/>
            <a:ext cx="30168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905" name="Google Shape;905;p54"/>
          <p:cNvSpPr>
            <a:spLocks noGrp="1"/>
          </p:cNvSpPr>
          <p:nvPr>
            <p:ph type="body" idx="18"/>
          </p:nvPr>
        </p:nvSpPr>
        <p:spPr>
          <a:xfrm>
            <a:off x="8284367" y="3933651"/>
            <a:ext cx="3016800" cy="1843600"/>
          </a:xfrm>
          <a:prstGeom prst="rect">
            <a:avLst/>
          </a:prstGeom>
          <a:ln>
            <a:noFill/>
          </a:ln>
        </p:spPr>
        <p:txBody>
          <a:bodyPr spcFirstLastPara="1" wrap="square" lIns="0" tIns="91425" rIns="91425" bIns="91425" anchor="t" anchorCtr="0">
            <a:noAutofit/>
          </a:bodyPr>
          <a:lstStyle>
            <a:lvl1pPr marL="457200" indent="-298450">
              <a:defRPr/>
            </a:lvl1pPr>
            <a:lvl2pPr marL="914400" indent="-298450">
              <a:defRPr/>
            </a:lvl2pPr>
            <a:lvl3pPr marL="1371600" indent="-298450">
              <a:defRPr/>
            </a:lvl3pPr>
            <a:lvl4pPr marL="1828800" indent="-298450">
              <a:defRPr/>
            </a:lvl4pPr>
            <a:lvl5pPr marL="2286000" indent="-298450">
              <a:defRPr/>
            </a:lvl5pPr>
            <a:lvl6pPr marL="2743200" indent="-298450">
              <a:defRPr/>
            </a:lvl6pPr>
            <a:lvl7pPr marL="3200400" indent="-298450">
              <a:defRPr/>
            </a:lvl7pPr>
            <a:lvl8pPr marL="3657600" indent="-298450">
              <a:defRPr/>
            </a:lvl8pPr>
            <a:lvl9pPr marL="4114800" indent="-298450">
              <a:defRPr/>
            </a:lvl9pPr>
          </a:lstStyle>
          <a:p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slideLayout" Target="../slideLayouts/slideLayout53.xml"/><Relationship Id="rId47" Type="http://schemas.openxmlformats.org/officeDocument/2006/relationships/slideLayout" Target="../slideLayouts/slideLayout58.xml"/><Relationship Id="rId50" Type="http://schemas.openxmlformats.org/officeDocument/2006/relationships/slideLayout" Target="../slideLayouts/slideLayout61.xml"/><Relationship Id="rId55" Type="http://schemas.openxmlformats.org/officeDocument/2006/relationships/theme" Target="../theme/theme2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45" Type="http://schemas.openxmlformats.org/officeDocument/2006/relationships/slideLayout" Target="../slideLayouts/slideLayout56.xml"/><Relationship Id="rId53" Type="http://schemas.openxmlformats.org/officeDocument/2006/relationships/slideLayout" Target="../slideLayouts/slideLayout64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55.xml"/><Relationship Id="rId52" Type="http://schemas.openxmlformats.org/officeDocument/2006/relationships/slideLayout" Target="../slideLayouts/slideLayout63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59.xml"/><Relationship Id="rId8" Type="http://schemas.openxmlformats.org/officeDocument/2006/relationships/slideLayout" Target="../slideLayouts/slideLayout19.xml"/><Relationship Id="rId51" Type="http://schemas.openxmlformats.org/officeDocument/2006/relationships/slideLayout" Target="../slideLayouts/slideLayout62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Relationship Id="rId46" Type="http://schemas.openxmlformats.org/officeDocument/2006/relationships/slideLayout" Target="../slideLayouts/slideLayout57.xml"/><Relationship Id="rId20" Type="http://schemas.openxmlformats.org/officeDocument/2006/relationships/slideLayout" Target="../slideLayouts/slideLayout31.xml"/><Relationship Id="rId41" Type="http://schemas.openxmlformats.org/officeDocument/2006/relationships/slideLayout" Target="../slideLayouts/slideLayout52.xml"/><Relationship Id="rId54" Type="http://schemas.openxmlformats.org/officeDocument/2006/relationships/slideLayout" Target="../slideLayouts/slideLayout65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60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78.xml"/><Relationship Id="rId18" Type="http://schemas.openxmlformats.org/officeDocument/2006/relationships/slideLayout" Target="../slideLayouts/slideLayout83.xml"/><Relationship Id="rId26" Type="http://schemas.openxmlformats.org/officeDocument/2006/relationships/slideLayout" Target="../slideLayouts/slideLayout91.xml"/><Relationship Id="rId39" Type="http://schemas.openxmlformats.org/officeDocument/2006/relationships/slideLayout" Target="../slideLayouts/slideLayout104.xml"/><Relationship Id="rId21" Type="http://schemas.openxmlformats.org/officeDocument/2006/relationships/slideLayout" Target="../slideLayouts/slideLayout86.xml"/><Relationship Id="rId34" Type="http://schemas.openxmlformats.org/officeDocument/2006/relationships/slideLayout" Target="../slideLayouts/slideLayout99.xml"/><Relationship Id="rId42" Type="http://schemas.openxmlformats.org/officeDocument/2006/relationships/slideLayout" Target="../slideLayouts/slideLayout107.xml"/><Relationship Id="rId47" Type="http://schemas.openxmlformats.org/officeDocument/2006/relationships/slideLayout" Target="../slideLayouts/slideLayout112.xml"/><Relationship Id="rId50" Type="http://schemas.openxmlformats.org/officeDocument/2006/relationships/slideLayout" Target="../slideLayouts/slideLayout115.xml"/><Relationship Id="rId55" Type="http://schemas.openxmlformats.org/officeDocument/2006/relationships/slideLayout" Target="../slideLayouts/slideLayout120.xml"/><Relationship Id="rId63" Type="http://schemas.openxmlformats.org/officeDocument/2006/relationships/slideLayout" Target="../slideLayouts/slideLayout128.xml"/><Relationship Id="rId7" Type="http://schemas.openxmlformats.org/officeDocument/2006/relationships/slideLayout" Target="../slideLayouts/slideLayout72.xml"/><Relationship Id="rId2" Type="http://schemas.openxmlformats.org/officeDocument/2006/relationships/slideLayout" Target="../slideLayouts/slideLayout67.xml"/><Relationship Id="rId16" Type="http://schemas.openxmlformats.org/officeDocument/2006/relationships/slideLayout" Target="../slideLayouts/slideLayout81.xml"/><Relationship Id="rId29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76.xml"/><Relationship Id="rId24" Type="http://schemas.openxmlformats.org/officeDocument/2006/relationships/slideLayout" Target="../slideLayouts/slideLayout89.xml"/><Relationship Id="rId32" Type="http://schemas.openxmlformats.org/officeDocument/2006/relationships/slideLayout" Target="../slideLayouts/slideLayout97.xml"/><Relationship Id="rId37" Type="http://schemas.openxmlformats.org/officeDocument/2006/relationships/slideLayout" Target="../slideLayouts/slideLayout102.xml"/><Relationship Id="rId40" Type="http://schemas.openxmlformats.org/officeDocument/2006/relationships/slideLayout" Target="../slideLayouts/slideLayout105.xml"/><Relationship Id="rId45" Type="http://schemas.openxmlformats.org/officeDocument/2006/relationships/slideLayout" Target="../slideLayouts/slideLayout110.xml"/><Relationship Id="rId53" Type="http://schemas.openxmlformats.org/officeDocument/2006/relationships/slideLayout" Target="../slideLayouts/slideLayout118.xml"/><Relationship Id="rId58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70.xml"/><Relationship Id="rId61" Type="http://schemas.openxmlformats.org/officeDocument/2006/relationships/slideLayout" Target="../slideLayouts/slideLayout126.xml"/><Relationship Id="rId19" Type="http://schemas.openxmlformats.org/officeDocument/2006/relationships/slideLayout" Target="../slideLayouts/slideLayout84.xml"/><Relationship Id="rId14" Type="http://schemas.openxmlformats.org/officeDocument/2006/relationships/slideLayout" Target="../slideLayouts/slideLayout79.xml"/><Relationship Id="rId22" Type="http://schemas.openxmlformats.org/officeDocument/2006/relationships/slideLayout" Target="../slideLayouts/slideLayout87.xml"/><Relationship Id="rId27" Type="http://schemas.openxmlformats.org/officeDocument/2006/relationships/slideLayout" Target="../slideLayouts/slideLayout92.xml"/><Relationship Id="rId30" Type="http://schemas.openxmlformats.org/officeDocument/2006/relationships/slideLayout" Target="../slideLayouts/slideLayout95.xml"/><Relationship Id="rId35" Type="http://schemas.openxmlformats.org/officeDocument/2006/relationships/slideLayout" Target="../slideLayouts/slideLayout100.xml"/><Relationship Id="rId43" Type="http://schemas.openxmlformats.org/officeDocument/2006/relationships/slideLayout" Target="../slideLayouts/slideLayout108.xml"/><Relationship Id="rId48" Type="http://schemas.openxmlformats.org/officeDocument/2006/relationships/slideLayout" Target="../slideLayouts/slideLayout113.xml"/><Relationship Id="rId56" Type="http://schemas.openxmlformats.org/officeDocument/2006/relationships/slideLayout" Target="../slideLayouts/slideLayout121.xml"/><Relationship Id="rId64" Type="http://schemas.openxmlformats.org/officeDocument/2006/relationships/theme" Target="../theme/theme3.xml"/><Relationship Id="rId8" Type="http://schemas.openxmlformats.org/officeDocument/2006/relationships/slideLayout" Target="../slideLayouts/slideLayout73.xml"/><Relationship Id="rId51" Type="http://schemas.openxmlformats.org/officeDocument/2006/relationships/slideLayout" Target="../slideLayouts/slideLayout116.xml"/><Relationship Id="rId3" Type="http://schemas.openxmlformats.org/officeDocument/2006/relationships/slideLayout" Target="../slideLayouts/slideLayout68.xml"/><Relationship Id="rId12" Type="http://schemas.openxmlformats.org/officeDocument/2006/relationships/slideLayout" Target="../slideLayouts/slideLayout77.xml"/><Relationship Id="rId17" Type="http://schemas.openxmlformats.org/officeDocument/2006/relationships/slideLayout" Target="../slideLayouts/slideLayout82.xml"/><Relationship Id="rId25" Type="http://schemas.openxmlformats.org/officeDocument/2006/relationships/slideLayout" Target="../slideLayouts/slideLayout90.xml"/><Relationship Id="rId33" Type="http://schemas.openxmlformats.org/officeDocument/2006/relationships/slideLayout" Target="../slideLayouts/slideLayout98.xml"/><Relationship Id="rId38" Type="http://schemas.openxmlformats.org/officeDocument/2006/relationships/slideLayout" Target="../slideLayouts/slideLayout103.xml"/><Relationship Id="rId46" Type="http://schemas.openxmlformats.org/officeDocument/2006/relationships/slideLayout" Target="../slideLayouts/slideLayout111.xml"/><Relationship Id="rId59" Type="http://schemas.openxmlformats.org/officeDocument/2006/relationships/slideLayout" Target="../slideLayouts/slideLayout124.xml"/><Relationship Id="rId20" Type="http://schemas.openxmlformats.org/officeDocument/2006/relationships/slideLayout" Target="../slideLayouts/slideLayout85.xml"/><Relationship Id="rId41" Type="http://schemas.openxmlformats.org/officeDocument/2006/relationships/slideLayout" Target="../slideLayouts/slideLayout106.xml"/><Relationship Id="rId54" Type="http://schemas.openxmlformats.org/officeDocument/2006/relationships/slideLayout" Target="../slideLayouts/slideLayout119.xml"/><Relationship Id="rId62" Type="http://schemas.openxmlformats.org/officeDocument/2006/relationships/slideLayout" Target="../slideLayouts/slideLayout12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5" Type="http://schemas.openxmlformats.org/officeDocument/2006/relationships/slideLayout" Target="../slideLayouts/slideLayout80.xml"/><Relationship Id="rId23" Type="http://schemas.openxmlformats.org/officeDocument/2006/relationships/slideLayout" Target="../slideLayouts/slideLayout88.xml"/><Relationship Id="rId28" Type="http://schemas.openxmlformats.org/officeDocument/2006/relationships/slideLayout" Target="../slideLayouts/slideLayout93.xml"/><Relationship Id="rId36" Type="http://schemas.openxmlformats.org/officeDocument/2006/relationships/slideLayout" Target="../slideLayouts/slideLayout101.xml"/><Relationship Id="rId49" Type="http://schemas.openxmlformats.org/officeDocument/2006/relationships/slideLayout" Target="../slideLayouts/slideLayout114.xml"/><Relationship Id="rId57" Type="http://schemas.openxmlformats.org/officeDocument/2006/relationships/slideLayout" Target="../slideLayouts/slideLayout122.xml"/><Relationship Id="rId10" Type="http://schemas.openxmlformats.org/officeDocument/2006/relationships/slideLayout" Target="../slideLayouts/slideLayout75.xml"/><Relationship Id="rId31" Type="http://schemas.openxmlformats.org/officeDocument/2006/relationships/slideLayout" Target="../slideLayouts/slideLayout96.xml"/><Relationship Id="rId44" Type="http://schemas.openxmlformats.org/officeDocument/2006/relationships/slideLayout" Target="../slideLayouts/slideLayout109.xml"/><Relationship Id="rId52" Type="http://schemas.openxmlformats.org/officeDocument/2006/relationships/slideLayout" Target="../slideLayouts/slideLayout117.xml"/><Relationship Id="rId60" Type="http://schemas.openxmlformats.org/officeDocument/2006/relationships/slideLayout" Target="../slideLayouts/slideLayout12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41.xml"/><Relationship Id="rId18" Type="http://schemas.openxmlformats.org/officeDocument/2006/relationships/slideLayout" Target="../slideLayouts/slideLayout146.xml"/><Relationship Id="rId26" Type="http://schemas.openxmlformats.org/officeDocument/2006/relationships/slideLayout" Target="../slideLayouts/slideLayout154.xml"/><Relationship Id="rId39" Type="http://schemas.openxmlformats.org/officeDocument/2006/relationships/slideLayout" Target="../slideLayouts/slideLayout167.xml"/><Relationship Id="rId21" Type="http://schemas.openxmlformats.org/officeDocument/2006/relationships/slideLayout" Target="../slideLayouts/slideLayout149.xml"/><Relationship Id="rId34" Type="http://schemas.openxmlformats.org/officeDocument/2006/relationships/slideLayout" Target="../slideLayouts/slideLayout162.xml"/><Relationship Id="rId42" Type="http://schemas.openxmlformats.org/officeDocument/2006/relationships/slideLayout" Target="../slideLayouts/slideLayout170.xml"/><Relationship Id="rId47" Type="http://schemas.openxmlformats.org/officeDocument/2006/relationships/slideLayout" Target="../slideLayouts/slideLayout175.xml"/><Relationship Id="rId50" Type="http://schemas.openxmlformats.org/officeDocument/2006/relationships/slideLayout" Target="../slideLayouts/slideLayout178.xml"/><Relationship Id="rId55" Type="http://schemas.openxmlformats.org/officeDocument/2006/relationships/slideLayout" Target="../slideLayouts/slideLayout183.xml"/><Relationship Id="rId7" Type="http://schemas.openxmlformats.org/officeDocument/2006/relationships/slideLayout" Target="../slideLayouts/slideLayout135.xml"/><Relationship Id="rId2" Type="http://schemas.openxmlformats.org/officeDocument/2006/relationships/slideLayout" Target="../slideLayouts/slideLayout130.xml"/><Relationship Id="rId16" Type="http://schemas.openxmlformats.org/officeDocument/2006/relationships/slideLayout" Target="../slideLayouts/slideLayout144.xml"/><Relationship Id="rId29" Type="http://schemas.openxmlformats.org/officeDocument/2006/relationships/slideLayout" Target="../slideLayouts/slideLayout157.xml"/><Relationship Id="rId11" Type="http://schemas.openxmlformats.org/officeDocument/2006/relationships/slideLayout" Target="../slideLayouts/slideLayout139.xml"/><Relationship Id="rId24" Type="http://schemas.openxmlformats.org/officeDocument/2006/relationships/slideLayout" Target="../slideLayouts/slideLayout152.xml"/><Relationship Id="rId32" Type="http://schemas.openxmlformats.org/officeDocument/2006/relationships/slideLayout" Target="../slideLayouts/slideLayout160.xml"/><Relationship Id="rId37" Type="http://schemas.openxmlformats.org/officeDocument/2006/relationships/slideLayout" Target="../slideLayouts/slideLayout165.xml"/><Relationship Id="rId40" Type="http://schemas.openxmlformats.org/officeDocument/2006/relationships/slideLayout" Target="../slideLayouts/slideLayout168.xml"/><Relationship Id="rId45" Type="http://schemas.openxmlformats.org/officeDocument/2006/relationships/slideLayout" Target="../slideLayouts/slideLayout173.xml"/><Relationship Id="rId53" Type="http://schemas.openxmlformats.org/officeDocument/2006/relationships/slideLayout" Target="../slideLayouts/slideLayout181.xml"/><Relationship Id="rId5" Type="http://schemas.openxmlformats.org/officeDocument/2006/relationships/slideLayout" Target="../slideLayouts/slideLayout133.xml"/><Relationship Id="rId10" Type="http://schemas.openxmlformats.org/officeDocument/2006/relationships/slideLayout" Target="../slideLayouts/slideLayout138.xml"/><Relationship Id="rId19" Type="http://schemas.openxmlformats.org/officeDocument/2006/relationships/slideLayout" Target="../slideLayouts/slideLayout147.xml"/><Relationship Id="rId31" Type="http://schemas.openxmlformats.org/officeDocument/2006/relationships/slideLayout" Target="../slideLayouts/slideLayout159.xml"/><Relationship Id="rId44" Type="http://schemas.openxmlformats.org/officeDocument/2006/relationships/slideLayout" Target="../slideLayouts/slideLayout172.xml"/><Relationship Id="rId52" Type="http://schemas.openxmlformats.org/officeDocument/2006/relationships/slideLayout" Target="../slideLayouts/slideLayout180.xml"/><Relationship Id="rId4" Type="http://schemas.openxmlformats.org/officeDocument/2006/relationships/slideLayout" Target="../slideLayouts/slideLayout132.xml"/><Relationship Id="rId9" Type="http://schemas.openxmlformats.org/officeDocument/2006/relationships/slideLayout" Target="../slideLayouts/slideLayout137.xml"/><Relationship Id="rId14" Type="http://schemas.openxmlformats.org/officeDocument/2006/relationships/slideLayout" Target="../slideLayouts/slideLayout142.xml"/><Relationship Id="rId22" Type="http://schemas.openxmlformats.org/officeDocument/2006/relationships/slideLayout" Target="../slideLayouts/slideLayout150.xml"/><Relationship Id="rId27" Type="http://schemas.openxmlformats.org/officeDocument/2006/relationships/slideLayout" Target="../slideLayouts/slideLayout155.xml"/><Relationship Id="rId30" Type="http://schemas.openxmlformats.org/officeDocument/2006/relationships/slideLayout" Target="../slideLayouts/slideLayout158.xml"/><Relationship Id="rId35" Type="http://schemas.openxmlformats.org/officeDocument/2006/relationships/slideLayout" Target="../slideLayouts/slideLayout163.xml"/><Relationship Id="rId43" Type="http://schemas.openxmlformats.org/officeDocument/2006/relationships/slideLayout" Target="../slideLayouts/slideLayout171.xml"/><Relationship Id="rId48" Type="http://schemas.openxmlformats.org/officeDocument/2006/relationships/slideLayout" Target="../slideLayouts/slideLayout176.xml"/><Relationship Id="rId56" Type="http://schemas.openxmlformats.org/officeDocument/2006/relationships/theme" Target="../theme/theme4.xml"/><Relationship Id="rId8" Type="http://schemas.openxmlformats.org/officeDocument/2006/relationships/slideLayout" Target="../slideLayouts/slideLayout136.xml"/><Relationship Id="rId51" Type="http://schemas.openxmlformats.org/officeDocument/2006/relationships/slideLayout" Target="../slideLayouts/slideLayout179.xml"/><Relationship Id="rId3" Type="http://schemas.openxmlformats.org/officeDocument/2006/relationships/slideLayout" Target="../slideLayouts/slideLayout131.xml"/><Relationship Id="rId12" Type="http://schemas.openxmlformats.org/officeDocument/2006/relationships/slideLayout" Target="../slideLayouts/slideLayout140.xml"/><Relationship Id="rId17" Type="http://schemas.openxmlformats.org/officeDocument/2006/relationships/slideLayout" Target="../slideLayouts/slideLayout145.xml"/><Relationship Id="rId25" Type="http://schemas.openxmlformats.org/officeDocument/2006/relationships/slideLayout" Target="../slideLayouts/slideLayout153.xml"/><Relationship Id="rId33" Type="http://schemas.openxmlformats.org/officeDocument/2006/relationships/slideLayout" Target="../slideLayouts/slideLayout161.xml"/><Relationship Id="rId38" Type="http://schemas.openxmlformats.org/officeDocument/2006/relationships/slideLayout" Target="../slideLayouts/slideLayout166.xml"/><Relationship Id="rId46" Type="http://schemas.openxmlformats.org/officeDocument/2006/relationships/slideLayout" Target="../slideLayouts/slideLayout174.xml"/><Relationship Id="rId20" Type="http://schemas.openxmlformats.org/officeDocument/2006/relationships/slideLayout" Target="../slideLayouts/slideLayout148.xml"/><Relationship Id="rId41" Type="http://schemas.openxmlformats.org/officeDocument/2006/relationships/slideLayout" Target="../slideLayouts/slideLayout169.xml"/><Relationship Id="rId54" Type="http://schemas.openxmlformats.org/officeDocument/2006/relationships/slideLayout" Target="../slideLayouts/slideLayout182.xml"/><Relationship Id="rId1" Type="http://schemas.openxmlformats.org/officeDocument/2006/relationships/slideLayout" Target="../slideLayouts/slideLayout129.xml"/><Relationship Id="rId6" Type="http://schemas.openxmlformats.org/officeDocument/2006/relationships/slideLayout" Target="../slideLayouts/slideLayout134.xml"/><Relationship Id="rId15" Type="http://schemas.openxmlformats.org/officeDocument/2006/relationships/slideLayout" Target="../slideLayouts/slideLayout143.xml"/><Relationship Id="rId23" Type="http://schemas.openxmlformats.org/officeDocument/2006/relationships/slideLayout" Target="../slideLayouts/slideLayout151.xml"/><Relationship Id="rId28" Type="http://schemas.openxmlformats.org/officeDocument/2006/relationships/slideLayout" Target="../slideLayouts/slideLayout156.xml"/><Relationship Id="rId36" Type="http://schemas.openxmlformats.org/officeDocument/2006/relationships/slideLayout" Target="../slideLayouts/slideLayout164.xml"/><Relationship Id="rId49" Type="http://schemas.openxmlformats.org/officeDocument/2006/relationships/slideLayout" Target="../slideLayouts/slideLayout177.xml"/></Relationships>
</file>

<file path=ppt/slideMasters/_rels/slideMaster5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09.xml"/><Relationship Id="rId21" Type="http://schemas.openxmlformats.org/officeDocument/2006/relationships/slideLayout" Target="../slideLayouts/slideLayout204.xml"/><Relationship Id="rId34" Type="http://schemas.openxmlformats.org/officeDocument/2006/relationships/slideLayout" Target="../slideLayouts/slideLayout217.xml"/><Relationship Id="rId42" Type="http://schemas.openxmlformats.org/officeDocument/2006/relationships/slideLayout" Target="../slideLayouts/slideLayout225.xml"/><Relationship Id="rId47" Type="http://schemas.openxmlformats.org/officeDocument/2006/relationships/slideLayout" Target="../slideLayouts/slideLayout230.xml"/><Relationship Id="rId50" Type="http://schemas.openxmlformats.org/officeDocument/2006/relationships/slideLayout" Target="../slideLayouts/slideLayout233.xml"/><Relationship Id="rId55" Type="http://schemas.openxmlformats.org/officeDocument/2006/relationships/slideLayout" Target="../slideLayouts/slideLayout238.xml"/><Relationship Id="rId63" Type="http://schemas.openxmlformats.org/officeDocument/2006/relationships/slideLayout" Target="../slideLayouts/slideLayout246.xml"/><Relationship Id="rId7" Type="http://schemas.openxmlformats.org/officeDocument/2006/relationships/slideLayout" Target="../slideLayouts/slideLayout190.xml"/><Relationship Id="rId2" Type="http://schemas.openxmlformats.org/officeDocument/2006/relationships/slideLayout" Target="../slideLayouts/slideLayout185.xml"/><Relationship Id="rId16" Type="http://schemas.openxmlformats.org/officeDocument/2006/relationships/slideLayout" Target="../slideLayouts/slideLayout199.xml"/><Relationship Id="rId29" Type="http://schemas.openxmlformats.org/officeDocument/2006/relationships/slideLayout" Target="../slideLayouts/slideLayout212.xml"/><Relationship Id="rId11" Type="http://schemas.openxmlformats.org/officeDocument/2006/relationships/slideLayout" Target="../slideLayouts/slideLayout194.xml"/><Relationship Id="rId24" Type="http://schemas.openxmlformats.org/officeDocument/2006/relationships/slideLayout" Target="../slideLayouts/slideLayout207.xml"/><Relationship Id="rId32" Type="http://schemas.openxmlformats.org/officeDocument/2006/relationships/slideLayout" Target="../slideLayouts/slideLayout215.xml"/><Relationship Id="rId37" Type="http://schemas.openxmlformats.org/officeDocument/2006/relationships/slideLayout" Target="../slideLayouts/slideLayout220.xml"/><Relationship Id="rId40" Type="http://schemas.openxmlformats.org/officeDocument/2006/relationships/slideLayout" Target="../slideLayouts/slideLayout223.xml"/><Relationship Id="rId45" Type="http://schemas.openxmlformats.org/officeDocument/2006/relationships/slideLayout" Target="../slideLayouts/slideLayout228.xml"/><Relationship Id="rId53" Type="http://schemas.openxmlformats.org/officeDocument/2006/relationships/slideLayout" Target="../slideLayouts/slideLayout236.xml"/><Relationship Id="rId58" Type="http://schemas.openxmlformats.org/officeDocument/2006/relationships/slideLayout" Target="../slideLayouts/slideLayout241.xml"/><Relationship Id="rId5" Type="http://schemas.openxmlformats.org/officeDocument/2006/relationships/slideLayout" Target="../slideLayouts/slideLayout188.xml"/><Relationship Id="rId61" Type="http://schemas.openxmlformats.org/officeDocument/2006/relationships/slideLayout" Target="../slideLayouts/slideLayout244.xml"/><Relationship Id="rId19" Type="http://schemas.openxmlformats.org/officeDocument/2006/relationships/slideLayout" Target="../slideLayouts/slideLayout202.xml"/><Relationship Id="rId14" Type="http://schemas.openxmlformats.org/officeDocument/2006/relationships/slideLayout" Target="../slideLayouts/slideLayout197.xml"/><Relationship Id="rId22" Type="http://schemas.openxmlformats.org/officeDocument/2006/relationships/slideLayout" Target="../slideLayouts/slideLayout205.xml"/><Relationship Id="rId27" Type="http://schemas.openxmlformats.org/officeDocument/2006/relationships/slideLayout" Target="../slideLayouts/slideLayout210.xml"/><Relationship Id="rId30" Type="http://schemas.openxmlformats.org/officeDocument/2006/relationships/slideLayout" Target="../slideLayouts/slideLayout213.xml"/><Relationship Id="rId35" Type="http://schemas.openxmlformats.org/officeDocument/2006/relationships/slideLayout" Target="../slideLayouts/slideLayout218.xml"/><Relationship Id="rId43" Type="http://schemas.openxmlformats.org/officeDocument/2006/relationships/slideLayout" Target="../slideLayouts/slideLayout226.xml"/><Relationship Id="rId48" Type="http://schemas.openxmlformats.org/officeDocument/2006/relationships/slideLayout" Target="../slideLayouts/slideLayout231.xml"/><Relationship Id="rId56" Type="http://schemas.openxmlformats.org/officeDocument/2006/relationships/slideLayout" Target="../slideLayouts/slideLayout239.xml"/><Relationship Id="rId64" Type="http://schemas.openxmlformats.org/officeDocument/2006/relationships/slideLayout" Target="../slideLayouts/slideLayout247.xml"/><Relationship Id="rId8" Type="http://schemas.openxmlformats.org/officeDocument/2006/relationships/slideLayout" Target="../slideLayouts/slideLayout191.xml"/><Relationship Id="rId51" Type="http://schemas.openxmlformats.org/officeDocument/2006/relationships/slideLayout" Target="../slideLayouts/slideLayout234.xml"/><Relationship Id="rId3" Type="http://schemas.openxmlformats.org/officeDocument/2006/relationships/slideLayout" Target="../slideLayouts/slideLayout186.xml"/><Relationship Id="rId12" Type="http://schemas.openxmlformats.org/officeDocument/2006/relationships/slideLayout" Target="../slideLayouts/slideLayout195.xml"/><Relationship Id="rId17" Type="http://schemas.openxmlformats.org/officeDocument/2006/relationships/slideLayout" Target="../slideLayouts/slideLayout200.xml"/><Relationship Id="rId25" Type="http://schemas.openxmlformats.org/officeDocument/2006/relationships/slideLayout" Target="../slideLayouts/slideLayout208.xml"/><Relationship Id="rId33" Type="http://schemas.openxmlformats.org/officeDocument/2006/relationships/slideLayout" Target="../slideLayouts/slideLayout216.xml"/><Relationship Id="rId38" Type="http://schemas.openxmlformats.org/officeDocument/2006/relationships/slideLayout" Target="../slideLayouts/slideLayout221.xml"/><Relationship Id="rId46" Type="http://schemas.openxmlformats.org/officeDocument/2006/relationships/slideLayout" Target="../slideLayouts/slideLayout229.xml"/><Relationship Id="rId59" Type="http://schemas.openxmlformats.org/officeDocument/2006/relationships/slideLayout" Target="../slideLayouts/slideLayout242.xml"/><Relationship Id="rId20" Type="http://schemas.openxmlformats.org/officeDocument/2006/relationships/slideLayout" Target="../slideLayouts/slideLayout203.xml"/><Relationship Id="rId41" Type="http://schemas.openxmlformats.org/officeDocument/2006/relationships/slideLayout" Target="../slideLayouts/slideLayout224.xml"/><Relationship Id="rId54" Type="http://schemas.openxmlformats.org/officeDocument/2006/relationships/slideLayout" Target="../slideLayouts/slideLayout237.xml"/><Relationship Id="rId62" Type="http://schemas.openxmlformats.org/officeDocument/2006/relationships/slideLayout" Target="../slideLayouts/slideLayout245.xml"/><Relationship Id="rId1" Type="http://schemas.openxmlformats.org/officeDocument/2006/relationships/slideLayout" Target="../slideLayouts/slideLayout184.xml"/><Relationship Id="rId6" Type="http://schemas.openxmlformats.org/officeDocument/2006/relationships/slideLayout" Target="../slideLayouts/slideLayout189.xml"/><Relationship Id="rId15" Type="http://schemas.openxmlformats.org/officeDocument/2006/relationships/slideLayout" Target="../slideLayouts/slideLayout198.xml"/><Relationship Id="rId23" Type="http://schemas.openxmlformats.org/officeDocument/2006/relationships/slideLayout" Target="../slideLayouts/slideLayout206.xml"/><Relationship Id="rId28" Type="http://schemas.openxmlformats.org/officeDocument/2006/relationships/slideLayout" Target="../slideLayouts/slideLayout211.xml"/><Relationship Id="rId36" Type="http://schemas.openxmlformats.org/officeDocument/2006/relationships/slideLayout" Target="../slideLayouts/slideLayout219.xml"/><Relationship Id="rId49" Type="http://schemas.openxmlformats.org/officeDocument/2006/relationships/slideLayout" Target="../slideLayouts/slideLayout232.xml"/><Relationship Id="rId57" Type="http://schemas.openxmlformats.org/officeDocument/2006/relationships/slideLayout" Target="../slideLayouts/slideLayout240.xml"/><Relationship Id="rId10" Type="http://schemas.openxmlformats.org/officeDocument/2006/relationships/slideLayout" Target="../slideLayouts/slideLayout193.xml"/><Relationship Id="rId31" Type="http://schemas.openxmlformats.org/officeDocument/2006/relationships/slideLayout" Target="../slideLayouts/slideLayout214.xml"/><Relationship Id="rId44" Type="http://schemas.openxmlformats.org/officeDocument/2006/relationships/slideLayout" Target="../slideLayouts/slideLayout227.xml"/><Relationship Id="rId52" Type="http://schemas.openxmlformats.org/officeDocument/2006/relationships/slideLayout" Target="../slideLayouts/slideLayout235.xml"/><Relationship Id="rId60" Type="http://schemas.openxmlformats.org/officeDocument/2006/relationships/slideLayout" Target="../slideLayouts/slideLayout243.xml"/><Relationship Id="rId65" Type="http://schemas.openxmlformats.org/officeDocument/2006/relationships/theme" Target="../theme/theme5.xml"/><Relationship Id="rId4" Type="http://schemas.openxmlformats.org/officeDocument/2006/relationships/slideLayout" Target="../slideLayouts/slideLayout187.xml"/><Relationship Id="rId9" Type="http://schemas.openxmlformats.org/officeDocument/2006/relationships/slideLayout" Target="../slideLayouts/slideLayout192.xml"/><Relationship Id="rId13" Type="http://schemas.openxmlformats.org/officeDocument/2006/relationships/slideLayout" Target="../slideLayouts/slideLayout196.xml"/><Relationship Id="rId18" Type="http://schemas.openxmlformats.org/officeDocument/2006/relationships/slideLayout" Target="../slideLayouts/slideLayout201.xml"/><Relationship Id="rId39" Type="http://schemas.openxmlformats.org/officeDocument/2006/relationships/slideLayout" Target="../slideLayouts/slideLayout222.xml"/></Relationships>
</file>

<file path=ppt/slideMasters/_rels/slideMaster6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60.xml"/><Relationship Id="rId18" Type="http://schemas.openxmlformats.org/officeDocument/2006/relationships/slideLayout" Target="../slideLayouts/slideLayout265.xml"/><Relationship Id="rId26" Type="http://schemas.openxmlformats.org/officeDocument/2006/relationships/slideLayout" Target="../slideLayouts/slideLayout273.xml"/><Relationship Id="rId39" Type="http://schemas.openxmlformats.org/officeDocument/2006/relationships/slideLayout" Target="../slideLayouts/slideLayout286.xml"/><Relationship Id="rId21" Type="http://schemas.openxmlformats.org/officeDocument/2006/relationships/slideLayout" Target="../slideLayouts/slideLayout268.xml"/><Relationship Id="rId34" Type="http://schemas.openxmlformats.org/officeDocument/2006/relationships/slideLayout" Target="../slideLayouts/slideLayout281.xml"/><Relationship Id="rId42" Type="http://schemas.openxmlformats.org/officeDocument/2006/relationships/slideLayout" Target="../slideLayouts/slideLayout289.xml"/><Relationship Id="rId47" Type="http://schemas.openxmlformats.org/officeDocument/2006/relationships/slideLayout" Target="../slideLayouts/slideLayout294.xml"/><Relationship Id="rId50" Type="http://schemas.openxmlformats.org/officeDocument/2006/relationships/slideLayout" Target="../slideLayouts/slideLayout297.xml"/><Relationship Id="rId7" Type="http://schemas.openxmlformats.org/officeDocument/2006/relationships/slideLayout" Target="../slideLayouts/slideLayout254.xml"/><Relationship Id="rId2" Type="http://schemas.openxmlformats.org/officeDocument/2006/relationships/slideLayout" Target="../slideLayouts/slideLayout249.xml"/><Relationship Id="rId16" Type="http://schemas.openxmlformats.org/officeDocument/2006/relationships/slideLayout" Target="../slideLayouts/slideLayout263.xml"/><Relationship Id="rId29" Type="http://schemas.openxmlformats.org/officeDocument/2006/relationships/slideLayout" Target="../slideLayouts/slideLayout276.xml"/><Relationship Id="rId11" Type="http://schemas.openxmlformats.org/officeDocument/2006/relationships/slideLayout" Target="../slideLayouts/slideLayout258.xml"/><Relationship Id="rId24" Type="http://schemas.openxmlformats.org/officeDocument/2006/relationships/slideLayout" Target="../slideLayouts/slideLayout271.xml"/><Relationship Id="rId32" Type="http://schemas.openxmlformats.org/officeDocument/2006/relationships/slideLayout" Target="../slideLayouts/slideLayout279.xml"/><Relationship Id="rId37" Type="http://schemas.openxmlformats.org/officeDocument/2006/relationships/slideLayout" Target="../slideLayouts/slideLayout284.xml"/><Relationship Id="rId40" Type="http://schemas.openxmlformats.org/officeDocument/2006/relationships/slideLayout" Target="../slideLayouts/slideLayout287.xml"/><Relationship Id="rId45" Type="http://schemas.openxmlformats.org/officeDocument/2006/relationships/slideLayout" Target="../slideLayouts/slideLayout292.xml"/><Relationship Id="rId53" Type="http://schemas.openxmlformats.org/officeDocument/2006/relationships/theme" Target="../theme/theme6.xml"/><Relationship Id="rId5" Type="http://schemas.openxmlformats.org/officeDocument/2006/relationships/slideLayout" Target="../slideLayouts/slideLayout252.xml"/><Relationship Id="rId10" Type="http://schemas.openxmlformats.org/officeDocument/2006/relationships/slideLayout" Target="../slideLayouts/slideLayout257.xml"/><Relationship Id="rId19" Type="http://schemas.openxmlformats.org/officeDocument/2006/relationships/slideLayout" Target="../slideLayouts/slideLayout266.xml"/><Relationship Id="rId31" Type="http://schemas.openxmlformats.org/officeDocument/2006/relationships/slideLayout" Target="../slideLayouts/slideLayout278.xml"/><Relationship Id="rId44" Type="http://schemas.openxmlformats.org/officeDocument/2006/relationships/slideLayout" Target="../slideLayouts/slideLayout291.xml"/><Relationship Id="rId52" Type="http://schemas.openxmlformats.org/officeDocument/2006/relationships/slideLayout" Target="../slideLayouts/slideLayout299.xml"/><Relationship Id="rId4" Type="http://schemas.openxmlformats.org/officeDocument/2006/relationships/slideLayout" Target="../slideLayouts/slideLayout251.xml"/><Relationship Id="rId9" Type="http://schemas.openxmlformats.org/officeDocument/2006/relationships/slideLayout" Target="../slideLayouts/slideLayout256.xml"/><Relationship Id="rId14" Type="http://schemas.openxmlformats.org/officeDocument/2006/relationships/slideLayout" Target="../slideLayouts/slideLayout261.xml"/><Relationship Id="rId22" Type="http://schemas.openxmlformats.org/officeDocument/2006/relationships/slideLayout" Target="../slideLayouts/slideLayout269.xml"/><Relationship Id="rId27" Type="http://schemas.openxmlformats.org/officeDocument/2006/relationships/slideLayout" Target="../slideLayouts/slideLayout274.xml"/><Relationship Id="rId30" Type="http://schemas.openxmlformats.org/officeDocument/2006/relationships/slideLayout" Target="../slideLayouts/slideLayout277.xml"/><Relationship Id="rId35" Type="http://schemas.openxmlformats.org/officeDocument/2006/relationships/slideLayout" Target="../slideLayouts/slideLayout282.xml"/><Relationship Id="rId43" Type="http://schemas.openxmlformats.org/officeDocument/2006/relationships/slideLayout" Target="../slideLayouts/slideLayout290.xml"/><Relationship Id="rId48" Type="http://schemas.openxmlformats.org/officeDocument/2006/relationships/slideLayout" Target="../slideLayouts/slideLayout295.xml"/><Relationship Id="rId8" Type="http://schemas.openxmlformats.org/officeDocument/2006/relationships/slideLayout" Target="../slideLayouts/slideLayout255.xml"/><Relationship Id="rId51" Type="http://schemas.openxmlformats.org/officeDocument/2006/relationships/slideLayout" Target="../slideLayouts/slideLayout298.xml"/><Relationship Id="rId3" Type="http://schemas.openxmlformats.org/officeDocument/2006/relationships/slideLayout" Target="../slideLayouts/slideLayout250.xml"/><Relationship Id="rId12" Type="http://schemas.openxmlformats.org/officeDocument/2006/relationships/slideLayout" Target="../slideLayouts/slideLayout259.xml"/><Relationship Id="rId17" Type="http://schemas.openxmlformats.org/officeDocument/2006/relationships/slideLayout" Target="../slideLayouts/slideLayout264.xml"/><Relationship Id="rId25" Type="http://schemas.openxmlformats.org/officeDocument/2006/relationships/slideLayout" Target="../slideLayouts/slideLayout272.xml"/><Relationship Id="rId33" Type="http://schemas.openxmlformats.org/officeDocument/2006/relationships/slideLayout" Target="../slideLayouts/slideLayout280.xml"/><Relationship Id="rId38" Type="http://schemas.openxmlformats.org/officeDocument/2006/relationships/slideLayout" Target="../slideLayouts/slideLayout285.xml"/><Relationship Id="rId46" Type="http://schemas.openxmlformats.org/officeDocument/2006/relationships/slideLayout" Target="../slideLayouts/slideLayout293.xml"/><Relationship Id="rId20" Type="http://schemas.openxmlformats.org/officeDocument/2006/relationships/slideLayout" Target="../slideLayouts/slideLayout267.xml"/><Relationship Id="rId41" Type="http://schemas.openxmlformats.org/officeDocument/2006/relationships/slideLayout" Target="../slideLayouts/slideLayout288.xml"/><Relationship Id="rId1" Type="http://schemas.openxmlformats.org/officeDocument/2006/relationships/slideLayout" Target="../slideLayouts/slideLayout248.xml"/><Relationship Id="rId6" Type="http://schemas.openxmlformats.org/officeDocument/2006/relationships/slideLayout" Target="../slideLayouts/slideLayout253.xml"/><Relationship Id="rId15" Type="http://schemas.openxmlformats.org/officeDocument/2006/relationships/slideLayout" Target="../slideLayouts/slideLayout262.xml"/><Relationship Id="rId23" Type="http://schemas.openxmlformats.org/officeDocument/2006/relationships/slideLayout" Target="../slideLayouts/slideLayout270.xml"/><Relationship Id="rId28" Type="http://schemas.openxmlformats.org/officeDocument/2006/relationships/slideLayout" Target="../slideLayouts/slideLayout275.xml"/><Relationship Id="rId36" Type="http://schemas.openxmlformats.org/officeDocument/2006/relationships/slideLayout" Target="../slideLayouts/slideLayout283.xml"/><Relationship Id="rId49" Type="http://schemas.openxmlformats.org/officeDocument/2006/relationships/slideLayout" Target="../slideLayouts/slideLayout296.xml"/></Relationships>
</file>

<file path=ppt/slideMasters/_rels/slideMaster7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312.xml"/><Relationship Id="rId18" Type="http://schemas.openxmlformats.org/officeDocument/2006/relationships/slideLayout" Target="../slideLayouts/slideLayout317.xml"/><Relationship Id="rId26" Type="http://schemas.openxmlformats.org/officeDocument/2006/relationships/slideLayout" Target="../slideLayouts/slideLayout325.xml"/><Relationship Id="rId39" Type="http://schemas.openxmlformats.org/officeDocument/2006/relationships/slideLayout" Target="../slideLayouts/slideLayout338.xml"/><Relationship Id="rId21" Type="http://schemas.openxmlformats.org/officeDocument/2006/relationships/slideLayout" Target="../slideLayouts/slideLayout320.xml"/><Relationship Id="rId34" Type="http://schemas.openxmlformats.org/officeDocument/2006/relationships/slideLayout" Target="../slideLayouts/slideLayout333.xml"/><Relationship Id="rId42" Type="http://schemas.openxmlformats.org/officeDocument/2006/relationships/slideLayout" Target="../slideLayouts/slideLayout341.xml"/><Relationship Id="rId47" Type="http://schemas.openxmlformats.org/officeDocument/2006/relationships/slideLayout" Target="../slideLayouts/slideLayout346.xml"/><Relationship Id="rId50" Type="http://schemas.openxmlformats.org/officeDocument/2006/relationships/slideLayout" Target="../slideLayouts/slideLayout349.xml"/><Relationship Id="rId7" Type="http://schemas.openxmlformats.org/officeDocument/2006/relationships/slideLayout" Target="../slideLayouts/slideLayout306.xml"/><Relationship Id="rId2" Type="http://schemas.openxmlformats.org/officeDocument/2006/relationships/slideLayout" Target="../slideLayouts/slideLayout301.xml"/><Relationship Id="rId16" Type="http://schemas.openxmlformats.org/officeDocument/2006/relationships/slideLayout" Target="../slideLayouts/slideLayout315.xml"/><Relationship Id="rId29" Type="http://schemas.openxmlformats.org/officeDocument/2006/relationships/slideLayout" Target="../slideLayouts/slideLayout328.xml"/><Relationship Id="rId11" Type="http://schemas.openxmlformats.org/officeDocument/2006/relationships/slideLayout" Target="../slideLayouts/slideLayout310.xml"/><Relationship Id="rId24" Type="http://schemas.openxmlformats.org/officeDocument/2006/relationships/slideLayout" Target="../slideLayouts/slideLayout323.xml"/><Relationship Id="rId32" Type="http://schemas.openxmlformats.org/officeDocument/2006/relationships/slideLayout" Target="../slideLayouts/slideLayout331.xml"/><Relationship Id="rId37" Type="http://schemas.openxmlformats.org/officeDocument/2006/relationships/slideLayout" Target="../slideLayouts/slideLayout336.xml"/><Relationship Id="rId40" Type="http://schemas.openxmlformats.org/officeDocument/2006/relationships/slideLayout" Target="../slideLayouts/slideLayout339.xml"/><Relationship Id="rId45" Type="http://schemas.openxmlformats.org/officeDocument/2006/relationships/slideLayout" Target="../slideLayouts/slideLayout344.xml"/><Relationship Id="rId53" Type="http://schemas.openxmlformats.org/officeDocument/2006/relationships/theme" Target="../theme/theme7.xml"/><Relationship Id="rId5" Type="http://schemas.openxmlformats.org/officeDocument/2006/relationships/slideLayout" Target="../slideLayouts/slideLayout304.xml"/><Relationship Id="rId10" Type="http://schemas.openxmlformats.org/officeDocument/2006/relationships/slideLayout" Target="../slideLayouts/slideLayout309.xml"/><Relationship Id="rId19" Type="http://schemas.openxmlformats.org/officeDocument/2006/relationships/slideLayout" Target="../slideLayouts/slideLayout318.xml"/><Relationship Id="rId31" Type="http://schemas.openxmlformats.org/officeDocument/2006/relationships/slideLayout" Target="../slideLayouts/slideLayout330.xml"/><Relationship Id="rId44" Type="http://schemas.openxmlformats.org/officeDocument/2006/relationships/slideLayout" Target="../slideLayouts/slideLayout343.xml"/><Relationship Id="rId52" Type="http://schemas.openxmlformats.org/officeDocument/2006/relationships/slideLayout" Target="../slideLayouts/slideLayout351.xml"/><Relationship Id="rId4" Type="http://schemas.openxmlformats.org/officeDocument/2006/relationships/slideLayout" Target="../slideLayouts/slideLayout303.xml"/><Relationship Id="rId9" Type="http://schemas.openxmlformats.org/officeDocument/2006/relationships/slideLayout" Target="../slideLayouts/slideLayout308.xml"/><Relationship Id="rId14" Type="http://schemas.openxmlformats.org/officeDocument/2006/relationships/slideLayout" Target="../slideLayouts/slideLayout313.xml"/><Relationship Id="rId22" Type="http://schemas.openxmlformats.org/officeDocument/2006/relationships/slideLayout" Target="../slideLayouts/slideLayout321.xml"/><Relationship Id="rId27" Type="http://schemas.openxmlformats.org/officeDocument/2006/relationships/slideLayout" Target="../slideLayouts/slideLayout326.xml"/><Relationship Id="rId30" Type="http://schemas.openxmlformats.org/officeDocument/2006/relationships/slideLayout" Target="../slideLayouts/slideLayout329.xml"/><Relationship Id="rId35" Type="http://schemas.openxmlformats.org/officeDocument/2006/relationships/slideLayout" Target="../slideLayouts/slideLayout334.xml"/><Relationship Id="rId43" Type="http://schemas.openxmlformats.org/officeDocument/2006/relationships/slideLayout" Target="../slideLayouts/slideLayout342.xml"/><Relationship Id="rId48" Type="http://schemas.openxmlformats.org/officeDocument/2006/relationships/slideLayout" Target="../slideLayouts/slideLayout347.xml"/><Relationship Id="rId8" Type="http://schemas.openxmlformats.org/officeDocument/2006/relationships/slideLayout" Target="../slideLayouts/slideLayout307.xml"/><Relationship Id="rId51" Type="http://schemas.openxmlformats.org/officeDocument/2006/relationships/slideLayout" Target="../slideLayouts/slideLayout350.xml"/><Relationship Id="rId3" Type="http://schemas.openxmlformats.org/officeDocument/2006/relationships/slideLayout" Target="../slideLayouts/slideLayout302.xml"/><Relationship Id="rId12" Type="http://schemas.openxmlformats.org/officeDocument/2006/relationships/slideLayout" Target="../slideLayouts/slideLayout311.xml"/><Relationship Id="rId17" Type="http://schemas.openxmlformats.org/officeDocument/2006/relationships/slideLayout" Target="../slideLayouts/slideLayout316.xml"/><Relationship Id="rId25" Type="http://schemas.openxmlformats.org/officeDocument/2006/relationships/slideLayout" Target="../slideLayouts/slideLayout324.xml"/><Relationship Id="rId33" Type="http://schemas.openxmlformats.org/officeDocument/2006/relationships/slideLayout" Target="../slideLayouts/slideLayout332.xml"/><Relationship Id="rId38" Type="http://schemas.openxmlformats.org/officeDocument/2006/relationships/slideLayout" Target="../slideLayouts/slideLayout337.xml"/><Relationship Id="rId46" Type="http://schemas.openxmlformats.org/officeDocument/2006/relationships/slideLayout" Target="../slideLayouts/slideLayout345.xml"/><Relationship Id="rId20" Type="http://schemas.openxmlformats.org/officeDocument/2006/relationships/slideLayout" Target="../slideLayouts/slideLayout319.xml"/><Relationship Id="rId41" Type="http://schemas.openxmlformats.org/officeDocument/2006/relationships/slideLayout" Target="../slideLayouts/slideLayout340.xml"/><Relationship Id="rId1" Type="http://schemas.openxmlformats.org/officeDocument/2006/relationships/slideLayout" Target="../slideLayouts/slideLayout300.xml"/><Relationship Id="rId6" Type="http://schemas.openxmlformats.org/officeDocument/2006/relationships/slideLayout" Target="../slideLayouts/slideLayout305.xml"/><Relationship Id="rId15" Type="http://schemas.openxmlformats.org/officeDocument/2006/relationships/slideLayout" Target="../slideLayouts/slideLayout314.xml"/><Relationship Id="rId23" Type="http://schemas.openxmlformats.org/officeDocument/2006/relationships/slideLayout" Target="../slideLayouts/slideLayout322.xml"/><Relationship Id="rId28" Type="http://schemas.openxmlformats.org/officeDocument/2006/relationships/slideLayout" Target="../slideLayouts/slideLayout327.xml"/><Relationship Id="rId36" Type="http://schemas.openxmlformats.org/officeDocument/2006/relationships/slideLayout" Target="../slideLayouts/slideLayout335.xml"/><Relationship Id="rId49" Type="http://schemas.openxmlformats.org/officeDocument/2006/relationships/slideLayout" Target="../slideLayouts/slideLayout348.xml"/></Relationships>
</file>

<file path=ppt/slideMasters/_rels/slideMaster8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364.xml"/><Relationship Id="rId18" Type="http://schemas.openxmlformats.org/officeDocument/2006/relationships/slideLayout" Target="../slideLayouts/slideLayout369.xml"/><Relationship Id="rId26" Type="http://schemas.openxmlformats.org/officeDocument/2006/relationships/slideLayout" Target="../slideLayouts/slideLayout377.xml"/><Relationship Id="rId39" Type="http://schemas.openxmlformats.org/officeDocument/2006/relationships/slideLayout" Target="../slideLayouts/slideLayout390.xml"/><Relationship Id="rId21" Type="http://schemas.openxmlformats.org/officeDocument/2006/relationships/slideLayout" Target="../slideLayouts/slideLayout372.xml"/><Relationship Id="rId34" Type="http://schemas.openxmlformats.org/officeDocument/2006/relationships/slideLayout" Target="../slideLayouts/slideLayout385.xml"/><Relationship Id="rId42" Type="http://schemas.openxmlformats.org/officeDocument/2006/relationships/slideLayout" Target="../slideLayouts/slideLayout393.xml"/><Relationship Id="rId47" Type="http://schemas.openxmlformats.org/officeDocument/2006/relationships/slideLayout" Target="../slideLayouts/slideLayout398.xml"/><Relationship Id="rId50" Type="http://schemas.openxmlformats.org/officeDocument/2006/relationships/slideLayout" Target="../slideLayouts/slideLayout401.xml"/><Relationship Id="rId7" Type="http://schemas.openxmlformats.org/officeDocument/2006/relationships/slideLayout" Target="../slideLayouts/slideLayout358.xml"/><Relationship Id="rId2" Type="http://schemas.openxmlformats.org/officeDocument/2006/relationships/slideLayout" Target="../slideLayouts/slideLayout353.xml"/><Relationship Id="rId16" Type="http://schemas.openxmlformats.org/officeDocument/2006/relationships/slideLayout" Target="../slideLayouts/slideLayout367.xml"/><Relationship Id="rId29" Type="http://schemas.openxmlformats.org/officeDocument/2006/relationships/slideLayout" Target="../slideLayouts/slideLayout380.xml"/><Relationship Id="rId11" Type="http://schemas.openxmlformats.org/officeDocument/2006/relationships/slideLayout" Target="../slideLayouts/slideLayout362.xml"/><Relationship Id="rId24" Type="http://schemas.openxmlformats.org/officeDocument/2006/relationships/slideLayout" Target="../slideLayouts/slideLayout375.xml"/><Relationship Id="rId32" Type="http://schemas.openxmlformats.org/officeDocument/2006/relationships/slideLayout" Target="../slideLayouts/slideLayout383.xml"/><Relationship Id="rId37" Type="http://schemas.openxmlformats.org/officeDocument/2006/relationships/slideLayout" Target="../slideLayouts/slideLayout388.xml"/><Relationship Id="rId40" Type="http://schemas.openxmlformats.org/officeDocument/2006/relationships/slideLayout" Target="../slideLayouts/slideLayout391.xml"/><Relationship Id="rId45" Type="http://schemas.openxmlformats.org/officeDocument/2006/relationships/slideLayout" Target="../slideLayouts/slideLayout396.xml"/><Relationship Id="rId53" Type="http://schemas.openxmlformats.org/officeDocument/2006/relationships/slideLayout" Target="../slideLayouts/slideLayout404.xml"/><Relationship Id="rId5" Type="http://schemas.openxmlformats.org/officeDocument/2006/relationships/slideLayout" Target="../slideLayouts/slideLayout356.xml"/><Relationship Id="rId10" Type="http://schemas.openxmlformats.org/officeDocument/2006/relationships/slideLayout" Target="../slideLayouts/slideLayout361.xml"/><Relationship Id="rId19" Type="http://schemas.openxmlformats.org/officeDocument/2006/relationships/slideLayout" Target="../slideLayouts/slideLayout370.xml"/><Relationship Id="rId31" Type="http://schemas.openxmlformats.org/officeDocument/2006/relationships/slideLayout" Target="../slideLayouts/slideLayout382.xml"/><Relationship Id="rId44" Type="http://schemas.openxmlformats.org/officeDocument/2006/relationships/slideLayout" Target="../slideLayouts/slideLayout395.xml"/><Relationship Id="rId52" Type="http://schemas.openxmlformats.org/officeDocument/2006/relationships/slideLayout" Target="../slideLayouts/slideLayout403.xml"/><Relationship Id="rId4" Type="http://schemas.openxmlformats.org/officeDocument/2006/relationships/slideLayout" Target="../slideLayouts/slideLayout355.xml"/><Relationship Id="rId9" Type="http://schemas.openxmlformats.org/officeDocument/2006/relationships/slideLayout" Target="../slideLayouts/slideLayout360.xml"/><Relationship Id="rId14" Type="http://schemas.openxmlformats.org/officeDocument/2006/relationships/slideLayout" Target="../slideLayouts/slideLayout365.xml"/><Relationship Id="rId22" Type="http://schemas.openxmlformats.org/officeDocument/2006/relationships/slideLayout" Target="../slideLayouts/slideLayout373.xml"/><Relationship Id="rId27" Type="http://schemas.openxmlformats.org/officeDocument/2006/relationships/slideLayout" Target="../slideLayouts/slideLayout378.xml"/><Relationship Id="rId30" Type="http://schemas.openxmlformats.org/officeDocument/2006/relationships/slideLayout" Target="../slideLayouts/slideLayout381.xml"/><Relationship Id="rId35" Type="http://schemas.openxmlformats.org/officeDocument/2006/relationships/slideLayout" Target="../slideLayouts/slideLayout386.xml"/><Relationship Id="rId43" Type="http://schemas.openxmlformats.org/officeDocument/2006/relationships/slideLayout" Target="../slideLayouts/slideLayout394.xml"/><Relationship Id="rId48" Type="http://schemas.openxmlformats.org/officeDocument/2006/relationships/slideLayout" Target="../slideLayouts/slideLayout399.xml"/><Relationship Id="rId8" Type="http://schemas.openxmlformats.org/officeDocument/2006/relationships/slideLayout" Target="../slideLayouts/slideLayout359.xml"/><Relationship Id="rId51" Type="http://schemas.openxmlformats.org/officeDocument/2006/relationships/slideLayout" Target="../slideLayouts/slideLayout402.xml"/><Relationship Id="rId3" Type="http://schemas.openxmlformats.org/officeDocument/2006/relationships/slideLayout" Target="../slideLayouts/slideLayout354.xml"/><Relationship Id="rId12" Type="http://schemas.openxmlformats.org/officeDocument/2006/relationships/slideLayout" Target="../slideLayouts/slideLayout363.xml"/><Relationship Id="rId17" Type="http://schemas.openxmlformats.org/officeDocument/2006/relationships/slideLayout" Target="../slideLayouts/slideLayout368.xml"/><Relationship Id="rId25" Type="http://schemas.openxmlformats.org/officeDocument/2006/relationships/slideLayout" Target="../slideLayouts/slideLayout376.xml"/><Relationship Id="rId33" Type="http://schemas.openxmlformats.org/officeDocument/2006/relationships/slideLayout" Target="../slideLayouts/slideLayout384.xml"/><Relationship Id="rId38" Type="http://schemas.openxmlformats.org/officeDocument/2006/relationships/slideLayout" Target="../slideLayouts/slideLayout389.xml"/><Relationship Id="rId46" Type="http://schemas.openxmlformats.org/officeDocument/2006/relationships/slideLayout" Target="../slideLayouts/slideLayout397.xml"/><Relationship Id="rId20" Type="http://schemas.openxmlformats.org/officeDocument/2006/relationships/slideLayout" Target="../slideLayouts/slideLayout371.xml"/><Relationship Id="rId41" Type="http://schemas.openxmlformats.org/officeDocument/2006/relationships/slideLayout" Target="../slideLayouts/slideLayout392.xml"/><Relationship Id="rId54" Type="http://schemas.openxmlformats.org/officeDocument/2006/relationships/theme" Target="../theme/theme8.xml"/><Relationship Id="rId1" Type="http://schemas.openxmlformats.org/officeDocument/2006/relationships/slideLayout" Target="../slideLayouts/slideLayout352.xml"/><Relationship Id="rId6" Type="http://schemas.openxmlformats.org/officeDocument/2006/relationships/slideLayout" Target="../slideLayouts/slideLayout357.xml"/><Relationship Id="rId15" Type="http://schemas.openxmlformats.org/officeDocument/2006/relationships/slideLayout" Target="../slideLayouts/slideLayout366.xml"/><Relationship Id="rId23" Type="http://schemas.openxmlformats.org/officeDocument/2006/relationships/slideLayout" Target="../slideLayouts/slideLayout374.xml"/><Relationship Id="rId28" Type="http://schemas.openxmlformats.org/officeDocument/2006/relationships/slideLayout" Target="../slideLayouts/slideLayout379.xml"/><Relationship Id="rId36" Type="http://schemas.openxmlformats.org/officeDocument/2006/relationships/slideLayout" Target="../slideLayouts/slideLayout387.xml"/><Relationship Id="rId49" Type="http://schemas.openxmlformats.org/officeDocument/2006/relationships/slideLayout" Target="../slideLayouts/slideLayout40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B895C4-04AF-299B-3648-D67002615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A573E4-A168-2EA8-B7AB-6198156082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17C30-4529-5618-43CB-88F9498DAB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184F7B-2B48-4952-B093-7B6C35912FB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22535-2BBC-8482-05B7-9FAFE1BE6A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DEF40-9E2D-5CEA-D2F9-82D30B42C6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B8468F-1F3C-4A22-9ABC-C29B7FB85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388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15" r:id="rId8"/>
    <p:sldLayoutId id="2147483712" r:id="rId9"/>
    <p:sldLayoutId id="2147483713" r:id="rId10"/>
    <p:sldLayoutId id="214748371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>
              <a:defRPr b="1">
                <a:solidFill>
                  <a:schemeClr val="dk1"/>
                </a:solidFill>
              </a:defRPr>
            </a:lvl1pPr>
            <a:lvl2pPr>
              <a:defRPr b="1">
                <a:solidFill>
                  <a:schemeClr val="dk1"/>
                </a:solidFill>
              </a:defRPr>
            </a:lvl2pPr>
            <a:lvl3pPr>
              <a:defRPr b="1">
                <a:solidFill>
                  <a:schemeClr val="dk1"/>
                </a:solidFill>
              </a:defRPr>
            </a:lvl3pPr>
            <a:lvl4pPr>
              <a:defRPr b="1">
                <a:solidFill>
                  <a:schemeClr val="dk1"/>
                </a:solidFill>
              </a:defRPr>
            </a:lvl4pPr>
            <a:lvl5pPr>
              <a:defRPr b="1">
                <a:solidFill>
                  <a:schemeClr val="dk1"/>
                </a:solidFill>
              </a:defRPr>
            </a:lvl5pPr>
            <a:lvl6pPr>
              <a:defRPr b="1">
                <a:solidFill>
                  <a:schemeClr val="dk1"/>
                </a:solidFill>
              </a:defRPr>
            </a:lvl6pPr>
            <a:lvl7pPr>
              <a:defRPr b="1">
                <a:solidFill>
                  <a:schemeClr val="dk1"/>
                </a:solidFill>
              </a:defRPr>
            </a:lvl7pPr>
            <a:lvl8pPr>
              <a:defRPr b="1">
                <a:solidFill>
                  <a:schemeClr val="dk1"/>
                </a:solidFill>
              </a:defRPr>
            </a:lvl8pPr>
            <a:lvl9pPr>
              <a:defRPr b="1"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Google Shape;7;p1"/>
          <p:cNvSpPr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" name="Google Shape;8;p1"/>
          <p:cNvSpPr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algn="r">
              <a:defRPr>
                <a:solidFill>
                  <a:schemeClr val="dk2"/>
                </a:solidFill>
                <a:latin typeface="Aptos Light" panose="020B0004020202020204" pitchFamily="34" charset="0"/>
              </a:defRPr>
            </a:lvl1pPr>
            <a:lvl2pPr algn="r">
              <a:defRPr>
                <a:solidFill>
                  <a:schemeClr val="dk2"/>
                </a:solidFill>
              </a:defRPr>
            </a:lvl2pPr>
            <a:lvl3pPr algn="r">
              <a:defRPr>
                <a:solidFill>
                  <a:schemeClr val="dk2"/>
                </a:solidFill>
              </a:defRPr>
            </a:lvl3pPr>
            <a:lvl4pPr algn="r">
              <a:defRPr>
                <a:solidFill>
                  <a:schemeClr val="dk2"/>
                </a:solidFill>
              </a:defRPr>
            </a:lvl4pPr>
            <a:lvl5pPr algn="r">
              <a:defRPr>
                <a:solidFill>
                  <a:schemeClr val="dk2"/>
                </a:solidFill>
              </a:defRPr>
            </a:lvl5pPr>
            <a:lvl6pPr algn="r">
              <a:defRPr>
                <a:solidFill>
                  <a:schemeClr val="dk2"/>
                </a:solidFill>
              </a:defRPr>
            </a:lvl6pPr>
            <a:lvl7pPr algn="r">
              <a:defRPr>
                <a:solidFill>
                  <a:schemeClr val="dk2"/>
                </a:solidFill>
              </a:defRPr>
            </a:lvl7pPr>
            <a:lvl8pPr algn="r">
              <a:defRPr>
                <a:solidFill>
                  <a:schemeClr val="dk2"/>
                </a:solidFill>
              </a:defRPr>
            </a:lvl8pPr>
            <a:lvl9pPr algn="r">
              <a:defRPr>
                <a:solidFill>
                  <a:schemeClr val="dk2"/>
                </a:solidFill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  <p:sldLayoutId id="2147483694" r:id="rId47"/>
    <p:sldLayoutId id="2147483695" r:id="rId48"/>
    <p:sldLayoutId id="2147483696" r:id="rId49"/>
    <p:sldLayoutId id="2147483697" r:id="rId50"/>
    <p:sldLayoutId id="2147483698" r:id="rId51"/>
    <p:sldLayoutId id="2147483699" r:id="rId52"/>
    <p:sldLayoutId id="2147483700" r:id="rId53"/>
    <p:sldLayoutId id="2147483701" r:id="rId5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indent="0" algn="l" rtl="0">
        <a:lnSpc>
          <a:spcPct val="120000"/>
        </a:lnSpc>
        <a:buFont typeface="+mj-lt"/>
        <a:defRPr sz="32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1pPr>
      <a:lvl2pPr marR="0" lvl="1" algn="l" rtl="0">
        <a:lnSpc>
          <a:spcPct val="100000"/>
        </a:lnSpc>
        <a:buFont typeface="+mj-lt"/>
        <a:defRPr sz="20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2pPr>
      <a:lvl3pPr marR="0" lvl="2" algn="l" rtl="0">
        <a:lnSpc>
          <a:spcPct val="100000"/>
        </a:lnSpc>
        <a:buFont typeface="+mj-lt"/>
        <a:defRPr sz="20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3pPr>
      <a:lvl4pPr marR="0" lvl="3" algn="l" rtl="0">
        <a:lnSpc>
          <a:spcPct val="100000"/>
        </a:lnSpc>
        <a:buFont typeface="+mj-lt"/>
        <a:defRPr sz="20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4pPr>
      <a:lvl5pPr marR="0" lvl="4" algn="l" rtl="0">
        <a:lnSpc>
          <a:spcPct val="100000"/>
        </a:lnSpc>
        <a:buFont typeface="+mj-lt"/>
        <a:defRPr sz="20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5pPr>
      <a:lvl6pPr marR="0" lvl="5" algn="l" rtl="0">
        <a:lnSpc>
          <a:spcPct val="100000"/>
        </a:lnSpc>
        <a:buFont typeface="+mj-lt"/>
        <a:defRPr sz="20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6pPr>
      <a:lvl7pPr marR="0" lvl="6" algn="l" rtl="0">
        <a:lnSpc>
          <a:spcPct val="100000"/>
        </a:lnSpc>
        <a:buFont typeface="+mj-lt"/>
        <a:defRPr sz="20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7pPr>
      <a:lvl8pPr marR="0" lvl="7" algn="l" rtl="0">
        <a:lnSpc>
          <a:spcPct val="100000"/>
        </a:lnSpc>
        <a:buFont typeface="+mj-lt"/>
        <a:defRPr sz="20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8pPr>
      <a:lvl9pPr marR="0" lvl="8" algn="l" rtl="0">
        <a:lnSpc>
          <a:spcPct val="100000"/>
        </a:lnSpc>
        <a:buFont typeface="+mj-lt"/>
        <a:defRPr sz="20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L="457200" marR="0" lvl="0" indent="0" algn="l" rtl="0">
        <a:lnSpc>
          <a:spcPct val="120000"/>
        </a:lnSpc>
        <a:buFont typeface="+mn-lt"/>
        <a:defRPr sz="16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1pPr>
      <a:lvl2pPr marL="914400" marR="0" lvl="1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2pPr>
      <a:lvl3pPr marL="1371600" marR="0" lvl="2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3pPr>
      <a:lvl4pPr marL="1828800" marR="0" lvl="3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4pPr>
      <a:lvl5pPr marL="2286000" marR="0" lvl="4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5pPr>
      <a:lvl6pPr marL="2743200" marR="0" lvl="5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6pPr>
      <a:lvl7pPr marL="3200400" marR="0" lvl="6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7pPr>
      <a:lvl8pPr marL="3657600" marR="0" lvl="7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8pPr>
      <a:lvl9pPr marL="4114800" marR="0" lvl="8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9pPr>
    </p:otherStyle>
  </p:txStyles>
  <p:extLst>
    <p:ext uri="{27BBF7A9-308A-43DC-89C8-2F10F3537804}">
      <p15:sldGuideLst xmlns:p15="http://schemas.microsoft.com/office/powerpoint/2012/main">
        <p15:guide id="1" pos="227">
          <p15:clr>
            <a:srgbClr val="E46962"/>
          </p15:clr>
        </p15:guide>
        <p15:guide id="2" orient="horz" pos="227">
          <p15:clr>
            <a:srgbClr val="E46962"/>
          </p15:clr>
        </p15:guide>
        <p15:guide id="3" pos="7446" userDrawn="1">
          <p15:clr>
            <a:srgbClr val="E46962"/>
          </p15:clr>
        </p15:guide>
        <p15:guide id="4" orient="horz" pos="4065" userDrawn="1">
          <p15:clr>
            <a:srgbClr val="E46962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>
              <a:defRPr b="1"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Google Shape;7;p1"/>
          <p:cNvSpPr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" name="Google Shape;8;p1"/>
          <p:cNvSpPr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algn="r">
              <a:defRPr>
                <a:solidFill>
                  <a:schemeClr val="dk2"/>
                </a:solidFill>
              </a:defRPr>
            </a:lvl1pPr>
            <a:lvl2pPr algn="r">
              <a:defRPr>
                <a:solidFill>
                  <a:schemeClr val="dk2"/>
                </a:solidFill>
              </a:defRPr>
            </a:lvl2pPr>
            <a:lvl3pPr algn="r">
              <a:defRPr>
                <a:solidFill>
                  <a:schemeClr val="dk2"/>
                </a:solidFill>
              </a:defRPr>
            </a:lvl3pPr>
            <a:lvl4pPr algn="r">
              <a:defRPr>
                <a:solidFill>
                  <a:schemeClr val="dk2"/>
                </a:solidFill>
              </a:defRPr>
            </a:lvl4pPr>
            <a:lvl5pPr algn="r">
              <a:defRPr>
                <a:solidFill>
                  <a:schemeClr val="dk2"/>
                </a:solidFill>
              </a:defRPr>
            </a:lvl5pPr>
            <a:lvl6pPr algn="r">
              <a:defRPr>
                <a:solidFill>
                  <a:schemeClr val="dk2"/>
                </a:solidFill>
              </a:defRPr>
            </a:lvl6pPr>
            <a:lvl7pPr algn="r">
              <a:defRPr>
                <a:solidFill>
                  <a:schemeClr val="dk2"/>
                </a:solidFill>
              </a:defRPr>
            </a:lvl7pPr>
            <a:lvl8pPr algn="r">
              <a:defRPr>
                <a:solidFill>
                  <a:schemeClr val="dk2"/>
                </a:solidFill>
              </a:defRPr>
            </a:lvl8pPr>
            <a:lvl9pPr algn="r"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  <p:sldLayoutId id="2147483729" r:id="rId14"/>
    <p:sldLayoutId id="2147483730" r:id="rId15"/>
    <p:sldLayoutId id="2147483731" r:id="rId16"/>
    <p:sldLayoutId id="2147483732" r:id="rId17"/>
    <p:sldLayoutId id="2147483733" r:id="rId18"/>
    <p:sldLayoutId id="2147483734" r:id="rId19"/>
    <p:sldLayoutId id="2147483735" r:id="rId20"/>
    <p:sldLayoutId id="2147483736" r:id="rId21"/>
    <p:sldLayoutId id="2147483737" r:id="rId22"/>
    <p:sldLayoutId id="2147483738" r:id="rId23"/>
    <p:sldLayoutId id="2147483739" r:id="rId24"/>
    <p:sldLayoutId id="2147483740" r:id="rId25"/>
    <p:sldLayoutId id="2147483741" r:id="rId26"/>
    <p:sldLayoutId id="2147483742" r:id="rId27"/>
    <p:sldLayoutId id="2147483743" r:id="rId28"/>
    <p:sldLayoutId id="2147483744" r:id="rId29"/>
    <p:sldLayoutId id="2147483745" r:id="rId30"/>
    <p:sldLayoutId id="2147483746" r:id="rId31"/>
    <p:sldLayoutId id="2147483747" r:id="rId32"/>
    <p:sldLayoutId id="2147483748" r:id="rId33"/>
    <p:sldLayoutId id="2147483749" r:id="rId34"/>
    <p:sldLayoutId id="2147483750" r:id="rId35"/>
    <p:sldLayoutId id="2147483751" r:id="rId36"/>
    <p:sldLayoutId id="2147483752" r:id="rId37"/>
    <p:sldLayoutId id="2147483753" r:id="rId38"/>
    <p:sldLayoutId id="2147483754" r:id="rId39"/>
    <p:sldLayoutId id="2147483755" r:id="rId40"/>
    <p:sldLayoutId id="2147483756" r:id="rId41"/>
    <p:sldLayoutId id="2147483757" r:id="rId42"/>
    <p:sldLayoutId id="2147483758" r:id="rId43"/>
    <p:sldLayoutId id="2147483759" r:id="rId44"/>
    <p:sldLayoutId id="2147483760" r:id="rId45"/>
    <p:sldLayoutId id="2147483761" r:id="rId46"/>
    <p:sldLayoutId id="2147483762" r:id="rId47"/>
    <p:sldLayoutId id="2147483763" r:id="rId48"/>
    <p:sldLayoutId id="2147483764" r:id="rId49"/>
    <p:sldLayoutId id="2147483765" r:id="rId50"/>
    <p:sldLayoutId id="2147483766" r:id="rId51"/>
    <p:sldLayoutId id="2147483767" r:id="rId52"/>
    <p:sldLayoutId id="2147483768" r:id="rId53"/>
    <p:sldLayoutId id="2147483769" r:id="rId54"/>
    <p:sldLayoutId id="2147483770" r:id="rId55"/>
    <p:sldLayoutId id="2147483703" r:id="rId56"/>
    <p:sldLayoutId id="2147483704" r:id="rId57"/>
    <p:sldLayoutId id="2147483705" r:id="rId58"/>
    <p:sldLayoutId id="2147483706" r:id="rId59"/>
    <p:sldLayoutId id="2147483707" r:id="rId60"/>
    <p:sldLayoutId id="2147483708" r:id="rId61"/>
    <p:sldLayoutId id="2147483709" r:id="rId62"/>
    <p:sldLayoutId id="2147483710" r:id="rId6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buFont typeface="+mj-lt"/>
        <a:defRPr sz="2400" b="1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1pPr>
      <a:lvl2pPr marR="0" lvl="1" algn="l" rtl="0">
        <a:lnSpc>
          <a:spcPct val="100000"/>
        </a:lnSpc>
        <a:buFont typeface="+mj-lt"/>
        <a:defRPr sz="20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2pPr>
      <a:lvl3pPr marR="0" lvl="2" algn="l" rtl="0">
        <a:lnSpc>
          <a:spcPct val="100000"/>
        </a:lnSpc>
        <a:buFont typeface="+mj-lt"/>
        <a:defRPr sz="20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3pPr>
      <a:lvl4pPr marR="0" lvl="3" algn="l" rtl="0">
        <a:lnSpc>
          <a:spcPct val="100000"/>
        </a:lnSpc>
        <a:buFont typeface="+mj-lt"/>
        <a:defRPr sz="20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4pPr>
      <a:lvl5pPr marR="0" lvl="4" algn="l" rtl="0">
        <a:lnSpc>
          <a:spcPct val="100000"/>
        </a:lnSpc>
        <a:buFont typeface="+mj-lt"/>
        <a:defRPr sz="20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5pPr>
      <a:lvl6pPr marR="0" lvl="5" algn="l" rtl="0">
        <a:lnSpc>
          <a:spcPct val="100000"/>
        </a:lnSpc>
        <a:buFont typeface="+mj-lt"/>
        <a:defRPr sz="20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6pPr>
      <a:lvl7pPr marR="0" lvl="6" algn="l" rtl="0">
        <a:lnSpc>
          <a:spcPct val="100000"/>
        </a:lnSpc>
        <a:buFont typeface="+mj-lt"/>
        <a:defRPr sz="20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7pPr>
      <a:lvl8pPr marR="0" lvl="7" algn="l" rtl="0">
        <a:lnSpc>
          <a:spcPct val="100000"/>
        </a:lnSpc>
        <a:buFont typeface="+mj-lt"/>
        <a:defRPr sz="20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8pPr>
      <a:lvl9pPr marR="0" lvl="8" algn="l" rtl="0">
        <a:lnSpc>
          <a:spcPct val="100000"/>
        </a:lnSpc>
        <a:buFont typeface="+mj-lt"/>
        <a:defRPr sz="20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L="457200" marR="0" lvl="0" indent="-298450" algn="l" rtl="0">
        <a:lnSpc>
          <a:spcPct val="100000"/>
        </a:lnSpc>
        <a:buFont typeface="+mn-lt"/>
        <a:defRPr sz="14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1pPr>
      <a:lvl2pPr marL="914400" marR="0" lvl="1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2pPr>
      <a:lvl3pPr marL="1371600" marR="0" lvl="2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3pPr>
      <a:lvl4pPr marL="1828800" marR="0" lvl="3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4pPr>
      <a:lvl5pPr marL="2286000" marR="0" lvl="4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5pPr>
      <a:lvl6pPr marL="2743200" marR="0" lvl="5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6pPr>
      <a:lvl7pPr marL="3200400" marR="0" lvl="6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7pPr>
      <a:lvl8pPr marL="3657600" marR="0" lvl="7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8pPr>
      <a:lvl9pPr marL="4114800" marR="0" lvl="8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00" userDrawn="1">
          <p15:clr>
            <a:srgbClr val="F26B43"/>
          </p15:clr>
        </p15:guide>
        <p15:guide id="2" pos="302" userDrawn="1">
          <p15:clr>
            <a:srgbClr val="F26B43"/>
          </p15:clr>
        </p15:guide>
        <p15:guide id="4" pos="7378" userDrawn="1">
          <p15:clr>
            <a:srgbClr val="F26B43"/>
          </p15:clr>
        </p15:guide>
        <p15:guide id="5" orient="horz" pos="4020" userDrawn="1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>
              <a:defRPr b="1"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Google Shape;7;p1"/>
          <p:cNvSpPr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" name="Google Shape;8;p1"/>
          <p:cNvSpPr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algn="r">
              <a:defRPr>
                <a:solidFill>
                  <a:schemeClr val="dk2"/>
                </a:solidFill>
              </a:defRPr>
            </a:lvl1pPr>
            <a:lvl2pPr algn="r">
              <a:defRPr>
                <a:solidFill>
                  <a:schemeClr val="dk2"/>
                </a:solidFill>
              </a:defRPr>
            </a:lvl2pPr>
            <a:lvl3pPr algn="r">
              <a:defRPr>
                <a:solidFill>
                  <a:schemeClr val="dk2"/>
                </a:solidFill>
              </a:defRPr>
            </a:lvl3pPr>
            <a:lvl4pPr algn="r">
              <a:defRPr>
                <a:solidFill>
                  <a:schemeClr val="dk2"/>
                </a:solidFill>
              </a:defRPr>
            </a:lvl4pPr>
            <a:lvl5pPr algn="r">
              <a:defRPr>
                <a:solidFill>
                  <a:schemeClr val="dk2"/>
                </a:solidFill>
              </a:defRPr>
            </a:lvl5pPr>
            <a:lvl6pPr algn="r">
              <a:defRPr>
                <a:solidFill>
                  <a:schemeClr val="dk2"/>
                </a:solidFill>
              </a:defRPr>
            </a:lvl6pPr>
            <a:lvl7pPr algn="r">
              <a:defRPr>
                <a:solidFill>
                  <a:schemeClr val="dk2"/>
                </a:solidFill>
              </a:defRPr>
            </a:lvl7pPr>
            <a:lvl8pPr algn="r">
              <a:defRPr>
                <a:solidFill>
                  <a:schemeClr val="dk2"/>
                </a:solidFill>
              </a:defRPr>
            </a:lvl8pPr>
            <a:lvl9pPr algn="r"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  <p:sldLayoutId id="2147483796" r:id="rId17"/>
    <p:sldLayoutId id="2147483797" r:id="rId18"/>
    <p:sldLayoutId id="2147483798" r:id="rId19"/>
    <p:sldLayoutId id="2147483799" r:id="rId20"/>
    <p:sldLayoutId id="2147483800" r:id="rId21"/>
    <p:sldLayoutId id="2147483801" r:id="rId22"/>
    <p:sldLayoutId id="2147483802" r:id="rId23"/>
    <p:sldLayoutId id="2147483803" r:id="rId24"/>
    <p:sldLayoutId id="2147483804" r:id="rId25"/>
    <p:sldLayoutId id="2147483805" r:id="rId26"/>
    <p:sldLayoutId id="2147483806" r:id="rId27"/>
    <p:sldLayoutId id="2147483807" r:id="rId28"/>
    <p:sldLayoutId id="2147483808" r:id="rId29"/>
    <p:sldLayoutId id="2147483809" r:id="rId30"/>
    <p:sldLayoutId id="2147483810" r:id="rId31"/>
    <p:sldLayoutId id="2147483811" r:id="rId32"/>
    <p:sldLayoutId id="2147483812" r:id="rId33"/>
    <p:sldLayoutId id="2147483813" r:id="rId34"/>
    <p:sldLayoutId id="2147484064" r:id="rId35"/>
    <p:sldLayoutId id="2147483815" r:id="rId36"/>
    <p:sldLayoutId id="2147483816" r:id="rId37"/>
    <p:sldLayoutId id="2147483817" r:id="rId38"/>
    <p:sldLayoutId id="2147483818" r:id="rId39"/>
    <p:sldLayoutId id="2147483819" r:id="rId40"/>
    <p:sldLayoutId id="2147483820" r:id="rId41"/>
    <p:sldLayoutId id="2147483821" r:id="rId42"/>
    <p:sldLayoutId id="2147483822" r:id="rId43"/>
    <p:sldLayoutId id="2147483823" r:id="rId44"/>
    <p:sldLayoutId id="2147483824" r:id="rId45"/>
    <p:sldLayoutId id="2147483825" r:id="rId46"/>
    <p:sldLayoutId id="2147483826" r:id="rId47"/>
    <p:sldLayoutId id="2147483827" r:id="rId48"/>
    <p:sldLayoutId id="2147483828" r:id="rId49"/>
    <p:sldLayoutId id="2147483829" r:id="rId50"/>
    <p:sldLayoutId id="2147483830" r:id="rId51"/>
    <p:sldLayoutId id="2147483831" r:id="rId52"/>
    <p:sldLayoutId id="2147483832" r:id="rId53"/>
    <p:sldLayoutId id="2147483833" r:id="rId54"/>
    <p:sldLayoutId id="2147483834" r:id="rId5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90000"/>
        </a:lnSpc>
        <a:buFont typeface="+mj-lt"/>
        <a:defRPr sz="32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1pPr>
      <a:lvl2pPr marR="0" lvl="1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2pPr>
      <a:lvl3pPr marR="0" lvl="2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3pPr>
      <a:lvl4pPr marR="0" lvl="3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4pPr>
      <a:lvl5pPr marR="0" lvl="4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5pPr>
      <a:lvl6pPr marR="0" lvl="5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6pPr>
      <a:lvl7pPr marR="0" lvl="6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7pPr>
      <a:lvl8pPr marR="0" lvl="7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8pPr>
      <a:lvl9pPr marR="0" lvl="8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L="0" marR="0" lvl="0" indent="0" algn="l" rtl="0">
        <a:lnSpc>
          <a:spcPct val="120000"/>
        </a:lnSpc>
        <a:buFont typeface="+mn-lt"/>
        <a:defRPr sz="14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1pPr>
      <a:lvl2pPr marL="914400" marR="0" lvl="1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2pPr>
      <a:lvl3pPr marL="1371600" marR="0" lvl="2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3pPr>
      <a:lvl4pPr marL="1828800" marR="0" lvl="3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4pPr>
      <a:lvl5pPr marL="2286000" marR="0" lvl="4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5pPr>
      <a:lvl6pPr marL="2743200" marR="0" lvl="5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6pPr>
      <a:lvl7pPr marL="3200400" marR="0" lvl="6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7pPr>
      <a:lvl8pPr marL="3657600" marR="0" lvl="7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8pPr>
      <a:lvl9pPr marL="4114800" marR="0" lvl="8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9pPr>
    </p:otherStyle>
  </p:txStyles>
  <p:extLst>
    <p:ext uri="{27BBF7A9-308A-43DC-89C8-2F10F3537804}">
      <p15:sldGuideLst xmlns:p15="http://schemas.microsoft.com/office/powerpoint/2012/main">
        <p15:guide id="1" pos="227">
          <p15:clr>
            <a:srgbClr val="E46962"/>
          </p15:clr>
        </p15:guide>
        <p15:guide id="2" pos="5564">
          <p15:clr>
            <a:srgbClr val="E46962"/>
          </p15:clr>
        </p15:guide>
        <p15:guide id="3" orient="horz" pos="227">
          <p15:clr>
            <a:srgbClr val="E46962"/>
          </p15:clr>
        </p15:guide>
        <p15:guide id="4" orient="horz" pos="3013">
          <p15:clr>
            <a:srgbClr val="E46962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>
              <a:defRPr b="1"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Google Shape;7;p1"/>
          <p:cNvSpPr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 dirty="0"/>
              <a:t>Click to edit Master text styles</a:t>
            </a:r>
          </a:p>
        </p:txBody>
      </p:sp>
      <p:sp>
        <p:nvSpPr>
          <p:cNvPr id="8" name="Google Shape;8;p1"/>
          <p:cNvSpPr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algn="r">
              <a:defRPr>
                <a:solidFill>
                  <a:schemeClr val="dk2"/>
                </a:solidFill>
              </a:defRPr>
            </a:lvl1pPr>
            <a:lvl2pPr algn="r">
              <a:defRPr>
                <a:solidFill>
                  <a:schemeClr val="dk2"/>
                </a:solidFill>
              </a:defRPr>
            </a:lvl2pPr>
            <a:lvl3pPr algn="r">
              <a:defRPr>
                <a:solidFill>
                  <a:schemeClr val="dk2"/>
                </a:solidFill>
              </a:defRPr>
            </a:lvl3pPr>
            <a:lvl4pPr algn="r">
              <a:defRPr>
                <a:solidFill>
                  <a:schemeClr val="dk2"/>
                </a:solidFill>
              </a:defRPr>
            </a:lvl4pPr>
            <a:lvl5pPr algn="r">
              <a:defRPr>
                <a:solidFill>
                  <a:schemeClr val="dk2"/>
                </a:solidFill>
              </a:defRPr>
            </a:lvl5pPr>
            <a:lvl6pPr algn="r">
              <a:defRPr>
                <a:solidFill>
                  <a:schemeClr val="dk2"/>
                </a:solidFill>
              </a:defRPr>
            </a:lvl6pPr>
            <a:lvl7pPr algn="r">
              <a:defRPr>
                <a:solidFill>
                  <a:schemeClr val="dk2"/>
                </a:solidFill>
              </a:defRPr>
            </a:lvl7pPr>
            <a:lvl8pPr algn="r">
              <a:defRPr>
                <a:solidFill>
                  <a:schemeClr val="dk2"/>
                </a:solidFill>
              </a:defRPr>
            </a:lvl8pPr>
            <a:lvl9pPr algn="r"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3" r:id="rId1"/>
    <p:sldLayoutId id="2147484007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  <p:sldLayoutId id="2147483845" r:id="rId12"/>
    <p:sldLayoutId id="2147483846" r:id="rId13"/>
    <p:sldLayoutId id="2147483847" r:id="rId14"/>
    <p:sldLayoutId id="2147483848" r:id="rId15"/>
    <p:sldLayoutId id="2147483849" r:id="rId16"/>
    <p:sldLayoutId id="2147483850" r:id="rId17"/>
    <p:sldLayoutId id="2147483851" r:id="rId18"/>
    <p:sldLayoutId id="2147483853" r:id="rId19"/>
    <p:sldLayoutId id="2147483854" r:id="rId20"/>
    <p:sldLayoutId id="2147483855" r:id="rId21"/>
    <p:sldLayoutId id="2147483856" r:id="rId22"/>
    <p:sldLayoutId id="2147483857" r:id="rId23"/>
    <p:sldLayoutId id="2147483858" r:id="rId24"/>
    <p:sldLayoutId id="2147483859" r:id="rId25"/>
    <p:sldLayoutId id="2147483860" r:id="rId26"/>
    <p:sldLayoutId id="2147483861" r:id="rId27"/>
    <p:sldLayoutId id="2147483862" r:id="rId28"/>
    <p:sldLayoutId id="2147483863" r:id="rId29"/>
    <p:sldLayoutId id="2147483864" r:id="rId30"/>
    <p:sldLayoutId id="2147483865" r:id="rId31"/>
    <p:sldLayoutId id="2147483866" r:id="rId32"/>
    <p:sldLayoutId id="2147483867" r:id="rId33"/>
    <p:sldLayoutId id="2147483868" r:id="rId34"/>
    <p:sldLayoutId id="2147483869" r:id="rId35"/>
    <p:sldLayoutId id="2147483870" r:id="rId36"/>
    <p:sldLayoutId id="2147483871" r:id="rId37"/>
    <p:sldLayoutId id="2147483872" r:id="rId38"/>
    <p:sldLayoutId id="2147483873" r:id="rId39"/>
    <p:sldLayoutId id="2147483874" r:id="rId40"/>
    <p:sldLayoutId id="2147483875" r:id="rId41"/>
    <p:sldLayoutId id="2147483876" r:id="rId42"/>
    <p:sldLayoutId id="2147483877" r:id="rId43"/>
    <p:sldLayoutId id="2147483878" r:id="rId44"/>
    <p:sldLayoutId id="2147483879" r:id="rId45"/>
    <p:sldLayoutId id="2147483880" r:id="rId46"/>
    <p:sldLayoutId id="2147483881" r:id="rId47"/>
    <p:sldLayoutId id="2147483882" r:id="rId48"/>
    <p:sldLayoutId id="2147483883" r:id="rId49"/>
    <p:sldLayoutId id="2147483884" r:id="rId50"/>
    <p:sldLayoutId id="2147483885" r:id="rId51"/>
    <p:sldLayoutId id="2147483886" r:id="rId52"/>
    <p:sldLayoutId id="2147483887" r:id="rId53"/>
    <p:sldLayoutId id="2147483888" r:id="rId54"/>
    <p:sldLayoutId id="2147483889" r:id="rId55"/>
    <p:sldLayoutId id="2147483890" r:id="rId56"/>
    <p:sldLayoutId id="2147483891" r:id="rId57"/>
    <p:sldLayoutId id="2147483892" r:id="rId58"/>
    <p:sldLayoutId id="2147483893" r:id="rId59"/>
    <p:sldLayoutId id="2147483894" r:id="rId60"/>
    <p:sldLayoutId id="2147483895" r:id="rId61"/>
    <p:sldLayoutId id="2147483896" r:id="rId62"/>
    <p:sldLayoutId id="2147483897" r:id="rId63"/>
    <p:sldLayoutId id="2147483898" r:id="rId6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indent="0" algn="l" rtl="0">
        <a:lnSpc>
          <a:spcPct val="120000"/>
        </a:lnSpc>
        <a:buFont typeface="+mj-lt"/>
        <a:defRPr sz="3200" b="1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1pPr>
      <a:lvl2pPr marR="0" lvl="1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2pPr>
      <a:lvl3pPr marR="0" lvl="2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3pPr>
      <a:lvl4pPr marR="0" lvl="3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4pPr>
      <a:lvl5pPr marR="0" lvl="4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5pPr>
      <a:lvl6pPr marR="0" lvl="5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6pPr>
      <a:lvl7pPr marR="0" lvl="6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7pPr>
      <a:lvl8pPr marR="0" lvl="7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8pPr>
      <a:lvl9pPr marR="0" lvl="8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L="457200" marR="0" lvl="0" indent="0" algn="l" rtl="0">
        <a:lnSpc>
          <a:spcPct val="120000"/>
        </a:lnSpc>
        <a:buFont typeface="+mn-lt"/>
        <a:defRPr sz="16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1pPr>
      <a:lvl2pPr marL="914400" marR="0" lvl="1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2pPr>
      <a:lvl3pPr marL="1371600" marR="0" lvl="2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3pPr>
      <a:lvl4pPr marL="1828800" marR="0" lvl="3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4pPr>
      <a:lvl5pPr marL="2286000" marR="0" lvl="4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5pPr>
      <a:lvl6pPr marL="2743200" marR="0" lvl="5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6pPr>
      <a:lvl7pPr marL="3200400" marR="0" lvl="6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7pPr>
      <a:lvl8pPr marL="3657600" marR="0" lvl="7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8pPr>
      <a:lvl9pPr marL="4114800" marR="0" lvl="8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9pPr>
    </p:otherStyle>
  </p:txStyles>
  <p:extLst>
    <p:ext uri="{27BBF7A9-308A-43DC-89C8-2F10F3537804}">
      <p15:sldGuideLst xmlns:p15="http://schemas.microsoft.com/office/powerpoint/2012/main">
        <p15:guide id="1" pos="423">
          <p15:clr>
            <a:srgbClr val="E46962"/>
          </p15:clr>
        </p15:guide>
        <p15:guide id="2" orient="horz" pos="227">
          <p15:clr>
            <a:srgbClr val="E46962"/>
          </p15:clr>
        </p15:guide>
        <p15:guide id="3" pos="7469" userDrawn="1">
          <p15:clr>
            <a:srgbClr val="E46962"/>
          </p15:clr>
        </p15:guide>
        <p15:guide id="4" orient="horz" pos="4088" userDrawn="1">
          <p15:clr>
            <a:srgbClr val="E46962"/>
          </p15:clr>
        </p15:guide>
      </p15:sldGuideLst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>
            <a:spLocks noGrp="1"/>
          </p:cNvSpPr>
          <p:nvPr>
            <p:ph type="title"/>
          </p:nvPr>
        </p:nvSpPr>
        <p:spPr>
          <a:xfrm>
            <a:off x="415600" y="593367"/>
            <a:ext cx="11360800" cy="7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Google Shape;7;p1"/>
          <p:cNvSpPr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" name="Google Shape;8;p1"/>
          <p:cNvSpPr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algn="r">
              <a:defRPr>
                <a:solidFill>
                  <a:schemeClr val="dk2"/>
                </a:solidFill>
              </a:defRPr>
            </a:lvl1pPr>
            <a:lvl2pPr algn="r">
              <a:defRPr>
                <a:solidFill>
                  <a:schemeClr val="dk2"/>
                </a:solidFill>
              </a:defRPr>
            </a:lvl2pPr>
            <a:lvl3pPr algn="r">
              <a:defRPr>
                <a:solidFill>
                  <a:schemeClr val="dk2"/>
                </a:solidFill>
              </a:defRPr>
            </a:lvl3pPr>
            <a:lvl4pPr algn="r">
              <a:defRPr>
                <a:solidFill>
                  <a:schemeClr val="dk2"/>
                </a:solidFill>
              </a:defRPr>
            </a:lvl4pPr>
            <a:lvl5pPr algn="r">
              <a:defRPr>
                <a:solidFill>
                  <a:schemeClr val="dk2"/>
                </a:solidFill>
              </a:defRPr>
            </a:lvl5pPr>
            <a:lvl6pPr algn="r">
              <a:defRPr>
                <a:solidFill>
                  <a:schemeClr val="dk2"/>
                </a:solidFill>
              </a:defRPr>
            </a:lvl6pPr>
            <a:lvl7pPr algn="r">
              <a:defRPr>
                <a:solidFill>
                  <a:schemeClr val="dk2"/>
                </a:solidFill>
              </a:defRPr>
            </a:lvl7pPr>
            <a:lvl8pPr algn="r">
              <a:defRPr>
                <a:solidFill>
                  <a:schemeClr val="dk2"/>
                </a:solidFill>
              </a:defRPr>
            </a:lvl8pPr>
            <a:lvl9pPr algn="r"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  <p:sldLayoutId id="2147483910" r:id="rId11"/>
    <p:sldLayoutId id="2147483911" r:id="rId12"/>
    <p:sldLayoutId id="2147483912" r:id="rId13"/>
    <p:sldLayoutId id="2147483913" r:id="rId14"/>
    <p:sldLayoutId id="2147483914" r:id="rId15"/>
    <p:sldLayoutId id="2147483915" r:id="rId16"/>
    <p:sldLayoutId id="2147483916" r:id="rId17"/>
    <p:sldLayoutId id="2147483917" r:id="rId18"/>
    <p:sldLayoutId id="2147483918" r:id="rId19"/>
    <p:sldLayoutId id="2147483919" r:id="rId20"/>
    <p:sldLayoutId id="2147483920" r:id="rId21"/>
    <p:sldLayoutId id="2147483921" r:id="rId22"/>
    <p:sldLayoutId id="2147483922" r:id="rId23"/>
    <p:sldLayoutId id="2147483923" r:id="rId24"/>
    <p:sldLayoutId id="2147483924" r:id="rId25"/>
    <p:sldLayoutId id="2147483925" r:id="rId26"/>
    <p:sldLayoutId id="2147483927" r:id="rId27"/>
    <p:sldLayoutId id="2147483928" r:id="rId28"/>
    <p:sldLayoutId id="2147483929" r:id="rId29"/>
    <p:sldLayoutId id="2147483930" r:id="rId30"/>
    <p:sldLayoutId id="2147483931" r:id="rId31"/>
    <p:sldLayoutId id="2147483932" r:id="rId32"/>
    <p:sldLayoutId id="2147483933" r:id="rId33"/>
    <p:sldLayoutId id="2147483934" r:id="rId34"/>
    <p:sldLayoutId id="2147483935" r:id="rId35"/>
    <p:sldLayoutId id="2147483936" r:id="rId36"/>
    <p:sldLayoutId id="2147483937" r:id="rId37"/>
    <p:sldLayoutId id="2147483938" r:id="rId38"/>
    <p:sldLayoutId id="2147483939" r:id="rId39"/>
    <p:sldLayoutId id="2147483940" r:id="rId40"/>
    <p:sldLayoutId id="2147483941" r:id="rId41"/>
    <p:sldLayoutId id="2147483942" r:id="rId42"/>
    <p:sldLayoutId id="2147483943" r:id="rId43"/>
    <p:sldLayoutId id="2147483944" r:id="rId44"/>
    <p:sldLayoutId id="2147483945" r:id="rId45"/>
    <p:sldLayoutId id="2147483946" r:id="rId46"/>
    <p:sldLayoutId id="2147483947" r:id="rId47"/>
    <p:sldLayoutId id="2147483948" r:id="rId48"/>
    <p:sldLayoutId id="2147483949" r:id="rId49"/>
    <p:sldLayoutId id="2147483950" r:id="rId50"/>
    <p:sldLayoutId id="2147483951" r:id="rId51"/>
    <p:sldLayoutId id="2147483952" r:id="rId5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indent="0" algn="l" rtl="0">
        <a:lnSpc>
          <a:spcPct val="90000"/>
        </a:lnSpc>
        <a:buFont typeface="+mj-lt"/>
        <a:defRPr sz="3200" b="1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1pPr>
      <a:lvl2pPr marR="0" lvl="1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2pPr>
      <a:lvl3pPr marR="0" lvl="2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3pPr>
      <a:lvl4pPr marR="0" lvl="3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4pPr>
      <a:lvl5pPr marR="0" lvl="4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5pPr>
      <a:lvl6pPr marR="0" lvl="5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6pPr>
      <a:lvl7pPr marR="0" lvl="6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7pPr>
      <a:lvl8pPr marR="0" lvl="7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8pPr>
      <a:lvl9pPr marR="0" lvl="8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L="457200" marR="0" lvl="0" indent="0" algn="l" rtl="0">
        <a:lnSpc>
          <a:spcPct val="120000"/>
        </a:lnSpc>
        <a:buFont typeface="+mn-lt"/>
        <a:defRPr sz="16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1pPr>
      <a:lvl2pPr marL="914400" marR="0" lvl="1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2pPr>
      <a:lvl3pPr marL="1371600" marR="0" lvl="2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3pPr>
      <a:lvl4pPr marL="1828800" marR="0" lvl="3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4pPr>
      <a:lvl5pPr marL="2286000" marR="0" lvl="4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5pPr>
      <a:lvl6pPr marL="2743200" marR="0" lvl="5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6pPr>
      <a:lvl7pPr marL="3200400" marR="0" lvl="6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7pPr>
      <a:lvl8pPr marL="3657600" marR="0" lvl="7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8pPr>
      <a:lvl9pPr marL="4114800" marR="0" lvl="8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227">
          <p15:clr>
            <a:srgbClr val="E46962"/>
          </p15:clr>
        </p15:guide>
        <p15:guide id="2" pos="5564">
          <p15:clr>
            <a:srgbClr val="E46962"/>
          </p15:clr>
        </p15:guide>
        <p15:guide id="3" orient="horz" pos="227">
          <p15:clr>
            <a:srgbClr val="E46962"/>
          </p15:clr>
        </p15:guide>
        <p15:guide id="4" orient="horz" pos="3013">
          <p15:clr>
            <a:srgbClr val="E46962"/>
          </p15:clr>
        </p15:guide>
      </p15:sldGuideLst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>
              <a:defRPr b="1">
                <a:solidFill>
                  <a:schemeClr val="accent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Google Shape;7;p1"/>
          <p:cNvSpPr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" name="Google Shape;8;p1"/>
          <p:cNvSpPr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algn="r">
              <a:defRPr>
                <a:solidFill>
                  <a:schemeClr val="dk2"/>
                </a:solidFill>
              </a:defRPr>
            </a:lvl1pPr>
            <a:lvl2pPr algn="r">
              <a:defRPr>
                <a:solidFill>
                  <a:schemeClr val="dk2"/>
                </a:solidFill>
              </a:defRPr>
            </a:lvl2pPr>
            <a:lvl3pPr algn="r">
              <a:defRPr>
                <a:solidFill>
                  <a:schemeClr val="dk2"/>
                </a:solidFill>
              </a:defRPr>
            </a:lvl3pPr>
            <a:lvl4pPr algn="r">
              <a:defRPr>
                <a:solidFill>
                  <a:schemeClr val="dk2"/>
                </a:solidFill>
              </a:defRPr>
            </a:lvl4pPr>
            <a:lvl5pPr algn="r">
              <a:defRPr>
                <a:solidFill>
                  <a:schemeClr val="dk2"/>
                </a:solidFill>
              </a:defRPr>
            </a:lvl5pPr>
            <a:lvl6pPr algn="r">
              <a:defRPr>
                <a:solidFill>
                  <a:schemeClr val="dk2"/>
                </a:solidFill>
              </a:defRPr>
            </a:lvl6pPr>
            <a:lvl7pPr algn="r">
              <a:defRPr>
                <a:solidFill>
                  <a:schemeClr val="dk2"/>
                </a:solidFill>
              </a:defRPr>
            </a:lvl7pPr>
            <a:lvl8pPr algn="r">
              <a:defRPr>
                <a:solidFill>
                  <a:schemeClr val="dk2"/>
                </a:solidFill>
              </a:defRPr>
            </a:lvl8pPr>
            <a:lvl9pPr algn="r"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  <p:sldLayoutId id="2147483965" r:id="rId12"/>
    <p:sldLayoutId id="2147483966" r:id="rId13"/>
    <p:sldLayoutId id="2147483967" r:id="rId14"/>
    <p:sldLayoutId id="2147483968" r:id="rId15"/>
    <p:sldLayoutId id="2147483969" r:id="rId16"/>
    <p:sldLayoutId id="2147483970" r:id="rId17"/>
    <p:sldLayoutId id="2147483971" r:id="rId18"/>
    <p:sldLayoutId id="2147483972" r:id="rId19"/>
    <p:sldLayoutId id="2147483973" r:id="rId20"/>
    <p:sldLayoutId id="2147483974" r:id="rId21"/>
    <p:sldLayoutId id="2147483975" r:id="rId22"/>
    <p:sldLayoutId id="2147483976" r:id="rId23"/>
    <p:sldLayoutId id="2147483977" r:id="rId24"/>
    <p:sldLayoutId id="2147483978" r:id="rId25"/>
    <p:sldLayoutId id="2147483979" r:id="rId26"/>
    <p:sldLayoutId id="2147483981" r:id="rId27"/>
    <p:sldLayoutId id="2147483982" r:id="rId28"/>
    <p:sldLayoutId id="2147483983" r:id="rId29"/>
    <p:sldLayoutId id="2147483984" r:id="rId30"/>
    <p:sldLayoutId id="2147483985" r:id="rId31"/>
    <p:sldLayoutId id="2147484062" r:id="rId32"/>
    <p:sldLayoutId id="2147483987" r:id="rId33"/>
    <p:sldLayoutId id="2147483988" r:id="rId34"/>
    <p:sldLayoutId id="2147483989" r:id="rId35"/>
    <p:sldLayoutId id="2147483990" r:id="rId36"/>
    <p:sldLayoutId id="2147483991" r:id="rId37"/>
    <p:sldLayoutId id="2147483992" r:id="rId38"/>
    <p:sldLayoutId id="2147483993" r:id="rId39"/>
    <p:sldLayoutId id="2147483994" r:id="rId40"/>
    <p:sldLayoutId id="2147483995" r:id="rId41"/>
    <p:sldLayoutId id="2147483996" r:id="rId42"/>
    <p:sldLayoutId id="2147483997" r:id="rId43"/>
    <p:sldLayoutId id="2147483998" r:id="rId44"/>
    <p:sldLayoutId id="2147483999" r:id="rId45"/>
    <p:sldLayoutId id="2147484000" r:id="rId46"/>
    <p:sldLayoutId id="2147484001" r:id="rId47"/>
    <p:sldLayoutId id="2147484002" r:id="rId48"/>
    <p:sldLayoutId id="2147484003" r:id="rId49"/>
    <p:sldLayoutId id="2147484004" r:id="rId50"/>
    <p:sldLayoutId id="2147484005" r:id="rId51"/>
    <p:sldLayoutId id="2147484006" r:id="rId5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indent="0" algn="l" rtl="0">
        <a:lnSpc>
          <a:spcPct val="90000"/>
        </a:lnSpc>
        <a:buFont typeface="+mj-lt"/>
        <a:defRPr sz="2800" b="1" i="0" u="none" strike="noStrike" cap="none">
          <a:solidFill>
            <a:schemeClr val="accent1"/>
          </a:solidFill>
          <a:latin typeface="+mj-lt"/>
          <a:ea typeface="+mj-lt"/>
          <a:cs typeface="+mj-lt"/>
          <a:sym typeface="+mn-lt"/>
        </a:defRPr>
      </a:lvl1pPr>
      <a:lvl2pPr marR="0" lvl="1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2pPr>
      <a:lvl3pPr marR="0" lvl="2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3pPr>
      <a:lvl4pPr marR="0" lvl="3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4pPr>
      <a:lvl5pPr marR="0" lvl="4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5pPr>
      <a:lvl6pPr marR="0" lvl="5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6pPr>
      <a:lvl7pPr marR="0" lvl="6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7pPr>
      <a:lvl8pPr marR="0" lvl="7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8pPr>
      <a:lvl9pPr marR="0" lvl="8" algn="l" rtl="0">
        <a:lnSpc>
          <a:spcPct val="100000"/>
        </a:lnSpc>
        <a:buFont typeface="+mj-lt"/>
        <a:defRPr sz="2800" b="0" i="0" u="none" strike="noStrike" cap="none">
          <a:solidFill>
            <a:schemeClr val="dk1"/>
          </a:solidFill>
          <a:latin typeface="+mj-lt"/>
          <a:ea typeface="+mj-lt"/>
          <a:cs typeface="+mj-lt"/>
          <a:sym typeface="+mn-lt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L="0" marR="0" lvl="0" indent="0" algn="l" rtl="0">
        <a:lnSpc>
          <a:spcPct val="120000"/>
        </a:lnSpc>
        <a:buFont typeface="+mn-lt"/>
        <a:defRPr sz="14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1pPr>
      <a:lvl2pPr marL="914400" marR="0" lvl="1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2pPr>
      <a:lvl3pPr marL="1371600" marR="0" lvl="2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3pPr>
      <a:lvl4pPr marL="1828800" marR="0" lvl="3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4pPr>
      <a:lvl5pPr marL="2286000" marR="0" lvl="4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5pPr>
      <a:lvl6pPr marL="2743200" marR="0" lvl="5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6pPr>
      <a:lvl7pPr marL="3200400" marR="0" lvl="6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7pPr>
      <a:lvl8pPr marL="3657600" marR="0" lvl="7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8pPr>
      <a:lvl9pPr marL="4114800" marR="0" lvl="8" indent="-298450" algn="l" rtl="0">
        <a:lnSpc>
          <a:spcPct val="100000"/>
        </a:lnSpc>
        <a:buFont typeface="+mn-lt"/>
        <a:defRPr sz="1100" b="0" i="0" u="none" strike="noStrike" cap="none">
          <a:solidFill>
            <a:schemeClr val="dk2"/>
          </a:solidFill>
          <a:latin typeface="+mn-lt"/>
          <a:ea typeface="+mn-lt"/>
          <a:cs typeface="+mn-lt"/>
          <a:sym typeface="+mn-lt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+mn-lt"/>
        <a:defRPr sz="1400" b="0" i="0" u="none" strike="noStrike" cap="none">
          <a:solidFill>
            <a:srgbClr val="000000"/>
          </a:solidFill>
          <a:latin typeface="+mn-lt"/>
          <a:ea typeface="+mn-lt"/>
          <a:cs typeface="+mn-lt"/>
          <a:sym typeface="+mn-lt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Google Shape;7;p1"/>
          <p:cNvSpPr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indent="-298450">
              <a:defRPr>
                <a:solidFill>
                  <a:schemeClr val="dk2"/>
                </a:solidFill>
              </a:defRPr>
            </a:lvl1pPr>
            <a:lvl2pPr marL="914400" indent="-298450">
              <a:defRPr>
                <a:solidFill>
                  <a:schemeClr val="dk2"/>
                </a:solidFill>
              </a:defRPr>
            </a:lvl2pPr>
            <a:lvl3pPr marL="1371600" indent="-298450">
              <a:defRPr>
                <a:solidFill>
                  <a:schemeClr val="dk2"/>
                </a:solidFill>
              </a:defRPr>
            </a:lvl3pPr>
            <a:lvl4pPr marL="1828800" indent="-298450">
              <a:defRPr>
                <a:solidFill>
                  <a:schemeClr val="dk2"/>
                </a:solidFill>
              </a:defRPr>
            </a:lvl4pPr>
            <a:lvl5pPr marL="2286000" indent="-298450">
              <a:defRPr>
                <a:solidFill>
                  <a:schemeClr val="dk2"/>
                </a:solidFill>
              </a:defRPr>
            </a:lvl5pPr>
            <a:lvl6pPr marL="2743200" indent="-298450">
              <a:defRPr>
                <a:solidFill>
                  <a:schemeClr val="dk2"/>
                </a:solidFill>
              </a:defRPr>
            </a:lvl6pPr>
            <a:lvl7pPr marL="3200400" indent="-298450">
              <a:defRPr>
                <a:solidFill>
                  <a:schemeClr val="dk2"/>
                </a:solidFill>
              </a:defRPr>
            </a:lvl7pPr>
            <a:lvl8pPr marL="3657600" indent="-298450">
              <a:defRPr>
                <a:solidFill>
                  <a:schemeClr val="dk2"/>
                </a:solidFill>
              </a:defRPr>
            </a:lvl8pPr>
            <a:lvl9pPr marL="4114800" indent="-298450">
              <a:defRPr>
                <a:solidFill>
                  <a:schemeClr val="dk2"/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8" name="Google Shape;8;p1"/>
          <p:cNvSpPr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algn="r">
              <a:defRPr>
                <a:solidFill>
                  <a:schemeClr val="dk2"/>
                </a:solidFill>
              </a:defRPr>
            </a:lvl1pPr>
            <a:lvl2pPr algn="r">
              <a:defRPr>
                <a:solidFill>
                  <a:schemeClr val="dk2"/>
                </a:solidFill>
              </a:defRPr>
            </a:lvl2pPr>
            <a:lvl3pPr algn="r">
              <a:defRPr>
                <a:solidFill>
                  <a:schemeClr val="dk2"/>
                </a:solidFill>
              </a:defRPr>
            </a:lvl3pPr>
            <a:lvl4pPr algn="r">
              <a:defRPr>
                <a:solidFill>
                  <a:schemeClr val="dk2"/>
                </a:solidFill>
              </a:defRPr>
            </a:lvl4pPr>
            <a:lvl5pPr algn="r">
              <a:defRPr>
                <a:solidFill>
                  <a:schemeClr val="dk2"/>
                </a:solidFill>
              </a:defRPr>
            </a:lvl5pPr>
            <a:lvl6pPr algn="r">
              <a:defRPr>
                <a:solidFill>
                  <a:schemeClr val="dk2"/>
                </a:solidFill>
              </a:defRPr>
            </a:lvl6pPr>
            <a:lvl7pPr algn="r">
              <a:defRPr>
                <a:solidFill>
                  <a:schemeClr val="dk2"/>
                </a:solidFill>
              </a:defRPr>
            </a:lvl7pPr>
            <a:lvl8pPr algn="r">
              <a:defRPr>
                <a:solidFill>
                  <a:schemeClr val="dk2"/>
                </a:solidFill>
              </a:defRPr>
            </a:lvl8pPr>
            <a:lvl9pPr algn="r"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  <p:sldLayoutId id="2147484020" r:id="rId12"/>
    <p:sldLayoutId id="2147484021" r:id="rId13"/>
    <p:sldLayoutId id="2147484022" r:id="rId14"/>
    <p:sldLayoutId id="2147484023" r:id="rId15"/>
    <p:sldLayoutId id="2147484024" r:id="rId16"/>
    <p:sldLayoutId id="2147484025" r:id="rId17"/>
    <p:sldLayoutId id="2147484026" r:id="rId18"/>
    <p:sldLayoutId id="2147484027" r:id="rId19"/>
    <p:sldLayoutId id="2147484028" r:id="rId20"/>
    <p:sldLayoutId id="2147484029" r:id="rId21"/>
    <p:sldLayoutId id="2147484030" r:id="rId22"/>
    <p:sldLayoutId id="2147484031" r:id="rId23"/>
    <p:sldLayoutId id="2147484032" r:id="rId24"/>
    <p:sldLayoutId id="2147484033" r:id="rId25"/>
    <p:sldLayoutId id="2147484034" r:id="rId26"/>
    <p:sldLayoutId id="2147484035" r:id="rId27"/>
    <p:sldLayoutId id="2147484036" r:id="rId28"/>
    <p:sldLayoutId id="2147484037" r:id="rId29"/>
    <p:sldLayoutId id="2147484038" r:id="rId30"/>
    <p:sldLayoutId id="2147484039" r:id="rId31"/>
    <p:sldLayoutId id="2147484040" r:id="rId32"/>
    <p:sldLayoutId id="2147484041" r:id="rId33"/>
    <p:sldLayoutId id="2147484042" r:id="rId34"/>
    <p:sldLayoutId id="2147484043" r:id="rId35"/>
    <p:sldLayoutId id="2147484044" r:id="rId36"/>
    <p:sldLayoutId id="2147484045" r:id="rId37"/>
    <p:sldLayoutId id="2147484046" r:id="rId38"/>
    <p:sldLayoutId id="2147484047" r:id="rId39"/>
    <p:sldLayoutId id="2147484048" r:id="rId40"/>
    <p:sldLayoutId id="2147484049" r:id="rId41"/>
    <p:sldLayoutId id="2147484050" r:id="rId42"/>
    <p:sldLayoutId id="2147484051" r:id="rId43"/>
    <p:sldLayoutId id="2147484052" r:id="rId44"/>
    <p:sldLayoutId id="2147484053" r:id="rId45"/>
    <p:sldLayoutId id="2147484054" r:id="rId46"/>
    <p:sldLayoutId id="2147484055" r:id="rId47"/>
    <p:sldLayoutId id="2147484056" r:id="rId48"/>
    <p:sldLayoutId id="2147484057" r:id="rId49"/>
    <p:sldLayoutId id="2147484058" r:id="rId50"/>
    <p:sldLayoutId id="2147484059" r:id="rId51"/>
    <p:sldLayoutId id="2147484060" r:id="rId52"/>
    <p:sldLayoutId id="2147484061" r:id="rId5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indent="0" algn="l" rtl="0">
        <a:lnSpc>
          <a:spcPct val="90000"/>
        </a:lnSpc>
        <a:buFont typeface="+mj-lt"/>
        <a:defRPr sz="32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1pPr>
      <a:lvl2pPr marR="0" lvl="1" algn="l" rtl="0">
        <a:lnSpc>
          <a:spcPct val="100000"/>
        </a:lnSpc>
        <a:buFont typeface="+mj-lt"/>
        <a:defRPr sz="24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2pPr>
      <a:lvl3pPr marR="0" lvl="2" algn="l" rtl="0">
        <a:lnSpc>
          <a:spcPct val="100000"/>
        </a:lnSpc>
        <a:buFont typeface="+mj-lt"/>
        <a:defRPr sz="24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3pPr>
      <a:lvl4pPr marR="0" lvl="3" algn="l" rtl="0">
        <a:lnSpc>
          <a:spcPct val="100000"/>
        </a:lnSpc>
        <a:buFont typeface="+mj-lt"/>
        <a:defRPr sz="24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4pPr>
      <a:lvl5pPr marR="0" lvl="4" algn="l" rtl="0">
        <a:lnSpc>
          <a:spcPct val="100000"/>
        </a:lnSpc>
        <a:buFont typeface="+mj-lt"/>
        <a:defRPr sz="24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5pPr>
      <a:lvl6pPr marR="0" lvl="5" algn="l" rtl="0">
        <a:lnSpc>
          <a:spcPct val="100000"/>
        </a:lnSpc>
        <a:buFont typeface="+mj-lt"/>
        <a:defRPr sz="24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6pPr>
      <a:lvl7pPr marR="0" lvl="6" algn="l" rtl="0">
        <a:lnSpc>
          <a:spcPct val="100000"/>
        </a:lnSpc>
        <a:buFont typeface="+mj-lt"/>
        <a:defRPr sz="24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7pPr>
      <a:lvl8pPr marR="0" lvl="7" algn="l" rtl="0">
        <a:lnSpc>
          <a:spcPct val="100000"/>
        </a:lnSpc>
        <a:buFont typeface="+mj-lt"/>
        <a:defRPr sz="24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8pPr>
      <a:lvl9pPr marR="0" lvl="8" algn="l" rtl="0">
        <a:lnSpc>
          <a:spcPct val="100000"/>
        </a:lnSpc>
        <a:buFont typeface="+mj-lt"/>
        <a:defRPr sz="2400" b="0" i="0" u="none" strike="noStrike" cap="none">
          <a:solidFill>
            <a:schemeClr val="dk1"/>
          </a:solidFill>
          <a:latin typeface="+mj-lt"/>
          <a:ea typeface="+mj-lt"/>
          <a:cs typeface="+mj-lt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L="457200" marR="0" lvl="0" indent="0" algn="l" rtl="0">
        <a:lnSpc>
          <a:spcPct val="120000"/>
        </a:lnSpc>
        <a:buFont typeface="+mn-lt"/>
        <a:defRPr sz="18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1pPr>
      <a:lvl2pPr marL="914400" marR="0" lvl="1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2pPr>
      <a:lvl3pPr marL="1371600" marR="0" lvl="2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3pPr>
      <a:lvl4pPr marL="1828800" marR="0" lvl="3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4pPr>
      <a:lvl5pPr marL="2286000" marR="0" lvl="4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5pPr>
      <a:lvl6pPr marL="2743200" marR="0" lvl="5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6pPr>
      <a:lvl7pPr marL="3200400" marR="0" lvl="6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7pPr>
      <a:lvl8pPr marL="3657600" marR="0" lvl="7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8pPr>
      <a:lvl9pPr marL="4114800" marR="0" lvl="8" indent="-298450" algn="l" rtl="0">
        <a:lnSpc>
          <a:spcPct val="100000"/>
        </a:lnSpc>
        <a:buFont typeface="+mn-lt"/>
        <a:defRPr sz="1500" b="0" i="0" u="none" strike="noStrike" cap="none">
          <a:solidFill>
            <a:schemeClr val="dk2"/>
          </a:solidFill>
          <a:latin typeface="+mn-lt"/>
          <a:ea typeface="+mn-lt"/>
          <a:cs typeface="+mn-lt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227">
          <p15:clr>
            <a:srgbClr val="E46962"/>
          </p15:clr>
        </p15:guide>
        <p15:guide id="2" orient="horz" pos="227">
          <p15:clr>
            <a:srgbClr val="E46962"/>
          </p15:clr>
        </p15:guide>
        <p15:guide id="3" pos="5533">
          <p15:clr>
            <a:srgbClr val="E46962"/>
          </p15:clr>
        </p15:guide>
        <p15:guide id="4" orient="horz" pos="3013">
          <p15:clr>
            <a:srgbClr val="E46962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4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8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8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8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interviewing-factsheet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77/0887302X0202000301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mailto:Scott.james@uwtsd.ac.uk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040A9-6E01-5043-81BA-C4F6FA4AAE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1485" y="1600200"/>
            <a:ext cx="8201552" cy="2295748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latin typeface="Poppins" panose="00000500000000000000" pitchFamily="2" charset="0"/>
                <a:cs typeface="Poppins" panose="00000500000000000000" pitchFamily="2" charset="0"/>
              </a:rPr>
              <a:t>Interview Skills &amp; Performance Techniques (Week 9)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80E6D-E476-3541-52D3-968CDD9941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1485" y="4067661"/>
            <a:ext cx="8201552" cy="1547076"/>
          </a:xfrm>
        </p:spPr>
        <p:txBody>
          <a:bodyPr anchor="t">
            <a:normAutofit/>
          </a:bodyPr>
          <a:lstStyle/>
          <a:p>
            <a:r>
              <a:rPr lang="en-GB" b="1" dirty="0">
                <a:solidFill>
                  <a:schemeClr val="tx1">
                    <a:alpha val="70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Professional Career Development</a:t>
            </a:r>
          </a:p>
          <a:p>
            <a:r>
              <a:rPr lang="en-GB" b="1" dirty="0">
                <a:solidFill>
                  <a:schemeClr val="tx1">
                    <a:alpha val="70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  <a:p>
            <a:r>
              <a:rPr lang="en-GB" b="1" dirty="0">
                <a:solidFill>
                  <a:schemeClr val="tx1">
                    <a:alpha val="70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BMSW4012</a:t>
            </a:r>
          </a:p>
        </p:txBody>
      </p:sp>
    </p:spTree>
    <p:extLst>
      <p:ext uri="{BB962C8B-B14F-4D97-AF65-F5344CB8AC3E}">
        <p14:creationId xmlns:p14="http://schemas.microsoft.com/office/powerpoint/2010/main" val="2273663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p65" descr="{{header.slide_title}}" title="Text placeholder"/>
          <p:cNvSpPr txBox="1"/>
          <p:nvPr/>
        </p:nvSpPr>
        <p:spPr>
          <a:xfrm>
            <a:off x="517167" y="795367"/>
            <a:ext cx="9400800" cy="7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dirty="0">
                <a:solidFill>
                  <a:schemeClr val="dk1"/>
                </a:solidFill>
                <a:latin typeface="+mj-lt"/>
                <a:ea typeface="+mn-lt"/>
                <a:cs typeface="+mn-lt"/>
                <a:sym typeface="+mn-lt"/>
              </a:rPr>
              <a:t>Lesson Objectives &amp; Learning Outcomes</a:t>
            </a:r>
            <a:endParaRPr sz="4000" b="1" dirty="0">
              <a:solidFill>
                <a:schemeClr val="dk1"/>
              </a:solidFill>
              <a:latin typeface="+mj-lt"/>
              <a:ea typeface="+mn-lt"/>
              <a:cs typeface="+mn-lt"/>
              <a:sym typeface="+mn-lt"/>
            </a:endParaRPr>
          </a:p>
        </p:txBody>
      </p:sp>
      <p:sp>
        <p:nvSpPr>
          <p:cNvPr id="662" name="Google Shape;662;p65" descr="{{main.bullet_points}}" title="Text placeholder"/>
          <p:cNvSpPr txBox="1"/>
          <p:nvPr/>
        </p:nvSpPr>
        <p:spPr>
          <a:xfrm>
            <a:off x="517167" y="1790467"/>
            <a:ext cx="9400800" cy="444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2400" dirty="0">
                <a:latin typeface="Poppins" panose="00000500000000000000" pitchFamily="2" charset="0"/>
                <a:cs typeface="Poppins" panose="00000500000000000000" pitchFamily="2" charset="0"/>
              </a:rPr>
              <a:t>By the end of this session, learners will be able to:</a:t>
            </a:r>
            <a:endParaRPr lang="en-US" sz="24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400" dirty="0">
                <a:latin typeface="Poppins" panose="00000500000000000000" pitchFamily="2" charset="0"/>
                <a:cs typeface="Poppins" panose="00000500000000000000" pitchFamily="2" charset="0"/>
              </a:rPr>
              <a:t>Understand the purpose of </a:t>
            </a:r>
            <a:r>
              <a:rPr sz="2400" dirty="0" err="1">
                <a:latin typeface="Poppins" panose="00000500000000000000" pitchFamily="2" charset="0"/>
                <a:cs typeface="Poppins" panose="00000500000000000000" pitchFamily="2" charset="0"/>
              </a:rPr>
              <a:t>behavioural</a:t>
            </a:r>
            <a:r>
              <a:rPr sz="2400" dirty="0">
                <a:latin typeface="Poppins" panose="00000500000000000000" pitchFamily="2" charset="0"/>
                <a:cs typeface="Poppins" panose="00000500000000000000" pitchFamily="2" charset="0"/>
              </a:rPr>
              <a:t> interview questions and how employers assess candidates.</a:t>
            </a:r>
            <a:endParaRPr lang="en-US" sz="24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400" dirty="0">
                <a:latin typeface="Poppins" panose="00000500000000000000" pitchFamily="2" charset="0"/>
                <a:cs typeface="Poppins" panose="00000500000000000000" pitchFamily="2" charset="0"/>
              </a:rPr>
              <a:t>Use structured techniques, such as STAR and SHER, to deliver effective interview responses.</a:t>
            </a:r>
            <a:endParaRPr lang="en-US" sz="24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400" dirty="0">
                <a:latin typeface="Poppins" panose="00000500000000000000" pitchFamily="2" charset="0"/>
                <a:cs typeface="Poppins" panose="00000500000000000000" pitchFamily="2" charset="0"/>
              </a:rPr>
              <a:t>Demonstrate professional communication skills, including active listening and appropriate interview etiquette.</a:t>
            </a:r>
            <a:endParaRPr lang="en-US" sz="24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400" dirty="0">
                <a:latin typeface="Poppins" panose="00000500000000000000" pitchFamily="2" charset="0"/>
                <a:cs typeface="Poppins" panose="00000500000000000000" pitchFamily="2" charset="0"/>
              </a:rPr>
              <a:t>Prepare confidently for interviews by researching employers, presenting professionally, and asking effective questions.</a:t>
            </a:r>
            <a:endParaRPr lang="en-US" sz="24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</p:txBody>
      </p:sp>
      <p:sp>
        <p:nvSpPr>
          <p:cNvPr id="663" name="Google Shape;663;p65" descr="slidesai-id=&quot;g2ff63d868e2_0_388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64" name="Rectangle 663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38004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p65" descr="{{header.slide_title}}" title="Text placeholder"/>
          <p:cNvSpPr txBox="1"/>
          <p:nvPr/>
        </p:nvSpPr>
        <p:spPr>
          <a:xfrm>
            <a:off x="517167" y="440803"/>
            <a:ext cx="9400800" cy="7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dirty="0">
                <a:solidFill>
                  <a:schemeClr val="dk1"/>
                </a:solidFill>
                <a:latin typeface="+mj-lt"/>
                <a:ea typeface="+mn-lt"/>
                <a:cs typeface="+mn-lt"/>
                <a:sym typeface="+mn-lt"/>
              </a:rPr>
              <a:t>Understanding Behavioural Interview Questions</a:t>
            </a:r>
            <a:endParaRPr sz="4000" b="1" dirty="0">
              <a:solidFill>
                <a:schemeClr val="dk1"/>
              </a:solidFill>
              <a:latin typeface="+mj-lt"/>
              <a:ea typeface="+mn-lt"/>
              <a:cs typeface="+mn-lt"/>
              <a:sym typeface="+mn-lt"/>
            </a:endParaRPr>
          </a:p>
        </p:txBody>
      </p:sp>
      <p:sp>
        <p:nvSpPr>
          <p:cNvPr id="662" name="Google Shape;662;p65" descr="{{main.bullet_points}}" title="Text placeholder"/>
          <p:cNvSpPr txBox="1"/>
          <p:nvPr/>
        </p:nvSpPr>
        <p:spPr>
          <a:xfrm>
            <a:off x="517167" y="1206400"/>
            <a:ext cx="9400800" cy="5242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2200" b="1" dirty="0">
                <a:latin typeface="Poppins" panose="00000500000000000000" pitchFamily="2" charset="0"/>
                <a:cs typeface="Poppins" panose="00000500000000000000" pitchFamily="2" charset="0"/>
              </a:rPr>
              <a:t>What are </a:t>
            </a:r>
            <a:r>
              <a:rPr sz="2200" b="1" dirty="0" err="1">
                <a:latin typeface="Poppins" panose="00000500000000000000" pitchFamily="2" charset="0"/>
                <a:cs typeface="Poppins" panose="00000500000000000000" pitchFamily="2" charset="0"/>
              </a:rPr>
              <a:t>behavioural</a:t>
            </a:r>
            <a:r>
              <a:rPr sz="2200" b="1" dirty="0">
                <a:latin typeface="Poppins" panose="00000500000000000000" pitchFamily="2" charset="0"/>
                <a:cs typeface="Poppins" panose="00000500000000000000" pitchFamily="2" charset="0"/>
              </a:rPr>
              <a:t> interview questions?</a:t>
            </a:r>
            <a:endParaRPr lang="en-US" sz="2200" b="1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2200" dirty="0" err="1">
                <a:latin typeface="Poppins" panose="00000500000000000000" pitchFamily="2" charset="0"/>
                <a:cs typeface="Poppins" panose="00000500000000000000" pitchFamily="2" charset="0"/>
              </a:rPr>
              <a:t>Behavioural</a:t>
            </a: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 interview questions ask candidates to describe how they handled specific situations in the past. They are based on the idea that past </a:t>
            </a:r>
            <a:r>
              <a:rPr sz="2200" dirty="0" err="1">
                <a:latin typeface="Poppins" panose="00000500000000000000" pitchFamily="2" charset="0"/>
                <a:cs typeface="Poppins" panose="00000500000000000000" pitchFamily="2" charset="0"/>
              </a:rPr>
              <a:t>behaviour</a:t>
            </a: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 can help predict future performance.</a:t>
            </a: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2200" b="1" dirty="0">
                <a:latin typeface="Poppins" panose="00000500000000000000" pitchFamily="2" charset="0"/>
                <a:cs typeface="Poppins" panose="00000500000000000000" pitchFamily="2" charset="0"/>
              </a:rPr>
              <a:t>Why do employers use them?</a:t>
            </a:r>
            <a:endParaRPr lang="en-US" sz="2200" b="1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Predict future job performance</a:t>
            </a: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Assess key workplace competencies</a:t>
            </a: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Evaluate decision-making and problem-solving skills</a:t>
            </a: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Understand communication and interpersonal abilities</a:t>
            </a: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  <a:p>
            <a:pPr marL="0" indent="-228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Determine </a:t>
            </a:r>
            <a:r>
              <a:rPr sz="2200" dirty="0" err="1">
                <a:latin typeface="Poppins" panose="00000500000000000000" pitchFamily="2" charset="0"/>
                <a:cs typeface="Poppins" panose="00000500000000000000" pitchFamily="2" charset="0"/>
              </a:rPr>
              <a:t>organisational</a:t>
            </a: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 and cultural fit</a:t>
            </a:r>
            <a:endParaRPr lang="en-US" sz="2200" dirty="0"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</p:txBody>
      </p:sp>
      <p:sp>
        <p:nvSpPr>
          <p:cNvPr id="663" name="Google Shape;663;p65" descr="slidesai-id=&quot;g2ff63d868e2_0_388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664" name="Rectangle 663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A8E639-8710-AA35-4D59-8F8C05F97D62}"/>
              </a:ext>
            </a:extLst>
          </p:cNvPr>
          <p:cNvSpPr txBox="1"/>
          <p:nvPr/>
        </p:nvSpPr>
        <p:spPr>
          <a:xfrm>
            <a:off x="6553200" y="6412843"/>
            <a:ext cx="409492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(Armstrong and Taylor, 2023)</a:t>
            </a:r>
            <a:endParaRPr lang="en-GB" i="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85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6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6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4201C5-BF62-113E-0DE3-267DFE2F0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urglass on a flat surface">
            <a:extLst>
              <a:ext uri="{FF2B5EF4-FFF2-40B4-BE49-F238E27FC236}">
                <a16:creationId xmlns:a16="http://schemas.microsoft.com/office/drawing/2014/main" id="{3851180F-2B23-A70F-C896-30F4A27BF2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841" r="23499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68AA9-3EEB-C276-48B8-EEB5CE810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8996" y="2724539"/>
            <a:ext cx="6139543" cy="351553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dirty="0">
                <a:latin typeface="Poppins" panose="00000500000000000000" pitchFamily="2" charset="0"/>
                <a:cs typeface="Poppins" panose="00000500000000000000" pitchFamily="2" charset="0"/>
              </a:rPr>
              <a:t>Behavioural questions often begin with:</a:t>
            </a:r>
          </a:p>
          <a:p>
            <a:pPr marL="0" indent="0">
              <a:buNone/>
            </a:pPr>
            <a:endParaRPr lang="en-GB" sz="4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r>
              <a:rPr lang="en-GB" sz="4000" b="1" dirty="0">
                <a:latin typeface="Poppins" panose="00000500000000000000" pitchFamily="2" charset="0"/>
                <a:cs typeface="Poppins" panose="00000500000000000000" pitchFamily="2" charset="0"/>
              </a:rPr>
              <a:t>"Tell me about a time when..."</a:t>
            </a:r>
            <a:endParaRPr lang="en-GB" sz="4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6157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p74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79999" y="802733"/>
            <a:ext cx="10567445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dirty="0"/>
              <a:t>Examples of Behavioural Interview Questions</a:t>
            </a:r>
            <a:endParaRPr sz="3200" dirty="0"/>
          </a:p>
        </p:txBody>
      </p:sp>
      <p:sp>
        <p:nvSpPr>
          <p:cNvPr id="961" name="Google Shape;961;p7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479999" y="2555286"/>
            <a:ext cx="9048000" cy="4001881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4290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Ø"/>
            </a:pPr>
            <a:r>
              <a:rPr sz="2200" b="1" dirty="0">
                <a:solidFill>
                  <a:schemeClr val="tx1"/>
                </a:solidFill>
              </a:rPr>
              <a:t>Leadership</a:t>
            </a:r>
            <a:r>
              <a:rPr lang="en-GB" sz="2200" b="1" dirty="0">
                <a:solidFill>
                  <a:schemeClr val="tx1"/>
                </a:solidFill>
              </a:rPr>
              <a:t>: </a:t>
            </a:r>
            <a:r>
              <a:rPr sz="2200" dirty="0">
                <a:solidFill>
                  <a:schemeClr val="tx1"/>
                </a:solidFill>
              </a:rPr>
              <a:t>Tell me about a time you led a team to achieve a goal."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Ø"/>
            </a:pPr>
            <a:r>
              <a:rPr sz="2200" b="1" dirty="0">
                <a:solidFill>
                  <a:schemeClr val="tx1"/>
                </a:solidFill>
              </a:rPr>
              <a:t>Problem Solving</a:t>
            </a:r>
            <a:r>
              <a:rPr lang="en-GB" sz="2200" b="1" dirty="0">
                <a:solidFill>
                  <a:schemeClr val="tx1"/>
                </a:solidFill>
              </a:rPr>
              <a:t>: </a:t>
            </a:r>
            <a:r>
              <a:rPr lang="en-GB" sz="2200" dirty="0">
                <a:solidFill>
                  <a:schemeClr val="tx1"/>
                </a:solidFill>
              </a:rPr>
              <a:t>“</a:t>
            </a:r>
            <a:r>
              <a:rPr sz="2200" dirty="0">
                <a:solidFill>
                  <a:schemeClr val="tx1"/>
                </a:solidFill>
              </a:rPr>
              <a:t>Describe a challenging problem you faced and how you resolved it."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Ø"/>
            </a:pPr>
            <a:r>
              <a:rPr sz="2200" b="1" dirty="0">
                <a:solidFill>
                  <a:schemeClr val="tx1"/>
                </a:solidFill>
              </a:rPr>
              <a:t>Conflict Management</a:t>
            </a:r>
            <a:r>
              <a:rPr lang="en-GB" sz="2200" b="1" dirty="0">
                <a:solidFill>
                  <a:schemeClr val="tx1"/>
                </a:solidFill>
              </a:rPr>
              <a:t>: </a:t>
            </a:r>
            <a:r>
              <a:rPr sz="2200" dirty="0">
                <a:solidFill>
                  <a:schemeClr val="tx1"/>
                </a:solidFill>
              </a:rPr>
              <a:t>"Tell me about a time you handled a disagreement with a colleague."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Ø"/>
            </a:pPr>
            <a:r>
              <a:rPr sz="2200" b="1" dirty="0">
                <a:solidFill>
                  <a:schemeClr val="tx1"/>
                </a:solidFill>
              </a:rPr>
              <a:t>Working Under Pressure</a:t>
            </a:r>
            <a:r>
              <a:rPr lang="en-GB" sz="2200" b="1" dirty="0">
                <a:solidFill>
                  <a:schemeClr val="tx1"/>
                </a:solidFill>
              </a:rPr>
              <a:t>: </a:t>
            </a:r>
            <a:r>
              <a:rPr sz="2200" dirty="0">
                <a:solidFill>
                  <a:schemeClr val="tx1"/>
                </a:solidFill>
              </a:rPr>
              <a:t>"Describe a situation where you successfully met a tight deadline."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Ø"/>
            </a:pPr>
            <a:r>
              <a:rPr sz="2200" b="1" dirty="0">
                <a:solidFill>
                  <a:schemeClr val="tx1"/>
                </a:solidFill>
              </a:rPr>
              <a:t>Teamwork</a:t>
            </a:r>
            <a:r>
              <a:rPr lang="en-GB" sz="2200" b="1" dirty="0">
                <a:solidFill>
                  <a:schemeClr val="tx1"/>
                </a:solidFill>
              </a:rPr>
              <a:t>:</a:t>
            </a:r>
            <a:r>
              <a:rPr sz="2200" dirty="0">
                <a:solidFill>
                  <a:schemeClr val="tx1"/>
                </a:solidFill>
              </a:rPr>
              <a:t>"Tell me about a successful team project and your contribution to it."</a:t>
            </a:r>
          </a:p>
        </p:txBody>
      </p:sp>
      <p:sp>
        <p:nvSpPr>
          <p:cNvPr id="962" name="Google Shape;962;p74" descr="slidesai-id=&quot;g373bf19db58_0_29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963" name="Rectangle 962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268ECB-15EF-FBB3-CF14-4358A6D546F6}"/>
              </a:ext>
            </a:extLst>
          </p:cNvPr>
          <p:cNvSpPr txBox="1"/>
          <p:nvPr/>
        </p:nvSpPr>
        <p:spPr>
          <a:xfrm>
            <a:off x="396024" y="1532333"/>
            <a:ext cx="1139995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200" dirty="0"/>
              <a:t>Behavioural interview questions are designed to assess how candidates have demonstrated key workplace skills in real situations.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349C65-65F4-7EE9-8E5D-94DEEF331690}"/>
              </a:ext>
            </a:extLst>
          </p:cNvPr>
          <p:cNvSpPr txBox="1"/>
          <p:nvPr/>
        </p:nvSpPr>
        <p:spPr>
          <a:xfrm>
            <a:off x="6095999" y="6402195"/>
            <a:ext cx="3568148" cy="373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0" dirty="0"/>
              <a:t>(Armstrong and Taylor, 2023)</a:t>
            </a:r>
          </a:p>
        </p:txBody>
      </p:sp>
    </p:spTree>
    <p:extLst>
      <p:ext uri="{BB962C8B-B14F-4D97-AF65-F5344CB8AC3E}">
        <p14:creationId xmlns:p14="http://schemas.microsoft.com/office/powerpoint/2010/main" val="359888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p59" descr="{{main.slide_title}}" title="Text placeholder"/>
          <p:cNvSpPr>
            <a:spLocks noGrp="1"/>
          </p:cNvSpPr>
          <p:nvPr>
            <p:ph type="ctrTitle"/>
          </p:nvPr>
        </p:nvSpPr>
        <p:spPr>
          <a:xfrm>
            <a:off x="480000" y="497284"/>
            <a:ext cx="71472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dirty="0"/>
              <a:t>“Tell Me About Yourself”</a:t>
            </a:r>
          </a:p>
        </p:txBody>
      </p:sp>
      <p:sp>
        <p:nvSpPr>
          <p:cNvPr id="707" name="Google Shape;707;p59" descr="{{main.slide_content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1421256"/>
            <a:ext cx="7147200" cy="47208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buNone/>
            </a:pPr>
            <a:r>
              <a:rPr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Why is this question asked?</a:t>
            </a:r>
          </a:p>
          <a:p>
            <a:pPr marL="0" lvl="0" indent="0" algn="l" rtl="0">
              <a:spcBef>
                <a:spcPts val="0"/>
              </a:spcBef>
              <a:buNone/>
            </a:pPr>
            <a:endParaRPr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It provides an opportunity to introduce your background, highlight relevant skills and experience, and demonstrate the value you can bring to the role.</a:t>
            </a:r>
          </a:p>
          <a:p>
            <a:pPr marL="0" lvl="0" indent="0" algn="l" rtl="0">
              <a:spcBef>
                <a:spcPts val="0"/>
              </a:spcBef>
              <a:buNone/>
            </a:pPr>
            <a:endParaRPr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Often the first question in an interview</a:t>
            </a: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Helps set the tone for the discussion</a:t>
            </a: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Allows candidates to showcase their strengths and suitability for the role</a:t>
            </a:r>
          </a:p>
        </p:txBody>
      </p:sp>
      <p:sp>
        <p:nvSpPr>
          <p:cNvPr id="708" name="Google Shape;708;p59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09" name="Rectangle 708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61713B-72D0-970F-0CF5-7A86C394C73A}"/>
              </a:ext>
            </a:extLst>
          </p:cNvPr>
          <p:cNvSpPr txBox="1"/>
          <p:nvPr/>
        </p:nvSpPr>
        <p:spPr>
          <a:xfrm>
            <a:off x="4372574" y="6406372"/>
            <a:ext cx="36383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0" dirty="0">
                <a:latin typeface="Poppins" panose="00000500000000000000" pitchFamily="2" charset="0"/>
                <a:cs typeface="Poppins" panose="00000500000000000000" pitchFamily="2" charset="0"/>
              </a:rPr>
              <a:t>(Armstrong and Taylor, 2023)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740A5E-7FF4-3795-6951-9953918AE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-112029"/>
            <a:ext cx="11090274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Use the </a:t>
            </a:r>
            <a:r>
              <a:rPr lang="en-GB" sz="4000" b="1" u="sng" dirty="0"/>
              <a:t>SEAT </a:t>
            </a:r>
            <a:r>
              <a:rPr lang="en-GB" sz="4000" b="1" dirty="0"/>
              <a:t>Method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90BB276-AF6C-1683-1DCF-0F5F5365C6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2807936"/>
              </p:ext>
            </p:extLst>
          </p:nvPr>
        </p:nvGraphicFramePr>
        <p:xfrm>
          <a:off x="912087" y="1213534"/>
          <a:ext cx="10367825" cy="52020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773622">
                  <a:extLst>
                    <a:ext uri="{9D8B030D-6E8A-4147-A177-3AD203B41FA5}">
                      <a16:colId xmlns:a16="http://schemas.microsoft.com/office/drawing/2014/main" val="672144702"/>
                    </a:ext>
                  </a:extLst>
                </a:gridCol>
                <a:gridCol w="5594203">
                  <a:extLst>
                    <a:ext uri="{9D8B030D-6E8A-4147-A177-3AD203B41FA5}">
                      <a16:colId xmlns:a16="http://schemas.microsoft.com/office/drawing/2014/main" val="3038265091"/>
                    </a:ext>
                  </a:extLst>
                </a:gridCol>
              </a:tblGrid>
              <a:tr h="5954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SEAT Element</a:t>
                      </a:r>
                      <a:endParaRPr lang="en-GB" sz="33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What to Include</a:t>
                      </a:r>
                      <a:endParaRPr lang="en-GB" sz="33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extLst>
                  <a:ext uri="{0D108BD9-81ED-4DB2-BD59-A6C34878D82A}">
                    <a16:rowId xmlns:a16="http://schemas.microsoft.com/office/drawing/2014/main" val="3974769071"/>
                  </a:ext>
                </a:extLst>
              </a:tr>
              <a:tr h="5954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Skills</a:t>
                      </a:r>
                      <a:endParaRPr lang="en-GB" sz="33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Key strengths and abilities</a:t>
                      </a:r>
                      <a:endParaRPr lang="en-GB" sz="33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extLst>
                  <a:ext uri="{0D108BD9-81ED-4DB2-BD59-A6C34878D82A}">
                    <a16:rowId xmlns:a16="http://schemas.microsoft.com/office/drawing/2014/main" val="1963269836"/>
                  </a:ext>
                </a:extLst>
              </a:tr>
              <a:tr h="1173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Education/Experience</a:t>
                      </a:r>
                      <a:endParaRPr lang="en-GB" sz="33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Relevant qualifications and background</a:t>
                      </a:r>
                      <a:endParaRPr lang="en-GB" sz="33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 anchor="ctr"/>
                </a:tc>
                <a:extLst>
                  <a:ext uri="{0D108BD9-81ED-4DB2-BD59-A6C34878D82A}">
                    <a16:rowId xmlns:a16="http://schemas.microsoft.com/office/drawing/2014/main" val="4119930028"/>
                  </a:ext>
                </a:extLst>
              </a:tr>
              <a:tr h="5954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Achievements</a:t>
                      </a:r>
                      <a:endParaRPr lang="en-GB" sz="33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Notable accomplishments</a:t>
                      </a:r>
                      <a:endParaRPr lang="en-GB" sz="33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extLst>
                  <a:ext uri="{0D108BD9-81ED-4DB2-BD59-A6C34878D82A}">
                    <a16:rowId xmlns:a16="http://schemas.microsoft.com/office/drawing/2014/main" val="1520572350"/>
                  </a:ext>
                </a:extLst>
              </a:tr>
              <a:tr h="1173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Type of Person</a:t>
                      </a:r>
                      <a:endParaRPr lang="en-GB" sz="33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What you bring to the organisation</a:t>
                      </a:r>
                      <a:endParaRPr lang="en-GB" sz="33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186099" marR="186099" marT="0" marB="0"/>
                </a:tc>
                <a:extLst>
                  <a:ext uri="{0D108BD9-81ED-4DB2-BD59-A6C34878D82A}">
                    <a16:rowId xmlns:a16="http://schemas.microsoft.com/office/drawing/2014/main" val="90226390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348BD0D-1E13-37EC-438A-CE6B55BF1A70}"/>
              </a:ext>
            </a:extLst>
          </p:cNvPr>
          <p:cNvSpPr txBox="1"/>
          <p:nvPr/>
        </p:nvSpPr>
        <p:spPr>
          <a:xfrm>
            <a:off x="10457449" y="6415616"/>
            <a:ext cx="164492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/>
              <a:t>(Yate, 2021)</a:t>
            </a:r>
            <a:endParaRPr lang="en-GB" sz="2000" i="0" dirty="0"/>
          </a:p>
        </p:txBody>
      </p:sp>
    </p:spTree>
    <p:extLst>
      <p:ext uri="{BB962C8B-B14F-4D97-AF65-F5344CB8AC3E}">
        <p14:creationId xmlns:p14="http://schemas.microsoft.com/office/powerpoint/2010/main" val="424925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Google Shape;1280;p66" descr="{{main.slide_title}}" title="Text placeholder"/>
          <p:cNvSpPr>
            <a:spLocks noGrp="1"/>
          </p:cNvSpPr>
          <p:nvPr>
            <p:ph type="title"/>
          </p:nvPr>
        </p:nvSpPr>
        <p:spPr>
          <a:xfrm>
            <a:off x="895600" y="484200"/>
            <a:ext cx="108400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/>
              <a:t>Crafting a Strong SEAT Example Response</a:t>
            </a:r>
            <a:endParaRPr sz="3600" dirty="0"/>
          </a:p>
        </p:txBody>
      </p:sp>
      <p:sp>
        <p:nvSpPr>
          <p:cNvPr id="1281" name="Google Shape;1281;p66" descr="{{main.paragraph_content}}" title="Text placeholder"/>
          <p:cNvSpPr>
            <a:spLocks noGrp="1"/>
          </p:cNvSpPr>
          <p:nvPr>
            <p:ph type="body" idx="13"/>
          </p:nvPr>
        </p:nvSpPr>
        <p:spPr>
          <a:xfrm>
            <a:off x="895600" y="1213800"/>
            <a:ext cx="10840000" cy="525598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42900" lvl="0" indent="-342900" algn="just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Skills</a:t>
            </a:r>
            <a:r>
              <a:rPr lang="en-GB"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: </a:t>
            </a: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Highlight key strengths, such as communication, teamwork, or project management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lvl="0" indent="-342900" algn="just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Education &amp; Experience</a:t>
            </a:r>
            <a:r>
              <a:rPr lang="en-GB"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: </a:t>
            </a: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Briefly </a:t>
            </a:r>
            <a:r>
              <a:rPr sz="2400" dirty="0" err="1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summarise</a:t>
            </a: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your education and relevant work, placement, or internship experience.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lvl="0" indent="-342900" algn="just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Achievement</a:t>
            </a:r>
            <a:r>
              <a:rPr lang="en-GB"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s: </a:t>
            </a: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Share a notable achievement that demonstrates your skills and impact.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lvl="0" indent="-342900" algn="just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Type of Person</a:t>
            </a:r>
            <a:r>
              <a:rPr lang="en-GB"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: </a:t>
            </a: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Describe personal qualities that make you effective in the workplace, such as being collaborative, adaptable, and motivated.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lvl="0" indent="-342900" algn="just" rtl="0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Keep your response relevant, structured, and under two minutes.</a:t>
            </a:r>
          </a:p>
        </p:txBody>
      </p:sp>
      <p:sp>
        <p:nvSpPr>
          <p:cNvPr id="1282" name="Google Shape;1282;p66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4F1274-D239-1007-9BE7-A9742C2C933A}"/>
              </a:ext>
            </a:extLst>
          </p:cNvPr>
          <p:cNvSpPr txBox="1"/>
          <p:nvPr/>
        </p:nvSpPr>
        <p:spPr>
          <a:xfrm>
            <a:off x="10167257" y="6469780"/>
            <a:ext cx="192427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0" i="0" dirty="0">
                <a:latin typeface="Poppins" panose="00000500000000000000" pitchFamily="2" charset="0"/>
                <a:cs typeface="Poppins" panose="00000500000000000000" pitchFamily="2" charset="0"/>
              </a:rPr>
              <a:t>(Yate,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77EDC-F445-940D-B24C-149AE8894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Tell Me About Yourself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2638E0-E27E-5A37-9DBA-40F559A200A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68800" y="1209599"/>
            <a:ext cx="10795200" cy="5408915"/>
          </a:xfrm>
        </p:spPr>
        <p:txBody>
          <a:bodyPr/>
          <a:lstStyle/>
          <a:p>
            <a:pPr marL="158750" indent="0" algn="just"/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Working in pairs, use the </a:t>
            </a:r>
            <a:r>
              <a:rPr lang="en-GB" sz="2200" b="1" u="sng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SEAT</a:t>
            </a: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method to structure your answer to the interview question:</a:t>
            </a:r>
          </a:p>
          <a:p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"Tell me about yourself.“</a:t>
            </a:r>
          </a:p>
          <a:p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501650" indent="-34290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Skills</a:t>
            </a: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– What are your key strengths?</a:t>
            </a:r>
          </a:p>
          <a:p>
            <a:pPr marL="501650" indent="-34290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Education &amp; Experience</a:t>
            </a: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– What qualifications and relevant experience do you have?</a:t>
            </a:r>
          </a:p>
          <a:p>
            <a:pPr marL="501650" indent="-34290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Achievements</a:t>
            </a: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– What accomplishment are you most proud of?</a:t>
            </a:r>
          </a:p>
          <a:p>
            <a:pPr marL="501650" indent="-342900"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Type of Person</a:t>
            </a: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– What personal qualities would make you a valuable employee?</a:t>
            </a:r>
          </a:p>
          <a:p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Aim to keep your response clear, focused, and </a:t>
            </a: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under 2 minutes</a:t>
            </a: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5533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p59" descr="{{main.slide_title}}" title="Text placeholder"/>
          <p:cNvSpPr>
            <a:spLocks noGrp="1"/>
          </p:cNvSpPr>
          <p:nvPr>
            <p:ph type="ctrTitle"/>
          </p:nvPr>
        </p:nvSpPr>
        <p:spPr>
          <a:xfrm>
            <a:off x="480000" y="508000"/>
            <a:ext cx="71472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Importance of Active Listening in Interviews</a:t>
            </a:r>
          </a:p>
        </p:txBody>
      </p:sp>
      <p:sp>
        <p:nvSpPr>
          <p:cNvPr id="707" name="Google Shape;707;p59" descr="{{main.slide_content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1629200"/>
            <a:ext cx="7147200" cy="47208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just"/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Using a clear structure helps you deliver concise, relevant, and impactful interview answers. </a:t>
            </a:r>
          </a:p>
          <a:p>
            <a:pPr algn="just"/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just"/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Well-structured responses make it easier for interviewers to understand your experience and assess your suitability for the role.</a:t>
            </a:r>
          </a:p>
          <a:p>
            <a:pPr algn="just"/>
            <a:endParaRPr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Good candidates:</a:t>
            </a:r>
            <a:endParaRPr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Listen carefully to questions</a:t>
            </a:r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Respond appropriately and clearly</a:t>
            </a:r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Ask for clarification when needed</a:t>
            </a:r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Demonstrate interest and engagement</a:t>
            </a:r>
          </a:p>
        </p:txBody>
      </p:sp>
      <p:sp>
        <p:nvSpPr>
          <p:cNvPr id="708" name="Google Shape;708;p59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09" name="Rectangle 708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A1C155-2935-9B77-0CE2-3F25F3618498}"/>
              </a:ext>
            </a:extLst>
          </p:cNvPr>
          <p:cNvSpPr txBox="1"/>
          <p:nvPr/>
        </p:nvSpPr>
        <p:spPr>
          <a:xfrm>
            <a:off x="5840403" y="6484491"/>
            <a:ext cx="203967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(Hargie, 2021)</a:t>
            </a:r>
          </a:p>
        </p:txBody>
      </p:sp>
    </p:spTree>
    <p:extLst>
      <p:ext uri="{BB962C8B-B14F-4D97-AF65-F5344CB8AC3E}">
        <p14:creationId xmlns:p14="http://schemas.microsoft.com/office/powerpoint/2010/main" val="420979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p57" descr="{{main.slide_title}}" title="Text placeholder"/>
          <p:cNvSpPr>
            <a:spLocks noGrp="1"/>
          </p:cNvSpPr>
          <p:nvPr>
            <p:ph type="ctrTitle"/>
          </p:nvPr>
        </p:nvSpPr>
        <p:spPr>
          <a:xfrm>
            <a:off x="480000" y="274725"/>
            <a:ext cx="9341200" cy="1330139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/>
              <a:t>Key Benefits of Active Listening</a:t>
            </a:r>
          </a:p>
        </p:txBody>
      </p:sp>
      <p:sp>
        <p:nvSpPr>
          <p:cNvPr id="693" name="Google Shape;693;p57" descr="{{main.paragraph_content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2397333"/>
            <a:ext cx="9860180" cy="39808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buNone/>
            </a:pPr>
            <a:r>
              <a:rPr sz="3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What are the benefits of active listening?</a:t>
            </a:r>
          </a:p>
          <a:p>
            <a:pPr marL="0" lvl="0" indent="0" algn="l" rtl="0">
              <a:spcBef>
                <a:spcPts val="0"/>
              </a:spcBef>
              <a:buNone/>
            </a:pPr>
            <a:endParaRPr sz="3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3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Reduces misunderstandings</a:t>
            </a:r>
            <a:endParaRPr lang="en-GB" sz="3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3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Improves the quality of responses</a:t>
            </a:r>
            <a:endParaRPr lang="en-GB" sz="3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3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Builds rapport and professionalism</a:t>
            </a:r>
            <a:endParaRPr lang="en-GB" sz="3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3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Creates a more positive interview experience</a:t>
            </a:r>
          </a:p>
        </p:txBody>
      </p:sp>
      <p:sp>
        <p:nvSpPr>
          <p:cNvPr id="694" name="Google Shape;694;p57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95" name="Rectangle 694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CA9EFF-1485-89CB-6C39-6A0545F94949}"/>
              </a:ext>
            </a:extLst>
          </p:cNvPr>
          <p:cNvSpPr txBox="1"/>
          <p:nvPr/>
        </p:nvSpPr>
        <p:spPr>
          <a:xfrm>
            <a:off x="9684802" y="6304895"/>
            <a:ext cx="23577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i="0" dirty="0">
                <a:latin typeface="Poppins" panose="00000500000000000000" pitchFamily="2" charset="0"/>
                <a:cs typeface="Poppins" panose="00000500000000000000" pitchFamily="2" charset="0"/>
              </a:rPr>
              <a:t>(Hargie, 2021)</a:t>
            </a:r>
          </a:p>
        </p:txBody>
      </p:sp>
    </p:spTree>
    <p:extLst>
      <p:ext uri="{BB962C8B-B14F-4D97-AF65-F5344CB8AC3E}">
        <p14:creationId xmlns:p14="http://schemas.microsoft.com/office/powerpoint/2010/main" val="2979130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" name="Google Shape;709;p57" descr="{{main.slide_title}}" title="Text placeholder"/>
          <p:cNvSpPr>
            <a:spLocks noGrp="1"/>
          </p:cNvSpPr>
          <p:nvPr>
            <p:ph type="ctrTitle"/>
          </p:nvPr>
        </p:nvSpPr>
        <p:spPr>
          <a:xfrm>
            <a:off x="961200" y="685599"/>
            <a:ext cx="102696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/>
              <a:t>The L.I.S.T.E.N. Model for Effective Professional Listening</a:t>
            </a:r>
          </a:p>
        </p:txBody>
      </p:sp>
      <p:sp>
        <p:nvSpPr>
          <p:cNvPr id="710" name="Google Shape;710;p57" descr="{{main.main_content}}" title="Text placeholder"/>
          <p:cNvSpPr>
            <a:spLocks noGrp="1"/>
          </p:cNvSpPr>
          <p:nvPr>
            <p:ph type="body" idx="13"/>
          </p:nvPr>
        </p:nvSpPr>
        <p:spPr>
          <a:xfrm>
            <a:off x="978000" y="1405205"/>
            <a:ext cx="10252800" cy="4961595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buNone/>
            </a:pPr>
            <a:br>
              <a:rPr sz="2200" dirty="0"/>
            </a:br>
            <a:r>
              <a:rPr sz="2200" dirty="0">
                <a:solidFill>
                  <a:schemeClr val="tx1"/>
                </a:solidFill>
              </a:rPr>
              <a:t>The L.I.S.T.E.N. model provides a simple framework for effective listening during interviews and professional conversations.</a:t>
            </a:r>
            <a:endParaRPr lang="en-GB" sz="22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endParaRPr lang="en-GB" sz="2200" b="1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200" b="1" dirty="0">
                <a:solidFill>
                  <a:schemeClr val="tx1"/>
                </a:solidFill>
              </a:rPr>
              <a:t>L – Lean in and pay attention</a:t>
            </a:r>
            <a:endParaRPr lang="en-GB" sz="22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200" dirty="0">
                <a:solidFill>
                  <a:schemeClr val="tx1"/>
                </a:solidFill>
              </a:rPr>
              <a:t>Focus fully on the speaker and </a:t>
            </a:r>
            <a:r>
              <a:rPr sz="2200" dirty="0" err="1">
                <a:solidFill>
                  <a:schemeClr val="tx1"/>
                </a:solidFill>
              </a:rPr>
              <a:t>minimise</a:t>
            </a:r>
            <a:r>
              <a:rPr sz="2200" dirty="0">
                <a:solidFill>
                  <a:schemeClr val="tx1"/>
                </a:solidFill>
              </a:rPr>
              <a:t> distractions.</a:t>
            </a:r>
            <a:endParaRPr lang="en-GB" sz="22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endParaRPr lang="en-GB" sz="2200" b="1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200" b="1" dirty="0">
                <a:solidFill>
                  <a:schemeClr val="tx1"/>
                </a:solidFill>
              </a:rPr>
              <a:t>I – Interact in the conversation</a:t>
            </a:r>
            <a:endParaRPr lang="en-GB" sz="22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200" dirty="0">
                <a:solidFill>
                  <a:schemeClr val="tx1"/>
                </a:solidFill>
              </a:rPr>
              <a:t>Show engagement through verbal and non-verbal communication.</a:t>
            </a:r>
            <a:endParaRPr lang="en-GB" sz="22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endParaRPr lang="en-GB" sz="2200" b="1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200" b="1" dirty="0">
                <a:solidFill>
                  <a:schemeClr val="tx1"/>
                </a:solidFill>
              </a:rPr>
              <a:t>S – Seek clarification</a:t>
            </a:r>
            <a:endParaRPr lang="en-GB" sz="22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200" dirty="0">
                <a:solidFill>
                  <a:schemeClr val="tx1"/>
                </a:solidFill>
              </a:rPr>
              <a:t>Ask questions if you need further explanation or detail.</a:t>
            </a:r>
          </a:p>
        </p:txBody>
      </p:sp>
      <p:sp>
        <p:nvSpPr>
          <p:cNvPr id="711" name="Google Shape;711;p57" descr="slidesai-id=&quot;g35475bf3ade_0_1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12" name="Rectangle 711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332B2F-F969-90FC-C14C-065C359C8183}"/>
              </a:ext>
            </a:extLst>
          </p:cNvPr>
          <p:cNvSpPr txBox="1"/>
          <p:nvPr/>
        </p:nvSpPr>
        <p:spPr>
          <a:xfrm>
            <a:off x="10020301" y="6375594"/>
            <a:ext cx="18451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(Yate, 2021)</a:t>
            </a:r>
          </a:p>
        </p:txBody>
      </p:sp>
    </p:spTree>
    <p:extLst>
      <p:ext uri="{BB962C8B-B14F-4D97-AF65-F5344CB8AC3E}">
        <p14:creationId xmlns:p14="http://schemas.microsoft.com/office/powerpoint/2010/main" val="34682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5" name="Google Shape;775;p6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436800" y="2200820"/>
            <a:ext cx="11310400" cy="453214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 algn="l" rtl="0">
              <a:spcBef>
                <a:spcPts val="0"/>
              </a:spcBef>
              <a:buClrTx/>
            </a:pPr>
            <a:r>
              <a:rPr sz="2800" b="1" dirty="0">
                <a:solidFill>
                  <a:schemeClr val="tx1"/>
                </a:solidFill>
              </a:rPr>
              <a:t>T – Think before responding</a:t>
            </a:r>
            <a:r>
              <a:rPr lang="en-GB" sz="2800" b="1" dirty="0">
                <a:solidFill>
                  <a:schemeClr val="tx1"/>
                </a:solidFill>
              </a:rPr>
              <a:t>: </a:t>
            </a:r>
            <a:r>
              <a:rPr sz="2800" dirty="0">
                <a:solidFill>
                  <a:schemeClr val="tx1"/>
                </a:solidFill>
              </a:rPr>
              <a:t>Take a moment to consider your answer before speaking.</a:t>
            </a:r>
            <a:endParaRPr lang="en-GB" sz="2800" dirty="0">
              <a:solidFill>
                <a:schemeClr val="tx1"/>
              </a:solidFill>
            </a:endParaRPr>
          </a:p>
          <a:p>
            <a:pPr marL="0" indent="0" algn="l" rtl="0">
              <a:spcBef>
                <a:spcPts val="0"/>
              </a:spcBef>
              <a:buClrTx/>
            </a:pPr>
            <a:endParaRPr lang="en-GB" sz="2800" b="1" dirty="0">
              <a:solidFill>
                <a:schemeClr val="tx1"/>
              </a:solidFill>
            </a:endParaRPr>
          </a:p>
          <a:p>
            <a:pPr marL="0" indent="0" algn="l" rtl="0">
              <a:spcBef>
                <a:spcPts val="0"/>
              </a:spcBef>
              <a:buClrTx/>
            </a:pPr>
            <a:r>
              <a:rPr sz="2800" b="1" dirty="0">
                <a:solidFill>
                  <a:schemeClr val="tx1"/>
                </a:solidFill>
              </a:rPr>
              <a:t>E – Evaluate questions carefully</a:t>
            </a:r>
            <a:r>
              <a:rPr lang="en-GB" sz="2800" b="1" dirty="0">
                <a:solidFill>
                  <a:schemeClr val="tx1"/>
                </a:solidFill>
              </a:rPr>
              <a:t>: </a:t>
            </a:r>
            <a:r>
              <a:rPr sz="2800" dirty="0">
                <a:solidFill>
                  <a:schemeClr val="tx1"/>
                </a:solidFill>
              </a:rPr>
              <a:t>Ensure you understand what is being asked before responding.</a:t>
            </a:r>
            <a:endParaRPr lang="en-GB" sz="2800" dirty="0">
              <a:solidFill>
                <a:schemeClr val="tx1"/>
              </a:solidFill>
            </a:endParaRPr>
          </a:p>
          <a:p>
            <a:pPr marL="0" indent="0" algn="l" rtl="0">
              <a:spcBef>
                <a:spcPts val="0"/>
              </a:spcBef>
              <a:buClrTx/>
            </a:pPr>
            <a:endParaRPr lang="en-GB" sz="2800" b="1" dirty="0">
              <a:solidFill>
                <a:schemeClr val="tx1"/>
              </a:solidFill>
            </a:endParaRPr>
          </a:p>
          <a:p>
            <a:pPr marL="0" indent="0" algn="l" rtl="0">
              <a:spcBef>
                <a:spcPts val="0"/>
              </a:spcBef>
              <a:buClrTx/>
            </a:pPr>
            <a:r>
              <a:rPr sz="2800" b="1" dirty="0">
                <a:solidFill>
                  <a:schemeClr val="tx1"/>
                </a:solidFill>
              </a:rPr>
              <a:t>N – </a:t>
            </a:r>
            <a:r>
              <a:rPr sz="2800" b="1" dirty="0" err="1">
                <a:solidFill>
                  <a:schemeClr val="tx1"/>
                </a:solidFill>
              </a:rPr>
              <a:t>Neutralise</a:t>
            </a:r>
            <a:r>
              <a:rPr sz="2800" b="1" dirty="0">
                <a:solidFill>
                  <a:schemeClr val="tx1"/>
                </a:solidFill>
              </a:rPr>
              <a:t> bias and assumptions</a:t>
            </a:r>
            <a:r>
              <a:rPr lang="en-GB" sz="2800" b="1" dirty="0">
                <a:solidFill>
                  <a:schemeClr val="tx1"/>
                </a:solidFill>
              </a:rPr>
              <a:t>: </a:t>
            </a:r>
            <a:r>
              <a:rPr sz="2800" dirty="0">
                <a:solidFill>
                  <a:schemeClr val="tx1"/>
                </a:solidFill>
              </a:rPr>
              <a:t>Listen objectively and avoid making premature judgments.</a:t>
            </a:r>
          </a:p>
        </p:txBody>
      </p:sp>
      <p:sp>
        <p:nvSpPr>
          <p:cNvPr id="776" name="Google Shape;776;p64" descr="{{header.slide_title}}" title="Text placeholder"/>
          <p:cNvSpPr>
            <a:spLocks noGrp="1"/>
          </p:cNvSpPr>
          <p:nvPr>
            <p:ph type="ctrTitle"/>
          </p:nvPr>
        </p:nvSpPr>
        <p:spPr>
          <a:xfrm>
            <a:off x="436800" y="800633"/>
            <a:ext cx="11310400" cy="505653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dirty="0"/>
              <a:t>The L.I.S.T.E.N. Model (2) – Think, Evaluate, Neutralise</a:t>
            </a:r>
            <a:endParaRPr sz="3600" dirty="0"/>
          </a:p>
        </p:txBody>
      </p:sp>
      <p:sp>
        <p:nvSpPr>
          <p:cNvPr id="777" name="Google Shape;777;p64" descr="slidesai-id=&quot;g35475bf3ade_0_525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78" name="Rectangle 777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2E2910-8E99-1E2B-73C4-54725E95F023}"/>
              </a:ext>
            </a:extLst>
          </p:cNvPr>
          <p:cNvSpPr txBox="1"/>
          <p:nvPr/>
        </p:nvSpPr>
        <p:spPr>
          <a:xfrm>
            <a:off x="10002230" y="6397228"/>
            <a:ext cx="196639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0" dirty="0"/>
              <a:t>(Yate, 2021)</a:t>
            </a:r>
          </a:p>
        </p:txBody>
      </p:sp>
    </p:spTree>
    <p:extLst>
      <p:ext uri="{BB962C8B-B14F-4D97-AF65-F5344CB8AC3E}">
        <p14:creationId xmlns:p14="http://schemas.microsoft.com/office/powerpoint/2010/main" val="1175862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Google Shape;1280;p66" descr="{{main.slide_title}}" title="Text placeholder"/>
          <p:cNvSpPr>
            <a:spLocks noGrp="1"/>
          </p:cNvSpPr>
          <p:nvPr>
            <p:ph type="title"/>
          </p:nvPr>
        </p:nvSpPr>
        <p:spPr>
          <a:xfrm>
            <a:off x="895600" y="484200"/>
            <a:ext cx="108400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/>
              <a:t>Structuring Strong Interview Answers</a:t>
            </a:r>
            <a:endParaRPr sz="3600" dirty="0"/>
          </a:p>
        </p:txBody>
      </p:sp>
      <p:sp>
        <p:nvSpPr>
          <p:cNvPr id="1281" name="Google Shape;1281;p66" descr="{{main.paragraph_content}}" title="Text placeholder"/>
          <p:cNvSpPr>
            <a:spLocks noGrp="1"/>
          </p:cNvSpPr>
          <p:nvPr>
            <p:ph type="body" idx="13"/>
          </p:nvPr>
        </p:nvSpPr>
        <p:spPr>
          <a:xfrm>
            <a:off x="895600" y="1346681"/>
            <a:ext cx="10840000" cy="47472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/>
            <a:r>
              <a:rPr lang="en-GB"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Using a clear structure helps you deliver concise, relevant, and impactful interview answers. </a:t>
            </a:r>
          </a:p>
          <a:p>
            <a:pPr marL="0" lvl="0" indent="0" algn="just"/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/>
            <a:r>
              <a:rPr lang="en-GB"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Well-structured responses make it easier for interviewers to understand your experience and assess your suitability for the role.</a:t>
            </a:r>
          </a:p>
          <a:p>
            <a:pPr marL="0" lvl="0" indent="0" algn="just"/>
            <a:endParaRPr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Structured answers help you to:</a:t>
            </a:r>
            <a:endParaRPr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Stay focused and </a:t>
            </a:r>
            <a:r>
              <a:rPr sz="2400" dirty="0" err="1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organised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Provide clear examples and evidence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Demonstrate skills and competencies effectively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Help interviewers assess your performance and potential</a:t>
            </a:r>
          </a:p>
        </p:txBody>
      </p:sp>
      <p:sp>
        <p:nvSpPr>
          <p:cNvPr id="1282" name="Google Shape;1282;p66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CBF076-FBFF-1A0C-E2F1-41A07610E25E}"/>
              </a:ext>
            </a:extLst>
          </p:cNvPr>
          <p:cNvSpPr txBox="1"/>
          <p:nvPr/>
        </p:nvSpPr>
        <p:spPr>
          <a:xfrm>
            <a:off x="10374085" y="6358400"/>
            <a:ext cx="1817915" cy="4350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200" i="0" dirty="0"/>
              <a:t>(Yate, 2021)</a:t>
            </a:r>
          </a:p>
        </p:txBody>
      </p:sp>
    </p:spTree>
    <p:extLst>
      <p:ext uri="{BB962C8B-B14F-4D97-AF65-F5344CB8AC3E}">
        <p14:creationId xmlns:p14="http://schemas.microsoft.com/office/powerpoint/2010/main" val="139762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EE04D3-071C-8E58-3F02-454F00A42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09845-4E6F-68A8-E0FC-0423563A9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99" y="349112"/>
            <a:ext cx="10044023" cy="877729"/>
          </a:xfrm>
        </p:spPr>
        <p:txBody>
          <a:bodyPr anchor="ctr">
            <a:normAutofit fontScale="90000"/>
          </a:bodyPr>
          <a:lstStyle/>
          <a:p>
            <a:r>
              <a:rPr lang="en-GB" sz="6000" b="1" dirty="0">
                <a:solidFill>
                  <a:srgbClr val="FFFFFF"/>
                </a:solidFill>
              </a:rPr>
              <a:t>Two Useful Frameworks</a:t>
            </a:r>
            <a:br>
              <a:rPr lang="en-GB" sz="2800" b="1" dirty="0">
                <a:solidFill>
                  <a:srgbClr val="FFFFFF"/>
                </a:solidFill>
              </a:rPr>
            </a:br>
            <a:endParaRPr lang="en-GB" sz="28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D6086E-FF75-A050-CFFC-8519F941EE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114255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465924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p74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80000" y="802733"/>
            <a:ext cx="10866024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dirty="0"/>
              <a:t>Understanding the SHER Framework for Structured Interview Answers</a:t>
            </a:r>
            <a:endParaRPr sz="3200" dirty="0"/>
          </a:p>
        </p:txBody>
      </p:sp>
      <p:sp>
        <p:nvSpPr>
          <p:cNvPr id="961" name="Google Shape;961;p7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3382327"/>
            <a:ext cx="8551984" cy="2967673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200" b="1" dirty="0">
                <a:solidFill>
                  <a:schemeClr val="tx1"/>
                </a:solidFill>
              </a:rPr>
              <a:t>S – Situation</a:t>
            </a:r>
            <a:r>
              <a:rPr lang="en-GB" sz="2200" b="1" dirty="0">
                <a:solidFill>
                  <a:schemeClr val="tx1"/>
                </a:solidFill>
              </a:rPr>
              <a:t>: </a:t>
            </a:r>
            <a:r>
              <a:rPr sz="2200" dirty="0">
                <a:solidFill>
                  <a:schemeClr val="tx1"/>
                </a:solidFill>
              </a:rPr>
              <a:t>Briefly describe the context or scenario.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200" b="1" dirty="0">
                <a:solidFill>
                  <a:schemeClr val="tx1"/>
                </a:solidFill>
              </a:rPr>
              <a:t>H – Hurdles</a:t>
            </a:r>
            <a:r>
              <a:rPr lang="en-GB" sz="2200" b="1" dirty="0">
                <a:solidFill>
                  <a:schemeClr val="tx1"/>
                </a:solidFill>
              </a:rPr>
              <a:t>: </a:t>
            </a:r>
            <a:r>
              <a:rPr sz="2200" dirty="0">
                <a:solidFill>
                  <a:schemeClr val="tx1"/>
                </a:solidFill>
              </a:rPr>
              <a:t>Explain the challenge, obstacle, or difficulty you encountered.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200" b="1" dirty="0">
                <a:solidFill>
                  <a:schemeClr val="tx1"/>
                </a:solidFill>
              </a:rPr>
              <a:t>E – Endgame</a:t>
            </a:r>
            <a:r>
              <a:rPr lang="en-GB" sz="2200" b="1" dirty="0">
                <a:solidFill>
                  <a:schemeClr val="tx1"/>
                </a:solidFill>
              </a:rPr>
              <a:t>: </a:t>
            </a:r>
            <a:r>
              <a:rPr sz="2200" dirty="0">
                <a:solidFill>
                  <a:schemeClr val="tx1"/>
                </a:solidFill>
              </a:rPr>
              <a:t>Describe the actions you took and the outcome achieved.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200" b="1" dirty="0">
                <a:solidFill>
                  <a:schemeClr val="tx1"/>
                </a:solidFill>
              </a:rPr>
              <a:t>R – Reflection</a:t>
            </a:r>
            <a:r>
              <a:rPr lang="en-GB" sz="2200" b="1" dirty="0">
                <a:solidFill>
                  <a:schemeClr val="tx1"/>
                </a:solidFill>
              </a:rPr>
              <a:t>: </a:t>
            </a:r>
            <a:r>
              <a:rPr sz="2200" dirty="0">
                <a:solidFill>
                  <a:schemeClr val="tx1"/>
                </a:solidFill>
              </a:rPr>
              <a:t>Highlight what you learned and how the experience helped you develop.</a:t>
            </a:r>
          </a:p>
        </p:txBody>
      </p:sp>
      <p:sp>
        <p:nvSpPr>
          <p:cNvPr id="962" name="Google Shape;962;p74" descr="slidesai-id=&quot;g373bf19db58_0_29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963" name="Rectangle 962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0A5AEA-3226-667C-2F1A-AAB4C6067135}"/>
              </a:ext>
            </a:extLst>
          </p:cNvPr>
          <p:cNvSpPr txBox="1"/>
          <p:nvPr/>
        </p:nvSpPr>
        <p:spPr>
          <a:xfrm>
            <a:off x="317241" y="1940767"/>
            <a:ext cx="1158862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200" dirty="0"/>
              <a:t>The </a:t>
            </a:r>
            <a:r>
              <a:rPr lang="en-GB" sz="2200" b="1" dirty="0"/>
              <a:t>SHER</a:t>
            </a:r>
            <a:r>
              <a:rPr lang="en-GB" sz="2200" dirty="0"/>
              <a:t> framework helps you structure interview answers by explaining a situation, the challenge you faced, the actions you took, and what you learned from the experience.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497324-F66F-15A0-0444-DADBD05C6ADF}"/>
              </a:ext>
            </a:extLst>
          </p:cNvPr>
          <p:cNvSpPr txBox="1"/>
          <p:nvPr/>
        </p:nvSpPr>
        <p:spPr>
          <a:xfrm>
            <a:off x="7799615" y="6375594"/>
            <a:ext cx="18451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/>
              <a:t>(Moon,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p74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79999" y="802733"/>
            <a:ext cx="11327687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/>
              <a:t>Understanding the STAR Interview Framework</a:t>
            </a:r>
            <a:endParaRPr sz="3600" dirty="0"/>
          </a:p>
        </p:txBody>
      </p:sp>
      <p:sp>
        <p:nvSpPr>
          <p:cNvPr id="961" name="Google Shape;961;p7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479999" y="3010247"/>
            <a:ext cx="9048000" cy="3756313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42900" lvl="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</a:rPr>
              <a:t>S – Situation: </a:t>
            </a:r>
            <a:r>
              <a:rPr lang="en-GB" sz="2200" dirty="0">
                <a:solidFill>
                  <a:schemeClr val="tx1"/>
                </a:solidFill>
              </a:rPr>
              <a:t>Briefly explain the background or context.</a:t>
            </a:r>
          </a:p>
          <a:p>
            <a:pPr marL="342900" lvl="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endParaRPr lang="en-GB" sz="2200" b="1" dirty="0">
              <a:solidFill>
                <a:schemeClr val="tx1"/>
              </a:solidFill>
            </a:endParaRPr>
          </a:p>
          <a:p>
            <a:pPr marL="342900" lvl="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</a:rPr>
              <a:t>T – Task: </a:t>
            </a:r>
            <a:r>
              <a:rPr lang="en-GB" sz="2200" dirty="0">
                <a:solidFill>
                  <a:schemeClr val="tx1"/>
                </a:solidFill>
              </a:rPr>
              <a:t>Describe your responsibility or objective.</a:t>
            </a:r>
          </a:p>
          <a:p>
            <a:pPr marL="342900" lvl="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endParaRPr lang="en-GB" sz="2200" b="1" dirty="0">
              <a:solidFill>
                <a:schemeClr val="tx1"/>
              </a:solidFill>
            </a:endParaRPr>
          </a:p>
          <a:p>
            <a:pPr marL="342900" lvl="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</a:rPr>
              <a:t>A – Action: </a:t>
            </a:r>
            <a:r>
              <a:rPr lang="en-GB" sz="2200" dirty="0">
                <a:solidFill>
                  <a:schemeClr val="tx1"/>
                </a:solidFill>
              </a:rPr>
              <a:t>Outline the specific steps you took to address the situation.</a:t>
            </a:r>
          </a:p>
          <a:p>
            <a:pPr marL="342900" lvl="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endParaRPr lang="en-GB" sz="2200" b="1" dirty="0">
              <a:solidFill>
                <a:schemeClr val="tx1"/>
              </a:solidFill>
            </a:endParaRPr>
          </a:p>
          <a:p>
            <a:pPr marL="342900" lvl="0" indent="-3429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</a:rPr>
              <a:t>R – Result: </a:t>
            </a:r>
            <a:r>
              <a:rPr lang="en-GB" sz="2200" dirty="0">
                <a:solidFill>
                  <a:schemeClr val="tx1"/>
                </a:solidFill>
              </a:rPr>
              <a:t>Highlight the outcome and the impact of your actions.</a:t>
            </a:r>
            <a:br>
              <a:rPr lang="en-US" sz="2200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962" name="Google Shape;962;p74" descr="slidesai-id=&quot;g373bf19db58_0_29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963" name="Rectangle 962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23D23A-EDC2-A960-721F-F7CE4608E8B7}"/>
              </a:ext>
            </a:extLst>
          </p:cNvPr>
          <p:cNvSpPr txBox="1"/>
          <p:nvPr/>
        </p:nvSpPr>
        <p:spPr>
          <a:xfrm>
            <a:off x="384314" y="1532333"/>
            <a:ext cx="1132768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/>
              <a:t>The </a:t>
            </a:r>
            <a:r>
              <a:rPr lang="en-GB" sz="2200" b="1" dirty="0"/>
              <a:t>STAR</a:t>
            </a:r>
            <a:r>
              <a:rPr lang="en-GB" sz="2200" dirty="0"/>
              <a:t> framework is a widely used method for structuring interview answers. It helps candidates provide clear, evidence-based examples that demonstrate their skills, experience, and achievements.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028DB7-C6E1-AB97-0B5D-9A53E5F73376}"/>
              </a:ext>
            </a:extLst>
          </p:cNvPr>
          <p:cNvSpPr txBox="1"/>
          <p:nvPr/>
        </p:nvSpPr>
        <p:spPr>
          <a:xfrm>
            <a:off x="7957457" y="6457890"/>
            <a:ext cx="173082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/>
              <a:t>(Yate, 2021)</a:t>
            </a:r>
          </a:p>
        </p:txBody>
      </p:sp>
    </p:spTree>
    <p:extLst>
      <p:ext uri="{BB962C8B-B14F-4D97-AF65-F5344CB8AC3E}">
        <p14:creationId xmlns:p14="http://schemas.microsoft.com/office/powerpoint/2010/main" val="287714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Google Shape;707;p59" descr="{{main.slide_content}}" title="Text placeholder"/>
          <p:cNvSpPr>
            <a:spLocks noGrp="1"/>
          </p:cNvSpPr>
          <p:nvPr>
            <p:ph type="body" idx="13"/>
          </p:nvPr>
        </p:nvSpPr>
        <p:spPr>
          <a:xfrm>
            <a:off x="348667" y="1477504"/>
            <a:ext cx="7147200" cy="51302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buNone/>
            </a:pPr>
            <a:r>
              <a:rPr lang="en-GB" sz="20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Situation: </a:t>
            </a:r>
            <a:r>
              <a:rPr lang="en-GB" sz="20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“During a university group project, our team faced a challenging deadline to complete an assignment.”</a:t>
            </a:r>
          </a:p>
          <a:p>
            <a:pPr marL="0" lvl="0" indent="0" algn="just" rtl="0">
              <a:spcBef>
                <a:spcPts val="0"/>
              </a:spcBef>
              <a:buNone/>
            </a:pPr>
            <a:endParaRPr lang="en-GB" sz="2000" b="1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0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Task: </a:t>
            </a:r>
            <a:r>
              <a:rPr lang="en-GB" sz="20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“I was responsible for coordinating communication and ensuring everyone stayed on track”.</a:t>
            </a:r>
          </a:p>
          <a:p>
            <a:pPr marL="0" lvl="0" indent="0" algn="just" rtl="0">
              <a:spcBef>
                <a:spcPts val="0"/>
              </a:spcBef>
              <a:buNone/>
            </a:pPr>
            <a:endParaRPr lang="en-GB" sz="2000" b="1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0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Action: </a:t>
            </a:r>
            <a:r>
              <a:rPr lang="en-GB" sz="20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“I developed a project plan, allocated tasks, and organised regular team meetings to monitor progress and address any issues.”</a:t>
            </a:r>
          </a:p>
          <a:p>
            <a:pPr marL="0" lvl="0" indent="0" algn="just" rtl="0">
              <a:spcBef>
                <a:spcPts val="0"/>
              </a:spcBef>
              <a:buNone/>
            </a:pPr>
            <a:endParaRPr lang="en-GB" sz="2000" b="1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0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Result: </a:t>
            </a:r>
            <a:r>
              <a:rPr lang="en-GB" sz="20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“The project was completed on time, met all requirements, and received a high grade.”</a:t>
            </a:r>
            <a:endParaRPr sz="20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708" name="Google Shape;708;p59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09" name="Rectangle 708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140979-583D-F581-55F3-53D74FF1C4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"Tell me about a time you worked effectively in a team.“</a:t>
            </a:r>
          </a:p>
        </p:txBody>
      </p:sp>
    </p:spTree>
    <p:extLst>
      <p:ext uri="{BB962C8B-B14F-4D97-AF65-F5344CB8AC3E}">
        <p14:creationId xmlns:p14="http://schemas.microsoft.com/office/powerpoint/2010/main" val="143910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64BA9-C0BB-B5B2-06C1-EFB280F14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835" y="417444"/>
            <a:ext cx="5334197" cy="137160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Activity – Build a STAR Response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71CAF-AD77-55AC-AE47-1656F4447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835" y="2206487"/>
            <a:ext cx="5923721" cy="465151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600" b="1" dirty="0"/>
              <a:t>In Pairs</a:t>
            </a:r>
          </a:p>
          <a:p>
            <a:pPr marL="0" indent="0">
              <a:buNone/>
            </a:pPr>
            <a:r>
              <a:rPr lang="en-GB" sz="2600" dirty="0"/>
              <a:t>Choose one question:</a:t>
            </a:r>
          </a:p>
          <a:p>
            <a:pPr marL="171450" indent="-171450"/>
            <a:r>
              <a:rPr lang="en-GB" sz="2600" dirty="0"/>
              <a:t>Tell me about a time you solved a problem. </a:t>
            </a:r>
          </a:p>
          <a:p>
            <a:pPr marL="171450" indent="-171450"/>
            <a:r>
              <a:rPr lang="en-GB" sz="2600" dirty="0"/>
              <a:t>Describe a conflict you resolved. </a:t>
            </a:r>
          </a:p>
          <a:p>
            <a:pPr marL="171450" indent="-171450"/>
            <a:r>
              <a:rPr lang="en-GB" sz="2600" dirty="0"/>
              <a:t>Tell me about a time you showed initiative. </a:t>
            </a:r>
          </a:p>
          <a:p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Task</a:t>
            </a:r>
          </a:p>
          <a:p>
            <a:pPr algn="just"/>
            <a:r>
              <a:rPr lang="en-GB" sz="2600" dirty="0"/>
              <a:t>Work together to create a STAR response.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 descr="Hand placing stars">
            <a:extLst>
              <a:ext uri="{FF2B5EF4-FFF2-40B4-BE49-F238E27FC236}">
                <a16:creationId xmlns:a16="http://schemas.microsoft.com/office/drawing/2014/main" id="{D3161E2A-B971-6D8E-D8E2-E61F1384DE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670" r="11494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4241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p59" descr="{{main.slide_title}}" title="Text placeholder"/>
          <p:cNvSpPr>
            <a:spLocks noGrp="1"/>
          </p:cNvSpPr>
          <p:nvPr>
            <p:ph type="ctrTitle"/>
          </p:nvPr>
        </p:nvSpPr>
        <p:spPr>
          <a:xfrm>
            <a:off x="480000" y="497284"/>
            <a:ext cx="71472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Practise Behavioural &amp; Competency-Based Interview Questions</a:t>
            </a:r>
          </a:p>
        </p:txBody>
      </p:sp>
      <p:sp>
        <p:nvSpPr>
          <p:cNvPr id="707" name="Google Shape;707;p59" descr="{{main.slide_content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1632728"/>
            <a:ext cx="7147200" cy="4700472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The following questions are commonly used in behavioural and competency-based interviews to assess key workplace skills and experiences.</a:t>
            </a:r>
          </a:p>
          <a:p>
            <a:pPr marL="0" lvl="0" indent="0" algn="just" rtl="0">
              <a:spcBef>
                <a:spcPts val="0"/>
              </a:spcBef>
              <a:buNone/>
            </a:pPr>
            <a:endParaRPr lang="en-GB" sz="2200" b="1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Teamwork:</a:t>
            </a:r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"Describe a time when you worked successfully as part of a team.“</a:t>
            </a:r>
          </a:p>
          <a:p>
            <a:pPr marL="0" lvl="0" indent="0" algn="just" rtl="0">
              <a:spcBef>
                <a:spcPts val="0"/>
              </a:spcBef>
              <a:buNone/>
            </a:pPr>
            <a:endParaRPr lang="en-GB" sz="2200" b="1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Leadership:</a:t>
            </a:r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"Tell me about a time when you influenced or motivated others to achieve a goal.“</a:t>
            </a:r>
            <a:endParaRPr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708" name="Google Shape;708;p59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09" name="Rectangle 708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C5AFDB-A6D7-E6FC-533A-1B058FC09E4B}"/>
              </a:ext>
            </a:extLst>
          </p:cNvPr>
          <p:cNvSpPr txBox="1"/>
          <p:nvPr/>
        </p:nvSpPr>
        <p:spPr>
          <a:xfrm>
            <a:off x="5892889" y="6457890"/>
            <a:ext cx="17343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(Yate, 2021)</a:t>
            </a:r>
          </a:p>
        </p:txBody>
      </p:sp>
    </p:spTree>
    <p:extLst>
      <p:ext uri="{BB962C8B-B14F-4D97-AF65-F5344CB8AC3E}">
        <p14:creationId xmlns:p14="http://schemas.microsoft.com/office/powerpoint/2010/main" val="246445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p59" descr="{{main.slide_title}}" title="Text placeholder"/>
          <p:cNvSpPr>
            <a:spLocks noGrp="1"/>
          </p:cNvSpPr>
          <p:nvPr>
            <p:ph type="ctrTitle"/>
          </p:nvPr>
        </p:nvSpPr>
        <p:spPr>
          <a:xfrm>
            <a:off x="480000" y="497284"/>
            <a:ext cx="71472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Practise Interview Questions to Prepare Strong Responses</a:t>
            </a:r>
          </a:p>
        </p:txBody>
      </p:sp>
      <p:sp>
        <p:nvSpPr>
          <p:cNvPr id="707" name="Google Shape;707;p59" descr="{{main.slide_content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1639917"/>
            <a:ext cx="7147200" cy="4829282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Conflict Management: </a:t>
            </a: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"Describe a disagreement you experienced in the workplace and how you resolved it."
</a:t>
            </a: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Prioritisation: </a:t>
            </a: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"Tell me about a time when you had to manage multiple tasks or competing deadlines."
</a:t>
            </a:r>
            <a:r>
              <a:rPr lang="en-GB"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Initiative: </a:t>
            </a: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-GB"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"Describe a situation where you took the initiative or went beyond what was expected of you."</a:t>
            </a:r>
            <a:endParaRPr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708" name="Google Shape;708;p59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09" name="Rectangle 708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4B0647-918F-9D00-0734-FF054A352D70}"/>
              </a:ext>
            </a:extLst>
          </p:cNvPr>
          <p:cNvSpPr txBox="1"/>
          <p:nvPr/>
        </p:nvSpPr>
        <p:spPr>
          <a:xfrm>
            <a:off x="5892889" y="6457890"/>
            <a:ext cx="17343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(Yate, 2021)</a:t>
            </a:r>
          </a:p>
        </p:txBody>
      </p:sp>
    </p:spTree>
    <p:extLst>
      <p:ext uri="{BB962C8B-B14F-4D97-AF65-F5344CB8AC3E}">
        <p14:creationId xmlns:p14="http://schemas.microsoft.com/office/powerpoint/2010/main" val="25404532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85230-E938-B6B9-32D6-1A4A870C6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249" y="345229"/>
            <a:ext cx="5195399" cy="1454051"/>
          </a:xfrm>
        </p:spPr>
        <p:txBody>
          <a:bodyPr>
            <a:normAutofit/>
          </a:bodyPr>
          <a:lstStyle/>
          <a:p>
            <a:r>
              <a:rPr lang="en-GB" b="1" dirty="0"/>
              <a:t>Mock Interview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72A8F-5B4C-FB5F-51E4-484CE2B15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249" y="1971894"/>
            <a:ext cx="5332396" cy="471349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Poppins" panose="00000500000000000000" pitchFamily="2" charset="0"/>
                <a:cs typeface="Poppins" panose="00000500000000000000" pitchFamily="2" charset="0"/>
              </a:rPr>
              <a:t>Instructions</a:t>
            </a:r>
          </a:p>
          <a:p>
            <a:pPr>
              <a:buFont typeface="+mj-lt"/>
              <a:buAutoNum type="arabicPeriod"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Work in pairs </a:t>
            </a:r>
          </a:p>
          <a:p>
            <a:pPr>
              <a:buFont typeface="+mj-lt"/>
              <a:buAutoNum type="arabicPeriod"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One person acts as interviewer </a:t>
            </a:r>
          </a:p>
          <a:p>
            <a:pPr>
              <a:buFont typeface="+mj-lt"/>
              <a:buAutoNum type="arabicPeriod"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One person acts as candidate </a:t>
            </a:r>
          </a:p>
          <a:p>
            <a:pPr>
              <a:buFont typeface="+mj-lt"/>
              <a:buAutoNum type="arabicPeriod"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Use STAR or SHER </a:t>
            </a:r>
          </a:p>
          <a:p>
            <a:pPr>
              <a:buFont typeface="+mj-lt"/>
              <a:buAutoNum type="arabicPeriod"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Provide constructive feedback </a:t>
            </a:r>
          </a:p>
          <a:p>
            <a:endParaRPr lang="en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GB" sz="2400" b="1" dirty="0">
                <a:latin typeface="Poppins" panose="00000500000000000000" pitchFamily="2" charset="0"/>
                <a:cs typeface="Poppins" panose="00000500000000000000" pitchFamily="2" charset="0"/>
              </a:rPr>
              <a:t>Reflection Questions</a:t>
            </a:r>
          </a:p>
          <a:p>
            <a:pPr marL="171450" indent="-171450"/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What worked well? </a:t>
            </a:r>
          </a:p>
          <a:p>
            <a:pPr marL="171450" indent="-171450"/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What could be improved?</a:t>
            </a:r>
          </a:p>
          <a:p>
            <a:pPr marL="0" indent="0">
              <a:buNone/>
            </a:pPr>
            <a:endParaRPr lang="en-GB" sz="17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7BC55D1B-16F9-130D-D00B-0F8D42C2DC9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11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p57" descr="{{main.slide_title}}" title="Text placeholder"/>
          <p:cNvSpPr>
            <a:spLocks noGrp="1"/>
          </p:cNvSpPr>
          <p:nvPr>
            <p:ph type="ctrTitle"/>
          </p:nvPr>
        </p:nvSpPr>
        <p:spPr>
          <a:xfrm>
            <a:off x="410739" y="272140"/>
            <a:ext cx="93412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dirty="0"/>
              <a:t>The Impact of Professional Appearance</a:t>
            </a:r>
          </a:p>
        </p:txBody>
      </p:sp>
      <p:sp>
        <p:nvSpPr>
          <p:cNvPr id="693" name="Google Shape;693;p57" descr="{{main.paragraph_content}}" title="Text placeholder"/>
          <p:cNvSpPr>
            <a:spLocks noGrp="1"/>
          </p:cNvSpPr>
          <p:nvPr>
            <p:ph type="body" idx="13"/>
          </p:nvPr>
        </p:nvSpPr>
        <p:spPr>
          <a:xfrm>
            <a:off x="410739" y="2123233"/>
            <a:ext cx="11370522" cy="4534712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buNone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 professional appearance can create a positive first impression and influence how you are perceived by employers.</a:t>
            </a:r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endParaRPr lang="en-GB"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just" rtl="0">
              <a:spcBef>
                <a:spcPts val="0"/>
              </a:spcBef>
              <a:buNone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It can demonstrate your readiness for the role and your understanding of workplace expectations.</a:t>
            </a:r>
          </a:p>
          <a:p>
            <a:pPr marL="0" lvl="0" indent="0" algn="l" rtl="0">
              <a:spcBef>
                <a:spcPts val="0"/>
              </a:spcBef>
              <a:buNone/>
            </a:pPr>
            <a:endParaRPr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2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What does professional appearance reflect?</a:t>
            </a:r>
            <a:endParaRPr sz="22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Credibility and trustworthiness</a:t>
            </a: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Confidence and self-awareness</a:t>
            </a: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Professionalism</a:t>
            </a: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2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Attention to detail</a:t>
            </a:r>
          </a:p>
        </p:txBody>
      </p:sp>
      <p:sp>
        <p:nvSpPr>
          <p:cNvPr id="694" name="Google Shape;694;p57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nir Next LT Pro" panose="020B0504020202020204" pitchFamily="34" charset="0"/>
              <a:ea typeface="Aptos"/>
              <a:cs typeface="Aptos"/>
              <a:sym typeface="Aptos"/>
            </a:endParaRPr>
          </a:p>
        </p:txBody>
      </p:sp>
      <p:sp>
        <p:nvSpPr>
          <p:cNvPr id="695" name="Rectangle 694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85952B-746D-2D6B-A03B-27F5D704C239}"/>
              </a:ext>
            </a:extLst>
          </p:cNvPr>
          <p:cNvSpPr txBox="1"/>
          <p:nvPr/>
        </p:nvSpPr>
        <p:spPr>
          <a:xfrm>
            <a:off x="8931947" y="6457890"/>
            <a:ext cx="326005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(Pool and Sewell, 2007)</a:t>
            </a:r>
            <a:endParaRPr lang="en-GB" sz="20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503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E73FF-366A-68A6-19BC-6D4AF8DAB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35" y="323227"/>
            <a:ext cx="10515600" cy="1009652"/>
          </a:xfrm>
        </p:spPr>
        <p:txBody>
          <a:bodyPr/>
          <a:lstStyle/>
          <a:p>
            <a:r>
              <a:rPr lang="en-GB" b="1" dirty="0"/>
              <a:t>Choosing colours for interviews?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F70A3-3269-D4EA-3CCC-30C02E5B32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135" y="1332878"/>
            <a:ext cx="10929730" cy="2096121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</a:rPr>
              <a:t>The colours you wear can influence first impressions and contribute to a professional appearance. </a:t>
            </a:r>
          </a:p>
          <a:p>
            <a:pPr marL="0" indent="0" algn="just">
              <a:buNone/>
            </a:pP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just">
              <a:buNone/>
            </a:pP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</a:rPr>
              <a:t>While colour alone will not determine interview success, appropriate colour choices can help communicate confidence, professionalism, and attention to detail.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107A5BA-6592-9285-A2A0-08822A74CF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716344"/>
              </p:ext>
            </p:extLst>
          </p:nvPr>
        </p:nvGraphicFramePr>
        <p:xfrm>
          <a:off x="838200" y="3654154"/>
          <a:ext cx="10515600" cy="26079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96030072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832039094"/>
                    </a:ext>
                  </a:extLst>
                </a:gridCol>
              </a:tblGrid>
              <a:tr h="5350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Colour</a:t>
                      </a:r>
                      <a:endParaRPr lang="en-GB" sz="28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Impression</a:t>
                      </a:r>
                      <a:endParaRPr lang="en-GB" sz="28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5298547"/>
                  </a:ext>
                </a:extLst>
              </a:tr>
              <a:tr h="535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Navy Blue</a:t>
                      </a:r>
                      <a:endParaRPr lang="en-GB" sz="28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Trustworthy, dependable</a:t>
                      </a:r>
                      <a:endParaRPr lang="en-GB" sz="28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81827906"/>
                  </a:ext>
                </a:extLst>
              </a:tr>
              <a:tr h="535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Black</a:t>
                      </a:r>
                      <a:endParaRPr lang="en-GB" sz="28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Authority, sophistication</a:t>
                      </a:r>
                      <a:endParaRPr lang="en-GB" sz="28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82622615"/>
                  </a:ext>
                </a:extLst>
              </a:tr>
              <a:tr h="152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Grey</a:t>
                      </a:r>
                      <a:endParaRPr lang="en-GB" sz="2800" kern="10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Professional, balanced</a:t>
                      </a:r>
                      <a:endParaRPr lang="en-GB" sz="28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75458110"/>
                  </a:ext>
                </a:extLst>
              </a:tr>
              <a:tr h="535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White </a:t>
                      </a:r>
                      <a:endParaRPr lang="en-GB" sz="28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Clean, organised</a:t>
                      </a:r>
                      <a:endParaRPr lang="en-GB" sz="2800" kern="100" dirty="0">
                        <a:effectLst/>
                        <a:latin typeface="Poppins" panose="00000500000000000000" pitchFamily="2" charset="0"/>
                        <a:ea typeface="DengXian" panose="02010600030101010101" pitchFamily="2" charset="-122"/>
                        <a:cs typeface="Poppins" panose="00000500000000000000" pitchFamily="2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25729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AB56762-D529-4AEB-A742-8DE3E68DD0F1}"/>
              </a:ext>
            </a:extLst>
          </p:cNvPr>
          <p:cNvSpPr txBox="1"/>
          <p:nvPr/>
        </p:nvSpPr>
        <p:spPr>
          <a:xfrm>
            <a:off x="6683829" y="6487255"/>
            <a:ext cx="5508171" cy="409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(Johnson, Schofield and </a:t>
            </a:r>
            <a:r>
              <a:rPr lang="en-GB" sz="2000" i="0" dirty="0" err="1">
                <a:latin typeface="Poppins" panose="00000500000000000000" pitchFamily="2" charset="0"/>
                <a:cs typeface="Poppins" panose="00000500000000000000" pitchFamily="2" charset="0"/>
              </a:rPr>
              <a:t>Yurchisin</a:t>
            </a: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, 2002)</a:t>
            </a:r>
          </a:p>
        </p:txBody>
      </p:sp>
    </p:spTree>
    <p:extLst>
      <p:ext uri="{BB962C8B-B14F-4D97-AF65-F5344CB8AC3E}">
        <p14:creationId xmlns:p14="http://schemas.microsoft.com/office/powerpoint/2010/main" val="248232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p59" descr="{{main.slide_title}}" title="Text placeholder"/>
          <p:cNvSpPr>
            <a:spLocks noGrp="1"/>
          </p:cNvSpPr>
          <p:nvPr>
            <p:ph type="ctrTitle"/>
          </p:nvPr>
        </p:nvSpPr>
        <p:spPr>
          <a:xfrm>
            <a:off x="480000" y="334853"/>
            <a:ext cx="7147200" cy="99699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/>
              <a:t>Why Asking Questions Matters in Interviews</a:t>
            </a:r>
          </a:p>
        </p:txBody>
      </p:sp>
      <p:sp>
        <p:nvSpPr>
          <p:cNvPr id="707" name="Google Shape;707;p59" descr="{{main.slide_content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1639917"/>
            <a:ext cx="7147200" cy="488323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buNone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Asking thoughtful questions at the end of an interview demonstrates that you are engaged, prepared, and genuinely interested in the role and </a:t>
            </a:r>
            <a:r>
              <a:rPr sz="2400" dirty="0" err="1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organisation</a:t>
            </a: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  <a:p>
            <a:pPr marL="0" lvl="0" indent="0" algn="l" rtl="0">
              <a:spcBef>
                <a:spcPts val="0"/>
              </a:spcBef>
              <a:buNone/>
            </a:pPr>
            <a:endParaRPr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lvl="0" indent="0" algn="l" rtl="0">
              <a:spcBef>
                <a:spcPts val="0"/>
              </a:spcBef>
              <a:buNone/>
            </a:pPr>
            <a:r>
              <a:rPr sz="24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What does it show?</a:t>
            </a:r>
          </a:p>
          <a:p>
            <a:pPr marL="0" lvl="0" indent="0" algn="l" rtl="0">
              <a:spcBef>
                <a:spcPts val="0"/>
              </a:spcBef>
              <a:buNone/>
            </a:pPr>
            <a:endParaRPr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Interest in the position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Preparation and research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Curiosity and a willingness to learn</a:t>
            </a:r>
            <a:endParaRPr lang="en-GB"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l" rtl="0">
              <a:spcBef>
                <a:spcPts val="0"/>
              </a:spcBef>
              <a:buClrTx/>
              <a:buChar char="•"/>
            </a:pPr>
            <a:r>
              <a:rPr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Professionalism and engagement</a:t>
            </a:r>
          </a:p>
        </p:txBody>
      </p:sp>
      <p:sp>
        <p:nvSpPr>
          <p:cNvPr id="708" name="Google Shape;708;p59" descr="slidesai-id=&quot;p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09" name="Rectangle 708" descr="slidesai-slide-id=25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134448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6" name="Google Shape;1296;p110" descr="{{main.statement}}" title="Text placeholder"/>
          <p:cNvSpPr txBox="1"/>
          <p:nvPr/>
        </p:nvSpPr>
        <p:spPr>
          <a:xfrm>
            <a:off x="896200" y="2210314"/>
            <a:ext cx="10399600" cy="24373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en-GB" sz="6600" b="1" dirty="0">
                <a:solidFill>
                  <a:srgbClr val="FFFFFF"/>
                </a:solidFill>
                <a:latin typeface="Poppins" panose="00000500000000000000" pitchFamily="2" charset="0"/>
                <a:ea typeface="+mn-lt"/>
                <a:cs typeface="Poppins" panose="00000500000000000000" pitchFamily="2" charset="0"/>
                <a:sym typeface="+mn-lt"/>
              </a:rPr>
              <a:t>Are there any questions to avoid?</a:t>
            </a:r>
            <a:endParaRPr sz="6000" b="1" dirty="0">
              <a:solidFill>
                <a:srgbClr val="FFFFFF"/>
              </a:solidFill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</p:txBody>
      </p:sp>
      <p:sp>
        <p:nvSpPr>
          <p:cNvPr id="1297" name="Google Shape;1297;p110" descr="slidesai-id=&quot;g3b7a67b36de_0_21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298" name="Rectangle 1297" descr="slidesai-slide-id=309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6583156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1" name="Google Shape;1141;p77" descr="{{card.time_period_1}}" title="Text placeholder"/>
          <p:cNvSpPr>
            <a:spLocks noGrp="1"/>
          </p:cNvSpPr>
          <p:nvPr>
            <p:ph type="body" idx="13"/>
          </p:nvPr>
        </p:nvSpPr>
        <p:spPr>
          <a:xfrm>
            <a:off x="711107" y="2169599"/>
            <a:ext cx="2452800" cy="563615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About the Role</a:t>
            </a:r>
            <a:endParaRPr sz="2800" b="1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142" name="Google Shape;1142;p77" descr="{{card.milestone_description_1}}" title="Text placeholder"/>
          <p:cNvSpPr>
            <a:spLocks noGrp="1"/>
          </p:cNvSpPr>
          <p:nvPr>
            <p:ph type="body" idx="17"/>
          </p:nvPr>
        </p:nvSpPr>
        <p:spPr>
          <a:xfrm>
            <a:off x="500712" y="3059785"/>
            <a:ext cx="2873589" cy="177915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“What would success look like in the first six months of this role?“</a:t>
            </a:r>
            <a:endParaRPr sz="2400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143" name="Google Shape;1143;p77" descr="{{card.time_period_2}}" title="Text placeholder"/>
          <p:cNvSpPr>
            <a:spLocks noGrp="1"/>
          </p:cNvSpPr>
          <p:nvPr>
            <p:ph type="body" idx="14"/>
          </p:nvPr>
        </p:nvSpPr>
        <p:spPr>
          <a:xfrm>
            <a:off x="4793500" y="2169600"/>
            <a:ext cx="2793943" cy="563615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About the Team</a:t>
            </a:r>
            <a:endParaRPr sz="2800" b="1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144" name="Google Shape;1144;p77" descr="{{card.milestone_description_2}}" title="Text placeholder"/>
          <p:cNvSpPr>
            <a:spLocks noGrp="1"/>
          </p:cNvSpPr>
          <p:nvPr>
            <p:ph type="body" idx="18"/>
          </p:nvPr>
        </p:nvSpPr>
        <p:spPr>
          <a:xfrm>
            <a:off x="4633654" y="3059785"/>
            <a:ext cx="2964515" cy="177915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“How would you describe the team culture and ways of working?“</a:t>
            </a:r>
          </a:p>
        </p:txBody>
      </p:sp>
      <p:sp>
        <p:nvSpPr>
          <p:cNvPr id="1145" name="Google Shape;1145;p77" descr="{{card.time_period_3}}" title="Text placeholder"/>
          <p:cNvSpPr>
            <a:spLocks noGrp="1"/>
          </p:cNvSpPr>
          <p:nvPr>
            <p:ph type="body" idx="15"/>
          </p:nvPr>
        </p:nvSpPr>
        <p:spPr>
          <a:xfrm>
            <a:off x="8857523" y="2003615"/>
            <a:ext cx="262337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About Development</a:t>
            </a:r>
            <a:endParaRPr sz="2800" b="1" dirty="0">
              <a:solidFill>
                <a:schemeClr val="tx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146" name="Google Shape;1146;p77" descr="{{card.milestone_description_3}}" title="Text placeholder"/>
          <p:cNvSpPr>
            <a:spLocks noGrp="1"/>
          </p:cNvSpPr>
          <p:nvPr>
            <p:ph type="body" idx="23"/>
          </p:nvPr>
        </p:nvSpPr>
        <p:spPr>
          <a:xfrm>
            <a:off x="8846942" y="3005831"/>
            <a:ext cx="2964515" cy="177915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tx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“What learning and development opportunities are available?“</a:t>
            </a:r>
          </a:p>
        </p:txBody>
      </p:sp>
      <p:sp>
        <p:nvSpPr>
          <p:cNvPr id="1149" name="Google Shape;1149;p77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79259" y="25648"/>
            <a:ext cx="11217600" cy="1167047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b="1" dirty="0">
                <a:latin typeface="+mn-lt"/>
              </a:rPr>
              <a:t>Examples of Strong Questions to Ask in an Interview</a:t>
            </a:r>
            <a:endParaRPr sz="4400" b="1" dirty="0">
              <a:latin typeface="+mn-lt"/>
            </a:endParaRPr>
          </a:p>
        </p:txBody>
      </p:sp>
      <p:sp>
        <p:nvSpPr>
          <p:cNvPr id="1150" name="Google Shape;1150;p77" descr="slidesai-id=&quot;g30d57494731_0_187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ptos"/>
              <a:ea typeface="Aptos"/>
              <a:cs typeface="Aptos"/>
              <a:sym typeface="Aptos"/>
            </a:endParaRPr>
          </a:p>
        </p:txBody>
      </p:sp>
      <p:sp>
        <p:nvSpPr>
          <p:cNvPr id="1151" name="Rectangle 1150" descr="slidesai-slide-id=27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5F4F3A-CEE7-72AD-6AD1-D8EA4285A2C5}"/>
              </a:ext>
            </a:extLst>
          </p:cNvPr>
          <p:cNvSpPr txBox="1"/>
          <p:nvPr/>
        </p:nvSpPr>
        <p:spPr>
          <a:xfrm>
            <a:off x="10169208" y="5216918"/>
            <a:ext cx="18396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(CIPD, 2024)</a:t>
            </a:r>
          </a:p>
        </p:txBody>
      </p:sp>
    </p:spTree>
    <p:extLst>
      <p:ext uri="{BB962C8B-B14F-4D97-AF65-F5344CB8AC3E}">
        <p14:creationId xmlns:p14="http://schemas.microsoft.com/office/powerpoint/2010/main" val="356173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1" grpId="0" build="p"/>
      <p:bldP spid="1142" grpId="0" build="p"/>
      <p:bldP spid="1143" grpId="0" build="p"/>
      <p:bldP spid="1144" grpId="0" build="p"/>
      <p:bldP spid="1145" grpId="0" build="p"/>
      <p:bldP spid="114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p74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79999" y="802733"/>
            <a:ext cx="11327687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/>
              <a:t>Examples of Strong Interview Questions to Ask Employers</a:t>
            </a:r>
            <a:endParaRPr sz="3600" dirty="0"/>
          </a:p>
        </p:txBody>
      </p:sp>
      <p:sp>
        <p:nvSpPr>
          <p:cNvPr id="961" name="Google Shape;961;p7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479999" y="2022000"/>
            <a:ext cx="9048000" cy="43448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400" b="1" dirty="0">
                <a:solidFill>
                  <a:schemeClr val="tx1"/>
                </a:solidFill>
              </a:rPr>
              <a:t>About Leadership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endParaRPr lang="en-GB" sz="2400" dirty="0">
              <a:solidFill>
                <a:schemeClr val="tx1"/>
              </a:solidFill>
            </a:endParaRPr>
          </a:p>
          <a:p>
            <a:pPr marL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400" dirty="0">
                <a:solidFill>
                  <a:schemeClr val="tx1"/>
                </a:solidFill>
              </a:rPr>
              <a:t>"How would you describe the management and leadership style within the team?“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endParaRPr lang="en-GB" sz="2400" dirty="0">
              <a:solidFill>
                <a:schemeClr val="tx1"/>
              </a:solidFill>
            </a:endParaRP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400" b="1" dirty="0">
                <a:solidFill>
                  <a:schemeClr val="tx1"/>
                </a:solidFill>
              </a:rPr>
              <a:t>About Flexibility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endParaRPr lang="en-GB" sz="2400" dirty="0">
              <a:solidFill>
                <a:schemeClr val="tx1"/>
              </a:solidFill>
            </a:endParaRPr>
          </a:p>
          <a:p>
            <a:pPr marL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400" dirty="0">
                <a:solidFill>
                  <a:schemeClr val="tx1"/>
                </a:solidFill>
              </a:rPr>
              <a:t>"What does flexible or hybrid working look like within the organisation?"</a:t>
            </a:r>
            <a:br>
              <a:rPr lang="en-US" sz="2400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962" name="Google Shape;962;p74" descr="slidesai-id=&quot;g373bf19db58_0_29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963" name="Rectangle 962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8CF721-4111-D16C-D375-3AAAACB6095C}"/>
              </a:ext>
            </a:extLst>
          </p:cNvPr>
          <p:cNvSpPr txBox="1"/>
          <p:nvPr/>
        </p:nvSpPr>
        <p:spPr>
          <a:xfrm>
            <a:off x="7957457" y="6457890"/>
            <a:ext cx="18396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(CIPD, 2024)</a:t>
            </a:r>
          </a:p>
        </p:txBody>
      </p:sp>
    </p:spTree>
    <p:extLst>
      <p:ext uri="{BB962C8B-B14F-4D97-AF65-F5344CB8AC3E}">
        <p14:creationId xmlns:p14="http://schemas.microsoft.com/office/powerpoint/2010/main" val="404008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p74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79999" y="802733"/>
            <a:ext cx="11327687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dirty="0"/>
              <a:t>Interview Success Checklist for Effective Preparation</a:t>
            </a:r>
            <a:endParaRPr sz="3200" dirty="0"/>
          </a:p>
        </p:txBody>
      </p:sp>
      <p:sp>
        <p:nvSpPr>
          <p:cNvPr id="961" name="Google Shape;961;p7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384314" y="1532333"/>
            <a:ext cx="9048000" cy="4834467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200" b="1" dirty="0">
                <a:solidFill>
                  <a:schemeClr val="tx1"/>
                </a:solidFill>
              </a:rPr>
              <a:t>Before the Interview</a:t>
            </a:r>
          </a:p>
          <a:p>
            <a:pPr marL="0" lvl="0" indent="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endParaRPr lang="en-GB" sz="2200" b="1" dirty="0">
              <a:solidFill>
                <a:schemeClr val="tx1"/>
              </a:solidFill>
            </a:endParaRPr>
          </a:p>
          <a:p>
            <a:pPr marL="0" lvl="0" indent="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200" b="1" dirty="0">
                <a:solidFill>
                  <a:schemeClr val="tx1"/>
                </a:solidFill>
              </a:rPr>
              <a:t>✓ Research the organisation: </a:t>
            </a:r>
            <a:r>
              <a:rPr lang="en-GB" sz="2200" dirty="0">
                <a:solidFill>
                  <a:schemeClr val="tx1"/>
                </a:solidFill>
              </a:rPr>
              <a:t>Understand its values, culture, products, services, and recent developments.</a:t>
            </a:r>
          </a:p>
          <a:p>
            <a:pPr marL="0" lvl="0" indent="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200" b="1" dirty="0">
                <a:solidFill>
                  <a:schemeClr val="tx1"/>
                </a:solidFill>
              </a:rPr>
              <a:t>✓ Prepare STAR examples: </a:t>
            </a:r>
            <a:r>
              <a:rPr lang="en-GB" sz="2200" dirty="0">
                <a:solidFill>
                  <a:schemeClr val="tx1"/>
                </a:solidFill>
              </a:rPr>
              <a:t>Have clear examples ready that demonstrate your skills, experience, and achievements.</a:t>
            </a:r>
          </a:p>
          <a:p>
            <a:pPr marL="0" lvl="0" indent="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200" b="1" dirty="0">
                <a:solidFill>
                  <a:schemeClr val="tx1"/>
                </a:solidFill>
              </a:rPr>
              <a:t>✓ Practise common interview questions: </a:t>
            </a:r>
            <a:r>
              <a:rPr lang="en-GB" sz="2200" dirty="0">
                <a:solidFill>
                  <a:schemeClr val="tx1"/>
                </a:solidFill>
              </a:rPr>
              <a:t>Rehearse your responses to improve confidence and communication.</a:t>
            </a:r>
          </a:p>
          <a:p>
            <a:pPr marL="0" lvl="0" indent="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200" b="1" dirty="0">
                <a:solidFill>
                  <a:schemeClr val="tx1"/>
                </a:solidFill>
              </a:rPr>
              <a:t>✓ Plan your outfit: </a:t>
            </a:r>
            <a:r>
              <a:rPr lang="en-GB" sz="2200" dirty="0">
                <a:solidFill>
                  <a:schemeClr val="tx1"/>
                </a:solidFill>
              </a:rPr>
              <a:t>Choose professional attire that is appropriate for the role and organisation.</a:t>
            </a:r>
          </a:p>
          <a:p>
            <a:pPr marL="0" lvl="0" indent="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</a:pPr>
            <a:r>
              <a:rPr lang="en-GB" sz="2200" b="1" dirty="0">
                <a:solidFill>
                  <a:schemeClr val="tx1"/>
                </a:solidFill>
              </a:rPr>
              <a:t>✓ Prepare questions to ask: </a:t>
            </a:r>
            <a:r>
              <a:rPr lang="en-GB" sz="2200" dirty="0">
                <a:solidFill>
                  <a:schemeClr val="tx1"/>
                </a:solidFill>
              </a:rPr>
              <a:t>Develop thoughtful questions that show your interest and help you learn more about the role.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962" name="Google Shape;962;p74" descr="slidesai-id=&quot;g373bf19db58_0_29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963" name="Rectangle 962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FA5B1C-428F-2B43-F2B3-75C94D42A36B}"/>
              </a:ext>
            </a:extLst>
          </p:cNvPr>
          <p:cNvSpPr txBox="1"/>
          <p:nvPr/>
        </p:nvSpPr>
        <p:spPr>
          <a:xfrm>
            <a:off x="7957457" y="6457890"/>
            <a:ext cx="18396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(CIPD, 2024)</a:t>
            </a:r>
          </a:p>
        </p:txBody>
      </p:sp>
    </p:spTree>
    <p:extLst>
      <p:ext uri="{BB962C8B-B14F-4D97-AF65-F5344CB8AC3E}">
        <p14:creationId xmlns:p14="http://schemas.microsoft.com/office/powerpoint/2010/main" val="1751546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p74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79999" y="802733"/>
            <a:ext cx="11367443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dirty="0"/>
              <a:t>During the Interview: Making a Strong and Professional Impression</a:t>
            </a:r>
            <a:endParaRPr sz="3200" dirty="0"/>
          </a:p>
        </p:txBody>
      </p:sp>
      <p:sp>
        <p:nvSpPr>
          <p:cNvPr id="961" name="Google Shape;961;p7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1809600"/>
            <a:ext cx="8913600" cy="45572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ü"/>
            </a:pPr>
            <a:r>
              <a:rPr sz="2200" b="1" dirty="0">
                <a:solidFill>
                  <a:schemeClr val="tx1"/>
                </a:solidFill>
              </a:rPr>
              <a:t>Listen actively: </a:t>
            </a:r>
            <a:r>
              <a:rPr sz="2200" dirty="0">
                <a:solidFill>
                  <a:schemeClr val="tx1"/>
                </a:solidFill>
              </a:rPr>
              <a:t>Pay close attention to each question and seek clarification if needed.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ü"/>
            </a:pP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ü"/>
            </a:pPr>
            <a:r>
              <a:rPr sz="2200" b="1" dirty="0">
                <a:solidFill>
                  <a:schemeClr val="tx1"/>
                </a:solidFill>
              </a:rPr>
              <a:t>Structure your responses: </a:t>
            </a:r>
            <a:r>
              <a:rPr sz="2200" dirty="0">
                <a:solidFill>
                  <a:schemeClr val="tx1"/>
                </a:solidFill>
              </a:rPr>
              <a:t>Use frameworks such as STAR or SHER to provide clear and focused answers.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ü"/>
            </a:pP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ü"/>
            </a:pPr>
            <a:r>
              <a:rPr sz="2200" b="1" dirty="0">
                <a:solidFill>
                  <a:schemeClr val="tx1"/>
                </a:solidFill>
              </a:rPr>
              <a:t>Demonstrate enthusiasm: </a:t>
            </a:r>
            <a:r>
              <a:rPr sz="2200" dirty="0">
                <a:solidFill>
                  <a:schemeClr val="tx1"/>
                </a:solidFill>
              </a:rPr>
              <a:t>Show genuine interest in the role, </a:t>
            </a:r>
            <a:r>
              <a:rPr sz="2200" dirty="0" err="1">
                <a:solidFill>
                  <a:schemeClr val="tx1"/>
                </a:solidFill>
              </a:rPr>
              <a:t>organisation</a:t>
            </a:r>
            <a:r>
              <a:rPr sz="2200" dirty="0">
                <a:solidFill>
                  <a:schemeClr val="tx1"/>
                </a:solidFill>
              </a:rPr>
              <a:t>, and opportunity.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ü"/>
            </a:pPr>
            <a:endParaRPr lang="en-GB" sz="2200" dirty="0">
              <a:solidFill>
                <a:schemeClr val="tx1"/>
              </a:solidFill>
            </a:endParaRPr>
          </a:p>
          <a:p>
            <a:pPr marL="34290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Wingdings" panose="05000000000000000000" pitchFamily="2" charset="2"/>
              <a:buChar char="ü"/>
            </a:pPr>
            <a:r>
              <a:rPr sz="2200" b="1" dirty="0">
                <a:solidFill>
                  <a:schemeClr val="tx1"/>
                </a:solidFill>
              </a:rPr>
              <a:t>Remain professional: </a:t>
            </a:r>
            <a:r>
              <a:rPr sz="2200" dirty="0">
                <a:solidFill>
                  <a:schemeClr val="tx1"/>
                </a:solidFill>
              </a:rPr>
              <a:t>Maintain positive body language, communicate respectfully, and present yourself confidently.</a:t>
            </a:r>
          </a:p>
        </p:txBody>
      </p:sp>
      <p:sp>
        <p:nvSpPr>
          <p:cNvPr id="962" name="Google Shape;962;p74" descr="slidesai-id=&quot;g373bf19db58_0_29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963" name="Rectangle 962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717D4E-A8DA-CE40-190D-1AF7168FAE67}"/>
              </a:ext>
            </a:extLst>
          </p:cNvPr>
          <p:cNvSpPr txBox="1"/>
          <p:nvPr/>
        </p:nvSpPr>
        <p:spPr>
          <a:xfrm>
            <a:off x="7957457" y="6457890"/>
            <a:ext cx="18396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i="0" dirty="0">
                <a:latin typeface="Poppins" panose="00000500000000000000" pitchFamily="2" charset="0"/>
                <a:cs typeface="Poppins" panose="00000500000000000000" pitchFamily="2" charset="0"/>
              </a:rPr>
              <a:t>(CIPD, 2024)</a:t>
            </a:r>
          </a:p>
        </p:txBody>
      </p:sp>
    </p:spTree>
    <p:extLst>
      <p:ext uri="{BB962C8B-B14F-4D97-AF65-F5344CB8AC3E}">
        <p14:creationId xmlns:p14="http://schemas.microsoft.com/office/powerpoint/2010/main" val="31338314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p74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80000" y="1080000"/>
            <a:ext cx="9048000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/>
              <a:t>Key Takeaways for Interview Success</a:t>
            </a:r>
            <a:endParaRPr sz="3600" dirty="0"/>
          </a:p>
        </p:txBody>
      </p:sp>
      <p:sp>
        <p:nvSpPr>
          <p:cNvPr id="961" name="Google Shape;961;p7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480000" y="1809600"/>
            <a:ext cx="9048000" cy="45572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-228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800" dirty="0" err="1">
                <a:solidFill>
                  <a:schemeClr val="tx1"/>
                </a:solidFill>
              </a:rPr>
              <a:t>Behavioural</a:t>
            </a:r>
            <a:r>
              <a:rPr sz="2800" dirty="0">
                <a:solidFill>
                  <a:schemeClr val="tx1"/>
                </a:solidFill>
              </a:rPr>
              <a:t> questions explore past experiences</a:t>
            </a:r>
          </a:p>
          <a:p>
            <a:pPr marL="0" indent="-228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800" dirty="0">
                <a:solidFill>
                  <a:schemeClr val="tx1"/>
                </a:solidFill>
              </a:rPr>
              <a:t>Use SEAT for introductions</a:t>
            </a:r>
          </a:p>
          <a:p>
            <a:pPr marL="0" indent="-228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800" dirty="0">
                <a:solidFill>
                  <a:schemeClr val="tx1"/>
                </a:solidFill>
              </a:rPr>
              <a:t>Apply L.I.S.T.E.N. for active listening</a:t>
            </a:r>
          </a:p>
          <a:p>
            <a:pPr marL="0" indent="-228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800" dirty="0">
                <a:solidFill>
                  <a:schemeClr val="tx1"/>
                </a:solidFill>
              </a:rPr>
              <a:t>Structure answers with SHER or STAR</a:t>
            </a:r>
          </a:p>
          <a:p>
            <a:pPr marL="0" indent="-228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800" dirty="0" err="1">
                <a:solidFill>
                  <a:schemeClr val="tx1"/>
                </a:solidFill>
              </a:rPr>
              <a:t>Practise</a:t>
            </a:r>
            <a:r>
              <a:rPr sz="2800" dirty="0">
                <a:solidFill>
                  <a:schemeClr val="tx1"/>
                </a:solidFill>
              </a:rPr>
              <a:t> regularly</a:t>
            </a:r>
          </a:p>
          <a:p>
            <a:pPr marL="0" indent="-228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800" dirty="0">
                <a:solidFill>
                  <a:schemeClr val="tx1"/>
                </a:solidFill>
              </a:rPr>
              <a:t>Dress professionally</a:t>
            </a:r>
          </a:p>
          <a:p>
            <a:pPr marL="0" indent="-228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800" dirty="0">
                <a:solidFill>
                  <a:schemeClr val="tx1"/>
                </a:solidFill>
              </a:rPr>
              <a:t>Prepare thoughtful questions</a:t>
            </a:r>
          </a:p>
        </p:txBody>
      </p:sp>
      <p:sp>
        <p:nvSpPr>
          <p:cNvPr id="962" name="Google Shape;962;p74" descr="slidesai-id=&quot;g373bf19db58_0_29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963" name="Rectangle 962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49263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" name="Google Shape;1290;p109" descr="{{main.statement_text}}" title="Text placeholder"/>
          <p:cNvSpPr txBox="1"/>
          <p:nvPr/>
        </p:nvSpPr>
        <p:spPr>
          <a:xfrm>
            <a:off x="896200" y="1214035"/>
            <a:ext cx="10399600" cy="4429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en-GB" sz="4800" b="1" dirty="0">
                <a:solidFill>
                  <a:schemeClr val="dk1"/>
                </a:solidFill>
                <a:latin typeface="Poppins" panose="00000500000000000000" pitchFamily="2" charset="0"/>
                <a:ea typeface="+mn-lt"/>
                <a:cs typeface="Poppins" panose="00000500000000000000" pitchFamily="2" charset="0"/>
                <a:sym typeface="+mn-lt"/>
              </a:rPr>
              <a:t>Any questions?
What is one interview technique you will apply in your next interview?</a:t>
            </a:r>
            <a:endParaRPr sz="4400" b="1" dirty="0">
              <a:solidFill>
                <a:schemeClr val="dk1"/>
              </a:solidFill>
              <a:latin typeface="Poppins" panose="00000500000000000000" pitchFamily="2" charset="0"/>
              <a:ea typeface="+mn-lt"/>
              <a:cs typeface="Poppins" panose="00000500000000000000" pitchFamily="2" charset="0"/>
              <a:sym typeface="+mn-lt"/>
            </a:endParaRPr>
          </a:p>
        </p:txBody>
      </p:sp>
      <p:sp>
        <p:nvSpPr>
          <p:cNvPr id="1291" name="Google Shape;1291;p109" descr="slidesai-id=&quot;g3b7a67b36de_0_14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1292" name="Rectangle 1291" descr="slidesai-slide-id=308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17730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4" name="Google Shape;784;p67" descr="{{header.slide_title}}" title="Text placeholder"/>
          <p:cNvSpPr>
            <a:spLocks noGrp="1"/>
          </p:cNvSpPr>
          <p:nvPr>
            <p:ph type="ctrTitle"/>
          </p:nvPr>
        </p:nvSpPr>
        <p:spPr>
          <a:xfrm>
            <a:off x="465600" y="480000"/>
            <a:ext cx="2920800" cy="3043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dirty="0"/>
              <a:t>Session Recap &amp; Key Learning Outcomes</a:t>
            </a:r>
          </a:p>
        </p:txBody>
      </p:sp>
      <p:sp>
        <p:nvSpPr>
          <p:cNvPr id="785" name="Google Shape;785;p67" descr="Text placeholder&#10;&#10;{{main.bullet_points}}"/>
          <p:cNvSpPr>
            <a:spLocks noGrp="1"/>
          </p:cNvSpPr>
          <p:nvPr>
            <p:ph type="body" idx="13"/>
          </p:nvPr>
        </p:nvSpPr>
        <p:spPr>
          <a:xfrm>
            <a:off x="4178400" y="377200"/>
            <a:ext cx="7641600" cy="59728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l" rtl="0">
              <a:spcBef>
                <a:spcPts val="0"/>
              </a:spcBef>
              <a:spcAft>
                <a:spcPts val="0"/>
              </a:spcAft>
              <a:buClrTx/>
              <a:buSzPts val="1100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By the end of today's session, you should now be able to:</a:t>
            </a:r>
            <a:endParaRPr lang="en-GB" sz="2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 rtl="0">
              <a:spcBef>
                <a:spcPts val="0"/>
              </a:spcBef>
              <a:spcAft>
                <a:spcPts val="0"/>
              </a:spcAft>
              <a:buClrTx/>
              <a:buSzPts val="1100"/>
            </a:pPr>
            <a:endParaRPr sz="2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just" rtl="0"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100000"/>
              <a:buFont typeface="+mn-lt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Explain the purpose of </a:t>
            </a:r>
            <a:r>
              <a:rPr sz="2200" dirty="0" err="1">
                <a:latin typeface="Poppins" panose="00000500000000000000" pitchFamily="2" charset="0"/>
                <a:cs typeface="Poppins" panose="00000500000000000000" pitchFamily="2" charset="0"/>
              </a:rPr>
              <a:t>behavioural</a:t>
            </a: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 interview questions and why employers use them during recruitment.</a:t>
            </a:r>
            <a:endParaRPr lang="en-GB" sz="2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just" rtl="0"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100000"/>
              <a:buFont typeface="+mn-lt"/>
              <a:buChar char="•"/>
            </a:pPr>
            <a:endParaRPr sz="2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just" rtl="0"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100000"/>
              <a:buFont typeface="+mn-lt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Apply the STAR and SHER frameworks to structure clear and effective interview answers.</a:t>
            </a:r>
            <a:endParaRPr lang="en-GB" sz="2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just" rtl="0"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100000"/>
              <a:buFont typeface="+mn-lt"/>
              <a:buChar char="•"/>
            </a:pPr>
            <a:endParaRPr sz="2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just" rtl="0"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100000"/>
              <a:buFont typeface="+mn-lt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Demonstrate effective interview communication through active listening and professional conduct.</a:t>
            </a:r>
            <a:endParaRPr lang="en-GB" sz="2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just" rtl="0"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100000"/>
              <a:buFont typeface="+mn-lt"/>
              <a:buChar char="•"/>
            </a:pPr>
            <a:endParaRPr sz="2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-228600" algn="just" rtl="0"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ct val="100000"/>
              <a:buFont typeface="+mn-lt"/>
              <a:buChar char="•"/>
            </a:pPr>
            <a:r>
              <a:rPr sz="2200" dirty="0">
                <a:latin typeface="Poppins" panose="00000500000000000000" pitchFamily="2" charset="0"/>
                <a:cs typeface="Poppins" panose="00000500000000000000" pitchFamily="2" charset="0"/>
              </a:rPr>
              <a:t>Prepare more confidently for interviews by researching employers, presenting professionally, and asking meaningful questions.</a:t>
            </a:r>
          </a:p>
        </p:txBody>
      </p:sp>
      <p:sp>
        <p:nvSpPr>
          <p:cNvPr id="786" name="Google Shape;786;p67" descr="slidesai-id=&quot;g3083a39e3d9_1_8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+mn-lt"/>
              <a:ea typeface="+mn-lt"/>
              <a:cs typeface="+mn-lt"/>
              <a:sym typeface="+mn-lt"/>
            </a:endParaRPr>
          </a:p>
        </p:txBody>
      </p:sp>
      <p:sp>
        <p:nvSpPr>
          <p:cNvPr id="787" name="Rectangle 786" descr="slidesai-slide-id=266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0" name="Google Shape;960;p74" descr="{{header.slide_title}}" title="Text placeholder"/>
          <p:cNvSpPr>
            <a:spLocks noGrp="1"/>
          </p:cNvSpPr>
          <p:nvPr>
            <p:ph type="title"/>
          </p:nvPr>
        </p:nvSpPr>
        <p:spPr>
          <a:xfrm>
            <a:off x="479999" y="802733"/>
            <a:ext cx="11347565" cy="72960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/>
              <a:t>Week 10: Optional Drop-In Session &amp; Assessment Preparation Overview</a:t>
            </a:r>
            <a:endParaRPr sz="2800" dirty="0"/>
          </a:p>
        </p:txBody>
      </p:sp>
      <p:sp>
        <p:nvSpPr>
          <p:cNvPr id="961" name="Google Shape;961;p74" descr="{{main.bullet_points}}" title="Text placeholder"/>
          <p:cNvSpPr>
            <a:spLocks noGrp="1"/>
          </p:cNvSpPr>
          <p:nvPr>
            <p:ph type="body" idx="13"/>
          </p:nvPr>
        </p:nvSpPr>
        <p:spPr>
          <a:xfrm>
            <a:off x="479999" y="1710209"/>
            <a:ext cx="9048000" cy="4906560"/>
          </a:xfrm>
          <a:prstGeom prst="rect">
            <a:avLst/>
          </a:prstGeom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2000" dirty="0">
                <a:solidFill>
                  <a:schemeClr val="tx1"/>
                </a:solidFill>
              </a:rPr>
              <a:t>Next week's session is an optional drop-in and provides a great opportunity to: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tx1"/>
              </a:solidFill>
            </a:endParaRPr>
          </a:p>
          <a:p>
            <a:pPr mar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000" dirty="0">
                <a:solidFill>
                  <a:schemeClr val="tx1"/>
                </a:solidFill>
              </a:rPr>
              <a:t>Ask any questions you may have</a:t>
            </a:r>
            <a:endParaRPr lang="en-GB" sz="2000" dirty="0">
              <a:solidFill>
                <a:schemeClr val="tx1"/>
              </a:solidFill>
            </a:endParaRPr>
          </a:p>
          <a:p>
            <a:pPr mar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000" dirty="0">
                <a:solidFill>
                  <a:schemeClr val="tx1"/>
                </a:solidFill>
              </a:rPr>
              <a:t>Receive feedback on your work</a:t>
            </a:r>
            <a:endParaRPr lang="en-GB" sz="2000" dirty="0">
              <a:solidFill>
                <a:schemeClr val="tx1"/>
              </a:solidFill>
            </a:endParaRPr>
          </a:p>
          <a:p>
            <a:pPr mar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</a:pPr>
            <a:r>
              <a:rPr sz="2000" dirty="0">
                <a:solidFill>
                  <a:schemeClr val="tx1"/>
                </a:solidFill>
              </a:rPr>
              <a:t>Take part in a live mock interview where I can assess your interview skills and provide guidance ahead of your assessment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tx1"/>
              </a:solidFill>
            </a:endParaRP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2000" dirty="0">
                <a:solidFill>
                  <a:schemeClr val="tx1"/>
                </a:solidFill>
              </a:rPr>
              <a:t>Attendance will be recorded for anyone who attends between 9:30am and 1:00pm.</a:t>
            </a: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tx1"/>
              </a:solidFill>
            </a:endParaRPr>
          </a:p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2000" dirty="0">
                <a:solidFill>
                  <a:schemeClr val="tx1"/>
                </a:solidFill>
              </a:rPr>
              <a:t>Please make the most of this opportunity, as the following week (week commencing 6 July) will be your assessment week.</a:t>
            </a:r>
          </a:p>
        </p:txBody>
      </p:sp>
      <p:sp>
        <p:nvSpPr>
          <p:cNvPr id="962" name="Google Shape;962;p74" descr="slidesai-id=&quot;g373bf19db58_0_29&quot;" title="Template Marker"/>
          <p:cNvSpPr/>
          <p:nvPr/>
        </p:nvSpPr>
        <p:spPr>
          <a:xfrm>
            <a:off x="12192000" y="6350000"/>
            <a:ext cx="16800" cy="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Poppins" panose="00000500000000000000" pitchFamily="2" charset="0"/>
              <a:ea typeface="Calibri"/>
              <a:cs typeface="Poppins" panose="00000500000000000000" pitchFamily="2" charset="0"/>
              <a:sym typeface="Calibri"/>
            </a:endParaRPr>
          </a:p>
        </p:txBody>
      </p:sp>
      <p:sp>
        <p:nvSpPr>
          <p:cNvPr id="963" name="Rectangle 962" descr="slidesai-slide-id=265"/>
          <p:cNvSpPr/>
          <p:nvPr/>
        </p:nvSpPr>
        <p:spPr>
          <a:xfrm>
            <a:off x="12192000" y="6766560"/>
            <a:ext cx="9144" cy="914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3802735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3538-9C93-2246-2359-542CE597C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943" y="148673"/>
            <a:ext cx="10515600" cy="1325563"/>
          </a:xfrm>
        </p:spPr>
        <p:txBody>
          <a:bodyPr/>
          <a:lstStyle/>
          <a:p>
            <a:r>
              <a:rPr lang="en-GB" b="1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844F0-85A7-D389-8F54-233FBA103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86" y="1337386"/>
            <a:ext cx="11560628" cy="5579707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Armstrong, M. and Taylor, S. (2023) 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Armstrong's Handbook of Human Resource Management Practice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16th </a:t>
            </a:r>
            <a:r>
              <a:rPr lang="en-GB" sz="32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Kogan Page.</a:t>
            </a:r>
          </a:p>
          <a:p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Brownell, J. (2021) 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Listening: Attitudes, Principles, and Skills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7th </a:t>
            </a:r>
            <a:r>
              <a:rPr lang="en-GB" sz="32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Routledge.</a:t>
            </a:r>
          </a:p>
          <a:p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Chartered Institute of Personnel and Development (CIPD) (2024) 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Interviewing Factsheet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London: CIPD. Available at: </a:t>
            </a:r>
            <a:r>
              <a:rPr lang="en-GB" sz="3200" u="sng" dirty="0">
                <a:latin typeface="Poppins" panose="00000500000000000000" pitchFamily="2" charset="0"/>
                <a:cs typeface="Poppins" panose="00000500000000000000" pitchFamily="2" charset="0"/>
                <a:hlinkClick r:id="rId3"/>
              </a:rPr>
              <a:t>https://www.cipd.org/uk/knowledge/factsheets/interviewing-factsheet/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  (Accessed 7</a:t>
            </a:r>
            <a:r>
              <a:rPr lang="en-GB" sz="3200" baseline="30000" dirty="0">
                <a:latin typeface="Poppins" panose="00000500000000000000" pitchFamily="2" charset="0"/>
                <a:cs typeface="Poppins" panose="00000500000000000000" pitchFamily="2" charset="0"/>
              </a:rPr>
              <a:t>th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 May 2026).</a:t>
            </a:r>
          </a:p>
          <a:p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Hargie, O. (2021) 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Skilled Interpersonal Communication: Research, Theory and Practice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7th </a:t>
            </a:r>
            <a:r>
              <a:rPr lang="en-GB" sz="32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Routledge.</a:t>
            </a:r>
          </a:p>
          <a:p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Johnson, K.K.P., Schofield, N.A. and </a:t>
            </a:r>
            <a:r>
              <a:rPr lang="en-GB" sz="3200" dirty="0" err="1">
                <a:latin typeface="Poppins" panose="00000500000000000000" pitchFamily="2" charset="0"/>
                <a:cs typeface="Poppins" panose="00000500000000000000" pitchFamily="2" charset="0"/>
              </a:rPr>
              <a:t>Yurchisin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, J. (2002) ‘Appearance and dress as a source of information: A qualitative approach to data collection’, 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Clothing and Textiles Research Journal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, 20(3), pp. 125–137. Available at: </a:t>
            </a:r>
            <a:r>
              <a:rPr lang="en-GB" sz="3200" u="sng" dirty="0">
                <a:latin typeface="Poppins" panose="00000500000000000000" pitchFamily="2" charset="0"/>
                <a:cs typeface="Poppins" panose="00000500000000000000" pitchFamily="2" charset="0"/>
                <a:hlinkClick r:id="rId4"/>
              </a:rPr>
              <a:t>https://doi.org/10.1177/0887302X02020003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  <a:p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Moon, J.A. (2013) 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Reflection in Learning and Professional Development: Theory and Practice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Routledge.</a:t>
            </a:r>
          </a:p>
          <a:p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Pool, L.D. and Sewell, P. (2007) ‘The key to employability: Developing a practical model of graduate employability’, 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Education &amp; Training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, 49(4), pp. 277–289. DOI:10.1108/00400910710754435 </a:t>
            </a:r>
          </a:p>
          <a:p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Yate, M. (2021) 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Knock '</a:t>
            </a:r>
            <a:r>
              <a:rPr lang="en-GB" sz="3200" i="1" dirty="0" err="1">
                <a:latin typeface="Poppins" panose="00000500000000000000" pitchFamily="2" charset="0"/>
                <a:cs typeface="Poppins" panose="00000500000000000000" pitchFamily="2" charset="0"/>
              </a:rPr>
              <a:t>em</a:t>
            </a:r>
            <a:r>
              <a:rPr lang="en-GB" sz="3200" i="1" dirty="0">
                <a:latin typeface="Poppins" panose="00000500000000000000" pitchFamily="2" charset="0"/>
                <a:cs typeface="Poppins" panose="00000500000000000000" pitchFamily="2" charset="0"/>
              </a:rPr>
              <a:t> Dead Job Interview: How to Turn Job Interviews Into Job Offers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7th </a:t>
            </a:r>
            <a:r>
              <a:rPr lang="en-GB" sz="32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3200" dirty="0">
                <a:latin typeface="Poppins" panose="00000500000000000000" pitchFamily="2" charset="0"/>
                <a:cs typeface="Poppins" panose="00000500000000000000" pitchFamily="2" charset="0"/>
              </a:rPr>
              <a:t>. Adams Media.</a:t>
            </a:r>
          </a:p>
        </p:txBody>
      </p:sp>
    </p:spTree>
    <p:extLst>
      <p:ext uri="{BB962C8B-B14F-4D97-AF65-F5344CB8AC3E}">
        <p14:creationId xmlns:p14="http://schemas.microsoft.com/office/powerpoint/2010/main" val="27646069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FC60D-7F35-B686-51D2-5A41FCAFF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800" b="1" dirty="0"/>
              <a:t>If you have any questions, please do not hesitate to get in touch.</a:t>
            </a:r>
          </a:p>
          <a:p>
            <a:pPr algn="ctr"/>
            <a:endParaRPr lang="en-GB" sz="4800" b="1" dirty="0"/>
          </a:p>
          <a:p>
            <a:pPr marL="0" indent="0" algn="ctr">
              <a:buNone/>
            </a:pPr>
            <a:r>
              <a:rPr lang="en-GB" sz="4800" b="1" dirty="0">
                <a:hlinkClick r:id="rId3"/>
              </a:rPr>
              <a:t>scott.james@uwtsd.ac.uk</a:t>
            </a:r>
            <a:r>
              <a:rPr lang="en-GB" sz="4800" b="1" dirty="0"/>
              <a:t>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58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Blue Horizon">
  <a:themeElements>
    <a:clrScheme name="Simple Light">
      <a:dk1>
        <a:srgbClr val="000000"/>
      </a:dk1>
      <a:lt1>
        <a:srgbClr val="FFFFFF"/>
      </a:lt1>
      <a:dk2>
        <a:srgbClr val="004266"/>
      </a:dk2>
      <a:lt2>
        <a:srgbClr val="F0F9FF"/>
      </a:lt2>
      <a:accent1>
        <a:srgbClr val="007FCC"/>
      </a:accent1>
      <a:accent2>
        <a:srgbClr val="888888"/>
      </a:accent2>
      <a:accent3>
        <a:srgbClr val="E7E7E7"/>
      </a:accent3>
      <a:accent4>
        <a:srgbClr val="E0F2FE"/>
      </a:accent4>
      <a:accent5>
        <a:srgbClr val="0163A3"/>
      </a:accent5>
      <a:accent6>
        <a:srgbClr val="B9E3FE"/>
      </a:accent6>
      <a:hlink>
        <a:srgbClr val="FF9900"/>
      </a:hlink>
      <a:folHlink>
        <a:srgbClr val="0097A7"/>
      </a:folHlink>
    </a:clrScheme>
    <a:fontScheme name="Custom 126">
      <a:majorFont>
        <a:latin typeface="Aptos ExtraBold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lean Slate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95E3FF"/>
      </a:accent1>
      <a:accent2>
        <a:srgbClr val="858EFF"/>
      </a:accent2>
      <a:accent3>
        <a:srgbClr val="FFB093"/>
      </a:accent3>
      <a:accent4>
        <a:srgbClr val="F3F3F3"/>
      </a:accent4>
      <a:accent5>
        <a:srgbClr val="FF0000"/>
      </a:accent5>
      <a:accent6>
        <a:srgbClr val="EEFF41"/>
      </a:accent6>
      <a:hlink>
        <a:srgbClr val="FF00FF"/>
      </a:hlink>
      <a:folHlink>
        <a:srgbClr val="0097A7"/>
      </a:folHlink>
    </a:clrScheme>
    <a:fontScheme name="Clean Slate">
      <a:majorFont>
        <a:latin typeface="Poppins ExtraBold"/>
        <a:ea typeface=""/>
        <a:cs typeface=""/>
      </a:majorFont>
      <a:minorFont>
        <a:latin typeface="Poppi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Aqua Breeze">
  <a:themeElements>
    <a:clrScheme name="Simple Light">
      <a:dk1>
        <a:srgbClr val="000000"/>
      </a:dk1>
      <a:lt1>
        <a:srgbClr val="FFFFFF"/>
      </a:lt1>
      <a:dk2>
        <a:srgbClr val="02364B"/>
      </a:dk2>
      <a:lt2>
        <a:srgbClr val="EEFBF9"/>
      </a:lt2>
      <a:accent1>
        <a:srgbClr val="024D60"/>
      </a:accent1>
      <a:accent2>
        <a:srgbClr val="2D487B"/>
      </a:accent2>
      <a:accent3>
        <a:srgbClr val="1C849E"/>
      </a:accent3>
      <a:accent4>
        <a:srgbClr val="FFA250"/>
      </a:accent4>
      <a:accent5>
        <a:srgbClr val="EF5B07"/>
      </a:accent5>
      <a:accent6>
        <a:srgbClr val="D5F5F8"/>
      </a:accent6>
      <a:hlink>
        <a:srgbClr val="00FF00"/>
      </a:hlink>
      <a:folHlink>
        <a:srgbClr val="0097A7"/>
      </a:folHlink>
    </a:clrScheme>
    <a:fontScheme name="Custom 118">
      <a:majorFont>
        <a:latin typeface="Aptos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int Hive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E8F9F5"/>
      </a:accent1>
      <a:accent2>
        <a:srgbClr val="BCEDE1"/>
      </a:accent2>
      <a:accent3>
        <a:srgbClr val="9FE4D4"/>
      </a:accent3>
      <a:accent4>
        <a:srgbClr val="64D1B8"/>
      </a:accent4>
      <a:accent5>
        <a:srgbClr val="0A0101"/>
      </a:accent5>
      <a:accent6>
        <a:srgbClr val="EEFF41"/>
      </a:accent6>
      <a:hlink>
        <a:srgbClr val="0097A7"/>
      </a:hlink>
      <a:folHlink>
        <a:srgbClr val="0097A7"/>
      </a:folHlink>
    </a:clrScheme>
    <a:fontScheme name="Custom 123">
      <a:majorFont>
        <a:latin typeface="Georgi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Figtree Fusion">
  <a:themeElements>
    <a:clrScheme name="Simple Light">
      <a:dk1>
        <a:srgbClr val="000000"/>
      </a:dk1>
      <a:lt1>
        <a:srgbClr val="FFFFFF"/>
      </a:lt1>
      <a:dk2>
        <a:srgbClr val="666666"/>
      </a:dk2>
      <a:lt2>
        <a:srgbClr val="EEEEEE"/>
      </a:lt2>
      <a:accent1>
        <a:srgbClr val="7F6CFC"/>
      </a:accent1>
      <a:accent2>
        <a:srgbClr val="1EDFCB"/>
      </a:accent2>
      <a:accent3>
        <a:srgbClr val="117DFF"/>
      </a:accent3>
      <a:accent4>
        <a:srgbClr val="F7627B"/>
      </a:accent4>
      <a:accent5>
        <a:srgbClr val="FF0000"/>
      </a:accent5>
      <a:accent6>
        <a:srgbClr val="EEFF41"/>
      </a:accent6>
      <a:hlink>
        <a:srgbClr val="00FF00"/>
      </a:hlink>
      <a:folHlink>
        <a:srgbClr val="0097A7"/>
      </a:folHlink>
    </a:clrScheme>
    <a:fontScheme name="Custom 147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Soft Sage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273C47"/>
      </a:accent1>
      <a:accent2>
        <a:srgbClr val="B5DCCA"/>
      </a:accent2>
      <a:accent3>
        <a:srgbClr val="F7F7F3"/>
      </a:accent3>
      <a:accent4>
        <a:srgbClr val="FBFAF8"/>
      </a:accent4>
      <a:accent5>
        <a:srgbClr val="595959"/>
      </a:accent5>
      <a:accent6>
        <a:srgbClr val="1A1A1A"/>
      </a:accent6>
      <a:hlink>
        <a:srgbClr val="0097A7"/>
      </a:hlink>
      <a:folHlink>
        <a:srgbClr val="0097A7"/>
      </a:folHlink>
    </a:clrScheme>
    <a:fontScheme name="Custom 134">
      <a:majorFont>
        <a:latin typeface="Posterama"/>
        <a:ea typeface=""/>
        <a:cs typeface=""/>
      </a:majorFont>
      <a:minorFont>
        <a:latin typeface="Poppi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Bouncy Board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7971F8"/>
      </a:accent1>
      <a:accent2>
        <a:srgbClr val="9ACF14"/>
      </a:accent2>
      <a:accent3>
        <a:srgbClr val="FF8F7D"/>
      </a:accent3>
      <a:accent4>
        <a:srgbClr val="FFB750"/>
      </a:accent4>
      <a:accent5>
        <a:srgbClr val="90D3F5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Bauhaus 9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00504E8-F760-4B37-AC7B-906C5E66F418}">
  <we:reference id="wa200008583" version="1.0.0.1" store="en-US" storeType="OMEX"/>
  <we:alternateReferences>
    <we:reference id="wa200008583" version="1.0.0.1" store="wa200008583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2526</Words>
  <Application>Microsoft Office PowerPoint</Application>
  <PresentationFormat>Widescreen</PresentationFormat>
  <Paragraphs>318</Paragraphs>
  <Slides>36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36</vt:i4>
      </vt:variant>
    </vt:vector>
  </HeadingPairs>
  <TitlesOfParts>
    <vt:vector size="57" baseType="lpstr">
      <vt:lpstr>Wingdings</vt:lpstr>
      <vt:lpstr>Aptos ExtraBold</vt:lpstr>
      <vt:lpstr>Poppins ExtraBold</vt:lpstr>
      <vt:lpstr>Aptos</vt:lpstr>
      <vt:lpstr>Arial</vt:lpstr>
      <vt:lpstr>Posterama</vt:lpstr>
      <vt:lpstr>Calibri</vt:lpstr>
      <vt:lpstr>Georgia</vt:lpstr>
      <vt:lpstr>Aptos Light</vt:lpstr>
      <vt:lpstr>Avenir Next LT Pro</vt:lpstr>
      <vt:lpstr>Aptos Display</vt:lpstr>
      <vt:lpstr>Poppins</vt:lpstr>
      <vt:lpstr>Bauhaus 93</vt:lpstr>
      <vt:lpstr>Office Theme</vt:lpstr>
      <vt:lpstr>Blue Horizon</vt:lpstr>
      <vt:lpstr>Clean Slate</vt:lpstr>
      <vt:lpstr>Aqua Breeze</vt:lpstr>
      <vt:lpstr>Mint Hive</vt:lpstr>
      <vt:lpstr>Figtree Fusion</vt:lpstr>
      <vt:lpstr>Soft Sage</vt:lpstr>
      <vt:lpstr>Bouncy Board</vt:lpstr>
      <vt:lpstr>Interview Skills &amp; Performance Techniques (Week 9) </vt:lpstr>
      <vt:lpstr>PowerPoint Presentation</vt:lpstr>
      <vt:lpstr>PowerPoint Presentation</vt:lpstr>
      <vt:lpstr>PowerPoint Presentation</vt:lpstr>
      <vt:lpstr>Examples of Behavioural Interview Questions</vt:lpstr>
      <vt:lpstr>“Tell Me About Yourself”</vt:lpstr>
      <vt:lpstr>Use the SEAT Method</vt:lpstr>
      <vt:lpstr>Crafting a Strong SEAT Example Response</vt:lpstr>
      <vt:lpstr>Activity: Tell Me About Yourself</vt:lpstr>
      <vt:lpstr>The Importance of Active Listening in Interviews</vt:lpstr>
      <vt:lpstr>Key Benefits of Active Listening</vt:lpstr>
      <vt:lpstr>The L.I.S.T.E.N. Model for Effective Professional Listening</vt:lpstr>
      <vt:lpstr>The L.I.S.T.E.N. Model (2) – Think, Evaluate, Neutralise</vt:lpstr>
      <vt:lpstr>Structuring Strong Interview Answers</vt:lpstr>
      <vt:lpstr>Two Useful Frameworks </vt:lpstr>
      <vt:lpstr>Understanding the SHER Framework for Structured Interview Answers</vt:lpstr>
      <vt:lpstr>Understanding the STAR Interview Framework</vt:lpstr>
      <vt:lpstr>"Tell me about a time you worked effectively in a team.“</vt:lpstr>
      <vt:lpstr>Activity – Build a STAR Response</vt:lpstr>
      <vt:lpstr>Practise Behavioural &amp; Competency-Based Interview Questions</vt:lpstr>
      <vt:lpstr>Practise Interview Questions to Prepare Strong Responses</vt:lpstr>
      <vt:lpstr>Mock Interview Activity</vt:lpstr>
      <vt:lpstr>The Impact of Professional Appearance</vt:lpstr>
      <vt:lpstr>Choosing colours for interviews?</vt:lpstr>
      <vt:lpstr>Why Asking Questions Matters in Interviews</vt:lpstr>
      <vt:lpstr>PowerPoint Presentation</vt:lpstr>
      <vt:lpstr>Examples of Strong Questions to Ask in an Interview</vt:lpstr>
      <vt:lpstr>Examples of Strong Interview Questions to Ask Employers</vt:lpstr>
      <vt:lpstr>Interview Success Checklist for Effective Preparation</vt:lpstr>
      <vt:lpstr>During the Interview: Making a Strong and Professional Impression</vt:lpstr>
      <vt:lpstr>Key Takeaways for Interview Success</vt:lpstr>
      <vt:lpstr>PowerPoint Presentation</vt:lpstr>
      <vt:lpstr>Session Recap &amp; Key Learning Outcomes</vt:lpstr>
      <vt:lpstr>Week 10: Optional Drop-In Session &amp; Assessment Preparation Overview</vt:lpstr>
      <vt:lpstr>Reference List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Scott James</cp:lastModifiedBy>
  <cp:revision>1</cp:revision>
  <dcterms:created xsi:type="dcterms:W3CDTF">2026-06-07T10:10:18Z</dcterms:created>
  <dcterms:modified xsi:type="dcterms:W3CDTF">2026-06-08T11:19:41Z</dcterms:modified>
</cp:coreProperties>
</file>