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4" r:id="rId1"/>
  </p:sldMasterIdLst>
  <p:notesMasterIdLst>
    <p:notesMasterId r:id="rId25"/>
  </p:notesMasterIdLst>
  <p:sldIdLst>
    <p:sldId id="256" r:id="rId2"/>
    <p:sldId id="271" r:id="rId3"/>
    <p:sldId id="257" r:id="rId4"/>
    <p:sldId id="272" r:id="rId5"/>
    <p:sldId id="274" r:id="rId6"/>
    <p:sldId id="273" r:id="rId7"/>
    <p:sldId id="258" r:id="rId8"/>
    <p:sldId id="260" r:id="rId9"/>
    <p:sldId id="261" r:id="rId10"/>
    <p:sldId id="262" r:id="rId11"/>
    <p:sldId id="263" r:id="rId12"/>
    <p:sldId id="264" r:id="rId13"/>
    <p:sldId id="265" r:id="rId14"/>
    <p:sldId id="267" r:id="rId15"/>
    <p:sldId id="275" r:id="rId16"/>
    <p:sldId id="276" r:id="rId17"/>
    <p:sldId id="277" r:id="rId18"/>
    <p:sldId id="278" r:id="rId19"/>
    <p:sldId id="266" r:id="rId20"/>
    <p:sldId id="268" r:id="rId21"/>
    <p:sldId id="269" r:id="rId22"/>
    <p:sldId id="270" r:id="rId23"/>
    <p:sldId id="279"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F50B67-A724-4C1B-AFA4-2D8362874EEA}" v="2664" dt="2019-04-01T01:35:40.6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swajit Mukherjee (1815040)" userId="f4155d26-4370-440f-8fe8-989eecd9a381" providerId="ADAL" clId="{04F50B67-A724-4C1B-AFA4-2D8362874EEA}"/>
    <pc:docChg chg="undo custSel mod addSld modSld">
      <pc:chgData name="Biswajit Mukherjee (1815040)" userId="f4155d26-4370-440f-8fe8-989eecd9a381" providerId="ADAL" clId="{04F50B67-A724-4C1B-AFA4-2D8362874EEA}" dt="2019-04-01T01:35:40.646" v="2995"/>
      <pc:docMkLst>
        <pc:docMk/>
      </pc:docMkLst>
      <pc:sldChg chg="addSp modSp mod setBg setClrOvrMap">
        <pc:chgData name="Biswajit Mukherjee (1815040)" userId="f4155d26-4370-440f-8fe8-989eecd9a381" providerId="ADAL" clId="{04F50B67-A724-4C1B-AFA4-2D8362874EEA}" dt="2019-03-31T13:21:17.831" v="1813" actId="14100"/>
        <pc:sldMkLst>
          <pc:docMk/>
          <pc:sldMk cId="3923683156" sldId="257"/>
        </pc:sldMkLst>
        <pc:spChg chg="mod">
          <ac:chgData name="Biswajit Mukherjee (1815040)" userId="f4155d26-4370-440f-8fe8-989eecd9a381" providerId="ADAL" clId="{04F50B67-A724-4C1B-AFA4-2D8362874EEA}" dt="2019-03-31T13:20:15.813" v="1798" actId="26606"/>
          <ac:spMkLst>
            <pc:docMk/>
            <pc:sldMk cId="3923683156" sldId="257"/>
            <ac:spMk id="2" creationId="{297C0F89-568D-A648-9F5A-1E8FDF3640CA}"/>
          </ac:spMkLst>
        </pc:spChg>
        <pc:spChg chg="mod ord">
          <ac:chgData name="Biswajit Mukherjee (1815040)" userId="f4155d26-4370-440f-8fe8-989eecd9a381" providerId="ADAL" clId="{04F50B67-A724-4C1B-AFA4-2D8362874EEA}" dt="2019-03-31T13:20:58.552" v="1807" actId="26606"/>
          <ac:spMkLst>
            <pc:docMk/>
            <pc:sldMk cId="3923683156" sldId="257"/>
            <ac:spMk id="3" creationId="{45FB5CA1-F86D-E14D-8435-E8F85D918461}"/>
          </ac:spMkLst>
        </pc:spChg>
        <pc:picChg chg="add mod ord">
          <ac:chgData name="Biswajit Mukherjee (1815040)" userId="f4155d26-4370-440f-8fe8-989eecd9a381" providerId="ADAL" clId="{04F50B67-A724-4C1B-AFA4-2D8362874EEA}" dt="2019-03-31T13:21:17.831" v="1813" actId="14100"/>
          <ac:picMkLst>
            <pc:docMk/>
            <pc:sldMk cId="3923683156" sldId="257"/>
            <ac:picMk id="2050" creationId="{D325586A-A5F7-4904-A5DA-059AB058676E}"/>
          </ac:picMkLst>
        </pc:picChg>
      </pc:sldChg>
      <pc:sldChg chg="modSp">
        <pc:chgData name="Biswajit Mukherjee (1815040)" userId="f4155d26-4370-440f-8fe8-989eecd9a381" providerId="ADAL" clId="{04F50B67-A724-4C1B-AFA4-2D8362874EEA}" dt="2019-04-01T00:09:05.244" v="2236" actId="20577"/>
        <pc:sldMkLst>
          <pc:docMk/>
          <pc:sldMk cId="2149290341" sldId="264"/>
        </pc:sldMkLst>
        <pc:spChg chg="mod">
          <ac:chgData name="Biswajit Mukherjee (1815040)" userId="f4155d26-4370-440f-8fe8-989eecd9a381" providerId="ADAL" clId="{04F50B67-A724-4C1B-AFA4-2D8362874EEA}" dt="2019-04-01T00:09:05.244" v="2236" actId="20577"/>
          <ac:spMkLst>
            <pc:docMk/>
            <pc:sldMk cId="2149290341" sldId="264"/>
            <ac:spMk id="3" creationId="{D4C5A79F-42D3-411C-8D9F-2282815C4271}"/>
          </ac:spMkLst>
        </pc:spChg>
      </pc:sldChg>
      <pc:sldChg chg="modSp">
        <pc:chgData name="Biswajit Mukherjee (1815040)" userId="f4155d26-4370-440f-8fe8-989eecd9a381" providerId="ADAL" clId="{04F50B67-A724-4C1B-AFA4-2D8362874EEA}" dt="2019-03-31T00:14:54.697" v="293" actId="20577"/>
        <pc:sldMkLst>
          <pc:docMk/>
          <pc:sldMk cId="3964196496" sldId="267"/>
        </pc:sldMkLst>
        <pc:graphicFrameChg chg="mod">
          <ac:chgData name="Biswajit Mukherjee (1815040)" userId="f4155d26-4370-440f-8fe8-989eecd9a381" providerId="ADAL" clId="{04F50B67-A724-4C1B-AFA4-2D8362874EEA}" dt="2019-03-31T00:14:54.697" v="293" actId="20577"/>
          <ac:graphicFrameMkLst>
            <pc:docMk/>
            <pc:sldMk cId="3964196496" sldId="267"/>
            <ac:graphicFrameMk id="21" creationId="{0B93D821-101F-4D9A-8B7A-4A2156B145BA}"/>
          </ac:graphicFrameMkLst>
        </pc:graphicFrameChg>
      </pc:sldChg>
      <pc:sldChg chg="addSp delSp modSp mod setBg modAnim setClrOvrMap">
        <pc:chgData name="Biswajit Mukherjee (1815040)" userId="f4155d26-4370-440f-8fe8-989eecd9a381" providerId="ADAL" clId="{04F50B67-A724-4C1B-AFA4-2D8362874EEA}" dt="2019-04-01T01:17:35.623" v="2879"/>
        <pc:sldMkLst>
          <pc:docMk/>
          <pc:sldMk cId="1708254305" sldId="271"/>
        </pc:sldMkLst>
        <pc:spChg chg="mod ord">
          <ac:chgData name="Biswajit Mukherjee (1815040)" userId="f4155d26-4370-440f-8fe8-989eecd9a381" providerId="ADAL" clId="{04F50B67-A724-4C1B-AFA4-2D8362874EEA}" dt="2019-04-01T01:14:15.573" v="2854" actId="1076"/>
          <ac:spMkLst>
            <pc:docMk/>
            <pc:sldMk cId="1708254305" sldId="271"/>
            <ac:spMk id="2" creationId="{590FA914-D666-4D68-AAED-D63B35AFA6B0}"/>
          </ac:spMkLst>
        </pc:spChg>
        <pc:spChg chg="mod ord">
          <ac:chgData name="Biswajit Mukherjee (1815040)" userId="f4155d26-4370-440f-8fe8-989eecd9a381" providerId="ADAL" clId="{04F50B67-A724-4C1B-AFA4-2D8362874EEA}" dt="2019-04-01T01:13:30.253" v="2853" actId="20577"/>
          <ac:spMkLst>
            <pc:docMk/>
            <pc:sldMk cId="1708254305" sldId="271"/>
            <ac:spMk id="3" creationId="{30328926-608E-4E41-B75F-456156FB5471}"/>
          </ac:spMkLst>
        </pc:spChg>
        <pc:spChg chg="add del">
          <ac:chgData name="Biswajit Mukherjee (1815040)" userId="f4155d26-4370-440f-8fe8-989eecd9a381" providerId="ADAL" clId="{04F50B67-A724-4C1B-AFA4-2D8362874EEA}" dt="2019-04-01T00:47:00.260" v="2648" actId="26606"/>
          <ac:spMkLst>
            <pc:docMk/>
            <pc:sldMk cId="1708254305" sldId="271"/>
            <ac:spMk id="8" creationId="{06F0F283-C8B6-4598-89C9-C404C98A5715}"/>
          </ac:spMkLst>
        </pc:spChg>
        <pc:spChg chg="add del">
          <ac:chgData name="Biswajit Mukherjee (1815040)" userId="f4155d26-4370-440f-8fe8-989eecd9a381" providerId="ADAL" clId="{04F50B67-A724-4C1B-AFA4-2D8362874EEA}" dt="2019-04-01T00:47:00.260" v="2648" actId="26606"/>
          <ac:spMkLst>
            <pc:docMk/>
            <pc:sldMk cId="1708254305" sldId="271"/>
            <ac:spMk id="10" creationId="{E473B0C0-761B-443F-97A0-9D6E01FBB751}"/>
          </ac:spMkLst>
        </pc:spChg>
        <pc:spChg chg="add del">
          <ac:chgData name="Biswajit Mukherjee (1815040)" userId="f4155d26-4370-440f-8fe8-989eecd9a381" providerId="ADAL" clId="{04F50B67-A724-4C1B-AFA4-2D8362874EEA}" dt="2019-04-01T00:47:00.260" v="2648" actId="26606"/>
          <ac:spMkLst>
            <pc:docMk/>
            <pc:sldMk cId="1708254305" sldId="271"/>
            <ac:spMk id="12" creationId="{E3B475C6-1445-41C7-9360-49FD7C1C1E7A}"/>
          </ac:spMkLst>
        </pc:spChg>
        <pc:spChg chg="add del">
          <ac:chgData name="Biswajit Mukherjee (1815040)" userId="f4155d26-4370-440f-8fe8-989eecd9a381" providerId="ADAL" clId="{04F50B67-A724-4C1B-AFA4-2D8362874EEA}" dt="2019-04-01T00:48:00.194" v="2654" actId="26606"/>
          <ac:spMkLst>
            <pc:docMk/>
            <pc:sldMk cId="1708254305" sldId="271"/>
            <ac:spMk id="17" creationId="{E1CE536E-134A-4A35-900B-30F927D5B525}"/>
          </ac:spMkLst>
        </pc:spChg>
        <pc:spChg chg="add del">
          <ac:chgData name="Biswajit Mukherjee (1815040)" userId="f4155d26-4370-440f-8fe8-989eecd9a381" providerId="ADAL" clId="{04F50B67-A724-4C1B-AFA4-2D8362874EEA}" dt="2019-04-01T00:48:00.194" v="2654" actId="26606"/>
          <ac:spMkLst>
            <pc:docMk/>
            <pc:sldMk cId="1708254305" sldId="271"/>
            <ac:spMk id="19" creationId="{FA0382D1-1594-4E3D-842E-04E1E5E7578B}"/>
          </ac:spMkLst>
        </pc:spChg>
        <pc:spChg chg="add del">
          <ac:chgData name="Biswajit Mukherjee (1815040)" userId="f4155d26-4370-440f-8fe8-989eecd9a381" providerId="ADAL" clId="{04F50B67-A724-4C1B-AFA4-2D8362874EEA}" dt="2019-04-01T01:03:17.862" v="2683" actId="26606"/>
          <ac:spMkLst>
            <pc:docMk/>
            <pc:sldMk cId="1708254305" sldId="271"/>
            <ac:spMk id="24" creationId="{B217C2AD-51B4-40CE-A71F-F5D3F846D97B}"/>
          </ac:spMkLst>
        </pc:spChg>
        <pc:spChg chg="add del">
          <ac:chgData name="Biswajit Mukherjee (1815040)" userId="f4155d26-4370-440f-8fe8-989eecd9a381" providerId="ADAL" clId="{04F50B67-A724-4C1B-AFA4-2D8362874EEA}" dt="2019-04-01T01:03:17.862" v="2683" actId="26606"/>
          <ac:spMkLst>
            <pc:docMk/>
            <pc:sldMk cId="1708254305" sldId="271"/>
            <ac:spMk id="26" creationId="{6F1BF92E-23CF-4BFE-9E1F-C359BACFA3C5}"/>
          </ac:spMkLst>
        </pc:spChg>
        <pc:spChg chg="add del">
          <ac:chgData name="Biswajit Mukherjee (1815040)" userId="f4155d26-4370-440f-8fe8-989eecd9a381" providerId="ADAL" clId="{04F50B67-A724-4C1B-AFA4-2D8362874EEA}" dt="2019-04-01T01:03:17.862" v="2683" actId="26606"/>
          <ac:spMkLst>
            <pc:docMk/>
            <pc:sldMk cId="1708254305" sldId="271"/>
            <ac:spMk id="28" creationId="{33DFEFC0-99B4-4D27-9168-1B2F659A34B5}"/>
          </ac:spMkLst>
        </pc:spChg>
        <pc:spChg chg="add del">
          <ac:chgData name="Biswajit Mukherjee (1815040)" userId="f4155d26-4370-440f-8fe8-989eecd9a381" providerId="ADAL" clId="{04F50B67-A724-4C1B-AFA4-2D8362874EEA}" dt="2019-04-01T01:03:17.862" v="2683" actId="26606"/>
          <ac:spMkLst>
            <pc:docMk/>
            <pc:sldMk cId="1708254305" sldId="271"/>
            <ac:spMk id="30" creationId="{A2C20081-2005-4B05-BEA4-EB8D4C90A354}"/>
          </ac:spMkLst>
        </pc:spChg>
        <pc:spChg chg="add del">
          <ac:chgData name="Biswajit Mukherjee (1815040)" userId="f4155d26-4370-440f-8fe8-989eecd9a381" providerId="ADAL" clId="{04F50B67-A724-4C1B-AFA4-2D8362874EEA}" dt="2019-04-01T01:05:15.297" v="2692" actId="26606"/>
          <ac:spMkLst>
            <pc:docMk/>
            <pc:sldMk cId="1708254305" sldId="271"/>
            <ac:spMk id="35" creationId="{69FE1C00-E905-4F2D-B595-7B854ABD5470}"/>
          </ac:spMkLst>
        </pc:spChg>
        <pc:spChg chg="add del">
          <ac:chgData name="Biswajit Mukherjee (1815040)" userId="f4155d26-4370-440f-8fe8-989eecd9a381" providerId="ADAL" clId="{04F50B67-A724-4C1B-AFA4-2D8362874EEA}" dt="2019-04-01T01:05:15.297" v="2692" actId="26606"/>
          <ac:spMkLst>
            <pc:docMk/>
            <pc:sldMk cId="1708254305" sldId="271"/>
            <ac:spMk id="37" creationId="{68BA2F24-F1CA-44F2-8978-7248C75FB430}"/>
          </ac:spMkLst>
        </pc:spChg>
        <pc:spChg chg="add del">
          <ac:chgData name="Biswajit Mukherjee (1815040)" userId="f4155d26-4370-440f-8fe8-989eecd9a381" providerId="ADAL" clId="{04F50B67-A724-4C1B-AFA4-2D8362874EEA}" dt="2019-04-01T01:05:15.297" v="2692" actId="26606"/>
          <ac:spMkLst>
            <pc:docMk/>
            <pc:sldMk cId="1708254305" sldId="271"/>
            <ac:spMk id="39" creationId="{1149F138-3246-44B6-B669-95096AA902AA}"/>
          </ac:spMkLst>
        </pc:spChg>
        <pc:spChg chg="add del">
          <ac:chgData name="Biswajit Mukherjee (1815040)" userId="f4155d26-4370-440f-8fe8-989eecd9a381" providerId="ADAL" clId="{04F50B67-A724-4C1B-AFA4-2D8362874EEA}" dt="2019-04-01T01:05:15.297" v="2692" actId="26606"/>
          <ac:spMkLst>
            <pc:docMk/>
            <pc:sldMk cId="1708254305" sldId="271"/>
            <ac:spMk id="41" creationId="{F2C276F8-9E7F-42FE-A8DA-47917FA79F7E}"/>
          </ac:spMkLst>
        </pc:spChg>
        <pc:spChg chg="add del">
          <ac:chgData name="Biswajit Mukherjee (1815040)" userId="f4155d26-4370-440f-8fe8-989eecd9a381" providerId="ADAL" clId="{04F50B67-A724-4C1B-AFA4-2D8362874EEA}" dt="2019-04-01T01:05:15.297" v="2692" actId="26606"/>
          <ac:spMkLst>
            <pc:docMk/>
            <pc:sldMk cId="1708254305" sldId="271"/>
            <ac:spMk id="43" creationId="{4335FFDD-516F-4EE1-B41C-0F0C5BFBB0C6}"/>
          </ac:spMkLst>
        </pc:spChg>
        <pc:spChg chg="add del">
          <ac:chgData name="Biswajit Mukherjee (1815040)" userId="f4155d26-4370-440f-8fe8-989eecd9a381" providerId="ADAL" clId="{04F50B67-A724-4C1B-AFA4-2D8362874EEA}" dt="2019-04-01T01:05:15.297" v="2692" actId="26606"/>
          <ac:spMkLst>
            <pc:docMk/>
            <pc:sldMk cId="1708254305" sldId="271"/>
            <ac:spMk id="45" creationId="{09E9A7C4-F31D-48F4-8D72-7A8E1A48C1E5}"/>
          </ac:spMkLst>
        </pc:spChg>
        <pc:spChg chg="add del">
          <ac:chgData name="Biswajit Mukherjee (1815040)" userId="f4155d26-4370-440f-8fe8-989eecd9a381" providerId="ADAL" clId="{04F50B67-A724-4C1B-AFA4-2D8362874EEA}" dt="2019-04-01T01:05:15.297" v="2692" actId="26606"/>
          <ac:spMkLst>
            <pc:docMk/>
            <pc:sldMk cId="1708254305" sldId="271"/>
            <ac:spMk id="47" creationId="{816DD8FA-C9E8-48E1-99B2-4CCA33EA9DBD}"/>
          </ac:spMkLst>
        </pc:spChg>
        <pc:spChg chg="add del">
          <ac:chgData name="Biswajit Mukherjee (1815040)" userId="f4155d26-4370-440f-8fe8-989eecd9a381" providerId="ADAL" clId="{04F50B67-A724-4C1B-AFA4-2D8362874EEA}" dt="2019-04-01T01:05:15.297" v="2692" actId="26606"/>
          <ac:spMkLst>
            <pc:docMk/>
            <pc:sldMk cId="1708254305" sldId="271"/>
            <ac:spMk id="49" creationId="{2D9DB06F-CA89-4472-8E21-4E1334FF39D0}"/>
          </ac:spMkLst>
        </pc:spChg>
        <pc:spChg chg="add del">
          <ac:chgData name="Biswajit Mukherjee (1815040)" userId="f4155d26-4370-440f-8fe8-989eecd9a381" providerId="ADAL" clId="{04F50B67-A724-4C1B-AFA4-2D8362874EEA}" dt="2019-04-01T01:05:15.297" v="2692" actId="26606"/>
          <ac:spMkLst>
            <pc:docMk/>
            <pc:sldMk cId="1708254305" sldId="271"/>
            <ac:spMk id="51" creationId="{6D1966E2-27A3-419D-B2B2-CDD2C652846E}"/>
          </ac:spMkLst>
        </pc:spChg>
        <pc:spChg chg="add del">
          <ac:chgData name="Biswajit Mukherjee (1815040)" userId="f4155d26-4370-440f-8fe8-989eecd9a381" providerId="ADAL" clId="{04F50B67-A724-4C1B-AFA4-2D8362874EEA}" dt="2019-04-01T01:05:15.297" v="2692" actId="26606"/>
          <ac:spMkLst>
            <pc:docMk/>
            <pc:sldMk cId="1708254305" sldId="271"/>
            <ac:spMk id="53" creationId="{832C9513-3566-446F-B846-92CF23B30E20}"/>
          </ac:spMkLst>
        </pc:spChg>
        <pc:spChg chg="add del">
          <ac:chgData name="Biswajit Mukherjee (1815040)" userId="f4155d26-4370-440f-8fe8-989eecd9a381" providerId="ADAL" clId="{04F50B67-A724-4C1B-AFA4-2D8362874EEA}" dt="2019-04-01T01:05:15.297" v="2692" actId="26606"/>
          <ac:spMkLst>
            <pc:docMk/>
            <pc:sldMk cId="1708254305" sldId="271"/>
            <ac:spMk id="55" creationId="{78A30680-31A8-4E08-8FFE-F7FED3499337}"/>
          </ac:spMkLst>
        </pc:spChg>
        <pc:spChg chg="add del">
          <ac:chgData name="Biswajit Mukherjee (1815040)" userId="f4155d26-4370-440f-8fe8-989eecd9a381" providerId="ADAL" clId="{04F50B67-A724-4C1B-AFA4-2D8362874EEA}" dt="2019-04-01T01:05:15.297" v="2692" actId="26606"/>
          <ac:spMkLst>
            <pc:docMk/>
            <pc:sldMk cId="1708254305" sldId="271"/>
            <ac:spMk id="57" creationId="{A5DE5D81-14E3-41AC-AD5A-AD16290640DC}"/>
          </ac:spMkLst>
        </pc:spChg>
        <pc:spChg chg="add del">
          <ac:chgData name="Biswajit Mukherjee (1815040)" userId="f4155d26-4370-440f-8fe8-989eecd9a381" providerId="ADAL" clId="{04F50B67-A724-4C1B-AFA4-2D8362874EEA}" dt="2019-04-01T01:04:27.858" v="2689" actId="26606"/>
          <ac:spMkLst>
            <pc:docMk/>
            <pc:sldMk cId="1708254305" sldId="271"/>
            <ac:spMk id="62" creationId="{69FE1C00-E905-4F2D-B595-7B854ABD5470}"/>
          </ac:spMkLst>
        </pc:spChg>
        <pc:spChg chg="add del">
          <ac:chgData name="Biswajit Mukherjee (1815040)" userId="f4155d26-4370-440f-8fe8-989eecd9a381" providerId="ADAL" clId="{04F50B67-A724-4C1B-AFA4-2D8362874EEA}" dt="2019-04-01T01:04:27.858" v="2689" actId="26606"/>
          <ac:spMkLst>
            <pc:docMk/>
            <pc:sldMk cId="1708254305" sldId="271"/>
            <ac:spMk id="64" creationId="{68BA2F24-F1CA-44F2-8978-7248C75FB430}"/>
          </ac:spMkLst>
        </pc:spChg>
        <pc:spChg chg="add del">
          <ac:chgData name="Biswajit Mukherjee (1815040)" userId="f4155d26-4370-440f-8fe8-989eecd9a381" providerId="ADAL" clId="{04F50B67-A724-4C1B-AFA4-2D8362874EEA}" dt="2019-04-01T01:04:27.858" v="2689" actId="26606"/>
          <ac:spMkLst>
            <pc:docMk/>
            <pc:sldMk cId="1708254305" sldId="271"/>
            <ac:spMk id="66" creationId="{64B587BD-6C97-44D0-B08C-DD35FCE83CD6}"/>
          </ac:spMkLst>
        </pc:spChg>
        <pc:spChg chg="add del">
          <ac:chgData name="Biswajit Mukherjee (1815040)" userId="f4155d26-4370-440f-8fe8-989eecd9a381" providerId="ADAL" clId="{04F50B67-A724-4C1B-AFA4-2D8362874EEA}" dt="2019-04-01T01:04:27.858" v="2689" actId="26606"/>
          <ac:spMkLst>
            <pc:docMk/>
            <pc:sldMk cId="1708254305" sldId="271"/>
            <ac:spMk id="68" creationId="{C6D6D6E6-D9AA-4508-B652-605A06F38CDB}"/>
          </ac:spMkLst>
        </pc:spChg>
        <pc:spChg chg="add del">
          <ac:chgData name="Biswajit Mukherjee (1815040)" userId="f4155d26-4370-440f-8fe8-989eecd9a381" providerId="ADAL" clId="{04F50B67-A724-4C1B-AFA4-2D8362874EEA}" dt="2019-04-01T01:04:27.858" v="2689" actId="26606"/>
          <ac:spMkLst>
            <pc:docMk/>
            <pc:sldMk cId="1708254305" sldId="271"/>
            <ac:spMk id="70" creationId="{F39773F6-969C-4C69-AEEB-8C03494334A7}"/>
          </ac:spMkLst>
        </pc:spChg>
        <pc:spChg chg="add del">
          <ac:chgData name="Biswajit Mukherjee (1815040)" userId="f4155d26-4370-440f-8fe8-989eecd9a381" providerId="ADAL" clId="{04F50B67-A724-4C1B-AFA4-2D8362874EEA}" dt="2019-04-01T01:04:27.858" v="2689" actId="26606"/>
          <ac:spMkLst>
            <pc:docMk/>
            <pc:sldMk cId="1708254305" sldId="271"/>
            <ac:spMk id="72" creationId="{B9475D15-C973-4C16-A1BD-DF052B3265A6}"/>
          </ac:spMkLst>
        </pc:spChg>
        <pc:spChg chg="add del">
          <ac:chgData name="Biswajit Mukherjee (1815040)" userId="f4155d26-4370-440f-8fe8-989eecd9a381" providerId="ADAL" clId="{04F50B67-A724-4C1B-AFA4-2D8362874EEA}" dt="2019-04-01T01:04:27.858" v="2689" actId="26606"/>
          <ac:spMkLst>
            <pc:docMk/>
            <pc:sldMk cId="1708254305" sldId="271"/>
            <ac:spMk id="74" creationId="{81F1AD49-2A0C-4CA7-AFC8-0BC7B5D0F422}"/>
          </ac:spMkLst>
        </pc:spChg>
        <pc:spChg chg="add del">
          <ac:chgData name="Biswajit Mukherjee (1815040)" userId="f4155d26-4370-440f-8fe8-989eecd9a381" providerId="ADAL" clId="{04F50B67-A724-4C1B-AFA4-2D8362874EEA}" dt="2019-04-01T01:04:27.858" v="2689" actId="26606"/>
          <ac:spMkLst>
            <pc:docMk/>
            <pc:sldMk cId="1708254305" sldId="271"/>
            <ac:spMk id="76" creationId="{3555DAC1-6A9E-4397-92C5-772E80C30462}"/>
          </ac:spMkLst>
        </pc:spChg>
        <pc:spChg chg="add del">
          <ac:chgData name="Biswajit Mukherjee (1815040)" userId="f4155d26-4370-440f-8fe8-989eecd9a381" providerId="ADAL" clId="{04F50B67-A724-4C1B-AFA4-2D8362874EEA}" dt="2019-04-01T01:04:27.858" v="2689" actId="26606"/>
          <ac:spMkLst>
            <pc:docMk/>
            <pc:sldMk cId="1708254305" sldId="271"/>
            <ac:spMk id="78" creationId="{27927573-14CA-4C5B-AFC0-99655044D859}"/>
          </ac:spMkLst>
        </pc:spChg>
        <pc:spChg chg="add del">
          <ac:chgData name="Biswajit Mukherjee (1815040)" userId="f4155d26-4370-440f-8fe8-989eecd9a381" providerId="ADAL" clId="{04F50B67-A724-4C1B-AFA4-2D8362874EEA}" dt="2019-04-01T01:04:27.858" v="2689" actId="26606"/>
          <ac:spMkLst>
            <pc:docMk/>
            <pc:sldMk cId="1708254305" sldId="271"/>
            <ac:spMk id="80" creationId="{D4B50581-74D5-4F58-AC2A-C92DC877D513}"/>
          </ac:spMkLst>
        </pc:spChg>
        <pc:spChg chg="add del">
          <ac:chgData name="Biswajit Mukherjee (1815040)" userId="f4155d26-4370-440f-8fe8-989eecd9a381" providerId="ADAL" clId="{04F50B67-A724-4C1B-AFA4-2D8362874EEA}" dt="2019-04-01T01:04:27.858" v="2689" actId="26606"/>
          <ac:spMkLst>
            <pc:docMk/>
            <pc:sldMk cId="1708254305" sldId="271"/>
            <ac:spMk id="82" creationId="{7EBD44F0-618F-4032-AE7D-5A5E4E8A1A32}"/>
          </ac:spMkLst>
        </pc:spChg>
        <pc:spChg chg="add del">
          <ac:chgData name="Biswajit Mukherjee (1815040)" userId="f4155d26-4370-440f-8fe8-989eecd9a381" providerId="ADAL" clId="{04F50B67-A724-4C1B-AFA4-2D8362874EEA}" dt="2019-04-01T01:05:15.150" v="2691" actId="26606"/>
          <ac:spMkLst>
            <pc:docMk/>
            <pc:sldMk cId="1708254305" sldId="271"/>
            <ac:spMk id="84" creationId="{BA15FC70-5D44-4EDC-917B-7183FDE6EE0A}"/>
          </ac:spMkLst>
        </pc:spChg>
        <pc:spChg chg="add del">
          <ac:chgData name="Biswajit Mukherjee (1815040)" userId="f4155d26-4370-440f-8fe8-989eecd9a381" providerId="ADAL" clId="{04F50B67-A724-4C1B-AFA4-2D8362874EEA}" dt="2019-04-01T01:05:15.150" v="2691" actId="26606"/>
          <ac:spMkLst>
            <pc:docMk/>
            <pc:sldMk cId="1708254305" sldId="271"/>
            <ac:spMk id="85" creationId="{E0FDFFBE-5ED1-4C3A-BECC-06257E024B32}"/>
          </ac:spMkLst>
        </pc:spChg>
        <pc:spChg chg="add del">
          <ac:chgData name="Biswajit Mukherjee (1815040)" userId="f4155d26-4370-440f-8fe8-989eecd9a381" providerId="ADAL" clId="{04F50B67-A724-4C1B-AFA4-2D8362874EEA}" dt="2019-04-01T01:05:15.150" v="2691" actId="26606"/>
          <ac:spMkLst>
            <pc:docMk/>
            <pc:sldMk cId="1708254305" sldId="271"/>
            <ac:spMk id="86" creationId="{5EB5C8F0-2881-4184-92C6-0E251C42ABE6}"/>
          </ac:spMkLst>
        </pc:spChg>
        <pc:spChg chg="add del">
          <ac:chgData name="Biswajit Mukherjee (1815040)" userId="f4155d26-4370-440f-8fe8-989eecd9a381" providerId="ADAL" clId="{04F50B67-A724-4C1B-AFA4-2D8362874EEA}" dt="2019-04-01T01:05:15.150" v="2691" actId="26606"/>
          <ac:spMkLst>
            <pc:docMk/>
            <pc:sldMk cId="1708254305" sldId="271"/>
            <ac:spMk id="87" creationId="{C2BCC826-0F95-4DB1-9DBA-C1F7BD60964B}"/>
          </ac:spMkLst>
        </pc:spChg>
        <pc:spChg chg="add del">
          <ac:chgData name="Biswajit Mukherjee (1815040)" userId="f4155d26-4370-440f-8fe8-989eecd9a381" providerId="ADAL" clId="{04F50B67-A724-4C1B-AFA4-2D8362874EEA}" dt="2019-04-01T01:06:37.707" v="2703" actId="26606"/>
          <ac:spMkLst>
            <pc:docMk/>
            <pc:sldMk cId="1708254305" sldId="271"/>
            <ac:spMk id="89" creationId="{7C615D28-8D37-47CB-9D5B-9ACFDA308974}"/>
          </ac:spMkLst>
        </pc:spChg>
        <pc:spChg chg="add del">
          <ac:chgData name="Biswajit Mukherjee (1815040)" userId="f4155d26-4370-440f-8fe8-989eecd9a381" providerId="ADAL" clId="{04F50B67-A724-4C1B-AFA4-2D8362874EEA}" dt="2019-04-01T01:06:37.707" v="2703" actId="26606"/>
          <ac:spMkLst>
            <pc:docMk/>
            <pc:sldMk cId="1708254305" sldId="271"/>
            <ac:spMk id="90" creationId="{826DFDB9-08FE-4B26-8D4D-91B23D8FBACC}"/>
          </ac:spMkLst>
        </pc:spChg>
        <pc:spChg chg="add del">
          <ac:chgData name="Biswajit Mukherjee (1815040)" userId="f4155d26-4370-440f-8fe8-989eecd9a381" providerId="ADAL" clId="{04F50B67-A724-4C1B-AFA4-2D8362874EEA}" dt="2019-04-01T01:06:37.707" v="2703" actId="26606"/>
          <ac:spMkLst>
            <pc:docMk/>
            <pc:sldMk cId="1708254305" sldId="271"/>
            <ac:spMk id="91" creationId="{669EB6E3-B389-4409-9000-94D2AF2786EE}"/>
          </ac:spMkLst>
        </pc:spChg>
        <pc:spChg chg="add del">
          <ac:chgData name="Biswajit Mukherjee (1815040)" userId="f4155d26-4370-440f-8fe8-989eecd9a381" providerId="ADAL" clId="{04F50B67-A724-4C1B-AFA4-2D8362874EEA}" dt="2019-04-01T01:06:37.707" v="2703" actId="26606"/>
          <ac:spMkLst>
            <pc:docMk/>
            <pc:sldMk cId="1708254305" sldId="271"/>
            <ac:spMk id="92" creationId="{873CA32C-93F1-4FE9-A123-24E2F57F6EBB}"/>
          </ac:spMkLst>
        </pc:spChg>
        <pc:spChg chg="add del">
          <ac:chgData name="Biswajit Mukherjee (1815040)" userId="f4155d26-4370-440f-8fe8-989eecd9a381" providerId="ADAL" clId="{04F50B67-A724-4C1B-AFA4-2D8362874EEA}" dt="2019-04-01T01:06:37.707" v="2703" actId="26606"/>
          <ac:spMkLst>
            <pc:docMk/>
            <pc:sldMk cId="1708254305" sldId="271"/>
            <ac:spMk id="93" creationId="{FFBD8C93-38E3-4D74-A212-DA02C0C7EA0D}"/>
          </ac:spMkLst>
        </pc:spChg>
        <pc:spChg chg="add del">
          <ac:chgData name="Biswajit Mukherjee (1815040)" userId="f4155d26-4370-440f-8fe8-989eecd9a381" providerId="ADAL" clId="{04F50B67-A724-4C1B-AFA4-2D8362874EEA}" dt="2019-04-01T01:06:37.707" v="2703" actId="26606"/>
          <ac:spMkLst>
            <pc:docMk/>
            <pc:sldMk cId="1708254305" sldId="271"/>
            <ac:spMk id="94" creationId="{DCB00779-0822-4229-98D1-F34B6A63505C}"/>
          </ac:spMkLst>
        </pc:spChg>
        <pc:spChg chg="add del">
          <ac:chgData name="Biswajit Mukherjee (1815040)" userId="f4155d26-4370-440f-8fe8-989eecd9a381" providerId="ADAL" clId="{04F50B67-A724-4C1B-AFA4-2D8362874EEA}" dt="2019-04-01T01:06:37.707" v="2703" actId="26606"/>
          <ac:spMkLst>
            <pc:docMk/>
            <pc:sldMk cId="1708254305" sldId="271"/>
            <ac:spMk id="95" creationId="{2CD9FC7B-396F-44B5-BF35-8E5C14B86ABF}"/>
          </ac:spMkLst>
        </pc:spChg>
        <pc:spChg chg="add del">
          <ac:chgData name="Biswajit Mukherjee (1815040)" userId="f4155d26-4370-440f-8fe8-989eecd9a381" providerId="ADAL" clId="{04F50B67-A724-4C1B-AFA4-2D8362874EEA}" dt="2019-04-01T01:06:37.707" v="2703" actId="26606"/>
          <ac:spMkLst>
            <pc:docMk/>
            <pc:sldMk cId="1708254305" sldId="271"/>
            <ac:spMk id="96" creationId="{5FAA0D41-326B-4806-BC2B-BA2783E5B7DD}"/>
          </ac:spMkLst>
        </pc:spChg>
        <pc:spChg chg="add del">
          <ac:chgData name="Biswajit Mukherjee (1815040)" userId="f4155d26-4370-440f-8fe8-989eecd9a381" providerId="ADAL" clId="{04F50B67-A724-4C1B-AFA4-2D8362874EEA}" dt="2019-04-01T01:06:37.707" v="2703" actId="26606"/>
          <ac:spMkLst>
            <pc:docMk/>
            <pc:sldMk cId="1708254305" sldId="271"/>
            <ac:spMk id="97" creationId="{40131DE2-48F2-41BE-8535-4A206FF4219D}"/>
          </ac:spMkLst>
        </pc:spChg>
        <pc:spChg chg="add del">
          <ac:chgData name="Biswajit Mukherjee (1815040)" userId="f4155d26-4370-440f-8fe8-989eecd9a381" providerId="ADAL" clId="{04F50B67-A724-4C1B-AFA4-2D8362874EEA}" dt="2019-04-01T01:06:37.707" v="2703" actId="26606"/>
          <ac:spMkLst>
            <pc:docMk/>
            <pc:sldMk cId="1708254305" sldId="271"/>
            <ac:spMk id="98" creationId="{B36146CD-7044-4FDA-9DEE-81D4301C82E0}"/>
          </ac:spMkLst>
        </pc:spChg>
        <pc:spChg chg="add del">
          <ac:chgData name="Biswajit Mukherjee (1815040)" userId="f4155d26-4370-440f-8fe8-989eecd9a381" providerId="ADAL" clId="{04F50B67-A724-4C1B-AFA4-2D8362874EEA}" dt="2019-04-01T01:05:58.283" v="2698" actId="26606"/>
          <ac:spMkLst>
            <pc:docMk/>
            <pc:sldMk cId="1708254305" sldId="271"/>
            <ac:spMk id="103" creationId="{7C615D28-8D37-47CB-9D5B-9ACFDA308974}"/>
          </ac:spMkLst>
        </pc:spChg>
        <pc:spChg chg="add del">
          <ac:chgData name="Biswajit Mukherjee (1815040)" userId="f4155d26-4370-440f-8fe8-989eecd9a381" providerId="ADAL" clId="{04F50B67-A724-4C1B-AFA4-2D8362874EEA}" dt="2019-04-01T01:05:58.283" v="2698" actId="26606"/>
          <ac:spMkLst>
            <pc:docMk/>
            <pc:sldMk cId="1708254305" sldId="271"/>
            <ac:spMk id="105" creationId="{826DFDB9-08FE-4B26-8D4D-91B23D8FBACC}"/>
          </ac:spMkLst>
        </pc:spChg>
        <pc:spChg chg="add del">
          <ac:chgData name="Biswajit Mukherjee (1815040)" userId="f4155d26-4370-440f-8fe8-989eecd9a381" providerId="ADAL" clId="{04F50B67-A724-4C1B-AFA4-2D8362874EEA}" dt="2019-04-01T01:05:58.283" v="2698" actId="26606"/>
          <ac:spMkLst>
            <pc:docMk/>
            <pc:sldMk cId="1708254305" sldId="271"/>
            <ac:spMk id="107" creationId="{669EB6E3-B389-4409-9000-94D2AF2786EE}"/>
          </ac:spMkLst>
        </pc:spChg>
        <pc:spChg chg="add del">
          <ac:chgData name="Biswajit Mukherjee (1815040)" userId="f4155d26-4370-440f-8fe8-989eecd9a381" providerId="ADAL" clId="{04F50B67-A724-4C1B-AFA4-2D8362874EEA}" dt="2019-04-01T01:05:58.283" v="2698" actId="26606"/>
          <ac:spMkLst>
            <pc:docMk/>
            <pc:sldMk cId="1708254305" sldId="271"/>
            <ac:spMk id="109" creationId="{873CA32C-93F1-4FE9-A123-24E2F57F6EBB}"/>
          </ac:spMkLst>
        </pc:spChg>
        <pc:spChg chg="add del">
          <ac:chgData name="Biswajit Mukherjee (1815040)" userId="f4155d26-4370-440f-8fe8-989eecd9a381" providerId="ADAL" clId="{04F50B67-A724-4C1B-AFA4-2D8362874EEA}" dt="2019-04-01T01:05:58.283" v="2698" actId="26606"/>
          <ac:spMkLst>
            <pc:docMk/>
            <pc:sldMk cId="1708254305" sldId="271"/>
            <ac:spMk id="111" creationId="{FFBD8C93-38E3-4D74-A212-DA02C0C7EA0D}"/>
          </ac:spMkLst>
        </pc:spChg>
        <pc:spChg chg="add del">
          <ac:chgData name="Biswajit Mukherjee (1815040)" userId="f4155d26-4370-440f-8fe8-989eecd9a381" providerId="ADAL" clId="{04F50B67-A724-4C1B-AFA4-2D8362874EEA}" dt="2019-04-01T01:05:58.283" v="2698" actId="26606"/>
          <ac:spMkLst>
            <pc:docMk/>
            <pc:sldMk cId="1708254305" sldId="271"/>
            <ac:spMk id="113" creationId="{DCB00779-0822-4229-98D1-F34B6A63505C}"/>
          </ac:spMkLst>
        </pc:spChg>
        <pc:spChg chg="add del">
          <ac:chgData name="Biswajit Mukherjee (1815040)" userId="f4155d26-4370-440f-8fe8-989eecd9a381" providerId="ADAL" clId="{04F50B67-A724-4C1B-AFA4-2D8362874EEA}" dt="2019-04-01T01:05:58.283" v="2698" actId="26606"/>
          <ac:spMkLst>
            <pc:docMk/>
            <pc:sldMk cId="1708254305" sldId="271"/>
            <ac:spMk id="115" creationId="{2CD9FC7B-396F-44B5-BF35-8E5C14B86ABF}"/>
          </ac:spMkLst>
        </pc:spChg>
        <pc:spChg chg="add del">
          <ac:chgData name="Biswajit Mukherjee (1815040)" userId="f4155d26-4370-440f-8fe8-989eecd9a381" providerId="ADAL" clId="{04F50B67-A724-4C1B-AFA4-2D8362874EEA}" dt="2019-04-01T01:05:58.283" v="2698" actId="26606"/>
          <ac:spMkLst>
            <pc:docMk/>
            <pc:sldMk cId="1708254305" sldId="271"/>
            <ac:spMk id="117" creationId="{5FAA0D41-326B-4806-BC2B-BA2783E5B7DD}"/>
          </ac:spMkLst>
        </pc:spChg>
        <pc:spChg chg="add del">
          <ac:chgData name="Biswajit Mukherjee (1815040)" userId="f4155d26-4370-440f-8fe8-989eecd9a381" providerId="ADAL" clId="{04F50B67-A724-4C1B-AFA4-2D8362874EEA}" dt="2019-04-01T01:05:58.283" v="2698" actId="26606"/>
          <ac:spMkLst>
            <pc:docMk/>
            <pc:sldMk cId="1708254305" sldId="271"/>
            <ac:spMk id="119" creationId="{40131DE2-48F2-41BE-8535-4A206FF4219D}"/>
          </ac:spMkLst>
        </pc:spChg>
        <pc:spChg chg="add del">
          <ac:chgData name="Biswajit Mukherjee (1815040)" userId="f4155d26-4370-440f-8fe8-989eecd9a381" providerId="ADAL" clId="{04F50B67-A724-4C1B-AFA4-2D8362874EEA}" dt="2019-04-01T01:05:58.283" v="2698" actId="26606"/>
          <ac:spMkLst>
            <pc:docMk/>
            <pc:sldMk cId="1708254305" sldId="271"/>
            <ac:spMk id="121" creationId="{B36146CD-7044-4FDA-9DEE-81D4301C82E0}"/>
          </ac:spMkLst>
        </pc:spChg>
        <pc:spChg chg="add del">
          <ac:chgData name="Biswajit Mukherjee (1815040)" userId="f4155d26-4370-440f-8fe8-989eecd9a381" providerId="ADAL" clId="{04F50B67-A724-4C1B-AFA4-2D8362874EEA}" dt="2019-04-01T01:06:06.209" v="2700" actId="26606"/>
          <ac:spMkLst>
            <pc:docMk/>
            <pc:sldMk cId="1708254305" sldId="271"/>
            <ac:spMk id="123" creationId="{78A30680-31A8-4E08-8FFE-F7FED3499337}"/>
          </ac:spMkLst>
        </pc:spChg>
        <pc:spChg chg="add del">
          <ac:chgData name="Biswajit Mukherjee (1815040)" userId="f4155d26-4370-440f-8fe8-989eecd9a381" providerId="ADAL" clId="{04F50B67-A724-4C1B-AFA4-2D8362874EEA}" dt="2019-04-01T01:06:06.209" v="2700" actId="26606"/>
          <ac:spMkLst>
            <pc:docMk/>
            <pc:sldMk cId="1708254305" sldId="271"/>
            <ac:spMk id="124" creationId="{69FE1C00-E905-4F2D-B595-7B854ABD5470}"/>
          </ac:spMkLst>
        </pc:spChg>
        <pc:spChg chg="add del">
          <ac:chgData name="Biswajit Mukherjee (1815040)" userId="f4155d26-4370-440f-8fe8-989eecd9a381" providerId="ADAL" clId="{04F50B67-A724-4C1B-AFA4-2D8362874EEA}" dt="2019-04-01T01:06:06.209" v="2700" actId="26606"/>
          <ac:spMkLst>
            <pc:docMk/>
            <pc:sldMk cId="1708254305" sldId="271"/>
            <ac:spMk id="125" creationId="{A5DE5D81-14E3-41AC-AD5A-AD16290640DC}"/>
          </ac:spMkLst>
        </pc:spChg>
        <pc:spChg chg="add del">
          <ac:chgData name="Biswajit Mukherjee (1815040)" userId="f4155d26-4370-440f-8fe8-989eecd9a381" providerId="ADAL" clId="{04F50B67-A724-4C1B-AFA4-2D8362874EEA}" dt="2019-04-01T01:06:06.209" v="2700" actId="26606"/>
          <ac:spMkLst>
            <pc:docMk/>
            <pc:sldMk cId="1708254305" sldId="271"/>
            <ac:spMk id="126" creationId="{68BA2F24-F1CA-44F2-8978-7248C75FB430}"/>
          </ac:spMkLst>
        </pc:spChg>
        <pc:spChg chg="add del">
          <ac:chgData name="Biswajit Mukherjee (1815040)" userId="f4155d26-4370-440f-8fe8-989eecd9a381" providerId="ADAL" clId="{04F50B67-A724-4C1B-AFA4-2D8362874EEA}" dt="2019-04-01T01:06:06.209" v="2700" actId="26606"/>
          <ac:spMkLst>
            <pc:docMk/>
            <pc:sldMk cId="1708254305" sldId="271"/>
            <ac:spMk id="127" creationId="{1149F138-3246-44B6-B669-95096AA902AA}"/>
          </ac:spMkLst>
        </pc:spChg>
        <pc:spChg chg="add del">
          <ac:chgData name="Biswajit Mukherjee (1815040)" userId="f4155d26-4370-440f-8fe8-989eecd9a381" providerId="ADAL" clId="{04F50B67-A724-4C1B-AFA4-2D8362874EEA}" dt="2019-04-01T01:06:06.209" v="2700" actId="26606"/>
          <ac:spMkLst>
            <pc:docMk/>
            <pc:sldMk cId="1708254305" sldId="271"/>
            <ac:spMk id="128" creationId="{F2C276F8-9E7F-42FE-A8DA-47917FA79F7E}"/>
          </ac:spMkLst>
        </pc:spChg>
        <pc:spChg chg="add del">
          <ac:chgData name="Biswajit Mukherjee (1815040)" userId="f4155d26-4370-440f-8fe8-989eecd9a381" providerId="ADAL" clId="{04F50B67-A724-4C1B-AFA4-2D8362874EEA}" dt="2019-04-01T01:06:06.209" v="2700" actId="26606"/>
          <ac:spMkLst>
            <pc:docMk/>
            <pc:sldMk cId="1708254305" sldId="271"/>
            <ac:spMk id="129" creationId="{4335FFDD-516F-4EE1-B41C-0F0C5BFBB0C6}"/>
          </ac:spMkLst>
        </pc:spChg>
        <pc:spChg chg="add del">
          <ac:chgData name="Biswajit Mukherjee (1815040)" userId="f4155d26-4370-440f-8fe8-989eecd9a381" providerId="ADAL" clId="{04F50B67-A724-4C1B-AFA4-2D8362874EEA}" dt="2019-04-01T01:06:06.209" v="2700" actId="26606"/>
          <ac:spMkLst>
            <pc:docMk/>
            <pc:sldMk cId="1708254305" sldId="271"/>
            <ac:spMk id="130" creationId="{09E9A7C4-F31D-48F4-8D72-7A8E1A48C1E5}"/>
          </ac:spMkLst>
        </pc:spChg>
        <pc:spChg chg="add del">
          <ac:chgData name="Biswajit Mukherjee (1815040)" userId="f4155d26-4370-440f-8fe8-989eecd9a381" providerId="ADAL" clId="{04F50B67-A724-4C1B-AFA4-2D8362874EEA}" dt="2019-04-01T01:06:06.209" v="2700" actId="26606"/>
          <ac:spMkLst>
            <pc:docMk/>
            <pc:sldMk cId="1708254305" sldId="271"/>
            <ac:spMk id="131" creationId="{816DD8FA-C9E8-48E1-99B2-4CCA33EA9DBD}"/>
          </ac:spMkLst>
        </pc:spChg>
        <pc:spChg chg="add del">
          <ac:chgData name="Biswajit Mukherjee (1815040)" userId="f4155d26-4370-440f-8fe8-989eecd9a381" providerId="ADAL" clId="{04F50B67-A724-4C1B-AFA4-2D8362874EEA}" dt="2019-04-01T01:06:06.209" v="2700" actId="26606"/>
          <ac:spMkLst>
            <pc:docMk/>
            <pc:sldMk cId="1708254305" sldId="271"/>
            <ac:spMk id="132" creationId="{2D9DB06F-CA89-4472-8E21-4E1334FF39D0}"/>
          </ac:spMkLst>
        </pc:spChg>
        <pc:spChg chg="add del">
          <ac:chgData name="Biswajit Mukherjee (1815040)" userId="f4155d26-4370-440f-8fe8-989eecd9a381" providerId="ADAL" clId="{04F50B67-A724-4C1B-AFA4-2D8362874EEA}" dt="2019-04-01T01:06:06.209" v="2700" actId="26606"/>
          <ac:spMkLst>
            <pc:docMk/>
            <pc:sldMk cId="1708254305" sldId="271"/>
            <ac:spMk id="133" creationId="{6D1966E2-27A3-419D-B2B2-CDD2C652846E}"/>
          </ac:spMkLst>
        </pc:spChg>
        <pc:spChg chg="add del">
          <ac:chgData name="Biswajit Mukherjee (1815040)" userId="f4155d26-4370-440f-8fe8-989eecd9a381" providerId="ADAL" clId="{04F50B67-A724-4C1B-AFA4-2D8362874EEA}" dt="2019-04-01T01:06:06.209" v="2700" actId="26606"/>
          <ac:spMkLst>
            <pc:docMk/>
            <pc:sldMk cId="1708254305" sldId="271"/>
            <ac:spMk id="134" creationId="{832C9513-3566-446F-B846-92CF23B30E20}"/>
          </ac:spMkLst>
        </pc:spChg>
        <pc:spChg chg="add del">
          <ac:chgData name="Biswajit Mukherjee (1815040)" userId="f4155d26-4370-440f-8fe8-989eecd9a381" providerId="ADAL" clId="{04F50B67-A724-4C1B-AFA4-2D8362874EEA}" dt="2019-04-01T01:06:37.616" v="2702" actId="26606"/>
          <ac:spMkLst>
            <pc:docMk/>
            <pc:sldMk cId="1708254305" sldId="271"/>
            <ac:spMk id="136" creationId="{BA15FC70-5D44-4EDC-917B-7183FDE6EE0A}"/>
          </ac:spMkLst>
        </pc:spChg>
        <pc:spChg chg="add del">
          <ac:chgData name="Biswajit Mukherjee (1815040)" userId="f4155d26-4370-440f-8fe8-989eecd9a381" providerId="ADAL" clId="{04F50B67-A724-4C1B-AFA4-2D8362874EEA}" dt="2019-04-01T01:06:37.616" v="2702" actId="26606"/>
          <ac:spMkLst>
            <pc:docMk/>
            <pc:sldMk cId="1708254305" sldId="271"/>
            <ac:spMk id="137" creationId="{E0FDFFBE-5ED1-4C3A-BECC-06257E024B32}"/>
          </ac:spMkLst>
        </pc:spChg>
        <pc:spChg chg="add del">
          <ac:chgData name="Biswajit Mukherjee (1815040)" userId="f4155d26-4370-440f-8fe8-989eecd9a381" providerId="ADAL" clId="{04F50B67-A724-4C1B-AFA4-2D8362874EEA}" dt="2019-04-01T01:06:37.616" v="2702" actId="26606"/>
          <ac:spMkLst>
            <pc:docMk/>
            <pc:sldMk cId="1708254305" sldId="271"/>
            <ac:spMk id="138" creationId="{5EB5C8F0-2881-4184-92C6-0E251C42ABE6}"/>
          </ac:spMkLst>
        </pc:spChg>
        <pc:spChg chg="add del">
          <ac:chgData name="Biswajit Mukherjee (1815040)" userId="f4155d26-4370-440f-8fe8-989eecd9a381" providerId="ADAL" clId="{04F50B67-A724-4C1B-AFA4-2D8362874EEA}" dt="2019-04-01T01:06:37.616" v="2702" actId="26606"/>
          <ac:spMkLst>
            <pc:docMk/>
            <pc:sldMk cId="1708254305" sldId="271"/>
            <ac:spMk id="139" creationId="{C2BCC826-0F95-4DB1-9DBA-C1F7BD60964B}"/>
          </ac:spMkLst>
        </pc:spChg>
        <pc:spChg chg="add del">
          <ac:chgData name="Biswajit Mukherjee (1815040)" userId="f4155d26-4370-440f-8fe8-989eecd9a381" providerId="ADAL" clId="{04F50B67-A724-4C1B-AFA4-2D8362874EEA}" dt="2019-04-01T01:07:25.338" v="2711" actId="26606"/>
          <ac:spMkLst>
            <pc:docMk/>
            <pc:sldMk cId="1708254305" sldId="271"/>
            <ac:spMk id="141" creationId="{69FE1C00-E905-4F2D-B595-7B854ABD5470}"/>
          </ac:spMkLst>
        </pc:spChg>
        <pc:spChg chg="add del">
          <ac:chgData name="Biswajit Mukherjee (1815040)" userId="f4155d26-4370-440f-8fe8-989eecd9a381" providerId="ADAL" clId="{04F50B67-A724-4C1B-AFA4-2D8362874EEA}" dt="2019-04-01T01:07:25.338" v="2711" actId="26606"/>
          <ac:spMkLst>
            <pc:docMk/>
            <pc:sldMk cId="1708254305" sldId="271"/>
            <ac:spMk id="142" creationId="{68BA2F24-F1CA-44F2-8978-7248C75FB430}"/>
          </ac:spMkLst>
        </pc:spChg>
        <pc:spChg chg="add del">
          <ac:chgData name="Biswajit Mukherjee (1815040)" userId="f4155d26-4370-440f-8fe8-989eecd9a381" providerId="ADAL" clId="{04F50B67-A724-4C1B-AFA4-2D8362874EEA}" dt="2019-04-01T01:07:25.338" v="2711" actId="26606"/>
          <ac:spMkLst>
            <pc:docMk/>
            <pc:sldMk cId="1708254305" sldId="271"/>
            <ac:spMk id="143" creationId="{1149F138-3246-44B6-B669-95096AA902AA}"/>
          </ac:spMkLst>
        </pc:spChg>
        <pc:spChg chg="add del">
          <ac:chgData name="Biswajit Mukherjee (1815040)" userId="f4155d26-4370-440f-8fe8-989eecd9a381" providerId="ADAL" clId="{04F50B67-A724-4C1B-AFA4-2D8362874EEA}" dt="2019-04-01T01:07:25.338" v="2711" actId="26606"/>
          <ac:spMkLst>
            <pc:docMk/>
            <pc:sldMk cId="1708254305" sldId="271"/>
            <ac:spMk id="144" creationId="{BECD97CD-C439-4195-9580-92FE235A30CF}"/>
          </ac:spMkLst>
        </pc:spChg>
        <pc:spChg chg="add del">
          <ac:chgData name="Biswajit Mukherjee (1815040)" userId="f4155d26-4370-440f-8fe8-989eecd9a381" providerId="ADAL" clId="{04F50B67-A724-4C1B-AFA4-2D8362874EEA}" dt="2019-04-01T01:07:25.338" v="2711" actId="26606"/>
          <ac:spMkLst>
            <pc:docMk/>
            <pc:sldMk cId="1708254305" sldId="271"/>
            <ac:spMk id="145" creationId="{4335FFDD-516F-4EE1-B41C-0F0C5BFBB0C6}"/>
          </ac:spMkLst>
        </pc:spChg>
        <pc:spChg chg="add del">
          <ac:chgData name="Biswajit Mukherjee (1815040)" userId="f4155d26-4370-440f-8fe8-989eecd9a381" providerId="ADAL" clId="{04F50B67-A724-4C1B-AFA4-2D8362874EEA}" dt="2019-04-01T01:07:25.338" v="2711" actId="26606"/>
          <ac:spMkLst>
            <pc:docMk/>
            <pc:sldMk cId="1708254305" sldId="271"/>
            <ac:spMk id="146" creationId="{6D1966E2-27A3-419D-B2B2-CDD2C652846E}"/>
          </ac:spMkLst>
        </pc:spChg>
        <pc:spChg chg="add del">
          <ac:chgData name="Biswajit Mukherjee (1815040)" userId="f4155d26-4370-440f-8fe8-989eecd9a381" providerId="ADAL" clId="{04F50B67-A724-4C1B-AFA4-2D8362874EEA}" dt="2019-04-01T01:07:25.338" v="2711" actId="26606"/>
          <ac:spMkLst>
            <pc:docMk/>
            <pc:sldMk cId="1708254305" sldId="271"/>
            <ac:spMk id="147" creationId="{F02672BC-50F4-42DA-AA52-23D2BC3E79D6}"/>
          </ac:spMkLst>
        </pc:spChg>
        <pc:spChg chg="add del">
          <ac:chgData name="Biswajit Mukherjee (1815040)" userId="f4155d26-4370-440f-8fe8-989eecd9a381" providerId="ADAL" clId="{04F50B67-A724-4C1B-AFA4-2D8362874EEA}" dt="2019-04-01T01:07:25.338" v="2711" actId="26606"/>
          <ac:spMkLst>
            <pc:docMk/>
            <pc:sldMk cId="1708254305" sldId="271"/>
            <ac:spMk id="148" creationId="{3FC9C3F0-060F-425C-AABB-DB05AAA12983}"/>
          </ac:spMkLst>
        </pc:spChg>
        <pc:spChg chg="add">
          <ac:chgData name="Biswajit Mukherjee (1815040)" userId="f4155d26-4370-440f-8fe8-989eecd9a381" providerId="ADAL" clId="{04F50B67-A724-4C1B-AFA4-2D8362874EEA}" dt="2019-04-01T01:07:25.338" v="2711" actId="26606"/>
          <ac:spMkLst>
            <pc:docMk/>
            <pc:sldMk cId="1708254305" sldId="271"/>
            <ac:spMk id="150" creationId="{BA15FC70-5D44-4EDC-917B-7183FDE6EE0A}"/>
          </ac:spMkLst>
        </pc:spChg>
        <pc:spChg chg="add">
          <ac:chgData name="Biswajit Mukherjee (1815040)" userId="f4155d26-4370-440f-8fe8-989eecd9a381" providerId="ADAL" clId="{04F50B67-A724-4C1B-AFA4-2D8362874EEA}" dt="2019-04-01T01:07:25.338" v="2711" actId="26606"/>
          <ac:spMkLst>
            <pc:docMk/>
            <pc:sldMk cId="1708254305" sldId="271"/>
            <ac:spMk id="151" creationId="{E0FDFFBE-5ED1-4C3A-BECC-06257E024B32}"/>
          </ac:spMkLst>
        </pc:spChg>
        <pc:spChg chg="add">
          <ac:chgData name="Biswajit Mukherjee (1815040)" userId="f4155d26-4370-440f-8fe8-989eecd9a381" providerId="ADAL" clId="{04F50B67-A724-4C1B-AFA4-2D8362874EEA}" dt="2019-04-01T01:07:25.338" v="2711" actId="26606"/>
          <ac:spMkLst>
            <pc:docMk/>
            <pc:sldMk cId="1708254305" sldId="271"/>
            <ac:spMk id="152" creationId="{5EB5C8F0-2881-4184-92C6-0E251C42ABE6}"/>
          </ac:spMkLst>
        </pc:spChg>
        <pc:spChg chg="add">
          <ac:chgData name="Biswajit Mukherjee (1815040)" userId="f4155d26-4370-440f-8fe8-989eecd9a381" providerId="ADAL" clId="{04F50B67-A724-4C1B-AFA4-2D8362874EEA}" dt="2019-04-01T01:07:25.338" v="2711" actId="26606"/>
          <ac:spMkLst>
            <pc:docMk/>
            <pc:sldMk cId="1708254305" sldId="271"/>
            <ac:spMk id="153" creationId="{C2BCC826-0F95-4DB1-9DBA-C1F7BD60964B}"/>
          </ac:spMkLst>
        </pc:spChg>
        <pc:picChg chg="add mod ord">
          <ac:chgData name="Biswajit Mukherjee (1815040)" userId="f4155d26-4370-440f-8fe8-989eecd9a381" providerId="ADAL" clId="{04F50B67-A724-4C1B-AFA4-2D8362874EEA}" dt="2019-04-01T01:07:25.338" v="2711" actId="26606"/>
          <ac:picMkLst>
            <pc:docMk/>
            <pc:sldMk cId="1708254305" sldId="271"/>
            <ac:picMk id="4" creationId="{3A97B91B-C223-4101-A003-C2B89484AEC2}"/>
          </ac:picMkLst>
        </pc:picChg>
        <pc:picChg chg="add mod ord">
          <ac:chgData name="Biswajit Mukherjee (1815040)" userId="f4155d26-4370-440f-8fe8-989eecd9a381" providerId="ADAL" clId="{04F50B67-A724-4C1B-AFA4-2D8362874EEA}" dt="2019-04-01T01:07:25.338" v="2711" actId="26606"/>
          <ac:picMkLst>
            <pc:docMk/>
            <pc:sldMk cId="1708254305" sldId="271"/>
            <ac:picMk id="5" creationId="{FBACEAA0-85D1-4D7A-ABE6-F6A6292F5493}"/>
          </ac:picMkLst>
        </pc:picChg>
        <pc:picChg chg="add mod ord">
          <ac:chgData name="Biswajit Mukherjee (1815040)" userId="f4155d26-4370-440f-8fe8-989eecd9a381" providerId="ADAL" clId="{04F50B67-A724-4C1B-AFA4-2D8362874EEA}" dt="2019-04-01T01:07:25.338" v="2711" actId="26606"/>
          <ac:picMkLst>
            <pc:docMk/>
            <pc:sldMk cId="1708254305" sldId="271"/>
            <ac:picMk id="6" creationId="{7E881591-763A-498B-A44C-815B6D7970D4}"/>
          </ac:picMkLst>
        </pc:picChg>
        <pc:picChg chg="add mod ord">
          <ac:chgData name="Biswajit Mukherjee (1815040)" userId="f4155d26-4370-440f-8fe8-989eecd9a381" providerId="ADAL" clId="{04F50B67-A724-4C1B-AFA4-2D8362874EEA}" dt="2019-04-01T01:07:25.338" v="2711" actId="26606"/>
          <ac:picMkLst>
            <pc:docMk/>
            <pc:sldMk cId="1708254305" sldId="271"/>
            <ac:picMk id="7" creationId="{A2830078-4C00-42FF-B3B4-E40207019E63}"/>
          </ac:picMkLst>
        </pc:picChg>
      </pc:sldChg>
      <pc:sldChg chg="modSp">
        <pc:chgData name="Biswajit Mukherjee (1815040)" userId="f4155d26-4370-440f-8fe8-989eecd9a381" providerId="ADAL" clId="{04F50B67-A724-4C1B-AFA4-2D8362874EEA}" dt="2019-03-31T12:49:45.544" v="1396" actId="20577"/>
        <pc:sldMkLst>
          <pc:docMk/>
          <pc:sldMk cId="800973117" sldId="272"/>
        </pc:sldMkLst>
        <pc:graphicFrameChg chg="mod">
          <ac:chgData name="Biswajit Mukherjee (1815040)" userId="f4155d26-4370-440f-8fe8-989eecd9a381" providerId="ADAL" clId="{04F50B67-A724-4C1B-AFA4-2D8362874EEA}" dt="2019-03-31T12:49:45.544" v="1396" actId="20577"/>
          <ac:graphicFrameMkLst>
            <pc:docMk/>
            <pc:sldMk cId="800973117" sldId="272"/>
            <ac:graphicFrameMk id="5" creationId="{9E68475D-7BC2-4D4A-AFC8-F1C704714B21}"/>
          </ac:graphicFrameMkLst>
        </pc:graphicFrameChg>
      </pc:sldChg>
      <pc:sldChg chg="addSp modSp">
        <pc:chgData name="Biswajit Mukherjee (1815040)" userId="f4155d26-4370-440f-8fe8-989eecd9a381" providerId="ADAL" clId="{04F50B67-A724-4C1B-AFA4-2D8362874EEA}" dt="2019-03-31T13:18:04.845" v="1791"/>
        <pc:sldMkLst>
          <pc:docMk/>
          <pc:sldMk cId="3049793643" sldId="274"/>
        </pc:sldMkLst>
        <pc:spChg chg="mod">
          <ac:chgData name="Biswajit Mukherjee (1815040)" userId="f4155d26-4370-440f-8fe8-989eecd9a381" providerId="ADAL" clId="{04F50B67-A724-4C1B-AFA4-2D8362874EEA}" dt="2019-03-31T13:14:41.298" v="1782" actId="1076"/>
          <ac:spMkLst>
            <pc:docMk/>
            <pc:sldMk cId="3049793643" sldId="274"/>
            <ac:spMk id="2" creationId="{C82C1676-81EE-4725-A1B4-37888391DFBB}"/>
          </ac:spMkLst>
        </pc:spChg>
        <pc:graphicFrameChg chg="mod">
          <ac:chgData name="Biswajit Mukherjee (1815040)" userId="f4155d26-4370-440f-8fe8-989eecd9a381" providerId="ADAL" clId="{04F50B67-A724-4C1B-AFA4-2D8362874EEA}" dt="2019-03-31T13:18:04.845" v="1791"/>
          <ac:graphicFrameMkLst>
            <pc:docMk/>
            <pc:sldMk cId="3049793643" sldId="274"/>
            <ac:graphicFrameMk id="5" creationId="{4E9D708C-7B85-4F99-A0E5-687DA1C0ABE6}"/>
          </ac:graphicFrameMkLst>
        </pc:graphicFrameChg>
        <pc:picChg chg="add mod">
          <ac:chgData name="Biswajit Mukherjee (1815040)" userId="f4155d26-4370-440f-8fe8-989eecd9a381" providerId="ADAL" clId="{04F50B67-A724-4C1B-AFA4-2D8362874EEA}" dt="2019-03-31T13:15:54.527" v="1790" actId="14100"/>
          <ac:picMkLst>
            <pc:docMk/>
            <pc:sldMk cId="3049793643" sldId="274"/>
            <ac:picMk id="1026" creationId="{62C8A8A8-B946-476B-97EE-37E07DD41841}"/>
          </ac:picMkLst>
        </pc:picChg>
      </pc:sldChg>
      <pc:sldChg chg="modSp">
        <pc:chgData name="Biswajit Mukherjee (1815040)" userId="f4155d26-4370-440f-8fe8-989eecd9a381" providerId="ADAL" clId="{04F50B67-A724-4C1B-AFA4-2D8362874EEA}" dt="2019-04-01T00:36:57.800" v="2641" actId="20577"/>
        <pc:sldMkLst>
          <pc:docMk/>
          <pc:sldMk cId="3862953539" sldId="275"/>
        </pc:sldMkLst>
        <pc:graphicFrameChg chg="mod">
          <ac:chgData name="Biswajit Mukherjee (1815040)" userId="f4155d26-4370-440f-8fe8-989eecd9a381" providerId="ADAL" clId="{04F50B67-A724-4C1B-AFA4-2D8362874EEA}" dt="2019-04-01T00:36:57.800" v="2641" actId="20577"/>
          <ac:graphicFrameMkLst>
            <pc:docMk/>
            <pc:sldMk cId="3862953539" sldId="275"/>
            <ac:graphicFrameMk id="7" creationId="{9502164A-066A-4D1F-AFA6-EAA9361C5936}"/>
          </ac:graphicFrameMkLst>
        </pc:graphicFrameChg>
      </pc:sldChg>
      <pc:sldChg chg="modSp modAnim">
        <pc:chgData name="Biswajit Mukherjee (1815040)" userId="f4155d26-4370-440f-8fe8-989eecd9a381" providerId="ADAL" clId="{04F50B67-A724-4C1B-AFA4-2D8362874EEA}" dt="2019-03-31T00:39:18.290" v="509" actId="20577"/>
        <pc:sldMkLst>
          <pc:docMk/>
          <pc:sldMk cId="1905511401" sldId="276"/>
        </pc:sldMkLst>
        <pc:spChg chg="mod">
          <ac:chgData name="Biswajit Mukherjee (1815040)" userId="f4155d26-4370-440f-8fe8-989eecd9a381" providerId="ADAL" clId="{04F50B67-A724-4C1B-AFA4-2D8362874EEA}" dt="2019-03-31T00:39:18.290" v="509" actId="20577"/>
          <ac:spMkLst>
            <pc:docMk/>
            <pc:sldMk cId="1905511401" sldId="276"/>
            <ac:spMk id="3" creationId="{42CCE485-0725-4FF0-8B9A-5F43EE9A4070}"/>
          </ac:spMkLst>
        </pc:spChg>
      </pc:sldChg>
      <pc:sldChg chg="modSp">
        <pc:chgData name="Biswajit Mukherjee (1815040)" userId="f4155d26-4370-440f-8fe8-989eecd9a381" providerId="ADAL" clId="{04F50B67-A724-4C1B-AFA4-2D8362874EEA}" dt="2019-03-31T11:06:26.811" v="698" actId="20577"/>
        <pc:sldMkLst>
          <pc:docMk/>
          <pc:sldMk cId="1079959067" sldId="277"/>
        </pc:sldMkLst>
        <pc:graphicFrameChg chg="mod">
          <ac:chgData name="Biswajit Mukherjee (1815040)" userId="f4155d26-4370-440f-8fe8-989eecd9a381" providerId="ADAL" clId="{04F50B67-A724-4C1B-AFA4-2D8362874EEA}" dt="2019-03-31T11:06:26.811" v="698" actId="20577"/>
          <ac:graphicFrameMkLst>
            <pc:docMk/>
            <pc:sldMk cId="1079959067" sldId="277"/>
            <ac:graphicFrameMk id="22" creationId="{177AFC19-AEB2-4584-BBE0-1BEFB0760B96}"/>
          </ac:graphicFrameMkLst>
        </pc:graphicFrameChg>
      </pc:sldChg>
      <pc:sldChg chg="modSp">
        <pc:chgData name="Biswajit Mukherjee (1815040)" userId="f4155d26-4370-440f-8fe8-989eecd9a381" providerId="ADAL" clId="{04F50B67-A724-4C1B-AFA4-2D8362874EEA}" dt="2019-03-31T12:30:47.570" v="1101" actId="20577"/>
        <pc:sldMkLst>
          <pc:docMk/>
          <pc:sldMk cId="1927061383" sldId="278"/>
        </pc:sldMkLst>
        <pc:graphicFrameChg chg="mod">
          <ac:chgData name="Biswajit Mukherjee (1815040)" userId="f4155d26-4370-440f-8fe8-989eecd9a381" providerId="ADAL" clId="{04F50B67-A724-4C1B-AFA4-2D8362874EEA}" dt="2019-03-31T12:30:47.570" v="1101" actId="20577"/>
          <ac:graphicFrameMkLst>
            <pc:docMk/>
            <pc:sldMk cId="1927061383" sldId="278"/>
            <ac:graphicFrameMk id="5" creationId="{CF9F367E-41B0-4753-864A-5CC52A5CBAC3}"/>
          </ac:graphicFrameMkLst>
        </pc:graphicFrameChg>
      </pc:sldChg>
      <pc:sldChg chg="addSp delSp modSp add mod setBg modAnim">
        <pc:chgData name="Biswajit Mukherjee (1815040)" userId="f4155d26-4370-440f-8fe8-989eecd9a381" providerId="ADAL" clId="{04F50B67-A724-4C1B-AFA4-2D8362874EEA}" dt="2019-04-01T01:35:40.646" v="2995"/>
        <pc:sldMkLst>
          <pc:docMk/>
          <pc:sldMk cId="1114932077" sldId="279"/>
        </pc:sldMkLst>
        <pc:spChg chg="mod">
          <ac:chgData name="Biswajit Mukherjee (1815040)" userId="f4155d26-4370-440f-8fe8-989eecd9a381" providerId="ADAL" clId="{04F50B67-A724-4C1B-AFA4-2D8362874EEA}" dt="2019-04-01T01:32:55.856" v="2981" actId="26606"/>
          <ac:spMkLst>
            <pc:docMk/>
            <pc:sldMk cId="1114932077" sldId="279"/>
            <ac:spMk id="2" creationId="{D8E7DC47-9CA4-4BFC-9CE2-9B1B82C6FA0F}"/>
          </ac:spMkLst>
        </pc:spChg>
        <pc:spChg chg="mod">
          <ac:chgData name="Biswajit Mukherjee (1815040)" userId="f4155d26-4370-440f-8fe8-989eecd9a381" providerId="ADAL" clId="{04F50B67-A724-4C1B-AFA4-2D8362874EEA}" dt="2019-04-01T01:32:55.856" v="2981" actId="26606"/>
          <ac:spMkLst>
            <pc:docMk/>
            <pc:sldMk cId="1114932077" sldId="279"/>
            <ac:spMk id="3" creationId="{8B0D3A8F-8257-41F1-928B-53D9984C4A3A}"/>
          </ac:spMkLst>
        </pc:spChg>
        <pc:spChg chg="add del mod">
          <ac:chgData name="Biswajit Mukherjee (1815040)" userId="f4155d26-4370-440f-8fe8-989eecd9a381" providerId="ADAL" clId="{04F50B67-A724-4C1B-AFA4-2D8362874EEA}" dt="2019-04-01T01:33:53.645" v="2988" actId="478"/>
          <ac:spMkLst>
            <pc:docMk/>
            <pc:sldMk cId="1114932077" sldId="279"/>
            <ac:spMk id="7" creationId="{36459256-6B67-4492-9246-68F5F8926F3E}"/>
          </ac:spMkLst>
        </pc:spChg>
        <pc:spChg chg="add del">
          <ac:chgData name="Biswajit Mukherjee (1815040)" userId="f4155d26-4370-440f-8fe8-989eecd9a381" providerId="ADAL" clId="{04F50B67-A724-4C1B-AFA4-2D8362874EEA}" dt="2019-04-01T01:32:55.856" v="2981" actId="26606"/>
          <ac:spMkLst>
            <pc:docMk/>
            <pc:sldMk cId="1114932077" sldId="279"/>
            <ac:spMk id="12" creationId="{B2761C4A-84CA-4DFC-AC89-4A90B0C2C099}"/>
          </ac:spMkLst>
        </pc:spChg>
        <pc:spChg chg="add del">
          <ac:chgData name="Biswajit Mukherjee (1815040)" userId="f4155d26-4370-440f-8fe8-989eecd9a381" providerId="ADAL" clId="{04F50B67-A724-4C1B-AFA4-2D8362874EEA}" dt="2019-04-01T01:32:55.856" v="2981" actId="26606"/>
          <ac:spMkLst>
            <pc:docMk/>
            <pc:sldMk cId="1114932077" sldId="279"/>
            <ac:spMk id="14" creationId="{A2D84865-D4AF-4139-8035-151926CE442A}"/>
          </ac:spMkLst>
        </pc:spChg>
        <pc:spChg chg="add del">
          <ac:chgData name="Biswajit Mukherjee (1815040)" userId="f4155d26-4370-440f-8fe8-989eecd9a381" providerId="ADAL" clId="{04F50B67-A724-4C1B-AFA4-2D8362874EEA}" dt="2019-04-01T01:32:55.856" v="2981" actId="26606"/>
          <ac:spMkLst>
            <pc:docMk/>
            <pc:sldMk cId="1114932077" sldId="279"/>
            <ac:spMk id="16" creationId="{ECADAA64-BE10-4EAD-A7DA-F601862B9720}"/>
          </ac:spMkLst>
        </pc:spChg>
        <pc:graphicFrameChg chg="add del mod">
          <ac:chgData name="Biswajit Mukherjee (1815040)" userId="f4155d26-4370-440f-8fe8-989eecd9a381" providerId="ADAL" clId="{04F50B67-A724-4C1B-AFA4-2D8362874EEA}" dt="2019-04-01T01:28:16.139" v="2910" actId="931"/>
          <ac:graphicFrameMkLst>
            <pc:docMk/>
            <pc:sldMk cId="1114932077" sldId="279"/>
            <ac:graphicFrameMk id="4" creationId="{8A4CFE4E-5A38-43B2-9013-FDF6897E44CB}"/>
          </ac:graphicFrameMkLst>
        </pc:graphicFrameChg>
        <pc:picChg chg="add mod">
          <ac:chgData name="Biswajit Mukherjee (1815040)" userId="f4155d26-4370-440f-8fe8-989eecd9a381" providerId="ADAL" clId="{04F50B67-A724-4C1B-AFA4-2D8362874EEA}" dt="2019-04-01T01:33:42.678" v="2987" actId="14100"/>
          <ac:picMkLst>
            <pc:docMk/>
            <pc:sldMk cId="1114932077" sldId="279"/>
            <ac:picMk id="6" creationId="{3B919727-A553-4C2C-8351-9DD783155C70}"/>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ata5.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10" Type="http://schemas.openxmlformats.org/officeDocument/2006/relationships/image" Target="../media/image83.svg"/><Relationship Id="rId4" Type="http://schemas.openxmlformats.org/officeDocument/2006/relationships/image" Target="../media/image77.svg"/><Relationship Id="rId9" Type="http://schemas.openxmlformats.org/officeDocument/2006/relationships/image" Target="../media/image82.png"/></Relationships>
</file>

<file path=ppt/diagrams/_rels/data6.xml.rels><?xml version="1.0" encoding="UTF-8" standalone="yes"?>
<Relationships xmlns="http://schemas.openxmlformats.org/package/2006/relationships"><Relationship Id="rId8" Type="http://schemas.openxmlformats.org/officeDocument/2006/relationships/image" Target="../media/image93.svg"/><Relationship Id="rId13" Type="http://schemas.openxmlformats.org/officeDocument/2006/relationships/image" Target="../media/image98.png"/><Relationship Id="rId3" Type="http://schemas.openxmlformats.org/officeDocument/2006/relationships/image" Target="../media/image88.png"/><Relationship Id="rId7" Type="http://schemas.openxmlformats.org/officeDocument/2006/relationships/image" Target="../media/image92.png"/><Relationship Id="rId12" Type="http://schemas.openxmlformats.org/officeDocument/2006/relationships/image" Target="../media/image97.svg"/><Relationship Id="rId2" Type="http://schemas.openxmlformats.org/officeDocument/2006/relationships/image" Target="../media/image87.svg"/><Relationship Id="rId16" Type="http://schemas.openxmlformats.org/officeDocument/2006/relationships/image" Target="../media/image101.svg"/><Relationship Id="rId1" Type="http://schemas.openxmlformats.org/officeDocument/2006/relationships/image" Target="../media/image86.png"/><Relationship Id="rId6" Type="http://schemas.openxmlformats.org/officeDocument/2006/relationships/image" Target="../media/image91.svg"/><Relationship Id="rId11" Type="http://schemas.openxmlformats.org/officeDocument/2006/relationships/image" Target="../media/image96.png"/><Relationship Id="rId5" Type="http://schemas.openxmlformats.org/officeDocument/2006/relationships/image" Target="../media/image90.png"/><Relationship Id="rId15" Type="http://schemas.openxmlformats.org/officeDocument/2006/relationships/image" Target="../media/image100.png"/><Relationship Id="rId10" Type="http://schemas.openxmlformats.org/officeDocument/2006/relationships/image" Target="../media/image95.svg"/><Relationship Id="rId4" Type="http://schemas.openxmlformats.org/officeDocument/2006/relationships/image" Target="../media/image89.svg"/><Relationship Id="rId9" Type="http://schemas.openxmlformats.org/officeDocument/2006/relationships/image" Target="../media/image94.png"/><Relationship Id="rId14" Type="http://schemas.openxmlformats.org/officeDocument/2006/relationships/image" Target="../media/image99.svg"/></Relationships>
</file>

<file path=ppt/diagrams/_rels/data7.xml.rels><?xml version="1.0" encoding="UTF-8" standalone="yes"?>
<Relationships xmlns="http://schemas.openxmlformats.org/package/2006/relationships"><Relationship Id="rId8" Type="http://schemas.openxmlformats.org/officeDocument/2006/relationships/image" Target="../media/image110.svg"/><Relationship Id="rId3" Type="http://schemas.openxmlformats.org/officeDocument/2006/relationships/image" Target="../media/image105.png"/><Relationship Id="rId7" Type="http://schemas.openxmlformats.org/officeDocument/2006/relationships/image" Target="../media/image109.png"/><Relationship Id="rId2" Type="http://schemas.openxmlformats.org/officeDocument/2006/relationships/image" Target="../media/image104.svg"/><Relationship Id="rId1" Type="http://schemas.openxmlformats.org/officeDocument/2006/relationships/image" Target="../media/image103.png"/><Relationship Id="rId6" Type="http://schemas.openxmlformats.org/officeDocument/2006/relationships/image" Target="../media/image108.svg"/><Relationship Id="rId5" Type="http://schemas.openxmlformats.org/officeDocument/2006/relationships/image" Target="../media/image107.png"/><Relationship Id="rId10" Type="http://schemas.openxmlformats.org/officeDocument/2006/relationships/image" Target="../media/image112.svg"/><Relationship Id="rId4" Type="http://schemas.openxmlformats.org/officeDocument/2006/relationships/image" Target="../media/image106.svg"/><Relationship Id="rId9" Type="http://schemas.openxmlformats.org/officeDocument/2006/relationships/image" Target="../media/image111.png"/></Relationships>
</file>

<file path=ppt/diagrams/_rels/data8.xml.rels><?xml version="1.0" encoding="UTF-8" standalone="yes"?>
<Relationships xmlns="http://schemas.openxmlformats.org/package/2006/relationships"><Relationship Id="rId8" Type="http://schemas.openxmlformats.org/officeDocument/2006/relationships/image" Target="../media/image127.svg"/><Relationship Id="rId3" Type="http://schemas.openxmlformats.org/officeDocument/2006/relationships/image" Target="../media/image74.png"/><Relationship Id="rId7" Type="http://schemas.openxmlformats.org/officeDocument/2006/relationships/image" Target="../media/image126.png"/><Relationship Id="rId2" Type="http://schemas.openxmlformats.org/officeDocument/2006/relationships/image" Target="../media/image123.svg"/><Relationship Id="rId1" Type="http://schemas.openxmlformats.org/officeDocument/2006/relationships/image" Target="../media/image122.png"/><Relationship Id="rId6" Type="http://schemas.openxmlformats.org/officeDocument/2006/relationships/image" Target="../media/image125.svg"/><Relationship Id="rId5" Type="http://schemas.openxmlformats.org/officeDocument/2006/relationships/image" Target="../media/image124.png"/><Relationship Id="rId4" Type="http://schemas.openxmlformats.org/officeDocument/2006/relationships/image" Target="../media/image7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5.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10" Type="http://schemas.openxmlformats.org/officeDocument/2006/relationships/image" Target="../media/image83.svg"/><Relationship Id="rId4" Type="http://schemas.openxmlformats.org/officeDocument/2006/relationships/image" Target="../media/image77.svg"/><Relationship Id="rId9" Type="http://schemas.openxmlformats.org/officeDocument/2006/relationships/image" Target="../media/image82.png"/></Relationships>
</file>

<file path=ppt/diagrams/_rels/drawing6.xml.rels><?xml version="1.0" encoding="UTF-8" standalone="yes"?>
<Relationships xmlns="http://schemas.openxmlformats.org/package/2006/relationships"><Relationship Id="rId8" Type="http://schemas.openxmlformats.org/officeDocument/2006/relationships/image" Target="../media/image93.svg"/><Relationship Id="rId13" Type="http://schemas.openxmlformats.org/officeDocument/2006/relationships/image" Target="../media/image98.png"/><Relationship Id="rId3" Type="http://schemas.openxmlformats.org/officeDocument/2006/relationships/image" Target="../media/image88.png"/><Relationship Id="rId7" Type="http://schemas.openxmlformats.org/officeDocument/2006/relationships/image" Target="../media/image92.png"/><Relationship Id="rId12" Type="http://schemas.openxmlformats.org/officeDocument/2006/relationships/image" Target="../media/image97.svg"/><Relationship Id="rId2" Type="http://schemas.openxmlformats.org/officeDocument/2006/relationships/image" Target="../media/image87.svg"/><Relationship Id="rId16" Type="http://schemas.openxmlformats.org/officeDocument/2006/relationships/image" Target="../media/image101.svg"/><Relationship Id="rId1" Type="http://schemas.openxmlformats.org/officeDocument/2006/relationships/image" Target="../media/image86.png"/><Relationship Id="rId6" Type="http://schemas.openxmlformats.org/officeDocument/2006/relationships/image" Target="../media/image91.svg"/><Relationship Id="rId11" Type="http://schemas.openxmlformats.org/officeDocument/2006/relationships/image" Target="../media/image96.png"/><Relationship Id="rId5" Type="http://schemas.openxmlformats.org/officeDocument/2006/relationships/image" Target="../media/image90.png"/><Relationship Id="rId15" Type="http://schemas.openxmlformats.org/officeDocument/2006/relationships/image" Target="../media/image100.png"/><Relationship Id="rId10" Type="http://schemas.openxmlformats.org/officeDocument/2006/relationships/image" Target="../media/image95.svg"/><Relationship Id="rId4" Type="http://schemas.openxmlformats.org/officeDocument/2006/relationships/image" Target="../media/image89.svg"/><Relationship Id="rId9" Type="http://schemas.openxmlformats.org/officeDocument/2006/relationships/image" Target="../media/image94.png"/><Relationship Id="rId14" Type="http://schemas.openxmlformats.org/officeDocument/2006/relationships/image" Target="../media/image9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10.svg"/><Relationship Id="rId3" Type="http://schemas.openxmlformats.org/officeDocument/2006/relationships/image" Target="../media/image105.png"/><Relationship Id="rId7" Type="http://schemas.openxmlformats.org/officeDocument/2006/relationships/image" Target="../media/image109.png"/><Relationship Id="rId2" Type="http://schemas.openxmlformats.org/officeDocument/2006/relationships/image" Target="../media/image104.svg"/><Relationship Id="rId1" Type="http://schemas.openxmlformats.org/officeDocument/2006/relationships/image" Target="../media/image103.png"/><Relationship Id="rId6" Type="http://schemas.openxmlformats.org/officeDocument/2006/relationships/image" Target="../media/image108.svg"/><Relationship Id="rId5" Type="http://schemas.openxmlformats.org/officeDocument/2006/relationships/image" Target="../media/image107.png"/><Relationship Id="rId10" Type="http://schemas.openxmlformats.org/officeDocument/2006/relationships/image" Target="../media/image112.svg"/><Relationship Id="rId4" Type="http://schemas.openxmlformats.org/officeDocument/2006/relationships/image" Target="../media/image106.svg"/><Relationship Id="rId9" Type="http://schemas.openxmlformats.org/officeDocument/2006/relationships/image" Target="../media/image111.png"/></Relationships>
</file>

<file path=ppt/diagrams/_rels/drawing8.xml.rels><?xml version="1.0" encoding="UTF-8" standalone="yes"?>
<Relationships xmlns="http://schemas.openxmlformats.org/package/2006/relationships"><Relationship Id="rId8" Type="http://schemas.openxmlformats.org/officeDocument/2006/relationships/image" Target="../media/image127.svg"/><Relationship Id="rId3" Type="http://schemas.openxmlformats.org/officeDocument/2006/relationships/image" Target="../media/image74.png"/><Relationship Id="rId7" Type="http://schemas.openxmlformats.org/officeDocument/2006/relationships/image" Target="../media/image126.png"/><Relationship Id="rId2" Type="http://schemas.openxmlformats.org/officeDocument/2006/relationships/image" Target="../media/image123.svg"/><Relationship Id="rId1" Type="http://schemas.openxmlformats.org/officeDocument/2006/relationships/image" Target="../media/image122.png"/><Relationship Id="rId6" Type="http://schemas.openxmlformats.org/officeDocument/2006/relationships/image" Target="../media/image125.svg"/><Relationship Id="rId5" Type="http://schemas.openxmlformats.org/officeDocument/2006/relationships/image" Target="../media/image124.png"/><Relationship Id="rId4" Type="http://schemas.openxmlformats.org/officeDocument/2006/relationships/image" Target="../media/image75.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93920245-C52B-4B29-8DB5-A37A33301053}" type="doc">
      <dgm:prSet loTypeId="urn:microsoft.com/office/officeart/2018/5/layout/IconCircleLabelList" loCatId="icon" qsTypeId="urn:microsoft.com/office/officeart/2005/8/quickstyle/simple1" qsCatId="simple" csTypeId="urn:microsoft.com/office/officeart/2018/5/colors/Iconchunking_neutralicon_accent3_2" csCatId="accent3" phldr="1"/>
      <dgm:spPr/>
      <dgm:t>
        <a:bodyPr/>
        <a:lstStyle/>
        <a:p>
          <a:endParaRPr lang="en-US"/>
        </a:p>
      </dgm:t>
    </dgm:pt>
    <dgm:pt modelId="{9ADABDBD-3CE1-458A-89C8-6CADD195D805}">
      <dgm:prSet custT="1"/>
      <dgm:spPr/>
      <dgm:t>
        <a:bodyPr/>
        <a:lstStyle/>
        <a:p>
          <a:pPr>
            <a:lnSpc>
              <a:spcPct val="100000"/>
            </a:lnSpc>
            <a:defRPr cap="all"/>
          </a:pPr>
          <a:r>
            <a:rPr lang="en-GB" sz="1400" dirty="0"/>
            <a:t>Our delicatessen will be  inspirational</a:t>
          </a:r>
          <a:endParaRPr lang="en-US" sz="1400" dirty="0"/>
        </a:p>
      </dgm:t>
    </dgm:pt>
    <dgm:pt modelId="{A3D78FC4-E166-49EE-9AE8-B8FD7269610E}" type="parTrans" cxnId="{F0995372-0A42-4DAA-97C0-93E73190FE48}">
      <dgm:prSet/>
      <dgm:spPr/>
      <dgm:t>
        <a:bodyPr/>
        <a:lstStyle/>
        <a:p>
          <a:endParaRPr lang="en-US"/>
        </a:p>
      </dgm:t>
    </dgm:pt>
    <dgm:pt modelId="{EF2E1CF5-097F-4E4F-AB6E-6FBB604968B0}" type="sibTrans" cxnId="{F0995372-0A42-4DAA-97C0-93E73190FE48}">
      <dgm:prSet/>
      <dgm:spPr/>
      <dgm:t>
        <a:bodyPr/>
        <a:lstStyle/>
        <a:p>
          <a:pPr>
            <a:lnSpc>
              <a:spcPct val="100000"/>
            </a:lnSpc>
          </a:pPr>
          <a:endParaRPr lang="en-US"/>
        </a:p>
      </dgm:t>
    </dgm:pt>
    <dgm:pt modelId="{EA931476-CB72-4866-AFB9-9AE31FE88F8B}">
      <dgm:prSet custT="1"/>
      <dgm:spPr/>
      <dgm:t>
        <a:bodyPr/>
        <a:lstStyle/>
        <a:p>
          <a:pPr>
            <a:lnSpc>
              <a:spcPct val="100000"/>
            </a:lnSpc>
            <a:defRPr cap="all"/>
          </a:pPr>
          <a:r>
            <a:rPr lang="en-US" sz="1400" dirty="0"/>
            <a:t>Environment will be </a:t>
          </a:r>
        </a:p>
        <a:p>
          <a:pPr>
            <a:lnSpc>
              <a:spcPct val="100000"/>
            </a:lnSpc>
            <a:defRPr cap="all"/>
          </a:pPr>
          <a:r>
            <a:rPr lang="en-US" sz="1400" dirty="0"/>
            <a:t>electric</a:t>
          </a:r>
        </a:p>
      </dgm:t>
    </dgm:pt>
    <dgm:pt modelId="{F04B6696-AFDA-48B1-BA09-829F7D6DFC49}" type="parTrans" cxnId="{290D5E98-FDCB-43AA-BDDB-F327909F176A}">
      <dgm:prSet/>
      <dgm:spPr/>
      <dgm:t>
        <a:bodyPr/>
        <a:lstStyle/>
        <a:p>
          <a:endParaRPr lang="en-US"/>
        </a:p>
      </dgm:t>
    </dgm:pt>
    <dgm:pt modelId="{AC928013-0470-40F3-945A-3759FA152D43}" type="sibTrans" cxnId="{290D5E98-FDCB-43AA-BDDB-F327909F176A}">
      <dgm:prSet/>
      <dgm:spPr/>
      <dgm:t>
        <a:bodyPr/>
        <a:lstStyle/>
        <a:p>
          <a:pPr>
            <a:lnSpc>
              <a:spcPct val="100000"/>
            </a:lnSpc>
          </a:pPr>
          <a:endParaRPr lang="en-US"/>
        </a:p>
      </dgm:t>
    </dgm:pt>
    <dgm:pt modelId="{351338F2-BC60-477D-81DD-232231D25DD5}">
      <dgm:prSet custT="1"/>
      <dgm:spPr/>
      <dgm:t>
        <a:bodyPr/>
        <a:lstStyle/>
        <a:p>
          <a:pPr>
            <a:lnSpc>
              <a:spcPct val="100000"/>
            </a:lnSpc>
            <a:defRPr cap="all"/>
          </a:pPr>
          <a:r>
            <a:rPr lang="en-GB" sz="1600" dirty="0"/>
            <a:t>Delightful &amp; exceptional food</a:t>
          </a:r>
          <a:endParaRPr lang="en-US" sz="1600" dirty="0"/>
        </a:p>
      </dgm:t>
    </dgm:pt>
    <dgm:pt modelId="{F296D9FF-0701-4C2B-A52C-DC4E475BEB26}" type="parTrans" cxnId="{6B13ED1F-E34B-415D-B751-C933DC5A24F0}">
      <dgm:prSet/>
      <dgm:spPr/>
      <dgm:t>
        <a:bodyPr/>
        <a:lstStyle/>
        <a:p>
          <a:endParaRPr lang="en-US"/>
        </a:p>
      </dgm:t>
    </dgm:pt>
    <dgm:pt modelId="{87CD093B-58B8-459B-83FF-44C3384D9FC4}" type="sibTrans" cxnId="{6B13ED1F-E34B-415D-B751-C933DC5A24F0}">
      <dgm:prSet/>
      <dgm:spPr/>
      <dgm:t>
        <a:bodyPr/>
        <a:lstStyle/>
        <a:p>
          <a:pPr>
            <a:lnSpc>
              <a:spcPct val="100000"/>
            </a:lnSpc>
          </a:pPr>
          <a:endParaRPr lang="en-US"/>
        </a:p>
      </dgm:t>
    </dgm:pt>
    <dgm:pt modelId="{FE05C932-9317-4FC0-B2A7-6DC9BC14EF0D}">
      <dgm:prSet custT="1"/>
      <dgm:spPr/>
      <dgm:t>
        <a:bodyPr/>
        <a:lstStyle/>
        <a:p>
          <a:pPr>
            <a:lnSpc>
              <a:spcPct val="100000"/>
            </a:lnSpc>
            <a:defRPr cap="all"/>
          </a:pPr>
          <a:r>
            <a:rPr lang="en-GB" sz="1400" dirty="0"/>
            <a:t>Efficient and superior help desk service</a:t>
          </a:r>
          <a:endParaRPr lang="en-US" sz="1400" dirty="0"/>
        </a:p>
      </dgm:t>
    </dgm:pt>
    <dgm:pt modelId="{DF508F59-BAE8-4ED4-8F10-741615AC440D}" type="parTrans" cxnId="{257B56CC-00DE-4A7F-B9C9-AA2BC7ADC2A6}">
      <dgm:prSet/>
      <dgm:spPr/>
      <dgm:t>
        <a:bodyPr/>
        <a:lstStyle/>
        <a:p>
          <a:endParaRPr lang="en-US"/>
        </a:p>
      </dgm:t>
    </dgm:pt>
    <dgm:pt modelId="{406F0688-7602-4178-9D5F-FFB35957B599}" type="sibTrans" cxnId="{257B56CC-00DE-4A7F-B9C9-AA2BC7ADC2A6}">
      <dgm:prSet/>
      <dgm:spPr/>
      <dgm:t>
        <a:bodyPr/>
        <a:lstStyle/>
        <a:p>
          <a:pPr>
            <a:lnSpc>
              <a:spcPct val="100000"/>
            </a:lnSpc>
          </a:pPr>
          <a:endParaRPr lang="en-US"/>
        </a:p>
      </dgm:t>
    </dgm:pt>
    <dgm:pt modelId="{453287D6-CE27-4867-A3D2-5FA98A0C565B}">
      <dgm:prSet custT="1"/>
      <dgm:spPr/>
      <dgm:t>
        <a:bodyPr/>
        <a:lstStyle/>
        <a:p>
          <a:pPr>
            <a:lnSpc>
              <a:spcPct val="100000"/>
            </a:lnSpc>
            <a:defRPr cap="all"/>
          </a:pPr>
          <a:r>
            <a:rPr lang="en-GB" sz="1400" dirty="0"/>
            <a:t>Support and enlarge the    delicatessen idea  as extraordinary food place, UK</a:t>
          </a:r>
          <a:endParaRPr lang="en-US" sz="1400" dirty="0"/>
        </a:p>
      </dgm:t>
    </dgm:pt>
    <dgm:pt modelId="{F708EFC1-D792-4799-812F-A0E8366681D4}" type="parTrans" cxnId="{76C5905D-B156-4AD3-B3B4-DBC5BCADFB30}">
      <dgm:prSet/>
      <dgm:spPr/>
      <dgm:t>
        <a:bodyPr/>
        <a:lstStyle/>
        <a:p>
          <a:endParaRPr lang="en-US"/>
        </a:p>
      </dgm:t>
    </dgm:pt>
    <dgm:pt modelId="{E2BB8771-F27F-485B-8808-6AD302CE9CB0}" type="sibTrans" cxnId="{76C5905D-B156-4AD3-B3B4-DBC5BCADFB30}">
      <dgm:prSet/>
      <dgm:spPr/>
      <dgm:t>
        <a:bodyPr/>
        <a:lstStyle/>
        <a:p>
          <a:endParaRPr lang="en-US"/>
        </a:p>
      </dgm:t>
    </dgm:pt>
    <dgm:pt modelId="{0F0697BF-613B-4C4C-9D24-DA704B0E4D1B}" type="pres">
      <dgm:prSet presAssocID="{93920245-C52B-4B29-8DB5-A37A33301053}" presName="root" presStyleCnt="0">
        <dgm:presLayoutVars>
          <dgm:dir/>
          <dgm:resizeHandles val="exact"/>
        </dgm:presLayoutVars>
      </dgm:prSet>
      <dgm:spPr/>
    </dgm:pt>
    <dgm:pt modelId="{306F77A7-B1EF-4291-810A-C69AFBC708A1}" type="pres">
      <dgm:prSet presAssocID="{9ADABDBD-3CE1-458A-89C8-6CADD195D805}" presName="compNode" presStyleCnt="0"/>
      <dgm:spPr/>
    </dgm:pt>
    <dgm:pt modelId="{074D404E-13E8-4E8E-9378-535E2AE2C94C}" type="pres">
      <dgm:prSet presAssocID="{9ADABDBD-3CE1-458A-89C8-6CADD195D805}" presName="iconBgRect" presStyleLbl="bgShp" presStyleIdx="0" presStyleCnt="5"/>
      <dgm:spPr/>
    </dgm:pt>
    <dgm:pt modelId="{5E7BD367-F135-4BA7-BE79-39EA98712C1B}" type="pres">
      <dgm:prSet presAssocID="{9ADABDBD-3CE1-458A-89C8-6CADD195D80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9C5D8E2A-ACA2-48F5-8124-6DF0A16B3DB4}" type="pres">
      <dgm:prSet presAssocID="{9ADABDBD-3CE1-458A-89C8-6CADD195D805}" presName="spaceRect" presStyleCnt="0"/>
      <dgm:spPr/>
    </dgm:pt>
    <dgm:pt modelId="{BCA176E5-1D28-479F-876D-F7130161AC2D}" type="pres">
      <dgm:prSet presAssocID="{9ADABDBD-3CE1-458A-89C8-6CADD195D805}" presName="textRect" presStyleLbl="revTx" presStyleIdx="0" presStyleCnt="5">
        <dgm:presLayoutVars>
          <dgm:chMax val="1"/>
          <dgm:chPref val="1"/>
        </dgm:presLayoutVars>
      </dgm:prSet>
      <dgm:spPr/>
    </dgm:pt>
    <dgm:pt modelId="{DE4B066C-40B8-42AD-936E-98B72E57A4C5}" type="pres">
      <dgm:prSet presAssocID="{EF2E1CF5-097F-4E4F-AB6E-6FBB604968B0}" presName="sibTrans" presStyleCnt="0"/>
      <dgm:spPr/>
    </dgm:pt>
    <dgm:pt modelId="{C5CF285F-A8EC-4960-8B1B-6966B8A57D9A}" type="pres">
      <dgm:prSet presAssocID="{EA931476-CB72-4866-AFB9-9AE31FE88F8B}" presName="compNode" presStyleCnt="0"/>
      <dgm:spPr/>
    </dgm:pt>
    <dgm:pt modelId="{33A92E2A-7E39-4C2C-BE8B-4C5D10706D34}" type="pres">
      <dgm:prSet presAssocID="{EA931476-CB72-4866-AFB9-9AE31FE88F8B}" presName="iconBgRect" presStyleLbl="bgShp" presStyleIdx="1" presStyleCnt="5"/>
      <dgm:spPr/>
    </dgm:pt>
    <dgm:pt modelId="{39049555-DCB0-47C4-A299-7258F83ED373}" type="pres">
      <dgm:prSet presAssocID="{EA931476-CB72-4866-AFB9-9AE31FE88F8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lectric Car"/>
        </a:ext>
      </dgm:extLst>
    </dgm:pt>
    <dgm:pt modelId="{39A2C954-DE4C-411A-A5E7-7B478487C63A}" type="pres">
      <dgm:prSet presAssocID="{EA931476-CB72-4866-AFB9-9AE31FE88F8B}" presName="spaceRect" presStyleCnt="0"/>
      <dgm:spPr/>
    </dgm:pt>
    <dgm:pt modelId="{79CD48D2-2E9F-4287-B50C-83121B4617B2}" type="pres">
      <dgm:prSet presAssocID="{EA931476-CB72-4866-AFB9-9AE31FE88F8B}" presName="textRect" presStyleLbl="revTx" presStyleIdx="1" presStyleCnt="5">
        <dgm:presLayoutVars>
          <dgm:chMax val="1"/>
          <dgm:chPref val="1"/>
        </dgm:presLayoutVars>
      </dgm:prSet>
      <dgm:spPr/>
    </dgm:pt>
    <dgm:pt modelId="{50EC5D39-D2AE-4764-892A-A4526B165A06}" type="pres">
      <dgm:prSet presAssocID="{AC928013-0470-40F3-945A-3759FA152D43}" presName="sibTrans" presStyleCnt="0"/>
      <dgm:spPr/>
    </dgm:pt>
    <dgm:pt modelId="{23B82B4A-5C83-4A9D-B08C-3F4CF01321C3}" type="pres">
      <dgm:prSet presAssocID="{351338F2-BC60-477D-81DD-232231D25DD5}" presName="compNode" presStyleCnt="0"/>
      <dgm:spPr/>
    </dgm:pt>
    <dgm:pt modelId="{D39AF68B-41E1-4365-BE3F-9689AE7DB99B}" type="pres">
      <dgm:prSet presAssocID="{351338F2-BC60-477D-81DD-232231D25DD5}" presName="iconBgRect" presStyleLbl="bgShp" presStyleIdx="2" presStyleCnt="5"/>
      <dgm:spPr/>
    </dgm:pt>
    <dgm:pt modelId="{371B973E-E321-4109-9E1F-D2FB87F672C7}" type="pres">
      <dgm:prSet presAssocID="{351338F2-BC60-477D-81DD-232231D25DD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icken Leg"/>
        </a:ext>
      </dgm:extLst>
    </dgm:pt>
    <dgm:pt modelId="{B6177E0E-25E6-415E-825F-D1982F195AD6}" type="pres">
      <dgm:prSet presAssocID="{351338F2-BC60-477D-81DD-232231D25DD5}" presName="spaceRect" presStyleCnt="0"/>
      <dgm:spPr/>
    </dgm:pt>
    <dgm:pt modelId="{976D49FF-071D-414F-A389-066A1836C82E}" type="pres">
      <dgm:prSet presAssocID="{351338F2-BC60-477D-81DD-232231D25DD5}" presName="textRect" presStyleLbl="revTx" presStyleIdx="2" presStyleCnt="5">
        <dgm:presLayoutVars>
          <dgm:chMax val="1"/>
          <dgm:chPref val="1"/>
        </dgm:presLayoutVars>
      </dgm:prSet>
      <dgm:spPr/>
    </dgm:pt>
    <dgm:pt modelId="{956A1767-F940-437C-A68B-6A0E1F136162}" type="pres">
      <dgm:prSet presAssocID="{87CD093B-58B8-459B-83FF-44C3384D9FC4}" presName="sibTrans" presStyleCnt="0"/>
      <dgm:spPr/>
    </dgm:pt>
    <dgm:pt modelId="{E477DD44-D65C-4CBD-B369-6944EAE14DAA}" type="pres">
      <dgm:prSet presAssocID="{FE05C932-9317-4FC0-B2A7-6DC9BC14EF0D}" presName="compNode" presStyleCnt="0"/>
      <dgm:spPr/>
    </dgm:pt>
    <dgm:pt modelId="{384D205D-81FE-4806-9345-CCF8E614911C}" type="pres">
      <dgm:prSet presAssocID="{FE05C932-9317-4FC0-B2A7-6DC9BC14EF0D}" presName="iconBgRect" presStyleLbl="bgShp" presStyleIdx="3" presStyleCnt="5"/>
      <dgm:spPr/>
    </dgm:pt>
    <dgm:pt modelId="{AE19B287-EB64-45AB-8CE4-F8FA3EAD1303}" type="pres">
      <dgm:prSet presAssocID="{FE05C932-9317-4FC0-B2A7-6DC9BC14EF0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AB1C8243-1B04-41A8-AADF-4222FDAF2BAA}" type="pres">
      <dgm:prSet presAssocID="{FE05C932-9317-4FC0-B2A7-6DC9BC14EF0D}" presName="spaceRect" presStyleCnt="0"/>
      <dgm:spPr/>
    </dgm:pt>
    <dgm:pt modelId="{A970D05F-2CD4-4FEF-8C6C-35E8123BD3BC}" type="pres">
      <dgm:prSet presAssocID="{FE05C932-9317-4FC0-B2A7-6DC9BC14EF0D}" presName="textRect" presStyleLbl="revTx" presStyleIdx="3" presStyleCnt="5">
        <dgm:presLayoutVars>
          <dgm:chMax val="1"/>
          <dgm:chPref val="1"/>
        </dgm:presLayoutVars>
      </dgm:prSet>
      <dgm:spPr/>
    </dgm:pt>
    <dgm:pt modelId="{A8BB73EB-BA15-4C68-8F53-C7590668FE2F}" type="pres">
      <dgm:prSet presAssocID="{406F0688-7602-4178-9D5F-FFB35957B599}" presName="sibTrans" presStyleCnt="0"/>
      <dgm:spPr/>
    </dgm:pt>
    <dgm:pt modelId="{2588782B-9A19-4F1E-A659-18CEBC463BC3}" type="pres">
      <dgm:prSet presAssocID="{453287D6-CE27-4867-A3D2-5FA98A0C565B}" presName="compNode" presStyleCnt="0"/>
      <dgm:spPr/>
    </dgm:pt>
    <dgm:pt modelId="{226B545B-A543-4C9E-A8FF-D45A8F45E3D7}" type="pres">
      <dgm:prSet presAssocID="{453287D6-CE27-4867-A3D2-5FA98A0C565B}" presName="iconBgRect" presStyleLbl="bgShp" presStyleIdx="4" presStyleCnt="5"/>
      <dgm:spPr/>
    </dgm:pt>
    <dgm:pt modelId="{6F94BFBA-52BA-41A8-8458-54394C28A7CC}" type="pres">
      <dgm:prSet presAssocID="{453287D6-CE27-4867-A3D2-5FA98A0C565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72AFC383-0215-40B3-BFD2-6FAD86CDD766}" type="pres">
      <dgm:prSet presAssocID="{453287D6-CE27-4867-A3D2-5FA98A0C565B}" presName="spaceRect" presStyleCnt="0"/>
      <dgm:spPr/>
    </dgm:pt>
    <dgm:pt modelId="{CCF70EFA-6184-4403-AA2C-437EA9C5EFE8}" type="pres">
      <dgm:prSet presAssocID="{453287D6-CE27-4867-A3D2-5FA98A0C565B}" presName="textRect" presStyleLbl="revTx" presStyleIdx="4" presStyleCnt="5" custScaleX="143086" custScaleY="143189">
        <dgm:presLayoutVars>
          <dgm:chMax val="1"/>
          <dgm:chPref val="1"/>
        </dgm:presLayoutVars>
      </dgm:prSet>
      <dgm:spPr/>
    </dgm:pt>
  </dgm:ptLst>
  <dgm:cxnLst>
    <dgm:cxn modelId="{6B13ED1F-E34B-415D-B751-C933DC5A24F0}" srcId="{93920245-C52B-4B29-8DB5-A37A33301053}" destId="{351338F2-BC60-477D-81DD-232231D25DD5}" srcOrd="2" destOrd="0" parTransId="{F296D9FF-0701-4C2B-A52C-DC4E475BEB26}" sibTransId="{87CD093B-58B8-459B-83FF-44C3384D9FC4}"/>
    <dgm:cxn modelId="{2596063D-4F85-4CE5-A227-68DDCD92A4A7}" type="presOf" srcId="{453287D6-CE27-4867-A3D2-5FA98A0C565B}" destId="{CCF70EFA-6184-4403-AA2C-437EA9C5EFE8}" srcOrd="0" destOrd="0" presId="urn:microsoft.com/office/officeart/2018/5/layout/IconCircleLabelList"/>
    <dgm:cxn modelId="{76C5905D-B156-4AD3-B3B4-DBC5BCADFB30}" srcId="{93920245-C52B-4B29-8DB5-A37A33301053}" destId="{453287D6-CE27-4867-A3D2-5FA98A0C565B}" srcOrd="4" destOrd="0" parTransId="{F708EFC1-D792-4799-812F-A0E8366681D4}" sibTransId="{E2BB8771-F27F-485B-8808-6AD302CE9CB0}"/>
    <dgm:cxn modelId="{72D01B5E-0CC8-425A-9D05-DA427931EF9D}" type="presOf" srcId="{FE05C932-9317-4FC0-B2A7-6DC9BC14EF0D}" destId="{A970D05F-2CD4-4FEF-8C6C-35E8123BD3BC}" srcOrd="0" destOrd="0" presId="urn:microsoft.com/office/officeart/2018/5/layout/IconCircleLabelList"/>
    <dgm:cxn modelId="{E23D0F4B-D514-4A1F-9442-4F5FDDC0A2AD}" type="presOf" srcId="{9ADABDBD-3CE1-458A-89C8-6CADD195D805}" destId="{BCA176E5-1D28-479F-876D-F7130161AC2D}" srcOrd="0" destOrd="0" presId="urn:microsoft.com/office/officeart/2018/5/layout/IconCircleLabelList"/>
    <dgm:cxn modelId="{F0995372-0A42-4DAA-97C0-93E73190FE48}" srcId="{93920245-C52B-4B29-8DB5-A37A33301053}" destId="{9ADABDBD-3CE1-458A-89C8-6CADD195D805}" srcOrd="0" destOrd="0" parTransId="{A3D78FC4-E166-49EE-9AE8-B8FD7269610E}" sibTransId="{EF2E1CF5-097F-4E4F-AB6E-6FBB604968B0}"/>
    <dgm:cxn modelId="{C638F995-C7D4-4709-9735-940F5BAEDF5A}" type="presOf" srcId="{351338F2-BC60-477D-81DD-232231D25DD5}" destId="{976D49FF-071D-414F-A389-066A1836C82E}" srcOrd="0" destOrd="0" presId="urn:microsoft.com/office/officeart/2018/5/layout/IconCircleLabelList"/>
    <dgm:cxn modelId="{290D5E98-FDCB-43AA-BDDB-F327909F176A}" srcId="{93920245-C52B-4B29-8DB5-A37A33301053}" destId="{EA931476-CB72-4866-AFB9-9AE31FE88F8B}" srcOrd="1" destOrd="0" parTransId="{F04B6696-AFDA-48B1-BA09-829F7D6DFC49}" sibTransId="{AC928013-0470-40F3-945A-3759FA152D43}"/>
    <dgm:cxn modelId="{067BC2BF-30F2-4070-8C41-3E7B71700C88}" type="presOf" srcId="{93920245-C52B-4B29-8DB5-A37A33301053}" destId="{0F0697BF-613B-4C4C-9D24-DA704B0E4D1B}" srcOrd="0" destOrd="0" presId="urn:microsoft.com/office/officeart/2018/5/layout/IconCircleLabelList"/>
    <dgm:cxn modelId="{257B56CC-00DE-4A7F-B9C9-AA2BC7ADC2A6}" srcId="{93920245-C52B-4B29-8DB5-A37A33301053}" destId="{FE05C932-9317-4FC0-B2A7-6DC9BC14EF0D}" srcOrd="3" destOrd="0" parTransId="{DF508F59-BAE8-4ED4-8F10-741615AC440D}" sibTransId="{406F0688-7602-4178-9D5F-FFB35957B599}"/>
    <dgm:cxn modelId="{5F07BAE4-413C-45AE-B3CF-2F50F56768CB}" type="presOf" srcId="{EA931476-CB72-4866-AFB9-9AE31FE88F8B}" destId="{79CD48D2-2E9F-4287-B50C-83121B4617B2}" srcOrd="0" destOrd="0" presId="urn:microsoft.com/office/officeart/2018/5/layout/IconCircleLabelList"/>
    <dgm:cxn modelId="{AB04FD59-129D-4BF1-8BB3-C498F064FF1E}" type="presParOf" srcId="{0F0697BF-613B-4C4C-9D24-DA704B0E4D1B}" destId="{306F77A7-B1EF-4291-810A-C69AFBC708A1}" srcOrd="0" destOrd="0" presId="urn:microsoft.com/office/officeart/2018/5/layout/IconCircleLabelList"/>
    <dgm:cxn modelId="{C0A81B77-DDD8-4AD3-8158-C5C8217DD870}" type="presParOf" srcId="{306F77A7-B1EF-4291-810A-C69AFBC708A1}" destId="{074D404E-13E8-4E8E-9378-535E2AE2C94C}" srcOrd="0" destOrd="0" presId="urn:microsoft.com/office/officeart/2018/5/layout/IconCircleLabelList"/>
    <dgm:cxn modelId="{0401361D-3DF6-4AC9-B928-10245A86A82D}" type="presParOf" srcId="{306F77A7-B1EF-4291-810A-C69AFBC708A1}" destId="{5E7BD367-F135-4BA7-BE79-39EA98712C1B}" srcOrd="1" destOrd="0" presId="urn:microsoft.com/office/officeart/2018/5/layout/IconCircleLabelList"/>
    <dgm:cxn modelId="{AEB45A49-9F39-40EF-BC37-2FB554BAC63D}" type="presParOf" srcId="{306F77A7-B1EF-4291-810A-C69AFBC708A1}" destId="{9C5D8E2A-ACA2-48F5-8124-6DF0A16B3DB4}" srcOrd="2" destOrd="0" presId="urn:microsoft.com/office/officeart/2018/5/layout/IconCircleLabelList"/>
    <dgm:cxn modelId="{937D16C7-D02F-4634-9958-D0E41BBD60B3}" type="presParOf" srcId="{306F77A7-B1EF-4291-810A-C69AFBC708A1}" destId="{BCA176E5-1D28-479F-876D-F7130161AC2D}" srcOrd="3" destOrd="0" presId="urn:microsoft.com/office/officeart/2018/5/layout/IconCircleLabelList"/>
    <dgm:cxn modelId="{25374C5B-B763-465C-972C-BE408443743E}" type="presParOf" srcId="{0F0697BF-613B-4C4C-9D24-DA704B0E4D1B}" destId="{DE4B066C-40B8-42AD-936E-98B72E57A4C5}" srcOrd="1" destOrd="0" presId="urn:microsoft.com/office/officeart/2018/5/layout/IconCircleLabelList"/>
    <dgm:cxn modelId="{3FEEEFE2-2504-4757-9ED7-2FEB619AF00E}" type="presParOf" srcId="{0F0697BF-613B-4C4C-9D24-DA704B0E4D1B}" destId="{C5CF285F-A8EC-4960-8B1B-6966B8A57D9A}" srcOrd="2" destOrd="0" presId="urn:microsoft.com/office/officeart/2018/5/layout/IconCircleLabelList"/>
    <dgm:cxn modelId="{10482319-A987-410C-B8AE-E1D12466E6A9}" type="presParOf" srcId="{C5CF285F-A8EC-4960-8B1B-6966B8A57D9A}" destId="{33A92E2A-7E39-4C2C-BE8B-4C5D10706D34}" srcOrd="0" destOrd="0" presId="urn:microsoft.com/office/officeart/2018/5/layout/IconCircleLabelList"/>
    <dgm:cxn modelId="{62CB5AEA-0D59-4302-9BA4-7904053EF03C}" type="presParOf" srcId="{C5CF285F-A8EC-4960-8B1B-6966B8A57D9A}" destId="{39049555-DCB0-47C4-A299-7258F83ED373}" srcOrd="1" destOrd="0" presId="urn:microsoft.com/office/officeart/2018/5/layout/IconCircleLabelList"/>
    <dgm:cxn modelId="{9A0FBAE4-2D91-4202-AE9A-C20C21E86778}" type="presParOf" srcId="{C5CF285F-A8EC-4960-8B1B-6966B8A57D9A}" destId="{39A2C954-DE4C-411A-A5E7-7B478487C63A}" srcOrd="2" destOrd="0" presId="urn:microsoft.com/office/officeart/2018/5/layout/IconCircleLabelList"/>
    <dgm:cxn modelId="{B976052C-105E-4BE7-BF46-CF04374548E5}" type="presParOf" srcId="{C5CF285F-A8EC-4960-8B1B-6966B8A57D9A}" destId="{79CD48D2-2E9F-4287-B50C-83121B4617B2}" srcOrd="3" destOrd="0" presId="urn:microsoft.com/office/officeart/2018/5/layout/IconCircleLabelList"/>
    <dgm:cxn modelId="{0DFA525D-86CF-4054-BB43-C4F0A59FC126}" type="presParOf" srcId="{0F0697BF-613B-4C4C-9D24-DA704B0E4D1B}" destId="{50EC5D39-D2AE-4764-892A-A4526B165A06}" srcOrd="3" destOrd="0" presId="urn:microsoft.com/office/officeart/2018/5/layout/IconCircleLabelList"/>
    <dgm:cxn modelId="{8718A513-20DC-4822-824B-84E7CFDEB5B6}" type="presParOf" srcId="{0F0697BF-613B-4C4C-9D24-DA704B0E4D1B}" destId="{23B82B4A-5C83-4A9D-B08C-3F4CF01321C3}" srcOrd="4" destOrd="0" presId="urn:microsoft.com/office/officeart/2018/5/layout/IconCircleLabelList"/>
    <dgm:cxn modelId="{9790D817-8C92-44E7-9EA2-834B701A2AEE}" type="presParOf" srcId="{23B82B4A-5C83-4A9D-B08C-3F4CF01321C3}" destId="{D39AF68B-41E1-4365-BE3F-9689AE7DB99B}" srcOrd="0" destOrd="0" presId="urn:microsoft.com/office/officeart/2018/5/layout/IconCircleLabelList"/>
    <dgm:cxn modelId="{96223C15-9A60-4552-8AA1-053944D34E50}" type="presParOf" srcId="{23B82B4A-5C83-4A9D-B08C-3F4CF01321C3}" destId="{371B973E-E321-4109-9E1F-D2FB87F672C7}" srcOrd="1" destOrd="0" presId="urn:microsoft.com/office/officeart/2018/5/layout/IconCircleLabelList"/>
    <dgm:cxn modelId="{1A093E6E-2A44-4924-9BB9-331635F673B9}" type="presParOf" srcId="{23B82B4A-5C83-4A9D-B08C-3F4CF01321C3}" destId="{B6177E0E-25E6-415E-825F-D1982F195AD6}" srcOrd="2" destOrd="0" presId="urn:microsoft.com/office/officeart/2018/5/layout/IconCircleLabelList"/>
    <dgm:cxn modelId="{292DF6A2-2EBF-4194-AF44-8B0B8994666B}" type="presParOf" srcId="{23B82B4A-5C83-4A9D-B08C-3F4CF01321C3}" destId="{976D49FF-071D-414F-A389-066A1836C82E}" srcOrd="3" destOrd="0" presId="urn:microsoft.com/office/officeart/2018/5/layout/IconCircleLabelList"/>
    <dgm:cxn modelId="{1146EAC5-3217-49A8-90A3-0945E335225B}" type="presParOf" srcId="{0F0697BF-613B-4C4C-9D24-DA704B0E4D1B}" destId="{956A1767-F940-437C-A68B-6A0E1F136162}" srcOrd="5" destOrd="0" presId="urn:microsoft.com/office/officeart/2018/5/layout/IconCircleLabelList"/>
    <dgm:cxn modelId="{276660A8-7CF4-444A-85CD-1575F91FF2E9}" type="presParOf" srcId="{0F0697BF-613B-4C4C-9D24-DA704B0E4D1B}" destId="{E477DD44-D65C-4CBD-B369-6944EAE14DAA}" srcOrd="6" destOrd="0" presId="urn:microsoft.com/office/officeart/2018/5/layout/IconCircleLabelList"/>
    <dgm:cxn modelId="{1E3FEB40-5320-461C-A87A-841B03C18C52}" type="presParOf" srcId="{E477DD44-D65C-4CBD-B369-6944EAE14DAA}" destId="{384D205D-81FE-4806-9345-CCF8E614911C}" srcOrd="0" destOrd="0" presId="urn:microsoft.com/office/officeart/2018/5/layout/IconCircleLabelList"/>
    <dgm:cxn modelId="{1B659507-A1F3-4007-B216-AB563420D1D5}" type="presParOf" srcId="{E477DD44-D65C-4CBD-B369-6944EAE14DAA}" destId="{AE19B287-EB64-45AB-8CE4-F8FA3EAD1303}" srcOrd="1" destOrd="0" presId="urn:microsoft.com/office/officeart/2018/5/layout/IconCircleLabelList"/>
    <dgm:cxn modelId="{86F4D333-E8A2-4B86-9AED-6B67E5F9DF5D}" type="presParOf" srcId="{E477DD44-D65C-4CBD-B369-6944EAE14DAA}" destId="{AB1C8243-1B04-41A8-AADF-4222FDAF2BAA}" srcOrd="2" destOrd="0" presId="urn:microsoft.com/office/officeart/2018/5/layout/IconCircleLabelList"/>
    <dgm:cxn modelId="{2441AC6C-ECA2-4014-AE0A-D00819230E9F}" type="presParOf" srcId="{E477DD44-D65C-4CBD-B369-6944EAE14DAA}" destId="{A970D05F-2CD4-4FEF-8C6C-35E8123BD3BC}" srcOrd="3" destOrd="0" presId="urn:microsoft.com/office/officeart/2018/5/layout/IconCircleLabelList"/>
    <dgm:cxn modelId="{4511ADAF-FE02-4D69-933D-EA5B855C3B6C}" type="presParOf" srcId="{0F0697BF-613B-4C4C-9D24-DA704B0E4D1B}" destId="{A8BB73EB-BA15-4C68-8F53-C7590668FE2F}" srcOrd="7" destOrd="0" presId="urn:microsoft.com/office/officeart/2018/5/layout/IconCircleLabelList"/>
    <dgm:cxn modelId="{49D3D6B1-024F-4438-BE30-648FA3B29F2A}" type="presParOf" srcId="{0F0697BF-613B-4C4C-9D24-DA704B0E4D1B}" destId="{2588782B-9A19-4F1E-A659-18CEBC463BC3}" srcOrd="8" destOrd="0" presId="urn:microsoft.com/office/officeart/2018/5/layout/IconCircleLabelList"/>
    <dgm:cxn modelId="{355418C2-7F2D-4890-833A-234772D3CD37}" type="presParOf" srcId="{2588782B-9A19-4F1E-A659-18CEBC463BC3}" destId="{226B545B-A543-4C9E-A8FF-D45A8F45E3D7}" srcOrd="0" destOrd="0" presId="urn:microsoft.com/office/officeart/2018/5/layout/IconCircleLabelList"/>
    <dgm:cxn modelId="{4F208FF0-6EE7-4785-9CC7-83E1504D9870}" type="presParOf" srcId="{2588782B-9A19-4F1E-A659-18CEBC463BC3}" destId="{6F94BFBA-52BA-41A8-8458-54394C28A7CC}" srcOrd="1" destOrd="0" presId="urn:microsoft.com/office/officeart/2018/5/layout/IconCircleLabelList"/>
    <dgm:cxn modelId="{DFB7C06C-9E7F-4EE3-A629-23C0C878822E}" type="presParOf" srcId="{2588782B-9A19-4F1E-A659-18CEBC463BC3}" destId="{72AFC383-0215-40B3-BFD2-6FAD86CDD766}" srcOrd="2" destOrd="0" presId="urn:microsoft.com/office/officeart/2018/5/layout/IconCircleLabelList"/>
    <dgm:cxn modelId="{25082357-25A5-4652-8C50-3F48205E4FBA}" type="presParOf" srcId="{2588782B-9A19-4F1E-A659-18CEBC463BC3}" destId="{CCF70EFA-6184-4403-AA2C-437EA9C5EFE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260A35-2F76-4ED5-A651-A912CA7DB16E}" type="doc">
      <dgm:prSet loTypeId="urn:microsoft.com/office/officeart/2018/2/layout/IconLabelList" loCatId="icon" qsTypeId="urn:microsoft.com/office/officeart/2005/8/quickstyle/3d3" qsCatId="3D" csTypeId="urn:microsoft.com/office/officeart/2018/5/colors/Iconchunking_neutralbg_colorful1" csCatId="colorful" phldr="1"/>
      <dgm:spPr/>
      <dgm:t>
        <a:bodyPr/>
        <a:lstStyle/>
        <a:p>
          <a:endParaRPr lang="en-US"/>
        </a:p>
      </dgm:t>
    </dgm:pt>
    <dgm:pt modelId="{D8AB532A-CDC7-46B8-81D1-A70DE273FACC}">
      <dgm:prSet custT="1"/>
      <dgm:spPr/>
      <dgm:t>
        <a:bodyPr/>
        <a:lstStyle/>
        <a:p>
          <a:pPr>
            <a:lnSpc>
              <a:spcPct val="100000"/>
            </a:lnSpc>
          </a:pPr>
          <a:r>
            <a:rPr lang="en-US" sz="1600" dirty="0"/>
            <a:t>Welcome to our restaurant</a:t>
          </a:r>
        </a:p>
      </dgm:t>
    </dgm:pt>
    <dgm:pt modelId="{EA0F8137-3C3E-4F65-8E16-398D8AC2F3D8}" type="parTrans" cxnId="{A0AACD92-C3F9-4E9E-B2A7-141F0D046777}">
      <dgm:prSet/>
      <dgm:spPr/>
      <dgm:t>
        <a:bodyPr/>
        <a:lstStyle/>
        <a:p>
          <a:endParaRPr lang="en-US"/>
        </a:p>
      </dgm:t>
    </dgm:pt>
    <dgm:pt modelId="{D05A946F-DBD3-42A5-91D5-15AAAC9ACF59}" type="sibTrans" cxnId="{A0AACD92-C3F9-4E9E-B2A7-141F0D046777}">
      <dgm:prSet/>
      <dgm:spPr/>
      <dgm:t>
        <a:bodyPr/>
        <a:lstStyle/>
        <a:p>
          <a:endParaRPr lang="en-US"/>
        </a:p>
      </dgm:t>
    </dgm:pt>
    <dgm:pt modelId="{B314C49B-568C-4166-B189-F6C700358F7F}">
      <dgm:prSet custT="1"/>
      <dgm:spPr/>
      <dgm:t>
        <a:bodyPr/>
        <a:lstStyle/>
        <a:p>
          <a:pPr>
            <a:lnSpc>
              <a:spcPct val="100000"/>
            </a:lnSpc>
          </a:pPr>
          <a:r>
            <a:rPr lang="en-US" sz="1600" dirty="0"/>
            <a:t>Relax in our contemporary restaurant, book a table or just walk in</a:t>
          </a:r>
        </a:p>
      </dgm:t>
    </dgm:pt>
    <dgm:pt modelId="{48FC897D-B4CA-4BC9-AEBA-56054D235DD2}" type="parTrans" cxnId="{63F37E53-CD6D-482E-B132-34E0AA8A691B}">
      <dgm:prSet/>
      <dgm:spPr/>
      <dgm:t>
        <a:bodyPr/>
        <a:lstStyle/>
        <a:p>
          <a:endParaRPr lang="en-US"/>
        </a:p>
      </dgm:t>
    </dgm:pt>
    <dgm:pt modelId="{8A052D5B-5517-4FD5-96E0-C9AD24EC4F5F}" type="sibTrans" cxnId="{63F37E53-CD6D-482E-B132-34E0AA8A691B}">
      <dgm:prSet/>
      <dgm:spPr/>
      <dgm:t>
        <a:bodyPr/>
        <a:lstStyle/>
        <a:p>
          <a:endParaRPr lang="en-US"/>
        </a:p>
      </dgm:t>
    </dgm:pt>
    <dgm:pt modelId="{D99267BC-0E2E-441A-83E1-EC4FAE2605C2}">
      <dgm:prSet custT="1"/>
      <dgm:spPr/>
      <dgm:t>
        <a:bodyPr/>
        <a:lstStyle/>
        <a:p>
          <a:pPr>
            <a:lnSpc>
              <a:spcPct val="100000"/>
            </a:lnSpc>
          </a:pPr>
          <a:r>
            <a:rPr lang="en-US" sz="1600" dirty="0"/>
            <a:t>Friendly and professional service</a:t>
          </a:r>
        </a:p>
      </dgm:t>
    </dgm:pt>
    <dgm:pt modelId="{B7AC6BFD-14E0-4BB0-BFCB-3541144364A3}" type="parTrans" cxnId="{DE6AA642-6106-4155-91E3-2FD6AE263F28}">
      <dgm:prSet/>
      <dgm:spPr/>
      <dgm:t>
        <a:bodyPr/>
        <a:lstStyle/>
        <a:p>
          <a:endParaRPr lang="en-US"/>
        </a:p>
      </dgm:t>
    </dgm:pt>
    <dgm:pt modelId="{CA310ADB-2639-473B-BDFE-7386BF4B1D8A}" type="sibTrans" cxnId="{DE6AA642-6106-4155-91E3-2FD6AE263F28}">
      <dgm:prSet/>
      <dgm:spPr/>
      <dgm:t>
        <a:bodyPr/>
        <a:lstStyle/>
        <a:p>
          <a:endParaRPr lang="en-US"/>
        </a:p>
      </dgm:t>
    </dgm:pt>
    <dgm:pt modelId="{B3B40435-3748-4B83-808E-F525EB99DA22}">
      <dgm:prSet custT="1"/>
      <dgm:spPr/>
      <dgm:t>
        <a:bodyPr/>
        <a:lstStyle/>
        <a:p>
          <a:pPr>
            <a:lnSpc>
              <a:spcPct val="100000"/>
            </a:lnSpc>
          </a:pPr>
          <a:r>
            <a:rPr lang="en-US" sz="1600" dirty="0"/>
            <a:t>A joyful atmosphere</a:t>
          </a:r>
        </a:p>
      </dgm:t>
    </dgm:pt>
    <dgm:pt modelId="{04097A30-40C3-4021-B23B-6FADE3D00133}" type="parTrans" cxnId="{C019B4F8-B2EE-4933-8661-47815B8A271F}">
      <dgm:prSet/>
      <dgm:spPr/>
      <dgm:t>
        <a:bodyPr/>
        <a:lstStyle/>
        <a:p>
          <a:endParaRPr lang="en-US"/>
        </a:p>
      </dgm:t>
    </dgm:pt>
    <dgm:pt modelId="{1067174E-32C9-42E3-96E1-A8FF4557D7E0}" type="sibTrans" cxnId="{C019B4F8-B2EE-4933-8661-47815B8A271F}">
      <dgm:prSet/>
      <dgm:spPr/>
      <dgm:t>
        <a:bodyPr/>
        <a:lstStyle/>
        <a:p>
          <a:endParaRPr lang="en-US"/>
        </a:p>
      </dgm:t>
    </dgm:pt>
    <dgm:pt modelId="{63A8D879-C8B8-4339-9EF5-4340167FDDFD}">
      <dgm:prSet custT="1"/>
      <dgm:spPr/>
      <dgm:t>
        <a:bodyPr/>
        <a:lstStyle/>
        <a:p>
          <a:pPr>
            <a:lnSpc>
              <a:spcPct val="100000"/>
            </a:lnSpc>
          </a:pPr>
          <a:r>
            <a:rPr lang="en-US" sz="1400" dirty="0"/>
            <a:t>The approach of our trade  will be  purchase the  best components and create  the perfect and appetizing products. you can purchase at a acceptable  price. We well do formation this trade as a family. we escalated  strong  group with faithful and knowledgeable expert .              </a:t>
          </a:r>
          <a:r>
            <a:rPr lang="en-US" sz="1100" dirty="0"/>
            <a:t>                                                                               </a:t>
          </a:r>
        </a:p>
      </dgm:t>
    </dgm:pt>
    <dgm:pt modelId="{31747980-DD96-4F17-B2B5-F978DF9CBE65}" type="parTrans" cxnId="{B293B845-9367-4780-A399-906F561C9D4C}">
      <dgm:prSet/>
      <dgm:spPr/>
      <dgm:t>
        <a:bodyPr/>
        <a:lstStyle/>
        <a:p>
          <a:endParaRPr lang="en-US"/>
        </a:p>
      </dgm:t>
    </dgm:pt>
    <dgm:pt modelId="{9B25E9AD-ECE7-46DF-848D-CC482756FEC7}" type="sibTrans" cxnId="{B293B845-9367-4780-A399-906F561C9D4C}">
      <dgm:prSet/>
      <dgm:spPr/>
      <dgm:t>
        <a:bodyPr/>
        <a:lstStyle/>
        <a:p>
          <a:endParaRPr lang="en-US"/>
        </a:p>
      </dgm:t>
    </dgm:pt>
    <dgm:pt modelId="{AFFA0C8A-02B0-4887-BD06-3A30971C1851}" type="pres">
      <dgm:prSet presAssocID="{82260A35-2F76-4ED5-A651-A912CA7DB16E}" presName="root" presStyleCnt="0">
        <dgm:presLayoutVars>
          <dgm:dir/>
          <dgm:resizeHandles val="exact"/>
        </dgm:presLayoutVars>
      </dgm:prSet>
      <dgm:spPr/>
    </dgm:pt>
    <dgm:pt modelId="{B9DACA83-4AA5-432A-986F-D49AD0FED285}" type="pres">
      <dgm:prSet presAssocID="{D8AB532A-CDC7-46B8-81D1-A70DE273FACC}" presName="compNode" presStyleCnt="0"/>
      <dgm:spPr/>
    </dgm:pt>
    <dgm:pt modelId="{1F7D3BEE-0534-4236-94EC-94F56EF49322}" type="pres">
      <dgm:prSet presAssocID="{D8AB532A-CDC7-46B8-81D1-A70DE273FAC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ork and knife"/>
        </a:ext>
      </dgm:extLst>
    </dgm:pt>
    <dgm:pt modelId="{DB33A8CD-FD69-406F-86BB-FF101DA708ED}" type="pres">
      <dgm:prSet presAssocID="{D8AB532A-CDC7-46B8-81D1-A70DE273FACC}" presName="spaceRect" presStyleCnt="0"/>
      <dgm:spPr/>
    </dgm:pt>
    <dgm:pt modelId="{8275C2D1-EBEB-484D-8A8A-19CAEB66C890}" type="pres">
      <dgm:prSet presAssocID="{D8AB532A-CDC7-46B8-81D1-A70DE273FACC}" presName="textRect" presStyleLbl="revTx" presStyleIdx="0" presStyleCnt="5">
        <dgm:presLayoutVars>
          <dgm:chMax val="1"/>
          <dgm:chPref val="1"/>
        </dgm:presLayoutVars>
      </dgm:prSet>
      <dgm:spPr/>
    </dgm:pt>
    <dgm:pt modelId="{F2D374DC-3195-4189-B625-F7FFB9266F0C}" type="pres">
      <dgm:prSet presAssocID="{D05A946F-DBD3-42A5-91D5-15AAAC9ACF59}" presName="sibTrans" presStyleCnt="0"/>
      <dgm:spPr/>
    </dgm:pt>
    <dgm:pt modelId="{96405995-CBEC-4651-A7E8-9B728129CEE7}" type="pres">
      <dgm:prSet presAssocID="{B314C49B-568C-4166-B189-F6C700358F7F}" presName="compNode" presStyleCnt="0"/>
      <dgm:spPr/>
    </dgm:pt>
    <dgm:pt modelId="{BFB78B40-73ED-4C50-A5B8-BE23B3B4A191}" type="pres">
      <dgm:prSet presAssocID="{B314C49B-568C-4166-B189-F6C700358F7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n Love Face with Solid Fill"/>
        </a:ext>
      </dgm:extLst>
    </dgm:pt>
    <dgm:pt modelId="{F06E3EC9-DCC4-42DD-B609-51AD0C673AAD}" type="pres">
      <dgm:prSet presAssocID="{B314C49B-568C-4166-B189-F6C700358F7F}" presName="spaceRect" presStyleCnt="0"/>
      <dgm:spPr/>
    </dgm:pt>
    <dgm:pt modelId="{09209813-4C5F-4F81-BC64-A84E5AD3FFD6}" type="pres">
      <dgm:prSet presAssocID="{B314C49B-568C-4166-B189-F6C700358F7F}" presName="textRect" presStyleLbl="revTx" presStyleIdx="1" presStyleCnt="5">
        <dgm:presLayoutVars>
          <dgm:chMax val="1"/>
          <dgm:chPref val="1"/>
        </dgm:presLayoutVars>
      </dgm:prSet>
      <dgm:spPr/>
    </dgm:pt>
    <dgm:pt modelId="{9DF986B5-9387-4106-82FC-C77DD6FFDFFD}" type="pres">
      <dgm:prSet presAssocID="{8A052D5B-5517-4FD5-96E0-C9AD24EC4F5F}" presName="sibTrans" presStyleCnt="0"/>
      <dgm:spPr/>
    </dgm:pt>
    <dgm:pt modelId="{2BDF3187-8342-4D44-A992-FBEB13EF2072}" type="pres">
      <dgm:prSet presAssocID="{D99267BC-0E2E-441A-83E1-EC4FAE2605C2}" presName="compNode" presStyleCnt="0"/>
      <dgm:spPr/>
    </dgm:pt>
    <dgm:pt modelId="{C37FBB69-3A78-4ECA-A9A0-E29FCE5C2DFC}" type="pres">
      <dgm:prSet presAssocID="{D99267BC-0E2E-441A-83E1-EC4FAE2605C2}" presName="iconRect" presStyleLbl="node1" presStyleIdx="2" presStyleCnt="5" custLinFactNeighborX="-11940" custLinFactNeighborY="279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94512948-B335-4E53-B165-FE1103C1F45C}" type="pres">
      <dgm:prSet presAssocID="{D99267BC-0E2E-441A-83E1-EC4FAE2605C2}" presName="spaceRect" presStyleCnt="0"/>
      <dgm:spPr/>
    </dgm:pt>
    <dgm:pt modelId="{C45B1BCA-5F4F-4900-A537-31427526AD2E}" type="pres">
      <dgm:prSet presAssocID="{D99267BC-0E2E-441A-83E1-EC4FAE2605C2}" presName="textRect" presStyleLbl="revTx" presStyleIdx="2" presStyleCnt="5">
        <dgm:presLayoutVars>
          <dgm:chMax val="1"/>
          <dgm:chPref val="1"/>
        </dgm:presLayoutVars>
      </dgm:prSet>
      <dgm:spPr/>
    </dgm:pt>
    <dgm:pt modelId="{D4CC11FC-CD43-488F-A8C7-177A4E6B2427}" type="pres">
      <dgm:prSet presAssocID="{CA310ADB-2639-473B-BDFE-7386BF4B1D8A}" presName="sibTrans" presStyleCnt="0"/>
      <dgm:spPr/>
    </dgm:pt>
    <dgm:pt modelId="{D06F4F85-3739-484C-BAD3-5B0F443963A6}" type="pres">
      <dgm:prSet presAssocID="{B3B40435-3748-4B83-808E-F525EB99DA22}" presName="compNode" presStyleCnt="0"/>
      <dgm:spPr/>
    </dgm:pt>
    <dgm:pt modelId="{48E0EE86-D7B4-4CC8-BB45-B9183B414523}" type="pres">
      <dgm:prSet presAssocID="{B3B40435-3748-4B83-808E-F525EB99DA2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ot Air Balloon"/>
        </a:ext>
      </dgm:extLst>
    </dgm:pt>
    <dgm:pt modelId="{A4E83E37-8AC7-4327-A7FF-4804D519256B}" type="pres">
      <dgm:prSet presAssocID="{B3B40435-3748-4B83-808E-F525EB99DA22}" presName="spaceRect" presStyleCnt="0"/>
      <dgm:spPr/>
    </dgm:pt>
    <dgm:pt modelId="{D1B47A48-CA90-4FB2-9F45-A4BBC0175E2F}" type="pres">
      <dgm:prSet presAssocID="{B3B40435-3748-4B83-808E-F525EB99DA22}" presName="textRect" presStyleLbl="revTx" presStyleIdx="3" presStyleCnt="5">
        <dgm:presLayoutVars>
          <dgm:chMax val="1"/>
          <dgm:chPref val="1"/>
        </dgm:presLayoutVars>
      </dgm:prSet>
      <dgm:spPr/>
    </dgm:pt>
    <dgm:pt modelId="{D0F973BA-6AE8-4581-9965-80B9D7FC108F}" type="pres">
      <dgm:prSet presAssocID="{1067174E-32C9-42E3-96E1-A8FF4557D7E0}" presName="sibTrans" presStyleCnt="0"/>
      <dgm:spPr/>
    </dgm:pt>
    <dgm:pt modelId="{5C46CF56-B48D-4896-AE06-827551A6C3D5}" type="pres">
      <dgm:prSet presAssocID="{63A8D879-C8B8-4339-9EF5-4340167FDDFD}" presName="compNode" presStyleCnt="0"/>
      <dgm:spPr/>
    </dgm:pt>
    <dgm:pt modelId="{7FE4BF76-9838-46AB-806E-BA64E6BB5661}" type="pres">
      <dgm:prSet presAssocID="{63A8D879-C8B8-4339-9EF5-4340167FDDF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mark"/>
        </a:ext>
      </dgm:extLst>
    </dgm:pt>
    <dgm:pt modelId="{60EBD665-A8FC-45A1-8A0B-B42294B04868}" type="pres">
      <dgm:prSet presAssocID="{63A8D879-C8B8-4339-9EF5-4340167FDDFD}" presName="spaceRect" presStyleCnt="0"/>
      <dgm:spPr/>
    </dgm:pt>
    <dgm:pt modelId="{C98DEB9D-B267-4D3E-AC69-02E937BB6D1D}" type="pres">
      <dgm:prSet presAssocID="{63A8D879-C8B8-4339-9EF5-4340167FDDFD}" presName="textRect" presStyleLbl="revTx" presStyleIdx="4" presStyleCnt="5" custScaleX="153284" custScaleY="114056">
        <dgm:presLayoutVars>
          <dgm:chMax val="1"/>
          <dgm:chPref val="1"/>
        </dgm:presLayoutVars>
      </dgm:prSet>
      <dgm:spPr/>
    </dgm:pt>
  </dgm:ptLst>
  <dgm:cxnLst>
    <dgm:cxn modelId="{DE55FD00-F5A1-4CD9-8E24-5E85260D320E}" type="presOf" srcId="{D99267BC-0E2E-441A-83E1-EC4FAE2605C2}" destId="{C45B1BCA-5F4F-4900-A537-31427526AD2E}" srcOrd="0" destOrd="0" presId="urn:microsoft.com/office/officeart/2018/2/layout/IconLabelList"/>
    <dgm:cxn modelId="{BA61A92C-5F8B-4602-A3C6-C60EB182F569}" type="presOf" srcId="{B314C49B-568C-4166-B189-F6C700358F7F}" destId="{09209813-4C5F-4F81-BC64-A84E5AD3FFD6}" srcOrd="0" destOrd="0" presId="urn:microsoft.com/office/officeart/2018/2/layout/IconLabelList"/>
    <dgm:cxn modelId="{DE6AA642-6106-4155-91E3-2FD6AE263F28}" srcId="{82260A35-2F76-4ED5-A651-A912CA7DB16E}" destId="{D99267BC-0E2E-441A-83E1-EC4FAE2605C2}" srcOrd="2" destOrd="0" parTransId="{B7AC6BFD-14E0-4BB0-BFCB-3541144364A3}" sibTransId="{CA310ADB-2639-473B-BDFE-7386BF4B1D8A}"/>
    <dgm:cxn modelId="{B293B845-9367-4780-A399-906F561C9D4C}" srcId="{82260A35-2F76-4ED5-A651-A912CA7DB16E}" destId="{63A8D879-C8B8-4339-9EF5-4340167FDDFD}" srcOrd="4" destOrd="0" parTransId="{31747980-DD96-4F17-B2B5-F978DF9CBE65}" sibTransId="{9B25E9AD-ECE7-46DF-848D-CC482756FEC7}"/>
    <dgm:cxn modelId="{25626569-A707-4045-BE18-956F2957C076}" type="presOf" srcId="{63A8D879-C8B8-4339-9EF5-4340167FDDFD}" destId="{C98DEB9D-B267-4D3E-AC69-02E937BB6D1D}" srcOrd="0" destOrd="0" presId="urn:microsoft.com/office/officeart/2018/2/layout/IconLabelList"/>
    <dgm:cxn modelId="{63F37E53-CD6D-482E-B132-34E0AA8A691B}" srcId="{82260A35-2F76-4ED5-A651-A912CA7DB16E}" destId="{B314C49B-568C-4166-B189-F6C700358F7F}" srcOrd="1" destOrd="0" parTransId="{48FC897D-B4CA-4BC9-AEBA-56054D235DD2}" sibTransId="{8A052D5B-5517-4FD5-96E0-C9AD24EC4F5F}"/>
    <dgm:cxn modelId="{A0AACD92-C3F9-4E9E-B2A7-141F0D046777}" srcId="{82260A35-2F76-4ED5-A651-A912CA7DB16E}" destId="{D8AB532A-CDC7-46B8-81D1-A70DE273FACC}" srcOrd="0" destOrd="0" parTransId="{EA0F8137-3C3E-4F65-8E16-398D8AC2F3D8}" sibTransId="{D05A946F-DBD3-42A5-91D5-15AAAC9ACF59}"/>
    <dgm:cxn modelId="{78B06AC3-CEE9-4826-A8EE-149BB91E6046}" type="presOf" srcId="{D8AB532A-CDC7-46B8-81D1-A70DE273FACC}" destId="{8275C2D1-EBEB-484D-8A8A-19CAEB66C890}" srcOrd="0" destOrd="0" presId="urn:microsoft.com/office/officeart/2018/2/layout/IconLabelList"/>
    <dgm:cxn modelId="{BBD0C8E0-880D-4BF5-8CEA-1DD5ABF2C1DE}" type="presOf" srcId="{82260A35-2F76-4ED5-A651-A912CA7DB16E}" destId="{AFFA0C8A-02B0-4887-BD06-3A30971C1851}" srcOrd="0" destOrd="0" presId="urn:microsoft.com/office/officeart/2018/2/layout/IconLabelList"/>
    <dgm:cxn modelId="{C019B4F8-B2EE-4933-8661-47815B8A271F}" srcId="{82260A35-2F76-4ED5-A651-A912CA7DB16E}" destId="{B3B40435-3748-4B83-808E-F525EB99DA22}" srcOrd="3" destOrd="0" parTransId="{04097A30-40C3-4021-B23B-6FADE3D00133}" sibTransId="{1067174E-32C9-42E3-96E1-A8FF4557D7E0}"/>
    <dgm:cxn modelId="{D7F4AEFE-D7B4-48A2-AC7E-CCBFB4F61CAF}" type="presOf" srcId="{B3B40435-3748-4B83-808E-F525EB99DA22}" destId="{D1B47A48-CA90-4FB2-9F45-A4BBC0175E2F}" srcOrd="0" destOrd="0" presId="urn:microsoft.com/office/officeart/2018/2/layout/IconLabelList"/>
    <dgm:cxn modelId="{79600A2A-A053-4038-AFBB-7260E05127C3}" type="presParOf" srcId="{AFFA0C8A-02B0-4887-BD06-3A30971C1851}" destId="{B9DACA83-4AA5-432A-986F-D49AD0FED285}" srcOrd="0" destOrd="0" presId="urn:microsoft.com/office/officeart/2018/2/layout/IconLabelList"/>
    <dgm:cxn modelId="{1928629D-E8F6-4BE5-8B01-D8521EF03705}" type="presParOf" srcId="{B9DACA83-4AA5-432A-986F-D49AD0FED285}" destId="{1F7D3BEE-0534-4236-94EC-94F56EF49322}" srcOrd="0" destOrd="0" presId="urn:microsoft.com/office/officeart/2018/2/layout/IconLabelList"/>
    <dgm:cxn modelId="{5141A7CB-BBAD-45E5-9A0F-141F737604FB}" type="presParOf" srcId="{B9DACA83-4AA5-432A-986F-D49AD0FED285}" destId="{DB33A8CD-FD69-406F-86BB-FF101DA708ED}" srcOrd="1" destOrd="0" presId="urn:microsoft.com/office/officeart/2018/2/layout/IconLabelList"/>
    <dgm:cxn modelId="{0DEF4211-B798-4EB0-BF39-6C0774A90A52}" type="presParOf" srcId="{B9DACA83-4AA5-432A-986F-D49AD0FED285}" destId="{8275C2D1-EBEB-484D-8A8A-19CAEB66C890}" srcOrd="2" destOrd="0" presId="urn:microsoft.com/office/officeart/2018/2/layout/IconLabelList"/>
    <dgm:cxn modelId="{A86C55FC-5057-4762-8E0B-A89D887A9561}" type="presParOf" srcId="{AFFA0C8A-02B0-4887-BD06-3A30971C1851}" destId="{F2D374DC-3195-4189-B625-F7FFB9266F0C}" srcOrd="1" destOrd="0" presId="urn:microsoft.com/office/officeart/2018/2/layout/IconLabelList"/>
    <dgm:cxn modelId="{526F3086-0D2A-459D-8216-E73D163590BC}" type="presParOf" srcId="{AFFA0C8A-02B0-4887-BD06-3A30971C1851}" destId="{96405995-CBEC-4651-A7E8-9B728129CEE7}" srcOrd="2" destOrd="0" presId="urn:microsoft.com/office/officeart/2018/2/layout/IconLabelList"/>
    <dgm:cxn modelId="{551322E0-CB51-4C8E-B8D2-3CAF35A89B9B}" type="presParOf" srcId="{96405995-CBEC-4651-A7E8-9B728129CEE7}" destId="{BFB78B40-73ED-4C50-A5B8-BE23B3B4A191}" srcOrd="0" destOrd="0" presId="urn:microsoft.com/office/officeart/2018/2/layout/IconLabelList"/>
    <dgm:cxn modelId="{4D4F9068-0C54-417C-B59E-38A8E1BEE376}" type="presParOf" srcId="{96405995-CBEC-4651-A7E8-9B728129CEE7}" destId="{F06E3EC9-DCC4-42DD-B609-51AD0C673AAD}" srcOrd="1" destOrd="0" presId="urn:microsoft.com/office/officeart/2018/2/layout/IconLabelList"/>
    <dgm:cxn modelId="{DB9E201D-7A0D-4157-88E8-5121CFD1FC83}" type="presParOf" srcId="{96405995-CBEC-4651-A7E8-9B728129CEE7}" destId="{09209813-4C5F-4F81-BC64-A84E5AD3FFD6}" srcOrd="2" destOrd="0" presId="urn:microsoft.com/office/officeart/2018/2/layout/IconLabelList"/>
    <dgm:cxn modelId="{CB5972E3-2200-485E-95E7-A3724FC3DC12}" type="presParOf" srcId="{AFFA0C8A-02B0-4887-BD06-3A30971C1851}" destId="{9DF986B5-9387-4106-82FC-C77DD6FFDFFD}" srcOrd="3" destOrd="0" presId="urn:microsoft.com/office/officeart/2018/2/layout/IconLabelList"/>
    <dgm:cxn modelId="{4F4AE6DB-B24A-4EC1-8782-E9BFE623BCF3}" type="presParOf" srcId="{AFFA0C8A-02B0-4887-BD06-3A30971C1851}" destId="{2BDF3187-8342-4D44-A992-FBEB13EF2072}" srcOrd="4" destOrd="0" presId="urn:microsoft.com/office/officeart/2018/2/layout/IconLabelList"/>
    <dgm:cxn modelId="{2EF38157-0A81-40FF-9BDE-B14192F7BF81}" type="presParOf" srcId="{2BDF3187-8342-4D44-A992-FBEB13EF2072}" destId="{C37FBB69-3A78-4ECA-A9A0-E29FCE5C2DFC}" srcOrd="0" destOrd="0" presId="urn:microsoft.com/office/officeart/2018/2/layout/IconLabelList"/>
    <dgm:cxn modelId="{08F8D90D-47E2-4540-9636-029E37EA9D2B}" type="presParOf" srcId="{2BDF3187-8342-4D44-A992-FBEB13EF2072}" destId="{94512948-B335-4E53-B165-FE1103C1F45C}" srcOrd="1" destOrd="0" presId="urn:microsoft.com/office/officeart/2018/2/layout/IconLabelList"/>
    <dgm:cxn modelId="{FAC522F3-B4FA-4509-9751-BEF77E9F9E29}" type="presParOf" srcId="{2BDF3187-8342-4D44-A992-FBEB13EF2072}" destId="{C45B1BCA-5F4F-4900-A537-31427526AD2E}" srcOrd="2" destOrd="0" presId="urn:microsoft.com/office/officeart/2018/2/layout/IconLabelList"/>
    <dgm:cxn modelId="{85F38AAD-6759-4283-A882-C1957568DB09}" type="presParOf" srcId="{AFFA0C8A-02B0-4887-BD06-3A30971C1851}" destId="{D4CC11FC-CD43-488F-A8C7-177A4E6B2427}" srcOrd="5" destOrd="0" presId="urn:microsoft.com/office/officeart/2018/2/layout/IconLabelList"/>
    <dgm:cxn modelId="{7EFCE6CC-D6BD-4231-A5CC-DAED10630A4D}" type="presParOf" srcId="{AFFA0C8A-02B0-4887-BD06-3A30971C1851}" destId="{D06F4F85-3739-484C-BAD3-5B0F443963A6}" srcOrd="6" destOrd="0" presId="urn:microsoft.com/office/officeart/2018/2/layout/IconLabelList"/>
    <dgm:cxn modelId="{B7D3AD31-69FC-4E55-90D0-3D5E1FA4C71A}" type="presParOf" srcId="{D06F4F85-3739-484C-BAD3-5B0F443963A6}" destId="{48E0EE86-D7B4-4CC8-BB45-B9183B414523}" srcOrd="0" destOrd="0" presId="urn:microsoft.com/office/officeart/2018/2/layout/IconLabelList"/>
    <dgm:cxn modelId="{BA42C12E-F084-468F-9B9F-84F1220C151C}" type="presParOf" srcId="{D06F4F85-3739-484C-BAD3-5B0F443963A6}" destId="{A4E83E37-8AC7-4327-A7FF-4804D519256B}" srcOrd="1" destOrd="0" presId="urn:microsoft.com/office/officeart/2018/2/layout/IconLabelList"/>
    <dgm:cxn modelId="{EDF2ACD8-143C-4BF4-9A15-28D0B8BAB99D}" type="presParOf" srcId="{D06F4F85-3739-484C-BAD3-5B0F443963A6}" destId="{D1B47A48-CA90-4FB2-9F45-A4BBC0175E2F}" srcOrd="2" destOrd="0" presId="urn:microsoft.com/office/officeart/2018/2/layout/IconLabelList"/>
    <dgm:cxn modelId="{3D570386-684C-4EA2-83D0-4132790565A3}" type="presParOf" srcId="{AFFA0C8A-02B0-4887-BD06-3A30971C1851}" destId="{D0F973BA-6AE8-4581-9965-80B9D7FC108F}" srcOrd="7" destOrd="0" presId="urn:microsoft.com/office/officeart/2018/2/layout/IconLabelList"/>
    <dgm:cxn modelId="{AC4C2BF4-2B87-4812-971B-6D49236B417D}" type="presParOf" srcId="{AFFA0C8A-02B0-4887-BD06-3A30971C1851}" destId="{5C46CF56-B48D-4896-AE06-827551A6C3D5}" srcOrd="8" destOrd="0" presId="urn:microsoft.com/office/officeart/2018/2/layout/IconLabelList"/>
    <dgm:cxn modelId="{88D0FE54-CB6E-4149-B08E-13925ABC2C31}" type="presParOf" srcId="{5C46CF56-B48D-4896-AE06-827551A6C3D5}" destId="{7FE4BF76-9838-46AB-806E-BA64E6BB5661}" srcOrd="0" destOrd="0" presId="urn:microsoft.com/office/officeart/2018/2/layout/IconLabelList"/>
    <dgm:cxn modelId="{A4E27459-2ABD-4A2B-B0DD-B6EB442E3084}" type="presParOf" srcId="{5C46CF56-B48D-4896-AE06-827551A6C3D5}" destId="{60EBD665-A8FC-45A1-8A0B-B42294B04868}" srcOrd="1" destOrd="0" presId="urn:microsoft.com/office/officeart/2018/2/layout/IconLabelList"/>
    <dgm:cxn modelId="{328A947E-2CB0-4863-80C4-6902CED51BD1}" type="presParOf" srcId="{5C46CF56-B48D-4896-AE06-827551A6C3D5}" destId="{C98DEB9D-B267-4D3E-AC69-02E937BB6D1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13F3DD0-0BB7-4608-8C2E-70BB5A92BBC9}"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100C70D8-0D4A-422E-BDB2-FAC6E904D63B}">
      <dgm:prSet/>
      <dgm:spPr/>
      <dgm:t>
        <a:bodyPr/>
        <a:lstStyle/>
        <a:p>
          <a:r>
            <a:rPr lang="en-US" dirty="0"/>
            <a:t>Chargrilled asparagus (Poached duck egg, truffle butter) (v)</a:t>
          </a:r>
        </a:p>
      </dgm:t>
    </dgm:pt>
    <dgm:pt modelId="{EB522FFD-E9E8-4D41-8034-3820BF0BD1D6}" type="parTrans" cxnId="{FE59398F-91F0-48BD-A1CF-9E1C6F2F2D9E}">
      <dgm:prSet/>
      <dgm:spPr/>
      <dgm:t>
        <a:bodyPr/>
        <a:lstStyle/>
        <a:p>
          <a:endParaRPr lang="en-US"/>
        </a:p>
      </dgm:t>
    </dgm:pt>
    <dgm:pt modelId="{347CE6AE-82B7-4FCD-A20B-7D3AAAF4134B}" type="sibTrans" cxnId="{FE59398F-91F0-48BD-A1CF-9E1C6F2F2D9E}">
      <dgm:prSet/>
      <dgm:spPr/>
      <dgm:t>
        <a:bodyPr/>
        <a:lstStyle/>
        <a:p>
          <a:endParaRPr lang="en-US"/>
        </a:p>
      </dgm:t>
    </dgm:pt>
    <dgm:pt modelId="{567853B9-C1B6-4317-9B3C-5C42EEB73094}">
      <dgm:prSet/>
      <dgm:spPr/>
      <dgm:t>
        <a:bodyPr/>
        <a:lstStyle/>
        <a:p>
          <a:r>
            <a:rPr lang="en-US"/>
            <a:t>Fried chilli squid (Thai herbs, noodle salad )</a:t>
          </a:r>
        </a:p>
      </dgm:t>
    </dgm:pt>
    <dgm:pt modelId="{B11F092F-4ED4-41DA-ADFE-3F6969AC1711}" type="parTrans" cxnId="{B2F63A24-1A60-4FBE-92A4-C68D12FB89E6}">
      <dgm:prSet/>
      <dgm:spPr/>
      <dgm:t>
        <a:bodyPr/>
        <a:lstStyle/>
        <a:p>
          <a:endParaRPr lang="en-US"/>
        </a:p>
      </dgm:t>
    </dgm:pt>
    <dgm:pt modelId="{7523ECC3-8425-4ED4-9121-308E8B38BD63}" type="sibTrans" cxnId="{B2F63A24-1A60-4FBE-92A4-C68D12FB89E6}">
      <dgm:prSet/>
      <dgm:spPr/>
      <dgm:t>
        <a:bodyPr/>
        <a:lstStyle/>
        <a:p>
          <a:endParaRPr lang="en-US"/>
        </a:p>
      </dgm:t>
    </dgm:pt>
    <dgm:pt modelId="{DAEC9D2D-8D1F-4AD6-B661-B00369CAF732}">
      <dgm:prSet/>
      <dgm:spPr/>
      <dgm:t>
        <a:bodyPr/>
        <a:lstStyle/>
        <a:p>
          <a:r>
            <a:rPr lang="en-US"/>
            <a:t>Heritage beetroot &amp; goats cheese (Apple, basil pesto, toasted seeds)(v)</a:t>
          </a:r>
        </a:p>
      </dgm:t>
    </dgm:pt>
    <dgm:pt modelId="{C83D85C1-0344-4984-BE29-F1D2CA3F5AD5}" type="parTrans" cxnId="{0706CECF-E9C7-4E8A-80B1-383A8968A9BE}">
      <dgm:prSet/>
      <dgm:spPr/>
      <dgm:t>
        <a:bodyPr/>
        <a:lstStyle/>
        <a:p>
          <a:endParaRPr lang="en-US"/>
        </a:p>
      </dgm:t>
    </dgm:pt>
    <dgm:pt modelId="{AAF0B3ED-3330-4BFE-A41E-1446F1DF76AE}" type="sibTrans" cxnId="{0706CECF-E9C7-4E8A-80B1-383A8968A9BE}">
      <dgm:prSet/>
      <dgm:spPr/>
      <dgm:t>
        <a:bodyPr/>
        <a:lstStyle/>
        <a:p>
          <a:endParaRPr lang="en-US"/>
        </a:p>
      </dgm:t>
    </dgm:pt>
    <dgm:pt modelId="{6DAA99F7-3AF0-4547-81CB-D0660DB408D3}">
      <dgm:prSet/>
      <dgm:spPr/>
      <dgm:t>
        <a:bodyPr/>
        <a:lstStyle/>
        <a:p>
          <a:r>
            <a:rPr lang="en-US"/>
            <a:t>Chicken skewers (Tikka spices, mint yoghurt)</a:t>
          </a:r>
        </a:p>
      </dgm:t>
    </dgm:pt>
    <dgm:pt modelId="{BAE42974-07A6-4311-A802-F00C266F425F}" type="parTrans" cxnId="{031B5350-7B18-4895-BF9F-2F9BB0176AFE}">
      <dgm:prSet/>
      <dgm:spPr/>
      <dgm:t>
        <a:bodyPr/>
        <a:lstStyle/>
        <a:p>
          <a:endParaRPr lang="en-US"/>
        </a:p>
      </dgm:t>
    </dgm:pt>
    <dgm:pt modelId="{72972796-DB2B-4191-A80A-C341B52AA1E1}" type="sibTrans" cxnId="{031B5350-7B18-4895-BF9F-2F9BB0176AFE}">
      <dgm:prSet/>
      <dgm:spPr/>
      <dgm:t>
        <a:bodyPr/>
        <a:lstStyle/>
        <a:p>
          <a:endParaRPr lang="en-US"/>
        </a:p>
      </dgm:t>
    </dgm:pt>
    <dgm:pt modelId="{42F98492-F406-44F4-AE5E-ECD9EF6B3B2F}" type="pres">
      <dgm:prSet presAssocID="{413F3DD0-0BB7-4608-8C2E-70BB5A92BBC9}" presName="vert0" presStyleCnt="0">
        <dgm:presLayoutVars>
          <dgm:dir/>
          <dgm:animOne val="branch"/>
          <dgm:animLvl val="lvl"/>
        </dgm:presLayoutVars>
      </dgm:prSet>
      <dgm:spPr/>
    </dgm:pt>
    <dgm:pt modelId="{9F01B0FB-88BC-4F2C-BB6B-B7439F503A5B}" type="pres">
      <dgm:prSet presAssocID="{100C70D8-0D4A-422E-BDB2-FAC6E904D63B}" presName="thickLine" presStyleLbl="alignNode1" presStyleIdx="0" presStyleCnt="4"/>
      <dgm:spPr/>
    </dgm:pt>
    <dgm:pt modelId="{034DFB78-E69D-4C46-9F79-BF5FBB475E67}" type="pres">
      <dgm:prSet presAssocID="{100C70D8-0D4A-422E-BDB2-FAC6E904D63B}" presName="horz1" presStyleCnt="0"/>
      <dgm:spPr/>
    </dgm:pt>
    <dgm:pt modelId="{C4BE17B8-AB38-48F4-8F48-945CF13E9D45}" type="pres">
      <dgm:prSet presAssocID="{100C70D8-0D4A-422E-BDB2-FAC6E904D63B}" presName="tx1" presStyleLbl="revTx" presStyleIdx="0" presStyleCnt="4"/>
      <dgm:spPr/>
    </dgm:pt>
    <dgm:pt modelId="{CE26B0FA-ECBE-4EBE-B5E9-353367BE7B0F}" type="pres">
      <dgm:prSet presAssocID="{100C70D8-0D4A-422E-BDB2-FAC6E904D63B}" presName="vert1" presStyleCnt="0"/>
      <dgm:spPr/>
    </dgm:pt>
    <dgm:pt modelId="{08767DA3-E2FE-48B4-92DE-01332D07E00D}" type="pres">
      <dgm:prSet presAssocID="{567853B9-C1B6-4317-9B3C-5C42EEB73094}" presName="thickLine" presStyleLbl="alignNode1" presStyleIdx="1" presStyleCnt="4"/>
      <dgm:spPr/>
    </dgm:pt>
    <dgm:pt modelId="{599F2B49-2ED6-45BE-87A2-5ABF84B3DB76}" type="pres">
      <dgm:prSet presAssocID="{567853B9-C1B6-4317-9B3C-5C42EEB73094}" presName="horz1" presStyleCnt="0"/>
      <dgm:spPr/>
    </dgm:pt>
    <dgm:pt modelId="{7931E5DB-5BEB-489A-BA63-CEFE7ABE8764}" type="pres">
      <dgm:prSet presAssocID="{567853B9-C1B6-4317-9B3C-5C42EEB73094}" presName="tx1" presStyleLbl="revTx" presStyleIdx="1" presStyleCnt="4"/>
      <dgm:spPr/>
    </dgm:pt>
    <dgm:pt modelId="{572CB18C-9B3A-4417-B8BA-2FA66D34FEDE}" type="pres">
      <dgm:prSet presAssocID="{567853B9-C1B6-4317-9B3C-5C42EEB73094}" presName="vert1" presStyleCnt="0"/>
      <dgm:spPr/>
    </dgm:pt>
    <dgm:pt modelId="{31E5111D-5F56-42CD-AA2D-46C751CDA1F6}" type="pres">
      <dgm:prSet presAssocID="{DAEC9D2D-8D1F-4AD6-B661-B00369CAF732}" presName="thickLine" presStyleLbl="alignNode1" presStyleIdx="2" presStyleCnt="4"/>
      <dgm:spPr/>
    </dgm:pt>
    <dgm:pt modelId="{3D621A0E-2C06-4884-A96B-AD3AC2AE0248}" type="pres">
      <dgm:prSet presAssocID="{DAEC9D2D-8D1F-4AD6-B661-B00369CAF732}" presName="horz1" presStyleCnt="0"/>
      <dgm:spPr/>
    </dgm:pt>
    <dgm:pt modelId="{94485CAE-0BBB-498A-A772-00F5ADB6B920}" type="pres">
      <dgm:prSet presAssocID="{DAEC9D2D-8D1F-4AD6-B661-B00369CAF732}" presName="tx1" presStyleLbl="revTx" presStyleIdx="2" presStyleCnt="4"/>
      <dgm:spPr/>
    </dgm:pt>
    <dgm:pt modelId="{F7EAE884-3300-4718-8C17-502CFCBECAE9}" type="pres">
      <dgm:prSet presAssocID="{DAEC9D2D-8D1F-4AD6-B661-B00369CAF732}" presName="vert1" presStyleCnt="0"/>
      <dgm:spPr/>
    </dgm:pt>
    <dgm:pt modelId="{BFD54415-E7DB-499C-944C-CAFD842F0C7B}" type="pres">
      <dgm:prSet presAssocID="{6DAA99F7-3AF0-4547-81CB-D0660DB408D3}" presName="thickLine" presStyleLbl="alignNode1" presStyleIdx="3" presStyleCnt="4"/>
      <dgm:spPr/>
    </dgm:pt>
    <dgm:pt modelId="{54023919-D60B-43E8-AC59-420AA6A91FD4}" type="pres">
      <dgm:prSet presAssocID="{6DAA99F7-3AF0-4547-81CB-D0660DB408D3}" presName="horz1" presStyleCnt="0"/>
      <dgm:spPr/>
    </dgm:pt>
    <dgm:pt modelId="{339AFE0A-A225-43A3-86C2-AC4212A04916}" type="pres">
      <dgm:prSet presAssocID="{6DAA99F7-3AF0-4547-81CB-D0660DB408D3}" presName="tx1" presStyleLbl="revTx" presStyleIdx="3" presStyleCnt="4"/>
      <dgm:spPr/>
    </dgm:pt>
    <dgm:pt modelId="{C7BCDD46-F5CD-4310-AF4F-3A3723921FBD}" type="pres">
      <dgm:prSet presAssocID="{6DAA99F7-3AF0-4547-81CB-D0660DB408D3}" presName="vert1" presStyleCnt="0"/>
      <dgm:spPr/>
    </dgm:pt>
  </dgm:ptLst>
  <dgm:cxnLst>
    <dgm:cxn modelId="{214F891C-B5B0-4220-A7B1-08E4ADA1047A}" type="presOf" srcId="{100C70D8-0D4A-422E-BDB2-FAC6E904D63B}" destId="{C4BE17B8-AB38-48F4-8F48-945CF13E9D45}" srcOrd="0" destOrd="0" presId="urn:microsoft.com/office/officeart/2008/layout/LinedList"/>
    <dgm:cxn modelId="{B2F63A24-1A60-4FBE-92A4-C68D12FB89E6}" srcId="{413F3DD0-0BB7-4608-8C2E-70BB5A92BBC9}" destId="{567853B9-C1B6-4317-9B3C-5C42EEB73094}" srcOrd="1" destOrd="0" parTransId="{B11F092F-4ED4-41DA-ADFE-3F6969AC1711}" sibTransId="{7523ECC3-8425-4ED4-9121-308E8B38BD63}"/>
    <dgm:cxn modelId="{DF535742-474C-4A1B-9D09-210C796D07B3}" type="presOf" srcId="{6DAA99F7-3AF0-4547-81CB-D0660DB408D3}" destId="{339AFE0A-A225-43A3-86C2-AC4212A04916}" srcOrd="0" destOrd="0" presId="urn:microsoft.com/office/officeart/2008/layout/LinedList"/>
    <dgm:cxn modelId="{031B5350-7B18-4895-BF9F-2F9BB0176AFE}" srcId="{413F3DD0-0BB7-4608-8C2E-70BB5A92BBC9}" destId="{6DAA99F7-3AF0-4547-81CB-D0660DB408D3}" srcOrd="3" destOrd="0" parTransId="{BAE42974-07A6-4311-A802-F00C266F425F}" sibTransId="{72972796-DB2B-4191-A80A-C341B52AA1E1}"/>
    <dgm:cxn modelId="{6C524B74-86D0-48B2-9D50-4AAD1F4ECA8C}" type="presOf" srcId="{413F3DD0-0BB7-4608-8C2E-70BB5A92BBC9}" destId="{42F98492-F406-44F4-AE5E-ECD9EF6B3B2F}" srcOrd="0" destOrd="0" presId="urn:microsoft.com/office/officeart/2008/layout/LinedList"/>
    <dgm:cxn modelId="{FE59398F-91F0-48BD-A1CF-9E1C6F2F2D9E}" srcId="{413F3DD0-0BB7-4608-8C2E-70BB5A92BBC9}" destId="{100C70D8-0D4A-422E-BDB2-FAC6E904D63B}" srcOrd="0" destOrd="0" parTransId="{EB522FFD-E9E8-4D41-8034-3820BF0BD1D6}" sibTransId="{347CE6AE-82B7-4FCD-A20B-7D3AAAF4134B}"/>
    <dgm:cxn modelId="{BE52988F-DBFC-42F7-89C6-7FA61B9CEAE9}" type="presOf" srcId="{567853B9-C1B6-4317-9B3C-5C42EEB73094}" destId="{7931E5DB-5BEB-489A-BA63-CEFE7ABE8764}" srcOrd="0" destOrd="0" presId="urn:microsoft.com/office/officeart/2008/layout/LinedList"/>
    <dgm:cxn modelId="{B213CDA4-2201-4442-A805-3BAB63FA9C3A}" type="presOf" srcId="{DAEC9D2D-8D1F-4AD6-B661-B00369CAF732}" destId="{94485CAE-0BBB-498A-A772-00F5ADB6B920}" srcOrd="0" destOrd="0" presId="urn:microsoft.com/office/officeart/2008/layout/LinedList"/>
    <dgm:cxn modelId="{0706CECF-E9C7-4E8A-80B1-383A8968A9BE}" srcId="{413F3DD0-0BB7-4608-8C2E-70BB5A92BBC9}" destId="{DAEC9D2D-8D1F-4AD6-B661-B00369CAF732}" srcOrd="2" destOrd="0" parTransId="{C83D85C1-0344-4984-BE29-F1D2CA3F5AD5}" sibTransId="{AAF0B3ED-3330-4BFE-A41E-1446F1DF76AE}"/>
    <dgm:cxn modelId="{E1240B08-E398-404D-8F5F-1BDC7EFAFCC3}" type="presParOf" srcId="{42F98492-F406-44F4-AE5E-ECD9EF6B3B2F}" destId="{9F01B0FB-88BC-4F2C-BB6B-B7439F503A5B}" srcOrd="0" destOrd="0" presId="urn:microsoft.com/office/officeart/2008/layout/LinedList"/>
    <dgm:cxn modelId="{BFD0E7B9-18F0-4294-927A-09EA1C1347CC}" type="presParOf" srcId="{42F98492-F406-44F4-AE5E-ECD9EF6B3B2F}" destId="{034DFB78-E69D-4C46-9F79-BF5FBB475E67}" srcOrd="1" destOrd="0" presId="urn:microsoft.com/office/officeart/2008/layout/LinedList"/>
    <dgm:cxn modelId="{CCEEAC2E-4330-4AE6-A13E-04DAE2E7E745}" type="presParOf" srcId="{034DFB78-E69D-4C46-9F79-BF5FBB475E67}" destId="{C4BE17B8-AB38-48F4-8F48-945CF13E9D45}" srcOrd="0" destOrd="0" presId="urn:microsoft.com/office/officeart/2008/layout/LinedList"/>
    <dgm:cxn modelId="{817765B6-FAEE-4355-ADA7-38197DD757E3}" type="presParOf" srcId="{034DFB78-E69D-4C46-9F79-BF5FBB475E67}" destId="{CE26B0FA-ECBE-4EBE-B5E9-353367BE7B0F}" srcOrd="1" destOrd="0" presId="urn:microsoft.com/office/officeart/2008/layout/LinedList"/>
    <dgm:cxn modelId="{D749E226-B0D8-4913-A0DA-46B78184F1E8}" type="presParOf" srcId="{42F98492-F406-44F4-AE5E-ECD9EF6B3B2F}" destId="{08767DA3-E2FE-48B4-92DE-01332D07E00D}" srcOrd="2" destOrd="0" presId="urn:microsoft.com/office/officeart/2008/layout/LinedList"/>
    <dgm:cxn modelId="{8C359A04-A3F9-4B81-88F6-2F3D64981821}" type="presParOf" srcId="{42F98492-F406-44F4-AE5E-ECD9EF6B3B2F}" destId="{599F2B49-2ED6-45BE-87A2-5ABF84B3DB76}" srcOrd="3" destOrd="0" presId="urn:microsoft.com/office/officeart/2008/layout/LinedList"/>
    <dgm:cxn modelId="{7708CF6D-7C34-4E91-AF2B-118D89B9DA26}" type="presParOf" srcId="{599F2B49-2ED6-45BE-87A2-5ABF84B3DB76}" destId="{7931E5DB-5BEB-489A-BA63-CEFE7ABE8764}" srcOrd="0" destOrd="0" presId="urn:microsoft.com/office/officeart/2008/layout/LinedList"/>
    <dgm:cxn modelId="{9E2475C4-39DD-4120-8CF2-937A667A8FBB}" type="presParOf" srcId="{599F2B49-2ED6-45BE-87A2-5ABF84B3DB76}" destId="{572CB18C-9B3A-4417-B8BA-2FA66D34FEDE}" srcOrd="1" destOrd="0" presId="urn:microsoft.com/office/officeart/2008/layout/LinedList"/>
    <dgm:cxn modelId="{DF0F04AF-70EC-42DB-9F58-456EF7D2E577}" type="presParOf" srcId="{42F98492-F406-44F4-AE5E-ECD9EF6B3B2F}" destId="{31E5111D-5F56-42CD-AA2D-46C751CDA1F6}" srcOrd="4" destOrd="0" presId="urn:microsoft.com/office/officeart/2008/layout/LinedList"/>
    <dgm:cxn modelId="{4A56367C-4B8C-4817-AEDF-4530A30062DD}" type="presParOf" srcId="{42F98492-F406-44F4-AE5E-ECD9EF6B3B2F}" destId="{3D621A0E-2C06-4884-A96B-AD3AC2AE0248}" srcOrd="5" destOrd="0" presId="urn:microsoft.com/office/officeart/2008/layout/LinedList"/>
    <dgm:cxn modelId="{3B2F11AE-2C5D-464D-9AAC-F0E01417FEDC}" type="presParOf" srcId="{3D621A0E-2C06-4884-A96B-AD3AC2AE0248}" destId="{94485CAE-0BBB-498A-A772-00F5ADB6B920}" srcOrd="0" destOrd="0" presId="urn:microsoft.com/office/officeart/2008/layout/LinedList"/>
    <dgm:cxn modelId="{F22DAE27-DA67-4EDB-A5BB-E9A3A8DCE7E8}" type="presParOf" srcId="{3D621A0E-2C06-4884-A96B-AD3AC2AE0248}" destId="{F7EAE884-3300-4718-8C17-502CFCBECAE9}" srcOrd="1" destOrd="0" presId="urn:microsoft.com/office/officeart/2008/layout/LinedList"/>
    <dgm:cxn modelId="{ED27E682-52A6-4222-B8C9-A2EBBCAB338B}" type="presParOf" srcId="{42F98492-F406-44F4-AE5E-ECD9EF6B3B2F}" destId="{BFD54415-E7DB-499C-944C-CAFD842F0C7B}" srcOrd="6" destOrd="0" presId="urn:microsoft.com/office/officeart/2008/layout/LinedList"/>
    <dgm:cxn modelId="{EBAC64A5-4F75-4067-85C3-8306C0C0C461}" type="presParOf" srcId="{42F98492-F406-44F4-AE5E-ECD9EF6B3B2F}" destId="{54023919-D60B-43E8-AC59-420AA6A91FD4}" srcOrd="7" destOrd="0" presId="urn:microsoft.com/office/officeart/2008/layout/LinedList"/>
    <dgm:cxn modelId="{686552DC-F804-4331-871C-888AB4E20133}" type="presParOf" srcId="{54023919-D60B-43E8-AC59-420AA6A91FD4}" destId="{339AFE0A-A225-43A3-86C2-AC4212A04916}" srcOrd="0" destOrd="0" presId="urn:microsoft.com/office/officeart/2008/layout/LinedList"/>
    <dgm:cxn modelId="{AAFFD842-DCEA-481D-BC76-CF6EFF8C7A4F}" type="presParOf" srcId="{54023919-D60B-43E8-AC59-420AA6A91FD4}" destId="{C7BCDD46-F5CD-4310-AF4F-3A3723921FB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18036F2-A990-4513-AD79-7179C0174A0E}" type="doc">
      <dgm:prSet loTypeId="urn:microsoft.com/office/officeart/2005/8/layout/default" loCatId="list" qsTypeId="urn:microsoft.com/office/officeart/2005/8/quickstyle/simple1" qsCatId="simple" csTypeId="urn:microsoft.com/office/officeart/2005/8/colors/accent5_2" csCatId="accent5" phldr="1"/>
      <dgm:spPr/>
      <dgm:t>
        <a:bodyPr/>
        <a:lstStyle/>
        <a:p>
          <a:endParaRPr lang="en-US"/>
        </a:p>
      </dgm:t>
    </dgm:pt>
    <dgm:pt modelId="{ECDC5350-943D-446B-B482-5176ACC6CC09}">
      <dgm:prSet/>
      <dgm:spPr/>
      <dgm:t>
        <a:bodyPr/>
        <a:lstStyle/>
        <a:p>
          <a:r>
            <a:rPr lang="en-US" dirty="0"/>
            <a:t>Restaurant and lounge purpose to serve  a vast customer support</a:t>
          </a:r>
        </a:p>
      </dgm:t>
    </dgm:pt>
    <dgm:pt modelId="{D83A356A-11A2-4537-A6D4-A2A4CBEA2418}" type="parTrans" cxnId="{DF973E71-B748-4271-8F9A-3B2B77364FAF}">
      <dgm:prSet/>
      <dgm:spPr/>
      <dgm:t>
        <a:bodyPr/>
        <a:lstStyle/>
        <a:p>
          <a:endParaRPr lang="en-US"/>
        </a:p>
      </dgm:t>
    </dgm:pt>
    <dgm:pt modelId="{ABF007A4-0AF4-4C48-96BB-0D32C8C9DB1D}" type="sibTrans" cxnId="{DF973E71-B748-4271-8F9A-3B2B77364FAF}">
      <dgm:prSet/>
      <dgm:spPr/>
      <dgm:t>
        <a:bodyPr/>
        <a:lstStyle/>
        <a:p>
          <a:endParaRPr lang="en-US"/>
        </a:p>
      </dgm:t>
    </dgm:pt>
    <dgm:pt modelId="{FE9034F1-9F4D-445D-94D1-CD4CAB8D7F1C}">
      <dgm:prSet/>
      <dgm:spPr/>
      <dgm:t>
        <a:bodyPr/>
        <a:lstStyle/>
        <a:p>
          <a:r>
            <a:rPr lang="en-US" dirty="0"/>
            <a:t>We describe the  group of  people as target consumers </a:t>
          </a:r>
        </a:p>
      </dgm:t>
    </dgm:pt>
    <dgm:pt modelId="{1226A403-1309-4A79-BCC9-48C5BBD831A7}" type="parTrans" cxnId="{4380B418-2FBF-486E-ACBD-D74328C89034}">
      <dgm:prSet/>
      <dgm:spPr/>
      <dgm:t>
        <a:bodyPr/>
        <a:lstStyle/>
        <a:p>
          <a:endParaRPr lang="en-US"/>
        </a:p>
      </dgm:t>
    </dgm:pt>
    <dgm:pt modelId="{8B57B3C2-D3DB-4D8E-A3E7-5C4FBC56C779}" type="sibTrans" cxnId="{4380B418-2FBF-486E-ACBD-D74328C89034}">
      <dgm:prSet/>
      <dgm:spPr/>
      <dgm:t>
        <a:bodyPr/>
        <a:lstStyle/>
        <a:p>
          <a:endParaRPr lang="en-US"/>
        </a:p>
      </dgm:t>
    </dgm:pt>
    <dgm:pt modelId="{60C07629-B731-4CCA-8C62-FE231B9CB7B8}">
      <dgm:prSet/>
      <dgm:spPr/>
      <dgm:t>
        <a:bodyPr/>
        <a:lstStyle/>
        <a:p>
          <a:r>
            <a:rPr lang="en-US" dirty="0"/>
            <a:t>supply to our development project:</a:t>
          </a:r>
        </a:p>
      </dgm:t>
    </dgm:pt>
    <dgm:pt modelId="{1FFC76CD-C1D4-4A9B-91A7-41F7D8812A3F}" type="parTrans" cxnId="{12A8E458-F536-4C91-97B7-7667BDAE870E}">
      <dgm:prSet/>
      <dgm:spPr/>
      <dgm:t>
        <a:bodyPr/>
        <a:lstStyle/>
        <a:p>
          <a:endParaRPr lang="en-US"/>
        </a:p>
      </dgm:t>
    </dgm:pt>
    <dgm:pt modelId="{154134F5-B768-4172-A455-8D8F2AA8CD01}" type="sibTrans" cxnId="{12A8E458-F536-4C91-97B7-7667BDAE870E}">
      <dgm:prSet/>
      <dgm:spPr/>
      <dgm:t>
        <a:bodyPr/>
        <a:lstStyle/>
        <a:p>
          <a:endParaRPr lang="en-US"/>
        </a:p>
      </dgm:t>
    </dgm:pt>
    <dgm:pt modelId="{DCD67A03-F101-4690-AAA9-E8F87A336E1A}">
      <dgm:prSet/>
      <dgm:spPr/>
      <dgm:t>
        <a:bodyPr/>
        <a:lstStyle/>
        <a:p>
          <a:r>
            <a:rPr lang="en-US" dirty="0"/>
            <a:t>Minors </a:t>
          </a:r>
        </a:p>
      </dgm:t>
    </dgm:pt>
    <dgm:pt modelId="{93EE107B-B879-4804-B657-B7B267EB1A90}" type="parTrans" cxnId="{5ABB8EEF-9F3C-4FA8-89A2-351ED756ED37}">
      <dgm:prSet/>
      <dgm:spPr/>
      <dgm:t>
        <a:bodyPr/>
        <a:lstStyle/>
        <a:p>
          <a:endParaRPr lang="en-US"/>
        </a:p>
      </dgm:t>
    </dgm:pt>
    <dgm:pt modelId="{A567D82F-1D78-4811-9962-C86FAE7BE249}" type="sibTrans" cxnId="{5ABB8EEF-9F3C-4FA8-89A2-351ED756ED37}">
      <dgm:prSet/>
      <dgm:spPr/>
      <dgm:t>
        <a:bodyPr/>
        <a:lstStyle/>
        <a:p>
          <a:endParaRPr lang="en-US"/>
        </a:p>
      </dgm:t>
    </dgm:pt>
    <dgm:pt modelId="{31961F73-87DA-4E28-9848-1FB755E32F3A}">
      <dgm:prSet/>
      <dgm:spPr/>
      <dgm:t>
        <a:bodyPr/>
        <a:lstStyle/>
        <a:p>
          <a:r>
            <a:rPr lang="en-US"/>
            <a:t>Families </a:t>
          </a:r>
        </a:p>
      </dgm:t>
    </dgm:pt>
    <dgm:pt modelId="{C5752750-19ED-44FF-BE76-0EA4CEDCFB62}" type="parTrans" cxnId="{D934A6B7-2558-4F28-8AAE-3432858CE02B}">
      <dgm:prSet/>
      <dgm:spPr/>
      <dgm:t>
        <a:bodyPr/>
        <a:lstStyle/>
        <a:p>
          <a:endParaRPr lang="en-US"/>
        </a:p>
      </dgm:t>
    </dgm:pt>
    <dgm:pt modelId="{C38CC6F2-D38A-448C-B273-E6326042E25E}" type="sibTrans" cxnId="{D934A6B7-2558-4F28-8AAE-3432858CE02B}">
      <dgm:prSet/>
      <dgm:spPr/>
      <dgm:t>
        <a:bodyPr/>
        <a:lstStyle/>
        <a:p>
          <a:endParaRPr lang="en-US"/>
        </a:p>
      </dgm:t>
    </dgm:pt>
    <dgm:pt modelId="{C764CDAB-F56B-4855-B5AC-0A597F69B3EA}">
      <dgm:prSet/>
      <dgm:spPr/>
      <dgm:t>
        <a:bodyPr/>
        <a:lstStyle/>
        <a:p>
          <a:r>
            <a:rPr lang="en-US"/>
            <a:t>Couples</a:t>
          </a:r>
        </a:p>
      </dgm:t>
    </dgm:pt>
    <dgm:pt modelId="{44C0F969-769E-4D86-B8EA-5686133C1D2E}" type="parTrans" cxnId="{5658CF89-58D3-43C5-B4C3-B719A3B440A2}">
      <dgm:prSet/>
      <dgm:spPr/>
      <dgm:t>
        <a:bodyPr/>
        <a:lstStyle/>
        <a:p>
          <a:endParaRPr lang="en-US"/>
        </a:p>
      </dgm:t>
    </dgm:pt>
    <dgm:pt modelId="{23CDB6A2-6050-462F-A08A-09FA29670BAC}" type="sibTrans" cxnId="{5658CF89-58D3-43C5-B4C3-B719A3B440A2}">
      <dgm:prSet/>
      <dgm:spPr/>
      <dgm:t>
        <a:bodyPr/>
        <a:lstStyle/>
        <a:p>
          <a:endParaRPr lang="en-US"/>
        </a:p>
      </dgm:t>
    </dgm:pt>
    <dgm:pt modelId="{00C9C33F-3E37-4F14-9E9C-54697E53E18C}">
      <dgm:prSet/>
      <dgm:spPr/>
      <dgm:t>
        <a:bodyPr/>
        <a:lstStyle/>
        <a:p>
          <a:r>
            <a:rPr lang="en-US" dirty="0"/>
            <a:t> age group will be  between 10 to 60 </a:t>
          </a:r>
        </a:p>
      </dgm:t>
    </dgm:pt>
    <dgm:pt modelId="{2412A24B-D14A-4C1C-A012-7DCBB496154F}" type="parTrans" cxnId="{87C1B189-C49F-4596-A4B7-A5388ED5A734}">
      <dgm:prSet/>
      <dgm:spPr/>
      <dgm:t>
        <a:bodyPr/>
        <a:lstStyle/>
        <a:p>
          <a:endParaRPr lang="en-US"/>
        </a:p>
      </dgm:t>
    </dgm:pt>
    <dgm:pt modelId="{914C5019-B0FD-4675-92CA-F118C9B63C78}" type="sibTrans" cxnId="{87C1B189-C49F-4596-A4B7-A5388ED5A734}">
      <dgm:prSet/>
      <dgm:spPr/>
      <dgm:t>
        <a:bodyPr/>
        <a:lstStyle/>
        <a:p>
          <a:endParaRPr lang="en-US"/>
        </a:p>
      </dgm:t>
    </dgm:pt>
    <dgm:pt modelId="{6A3A55E0-0C1F-4DDE-ABD0-CE8D42AFEAB9}">
      <dgm:prSet/>
      <dgm:spPr/>
      <dgm:t>
        <a:bodyPr/>
        <a:lstStyle/>
        <a:p>
          <a:r>
            <a:rPr lang="en-US" dirty="0"/>
            <a:t>Young people</a:t>
          </a:r>
        </a:p>
      </dgm:t>
    </dgm:pt>
    <dgm:pt modelId="{BF629795-A24C-4160-AD57-C9AC08EF5442}" type="sibTrans" cxnId="{BF3080D2-0163-40F6-9F15-D520C788202F}">
      <dgm:prSet/>
      <dgm:spPr/>
      <dgm:t>
        <a:bodyPr/>
        <a:lstStyle/>
        <a:p>
          <a:endParaRPr lang="en-US"/>
        </a:p>
      </dgm:t>
    </dgm:pt>
    <dgm:pt modelId="{BE1EF42A-493B-4A5A-925A-58506C58E82E}" type="parTrans" cxnId="{BF3080D2-0163-40F6-9F15-D520C788202F}">
      <dgm:prSet/>
      <dgm:spPr/>
      <dgm:t>
        <a:bodyPr/>
        <a:lstStyle/>
        <a:p>
          <a:endParaRPr lang="en-US"/>
        </a:p>
      </dgm:t>
    </dgm:pt>
    <dgm:pt modelId="{95B5CB0B-57E5-4FF7-819B-1DC9FFD68CC9}" type="pres">
      <dgm:prSet presAssocID="{718036F2-A990-4513-AD79-7179C0174A0E}" presName="diagram" presStyleCnt="0">
        <dgm:presLayoutVars>
          <dgm:dir/>
          <dgm:resizeHandles val="exact"/>
        </dgm:presLayoutVars>
      </dgm:prSet>
      <dgm:spPr/>
    </dgm:pt>
    <dgm:pt modelId="{58E3B8AC-80EF-4CB1-9F67-5FF6546E426F}" type="pres">
      <dgm:prSet presAssocID="{ECDC5350-943D-446B-B482-5176ACC6CC09}" presName="node" presStyleLbl="node1" presStyleIdx="0" presStyleCnt="8" custLinFactNeighborY="484">
        <dgm:presLayoutVars>
          <dgm:bulletEnabled val="1"/>
        </dgm:presLayoutVars>
      </dgm:prSet>
      <dgm:spPr/>
    </dgm:pt>
    <dgm:pt modelId="{31C331E7-3F34-4127-B77D-BD123FD2391B}" type="pres">
      <dgm:prSet presAssocID="{ABF007A4-0AF4-4C48-96BB-0D32C8C9DB1D}" presName="sibTrans" presStyleCnt="0"/>
      <dgm:spPr/>
    </dgm:pt>
    <dgm:pt modelId="{77918176-8328-425A-A47D-2B1B94F11D12}" type="pres">
      <dgm:prSet presAssocID="{FE9034F1-9F4D-445D-94D1-CD4CAB8D7F1C}" presName="node" presStyleLbl="node1" presStyleIdx="1" presStyleCnt="8" custLinFactNeighborX="2418" custLinFactNeighborY="484">
        <dgm:presLayoutVars>
          <dgm:bulletEnabled val="1"/>
        </dgm:presLayoutVars>
      </dgm:prSet>
      <dgm:spPr/>
    </dgm:pt>
    <dgm:pt modelId="{3E0A324B-8688-4DE7-8298-34DA93DD5C7C}" type="pres">
      <dgm:prSet presAssocID="{8B57B3C2-D3DB-4D8E-A3E7-5C4FBC56C779}" presName="sibTrans" presStyleCnt="0"/>
      <dgm:spPr/>
    </dgm:pt>
    <dgm:pt modelId="{C64A6128-A710-4965-80E8-5A7B251C24EA}" type="pres">
      <dgm:prSet presAssocID="{60C07629-B731-4CCA-8C62-FE231B9CB7B8}" presName="node" presStyleLbl="node1" presStyleIdx="2" presStyleCnt="8">
        <dgm:presLayoutVars>
          <dgm:bulletEnabled val="1"/>
        </dgm:presLayoutVars>
      </dgm:prSet>
      <dgm:spPr/>
    </dgm:pt>
    <dgm:pt modelId="{43C5B321-7302-44E7-B511-B65E9F0EAE9A}" type="pres">
      <dgm:prSet presAssocID="{154134F5-B768-4172-A455-8D8F2AA8CD01}" presName="sibTrans" presStyleCnt="0"/>
      <dgm:spPr/>
    </dgm:pt>
    <dgm:pt modelId="{37B5D7CD-E44E-45F6-8742-AA604974AC1E}" type="pres">
      <dgm:prSet presAssocID="{6A3A55E0-0C1F-4DDE-ABD0-CE8D42AFEAB9}" presName="node" presStyleLbl="node1" presStyleIdx="3" presStyleCnt="8">
        <dgm:presLayoutVars>
          <dgm:bulletEnabled val="1"/>
        </dgm:presLayoutVars>
      </dgm:prSet>
      <dgm:spPr/>
    </dgm:pt>
    <dgm:pt modelId="{8A65C193-A818-4BD2-8500-238256A30D0A}" type="pres">
      <dgm:prSet presAssocID="{BF629795-A24C-4160-AD57-C9AC08EF5442}" presName="sibTrans" presStyleCnt="0"/>
      <dgm:spPr/>
    </dgm:pt>
    <dgm:pt modelId="{739B2EBB-16D4-4450-BF97-118AD25C2A2A}" type="pres">
      <dgm:prSet presAssocID="{DCD67A03-F101-4690-AAA9-E8F87A336E1A}" presName="node" presStyleLbl="node1" presStyleIdx="4" presStyleCnt="8" custLinFactNeighborX="2418">
        <dgm:presLayoutVars>
          <dgm:bulletEnabled val="1"/>
        </dgm:presLayoutVars>
      </dgm:prSet>
      <dgm:spPr/>
    </dgm:pt>
    <dgm:pt modelId="{5DBFAD69-2504-46D3-BF96-C18A65D4460C}" type="pres">
      <dgm:prSet presAssocID="{A567D82F-1D78-4811-9962-C86FAE7BE249}" presName="sibTrans" presStyleCnt="0"/>
      <dgm:spPr/>
    </dgm:pt>
    <dgm:pt modelId="{04D8F8DC-C72F-42EA-9DAE-06899319E044}" type="pres">
      <dgm:prSet presAssocID="{31961F73-87DA-4E28-9848-1FB755E32F3A}" presName="node" presStyleLbl="node1" presStyleIdx="5" presStyleCnt="8">
        <dgm:presLayoutVars>
          <dgm:bulletEnabled val="1"/>
        </dgm:presLayoutVars>
      </dgm:prSet>
      <dgm:spPr/>
    </dgm:pt>
    <dgm:pt modelId="{E34754F9-28B3-4795-9829-B47196A6DC7C}" type="pres">
      <dgm:prSet presAssocID="{C38CC6F2-D38A-448C-B273-E6326042E25E}" presName="sibTrans" presStyleCnt="0"/>
      <dgm:spPr/>
    </dgm:pt>
    <dgm:pt modelId="{E7FBE76A-5E8A-42B2-81D9-ABA3886EA3B4}" type="pres">
      <dgm:prSet presAssocID="{C764CDAB-F56B-4855-B5AC-0A597F69B3EA}" presName="node" presStyleLbl="node1" presStyleIdx="6" presStyleCnt="8">
        <dgm:presLayoutVars>
          <dgm:bulletEnabled val="1"/>
        </dgm:presLayoutVars>
      </dgm:prSet>
      <dgm:spPr/>
    </dgm:pt>
    <dgm:pt modelId="{6D038844-154B-43D6-9BCC-775FC8E529D1}" type="pres">
      <dgm:prSet presAssocID="{23CDB6A2-6050-462F-A08A-09FA29670BAC}" presName="sibTrans" presStyleCnt="0"/>
      <dgm:spPr/>
    </dgm:pt>
    <dgm:pt modelId="{9C48FAA6-6C71-4920-87F1-15866ACBFA79}" type="pres">
      <dgm:prSet presAssocID="{00C9C33F-3E37-4F14-9E9C-54697E53E18C}" presName="node" presStyleLbl="node1" presStyleIdx="7" presStyleCnt="8">
        <dgm:presLayoutVars>
          <dgm:bulletEnabled val="1"/>
        </dgm:presLayoutVars>
      </dgm:prSet>
      <dgm:spPr/>
    </dgm:pt>
  </dgm:ptLst>
  <dgm:cxnLst>
    <dgm:cxn modelId="{AF6A8315-AAEA-4C24-A0B9-42A1A7253FCB}" type="presOf" srcId="{60C07629-B731-4CCA-8C62-FE231B9CB7B8}" destId="{C64A6128-A710-4965-80E8-5A7B251C24EA}" srcOrd="0" destOrd="0" presId="urn:microsoft.com/office/officeart/2005/8/layout/default"/>
    <dgm:cxn modelId="{46EFB616-BE2B-4D1D-B0C8-149A60431192}" type="presOf" srcId="{718036F2-A990-4513-AD79-7179C0174A0E}" destId="{95B5CB0B-57E5-4FF7-819B-1DC9FFD68CC9}" srcOrd="0" destOrd="0" presId="urn:microsoft.com/office/officeart/2005/8/layout/default"/>
    <dgm:cxn modelId="{4380B418-2FBF-486E-ACBD-D74328C89034}" srcId="{718036F2-A990-4513-AD79-7179C0174A0E}" destId="{FE9034F1-9F4D-445D-94D1-CD4CAB8D7F1C}" srcOrd="1" destOrd="0" parTransId="{1226A403-1309-4A79-BCC9-48C5BBD831A7}" sibTransId="{8B57B3C2-D3DB-4D8E-A3E7-5C4FBC56C779}"/>
    <dgm:cxn modelId="{32581F3B-4B12-4082-BD4E-619E7AE32E82}" type="presOf" srcId="{31961F73-87DA-4E28-9848-1FB755E32F3A}" destId="{04D8F8DC-C72F-42EA-9DAE-06899319E044}" srcOrd="0" destOrd="0" presId="urn:microsoft.com/office/officeart/2005/8/layout/default"/>
    <dgm:cxn modelId="{100A9A67-371A-483A-B69C-003E87A9E002}" type="presOf" srcId="{C764CDAB-F56B-4855-B5AC-0A597F69B3EA}" destId="{E7FBE76A-5E8A-42B2-81D9-ABA3886EA3B4}" srcOrd="0" destOrd="0" presId="urn:microsoft.com/office/officeart/2005/8/layout/default"/>
    <dgm:cxn modelId="{A7048D4D-5809-467A-80D5-9E71476228C5}" type="presOf" srcId="{6A3A55E0-0C1F-4DDE-ABD0-CE8D42AFEAB9}" destId="{37B5D7CD-E44E-45F6-8742-AA604974AC1E}" srcOrd="0" destOrd="0" presId="urn:microsoft.com/office/officeart/2005/8/layout/default"/>
    <dgm:cxn modelId="{28E1FA4F-85F2-483E-9304-7FB160B697B0}" type="presOf" srcId="{00C9C33F-3E37-4F14-9E9C-54697E53E18C}" destId="{9C48FAA6-6C71-4920-87F1-15866ACBFA79}" srcOrd="0" destOrd="0" presId="urn:microsoft.com/office/officeart/2005/8/layout/default"/>
    <dgm:cxn modelId="{DF973E71-B748-4271-8F9A-3B2B77364FAF}" srcId="{718036F2-A990-4513-AD79-7179C0174A0E}" destId="{ECDC5350-943D-446B-B482-5176ACC6CC09}" srcOrd="0" destOrd="0" parTransId="{D83A356A-11A2-4537-A6D4-A2A4CBEA2418}" sibTransId="{ABF007A4-0AF4-4C48-96BB-0D32C8C9DB1D}"/>
    <dgm:cxn modelId="{12A8E458-F536-4C91-97B7-7667BDAE870E}" srcId="{718036F2-A990-4513-AD79-7179C0174A0E}" destId="{60C07629-B731-4CCA-8C62-FE231B9CB7B8}" srcOrd="2" destOrd="0" parTransId="{1FFC76CD-C1D4-4A9B-91A7-41F7D8812A3F}" sibTransId="{154134F5-B768-4172-A455-8D8F2AA8CD01}"/>
    <dgm:cxn modelId="{B7518B89-0101-47CA-B519-2C143BEBFA38}" type="presOf" srcId="{ECDC5350-943D-446B-B482-5176ACC6CC09}" destId="{58E3B8AC-80EF-4CB1-9F67-5FF6546E426F}" srcOrd="0" destOrd="0" presId="urn:microsoft.com/office/officeart/2005/8/layout/default"/>
    <dgm:cxn modelId="{87C1B189-C49F-4596-A4B7-A5388ED5A734}" srcId="{718036F2-A990-4513-AD79-7179C0174A0E}" destId="{00C9C33F-3E37-4F14-9E9C-54697E53E18C}" srcOrd="7" destOrd="0" parTransId="{2412A24B-D14A-4C1C-A012-7DCBB496154F}" sibTransId="{914C5019-B0FD-4675-92CA-F118C9B63C78}"/>
    <dgm:cxn modelId="{5658CF89-58D3-43C5-B4C3-B719A3B440A2}" srcId="{718036F2-A990-4513-AD79-7179C0174A0E}" destId="{C764CDAB-F56B-4855-B5AC-0A597F69B3EA}" srcOrd="6" destOrd="0" parTransId="{44C0F969-769E-4D86-B8EA-5686133C1D2E}" sibTransId="{23CDB6A2-6050-462F-A08A-09FA29670BAC}"/>
    <dgm:cxn modelId="{A39723A6-2FEE-490F-B264-2C840EE1E179}" type="presOf" srcId="{FE9034F1-9F4D-445D-94D1-CD4CAB8D7F1C}" destId="{77918176-8328-425A-A47D-2B1B94F11D12}" srcOrd="0" destOrd="0" presId="urn:microsoft.com/office/officeart/2005/8/layout/default"/>
    <dgm:cxn modelId="{A3A9C9A7-9590-4C21-B29B-409D0A37E42C}" type="presOf" srcId="{DCD67A03-F101-4690-AAA9-E8F87A336E1A}" destId="{739B2EBB-16D4-4450-BF97-118AD25C2A2A}" srcOrd="0" destOrd="0" presId="urn:microsoft.com/office/officeart/2005/8/layout/default"/>
    <dgm:cxn modelId="{D934A6B7-2558-4F28-8AAE-3432858CE02B}" srcId="{718036F2-A990-4513-AD79-7179C0174A0E}" destId="{31961F73-87DA-4E28-9848-1FB755E32F3A}" srcOrd="5" destOrd="0" parTransId="{C5752750-19ED-44FF-BE76-0EA4CEDCFB62}" sibTransId="{C38CC6F2-D38A-448C-B273-E6326042E25E}"/>
    <dgm:cxn modelId="{BF3080D2-0163-40F6-9F15-D520C788202F}" srcId="{718036F2-A990-4513-AD79-7179C0174A0E}" destId="{6A3A55E0-0C1F-4DDE-ABD0-CE8D42AFEAB9}" srcOrd="3" destOrd="0" parTransId="{BE1EF42A-493B-4A5A-925A-58506C58E82E}" sibTransId="{BF629795-A24C-4160-AD57-C9AC08EF5442}"/>
    <dgm:cxn modelId="{5ABB8EEF-9F3C-4FA8-89A2-351ED756ED37}" srcId="{718036F2-A990-4513-AD79-7179C0174A0E}" destId="{DCD67A03-F101-4690-AAA9-E8F87A336E1A}" srcOrd="4" destOrd="0" parTransId="{93EE107B-B879-4804-B657-B7B267EB1A90}" sibTransId="{A567D82F-1D78-4811-9962-C86FAE7BE249}"/>
    <dgm:cxn modelId="{D1005B35-507A-444A-8013-CDCA845500D3}" type="presParOf" srcId="{95B5CB0B-57E5-4FF7-819B-1DC9FFD68CC9}" destId="{58E3B8AC-80EF-4CB1-9F67-5FF6546E426F}" srcOrd="0" destOrd="0" presId="urn:microsoft.com/office/officeart/2005/8/layout/default"/>
    <dgm:cxn modelId="{D0A03E82-3394-47AC-B629-BA5F40FA2F2B}" type="presParOf" srcId="{95B5CB0B-57E5-4FF7-819B-1DC9FFD68CC9}" destId="{31C331E7-3F34-4127-B77D-BD123FD2391B}" srcOrd="1" destOrd="0" presId="urn:microsoft.com/office/officeart/2005/8/layout/default"/>
    <dgm:cxn modelId="{E9542C65-0971-430B-B476-F3513D9589A2}" type="presParOf" srcId="{95B5CB0B-57E5-4FF7-819B-1DC9FFD68CC9}" destId="{77918176-8328-425A-A47D-2B1B94F11D12}" srcOrd="2" destOrd="0" presId="urn:microsoft.com/office/officeart/2005/8/layout/default"/>
    <dgm:cxn modelId="{373772BB-C244-4024-A304-CD2892BE0ECB}" type="presParOf" srcId="{95B5CB0B-57E5-4FF7-819B-1DC9FFD68CC9}" destId="{3E0A324B-8688-4DE7-8298-34DA93DD5C7C}" srcOrd="3" destOrd="0" presId="urn:microsoft.com/office/officeart/2005/8/layout/default"/>
    <dgm:cxn modelId="{716E7430-CC4A-4992-9FA9-AC221CAA6A36}" type="presParOf" srcId="{95B5CB0B-57E5-4FF7-819B-1DC9FFD68CC9}" destId="{C64A6128-A710-4965-80E8-5A7B251C24EA}" srcOrd="4" destOrd="0" presId="urn:microsoft.com/office/officeart/2005/8/layout/default"/>
    <dgm:cxn modelId="{4662AA04-1F3D-42A4-BC40-49EF01D7EBE8}" type="presParOf" srcId="{95B5CB0B-57E5-4FF7-819B-1DC9FFD68CC9}" destId="{43C5B321-7302-44E7-B511-B65E9F0EAE9A}" srcOrd="5" destOrd="0" presId="urn:microsoft.com/office/officeart/2005/8/layout/default"/>
    <dgm:cxn modelId="{A675C1A9-6ABC-49F1-8EC8-18615035D064}" type="presParOf" srcId="{95B5CB0B-57E5-4FF7-819B-1DC9FFD68CC9}" destId="{37B5D7CD-E44E-45F6-8742-AA604974AC1E}" srcOrd="6" destOrd="0" presId="urn:microsoft.com/office/officeart/2005/8/layout/default"/>
    <dgm:cxn modelId="{78C52932-DF77-4544-8634-37DE8A4AB438}" type="presParOf" srcId="{95B5CB0B-57E5-4FF7-819B-1DC9FFD68CC9}" destId="{8A65C193-A818-4BD2-8500-238256A30D0A}" srcOrd="7" destOrd="0" presId="urn:microsoft.com/office/officeart/2005/8/layout/default"/>
    <dgm:cxn modelId="{DCB2BE94-BB44-400E-8C2C-EAF08CD4DDC1}" type="presParOf" srcId="{95B5CB0B-57E5-4FF7-819B-1DC9FFD68CC9}" destId="{739B2EBB-16D4-4450-BF97-118AD25C2A2A}" srcOrd="8" destOrd="0" presId="urn:microsoft.com/office/officeart/2005/8/layout/default"/>
    <dgm:cxn modelId="{A1341738-0C18-4592-BD4B-9D85AEADDA38}" type="presParOf" srcId="{95B5CB0B-57E5-4FF7-819B-1DC9FFD68CC9}" destId="{5DBFAD69-2504-46D3-BF96-C18A65D4460C}" srcOrd="9" destOrd="0" presId="urn:microsoft.com/office/officeart/2005/8/layout/default"/>
    <dgm:cxn modelId="{0AEC8D28-947F-414E-9C0E-1A4EC2773F76}" type="presParOf" srcId="{95B5CB0B-57E5-4FF7-819B-1DC9FFD68CC9}" destId="{04D8F8DC-C72F-42EA-9DAE-06899319E044}" srcOrd="10" destOrd="0" presId="urn:microsoft.com/office/officeart/2005/8/layout/default"/>
    <dgm:cxn modelId="{12A3817D-756D-4C6B-BE13-63911B2DC202}" type="presParOf" srcId="{95B5CB0B-57E5-4FF7-819B-1DC9FFD68CC9}" destId="{E34754F9-28B3-4795-9829-B47196A6DC7C}" srcOrd="11" destOrd="0" presId="urn:microsoft.com/office/officeart/2005/8/layout/default"/>
    <dgm:cxn modelId="{DE9E3408-30CC-4BDE-B94F-FAC6BBC772CE}" type="presParOf" srcId="{95B5CB0B-57E5-4FF7-819B-1DC9FFD68CC9}" destId="{E7FBE76A-5E8A-42B2-81D9-ABA3886EA3B4}" srcOrd="12" destOrd="0" presId="urn:microsoft.com/office/officeart/2005/8/layout/default"/>
    <dgm:cxn modelId="{90B21B2A-4250-486A-85C5-06C50F9D1D15}" type="presParOf" srcId="{95B5CB0B-57E5-4FF7-819B-1DC9FFD68CC9}" destId="{6D038844-154B-43D6-9BCC-775FC8E529D1}" srcOrd="13" destOrd="0" presId="urn:microsoft.com/office/officeart/2005/8/layout/default"/>
    <dgm:cxn modelId="{9573EFE0-970D-4E4C-9AC3-E18E6B7EBEF1}" type="presParOf" srcId="{95B5CB0B-57E5-4FF7-819B-1DC9FFD68CC9}" destId="{9C48FAA6-6C71-4920-87F1-15866ACBFA79}"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68E132C-82BF-49C8-BB13-3D6BD682764B}"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1785A404-60FE-48A9-A728-1079121DCB9B}">
      <dgm:prSet custT="1"/>
      <dgm:spPr/>
      <dgm:t>
        <a:bodyPr/>
        <a:lstStyle/>
        <a:p>
          <a:pPr>
            <a:lnSpc>
              <a:spcPct val="100000"/>
            </a:lnSpc>
            <a:defRPr cap="all"/>
          </a:pPr>
          <a:r>
            <a:rPr lang="en-GB" sz="1400" dirty="0"/>
            <a:t>Our  attention  inaugurate powerful distinguishing  with opening ceremony </a:t>
          </a:r>
          <a:endParaRPr lang="en-US" sz="1400" dirty="0"/>
        </a:p>
      </dgm:t>
    </dgm:pt>
    <dgm:pt modelId="{63DEE4AE-EEB5-4574-B4CE-0C883A44D70F}" type="parTrans" cxnId="{3C5B41BA-FBC3-47E5-9A90-8782F1018595}">
      <dgm:prSet/>
      <dgm:spPr/>
      <dgm:t>
        <a:bodyPr/>
        <a:lstStyle/>
        <a:p>
          <a:endParaRPr lang="en-US"/>
        </a:p>
      </dgm:t>
    </dgm:pt>
    <dgm:pt modelId="{27E1D903-0635-4E78-A8C1-B2BC1F4ED9F1}" type="sibTrans" cxnId="{3C5B41BA-FBC3-47E5-9A90-8782F1018595}">
      <dgm:prSet/>
      <dgm:spPr/>
      <dgm:t>
        <a:bodyPr/>
        <a:lstStyle/>
        <a:p>
          <a:pPr>
            <a:lnSpc>
              <a:spcPct val="100000"/>
            </a:lnSpc>
          </a:pPr>
          <a:endParaRPr lang="en-US"/>
        </a:p>
      </dgm:t>
    </dgm:pt>
    <dgm:pt modelId="{03D992EB-4FFD-4FB1-9B4B-31A4CC27E9C9}">
      <dgm:prSet custT="1"/>
      <dgm:spPr/>
      <dgm:t>
        <a:bodyPr/>
        <a:lstStyle/>
        <a:p>
          <a:pPr>
            <a:lnSpc>
              <a:spcPct val="100000"/>
            </a:lnSpc>
            <a:defRPr cap="all"/>
          </a:pPr>
          <a:r>
            <a:rPr lang="en-GB" sz="1400" dirty="0"/>
            <a:t>Our tariffs  are reasonably priced for the area</a:t>
          </a:r>
          <a:endParaRPr lang="en-US" sz="1400" dirty="0"/>
        </a:p>
      </dgm:t>
    </dgm:pt>
    <dgm:pt modelId="{9C92C820-214C-4610-AC61-A91CD2FB25E3}" type="parTrans" cxnId="{5641E882-47DF-4D15-BF81-54F1664A582E}">
      <dgm:prSet/>
      <dgm:spPr/>
      <dgm:t>
        <a:bodyPr/>
        <a:lstStyle/>
        <a:p>
          <a:endParaRPr lang="en-US"/>
        </a:p>
      </dgm:t>
    </dgm:pt>
    <dgm:pt modelId="{1472187D-931C-433D-9343-DF503B585C38}" type="sibTrans" cxnId="{5641E882-47DF-4D15-BF81-54F1664A582E}">
      <dgm:prSet/>
      <dgm:spPr/>
      <dgm:t>
        <a:bodyPr/>
        <a:lstStyle/>
        <a:p>
          <a:pPr>
            <a:lnSpc>
              <a:spcPct val="100000"/>
            </a:lnSpc>
          </a:pPr>
          <a:endParaRPr lang="en-US"/>
        </a:p>
      </dgm:t>
    </dgm:pt>
    <dgm:pt modelId="{C305931D-E7E6-4C3B-8276-032686C066B1}">
      <dgm:prSet custT="1"/>
      <dgm:spPr/>
      <dgm:t>
        <a:bodyPr/>
        <a:lstStyle/>
        <a:p>
          <a:pPr>
            <a:lnSpc>
              <a:spcPct val="100000"/>
            </a:lnSpc>
            <a:defRPr cap="all"/>
          </a:pPr>
          <a:r>
            <a:rPr lang="en-GB" sz="1400" dirty="0"/>
            <a:t> a card will be allocate which is known members card</a:t>
          </a:r>
          <a:endParaRPr lang="en-US" sz="1400" dirty="0"/>
        </a:p>
      </dgm:t>
    </dgm:pt>
    <dgm:pt modelId="{26B6953A-457B-465F-A97A-311F2FDE4198}" type="parTrans" cxnId="{4067798A-2235-4614-A3C3-06F4D0A991F9}">
      <dgm:prSet/>
      <dgm:spPr/>
      <dgm:t>
        <a:bodyPr/>
        <a:lstStyle/>
        <a:p>
          <a:endParaRPr lang="en-US"/>
        </a:p>
      </dgm:t>
    </dgm:pt>
    <dgm:pt modelId="{64C53596-DF4C-47E6-82DB-2FEB1DFAD621}" type="sibTrans" cxnId="{4067798A-2235-4614-A3C3-06F4D0A991F9}">
      <dgm:prSet/>
      <dgm:spPr/>
      <dgm:t>
        <a:bodyPr/>
        <a:lstStyle/>
        <a:p>
          <a:pPr>
            <a:lnSpc>
              <a:spcPct val="100000"/>
            </a:lnSpc>
          </a:pPr>
          <a:endParaRPr lang="en-US"/>
        </a:p>
      </dgm:t>
    </dgm:pt>
    <dgm:pt modelId="{2CF8FD00-CC85-4726-A287-174A7C49CD95}">
      <dgm:prSet custT="1"/>
      <dgm:spPr/>
      <dgm:t>
        <a:bodyPr/>
        <a:lstStyle/>
        <a:p>
          <a:pPr>
            <a:lnSpc>
              <a:spcPct val="100000"/>
            </a:lnSpc>
            <a:defRPr cap="all"/>
          </a:pPr>
          <a:r>
            <a:rPr lang="en-GB" sz="1400" dirty="0"/>
            <a:t>They can get 10% discount on every 2 visits</a:t>
          </a:r>
          <a:endParaRPr lang="en-US" sz="1400" dirty="0"/>
        </a:p>
      </dgm:t>
    </dgm:pt>
    <dgm:pt modelId="{A860BB5F-BCC9-4E1B-AC72-15EF97B54904}" type="parTrans" cxnId="{6AC374F7-F032-4475-8A84-6A30E24B6952}">
      <dgm:prSet/>
      <dgm:spPr/>
      <dgm:t>
        <a:bodyPr/>
        <a:lstStyle/>
        <a:p>
          <a:endParaRPr lang="en-US"/>
        </a:p>
      </dgm:t>
    </dgm:pt>
    <dgm:pt modelId="{5BCCD0C7-5EB6-4E9E-B702-EF7BF6679A1D}" type="sibTrans" cxnId="{6AC374F7-F032-4475-8A84-6A30E24B6952}">
      <dgm:prSet/>
      <dgm:spPr/>
      <dgm:t>
        <a:bodyPr/>
        <a:lstStyle/>
        <a:p>
          <a:pPr>
            <a:lnSpc>
              <a:spcPct val="100000"/>
            </a:lnSpc>
          </a:pPr>
          <a:endParaRPr lang="en-US"/>
        </a:p>
      </dgm:t>
    </dgm:pt>
    <dgm:pt modelId="{5F964653-675F-431C-89F1-147A84D9259E}">
      <dgm:prSet custT="1"/>
      <dgm:spPr/>
      <dgm:t>
        <a:bodyPr/>
        <a:lstStyle/>
        <a:p>
          <a:pPr>
            <a:lnSpc>
              <a:spcPct val="100000"/>
            </a:lnSpc>
            <a:defRPr cap="all"/>
          </a:pPr>
          <a:r>
            <a:rPr lang="en-GB" sz="1400" dirty="0"/>
            <a:t>Every customers will be provide as a gift </a:t>
          </a:r>
          <a:r>
            <a:rPr lang="en-GB" sz="1400" dirty="0" err="1"/>
            <a:t>Grillicious</a:t>
          </a:r>
          <a:r>
            <a:rPr lang="en-GB" sz="1400" dirty="0"/>
            <a:t> Bar &amp; Grill T-shirts and pen  when they will visit  first time to </a:t>
          </a:r>
          <a:r>
            <a:rPr lang="en-GB" sz="1400" dirty="0" err="1"/>
            <a:t>grillicious</a:t>
          </a:r>
          <a:r>
            <a:rPr lang="en-GB" sz="1400" dirty="0"/>
            <a:t>.  </a:t>
          </a:r>
          <a:endParaRPr lang="en-US" sz="1400" dirty="0"/>
        </a:p>
      </dgm:t>
    </dgm:pt>
    <dgm:pt modelId="{816528F3-BBE4-4490-B3E3-1A7759D380F7}" type="parTrans" cxnId="{5A6789CA-ADEF-4FD3-A6AF-A24F891FB81B}">
      <dgm:prSet/>
      <dgm:spPr/>
      <dgm:t>
        <a:bodyPr/>
        <a:lstStyle/>
        <a:p>
          <a:endParaRPr lang="en-US"/>
        </a:p>
      </dgm:t>
    </dgm:pt>
    <dgm:pt modelId="{06BD51BC-783A-48D1-8E43-E2DEEEC0A469}" type="sibTrans" cxnId="{5A6789CA-ADEF-4FD3-A6AF-A24F891FB81B}">
      <dgm:prSet/>
      <dgm:spPr/>
      <dgm:t>
        <a:bodyPr/>
        <a:lstStyle/>
        <a:p>
          <a:endParaRPr lang="en-US"/>
        </a:p>
      </dgm:t>
    </dgm:pt>
    <dgm:pt modelId="{B4F345A8-DCCF-4276-B1A3-9781574ECB90}" type="pres">
      <dgm:prSet presAssocID="{D68E132C-82BF-49C8-BB13-3D6BD682764B}" presName="root" presStyleCnt="0">
        <dgm:presLayoutVars>
          <dgm:dir/>
          <dgm:resizeHandles val="exact"/>
        </dgm:presLayoutVars>
      </dgm:prSet>
      <dgm:spPr/>
    </dgm:pt>
    <dgm:pt modelId="{1BFB448B-B84A-482E-8C87-3FE9C8C66F80}" type="pres">
      <dgm:prSet presAssocID="{1785A404-60FE-48A9-A728-1079121DCB9B}" presName="compNode" presStyleCnt="0"/>
      <dgm:spPr/>
    </dgm:pt>
    <dgm:pt modelId="{B1681C29-A9EA-402C-B321-5D1F0517E539}" type="pres">
      <dgm:prSet presAssocID="{1785A404-60FE-48A9-A728-1079121DCB9B}" presName="iconBgRect" presStyleLbl="bgShp" presStyleIdx="0" presStyleCnt="5" custLinFactNeighborX="1704" custLinFactNeighborY="14229"/>
      <dgm:spPr>
        <a:prstGeom prst="round2DiagRect">
          <a:avLst>
            <a:gd name="adj1" fmla="val 29727"/>
            <a:gd name="adj2" fmla="val 0"/>
          </a:avLst>
        </a:prstGeom>
      </dgm:spPr>
    </dgm:pt>
    <dgm:pt modelId="{78F8EF65-9902-4C24-B1A7-E4F1F24E2D1D}" type="pres">
      <dgm:prSet presAssocID="{1785A404-60FE-48A9-A728-1079121DCB9B}" presName="iconRect" presStyleLbl="node1" presStyleIdx="0" presStyleCnt="5" custScaleX="99656" custScaleY="161436" custLinFactNeighborX="2970" custLinFactNeighborY="1292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A4E99F2F-6FC5-4544-AF6A-68C5EEE66A47}" type="pres">
      <dgm:prSet presAssocID="{1785A404-60FE-48A9-A728-1079121DCB9B}" presName="spaceRect" presStyleCnt="0"/>
      <dgm:spPr/>
    </dgm:pt>
    <dgm:pt modelId="{2D0727D6-6F2B-49A3-A233-37DD3AFAE8DA}" type="pres">
      <dgm:prSet presAssocID="{1785A404-60FE-48A9-A728-1079121DCB9B}" presName="textRect" presStyleLbl="revTx" presStyleIdx="0" presStyleCnt="5" custScaleX="109052" custScaleY="189310" custLinFactNeighborX="1076" custLinFactNeighborY="43444">
        <dgm:presLayoutVars>
          <dgm:chMax val="1"/>
          <dgm:chPref val="1"/>
        </dgm:presLayoutVars>
      </dgm:prSet>
      <dgm:spPr/>
    </dgm:pt>
    <dgm:pt modelId="{571F875F-A4DC-4058-8715-5E240AE44E13}" type="pres">
      <dgm:prSet presAssocID="{27E1D903-0635-4E78-A8C1-B2BC1F4ED9F1}" presName="sibTrans" presStyleCnt="0"/>
      <dgm:spPr/>
    </dgm:pt>
    <dgm:pt modelId="{85FBE668-94BA-46A1-A195-E6152BFB8D70}" type="pres">
      <dgm:prSet presAssocID="{03D992EB-4FFD-4FB1-9B4B-31A4CC27E9C9}" presName="compNode" presStyleCnt="0"/>
      <dgm:spPr/>
    </dgm:pt>
    <dgm:pt modelId="{3FCE9FFF-29BC-4047-BF17-577A639AAB59}" type="pres">
      <dgm:prSet presAssocID="{03D992EB-4FFD-4FB1-9B4B-31A4CC27E9C9}" presName="iconBgRect" presStyleLbl="bgShp" presStyleIdx="1" presStyleCnt="5"/>
      <dgm:spPr>
        <a:prstGeom prst="round2DiagRect">
          <a:avLst>
            <a:gd name="adj1" fmla="val 29727"/>
            <a:gd name="adj2" fmla="val 0"/>
          </a:avLst>
        </a:prstGeom>
      </dgm:spPr>
    </dgm:pt>
    <dgm:pt modelId="{6BEC22DD-C7E4-4696-8EB0-63329AD1FAA1}" type="pres">
      <dgm:prSet presAssocID="{03D992EB-4FFD-4FB1-9B4B-31A4CC27E9C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E9FD5C68-9516-4741-85EE-F927CFD1DD0D}" type="pres">
      <dgm:prSet presAssocID="{03D992EB-4FFD-4FB1-9B4B-31A4CC27E9C9}" presName="spaceRect" presStyleCnt="0"/>
      <dgm:spPr/>
    </dgm:pt>
    <dgm:pt modelId="{41DB9AAA-B100-49D7-A1FD-B3011466C6C0}" type="pres">
      <dgm:prSet presAssocID="{03D992EB-4FFD-4FB1-9B4B-31A4CC27E9C9}" presName="textRect" presStyleLbl="revTx" presStyleIdx="1" presStyleCnt="5" custScaleX="97689" custScaleY="179314" custLinFactNeighborX="2462" custLinFactNeighborY="16402">
        <dgm:presLayoutVars>
          <dgm:chMax val="1"/>
          <dgm:chPref val="1"/>
        </dgm:presLayoutVars>
      </dgm:prSet>
      <dgm:spPr/>
    </dgm:pt>
    <dgm:pt modelId="{A280653F-64A9-4EC8-945E-6F706E83D857}" type="pres">
      <dgm:prSet presAssocID="{1472187D-931C-433D-9343-DF503B585C38}" presName="sibTrans" presStyleCnt="0"/>
      <dgm:spPr/>
    </dgm:pt>
    <dgm:pt modelId="{881114E9-4DB7-408E-BEE5-B51E87865C70}" type="pres">
      <dgm:prSet presAssocID="{C305931D-E7E6-4C3B-8276-032686C066B1}" presName="compNode" presStyleCnt="0"/>
      <dgm:spPr/>
    </dgm:pt>
    <dgm:pt modelId="{C0BB8E60-7BAF-475B-A783-034C182EFBE0}" type="pres">
      <dgm:prSet presAssocID="{C305931D-E7E6-4C3B-8276-032686C066B1}" presName="iconBgRect" presStyleLbl="bgShp" presStyleIdx="2" presStyleCnt="5"/>
      <dgm:spPr>
        <a:prstGeom prst="round2DiagRect">
          <a:avLst>
            <a:gd name="adj1" fmla="val 29727"/>
            <a:gd name="adj2" fmla="val 0"/>
          </a:avLst>
        </a:prstGeom>
      </dgm:spPr>
    </dgm:pt>
    <dgm:pt modelId="{77EBF4FD-CA58-4EC3-97BF-D8A30DD431AF}" type="pres">
      <dgm:prSet presAssocID="{C305931D-E7E6-4C3B-8276-032686C066B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ying Cards"/>
        </a:ext>
      </dgm:extLst>
    </dgm:pt>
    <dgm:pt modelId="{720445D7-F75A-4756-AA8E-A4368D7D4E3D}" type="pres">
      <dgm:prSet presAssocID="{C305931D-E7E6-4C3B-8276-032686C066B1}" presName="spaceRect" presStyleCnt="0"/>
      <dgm:spPr/>
    </dgm:pt>
    <dgm:pt modelId="{05F3E25C-7D2D-4EBE-94F8-CD5FE1AEAF8B}" type="pres">
      <dgm:prSet presAssocID="{C305931D-E7E6-4C3B-8276-032686C066B1}" presName="textRect" presStyleLbl="revTx" presStyleIdx="2" presStyleCnt="5" custScaleY="158883">
        <dgm:presLayoutVars>
          <dgm:chMax val="1"/>
          <dgm:chPref val="1"/>
        </dgm:presLayoutVars>
      </dgm:prSet>
      <dgm:spPr/>
    </dgm:pt>
    <dgm:pt modelId="{B4D2B81E-CE8F-48CA-8900-84BFBCAA3DEB}" type="pres">
      <dgm:prSet presAssocID="{64C53596-DF4C-47E6-82DB-2FEB1DFAD621}" presName="sibTrans" presStyleCnt="0"/>
      <dgm:spPr/>
    </dgm:pt>
    <dgm:pt modelId="{9BB21EB2-7D5E-45DE-AB69-ABF010620CC9}" type="pres">
      <dgm:prSet presAssocID="{2CF8FD00-CC85-4726-A287-174A7C49CD95}" presName="compNode" presStyleCnt="0"/>
      <dgm:spPr/>
    </dgm:pt>
    <dgm:pt modelId="{29BECE4A-D9FD-43BF-B91F-8AB3484F3D0C}" type="pres">
      <dgm:prSet presAssocID="{2CF8FD00-CC85-4726-A287-174A7C49CD95}" presName="iconBgRect" presStyleLbl="bgShp" presStyleIdx="3" presStyleCnt="5"/>
      <dgm:spPr>
        <a:prstGeom prst="round2DiagRect">
          <a:avLst>
            <a:gd name="adj1" fmla="val 29727"/>
            <a:gd name="adj2" fmla="val 0"/>
          </a:avLst>
        </a:prstGeom>
      </dgm:spPr>
    </dgm:pt>
    <dgm:pt modelId="{1B9C0F43-1B89-4C4E-81C3-88AD94BD8B58}" type="pres">
      <dgm:prSet presAssocID="{2CF8FD00-CC85-4726-A287-174A7C49CD9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ins"/>
        </a:ext>
      </dgm:extLst>
    </dgm:pt>
    <dgm:pt modelId="{F8E65064-E019-4192-9520-384AD92BC357}" type="pres">
      <dgm:prSet presAssocID="{2CF8FD00-CC85-4726-A287-174A7C49CD95}" presName="spaceRect" presStyleCnt="0"/>
      <dgm:spPr/>
    </dgm:pt>
    <dgm:pt modelId="{D86B24CA-4BB1-426F-AF62-FE512D58EEBD}" type="pres">
      <dgm:prSet presAssocID="{2CF8FD00-CC85-4726-A287-174A7C49CD95}" presName="textRect" presStyleLbl="revTx" presStyleIdx="3" presStyleCnt="5">
        <dgm:presLayoutVars>
          <dgm:chMax val="1"/>
          <dgm:chPref val="1"/>
        </dgm:presLayoutVars>
      </dgm:prSet>
      <dgm:spPr/>
    </dgm:pt>
    <dgm:pt modelId="{E5A9D8ED-160B-4698-9B7B-31AC640CCE7C}" type="pres">
      <dgm:prSet presAssocID="{5BCCD0C7-5EB6-4E9E-B702-EF7BF6679A1D}" presName="sibTrans" presStyleCnt="0"/>
      <dgm:spPr/>
    </dgm:pt>
    <dgm:pt modelId="{E36D3789-F548-443A-9AB1-0729C5C3B885}" type="pres">
      <dgm:prSet presAssocID="{5F964653-675F-431C-89F1-147A84D9259E}" presName="compNode" presStyleCnt="0"/>
      <dgm:spPr/>
    </dgm:pt>
    <dgm:pt modelId="{C4307393-D9FC-4CFE-96FB-3B9F22609CED}" type="pres">
      <dgm:prSet presAssocID="{5F964653-675F-431C-89F1-147A84D9259E}" presName="iconBgRect" presStyleLbl="bgShp" presStyleIdx="4" presStyleCnt="5"/>
      <dgm:spPr>
        <a:prstGeom prst="round2DiagRect">
          <a:avLst>
            <a:gd name="adj1" fmla="val 29727"/>
            <a:gd name="adj2" fmla="val 0"/>
          </a:avLst>
        </a:prstGeom>
      </dgm:spPr>
    </dgm:pt>
    <dgm:pt modelId="{7D365B72-6CC5-4926-AD3B-54BD7351C5EA}" type="pres">
      <dgm:prSet presAssocID="{5F964653-675F-431C-89F1-147A84D9259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ork and knife"/>
        </a:ext>
      </dgm:extLst>
    </dgm:pt>
    <dgm:pt modelId="{A4F6365E-9491-42F8-AB53-0D887850FC4F}" type="pres">
      <dgm:prSet presAssocID="{5F964653-675F-431C-89F1-147A84D9259E}" presName="spaceRect" presStyleCnt="0"/>
      <dgm:spPr/>
    </dgm:pt>
    <dgm:pt modelId="{4129C72D-92C4-489C-AEA4-006BE39A7F44}" type="pres">
      <dgm:prSet presAssocID="{5F964653-675F-431C-89F1-147A84D9259E}" presName="textRect" presStyleLbl="revTx" presStyleIdx="4" presStyleCnt="5" custScaleX="300610">
        <dgm:presLayoutVars>
          <dgm:chMax val="1"/>
          <dgm:chPref val="1"/>
        </dgm:presLayoutVars>
      </dgm:prSet>
      <dgm:spPr/>
    </dgm:pt>
  </dgm:ptLst>
  <dgm:cxnLst>
    <dgm:cxn modelId="{D5349069-F72F-463B-9AEC-FCB62018FF94}" type="presOf" srcId="{5F964653-675F-431C-89F1-147A84D9259E}" destId="{4129C72D-92C4-489C-AEA4-006BE39A7F44}" srcOrd="0" destOrd="0" presId="urn:microsoft.com/office/officeart/2018/5/layout/IconLeafLabelList"/>
    <dgm:cxn modelId="{D8B4607C-6D25-43F8-8E00-457160395D1A}" type="presOf" srcId="{D68E132C-82BF-49C8-BB13-3D6BD682764B}" destId="{B4F345A8-DCCF-4276-B1A3-9781574ECB90}" srcOrd="0" destOrd="0" presId="urn:microsoft.com/office/officeart/2018/5/layout/IconLeafLabelList"/>
    <dgm:cxn modelId="{901FA080-6030-4538-A0F0-0EFDA22DA254}" type="presOf" srcId="{1785A404-60FE-48A9-A728-1079121DCB9B}" destId="{2D0727D6-6F2B-49A3-A233-37DD3AFAE8DA}" srcOrd="0" destOrd="0" presId="urn:microsoft.com/office/officeart/2018/5/layout/IconLeafLabelList"/>
    <dgm:cxn modelId="{F1D58A82-1696-4C15-9B7F-03A8B3599F61}" type="presOf" srcId="{C305931D-E7E6-4C3B-8276-032686C066B1}" destId="{05F3E25C-7D2D-4EBE-94F8-CD5FE1AEAF8B}" srcOrd="0" destOrd="0" presId="urn:microsoft.com/office/officeart/2018/5/layout/IconLeafLabelList"/>
    <dgm:cxn modelId="{5641E882-47DF-4D15-BF81-54F1664A582E}" srcId="{D68E132C-82BF-49C8-BB13-3D6BD682764B}" destId="{03D992EB-4FFD-4FB1-9B4B-31A4CC27E9C9}" srcOrd="1" destOrd="0" parTransId="{9C92C820-214C-4610-AC61-A91CD2FB25E3}" sibTransId="{1472187D-931C-433D-9343-DF503B585C38}"/>
    <dgm:cxn modelId="{4067798A-2235-4614-A3C3-06F4D0A991F9}" srcId="{D68E132C-82BF-49C8-BB13-3D6BD682764B}" destId="{C305931D-E7E6-4C3B-8276-032686C066B1}" srcOrd="2" destOrd="0" parTransId="{26B6953A-457B-465F-A97A-311F2FDE4198}" sibTransId="{64C53596-DF4C-47E6-82DB-2FEB1DFAD621}"/>
    <dgm:cxn modelId="{D76955B8-218C-4D36-B6B3-82534F4DD452}" type="presOf" srcId="{03D992EB-4FFD-4FB1-9B4B-31A4CC27E9C9}" destId="{41DB9AAA-B100-49D7-A1FD-B3011466C6C0}" srcOrd="0" destOrd="0" presId="urn:microsoft.com/office/officeart/2018/5/layout/IconLeafLabelList"/>
    <dgm:cxn modelId="{3C5B41BA-FBC3-47E5-9A90-8782F1018595}" srcId="{D68E132C-82BF-49C8-BB13-3D6BD682764B}" destId="{1785A404-60FE-48A9-A728-1079121DCB9B}" srcOrd="0" destOrd="0" parTransId="{63DEE4AE-EEB5-4574-B4CE-0C883A44D70F}" sibTransId="{27E1D903-0635-4E78-A8C1-B2BC1F4ED9F1}"/>
    <dgm:cxn modelId="{E788ADBC-8F49-46BF-90A3-4962928F5FA5}" type="presOf" srcId="{2CF8FD00-CC85-4726-A287-174A7C49CD95}" destId="{D86B24CA-4BB1-426F-AF62-FE512D58EEBD}" srcOrd="0" destOrd="0" presId="urn:microsoft.com/office/officeart/2018/5/layout/IconLeafLabelList"/>
    <dgm:cxn modelId="{5A6789CA-ADEF-4FD3-A6AF-A24F891FB81B}" srcId="{D68E132C-82BF-49C8-BB13-3D6BD682764B}" destId="{5F964653-675F-431C-89F1-147A84D9259E}" srcOrd="4" destOrd="0" parTransId="{816528F3-BBE4-4490-B3E3-1A7759D380F7}" sibTransId="{06BD51BC-783A-48D1-8E43-E2DEEEC0A469}"/>
    <dgm:cxn modelId="{6AC374F7-F032-4475-8A84-6A30E24B6952}" srcId="{D68E132C-82BF-49C8-BB13-3D6BD682764B}" destId="{2CF8FD00-CC85-4726-A287-174A7C49CD95}" srcOrd="3" destOrd="0" parTransId="{A860BB5F-BCC9-4E1B-AC72-15EF97B54904}" sibTransId="{5BCCD0C7-5EB6-4E9E-B702-EF7BF6679A1D}"/>
    <dgm:cxn modelId="{D899C3B7-5E62-4709-A6CD-D89826002260}" type="presParOf" srcId="{B4F345A8-DCCF-4276-B1A3-9781574ECB90}" destId="{1BFB448B-B84A-482E-8C87-3FE9C8C66F80}" srcOrd="0" destOrd="0" presId="urn:microsoft.com/office/officeart/2018/5/layout/IconLeafLabelList"/>
    <dgm:cxn modelId="{ED37790F-527B-497F-8F87-1892C94D84A3}" type="presParOf" srcId="{1BFB448B-B84A-482E-8C87-3FE9C8C66F80}" destId="{B1681C29-A9EA-402C-B321-5D1F0517E539}" srcOrd="0" destOrd="0" presId="urn:microsoft.com/office/officeart/2018/5/layout/IconLeafLabelList"/>
    <dgm:cxn modelId="{96048048-4314-41D2-9184-CF4FFDF9A63C}" type="presParOf" srcId="{1BFB448B-B84A-482E-8C87-3FE9C8C66F80}" destId="{78F8EF65-9902-4C24-B1A7-E4F1F24E2D1D}" srcOrd="1" destOrd="0" presId="urn:microsoft.com/office/officeart/2018/5/layout/IconLeafLabelList"/>
    <dgm:cxn modelId="{DF287753-F42C-41C5-BDD7-B47306C5F1D0}" type="presParOf" srcId="{1BFB448B-B84A-482E-8C87-3FE9C8C66F80}" destId="{A4E99F2F-6FC5-4544-AF6A-68C5EEE66A47}" srcOrd="2" destOrd="0" presId="urn:microsoft.com/office/officeart/2018/5/layout/IconLeafLabelList"/>
    <dgm:cxn modelId="{D6B1EDC4-42B9-4CFB-BB28-FDB23B27DAA9}" type="presParOf" srcId="{1BFB448B-B84A-482E-8C87-3FE9C8C66F80}" destId="{2D0727D6-6F2B-49A3-A233-37DD3AFAE8DA}" srcOrd="3" destOrd="0" presId="urn:microsoft.com/office/officeart/2018/5/layout/IconLeafLabelList"/>
    <dgm:cxn modelId="{C97777DE-81EF-4DC9-927F-A1A2EC495AB5}" type="presParOf" srcId="{B4F345A8-DCCF-4276-B1A3-9781574ECB90}" destId="{571F875F-A4DC-4058-8715-5E240AE44E13}" srcOrd="1" destOrd="0" presId="urn:microsoft.com/office/officeart/2018/5/layout/IconLeafLabelList"/>
    <dgm:cxn modelId="{2105E237-2818-4ABC-AA44-D399D4B2A089}" type="presParOf" srcId="{B4F345A8-DCCF-4276-B1A3-9781574ECB90}" destId="{85FBE668-94BA-46A1-A195-E6152BFB8D70}" srcOrd="2" destOrd="0" presId="urn:microsoft.com/office/officeart/2018/5/layout/IconLeafLabelList"/>
    <dgm:cxn modelId="{A9E7C497-12AF-451C-BC76-663F95E99FAB}" type="presParOf" srcId="{85FBE668-94BA-46A1-A195-E6152BFB8D70}" destId="{3FCE9FFF-29BC-4047-BF17-577A639AAB59}" srcOrd="0" destOrd="0" presId="urn:microsoft.com/office/officeart/2018/5/layout/IconLeafLabelList"/>
    <dgm:cxn modelId="{37EE8993-F8B8-4805-A4F5-DB83C3BF2F03}" type="presParOf" srcId="{85FBE668-94BA-46A1-A195-E6152BFB8D70}" destId="{6BEC22DD-C7E4-4696-8EB0-63329AD1FAA1}" srcOrd="1" destOrd="0" presId="urn:microsoft.com/office/officeart/2018/5/layout/IconLeafLabelList"/>
    <dgm:cxn modelId="{82F5343D-903E-45E7-970E-86AEEE302EA4}" type="presParOf" srcId="{85FBE668-94BA-46A1-A195-E6152BFB8D70}" destId="{E9FD5C68-9516-4741-85EE-F927CFD1DD0D}" srcOrd="2" destOrd="0" presId="urn:microsoft.com/office/officeart/2018/5/layout/IconLeafLabelList"/>
    <dgm:cxn modelId="{0100C526-CC0B-4CB5-81C2-26F713E93ECC}" type="presParOf" srcId="{85FBE668-94BA-46A1-A195-E6152BFB8D70}" destId="{41DB9AAA-B100-49D7-A1FD-B3011466C6C0}" srcOrd="3" destOrd="0" presId="urn:microsoft.com/office/officeart/2018/5/layout/IconLeafLabelList"/>
    <dgm:cxn modelId="{CC8984C9-946C-4221-9C0D-116EF5473EB4}" type="presParOf" srcId="{B4F345A8-DCCF-4276-B1A3-9781574ECB90}" destId="{A280653F-64A9-4EC8-945E-6F706E83D857}" srcOrd="3" destOrd="0" presId="urn:microsoft.com/office/officeart/2018/5/layout/IconLeafLabelList"/>
    <dgm:cxn modelId="{D484081E-22FC-4E08-AA88-090CC628F91B}" type="presParOf" srcId="{B4F345A8-DCCF-4276-B1A3-9781574ECB90}" destId="{881114E9-4DB7-408E-BEE5-B51E87865C70}" srcOrd="4" destOrd="0" presId="urn:microsoft.com/office/officeart/2018/5/layout/IconLeafLabelList"/>
    <dgm:cxn modelId="{32311812-0A04-4939-B2AF-2B3ECAFE16AB}" type="presParOf" srcId="{881114E9-4DB7-408E-BEE5-B51E87865C70}" destId="{C0BB8E60-7BAF-475B-A783-034C182EFBE0}" srcOrd="0" destOrd="0" presId="urn:microsoft.com/office/officeart/2018/5/layout/IconLeafLabelList"/>
    <dgm:cxn modelId="{6A0B2F4A-1300-4840-8E54-8F68EAB04A93}" type="presParOf" srcId="{881114E9-4DB7-408E-BEE5-B51E87865C70}" destId="{77EBF4FD-CA58-4EC3-97BF-D8A30DD431AF}" srcOrd="1" destOrd="0" presId="urn:microsoft.com/office/officeart/2018/5/layout/IconLeafLabelList"/>
    <dgm:cxn modelId="{8E725B0D-B8B8-4D78-B644-515022FB87A8}" type="presParOf" srcId="{881114E9-4DB7-408E-BEE5-B51E87865C70}" destId="{720445D7-F75A-4756-AA8E-A4368D7D4E3D}" srcOrd="2" destOrd="0" presId="urn:microsoft.com/office/officeart/2018/5/layout/IconLeafLabelList"/>
    <dgm:cxn modelId="{739C82BE-68BA-4671-81FE-E7850CF002B1}" type="presParOf" srcId="{881114E9-4DB7-408E-BEE5-B51E87865C70}" destId="{05F3E25C-7D2D-4EBE-94F8-CD5FE1AEAF8B}" srcOrd="3" destOrd="0" presId="urn:microsoft.com/office/officeart/2018/5/layout/IconLeafLabelList"/>
    <dgm:cxn modelId="{1AEF4DB5-C2CC-40BA-9C7C-4AFD0FE50686}" type="presParOf" srcId="{B4F345A8-DCCF-4276-B1A3-9781574ECB90}" destId="{B4D2B81E-CE8F-48CA-8900-84BFBCAA3DEB}" srcOrd="5" destOrd="0" presId="urn:microsoft.com/office/officeart/2018/5/layout/IconLeafLabelList"/>
    <dgm:cxn modelId="{3FFC938A-A76C-4CA9-92F7-A0BC6E323A19}" type="presParOf" srcId="{B4F345A8-DCCF-4276-B1A3-9781574ECB90}" destId="{9BB21EB2-7D5E-45DE-AB69-ABF010620CC9}" srcOrd="6" destOrd="0" presId="urn:microsoft.com/office/officeart/2018/5/layout/IconLeafLabelList"/>
    <dgm:cxn modelId="{793C1791-18F8-4E19-80C6-47B2D93A85FC}" type="presParOf" srcId="{9BB21EB2-7D5E-45DE-AB69-ABF010620CC9}" destId="{29BECE4A-D9FD-43BF-B91F-8AB3484F3D0C}" srcOrd="0" destOrd="0" presId="urn:microsoft.com/office/officeart/2018/5/layout/IconLeafLabelList"/>
    <dgm:cxn modelId="{27FEBEA9-42E6-4317-971D-E9B0595BC5D1}" type="presParOf" srcId="{9BB21EB2-7D5E-45DE-AB69-ABF010620CC9}" destId="{1B9C0F43-1B89-4C4E-81C3-88AD94BD8B58}" srcOrd="1" destOrd="0" presId="urn:microsoft.com/office/officeart/2018/5/layout/IconLeafLabelList"/>
    <dgm:cxn modelId="{04A9ABC1-5E70-4B32-8AC5-B9D958ED72E4}" type="presParOf" srcId="{9BB21EB2-7D5E-45DE-AB69-ABF010620CC9}" destId="{F8E65064-E019-4192-9520-384AD92BC357}" srcOrd="2" destOrd="0" presId="urn:microsoft.com/office/officeart/2018/5/layout/IconLeafLabelList"/>
    <dgm:cxn modelId="{CB619482-F144-4F22-9DEA-55E119ACC230}" type="presParOf" srcId="{9BB21EB2-7D5E-45DE-AB69-ABF010620CC9}" destId="{D86B24CA-4BB1-426F-AF62-FE512D58EEBD}" srcOrd="3" destOrd="0" presId="urn:microsoft.com/office/officeart/2018/5/layout/IconLeafLabelList"/>
    <dgm:cxn modelId="{1D06CBB5-1B9B-46CD-9B06-C90BB5EACBAF}" type="presParOf" srcId="{B4F345A8-DCCF-4276-B1A3-9781574ECB90}" destId="{E5A9D8ED-160B-4698-9B7B-31AC640CCE7C}" srcOrd="7" destOrd="0" presId="urn:microsoft.com/office/officeart/2018/5/layout/IconLeafLabelList"/>
    <dgm:cxn modelId="{4A744B88-C34B-4DDD-A135-56817C0A64D5}" type="presParOf" srcId="{B4F345A8-DCCF-4276-B1A3-9781574ECB90}" destId="{E36D3789-F548-443A-9AB1-0729C5C3B885}" srcOrd="8" destOrd="0" presId="urn:microsoft.com/office/officeart/2018/5/layout/IconLeafLabelList"/>
    <dgm:cxn modelId="{B158C7E3-8080-49A7-A124-0BF289F2748B}" type="presParOf" srcId="{E36D3789-F548-443A-9AB1-0729C5C3B885}" destId="{C4307393-D9FC-4CFE-96FB-3B9F22609CED}" srcOrd="0" destOrd="0" presId="urn:microsoft.com/office/officeart/2018/5/layout/IconLeafLabelList"/>
    <dgm:cxn modelId="{17E0F5FA-1C3E-4B3D-927E-9851BB434A33}" type="presParOf" srcId="{E36D3789-F548-443A-9AB1-0729C5C3B885}" destId="{7D365B72-6CC5-4926-AD3B-54BD7351C5EA}" srcOrd="1" destOrd="0" presId="urn:microsoft.com/office/officeart/2018/5/layout/IconLeafLabelList"/>
    <dgm:cxn modelId="{963FD6A9-56C6-4393-8C25-40216FE16818}" type="presParOf" srcId="{E36D3789-F548-443A-9AB1-0729C5C3B885}" destId="{A4F6365E-9491-42F8-AB53-0D887850FC4F}" srcOrd="2" destOrd="0" presId="urn:microsoft.com/office/officeart/2018/5/layout/IconLeafLabelList"/>
    <dgm:cxn modelId="{2B97736D-3ADF-4B7A-B95C-C1A0A47D7852}" type="presParOf" srcId="{E36D3789-F548-443A-9AB1-0729C5C3B885}" destId="{4129C72D-92C4-489C-AEA4-006BE39A7F44}"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72DAEEA-0E38-4708-92C3-2992C03C586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00F2A92-5CC0-4989-B08C-CE004699E67C}">
      <dgm:prSet custT="1"/>
      <dgm:spPr/>
      <dgm:t>
        <a:bodyPr/>
        <a:lstStyle/>
        <a:p>
          <a:pPr>
            <a:lnSpc>
              <a:spcPct val="100000"/>
            </a:lnSpc>
          </a:pPr>
          <a:r>
            <a:rPr lang="en-GB" sz="1600" dirty="0"/>
            <a:t> high quality food service its our strategy</a:t>
          </a:r>
          <a:endParaRPr lang="en-US" sz="1600" dirty="0"/>
        </a:p>
      </dgm:t>
    </dgm:pt>
    <dgm:pt modelId="{72B4B209-48A6-47CA-AF14-1428E71DC1A6}" type="parTrans" cxnId="{DB25F1C1-8116-4EEE-9BD7-229C1FC79D2E}">
      <dgm:prSet/>
      <dgm:spPr/>
      <dgm:t>
        <a:bodyPr/>
        <a:lstStyle/>
        <a:p>
          <a:endParaRPr lang="en-US"/>
        </a:p>
      </dgm:t>
    </dgm:pt>
    <dgm:pt modelId="{9F270A44-A1B9-453A-920B-47B762E7AF7D}" type="sibTrans" cxnId="{DB25F1C1-8116-4EEE-9BD7-229C1FC79D2E}">
      <dgm:prSet/>
      <dgm:spPr/>
      <dgm:t>
        <a:bodyPr/>
        <a:lstStyle/>
        <a:p>
          <a:pPr>
            <a:lnSpc>
              <a:spcPct val="100000"/>
            </a:lnSpc>
          </a:pPr>
          <a:endParaRPr lang="en-US"/>
        </a:p>
      </dgm:t>
    </dgm:pt>
    <dgm:pt modelId="{EA85BD77-2B0D-4944-8A7B-861A66BF9070}">
      <dgm:prSet/>
      <dgm:spPr/>
      <dgm:t>
        <a:bodyPr/>
        <a:lstStyle/>
        <a:p>
          <a:pPr>
            <a:lnSpc>
              <a:spcPct val="100000"/>
            </a:lnSpc>
          </a:pPr>
          <a:r>
            <a:rPr lang="en-GB"/>
            <a:t>Speed</a:t>
          </a:r>
          <a:endParaRPr lang="en-US"/>
        </a:p>
      </dgm:t>
    </dgm:pt>
    <dgm:pt modelId="{BBBBBF24-77CA-41B7-A985-5F3218FECF91}" type="parTrans" cxnId="{C71AA130-99D6-449E-83A1-440B86F4CE76}">
      <dgm:prSet/>
      <dgm:spPr/>
      <dgm:t>
        <a:bodyPr/>
        <a:lstStyle/>
        <a:p>
          <a:endParaRPr lang="en-US"/>
        </a:p>
      </dgm:t>
    </dgm:pt>
    <dgm:pt modelId="{8A1977A9-09AF-4A6C-B3F9-1FFEA109FD79}" type="sibTrans" cxnId="{C71AA130-99D6-449E-83A1-440B86F4CE76}">
      <dgm:prSet/>
      <dgm:spPr/>
      <dgm:t>
        <a:bodyPr/>
        <a:lstStyle/>
        <a:p>
          <a:pPr>
            <a:lnSpc>
              <a:spcPct val="100000"/>
            </a:lnSpc>
          </a:pPr>
          <a:endParaRPr lang="en-US"/>
        </a:p>
      </dgm:t>
    </dgm:pt>
    <dgm:pt modelId="{C759EB28-F17E-408F-A73E-228E374ED1D1}">
      <dgm:prSet/>
      <dgm:spPr/>
      <dgm:t>
        <a:bodyPr/>
        <a:lstStyle/>
        <a:p>
          <a:pPr>
            <a:lnSpc>
              <a:spcPct val="100000"/>
            </a:lnSpc>
          </a:pPr>
          <a:r>
            <a:rPr lang="en-GB"/>
            <a:t>Good quantity</a:t>
          </a:r>
          <a:endParaRPr lang="en-US"/>
        </a:p>
      </dgm:t>
    </dgm:pt>
    <dgm:pt modelId="{8D1A9F39-54CA-495B-954D-31BD81409326}" type="parTrans" cxnId="{1E35ED08-CC09-4E83-85AA-325D49E552D6}">
      <dgm:prSet/>
      <dgm:spPr/>
      <dgm:t>
        <a:bodyPr/>
        <a:lstStyle/>
        <a:p>
          <a:endParaRPr lang="en-US"/>
        </a:p>
      </dgm:t>
    </dgm:pt>
    <dgm:pt modelId="{567BD18B-A9A6-4413-9B78-80DF6918C237}" type="sibTrans" cxnId="{1E35ED08-CC09-4E83-85AA-325D49E552D6}">
      <dgm:prSet/>
      <dgm:spPr/>
      <dgm:t>
        <a:bodyPr/>
        <a:lstStyle/>
        <a:p>
          <a:pPr>
            <a:lnSpc>
              <a:spcPct val="100000"/>
            </a:lnSpc>
          </a:pPr>
          <a:endParaRPr lang="en-US"/>
        </a:p>
      </dgm:t>
    </dgm:pt>
    <dgm:pt modelId="{159C445A-C49D-42B0-8BC4-59192C0884BA}">
      <dgm:prSet/>
      <dgm:spPr/>
      <dgm:t>
        <a:bodyPr/>
        <a:lstStyle/>
        <a:p>
          <a:pPr>
            <a:lnSpc>
              <a:spcPct val="100000"/>
            </a:lnSpc>
          </a:pPr>
          <a:r>
            <a:rPr lang="en-GB"/>
            <a:t>We can accomplish this by:</a:t>
          </a:r>
          <a:endParaRPr lang="en-US"/>
        </a:p>
      </dgm:t>
    </dgm:pt>
    <dgm:pt modelId="{153518DA-835A-4B56-97DF-D030D2A1342E}" type="parTrans" cxnId="{7E5668EE-55D6-4D70-AE5D-29409B61B994}">
      <dgm:prSet/>
      <dgm:spPr/>
      <dgm:t>
        <a:bodyPr/>
        <a:lstStyle/>
        <a:p>
          <a:endParaRPr lang="en-US"/>
        </a:p>
      </dgm:t>
    </dgm:pt>
    <dgm:pt modelId="{43FB1312-FB1A-4DB0-9C75-94E8C3CC9C83}" type="sibTrans" cxnId="{7E5668EE-55D6-4D70-AE5D-29409B61B994}">
      <dgm:prSet/>
      <dgm:spPr/>
      <dgm:t>
        <a:bodyPr/>
        <a:lstStyle/>
        <a:p>
          <a:pPr>
            <a:lnSpc>
              <a:spcPct val="100000"/>
            </a:lnSpc>
          </a:pPr>
          <a:endParaRPr lang="en-US"/>
        </a:p>
      </dgm:t>
    </dgm:pt>
    <dgm:pt modelId="{8D09A843-5D9A-46BD-9472-C6316F3590D0}">
      <dgm:prSet/>
      <dgm:spPr/>
      <dgm:t>
        <a:bodyPr/>
        <a:lstStyle/>
        <a:p>
          <a:pPr>
            <a:lnSpc>
              <a:spcPct val="100000"/>
            </a:lnSpc>
          </a:pPr>
          <a:r>
            <a:rPr lang="en-GB" dirty="0"/>
            <a:t> Accrual  who enjoy their jobs</a:t>
          </a:r>
          <a:endParaRPr lang="en-US" dirty="0"/>
        </a:p>
      </dgm:t>
    </dgm:pt>
    <dgm:pt modelId="{6785A9E7-9581-4026-B06A-43CE85B0A626}" type="parTrans" cxnId="{9E34B74D-DC8D-4FC7-B1A5-E4EA696CEDB5}">
      <dgm:prSet/>
      <dgm:spPr/>
      <dgm:t>
        <a:bodyPr/>
        <a:lstStyle/>
        <a:p>
          <a:endParaRPr lang="en-US"/>
        </a:p>
      </dgm:t>
    </dgm:pt>
    <dgm:pt modelId="{37B177BC-626E-4FFB-A9CC-94CF22B99B7C}" type="sibTrans" cxnId="{9E34B74D-DC8D-4FC7-B1A5-E4EA696CEDB5}">
      <dgm:prSet/>
      <dgm:spPr/>
      <dgm:t>
        <a:bodyPr/>
        <a:lstStyle/>
        <a:p>
          <a:pPr>
            <a:lnSpc>
              <a:spcPct val="100000"/>
            </a:lnSpc>
          </a:pPr>
          <a:endParaRPr lang="en-US"/>
        </a:p>
      </dgm:t>
    </dgm:pt>
    <dgm:pt modelId="{BE980BC6-4442-4EC3-9FC8-9BDD906111C1}">
      <dgm:prSet/>
      <dgm:spPr/>
      <dgm:t>
        <a:bodyPr/>
        <a:lstStyle/>
        <a:p>
          <a:pPr>
            <a:lnSpc>
              <a:spcPct val="100000"/>
            </a:lnSpc>
          </a:pPr>
          <a:r>
            <a:rPr lang="en-US" dirty="0"/>
            <a:t>Value of exposer</a:t>
          </a:r>
        </a:p>
      </dgm:t>
    </dgm:pt>
    <dgm:pt modelId="{9DAD4E9E-485E-406C-B699-0C1F58D13CF1}" type="parTrans" cxnId="{A93E67D4-5679-4490-939D-535056A9BC24}">
      <dgm:prSet/>
      <dgm:spPr/>
      <dgm:t>
        <a:bodyPr/>
        <a:lstStyle/>
        <a:p>
          <a:endParaRPr lang="en-US"/>
        </a:p>
      </dgm:t>
    </dgm:pt>
    <dgm:pt modelId="{9881DFC0-620B-4043-AD1D-55B43F11817E}" type="sibTrans" cxnId="{A93E67D4-5679-4490-939D-535056A9BC24}">
      <dgm:prSet/>
      <dgm:spPr/>
      <dgm:t>
        <a:bodyPr/>
        <a:lstStyle/>
        <a:p>
          <a:pPr>
            <a:lnSpc>
              <a:spcPct val="100000"/>
            </a:lnSpc>
          </a:pPr>
          <a:endParaRPr lang="en-US"/>
        </a:p>
      </dgm:t>
    </dgm:pt>
    <dgm:pt modelId="{3A2A3FA6-EAC6-46E8-A8D8-6C72EEF696B7}">
      <dgm:prSet/>
      <dgm:spPr/>
      <dgm:t>
        <a:bodyPr/>
        <a:lstStyle/>
        <a:p>
          <a:pPr>
            <a:lnSpc>
              <a:spcPct val="100000"/>
            </a:lnSpc>
          </a:pPr>
          <a:r>
            <a:rPr lang="en-GB" dirty="0"/>
            <a:t>Communicate with </a:t>
          </a:r>
          <a:r>
            <a:rPr lang="en-GB"/>
            <a:t>customers individually  </a:t>
          </a:r>
          <a:endParaRPr lang="en-US" dirty="0"/>
        </a:p>
      </dgm:t>
    </dgm:pt>
    <dgm:pt modelId="{DD5C2A8A-9ABC-4A74-871F-FB7F1C8D3653}" type="parTrans" cxnId="{A53665DD-B475-40E7-9225-15C44C7EDE2A}">
      <dgm:prSet/>
      <dgm:spPr/>
      <dgm:t>
        <a:bodyPr/>
        <a:lstStyle/>
        <a:p>
          <a:endParaRPr lang="en-US"/>
        </a:p>
      </dgm:t>
    </dgm:pt>
    <dgm:pt modelId="{36AD72B7-108B-492D-A088-5B97C4E5CD90}" type="sibTrans" cxnId="{A53665DD-B475-40E7-9225-15C44C7EDE2A}">
      <dgm:prSet/>
      <dgm:spPr/>
      <dgm:t>
        <a:bodyPr/>
        <a:lstStyle/>
        <a:p>
          <a:pPr>
            <a:lnSpc>
              <a:spcPct val="100000"/>
            </a:lnSpc>
          </a:pPr>
          <a:endParaRPr lang="en-US"/>
        </a:p>
      </dgm:t>
    </dgm:pt>
    <dgm:pt modelId="{BF9B6227-F724-49A8-809D-4A1B5A83FC40}">
      <dgm:prSet/>
      <dgm:spPr/>
      <dgm:t>
        <a:bodyPr/>
        <a:lstStyle/>
        <a:p>
          <a:pPr>
            <a:lnSpc>
              <a:spcPct val="100000"/>
            </a:lnSpc>
          </a:pPr>
          <a:r>
            <a:rPr lang="en-GB"/>
            <a:t>Feedback goes directly to the owners </a:t>
          </a:r>
          <a:endParaRPr lang="en-US"/>
        </a:p>
      </dgm:t>
    </dgm:pt>
    <dgm:pt modelId="{F037FD04-CD7D-4BE7-A47E-78478F8B7F98}" type="parTrans" cxnId="{F5C4C583-74F1-447D-8DB1-40C35FC43AC0}">
      <dgm:prSet/>
      <dgm:spPr/>
      <dgm:t>
        <a:bodyPr/>
        <a:lstStyle/>
        <a:p>
          <a:endParaRPr lang="en-US"/>
        </a:p>
      </dgm:t>
    </dgm:pt>
    <dgm:pt modelId="{9A3A48BC-8F32-458F-9464-DECB1E753EFA}" type="sibTrans" cxnId="{F5C4C583-74F1-447D-8DB1-40C35FC43AC0}">
      <dgm:prSet/>
      <dgm:spPr/>
      <dgm:t>
        <a:bodyPr/>
        <a:lstStyle/>
        <a:p>
          <a:endParaRPr lang="en-US"/>
        </a:p>
      </dgm:t>
    </dgm:pt>
    <dgm:pt modelId="{290AA768-6583-444C-823E-A8B2AE92DBD6}" type="pres">
      <dgm:prSet presAssocID="{D72DAEEA-0E38-4708-92C3-2992C03C586B}" presName="root" presStyleCnt="0">
        <dgm:presLayoutVars>
          <dgm:dir/>
          <dgm:resizeHandles val="exact"/>
        </dgm:presLayoutVars>
      </dgm:prSet>
      <dgm:spPr/>
    </dgm:pt>
    <dgm:pt modelId="{DC870EB0-C802-46D1-8196-2C97BC7997AE}" type="pres">
      <dgm:prSet presAssocID="{B00F2A92-5CC0-4989-B08C-CE004699E67C}" presName="compNode" presStyleCnt="0"/>
      <dgm:spPr/>
    </dgm:pt>
    <dgm:pt modelId="{91BEDCEB-2A82-4CFC-BBE4-CA89FA8261B6}" type="pres">
      <dgm:prSet presAssocID="{B00F2A92-5CC0-4989-B08C-CE004699E67C}"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1DD9AE3C-5A9B-41E6-9DDD-674592778311}" type="pres">
      <dgm:prSet presAssocID="{B00F2A92-5CC0-4989-B08C-CE004699E67C}" presName="spaceRect" presStyleCnt="0"/>
      <dgm:spPr/>
    </dgm:pt>
    <dgm:pt modelId="{4810BCF8-FBC7-4733-A443-3443F3DD788C}" type="pres">
      <dgm:prSet presAssocID="{B00F2A92-5CC0-4989-B08C-CE004699E67C}" presName="textRect" presStyleLbl="revTx" presStyleIdx="0" presStyleCnt="8" custScaleY="135884">
        <dgm:presLayoutVars>
          <dgm:chMax val="1"/>
          <dgm:chPref val="1"/>
        </dgm:presLayoutVars>
      </dgm:prSet>
      <dgm:spPr/>
    </dgm:pt>
    <dgm:pt modelId="{E699AADE-890A-44DD-ABFE-BD31FE7BFD94}" type="pres">
      <dgm:prSet presAssocID="{9F270A44-A1B9-453A-920B-47B762E7AF7D}" presName="sibTrans" presStyleCnt="0"/>
      <dgm:spPr/>
    </dgm:pt>
    <dgm:pt modelId="{6F1E644D-48E3-4620-A338-67FCE6270D59}" type="pres">
      <dgm:prSet presAssocID="{EA85BD77-2B0D-4944-8A7B-861A66BF9070}" presName="compNode" presStyleCnt="0"/>
      <dgm:spPr/>
    </dgm:pt>
    <dgm:pt modelId="{B8D29C85-1BE5-468D-829C-C9C5B7353786}" type="pres">
      <dgm:prSet presAssocID="{EA85BD77-2B0D-4944-8A7B-861A66BF9070}"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eed Bump"/>
        </a:ext>
      </dgm:extLst>
    </dgm:pt>
    <dgm:pt modelId="{19F988F1-A837-4F64-84AE-9A333E8931F5}" type="pres">
      <dgm:prSet presAssocID="{EA85BD77-2B0D-4944-8A7B-861A66BF9070}" presName="spaceRect" presStyleCnt="0"/>
      <dgm:spPr/>
    </dgm:pt>
    <dgm:pt modelId="{FE4E82DD-9829-4DA2-8232-0675567C6BA4}" type="pres">
      <dgm:prSet presAssocID="{EA85BD77-2B0D-4944-8A7B-861A66BF9070}" presName="textRect" presStyleLbl="revTx" presStyleIdx="1" presStyleCnt="8">
        <dgm:presLayoutVars>
          <dgm:chMax val="1"/>
          <dgm:chPref val="1"/>
        </dgm:presLayoutVars>
      </dgm:prSet>
      <dgm:spPr/>
    </dgm:pt>
    <dgm:pt modelId="{4562CC3D-4F08-4A82-82BF-D637EE202605}" type="pres">
      <dgm:prSet presAssocID="{8A1977A9-09AF-4A6C-B3F9-1FFEA109FD79}" presName="sibTrans" presStyleCnt="0"/>
      <dgm:spPr/>
    </dgm:pt>
    <dgm:pt modelId="{2F0D3D8F-2AA5-46E8-AACB-BA6BEA60A947}" type="pres">
      <dgm:prSet presAssocID="{C759EB28-F17E-408F-A73E-228E374ED1D1}" presName="compNode" presStyleCnt="0"/>
      <dgm:spPr/>
    </dgm:pt>
    <dgm:pt modelId="{7925F5E5-AA0C-4DC0-898F-98CE68EBE765}" type="pres">
      <dgm:prSet presAssocID="{C759EB28-F17E-408F-A73E-228E374ED1D1}"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rseshoe"/>
        </a:ext>
      </dgm:extLst>
    </dgm:pt>
    <dgm:pt modelId="{00EE2B05-0D56-4329-9609-F4E30D67C308}" type="pres">
      <dgm:prSet presAssocID="{C759EB28-F17E-408F-A73E-228E374ED1D1}" presName="spaceRect" presStyleCnt="0"/>
      <dgm:spPr/>
    </dgm:pt>
    <dgm:pt modelId="{43FC995D-0259-4156-B8ED-B25CC8BE9788}" type="pres">
      <dgm:prSet presAssocID="{C759EB28-F17E-408F-A73E-228E374ED1D1}" presName="textRect" presStyleLbl="revTx" presStyleIdx="2" presStyleCnt="8">
        <dgm:presLayoutVars>
          <dgm:chMax val="1"/>
          <dgm:chPref val="1"/>
        </dgm:presLayoutVars>
      </dgm:prSet>
      <dgm:spPr/>
    </dgm:pt>
    <dgm:pt modelId="{E52C040B-0E6C-49AC-A9F2-F94C85989E1A}" type="pres">
      <dgm:prSet presAssocID="{567BD18B-A9A6-4413-9B78-80DF6918C237}" presName="sibTrans" presStyleCnt="0"/>
      <dgm:spPr/>
    </dgm:pt>
    <dgm:pt modelId="{88950AF1-8D00-456F-ADAE-C42183F62A2C}" type="pres">
      <dgm:prSet presAssocID="{159C445A-C49D-42B0-8BC4-59192C0884BA}" presName="compNode" presStyleCnt="0"/>
      <dgm:spPr/>
    </dgm:pt>
    <dgm:pt modelId="{963878A3-A849-4BF2-B658-B2D6A03F50CF}" type="pres">
      <dgm:prSet presAssocID="{159C445A-C49D-42B0-8BC4-59192C0884BA}"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ight Pointing Backhand Index"/>
        </a:ext>
      </dgm:extLst>
    </dgm:pt>
    <dgm:pt modelId="{98FA98F1-F1D2-42F6-94D7-178B533912DB}" type="pres">
      <dgm:prSet presAssocID="{159C445A-C49D-42B0-8BC4-59192C0884BA}" presName="spaceRect" presStyleCnt="0"/>
      <dgm:spPr/>
    </dgm:pt>
    <dgm:pt modelId="{FA2964F6-7F43-48F3-9F02-A2B4F6BECA86}" type="pres">
      <dgm:prSet presAssocID="{159C445A-C49D-42B0-8BC4-59192C0884BA}" presName="textRect" presStyleLbl="revTx" presStyleIdx="3" presStyleCnt="8">
        <dgm:presLayoutVars>
          <dgm:chMax val="1"/>
          <dgm:chPref val="1"/>
        </dgm:presLayoutVars>
      </dgm:prSet>
      <dgm:spPr/>
    </dgm:pt>
    <dgm:pt modelId="{4DBC8E68-B454-4CE2-A6D6-0F94C98CF272}" type="pres">
      <dgm:prSet presAssocID="{43FB1312-FB1A-4DB0-9C75-94E8C3CC9C83}" presName="sibTrans" presStyleCnt="0"/>
      <dgm:spPr/>
    </dgm:pt>
    <dgm:pt modelId="{6C3E82B9-AE51-410C-8FF1-63B4D755B9F6}" type="pres">
      <dgm:prSet presAssocID="{8D09A843-5D9A-46BD-9472-C6316F3590D0}" presName="compNode" presStyleCnt="0"/>
      <dgm:spPr/>
    </dgm:pt>
    <dgm:pt modelId="{8272BEA9-7A12-46B6-83E4-70171A123DE9}" type="pres">
      <dgm:prSet presAssocID="{8D09A843-5D9A-46BD-9472-C6316F3590D0}" presName="iconRect" presStyleLbl="node1" presStyleIdx="4" presStyleCnt="8" custLinFactNeighborY="5330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5FBA90C0-8729-468C-9945-2754CDE7217E}" type="pres">
      <dgm:prSet presAssocID="{8D09A843-5D9A-46BD-9472-C6316F3590D0}" presName="spaceRect" presStyleCnt="0"/>
      <dgm:spPr/>
    </dgm:pt>
    <dgm:pt modelId="{54173E4B-9D2F-41C8-B56D-D0071230762E}" type="pres">
      <dgm:prSet presAssocID="{8D09A843-5D9A-46BD-9472-C6316F3590D0}" presName="textRect" presStyleLbl="revTx" presStyleIdx="4" presStyleCnt="8">
        <dgm:presLayoutVars>
          <dgm:chMax val="1"/>
          <dgm:chPref val="1"/>
        </dgm:presLayoutVars>
      </dgm:prSet>
      <dgm:spPr/>
    </dgm:pt>
    <dgm:pt modelId="{2F0FF8F8-2C8E-44EE-BF88-4D197EE8047E}" type="pres">
      <dgm:prSet presAssocID="{37B177BC-626E-4FFB-A9CC-94CF22B99B7C}" presName="sibTrans" presStyleCnt="0"/>
      <dgm:spPr/>
    </dgm:pt>
    <dgm:pt modelId="{3E48FBE5-0C89-4BE6-8132-DC05C4C607B8}" type="pres">
      <dgm:prSet presAssocID="{BE980BC6-4442-4EC3-9FC8-9BDD906111C1}" presName="compNode" presStyleCnt="0"/>
      <dgm:spPr/>
    </dgm:pt>
    <dgm:pt modelId="{098F8238-E50B-4521-A588-B6D5A4B145CE}" type="pres">
      <dgm:prSet presAssocID="{BE980BC6-4442-4EC3-9FC8-9BDD906111C1}"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oup of People"/>
        </a:ext>
      </dgm:extLst>
    </dgm:pt>
    <dgm:pt modelId="{942DEC28-CD98-47B9-87A0-B94A880EE949}" type="pres">
      <dgm:prSet presAssocID="{BE980BC6-4442-4EC3-9FC8-9BDD906111C1}" presName="spaceRect" presStyleCnt="0"/>
      <dgm:spPr/>
    </dgm:pt>
    <dgm:pt modelId="{52A15703-C173-4460-BC03-45DB2688B206}" type="pres">
      <dgm:prSet presAssocID="{BE980BC6-4442-4EC3-9FC8-9BDD906111C1}" presName="textRect" presStyleLbl="revTx" presStyleIdx="5" presStyleCnt="8" custLinFactNeighborX="857">
        <dgm:presLayoutVars>
          <dgm:chMax val="1"/>
          <dgm:chPref val="1"/>
        </dgm:presLayoutVars>
      </dgm:prSet>
      <dgm:spPr/>
    </dgm:pt>
    <dgm:pt modelId="{C00742E7-B5DE-43F6-896A-87CB5FC9582F}" type="pres">
      <dgm:prSet presAssocID="{9881DFC0-620B-4043-AD1D-55B43F11817E}" presName="sibTrans" presStyleCnt="0"/>
      <dgm:spPr/>
    </dgm:pt>
    <dgm:pt modelId="{84196E19-1CC1-45AE-9EF5-7371E42996DA}" type="pres">
      <dgm:prSet presAssocID="{3A2A3FA6-EAC6-46E8-A8D8-6C72EEF696B7}" presName="compNode" presStyleCnt="0"/>
      <dgm:spPr/>
    </dgm:pt>
    <dgm:pt modelId="{6F242285-F170-4521-BFAC-775D240E8020}" type="pres">
      <dgm:prSet presAssocID="{3A2A3FA6-EAC6-46E8-A8D8-6C72EEF696B7}"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hare With Person"/>
        </a:ext>
      </dgm:extLst>
    </dgm:pt>
    <dgm:pt modelId="{C0A832A2-7124-4838-A2FD-E934C67D876B}" type="pres">
      <dgm:prSet presAssocID="{3A2A3FA6-EAC6-46E8-A8D8-6C72EEF696B7}" presName="spaceRect" presStyleCnt="0"/>
      <dgm:spPr/>
    </dgm:pt>
    <dgm:pt modelId="{9C9F8BA0-5AA6-4997-B956-F1EB25618A3B}" type="pres">
      <dgm:prSet presAssocID="{3A2A3FA6-EAC6-46E8-A8D8-6C72EEF696B7}" presName="textRect" presStyleLbl="revTx" presStyleIdx="6" presStyleCnt="8">
        <dgm:presLayoutVars>
          <dgm:chMax val="1"/>
          <dgm:chPref val="1"/>
        </dgm:presLayoutVars>
      </dgm:prSet>
      <dgm:spPr/>
    </dgm:pt>
    <dgm:pt modelId="{B195D47F-8811-4A37-BBF1-1D60198FB133}" type="pres">
      <dgm:prSet presAssocID="{36AD72B7-108B-492D-A088-5B97C4E5CD90}" presName="sibTrans" presStyleCnt="0"/>
      <dgm:spPr/>
    </dgm:pt>
    <dgm:pt modelId="{278BC178-4EAC-42A0-9C60-A56F9317B0F6}" type="pres">
      <dgm:prSet presAssocID="{BF9B6227-F724-49A8-809D-4A1B5A83FC40}" presName="compNode" presStyleCnt="0"/>
      <dgm:spPr/>
    </dgm:pt>
    <dgm:pt modelId="{28DC2220-5042-41C7-817E-F18B8D77DCAC}" type="pres">
      <dgm:prSet presAssocID="{BF9B6227-F724-49A8-809D-4A1B5A83FC40}"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onnected"/>
        </a:ext>
      </dgm:extLst>
    </dgm:pt>
    <dgm:pt modelId="{9FA3BB25-AD4E-48F2-AE52-794BBEFC8F28}" type="pres">
      <dgm:prSet presAssocID="{BF9B6227-F724-49A8-809D-4A1B5A83FC40}" presName="spaceRect" presStyleCnt="0"/>
      <dgm:spPr/>
    </dgm:pt>
    <dgm:pt modelId="{4CACECF3-EFE0-4C5E-8436-C661670427CA}" type="pres">
      <dgm:prSet presAssocID="{BF9B6227-F724-49A8-809D-4A1B5A83FC40}" presName="textRect" presStyleLbl="revTx" presStyleIdx="7" presStyleCnt="8">
        <dgm:presLayoutVars>
          <dgm:chMax val="1"/>
          <dgm:chPref val="1"/>
        </dgm:presLayoutVars>
      </dgm:prSet>
      <dgm:spPr/>
    </dgm:pt>
  </dgm:ptLst>
  <dgm:cxnLst>
    <dgm:cxn modelId="{1E35ED08-CC09-4E83-85AA-325D49E552D6}" srcId="{D72DAEEA-0E38-4708-92C3-2992C03C586B}" destId="{C759EB28-F17E-408F-A73E-228E374ED1D1}" srcOrd="2" destOrd="0" parTransId="{8D1A9F39-54CA-495B-954D-31BD81409326}" sibTransId="{567BD18B-A9A6-4413-9B78-80DF6918C237}"/>
    <dgm:cxn modelId="{90B80310-3446-4019-A8AD-7636EE4824BC}" type="presOf" srcId="{3A2A3FA6-EAC6-46E8-A8D8-6C72EEF696B7}" destId="{9C9F8BA0-5AA6-4997-B956-F1EB25618A3B}" srcOrd="0" destOrd="0" presId="urn:microsoft.com/office/officeart/2018/2/layout/IconLabelList"/>
    <dgm:cxn modelId="{75BBAA1E-C23E-4CBA-B827-96565A96B531}" type="presOf" srcId="{BF9B6227-F724-49A8-809D-4A1B5A83FC40}" destId="{4CACECF3-EFE0-4C5E-8436-C661670427CA}" srcOrd="0" destOrd="0" presId="urn:microsoft.com/office/officeart/2018/2/layout/IconLabelList"/>
    <dgm:cxn modelId="{29322E1F-FC18-400D-9B64-BC90451AF0AD}" type="presOf" srcId="{BE980BC6-4442-4EC3-9FC8-9BDD906111C1}" destId="{52A15703-C173-4460-BC03-45DB2688B206}" srcOrd="0" destOrd="0" presId="urn:microsoft.com/office/officeart/2018/2/layout/IconLabelList"/>
    <dgm:cxn modelId="{C71AA130-99D6-449E-83A1-440B86F4CE76}" srcId="{D72DAEEA-0E38-4708-92C3-2992C03C586B}" destId="{EA85BD77-2B0D-4944-8A7B-861A66BF9070}" srcOrd="1" destOrd="0" parTransId="{BBBBBF24-77CA-41B7-A985-5F3218FECF91}" sibTransId="{8A1977A9-09AF-4A6C-B3F9-1FFEA109FD79}"/>
    <dgm:cxn modelId="{9E34B74D-DC8D-4FC7-B1A5-E4EA696CEDB5}" srcId="{D72DAEEA-0E38-4708-92C3-2992C03C586B}" destId="{8D09A843-5D9A-46BD-9472-C6316F3590D0}" srcOrd="4" destOrd="0" parTransId="{6785A9E7-9581-4026-B06A-43CE85B0A626}" sibTransId="{37B177BC-626E-4FFB-A9CC-94CF22B99B7C}"/>
    <dgm:cxn modelId="{F5C4C583-74F1-447D-8DB1-40C35FC43AC0}" srcId="{D72DAEEA-0E38-4708-92C3-2992C03C586B}" destId="{BF9B6227-F724-49A8-809D-4A1B5A83FC40}" srcOrd="7" destOrd="0" parTransId="{F037FD04-CD7D-4BE7-A47E-78478F8B7F98}" sibTransId="{9A3A48BC-8F32-458F-9464-DECB1E753EFA}"/>
    <dgm:cxn modelId="{C96B898A-8BA0-4153-A430-55CAAE5C6694}" type="presOf" srcId="{D72DAEEA-0E38-4708-92C3-2992C03C586B}" destId="{290AA768-6583-444C-823E-A8B2AE92DBD6}" srcOrd="0" destOrd="0" presId="urn:microsoft.com/office/officeart/2018/2/layout/IconLabelList"/>
    <dgm:cxn modelId="{DB25F1C1-8116-4EEE-9BD7-229C1FC79D2E}" srcId="{D72DAEEA-0E38-4708-92C3-2992C03C586B}" destId="{B00F2A92-5CC0-4989-B08C-CE004699E67C}" srcOrd="0" destOrd="0" parTransId="{72B4B209-48A6-47CA-AF14-1428E71DC1A6}" sibTransId="{9F270A44-A1B9-453A-920B-47B762E7AF7D}"/>
    <dgm:cxn modelId="{4C97E5C9-6B31-4CD5-8FB9-9F87BC35BE21}" type="presOf" srcId="{159C445A-C49D-42B0-8BC4-59192C0884BA}" destId="{FA2964F6-7F43-48F3-9F02-A2B4F6BECA86}" srcOrd="0" destOrd="0" presId="urn:microsoft.com/office/officeart/2018/2/layout/IconLabelList"/>
    <dgm:cxn modelId="{A93E67D4-5679-4490-939D-535056A9BC24}" srcId="{D72DAEEA-0E38-4708-92C3-2992C03C586B}" destId="{BE980BC6-4442-4EC3-9FC8-9BDD906111C1}" srcOrd="5" destOrd="0" parTransId="{9DAD4E9E-485E-406C-B699-0C1F58D13CF1}" sibTransId="{9881DFC0-620B-4043-AD1D-55B43F11817E}"/>
    <dgm:cxn modelId="{8F17E6D5-FF71-4A01-92DC-89145A30C7BC}" type="presOf" srcId="{C759EB28-F17E-408F-A73E-228E374ED1D1}" destId="{43FC995D-0259-4156-B8ED-B25CC8BE9788}" srcOrd="0" destOrd="0" presId="urn:microsoft.com/office/officeart/2018/2/layout/IconLabelList"/>
    <dgm:cxn modelId="{B12680DA-6D39-4374-A9C3-4AA2AB86B469}" type="presOf" srcId="{EA85BD77-2B0D-4944-8A7B-861A66BF9070}" destId="{FE4E82DD-9829-4DA2-8232-0675567C6BA4}" srcOrd="0" destOrd="0" presId="urn:microsoft.com/office/officeart/2018/2/layout/IconLabelList"/>
    <dgm:cxn modelId="{A53665DD-B475-40E7-9225-15C44C7EDE2A}" srcId="{D72DAEEA-0E38-4708-92C3-2992C03C586B}" destId="{3A2A3FA6-EAC6-46E8-A8D8-6C72EEF696B7}" srcOrd="6" destOrd="0" parTransId="{DD5C2A8A-9ABC-4A74-871F-FB7F1C8D3653}" sibTransId="{36AD72B7-108B-492D-A088-5B97C4E5CD90}"/>
    <dgm:cxn modelId="{7E5668EE-55D6-4D70-AE5D-29409B61B994}" srcId="{D72DAEEA-0E38-4708-92C3-2992C03C586B}" destId="{159C445A-C49D-42B0-8BC4-59192C0884BA}" srcOrd="3" destOrd="0" parTransId="{153518DA-835A-4B56-97DF-D030D2A1342E}" sibTransId="{43FB1312-FB1A-4DB0-9C75-94E8C3CC9C83}"/>
    <dgm:cxn modelId="{CE7558EE-BC27-489D-B47A-5E960681512A}" type="presOf" srcId="{8D09A843-5D9A-46BD-9472-C6316F3590D0}" destId="{54173E4B-9D2F-41C8-B56D-D0071230762E}" srcOrd="0" destOrd="0" presId="urn:microsoft.com/office/officeart/2018/2/layout/IconLabelList"/>
    <dgm:cxn modelId="{F76B09FD-8876-4B7D-A792-9AFA91862F42}" type="presOf" srcId="{B00F2A92-5CC0-4989-B08C-CE004699E67C}" destId="{4810BCF8-FBC7-4733-A443-3443F3DD788C}" srcOrd="0" destOrd="0" presId="urn:microsoft.com/office/officeart/2018/2/layout/IconLabelList"/>
    <dgm:cxn modelId="{DE30812E-16D2-4EEF-A05D-4570B536C59E}" type="presParOf" srcId="{290AA768-6583-444C-823E-A8B2AE92DBD6}" destId="{DC870EB0-C802-46D1-8196-2C97BC7997AE}" srcOrd="0" destOrd="0" presId="urn:microsoft.com/office/officeart/2018/2/layout/IconLabelList"/>
    <dgm:cxn modelId="{0D87EA6D-517F-47E4-88D2-EB7EE317457F}" type="presParOf" srcId="{DC870EB0-C802-46D1-8196-2C97BC7997AE}" destId="{91BEDCEB-2A82-4CFC-BBE4-CA89FA8261B6}" srcOrd="0" destOrd="0" presId="urn:microsoft.com/office/officeart/2018/2/layout/IconLabelList"/>
    <dgm:cxn modelId="{B4F3F6D6-A3CA-4316-88FF-EE1008E78CDB}" type="presParOf" srcId="{DC870EB0-C802-46D1-8196-2C97BC7997AE}" destId="{1DD9AE3C-5A9B-41E6-9DDD-674592778311}" srcOrd="1" destOrd="0" presId="urn:microsoft.com/office/officeart/2018/2/layout/IconLabelList"/>
    <dgm:cxn modelId="{08C48FB5-F978-4639-8826-184A617A7EA8}" type="presParOf" srcId="{DC870EB0-C802-46D1-8196-2C97BC7997AE}" destId="{4810BCF8-FBC7-4733-A443-3443F3DD788C}" srcOrd="2" destOrd="0" presId="urn:microsoft.com/office/officeart/2018/2/layout/IconLabelList"/>
    <dgm:cxn modelId="{C1B22C4C-62B1-4897-AE98-0506B111DA74}" type="presParOf" srcId="{290AA768-6583-444C-823E-A8B2AE92DBD6}" destId="{E699AADE-890A-44DD-ABFE-BD31FE7BFD94}" srcOrd="1" destOrd="0" presId="urn:microsoft.com/office/officeart/2018/2/layout/IconLabelList"/>
    <dgm:cxn modelId="{25A013D7-5502-4FD2-89F8-6DA31854A44F}" type="presParOf" srcId="{290AA768-6583-444C-823E-A8B2AE92DBD6}" destId="{6F1E644D-48E3-4620-A338-67FCE6270D59}" srcOrd="2" destOrd="0" presId="urn:microsoft.com/office/officeart/2018/2/layout/IconLabelList"/>
    <dgm:cxn modelId="{89C7C24B-9C2A-4BCB-B528-41790A2B5C2D}" type="presParOf" srcId="{6F1E644D-48E3-4620-A338-67FCE6270D59}" destId="{B8D29C85-1BE5-468D-829C-C9C5B7353786}" srcOrd="0" destOrd="0" presId="urn:microsoft.com/office/officeart/2018/2/layout/IconLabelList"/>
    <dgm:cxn modelId="{FC1002A4-BB17-4028-8543-E6B03D71A31E}" type="presParOf" srcId="{6F1E644D-48E3-4620-A338-67FCE6270D59}" destId="{19F988F1-A837-4F64-84AE-9A333E8931F5}" srcOrd="1" destOrd="0" presId="urn:microsoft.com/office/officeart/2018/2/layout/IconLabelList"/>
    <dgm:cxn modelId="{229D2D0E-496E-4458-AA37-91EF01C9D522}" type="presParOf" srcId="{6F1E644D-48E3-4620-A338-67FCE6270D59}" destId="{FE4E82DD-9829-4DA2-8232-0675567C6BA4}" srcOrd="2" destOrd="0" presId="urn:microsoft.com/office/officeart/2018/2/layout/IconLabelList"/>
    <dgm:cxn modelId="{A1DA34E5-C97E-4BA4-A85B-1C7DE1308DB8}" type="presParOf" srcId="{290AA768-6583-444C-823E-A8B2AE92DBD6}" destId="{4562CC3D-4F08-4A82-82BF-D637EE202605}" srcOrd="3" destOrd="0" presId="urn:microsoft.com/office/officeart/2018/2/layout/IconLabelList"/>
    <dgm:cxn modelId="{6422239D-AB57-47BE-B2C2-62408C3CDFE9}" type="presParOf" srcId="{290AA768-6583-444C-823E-A8B2AE92DBD6}" destId="{2F0D3D8F-2AA5-46E8-AACB-BA6BEA60A947}" srcOrd="4" destOrd="0" presId="urn:microsoft.com/office/officeart/2018/2/layout/IconLabelList"/>
    <dgm:cxn modelId="{A5C81ECD-45C6-406B-8933-88FDFDFC6B99}" type="presParOf" srcId="{2F0D3D8F-2AA5-46E8-AACB-BA6BEA60A947}" destId="{7925F5E5-AA0C-4DC0-898F-98CE68EBE765}" srcOrd="0" destOrd="0" presId="urn:microsoft.com/office/officeart/2018/2/layout/IconLabelList"/>
    <dgm:cxn modelId="{FA059817-A844-4F7A-AECB-4F16982DC7E2}" type="presParOf" srcId="{2F0D3D8F-2AA5-46E8-AACB-BA6BEA60A947}" destId="{00EE2B05-0D56-4329-9609-F4E30D67C308}" srcOrd="1" destOrd="0" presId="urn:microsoft.com/office/officeart/2018/2/layout/IconLabelList"/>
    <dgm:cxn modelId="{E3ECA5FA-805B-4C82-9E36-2E3EAEE9A6AF}" type="presParOf" srcId="{2F0D3D8F-2AA5-46E8-AACB-BA6BEA60A947}" destId="{43FC995D-0259-4156-B8ED-B25CC8BE9788}" srcOrd="2" destOrd="0" presId="urn:microsoft.com/office/officeart/2018/2/layout/IconLabelList"/>
    <dgm:cxn modelId="{BBE00E42-F248-491A-B479-47A034C28292}" type="presParOf" srcId="{290AA768-6583-444C-823E-A8B2AE92DBD6}" destId="{E52C040B-0E6C-49AC-A9F2-F94C85989E1A}" srcOrd="5" destOrd="0" presId="urn:microsoft.com/office/officeart/2018/2/layout/IconLabelList"/>
    <dgm:cxn modelId="{66E8A808-D699-4EBA-A531-3452844B2E73}" type="presParOf" srcId="{290AA768-6583-444C-823E-A8B2AE92DBD6}" destId="{88950AF1-8D00-456F-ADAE-C42183F62A2C}" srcOrd="6" destOrd="0" presId="urn:microsoft.com/office/officeart/2018/2/layout/IconLabelList"/>
    <dgm:cxn modelId="{CA1093BB-6669-40EA-9983-DBAEF7D07CB9}" type="presParOf" srcId="{88950AF1-8D00-456F-ADAE-C42183F62A2C}" destId="{963878A3-A849-4BF2-B658-B2D6A03F50CF}" srcOrd="0" destOrd="0" presId="urn:microsoft.com/office/officeart/2018/2/layout/IconLabelList"/>
    <dgm:cxn modelId="{3459BA6A-689D-4513-923A-1D304E9AD4AA}" type="presParOf" srcId="{88950AF1-8D00-456F-ADAE-C42183F62A2C}" destId="{98FA98F1-F1D2-42F6-94D7-178B533912DB}" srcOrd="1" destOrd="0" presId="urn:microsoft.com/office/officeart/2018/2/layout/IconLabelList"/>
    <dgm:cxn modelId="{528C47B8-5D53-4C62-8333-F55E53DCA9C5}" type="presParOf" srcId="{88950AF1-8D00-456F-ADAE-C42183F62A2C}" destId="{FA2964F6-7F43-48F3-9F02-A2B4F6BECA86}" srcOrd="2" destOrd="0" presId="urn:microsoft.com/office/officeart/2018/2/layout/IconLabelList"/>
    <dgm:cxn modelId="{C61A9AE0-C54D-416E-947C-0BDE7E1011DA}" type="presParOf" srcId="{290AA768-6583-444C-823E-A8B2AE92DBD6}" destId="{4DBC8E68-B454-4CE2-A6D6-0F94C98CF272}" srcOrd="7" destOrd="0" presId="urn:microsoft.com/office/officeart/2018/2/layout/IconLabelList"/>
    <dgm:cxn modelId="{1F028CED-62E0-48AB-ABC9-AEF31ABFA05C}" type="presParOf" srcId="{290AA768-6583-444C-823E-A8B2AE92DBD6}" destId="{6C3E82B9-AE51-410C-8FF1-63B4D755B9F6}" srcOrd="8" destOrd="0" presId="urn:microsoft.com/office/officeart/2018/2/layout/IconLabelList"/>
    <dgm:cxn modelId="{9CFF8689-18A8-43A6-A6EB-2D77764720CB}" type="presParOf" srcId="{6C3E82B9-AE51-410C-8FF1-63B4D755B9F6}" destId="{8272BEA9-7A12-46B6-83E4-70171A123DE9}" srcOrd="0" destOrd="0" presId="urn:microsoft.com/office/officeart/2018/2/layout/IconLabelList"/>
    <dgm:cxn modelId="{A733F4D4-A22F-4C43-B059-64149C39C994}" type="presParOf" srcId="{6C3E82B9-AE51-410C-8FF1-63B4D755B9F6}" destId="{5FBA90C0-8729-468C-9945-2754CDE7217E}" srcOrd="1" destOrd="0" presId="urn:microsoft.com/office/officeart/2018/2/layout/IconLabelList"/>
    <dgm:cxn modelId="{5204818D-45C1-47D9-A5BE-6F67A2A48743}" type="presParOf" srcId="{6C3E82B9-AE51-410C-8FF1-63B4D755B9F6}" destId="{54173E4B-9D2F-41C8-B56D-D0071230762E}" srcOrd="2" destOrd="0" presId="urn:microsoft.com/office/officeart/2018/2/layout/IconLabelList"/>
    <dgm:cxn modelId="{ACD8E498-A05E-4D0D-B661-868EDE632D9F}" type="presParOf" srcId="{290AA768-6583-444C-823E-A8B2AE92DBD6}" destId="{2F0FF8F8-2C8E-44EE-BF88-4D197EE8047E}" srcOrd="9" destOrd="0" presId="urn:microsoft.com/office/officeart/2018/2/layout/IconLabelList"/>
    <dgm:cxn modelId="{CC12E20A-D911-45A6-98C2-EAE22D83B64A}" type="presParOf" srcId="{290AA768-6583-444C-823E-A8B2AE92DBD6}" destId="{3E48FBE5-0C89-4BE6-8132-DC05C4C607B8}" srcOrd="10" destOrd="0" presId="urn:microsoft.com/office/officeart/2018/2/layout/IconLabelList"/>
    <dgm:cxn modelId="{C2A55B2A-38B7-4DFB-82D7-F4D3D1842F20}" type="presParOf" srcId="{3E48FBE5-0C89-4BE6-8132-DC05C4C607B8}" destId="{098F8238-E50B-4521-A588-B6D5A4B145CE}" srcOrd="0" destOrd="0" presId="urn:microsoft.com/office/officeart/2018/2/layout/IconLabelList"/>
    <dgm:cxn modelId="{9B0EC2E7-A8A7-4D92-8930-162A134F71F8}" type="presParOf" srcId="{3E48FBE5-0C89-4BE6-8132-DC05C4C607B8}" destId="{942DEC28-CD98-47B9-87A0-B94A880EE949}" srcOrd="1" destOrd="0" presId="urn:microsoft.com/office/officeart/2018/2/layout/IconLabelList"/>
    <dgm:cxn modelId="{F304BEDB-2877-4266-ADBE-0C0B7557EB15}" type="presParOf" srcId="{3E48FBE5-0C89-4BE6-8132-DC05C4C607B8}" destId="{52A15703-C173-4460-BC03-45DB2688B206}" srcOrd="2" destOrd="0" presId="urn:microsoft.com/office/officeart/2018/2/layout/IconLabelList"/>
    <dgm:cxn modelId="{79CC5D37-F496-4460-A45F-07093C131815}" type="presParOf" srcId="{290AA768-6583-444C-823E-A8B2AE92DBD6}" destId="{C00742E7-B5DE-43F6-896A-87CB5FC9582F}" srcOrd="11" destOrd="0" presId="urn:microsoft.com/office/officeart/2018/2/layout/IconLabelList"/>
    <dgm:cxn modelId="{A5EF678F-E5FE-4E8E-931F-FAEA36A4454E}" type="presParOf" srcId="{290AA768-6583-444C-823E-A8B2AE92DBD6}" destId="{84196E19-1CC1-45AE-9EF5-7371E42996DA}" srcOrd="12" destOrd="0" presId="urn:microsoft.com/office/officeart/2018/2/layout/IconLabelList"/>
    <dgm:cxn modelId="{D390BC45-746A-4717-885C-66B135759940}" type="presParOf" srcId="{84196E19-1CC1-45AE-9EF5-7371E42996DA}" destId="{6F242285-F170-4521-BFAC-775D240E8020}" srcOrd="0" destOrd="0" presId="urn:microsoft.com/office/officeart/2018/2/layout/IconLabelList"/>
    <dgm:cxn modelId="{7441D70A-A085-490B-9BDA-CB0C0973816D}" type="presParOf" srcId="{84196E19-1CC1-45AE-9EF5-7371E42996DA}" destId="{C0A832A2-7124-4838-A2FD-E934C67D876B}" srcOrd="1" destOrd="0" presId="urn:microsoft.com/office/officeart/2018/2/layout/IconLabelList"/>
    <dgm:cxn modelId="{211BFF6F-07B9-4E5C-9B19-FA11A94135BF}" type="presParOf" srcId="{84196E19-1CC1-45AE-9EF5-7371E42996DA}" destId="{9C9F8BA0-5AA6-4997-B956-F1EB25618A3B}" srcOrd="2" destOrd="0" presId="urn:microsoft.com/office/officeart/2018/2/layout/IconLabelList"/>
    <dgm:cxn modelId="{A01E5DB3-253F-464D-8134-7FB9B7F7CB49}" type="presParOf" srcId="{290AA768-6583-444C-823E-A8B2AE92DBD6}" destId="{B195D47F-8811-4A37-BBF1-1D60198FB133}" srcOrd="13" destOrd="0" presId="urn:microsoft.com/office/officeart/2018/2/layout/IconLabelList"/>
    <dgm:cxn modelId="{4CA32C3C-95DC-4D86-8EAF-9F3943E2AE07}" type="presParOf" srcId="{290AA768-6583-444C-823E-A8B2AE92DBD6}" destId="{278BC178-4EAC-42A0-9C60-A56F9317B0F6}" srcOrd="14" destOrd="0" presId="urn:microsoft.com/office/officeart/2018/2/layout/IconLabelList"/>
    <dgm:cxn modelId="{8A89B4E5-CD72-4939-B0C0-431DBC9E4CD1}" type="presParOf" srcId="{278BC178-4EAC-42A0-9C60-A56F9317B0F6}" destId="{28DC2220-5042-41C7-817E-F18B8D77DCAC}" srcOrd="0" destOrd="0" presId="urn:microsoft.com/office/officeart/2018/2/layout/IconLabelList"/>
    <dgm:cxn modelId="{DA0C71B8-B9DE-440C-B113-2D660D184B30}" type="presParOf" srcId="{278BC178-4EAC-42A0-9C60-A56F9317B0F6}" destId="{9FA3BB25-AD4E-48F2-AE52-794BBEFC8F28}" srcOrd="1" destOrd="0" presId="urn:microsoft.com/office/officeart/2018/2/layout/IconLabelList"/>
    <dgm:cxn modelId="{1C0A8BD9-B994-4C65-942E-F0E39B8797D8}" type="presParOf" srcId="{278BC178-4EAC-42A0-9C60-A56F9317B0F6}" destId="{4CACECF3-EFE0-4C5E-8436-C661670427C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A8BDA53-4AA7-4DEF-A60A-14023A2785E0}"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DB00735E-03A1-4D27-A9DA-FB5FE9CF141F}">
      <dgm:prSet custT="1"/>
      <dgm:spPr/>
      <dgm:t>
        <a:bodyPr/>
        <a:lstStyle/>
        <a:p>
          <a:pPr>
            <a:lnSpc>
              <a:spcPct val="100000"/>
            </a:lnSpc>
          </a:pPr>
          <a:r>
            <a:rPr lang="en-GB" sz="1800" dirty="0" err="1"/>
            <a:t>Grillicious</a:t>
          </a:r>
          <a:r>
            <a:rPr lang="en-GB" sz="1800" dirty="0"/>
            <a:t> </a:t>
          </a:r>
          <a:r>
            <a:rPr lang="en-GB" sz="1800" dirty="0" err="1"/>
            <a:t>Gril</a:t>
          </a:r>
          <a:r>
            <a:rPr lang="en-GB" sz="1800" dirty="0"/>
            <a:t> &amp; Bar restaurant’s  set target  for key elements, 3 years performance cover </a:t>
          </a:r>
          <a:r>
            <a:rPr lang="en-GB" sz="1400" dirty="0"/>
            <a:t>:</a:t>
          </a:r>
          <a:endParaRPr lang="en-US" sz="1400" dirty="0"/>
        </a:p>
      </dgm:t>
    </dgm:pt>
    <dgm:pt modelId="{A2E613AD-1EF2-44F0-BB8F-0D0DA424E095}" type="parTrans" cxnId="{EECBB82D-24D3-4A06-8E18-88D262414CDA}">
      <dgm:prSet/>
      <dgm:spPr/>
      <dgm:t>
        <a:bodyPr/>
        <a:lstStyle/>
        <a:p>
          <a:endParaRPr lang="en-US"/>
        </a:p>
      </dgm:t>
    </dgm:pt>
    <dgm:pt modelId="{4DAA94C0-398D-4261-8474-6C20EA70C1C1}" type="sibTrans" cxnId="{EECBB82D-24D3-4A06-8E18-88D262414CDA}">
      <dgm:prSet/>
      <dgm:spPr/>
      <dgm:t>
        <a:bodyPr/>
        <a:lstStyle/>
        <a:p>
          <a:pPr>
            <a:lnSpc>
              <a:spcPct val="100000"/>
            </a:lnSpc>
          </a:pPr>
          <a:endParaRPr lang="en-US"/>
        </a:p>
      </dgm:t>
    </dgm:pt>
    <dgm:pt modelId="{43A63F3D-E0D9-42F9-B030-4630E9447960}">
      <dgm:prSet custT="1"/>
      <dgm:spPr/>
      <dgm:t>
        <a:bodyPr/>
        <a:lstStyle/>
        <a:p>
          <a:pPr>
            <a:lnSpc>
              <a:spcPct val="100000"/>
            </a:lnSpc>
          </a:pPr>
          <a:r>
            <a:rPr lang="en-GB" sz="1800" dirty="0"/>
            <a:t> foodstuffs value bellow 30% of earnings</a:t>
          </a:r>
          <a:endParaRPr lang="en-US" sz="1800" dirty="0"/>
        </a:p>
      </dgm:t>
    </dgm:pt>
    <dgm:pt modelId="{A504B294-538F-43B7-8EDC-1B89A5D5E0A4}" type="parTrans" cxnId="{C0FAD0D7-5F17-42E6-A5E9-D6F7BDD6C352}">
      <dgm:prSet/>
      <dgm:spPr/>
      <dgm:t>
        <a:bodyPr/>
        <a:lstStyle/>
        <a:p>
          <a:endParaRPr lang="en-US"/>
        </a:p>
      </dgm:t>
    </dgm:pt>
    <dgm:pt modelId="{6B78F6C9-0B54-4937-88B6-FDDD537C0068}" type="sibTrans" cxnId="{C0FAD0D7-5F17-42E6-A5E9-D6F7BDD6C352}">
      <dgm:prSet/>
      <dgm:spPr/>
      <dgm:t>
        <a:bodyPr/>
        <a:lstStyle/>
        <a:p>
          <a:pPr>
            <a:lnSpc>
              <a:spcPct val="100000"/>
            </a:lnSpc>
          </a:pPr>
          <a:endParaRPr lang="en-US"/>
        </a:p>
      </dgm:t>
    </dgm:pt>
    <dgm:pt modelId="{8E35DA7C-F401-408C-8225-2B6060EE9781}">
      <dgm:prSet custT="1"/>
      <dgm:spPr/>
      <dgm:t>
        <a:bodyPr/>
        <a:lstStyle/>
        <a:p>
          <a:pPr>
            <a:lnSpc>
              <a:spcPct val="100000"/>
            </a:lnSpc>
          </a:pPr>
          <a:r>
            <a:rPr lang="en-GB" sz="1800" dirty="0"/>
            <a:t>Remain staff labour allying 20-25% of earnings.</a:t>
          </a:r>
          <a:endParaRPr lang="en-US" sz="1800" dirty="0"/>
        </a:p>
      </dgm:t>
    </dgm:pt>
    <dgm:pt modelId="{74E5B2AD-F02A-4CD1-91C9-A11E8C141380}" type="parTrans" cxnId="{0A6434B8-0AE0-4A0A-911B-6E37414F2BFB}">
      <dgm:prSet/>
      <dgm:spPr/>
      <dgm:t>
        <a:bodyPr/>
        <a:lstStyle/>
        <a:p>
          <a:endParaRPr lang="en-US"/>
        </a:p>
      </dgm:t>
    </dgm:pt>
    <dgm:pt modelId="{1E6084B4-99DE-4DD5-800B-B4C82BFFA96E}" type="sibTrans" cxnId="{0A6434B8-0AE0-4A0A-911B-6E37414F2BFB}">
      <dgm:prSet/>
      <dgm:spPr/>
      <dgm:t>
        <a:bodyPr/>
        <a:lstStyle/>
        <a:p>
          <a:pPr>
            <a:lnSpc>
              <a:spcPct val="100000"/>
            </a:lnSpc>
          </a:pPr>
          <a:endParaRPr lang="en-US"/>
        </a:p>
      </dgm:t>
    </dgm:pt>
    <dgm:pt modelId="{8DE96EEA-163F-4CA0-87B0-F75C9B74139F}">
      <dgm:prSet custT="1"/>
      <dgm:spPr/>
      <dgm:t>
        <a:bodyPr/>
        <a:lstStyle/>
        <a:p>
          <a:pPr>
            <a:lnSpc>
              <a:spcPct val="100000"/>
            </a:lnSpc>
          </a:pPr>
          <a:r>
            <a:rPr lang="en-GB" sz="1800" dirty="0"/>
            <a:t>Remain  best restaurant accompanied by magnificent cuisine and facilities</a:t>
          </a:r>
          <a:endParaRPr lang="en-US" sz="1800" dirty="0"/>
        </a:p>
      </dgm:t>
    </dgm:pt>
    <dgm:pt modelId="{B276E80E-5B53-47F4-8E10-B1F9882510CF}" type="parTrans" cxnId="{1C2606F1-589A-4974-87DE-9BF0538BC6F3}">
      <dgm:prSet/>
      <dgm:spPr/>
      <dgm:t>
        <a:bodyPr/>
        <a:lstStyle/>
        <a:p>
          <a:endParaRPr lang="en-US"/>
        </a:p>
      </dgm:t>
    </dgm:pt>
    <dgm:pt modelId="{E4C6EBC9-22CF-433A-A775-DFE4930471DE}" type="sibTrans" cxnId="{1C2606F1-589A-4974-87DE-9BF0538BC6F3}">
      <dgm:prSet/>
      <dgm:spPr/>
      <dgm:t>
        <a:bodyPr/>
        <a:lstStyle/>
        <a:p>
          <a:pPr>
            <a:lnSpc>
              <a:spcPct val="100000"/>
            </a:lnSpc>
          </a:pPr>
          <a:endParaRPr lang="en-US"/>
        </a:p>
      </dgm:t>
    </dgm:pt>
    <dgm:pt modelId="{5E7F8D43-33D1-4024-BCE5-30AEC1EB0AA8}">
      <dgm:prSet custT="1"/>
      <dgm:spPr/>
      <dgm:t>
        <a:bodyPr/>
        <a:lstStyle/>
        <a:p>
          <a:pPr>
            <a:lnSpc>
              <a:spcPct val="100000"/>
            </a:lnSpc>
          </a:pPr>
          <a:r>
            <a:rPr lang="en-GB" sz="1800" dirty="0"/>
            <a:t>Expected  trade within  20,00,000-25,00,000 for each  year </a:t>
          </a:r>
          <a:endParaRPr lang="en-US" sz="1800" dirty="0"/>
        </a:p>
      </dgm:t>
    </dgm:pt>
    <dgm:pt modelId="{E54434DC-4B5A-490E-9516-AFB4CCE055A2}" type="parTrans" cxnId="{BB8EB45C-B2F6-4038-9131-DC03DE1190B4}">
      <dgm:prSet/>
      <dgm:spPr/>
      <dgm:t>
        <a:bodyPr/>
        <a:lstStyle/>
        <a:p>
          <a:endParaRPr lang="en-US"/>
        </a:p>
      </dgm:t>
    </dgm:pt>
    <dgm:pt modelId="{2963371F-CFC5-4907-B7B9-41C3BD3C048F}" type="sibTrans" cxnId="{BB8EB45C-B2F6-4038-9131-DC03DE1190B4}">
      <dgm:prSet/>
      <dgm:spPr/>
      <dgm:t>
        <a:bodyPr/>
        <a:lstStyle/>
        <a:p>
          <a:endParaRPr lang="en-US"/>
        </a:p>
      </dgm:t>
    </dgm:pt>
    <dgm:pt modelId="{AFE7BE54-A72F-46BE-A89A-5DB2D3831022}" type="pres">
      <dgm:prSet presAssocID="{0A8BDA53-4AA7-4DEF-A60A-14023A2785E0}" presName="root" presStyleCnt="0">
        <dgm:presLayoutVars>
          <dgm:dir/>
          <dgm:resizeHandles val="exact"/>
        </dgm:presLayoutVars>
      </dgm:prSet>
      <dgm:spPr/>
    </dgm:pt>
    <dgm:pt modelId="{0D2E0FB8-144A-437D-B649-A62B075496AE}" type="pres">
      <dgm:prSet presAssocID="{DB00735E-03A1-4D27-A9DA-FB5FE9CF141F}" presName="compNode" presStyleCnt="0"/>
      <dgm:spPr/>
    </dgm:pt>
    <dgm:pt modelId="{4EA5FE5C-9E5E-4530-9145-16D1E423A206}" type="pres">
      <dgm:prSet presAssocID="{DB00735E-03A1-4D27-A9DA-FB5FE9CF141F}" presName="bgRect" presStyleLbl="bgShp" presStyleIdx="0" presStyleCnt="5"/>
      <dgm:spPr/>
    </dgm:pt>
    <dgm:pt modelId="{28E39959-8786-46F3-9EEE-21E8F4C1C3A5}" type="pres">
      <dgm:prSet presAssocID="{DB00735E-03A1-4D27-A9DA-FB5FE9CF141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DA5425EC-B697-4EC8-85F6-648539B68630}" type="pres">
      <dgm:prSet presAssocID="{DB00735E-03A1-4D27-A9DA-FB5FE9CF141F}" presName="spaceRect" presStyleCnt="0"/>
      <dgm:spPr/>
    </dgm:pt>
    <dgm:pt modelId="{986AA1B9-69EB-4C7F-BBCC-F4AF8B0C7B52}" type="pres">
      <dgm:prSet presAssocID="{DB00735E-03A1-4D27-A9DA-FB5FE9CF141F}" presName="parTx" presStyleLbl="revTx" presStyleIdx="0" presStyleCnt="5" custScaleY="170693">
        <dgm:presLayoutVars>
          <dgm:chMax val="0"/>
          <dgm:chPref val="0"/>
        </dgm:presLayoutVars>
      </dgm:prSet>
      <dgm:spPr/>
    </dgm:pt>
    <dgm:pt modelId="{B5F6446B-267F-4CA5-A641-485F0B6CAAB1}" type="pres">
      <dgm:prSet presAssocID="{4DAA94C0-398D-4261-8474-6C20EA70C1C1}" presName="sibTrans" presStyleCnt="0"/>
      <dgm:spPr/>
    </dgm:pt>
    <dgm:pt modelId="{DB7E2111-CAA8-4DFF-A4F2-6481FBE121FB}" type="pres">
      <dgm:prSet presAssocID="{43A63F3D-E0D9-42F9-B030-4630E9447960}" presName="compNode" presStyleCnt="0"/>
      <dgm:spPr/>
    </dgm:pt>
    <dgm:pt modelId="{F82D3F81-E569-4220-BE9A-E547C8E5F35D}" type="pres">
      <dgm:prSet presAssocID="{43A63F3D-E0D9-42F9-B030-4630E9447960}" presName="bgRect" presStyleLbl="bgShp" presStyleIdx="1" presStyleCnt="5" custLinFactNeighborX="0" custLinFactNeighborY="16208"/>
      <dgm:spPr/>
    </dgm:pt>
    <dgm:pt modelId="{E718E922-F30F-4468-B531-0DF21B382B3A}" type="pres">
      <dgm:prSet presAssocID="{43A63F3D-E0D9-42F9-B030-4630E944796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rger and Drink"/>
        </a:ext>
      </dgm:extLst>
    </dgm:pt>
    <dgm:pt modelId="{64B05F1E-4487-4BA1-AF53-13D5387CA644}" type="pres">
      <dgm:prSet presAssocID="{43A63F3D-E0D9-42F9-B030-4630E9447960}" presName="spaceRect" presStyleCnt="0"/>
      <dgm:spPr/>
    </dgm:pt>
    <dgm:pt modelId="{8816EEC2-665A-467A-B6DF-808B36A4BDF5}" type="pres">
      <dgm:prSet presAssocID="{43A63F3D-E0D9-42F9-B030-4630E9447960}" presName="parTx" presStyleLbl="revTx" presStyleIdx="1" presStyleCnt="5">
        <dgm:presLayoutVars>
          <dgm:chMax val="0"/>
          <dgm:chPref val="0"/>
        </dgm:presLayoutVars>
      </dgm:prSet>
      <dgm:spPr/>
    </dgm:pt>
    <dgm:pt modelId="{E86810BC-C9BE-4B90-AEB7-14F16DAB60F3}" type="pres">
      <dgm:prSet presAssocID="{6B78F6C9-0B54-4937-88B6-FDDD537C0068}" presName="sibTrans" presStyleCnt="0"/>
      <dgm:spPr/>
    </dgm:pt>
    <dgm:pt modelId="{23B96E5F-9D76-4E67-AFBD-0F416A37B71C}" type="pres">
      <dgm:prSet presAssocID="{8E35DA7C-F401-408C-8225-2B6060EE9781}" presName="compNode" presStyleCnt="0"/>
      <dgm:spPr/>
    </dgm:pt>
    <dgm:pt modelId="{363565D6-944E-44EE-9E11-757515309B92}" type="pres">
      <dgm:prSet presAssocID="{8E35DA7C-F401-408C-8225-2B6060EE9781}" presName="bgRect" presStyleLbl="bgShp" presStyleIdx="2" presStyleCnt="5"/>
      <dgm:spPr/>
    </dgm:pt>
    <dgm:pt modelId="{2710E21B-F8FE-4899-989C-D0F2B11FC24D}" type="pres">
      <dgm:prSet presAssocID="{8E35DA7C-F401-408C-8225-2B6060EE978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8647B093-27ED-4C27-91AD-587C18A769D7}" type="pres">
      <dgm:prSet presAssocID="{8E35DA7C-F401-408C-8225-2B6060EE9781}" presName="spaceRect" presStyleCnt="0"/>
      <dgm:spPr/>
    </dgm:pt>
    <dgm:pt modelId="{AD2D60A7-B13B-4133-B478-7313AB37B107}" type="pres">
      <dgm:prSet presAssocID="{8E35DA7C-F401-408C-8225-2B6060EE9781}" presName="parTx" presStyleLbl="revTx" presStyleIdx="2" presStyleCnt="5">
        <dgm:presLayoutVars>
          <dgm:chMax val="0"/>
          <dgm:chPref val="0"/>
        </dgm:presLayoutVars>
      </dgm:prSet>
      <dgm:spPr/>
    </dgm:pt>
    <dgm:pt modelId="{8CA6F268-E2EE-48FE-9EB6-6C385F1A3340}" type="pres">
      <dgm:prSet presAssocID="{1E6084B4-99DE-4DD5-800B-B4C82BFFA96E}" presName="sibTrans" presStyleCnt="0"/>
      <dgm:spPr/>
    </dgm:pt>
    <dgm:pt modelId="{8DBD9866-54D4-40EE-A8C0-910F344F939B}" type="pres">
      <dgm:prSet presAssocID="{8DE96EEA-163F-4CA0-87B0-F75C9B74139F}" presName="compNode" presStyleCnt="0"/>
      <dgm:spPr/>
    </dgm:pt>
    <dgm:pt modelId="{55161B89-570C-4201-BC0D-43615E48479A}" type="pres">
      <dgm:prSet presAssocID="{8DE96EEA-163F-4CA0-87B0-F75C9B74139F}" presName="bgRect" presStyleLbl="bgShp" presStyleIdx="3" presStyleCnt="5" custLinFactNeighborX="0"/>
      <dgm:spPr/>
    </dgm:pt>
    <dgm:pt modelId="{E774F9E3-9BD9-4E23-A820-A0A4079F182E}" type="pres">
      <dgm:prSet presAssocID="{8DE96EEA-163F-4CA0-87B0-F75C9B74139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icken Leg"/>
        </a:ext>
      </dgm:extLst>
    </dgm:pt>
    <dgm:pt modelId="{C2293A38-428A-4316-98BA-6EE8E403A5DE}" type="pres">
      <dgm:prSet presAssocID="{8DE96EEA-163F-4CA0-87B0-F75C9B74139F}" presName="spaceRect" presStyleCnt="0"/>
      <dgm:spPr/>
    </dgm:pt>
    <dgm:pt modelId="{70DDF5D3-2264-431B-BCC4-AE19F3C81A69}" type="pres">
      <dgm:prSet presAssocID="{8DE96EEA-163F-4CA0-87B0-F75C9B74139F}" presName="parTx" presStyleLbl="revTx" presStyleIdx="3" presStyleCnt="5">
        <dgm:presLayoutVars>
          <dgm:chMax val="0"/>
          <dgm:chPref val="0"/>
        </dgm:presLayoutVars>
      </dgm:prSet>
      <dgm:spPr/>
    </dgm:pt>
    <dgm:pt modelId="{DD9C1528-2A37-445A-9F8C-C10032384605}" type="pres">
      <dgm:prSet presAssocID="{E4C6EBC9-22CF-433A-A775-DFE4930471DE}" presName="sibTrans" presStyleCnt="0"/>
      <dgm:spPr/>
    </dgm:pt>
    <dgm:pt modelId="{C74A2ED7-D0B9-4D4F-87E3-04D57895B143}" type="pres">
      <dgm:prSet presAssocID="{5E7F8D43-33D1-4024-BCE5-30AEC1EB0AA8}" presName="compNode" presStyleCnt="0"/>
      <dgm:spPr/>
    </dgm:pt>
    <dgm:pt modelId="{03E8E49A-819A-4C74-B8C3-158E9CE5E654}" type="pres">
      <dgm:prSet presAssocID="{5E7F8D43-33D1-4024-BCE5-30AEC1EB0AA8}" presName="bgRect" presStyleLbl="bgShp" presStyleIdx="4" presStyleCnt="5"/>
      <dgm:spPr/>
    </dgm:pt>
    <dgm:pt modelId="{5DEF2119-A1A4-4DE8-9405-DD40D01509E8}" type="pres">
      <dgm:prSet presAssocID="{5E7F8D43-33D1-4024-BCE5-30AEC1EB0AA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ins"/>
        </a:ext>
      </dgm:extLst>
    </dgm:pt>
    <dgm:pt modelId="{6655231B-C81A-4C54-AB30-F91875D5C739}" type="pres">
      <dgm:prSet presAssocID="{5E7F8D43-33D1-4024-BCE5-30AEC1EB0AA8}" presName="spaceRect" presStyleCnt="0"/>
      <dgm:spPr/>
    </dgm:pt>
    <dgm:pt modelId="{D765F36E-F9EA-42C7-B4F5-9B04A5A138F5}" type="pres">
      <dgm:prSet presAssocID="{5E7F8D43-33D1-4024-BCE5-30AEC1EB0AA8}" presName="parTx" presStyleLbl="revTx" presStyleIdx="4" presStyleCnt="5">
        <dgm:presLayoutVars>
          <dgm:chMax val="0"/>
          <dgm:chPref val="0"/>
        </dgm:presLayoutVars>
      </dgm:prSet>
      <dgm:spPr/>
    </dgm:pt>
  </dgm:ptLst>
  <dgm:cxnLst>
    <dgm:cxn modelId="{4EF7CF1C-6E2F-484A-A940-591AB1AA8667}" type="presOf" srcId="{43A63F3D-E0D9-42F9-B030-4630E9447960}" destId="{8816EEC2-665A-467A-B6DF-808B36A4BDF5}" srcOrd="0" destOrd="0" presId="urn:microsoft.com/office/officeart/2018/2/layout/IconVerticalSolidList"/>
    <dgm:cxn modelId="{EECBB82D-24D3-4A06-8E18-88D262414CDA}" srcId="{0A8BDA53-4AA7-4DEF-A60A-14023A2785E0}" destId="{DB00735E-03A1-4D27-A9DA-FB5FE9CF141F}" srcOrd="0" destOrd="0" parTransId="{A2E613AD-1EF2-44F0-BB8F-0D0DA424E095}" sibTransId="{4DAA94C0-398D-4261-8474-6C20EA70C1C1}"/>
    <dgm:cxn modelId="{BB8EB45C-B2F6-4038-9131-DC03DE1190B4}" srcId="{0A8BDA53-4AA7-4DEF-A60A-14023A2785E0}" destId="{5E7F8D43-33D1-4024-BCE5-30AEC1EB0AA8}" srcOrd="4" destOrd="0" parTransId="{E54434DC-4B5A-490E-9516-AFB4CCE055A2}" sibTransId="{2963371F-CFC5-4907-B7B9-41C3BD3C048F}"/>
    <dgm:cxn modelId="{E93F7445-80CC-4492-8F99-B266C1BC678E}" type="presOf" srcId="{8DE96EEA-163F-4CA0-87B0-F75C9B74139F}" destId="{70DDF5D3-2264-431B-BCC4-AE19F3C81A69}" srcOrd="0" destOrd="0" presId="urn:microsoft.com/office/officeart/2018/2/layout/IconVerticalSolidList"/>
    <dgm:cxn modelId="{0A6434B8-0AE0-4A0A-911B-6E37414F2BFB}" srcId="{0A8BDA53-4AA7-4DEF-A60A-14023A2785E0}" destId="{8E35DA7C-F401-408C-8225-2B6060EE9781}" srcOrd="2" destOrd="0" parTransId="{74E5B2AD-F02A-4CD1-91C9-A11E8C141380}" sibTransId="{1E6084B4-99DE-4DD5-800B-B4C82BFFA96E}"/>
    <dgm:cxn modelId="{5D3D86C6-B31F-4FD3-A6FD-6D5D46075FE6}" type="presOf" srcId="{8E35DA7C-F401-408C-8225-2B6060EE9781}" destId="{AD2D60A7-B13B-4133-B478-7313AB37B107}" srcOrd="0" destOrd="0" presId="urn:microsoft.com/office/officeart/2018/2/layout/IconVerticalSolidList"/>
    <dgm:cxn modelId="{1088D2D1-22F8-49A5-830D-F9CCFA65CE7A}" type="presOf" srcId="{5E7F8D43-33D1-4024-BCE5-30AEC1EB0AA8}" destId="{D765F36E-F9EA-42C7-B4F5-9B04A5A138F5}" srcOrd="0" destOrd="0" presId="urn:microsoft.com/office/officeart/2018/2/layout/IconVerticalSolidList"/>
    <dgm:cxn modelId="{4EE017D3-1D21-4047-B220-02A2E00D3228}" type="presOf" srcId="{DB00735E-03A1-4D27-A9DA-FB5FE9CF141F}" destId="{986AA1B9-69EB-4C7F-BBCC-F4AF8B0C7B52}" srcOrd="0" destOrd="0" presId="urn:microsoft.com/office/officeart/2018/2/layout/IconVerticalSolidList"/>
    <dgm:cxn modelId="{C0FAD0D7-5F17-42E6-A5E9-D6F7BDD6C352}" srcId="{0A8BDA53-4AA7-4DEF-A60A-14023A2785E0}" destId="{43A63F3D-E0D9-42F9-B030-4630E9447960}" srcOrd="1" destOrd="0" parTransId="{A504B294-538F-43B7-8EDC-1B89A5D5E0A4}" sibTransId="{6B78F6C9-0B54-4937-88B6-FDDD537C0068}"/>
    <dgm:cxn modelId="{717BB3E0-5CC0-487C-A421-09738DA13F07}" type="presOf" srcId="{0A8BDA53-4AA7-4DEF-A60A-14023A2785E0}" destId="{AFE7BE54-A72F-46BE-A89A-5DB2D3831022}" srcOrd="0" destOrd="0" presId="urn:microsoft.com/office/officeart/2018/2/layout/IconVerticalSolidList"/>
    <dgm:cxn modelId="{1C2606F1-589A-4974-87DE-9BF0538BC6F3}" srcId="{0A8BDA53-4AA7-4DEF-A60A-14023A2785E0}" destId="{8DE96EEA-163F-4CA0-87B0-F75C9B74139F}" srcOrd="3" destOrd="0" parTransId="{B276E80E-5B53-47F4-8E10-B1F9882510CF}" sibTransId="{E4C6EBC9-22CF-433A-A775-DFE4930471DE}"/>
    <dgm:cxn modelId="{F1147E6F-105F-47CC-84A9-673D38B8EEAB}" type="presParOf" srcId="{AFE7BE54-A72F-46BE-A89A-5DB2D3831022}" destId="{0D2E0FB8-144A-437D-B649-A62B075496AE}" srcOrd="0" destOrd="0" presId="urn:microsoft.com/office/officeart/2018/2/layout/IconVerticalSolidList"/>
    <dgm:cxn modelId="{EE76DCC9-4DE7-482F-8538-E450F1D8A8CF}" type="presParOf" srcId="{0D2E0FB8-144A-437D-B649-A62B075496AE}" destId="{4EA5FE5C-9E5E-4530-9145-16D1E423A206}" srcOrd="0" destOrd="0" presId="urn:microsoft.com/office/officeart/2018/2/layout/IconVerticalSolidList"/>
    <dgm:cxn modelId="{718C03B5-AC28-473B-AE03-5F38E18C83D9}" type="presParOf" srcId="{0D2E0FB8-144A-437D-B649-A62B075496AE}" destId="{28E39959-8786-46F3-9EEE-21E8F4C1C3A5}" srcOrd="1" destOrd="0" presId="urn:microsoft.com/office/officeart/2018/2/layout/IconVerticalSolidList"/>
    <dgm:cxn modelId="{1639E976-C17E-447C-A08F-130DBA4D549C}" type="presParOf" srcId="{0D2E0FB8-144A-437D-B649-A62B075496AE}" destId="{DA5425EC-B697-4EC8-85F6-648539B68630}" srcOrd="2" destOrd="0" presId="urn:microsoft.com/office/officeart/2018/2/layout/IconVerticalSolidList"/>
    <dgm:cxn modelId="{A34FF7BF-DEE6-46F7-9700-6CE20A02E786}" type="presParOf" srcId="{0D2E0FB8-144A-437D-B649-A62B075496AE}" destId="{986AA1B9-69EB-4C7F-BBCC-F4AF8B0C7B52}" srcOrd="3" destOrd="0" presId="urn:microsoft.com/office/officeart/2018/2/layout/IconVerticalSolidList"/>
    <dgm:cxn modelId="{A4D250B0-AD84-400C-B7C4-E0A0779CF388}" type="presParOf" srcId="{AFE7BE54-A72F-46BE-A89A-5DB2D3831022}" destId="{B5F6446B-267F-4CA5-A641-485F0B6CAAB1}" srcOrd="1" destOrd="0" presId="urn:microsoft.com/office/officeart/2018/2/layout/IconVerticalSolidList"/>
    <dgm:cxn modelId="{2999E61B-E31C-457C-9264-9C20216C2356}" type="presParOf" srcId="{AFE7BE54-A72F-46BE-A89A-5DB2D3831022}" destId="{DB7E2111-CAA8-4DFF-A4F2-6481FBE121FB}" srcOrd="2" destOrd="0" presId="urn:microsoft.com/office/officeart/2018/2/layout/IconVerticalSolidList"/>
    <dgm:cxn modelId="{C8266D26-4B11-4FCA-8221-B97D3C854F70}" type="presParOf" srcId="{DB7E2111-CAA8-4DFF-A4F2-6481FBE121FB}" destId="{F82D3F81-E569-4220-BE9A-E547C8E5F35D}" srcOrd="0" destOrd="0" presId="urn:microsoft.com/office/officeart/2018/2/layout/IconVerticalSolidList"/>
    <dgm:cxn modelId="{29C0D9FC-737C-44F9-B60D-B8F5BEB1145A}" type="presParOf" srcId="{DB7E2111-CAA8-4DFF-A4F2-6481FBE121FB}" destId="{E718E922-F30F-4468-B531-0DF21B382B3A}" srcOrd="1" destOrd="0" presId="urn:microsoft.com/office/officeart/2018/2/layout/IconVerticalSolidList"/>
    <dgm:cxn modelId="{5009F1E9-BDB3-4FB8-A69B-A73EEFAE19C1}" type="presParOf" srcId="{DB7E2111-CAA8-4DFF-A4F2-6481FBE121FB}" destId="{64B05F1E-4487-4BA1-AF53-13D5387CA644}" srcOrd="2" destOrd="0" presId="urn:microsoft.com/office/officeart/2018/2/layout/IconVerticalSolidList"/>
    <dgm:cxn modelId="{F4A6136C-891E-4759-86BC-D4EFFC107510}" type="presParOf" srcId="{DB7E2111-CAA8-4DFF-A4F2-6481FBE121FB}" destId="{8816EEC2-665A-467A-B6DF-808B36A4BDF5}" srcOrd="3" destOrd="0" presId="urn:microsoft.com/office/officeart/2018/2/layout/IconVerticalSolidList"/>
    <dgm:cxn modelId="{B6A85E7D-EEE8-43BE-B3C0-234C1327F2FA}" type="presParOf" srcId="{AFE7BE54-A72F-46BE-A89A-5DB2D3831022}" destId="{E86810BC-C9BE-4B90-AEB7-14F16DAB60F3}" srcOrd="3" destOrd="0" presId="urn:microsoft.com/office/officeart/2018/2/layout/IconVerticalSolidList"/>
    <dgm:cxn modelId="{4384D437-7EED-4A28-B87B-9AC0FBC73799}" type="presParOf" srcId="{AFE7BE54-A72F-46BE-A89A-5DB2D3831022}" destId="{23B96E5F-9D76-4E67-AFBD-0F416A37B71C}" srcOrd="4" destOrd="0" presId="urn:microsoft.com/office/officeart/2018/2/layout/IconVerticalSolidList"/>
    <dgm:cxn modelId="{18F31468-9207-4E46-BBBD-5545F6B6E99F}" type="presParOf" srcId="{23B96E5F-9D76-4E67-AFBD-0F416A37B71C}" destId="{363565D6-944E-44EE-9E11-757515309B92}" srcOrd="0" destOrd="0" presId="urn:microsoft.com/office/officeart/2018/2/layout/IconVerticalSolidList"/>
    <dgm:cxn modelId="{5B8CDCDA-0A31-4D30-A7D8-06BF01D93DB0}" type="presParOf" srcId="{23B96E5F-9D76-4E67-AFBD-0F416A37B71C}" destId="{2710E21B-F8FE-4899-989C-D0F2B11FC24D}" srcOrd="1" destOrd="0" presId="urn:microsoft.com/office/officeart/2018/2/layout/IconVerticalSolidList"/>
    <dgm:cxn modelId="{D2499587-400D-4583-A3C5-877B6668715F}" type="presParOf" srcId="{23B96E5F-9D76-4E67-AFBD-0F416A37B71C}" destId="{8647B093-27ED-4C27-91AD-587C18A769D7}" srcOrd="2" destOrd="0" presId="urn:microsoft.com/office/officeart/2018/2/layout/IconVerticalSolidList"/>
    <dgm:cxn modelId="{53B7DE79-D9E9-41A2-A7FE-B499F1FF0101}" type="presParOf" srcId="{23B96E5F-9D76-4E67-AFBD-0F416A37B71C}" destId="{AD2D60A7-B13B-4133-B478-7313AB37B107}" srcOrd="3" destOrd="0" presId="urn:microsoft.com/office/officeart/2018/2/layout/IconVerticalSolidList"/>
    <dgm:cxn modelId="{BE9E12AE-10EE-4AA0-9CF3-89657C201F1A}" type="presParOf" srcId="{AFE7BE54-A72F-46BE-A89A-5DB2D3831022}" destId="{8CA6F268-E2EE-48FE-9EB6-6C385F1A3340}" srcOrd="5" destOrd="0" presId="urn:microsoft.com/office/officeart/2018/2/layout/IconVerticalSolidList"/>
    <dgm:cxn modelId="{C71F63DA-C040-41F0-98BF-A5DD16982A31}" type="presParOf" srcId="{AFE7BE54-A72F-46BE-A89A-5DB2D3831022}" destId="{8DBD9866-54D4-40EE-A8C0-910F344F939B}" srcOrd="6" destOrd="0" presId="urn:microsoft.com/office/officeart/2018/2/layout/IconVerticalSolidList"/>
    <dgm:cxn modelId="{8E4081DD-1E5A-4809-B418-ECAD993DA714}" type="presParOf" srcId="{8DBD9866-54D4-40EE-A8C0-910F344F939B}" destId="{55161B89-570C-4201-BC0D-43615E48479A}" srcOrd="0" destOrd="0" presId="urn:microsoft.com/office/officeart/2018/2/layout/IconVerticalSolidList"/>
    <dgm:cxn modelId="{CBE6F348-BFC1-4722-94AC-C0BBFD795ADC}" type="presParOf" srcId="{8DBD9866-54D4-40EE-A8C0-910F344F939B}" destId="{E774F9E3-9BD9-4E23-A820-A0A4079F182E}" srcOrd="1" destOrd="0" presId="urn:microsoft.com/office/officeart/2018/2/layout/IconVerticalSolidList"/>
    <dgm:cxn modelId="{E9A0F38D-E74C-4017-9FC0-79BAB8931CF4}" type="presParOf" srcId="{8DBD9866-54D4-40EE-A8C0-910F344F939B}" destId="{C2293A38-428A-4316-98BA-6EE8E403A5DE}" srcOrd="2" destOrd="0" presId="urn:microsoft.com/office/officeart/2018/2/layout/IconVerticalSolidList"/>
    <dgm:cxn modelId="{55DAAFAD-0124-4375-A307-6A7417FCBC5A}" type="presParOf" srcId="{8DBD9866-54D4-40EE-A8C0-910F344F939B}" destId="{70DDF5D3-2264-431B-BCC4-AE19F3C81A69}" srcOrd="3" destOrd="0" presId="urn:microsoft.com/office/officeart/2018/2/layout/IconVerticalSolidList"/>
    <dgm:cxn modelId="{68DE5953-35B1-481E-B2F2-9A39A85B0AA8}" type="presParOf" srcId="{AFE7BE54-A72F-46BE-A89A-5DB2D3831022}" destId="{DD9C1528-2A37-445A-9F8C-C10032384605}" srcOrd="7" destOrd="0" presId="urn:microsoft.com/office/officeart/2018/2/layout/IconVerticalSolidList"/>
    <dgm:cxn modelId="{686E8248-EF48-40D6-86D7-61BE1DB0C47E}" type="presParOf" srcId="{AFE7BE54-A72F-46BE-A89A-5DB2D3831022}" destId="{C74A2ED7-D0B9-4D4F-87E3-04D57895B143}" srcOrd="8" destOrd="0" presId="urn:microsoft.com/office/officeart/2018/2/layout/IconVerticalSolidList"/>
    <dgm:cxn modelId="{A91673E4-98E5-47C6-8420-B4FEC40407A5}" type="presParOf" srcId="{C74A2ED7-D0B9-4D4F-87E3-04D57895B143}" destId="{03E8E49A-819A-4C74-B8C3-158E9CE5E654}" srcOrd="0" destOrd="0" presId="urn:microsoft.com/office/officeart/2018/2/layout/IconVerticalSolidList"/>
    <dgm:cxn modelId="{04CA809F-C8C2-446F-AD58-B1356ED05AB3}" type="presParOf" srcId="{C74A2ED7-D0B9-4D4F-87E3-04D57895B143}" destId="{5DEF2119-A1A4-4DE8-9405-DD40D01509E8}" srcOrd="1" destOrd="0" presId="urn:microsoft.com/office/officeart/2018/2/layout/IconVerticalSolidList"/>
    <dgm:cxn modelId="{B6A539F5-3B03-48FF-B771-DE93C09E52E7}" type="presParOf" srcId="{C74A2ED7-D0B9-4D4F-87E3-04D57895B143}" destId="{6655231B-C81A-4C54-AB30-F91875D5C739}" srcOrd="2" destOrd="0" presId="urn:microsoft.com/office/officeart/2018/2/layout/IconVerticalSolidList"/>
    <dgm:cxn modelId="{5B84460F-C67D-4579-8675-21A7317F30A7}" type="presParOf" srcId="{C74A2ED7-D0B9-4D4F-87E3-04D57895B143}" destId="{D765F36E-F9EA-42C7-B4F5-9B04A5A138F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A830AE-9A25-47B2-9EA5-1F0A11CAFA9B}"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3234851-7F9E-4D7A-9F09-74E90AD18C10}">
      <dgm:prSet custT="1"/>
      <dgm:spPr/>
      <dgm:t>
        <a:bodyPr/>
        <a:lstStyle/>
        <a:p>
          <a:pPr>
            <a:lnSpc>
              <a:spcPct val="100000"/>
            </a:lnSpc>
            <a:defRPr cap="all"/>
          </a:pPr>
          <a:r>
            <a:rPr lang="en-US" sz="1600" dirty="0" err="1">
              <a:solidFill>
                <a:srgbClr val="002060"/>
              </a:solidFill>
            </a:rPr>
            <a:t>Grönroos</a:t>
          </a:r>
          <a:r>
            <a:rPr lang="en-US" sz="1600" dirty="0">
              <a:solidFill>
                <a:srgbClr val="002060"/>
              </a:solidFill>
            </a:rPr>
            <a:t>, Christian. "From marketing mix to relationship marketing: towards a paradigm shift in marketing." Management decision 32.2 (1994): 4-20.</a:t>
          </a:r>
        </a:p>
      </dgm:t>
    </dgm:pt>
    <dgm:pt modelId="{030CD1D5-AB26-4E51-8128-1BB52C869760}" type="parTrans" cxnId="{56BC0EF5-1FA3-4437-AD6C-D5AAB7710C2F}">
      <dgm:prSet/>
      <dgm:spPr/>
      <dgm:t>
        <a:bodyPr/>
        <a:lstStyle/>
        <a:p>
          <a:endParaRPr lang="en-US"/>
        </a:p>
      </dgm:t>
    </dgm:pt>
    <dgm:pt modelId="{21508906-45B7-4557-9E54-DC661C1332EE}" type="sibTrans" cxnId="{56BC0EF5-1FA3-4437-AD6C-D5AAB7710C2F}">
      <dgm:prSet/>
      <dgm:spPr/>
      <dgm:t>
        <a:bodyPr/>
        <a:lstStyle/>
        <a:p>
          <a:pPr>
            <a:lnSpc>
              <a:spcPct val="100000"/>
            </a:lnSpc>
          </a:pPr>
          <a:endParaRPr lang="en-US"/>
        </a:p>
      </dgm:t>
    </dgm:pt>
    <dgm:pt modelId="{68C0F0EB-B27C-460E-BB31-EA24602BF2CD}">
      <dgm:prSet custT="1"/>
      <dgm:spPr/>
      <dgm:t>
        <a:bodyPr/>
        <a:lstStyle/>
        <a:p>
          <a:pPr>
            <a:lnSpc>
              <a:spcPct val="100000"/>
            </a:lnSpc>
            <a:defRPr cap="all"/>
          </a:pPr>
          <a:r>
            <a:rPr lang="en-US" sz="1600" dirty="0">
              <a:solidFill>
                <a:srgbClr val="002060"/>
              </a:solidFill>
            </a:rPr>
            <a:t>McCarthy, Jerome E. (1964). Basic Marketing. A Managerial Approach. Homewood, IL: Irwin.</a:t>
          </a:r>
        </a:p>
      </dgm:t>
    </dgm:pt>
    <dgm:pt modelId="{4286F049-730D-46B2-968D-B29330E10ED7}" type="parTrans" cxnId="{3049A2F6-5C93-4215-B7C5-EE7F97C86274}">
      <dgm:prSet/>
      <dgm:spPr/>
      <dgm:t>
        <a:bodyPr/>
        <a:lstStyle/>
        <a:p>
          <a:endParaRPr lang="en-US"/>
        </a:p>
      </dgm:t>
    </dgm:pt>
    <dgm:pt modelId="{5CCBCAF2-7F1A-45B6-BF92-493128DBBFAE}" type="sibTrans" cxnId="{3049A2F6-5C93-4215-B7C5-EE7F97C86274}">
      <dgm:prSet/>
      <dgm:spPr/>
      <dgm:t>
        <a:bodyPr/>
        <a:lstStyle/>
        <a:p>
          <a:pPr>
            <a:lnSpc>
              <a:spcPct val="100000"/>
            </a:lnSpc>
          </a:pPr>
          <a:endParaRPr lang="en-US"/>
        </a:p>
      </dgm:t>
    </dgm:pt>
    <dgm:pt modelId="{E534305E-C923-4D4F-AA6E-3253A3C2C462}">
      <dgm:prSet custT="1"/>
      <dgm:spPr/>
      <dgm:t>
        <a:bodyPr/>
        <a:lstStyle/>
        <a:p>
          <a:pPr>
            <a:lnSpc>
              <a:spcPct val="100000"/>
            </a:lnSpc>
            <a:defRPr cap="all"/>
          </a:pPr>
          <a:r>
            <a:rPr lang="en-US" sz="1600" dirty="0">
              <a:solidFill>
                <a:srgbClr val="002060"/>
              </a:solidFill>
            </a:rPr>
            <a:t>Clancy, K.J. and Roberts, M.L., "Towards an Optimal Market Target: A Strategy for Market Segmentation", Journal of Consumer Marketing, vol. 1, no. 1, pp 64-73</a:t>
          </a:r>
        </a:p>
      </dgm:t>
    </dgm:pt>
    <dgm:pt modelId="{A0EAC328-1542-4E9F-916B-88E6D04CE960}" type="parTrans" cxnId="{789F06C5-6ADA-4B9D-B106-258F9BC0E127}">
      <dgm:prSet/>
      <dgm:spPr/>
      <dgm:t>
        <a:bodyPr/>
        <a:lstStyle/>
        <a:p>
          <a:endParaRPr lang="en-US"/>
        </a:p>
      </dgm:t>
    </dgm:pt>
    <dgm:pt modelId="{E05D02BA-2A3A-411E-8E2F-520FD8FC64E9}" type="sibTrans" cxnId="{789F06C5-6ADA-4B9D-B106-258F9BC0E127}">
      <dgm:prSet/>
      <dgm:spPr/>
      <dgm:t>
        <a:bodyPr/>
        <a:lstStyle/>
        <a:p>
          <a:pPr>
            <a:lnSpc>
              <a:spcPct val="100000"/>
            </a:lnSpc>
          </a:pPr>
          <a:endParaRPr lang="en-US"/>
        </a:p>
      </dgm:t>
    </dgm:pt>
    <dgm:pt modelId="{813123F9-4AE5-4613-9464-56CC1DEC5099}">
      <dgm:prSet custT="1"/>
      <dgm:spPr/>
      <dgm:t>
        <a:bodyPr/>
        <a:lstStyle/>
        <a:p>
          <a:pPr>
            <a:lnSpc>
              <a:spcPct val="100000"/>
            </a:lnSpc>
            <a:defRPr cap="all"/>
          </a:pPr>
          <a:r>
            <a:rPr lang="en-US" sz="1600" dirty="0">
              <a:solidFill>
                <a:srgbClr val="002060"/>
              </a:solidFill>
            </a:rPr>
            <a:t>Kotler, P., Marketing Management: Planning, Analysis, Implementation and Control, 9th ed., Upper Saddle River, Pearson, 1991</a:t>
          </a:r>
        </a:p>
      </dgm:t>
    </dgm:pt>
    <dgm:pt modelId="{C0071D2D-FC36-4C39-8076-5CFFFBABF41D}" type="parTrans" cxnId="{77865CF8-3BAE-4E29-BB79-D714EA7C66F8}">
      <dgm:prSet/>
      <dgm:spPr/>
      <dgm:t>
        <a:bodyPr/>
        <a:lstStyle/>
        <a:p>
          <a:endParaRPr lang="en-US"/>
        </a:p>
      </dgm:t>
    </dgm:pt>
    <dgm:pt modelId="{9526D901-7218-4A5C-8958-908D88D0A92B}" type="sibTrans" cxnId="{77865CF8-3BAE-4E29-BB79-D714EA7C66F8}">
      <dgm:prSet/>
      <dgm:spPr/>
      <dgm:t>
        <a:bodyPr/>
        <a:lstStyle/>
        <a:p>
          <a:endParaRPr lang="en-US"/>
        </a:p>
      </dgm:t>
    </dgm:pt>
    <dgm:pt modelId="{49D9A10D-BC3B-49BF-883B-C94510A32E59}" type="pres">
      <dgm:prSet presAssocID="{92A830AE-9A25-47B2-9EA5-1F0A11CAFA9B}" presName="root" presStyleCnt="0">
        <dgm:presLayoutVars>
          <dgm:dir/>
          <dgm:resizeHandles val="exact"/>
        </dgm:presLayoutVars>
      </dgm:prSet>
      <dgm:spPr/>
    </dgm:pt>
    <dgm:pt modelId="{C2DC5782-C989-4763-8A44-E3EE8E6FC1E9}" type="pres">
      <dgm:prSet presAssocID="{E3234851-7F9E-4D7A-9F09-74E90AD18C10}" presName="compNode" presStyleCnt="0"/>
      <dgm:spPr/>
    </dgm:pt>
    <dgm:pt modelId="{2C18D6EF-1E95-44A8-AF93-990E67A10976}" type="pres">
      <dgm:prSet presAssocID="{E3234851-7F9E-4D7A-9F09-74E90AD18C10}" presName="iconBgRect" presStyleLbl="bgShp" presStyleIdx="0" presStyleCnt="4"/>
      <dgm:spPr>
        <a:prstGeom prst="round2DiagRect">
          <a:avLst>
            <a:gd name="adj1" fmla="val 29727"/>
            <a:gd name="adj2" fmla="val 0"/>
          </a:avLst>
        </a:prstGeom>
      </dgm:spPr>
    </dgm:pt>
    <dgm:pt modelId="{B243A599-6F4E-480E-B619-AC8D946F903A}" type="pres">
      <dgm:prSet presAssocID="{E3234851-7F9E-4D7A-9F09-74E90AD18C1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C67A340D-4109-4490-85C8-4F20411EEAAC}" type="pres">
      <dgm:prSet presAssocID="{E3234851-7F9E-4D7A-9F09-74E90AD18C10}" presName="spaceRect" presStyleCnt="0"/>
      <dgm:spPr/>
    </dgm:pt>
    <dgm:pt modelId="{6A75B3E2-B0F3-4DE1-976D-9FEAE668960E}" type="pres">
      <dgm:prSet presAssocID="{E3234851-7F9E-4D7A-9F09-74E90AD18C10}" presName="textRect" presStyleLbl="revTx" presStyleIdx="0" presStyleCnt="4">
        <dgm:presLayoutVars>
          <dgm:chMax val="1"/>
          <dgm:chPref val="1"/>
        </dgm:presLayoutVars>
      </dgm:prSet>
      <dgm:spPr/>
    </dgm:pt>
    <dgm:pt modelId="{A1799714-7D58-4171-B94C-DE6525B495C5}" type="pres">
      <dgm:prSet presAssocID="{21508906-45B7-4557-9E54-DC661C1332EE}" presName="sibTrans" presStyleCnt="0"/>
      <dgm:spPr/>
    </dgm:pt>
    <dgm:pt modelId="{19F9F8EF-B917-4935-BE76-A1A00ECFD41D}" type="pres">
      <dgm:prSet presAssocID="{68C0F0EB-B27C-460E-BB31-EA24602BF2CD}" presName="compNode" presStyleCnt="0"/>
      <dgm:spPr/>
    </dgm:pt>
    <dgm:pt modelId="{F74284EE-4FDE-4719-8F74-886AA57010B6}" type="pres">
      <dgm:prSet presAssocID="{68C0F0EB-B27C-460E-BB31-EA24602BF2CD}" presName="iconBgRect" presStyleLbl="bgShp" presStyleIdx="1" presStyleCnt="4"/>
      <dgm:spPr>
        <a:prstGeom prst="round2DiagRect">
          <a:avLst>
            <a:gd name="adj1" fmla="val 29727"/>
            <a:gd name="adj2" fmla="val 0"/>
          </a:avLst>
        </a:prstGeom>
      </dgm:spPr>
    </dgm:pt>
    <dgm:pt modelId="{9A7871ED-6AEF-4E0F-B1A9-BA858D613B06}" type="pres">
      <dgm:prSet presAssocID="{68C0F0EB-B27C-460E-BB31-EA24602BF2C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FC060E57-7AE7-4E86-99FB-9DB2E2AAD411}" type="pres">
      <dgm:prSet presAssocID="{68C0F0EB-B27C-460E-BB31-EA24602BF2CD}" presName="spaceRect" presStyleCnt="0"/>
      <dgm:spPr/>
    </dgm:pt>
    <dgm:pt modelId="{88E0519A-A2F5-42B6-B43D-8A261553272E}" type="pres">
      <dgm:prSet presAssocID="{68C0F0EB-B27C-460E-BB31-EA24602BF2CD}" presName="textRect" presStyleLbl="revTx" presStyleIdx="1" presStyleCnt="4">
        <dgm:presLayoutVars>
          <dgm:chMax val="1"/>
          <dgm:chPref val="1"/>
        </dgm:presLayoutVars>
      </dgm:prSet>
      <dgm:spPr/>
    </dgm:pt>
    <dgm:pt modelId="{14710FBD-AA46-42ED-BBDF-E06ACAE90610}" type="pres">
      <dgm:prSet presAssocID="{5CCBCAF2-7F1A-45B6-BF92-493128DBBFAE}" presName="sibTrans" presStyleCnt="0"/>
      <dgm:spPr/>
    </dgm:pt>
    <dgm:pt modelId="{B2FE00D3-BA6E-42BE-A68F-8BA05515E215}" type="pres">
      <dgm:prSet presAssocID="{E534305E-C923-4D4F-AA6E-3253A3C2C462}" presName="compNode" presStyleCnt="0"/>
      <dgm:spPr/>
    </dgm:pt>
    <dgm:pt modelId="{D91DF0CE-D606-487A-84BF-AC78E92B78B1}" type="pres">
      <dgm:prSet presAssocID="{E534305E-C923-4D4F-AA6E-3253A3C2C462}" presName="iconBgRect" presStyleLbl="bgShp" presStyleIdx="2" presStyleCnt="4"/>
      <dgm:spPr>
        <a:prstGeom prst="round2DiagRect">
          <a:avLst>
            <a:gd name="adj1" fmla="val 29727"/>
            <a:gd name="adj2" fmla="val 0"/>
          </a:avLst>
        </a:prstGeom>
      </dgm:spPr>
    </dgm:pt>
    <dgm:pt modelId="{DF6BF77C-5A51-4924-A122-719AAE073694}" type="pres">
      <dgm:prSet presAssocID="{E534305E-C923-4D4F-AA6E-3253A3C2C46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ext>
      </dgm:extLst>
    </dgm:pt>
    <dgm:pt modelId="{D1E9FCB6-CA0D-4510-9E08-A3FB7BA47F16}" type="pres">
      <dgm:prSet presAssocID="{E534305E-C923-4D4F-AA6E-3253A3C2C462}" presName="spaceRect" presStyleCnt="0"/>
      <dgm:spPr/>
    </dgm:pt>
    <dgm:pt modelId="{906B7DEE-7B5B-4C5A-8D09-274EE75258A3}" type="pres">
      <dgm:prSet presAssocID="{E534305E-C923-4D4F-AA6E-3253A3C2C462}" presName="textRect" presStyleLbl="revTx" presStyleIdx="2" presStyleCnt="4" custScaleY="120135">
        <dgm:presLayoutVars>
          <dgm:chMax val="1"/>
          <dgm:chPref val="1"/>
        </dgm:presLayoutVars>
      </dgm:prSet>
      <dgm:spPr/>
    </dgm:pt>
    <dgm:pt modelId="{7BF7FC21-686E-4A92-9B2D-E30EF506BCA3}" type="pres">
      <dgm:prSet presAssocID="{E05D02BA-2A3A-411E-8E2F-520FD8FC64E9}" presName="sibTrans" presStyleCnt="0"/>
      <dgm:spPr/>
    </dgm:pt>
    <dgm:pt modelId="{2A85CBEA-8EC1-485D-BFB1-B9B36F83B3F8}" type="pres">
      <dgm:prSet presAssocID="{813123F9-4AE5-4613-9464-56CC1DEC5099}" presName="compNode" presStyleCnt="0"/>
      <dgm:spPr/>
    </dgm:pt>
    <dgm:pt modelId="{7BAA45C9-06B4-4579-AAA0-761BE04A0876}" type="pres">
      <dgm:prSet presAssocID="{813123F9-4AE5-4613-9464-56CC1DEC5099}" presName="iconBgRect" presStyleLbl="bgShp" presStyleIdx="3" presStyleCnt="4"/>
      <dgm:spPr>
        <a:prstGeom prst="round2DiagRect">
          <a:avLst>
            <a:gd name="adj1" fmla="val 29727"/>
            <a:gd name="adj2" fmla="val 0"/>
          </a:avLst>
        </a:prstGeom>
      </dgm:spPr>
    </dgm:pt>
    <dgm:pt modelId="{4FD2BF25-CBB9-4A75-B209-AA143D19F825}" type="pres">
      <dgm:prSet presAssocID="{813123F9-4AE5-4613-9464-56CC1DEC509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AE385294-83FD-4FFE-9B1E-2549F686D763}" type="pres">
      <dgm:prSet presAssocID="{813123F9-4AE5-4613-9464-56CC1DEC5099}" presName="spaceRect" presStyleCnt="0"/>
      <dgm:spPr/>
    </dgm:pt>
    <dgm:pt modelId="{B55A7415-5A45-46B2-B81B-F3DD906A24BE}" type="pres">
      <dgm:prSet presAssocID="{813123F9-4AE5-4613-9464-56CC1DEC5099}" presName="textRect" presStyleLbl="revTx" presStyleIdx="3" presStyleCnt="4">
        <dgm:presLayoutVars>
          <dgm:chMax val="1"/>
          <dgm:chPref val="1"/>
        </dgm:presLayoutVars>
      </dgm:prSet>
      <dgm:spPr/>
    </dgm:pt>
  </dgm:ptLst>
  <dgm:cxnLst>
    <dgm:cxn modelId="{F4762E07-0E5D-46C3-A8F6-2BD384963A98}" type="presOf" srcId="{813123F9-4AE5-4613-9464-56CC1DEC5099}" destId="{B55A7415-5A45-46B2-B81B-F3DD906A24BE}" srcOrd="0" destOrd="0" presId="urn:microsoft.com/office/officeart/2018/5/layout/IconLeafLabelList"/>
    <dgm:cxn modelId="{1CB9DA0C-D3E7-4358-93E4-42FB88A76379}" type="presOf" srcId="{E534305E-C923-4D4F-AA6E-3253A3C2C462}" destId="{906B7DEE-7B5B-4C5A-8D09-274EE75258A3}" srcOrd="0" destOrd="0" presId="urn:microsoft.com/office/officeart/2018/5/layout/IconLeafLabelList"/>
    <dgm:cxn modelId="{CB5D3E4C-1520-4D79-BE97-DBB38D6D16E7}" type="presOf" srcId="{92A830AE-9A25-47B2-9EA5-1F0A11CAFA9B}" destId="{49D9A10D-BC3B-49BF-883B-C94510A32E59}" srcOrd="0" destOrd="0" presId="urn:microsoft.com/office/officeart/2018/5/layout/IconLeafLabelList"/>
    <dgm:cxn modelId="{94E3CD97-881B-43BC-B299-9969CF4527D5}" type="presOf" srcId="{E3234851-7F9E-4D7A-9F09-74E90AD18C10}" destId="{6A75B3E2-B0F3-4DE1-976D-9FEAE668960E}" srcOrd="0" destOrd="0" presId="urn:microsoft.com/office/officeart/2018/5/layout/IconLeafLabelList"/>
    <dgm:cxn modelId="{789F06C5-6ADA-4B9D-B106-258F9BC0E127}" srcId="{92A830AE-9A25-47B2-9EA5-1F0A11CAFA9B}" destId="{E534305E-C923-4D4F-AA6E-3253A3C2C462}" srcOrd="2" destOrd="0" parTransId="{A0EAC328-1542-4E9F-916B-88E6D04CE960}" sibTransId="{E05D02BA-2A3A-411E-8E2F-520FD8FC64E9}"/>
    <dgm:cxn modelId="{0B7979E7-1F0B-4A0E-97DB-A2B6FAE1BE8B}" type="presOf" srcId="{68C0F0EB-B27C-460E-BB31-EA24602BF2CD}" destId="{88E0519A-A2F5-42B6-B43D-8A261553272E}" srcOrd="0" destOrd="0" presId="urn:microsoft.com/office/officeart/2018/5/layout/IconLeafLabelList"/>
    <dgm:cxn modelId="{56BC0EF5-1FA3-4437-AD6C-D5AAB7710C2F}" srcId="{92A830AE-9A25-47B2-9EA5-1F0A11CAFA9B}" destId="{E3234851-7F9E-4D7A-9F09-74E90AD18C10}" srcOrd="0" destOrd="0" parTransId="{030CD1D5-AB26-4E51-8128-1BB52C869760}" sibTransId="{21508906-45B7-4557-9E54-DC661C1332EE}"/>
    <dgm:cxn modelId="{3049A2F6-5C93-4215-B7C5-EE7F97C86274}" srcId="{92A830AE-9A25-47B2-9EA5-1F0A11CAFA9B}" destId="{68C0F0EB-B27C-460E-BB31-EA24602BF2CD}" srcOrd="1" destOrd="0" parTransId="{4286F049-730D-46B2-968D-B29330E10ED7}" sibTransId="{5CCBCAF2-7F1A-45B6-BF92-493128DBBFAE}"/>
    <dgm:cxn modelId="{77865CF8-3BAE-4E29-BB79-D714EA7C66F8}" srcId="{92A830AE-9A25-47B2-9EA5-1F0A11CAFA9B}" destId="{813123F9-4AE5-4613-9464-56CC1DEC5099}" srcOrd="3" destOrd="0" parTransId="{C0071D2D-FC36-4C39-8076-5CFFFBABF41D}" sibTransId="{9526D901-7218-4A5C-8958-908D88D0A92B}"/>
    <dgm:cxn modelId="{0DA264C8-4E36-4430-AFC7-8C9599BB6FD9}" type="presParOf" srcId="{49D9A10D-BC3B-49BF-883B-C94510A32E59}" destId="{C2DC5782-C989-4763-8A44-E3EE8E6FC1E9}" srcOrd="0" destOrd="0" presId="urn:microsoft.com/office/officeart/2018/5/layout/IconLeafLabelList"/>
    <dgm:cxn modelId="{D622EA60-CA91-4C37-8E4E-4081A74665A4}" type="presParOf" srcId="{C2DC5782-C989-4763-8A44-E3EE8E6FC1E9}" destId="{2C18D6EF-1E95-44A8-AF93-990E67A10976}" srcOrd="0" destOrd="0" presId="urn:microsoft.com/office/officeart/2018/5/layout/IconLeafLabelList"/>
    <dgm:cxn modelId="{6A7E0D34-0DB7-49A6-B018-DD1AF9D9E61F}" type="presParOf" srcId="{C2DC5782-C989-4763-8A44-E3EE8E6FC1E9}" destId="{B243A599-6F4E-480E-B619-AC8D946F903A}" srcOrd="1" destOrd="0" presId="urn:microsoft.com/office/officeart/2018/5/layout/IconLeafLabelList"/>
    <dgm:cxn modelId="{87BB0A89-C83C-403E-BCB4-1A0B47C7846E}" type="presParOf" srcId="{C2DC5782-C989-4763-8A44-E3EE8E6FC1E9}" destId="{C67A340D-4109-4490-85C8-4F20411EEAAC}" srcOrd="2" destOrd="0" presId="urn:microsoft.com/office/officeart/2018/5/layout/IconLeafLabelList"/>
    <dgm:cxn modelId="{01A53339-2942-4377-B04B-CBB7FE25AB8C}" type="presParOf" srcId="{C2DC5782-C989-4763-8A44-E3EE8E6FC1E9}" destId="{6A75B3E2-B0F3-4DE1-976D-9FEAE668960E}" srcOrd="3" destOrd="0" presId="urn:microsoft.com/office/officeart/2018/5/layout/IconLeafLabelList"/>
    <dgm:cxn modelId="{6D19E077-8E08-4FFB-AE87-92E6280A23A9}" type="presParOf" srcId="{49D9A10D-BC3B-49BF-883B-C94510A32E59}" destId="{A1799714-7D58-4171-B94C-DE6525B495C5}" srcOrd="1" destOrd="0" presId="urn:microsoft.com/office/officeart/2018/5/layout/IconLeafLabelList"/>
    <dgm:cxn modelId="{DD53D911-8D62-48AA-BD0A-733D53DF1A2D}" type="presParOf" srcId="{49D9A10D-BC3B-49BF-883B-C94510A32E59}" destId="{19F9F8EF-B917-4935-BE76-A1A00ECFD41D}" srcOrd="2" destOrd="0" presId="urn:microsoft.com/office/officeart/2018/5/layout/IconLeafLabelList"/>
    <dgm:cxn modelId="{3E62FA64-465E-479A-A87C-D16242AEA458}" type="presParOf" srcId="{19F9F8EF-B917-4935-BE76-A1A00ECFD41D}" destId="{F74284EE-4FDE-4719-8F74-886AA57010B6}" srcOrd="0" destOrd="0" presId="urn:microsoft.com/office/officeart/2018/5/layout/IconLeafLabelList"/>
    <dgm:cxn modelId="{8A0EE106-620B-4AE0-BE85-F87316FBA9ED}" type="presParOf" srcId="{19F9F8EF-B917-4935-BE76-A1A00ECFD41D}" destId="{9A7871ED-6AEF-4E0F-B1A9-BA858D613B06}" srcOrd="1" destOrd="0" presId="urn:microsoft.com/office/officeart/2018/5/layout/IconLeafLabelList"/>
    <dgm:cxn modelId="{D6242867-33D0-4782-AB13-599E6CDDA1CB}" type="presParOf" srcId="{19F9F8EF-B917-4935-BE76-A1A00ECFD41D}" destId="{FC060E57-7AE7-4E86-99FB-9DB2E2AAD411}" srcOrd="2" destOrd="0" presId="urn:microsoft.com/office/officeart/2018/5/layout/IconLeafLabelList"/>
    <dgm:cxn modelId="{1CA4D37A-7E33-4963-95BC-DD43EBAB4DDA}" type="presParOf" srcId="{19F9F8EF-B917-4935-BE76-A1A00ECFD41D}" destId="{88E0519A-A2F5-42B6-B43D-8A261553272E}" srcOrd="3" destOrd="0" presId="urn:microsoft.com/office/officeart/2018/5/layout/IconLeafLabelList"/>
    <dgm:cxn modelId="{DFE608DD-64D4-460F-BD46-1E77E5B90536}" type="presParOf" srcId="{49D9A10D-BC3B-49BF-883B-C94510A32E59}" destId="{14710FBD-AA46-42ED-BBDF-E06ACAE90610}" srcOrd="3" destOrd="0" presId="urn:microsoft.com/office/officeart/2018/5/layout/IconLeafLabelList"/>
    <dgm:cxn modelId="{F9E9F04E-EBF9-4213-ABD5-5A5CA06362D0}" type="presParOf" srcId="{49D9A10D-BC3B-49BF-883B-C94510A32E59}" destId="{B2FE00D3-BA6E-42BE-A68F-8BA05515E215}" srcOrd="4" destOrd="0" presId="urn:microsoft.com/office/officeart/2018/5/layout/IconLeafLabelList"/>
    <dgm:cxn modelId="{2AE2911D-3CD5-4E15-9AA6-EE7A9BA12647}" type="presParOf" srcId="{B2FE00D3-BA6E-42BE-A68F-8BA05515E215}" destId="{D91DF0CE-D606-487A-84BF-AC78E92B78B1}" srcOrd="0" destOrd="0" presId="urn:microsoft.com/office/officeart/2018/5/layout/IconLeafLabelList"/>
    <dgm:cxn modelId="{AD724C23-5024-4E10-93C2-C7FEAA726A4F}" type="presParOf" srcId="{B2FE00D3-BA6E-42BE-A68F-8BA05515E215}" destId="{DF6BF77C-5A51-4924-A122-719AAE073694}" srcOrd="1" destOrd="0" presId="urn:microsoft.com/office/officeart/2018/5/layout/IconLeafLabelList"/>
    <dgm:cxn modelId="{6EEE5C69-3D95-4EE0-BEE4-64AB1C5EC7D2}" type="presParOf" srcId="{B2FE00D3-BA6E-42BE-A68F-8BA05515E215}" destId="{D1E9FCB6-CA0D-4510-9E08-A3FB7BA47F16}" srcOrd="2" destOrd="0" presId="urn:microsoft.com/office/officeart/2018/5/layout/IconLeafLabelList"/>
    <dgm:cxn modelId="{BD2E87AA-8EAE-4CFD-95F7-83853538D78D}" type="presParOf" srcId="{B2FE00D3-BA6E-42BE-A68F-8BA05515E215}" destId="{906B7DEE-7B5B-4C5A-8D09-274EE75258A3}" srcOrd="3" destOrd="0" presId="urn:microsoft.com/office/officeart/2018/5/layout/IconLeafLabelList"/>
    <dgm:cxn modelId="{300AAA21-1B84-405D-BE8D-FC636524A6A8}" type="presParOf" srcId="{49D9A10D-BC3B-49BF-883B-C94510A32E59}" destId="{7BF7FC21-686E-4A92-9B2D-E30EF506BCA3}" srcOrd="5" destOrd="0" presId="urn:microsoft.com/office/officeart/2018/5/layout/IconLeafLabelList"/>
    <dgm:cxn modelId="{2CDCDC86-558E-425B-9F37-78D6AD01DBD4}" type="presParOf" srcId="{49D9A10D-BC3B-49BF-883B-C94510A32E59}" destId="{2A85CBEA-8EC1-485D-BFB1-B9B36F83B3F8}" srcOrd="6" destOrd="0" presId="urn:microsoft.com/office/officeart/2018/5/layout/IconLeafLabelList"/>
    <dgm:cxn modelId="{2F1463E0-45CC-495D-9F44-4AFA1DD93682}" type="presParOf" srcId="{2A85CBEA-8EC1-485D-BFB1-B9B36F83B3F8}" destId="{7BAA45C9-06B4-4579-AAA0-761BE04A0876}" srcOrd="0" destOrd="0" presId="urn:microsoft.com/office/officeart/2018/5/layout/IconLeafLabelList"/>
    <dgm:cxn modelId="{E01AB8E4-42F1-4FAA-B433-A38AA42ED652}" type="presParOf" srcId="{2A85CBEA-8EC1-485D-BFB1-B9B36F83B3F8}" destId="{4FD2BF25-CBB9-4A75-B209-AA143D19F825}" srcOrd="1" destOrd="0" presId="urn:microsoft.com/office/officeart/2018/5/layout/IconLeafLabelList"/>
    <dgm:cxn modelId="{488AD20F-B5F8-4014-A51C-6C07A70E6645}" type="presParOf" srcId="{2A85CBEA-8EC1-485D-BFB1-B9B36F83B3F8}" destId="{AE385294-83FD-4FFE-9B1E-2549F686D763}" srcOrd="2" destOrd="0" presId="urn:microsoft.com/office/officeart/2018/5/layout/IconLeafLabelList"/>
    <dgm:cxn modelId="{49DC3DDB-8078-4552-9A8C-E68E1ACDAE21}" type="presParOf" srcId="{2A85CBEA-8EC1-485D-BFB1-B9B36F83B3F8}" destId="{B55A7415-5A45-46B2-B81B-F3DD906A24BE}"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D404E-13E8-4E8E-9378-535E2AE2C94C}">
      <dsp:nvSpPr>
        <dsp:cNvPr id="0" name=""/>
        <dsp:cNvSpPr/>
      </dsp:nvSpPr>
      <dsp:spPr>
        <a:xfrm>
          <a:off x="340557" y="76915"/>
          <a:ext cx="1058326" cy="105832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7BD367-F135-4BA7-BE79-39EA98712C1B}">
      <dsp:nvSpPr>
        <dsp:cNvPr id="0" name=""/>
        <dsp:cNvSpPr/>
      </dsp:nvSpPr>
      <dsp:spPr>
        <a:xfrm>
          <a:off x="566102" y="302460"/>
          <a:ext cx="607236" cy="6072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A176E5-1D28-479F-876D-F7130161AC2D}">
      <dsp:nvSpPr>
        <dsp:cNvPr id="0" name=""/>
        <dsp:cNvSpPr/>
      </dsp:nvSpPr>
      <dsp:spPr>
        <a:xfrm>
          <a:off x="2240" y="1464884"/>
          <a:ext cx="1734960" cy="802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Our delicatessen will be  inspirational</a:t>
          </a:r>
          <a:endParaRPr lang="en-US" sz="1400" kern="1200" dirty="0"/>
        </a:p>
      </dsp:txBody>
      <dsp:txXfrm>
        <a:off x="2240" y="1464884"/>
        <a:ext cx="1734960" cy="802419"/>
      </dsp:txXfrm>
    </dsp:sp>
    <dsp:sp modelId="{33A92E2A-7E39-4C2C-BE8B-4C5D10706D34}">
      <dsp:nvSpPr>
        <dsp:cNvPr id="0" name=""/>
        <dsp:cNvSpPr/>
      </dsp:nvSpPr>
      <dsp:spPr>
        <a:xfrm>
          <a:off x="2379136" y="76915"/>
          <a:ext cx="1058326" cy="105832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049555-DCB0-47C4-A299-7258F83ED373}">
      <dsp:nvSpPr>
        <dsp:cNvPr id="0" name=""/>
        <dsp:cNvSpPr/>
      </dsp:nvSpPr>
      <dsp:spPr>
        <a:xfrm>
          <a:off x="2604681" y="302460"/>
          <a:ext cx="607236" cy="6072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CD48D2-2E9F-4287-B50C-83121B4617B2}">
      <dsp:nvSpPr>
        <dsp:cNvPr id="0" name=""/>
        <dsp:cNvSpPr/>
      </dsp:nvSpPr>
      <dsp:spPr>
        <a:xfrm>
          <a:off x="2040819" y="1464884"/>
          <a:ext cx="1734960" cy="802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t>Environment will be </a:t>
          </a:r>
        </a:p>
        <a:p>
          <a:pPr marL="0" lvl="0" indent="0" algn="ctr" defTabSz="622300">
            <a:lnSpc>
              <a:spcPct val="100000"/>
            </a:lnSpc>
            <a:spcBef>
              <a:spcPct val="0"/>
            </a:spcBef>
            <a:spcAft>
              <a:spcPct val="35000"/>
            </a:spcAft>
            <a:buNone/>
            <a:defRPr cap="all"/>
          </a:pPr>
          <a:r>
            <a:rPr lang="en-US" sz="1400" kern="1200" dirty="0"/>
            <a:t>electric</a:t>
          </a:r>
        </a:p>
      </dsp:txBody>
      <dsp:txXfrm>
        <a:off x="2040819" y="1464884"/>
        <a:ext cx="1734960" cy="802419"/>
      </dsp:txXfrm>
    </dsp:sp>
    <dsp:sp modelId="{D39AF68B-41E1-4365-BE3F-9689AE7DB99B}">
      <dsp:nvSpPr>
        <dsp:cNvPr id="0" name=""/>
        <dsp:cNvSpPr/>
      </dsp:nvSpPr>
      <dsp:spPr>
        <a:xfrm>
          <a:off x="4417716" y="76915"/>
          <a:ext cx="1058326" cy="105832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1B973E-E321-4109-9E1F-D2FB87F672C7}">
      <dsp:nvSpPr>
        <dsp:cNvPr id="0" name=""/>
        <dsp:cNvSpPr/>
      </dsp:nvSpPr>
      <dsp:spPr>
        <a:xfrm>
          <a:off x="4643260" y="302460"/>
          <a:ext cx="607236" cy="6072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6D49FF-071D-414F-A389-066A1836C82E}">
      <dsp:nvSpPr>
        <dsp:cNvPr id="0" name=""/>
        <dsp:cNvSpPr/>
      </dsp:nvSpPr>
      <dsp:spPr>
        <a:xfrm>
          <a:off x="4079398" y="1464884"/>
          <a:ext cx="1734960" cy="802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Delightful &amp; exceptional food</a:t>
          </a:r>
          <a:endParaRPr lang="en-US" sz="1600" kern="1200" dirty="0"/>
        </a:p>
      </dsp:txBody>
      <dsp:txXfrm>
        <a:off x="4079398" y="1464884"/>
        <a:ext cx="1734960" cy="802419"/>
      </dsp:txXfrm>
    </dsp:sp>
    <dsp:sp modelId="{384D205D-81FE-4806-9345-CCF8E614911C}">
      <dsp:nvSpPr>
        <dsp:cNvPr id="0" name=""/>
        <dsp:cNvSpPr/>
      </dsp:nvSpPr>
      <dsp:spPr>
        <a:xfrm>
          <a:off x="986084" y="2787683"/>
          <a:ext cx="1058326" cy="105832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19B287-EB64-45AB-8CE4-F8FA3EAD1303}">
      <dsp:nvSpPr>
        <dsp:cNvPr id="0" name=""/>
        <dsp:cNvSpPr/>
      </dsp:nvSpPr>
      <dsp:spPr>
        <a:xfrm>
          <a:off x="1211629" y="3013228"/>
          <a:ext cx="607236" cy="6072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70D05F-2CD4-4FEF-8C6C-35E8123BD3BC}">
      <dsp:nvSpPr>
        <dsp:cNvPr id="0" name=""/>
        <dsp:cNvSpPr/>
      </dsp:nvSpPr>
      <dsp:spPr>
        <a:xfrm>
          <a:off x="647767" y="4175652"/>
          <a:ext cx="1734960" cy="802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Efficient and superior help desk service</a:t>
          </a:r>
          <a:endParaRPr lang="en-US" sz="1400" kern="1200" dirty="0"/>
        </a:p>
      </dsp:txBody>
      <dsp:txXfrm>
        <a:off x="647767" y="4175652"/>
        <a:ext cx="1734960" cy="802419"/>
      </dsp:txXfrm>
    </dsp:sp>
    <dsp:sp modelId="{226B545B-A543-4C9E-A8FF-D45A8F45E3D7}">
      <dsp:nvSpPr>
        <dsp:cNvPr id="0" name=""/>
        <dsp:cNvSpPr/>
      </dsp:nvSpPr>
      <dsp:spPr>
        <a:xfrm>
          <a:off x="3398426" y="2701044"/>
          <a:ext cx="1058326" cy="105832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94BFBA-52BA-41A8-8458-54394C28A7CC}">
      <dsp:nvSpPr>
        <dsp:cNvPr id="0" name=""/>
        <dsp:cNvSpPr/>
      </dsp:nvSpPr>
      <dsp:spPr>
        <a:xfrm>
          <a:off x="3623971" y="2926589"/>
          <a:ext cx="607236" cy="60723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F70EFA-6184-4403-AA2C-437EA9C5EFE8}">
      <dsp:nvSpPr>
        <dsp:cNvPr id="0" name=""/>
        <dsp:cNvSpPr/>
      </dsp:nvSpPr>
      <dsp:spPr>
        <a:xfrm>
          <a:off x="2686346" y="3915734"/>
          <a:ext cx="2482486" cy="1148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Support and enlarge the    delicatessen idea  as extraordinary food place, UK</a:t>
          </a:r>
          <a:endParaRPr lang="en-US" sz="1400" kern="1200" dirty="0"/>
        </a:p>
      </dsp:txBody>
      <dsp:txXfrm>
        <a:off x="2686346" y="3915734"/>
        <a:ext cx="2482486" cy="11489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7D3BEE-0534-4236-94EC-94F56EF49322}">
      <dsp:nvSpPr>
        <dsp:cNvPr id="0" name=""/>
        <dsp:cNvSpPr/>
      </dsp:nvSpPr>
      <dsp:spPr>
        <a:xfrm>
          <a:off x="426355" y="345846"/>
          <a:ext cx="694511" cy="6945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8275C2D1-EBEB-484D-8A8A-19CAEB66C890}">
      <dsp:nvSpPr>
        <dsp:cNvPr id="0" name=""/>
        <dsp:cNvSpPr/>
      </dsp:nvSpPr>
      <dsp:spPr>
        <a:xfrm>
          <a:off x="1931" y="1475801"/>
          <a:ext cx="1543359" cy="1772451"/>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t>Welcome to our restaurant</a:t>
          </a:r>
        </a:p>
      </dsp:txBody>
      <dsp:txXfrm>
        <a:off x="1931" y="1475801"/>
        <a:ext cx="1543359" cy="1772451"/>
      </dsp:txXfrm>
    </dsp:sp>
    <dsp:sp modelId="{BFB78B40-73ED-4C50-A5B8-BE23B3B4A191}">
      <dsp:nvSpPr>
        <dsp:cNvPr id="0" name=""/>
        <dsp:cNvSpPr/>
      </dsp:nvSpPr>
      <dsp:spPr>
        <a:xfrm>
          <a:off x="2239803" y="345846"/>
          <a:ext cx="694511" cy="6945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09209813-4C5F-4F81-BC64-A84E5AD3FFD6}">
      <dsp:nvSpPr>
        <dsp:cNvPr id="0" name=""/>
        <dsp:cNvSpPr/>
      </dsp:nvSpPr>
      <dsp:spPr>
        <a:xfrm>
          <a:off x="1815379" y="1475801"/>
          <a:ext cx="1543359" cy="1772451"/>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t>Relax in our contemporary restaurant, book a table or just walk in</a:t>
          </a:r>
        </a:p>
      </dsp:txBody>
      <dsp:txXfrm>
        <a:off x="1815379" y="1475801"/>
        <a:ext cx="1543359" cy="1772451"/>
      </dsp:txXfrm>
    </dsp:sp>
    <dsp:sp modelId="{C37FBB69-3A78-4ECA-A9A0-E29FCE5C2DFC}">
      <dsp:nvSpPr>
        <dsp:cNvPr id="0" name=""/>
        <dsp:cNvSpPr/>
      </dsp:nvSpPr>
      <dsp:spPr>
        <a:xfrm>
          <a:off x="3970325" y="365223"/>
          <a:ext cx="694511" cy="6945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C45B1BCA-5F4F-4900-A537-31427526AD2E}">
      <dsp:nvSpPr>
        <dsp:cNvPr id="0" name=""/>
        <dsp:cNvSpPr/>
      </dsp:nvSpPr>
      <dsp:spPr>
        <a:xfrm>
          <a:off x="3628826" y="1475801"/>
          <a:ext cx="1543359" cy="1772451"/>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t>Friendly and professional service</a:t>
          </a:r>
        </a:p>
      </dsp:txBody>
      <dsp:txXfrm>
        <a:off x="3628826" y="1475801"/>
        <a:ext cx="1543359" cy="1772451"/>
      </dsp:txXfrm>
    </dsp:sp>
    <dsp:sp modelId="{48E0EE86-D7B4-4CC8-BB45-B9183B414523}">
      <dsp:nvSpPr>
        <dsp:cNvPr id="0" name=""/>
        <dsp:cNvSpPr/>
      </dsp:nvSpPr>
      <dsp:spPr>
        <a:xfrm>
          <a:off x="5866697" y="345846"/>
          <a:ext cx="694511" cy="6945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D1B47A48-CA90-4FB2-9F45-A4BBC0175E2F}">
      <dsp:nvSpPr>
        <dsp:cNvPr id="0" name=""/>
        <dsp:cNvSpPr/>
      </dsp:nvSpPr>
      <dsp:spPr>
        <a:xfrm>
          <a:off x="5442273" y="1475801"/>
          <a:ext cx="1543359" cy="1772451"/>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t>A joyful atmosphere</a:t>
          </a:r>
        </a:p>
      </dsp:txBody>
      <dsp:txXfrm>
        <a:off x="5442273" y="1475801"/>
        <a:ext cx="1543359" cy="1772451"/>
      </dsp:txXfrm>
    </dsp:sp>
    <dsp:sp modelId="{7FE4BF76-9838-46AB-806E-BA64E6BB5661}">
      <dsp:nvSpPr>
        <dsp:cNvPr id="0" name=""/>
        <dsp:cNvSpPr/>
      </dsp:nvSpPr>
      <dsp:spPr>
        <a:xfrm>
          <a:off x="8091326" y="283562"/>
          <a:ext cx="694511" cy="6945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C98DEB9D-B267-4D3E-AC69-02E937BB6D1D}">
      <dsp:nvSpPr>
        <dsp:cNvPr id="0" name=""/>
        <dsp:cNvSpPr/>
      </dsp:nvSpPr>
      <dsp:spPr>
        <a:xfrm>
          <a:off x="7255721" y="1288949"/>
          <a:ext cx="2365722" cy="2021587"/>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The approach of our trade  will be  purchase the  best components and create  the perfect and appetizing products. you can purchase at a acceptable  price. We well do formation this trade as a family. we escalated  strong  group with faithful and knowledgeable expert .              </a:t>
          </a:r>
          <a:r>
            <a:rPr lang="en-US" sz="1100" kern="1200" dirty="0"/>
            <a:t>                                                                               </a:t>
          </a:r>
        </a:p>
      </dsp:txBody>
      <dsp:txXfrm>
        <a:off x="7255721" y="1288949"/>
        <a:ext cx="2365722" cy="20215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1B0FB-88BC-4F2C-BB6B-B7439F503A5B}">
      <dsp:nvSpPr>
        <dsp:cNvPr id="0" name=""/>
        <dsp:cNvSpPr/>
      </dsp:nvSpPr>
      <dsp:spPr>
        <a:xfrm>
          <a:off x="0" y="0"/>
          <a:ext cx="1017905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4BE17B8-AB38-48F4-8F48-945CF13E9D45}">
      <dsp:nvSpPr>
        <dsp:cNvPr id="0" name=""/>
        <dsp:cNvSpPr/>
      </dsp:nvSpPr>
      <dsp:spPr>
        <a:xfrm>
          <a:off x="0" y="0"/>
          <a:ext cx="10179050" cy="898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Chargrilled asparagus (Poached duck egg, truffle butter) (v)</a:t>
          </a:r>
        </a:p>
      </dsp:txBody>
      <dsp:txXfrm>
        <a:off x="0" y="0"/>
        <a:ext cx="10179050" cy="898524"/>
      </dsp:txXfrm>
    </dsp:sp>
    <dsp:sp modelId="{08767DA3-E2FE-48B4-92DE-01332D07E00D}">
      <dsp:nvSpPr>
        <dsp:cNvPr id="0" name=""/>
        <dsp:cNvSpPr/>
      </dsp:nvSpPr>
      <dsp:spPr>
        <a:xfrm>
          <a:off x="0" y="898525"/>
          <a:ext cx="1017905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931E5DB-5BEB-489A-BA63-CEFE7ABE8764}">
      <dsp:nvSpPr>
        <dsp:cNvPr id="0" name=""/>
        <dsp:cNvSpPr/>
      </dsp:nvSpPr>
      <dsp:spPr>
        <a:xfrm>
          <a:off x="0" y="898524"/>
          <a:ext cx="10179050" cy="898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Fried chilli squid (Thai herbs, noodle salad )</a:t>
          </a:r>
        </a:p>
      </dsp:txBody>
      <dsp:txXfrm>
        <a:off x="0" y="898524"/>
        <a:ext cx="10179050" cy="898524"/>
      </dsp:txXfrm>
    </dsp:sp>
    <dsp:sp modelId="{31E5111D-5F56-42CD-AA2D-46C751CDA1F6}">
      <dsp:nvSpPr>
        <dsp:cNvPr id="0" name=""/>
        <dsp:cNvSpPr/>
      </dsp:nvSpPr>
      <dsp:spPr>
        <a:xfrm>
          <a:off x="0" y="1797050"/>
          <a:ext cx="1017905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4485CAE-0BBB-498A-A772-00F5ADB6B920}">
      <dsp:nvSpPr>
        <dsp:cNvPr id="0" name=""/>
        <dsp:cNvSpPr/>
      </dsp:nvSpPr>
      <dsp:spPr>
        <a:xfrm>
          <a:off x="0" y="1797049"/>
          <a:ext cx="10179050" cy="898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Heritage beetroot &amp; goats cheese (Apple, basil pesto, toasted seeds)(v)</a:t>
          </a:r>
        </a:p>
      </dsp:txBody>
      <dsp:txXfrm>
        <a:off x="0" y="1797049"/>
        <a:ext cx="10179050" cy="898524"/>
      </dsp:txXfrm>
    </dsp:sp>
    <dsp:sp modelId="{BFD54415-E7DB-499C-944C-CAFD842F0C7B}">
      <dsp:nvSpPr>
        <dsp:cNvPr id="0" name=""/>
        <dsp:cNvSpPr/>
      </dsp:nvSpPr>
      <dsp:spPr>
        <a:xfrm>
          <a:off x="0" y="2695574"/>
          <a:ext cx="1017905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39AFE0A-A225-43A3-86C2-AC4212A04916}">
      <dsp:nvSpPr>
        <dsp:cNvPr id="0" name=""/>
        <dsp:cNvSpPr/>
      </dsp:nvSpPr>
      <dsp:spPr>
        <a:xfrm>
          <a:off x="0" y="2695574"/>
          <a:ext cx="10179050" cy="898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Chicken skewers (Tikka spices, mint yoghurt)</a:t>
          </a:r>
        </a:p>
      </dsp:txBody>
      <dsp:txXfrm>
        <a:off x="0" y="2695574"/>
        <a:ext cx="10179050" cy="8985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E3B8AC-80EF-4CB1-9F67-5FF6546E426F}">
      <dsp:nvSpPr>
        <dsp:cNvPr id="0" name=""/>
        <dsp:cNvSpPr/>
      </dsp:nvSpPr>
      <dsp:spPr>
        <a:xfrm>
          <a:off x="0" y="457200"/>
          <a:ext cx="1958311" cy="117498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Restaurant and lounge purpose to serve  a vast customer support</a:t>
          </a:r>
        </a:p>
      </dsp:txBody>
      <dsp:txXfrm>
        <a:off x="0" y="457200"/>
        <a:ext cx="1958311" cy="1174987"/>
      </dsp:txXfrm>
    </dsp:sp>
    <dsp:sp modelId="{77918176-8328-425A-A47D-2B1B94F11D12}">
      <dsp:nvSpPr>
        <dsp:cNvPr id="0" name=""/>
        <dsp:cNvSpPr/>
      </dsp:nvSpPr>
      <dsp:spPr>
        <a:xfrm>
          <a:off x="2201495" y="457200"/>
          <a:ext cx="1958311" cy="117498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We describe the  group of  people as target consumers </a:t>
          </a:r>
        </a:p>
      </dsp:txBody>
      <dsp:txXfrm>
        <a:off x="2201495" y="457200"/>
        <a:ext cx="1958311" cy="1174987"/>
      </dsp:txXfrm>
    </dsp:sp>
    <dsp:sp modelId="{C64A6128-A710-4965-80E8-5A7B251C24EA}">
      <dsp:nvSpPr>
        <dsp:cNvPr id="0" name=""/>
        <dsp:cNvSpPr/>
      </dsp:nvSpPr>
      <dsp:spPr>
        <a:xfrm>
          <a:off x="4308286" y="451513"/>
          <a:ext cx="1958311" cy="117498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supply to our development project:</a:t>
          </a:r>
        </a:p>
      </dsp:txBody>
      <dsp:txXfrm>
        <a:off x="4308286" y="451513"/>
        <a:ext cx="1958311" cy="1174987"/>
      </dsp:txXfrm>
    </dsp:sp>
    <dsp:sp modelId="{37B5D7CD-E44E-45F6-8742-AA604974AC1E}">
      <dsp:nvSpPr>
        <dsp:cNvPr id="0" name=""/>
        <dsp:cNvSpPr/>
      </dsp:nvSpPr>
      <dsp:spPr>
        <a:xfrm>
          <a:off x="0" y="1822331"/>
          <a:ext cx="1958311" cy="117498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Young people</a:t>
          </a:r>
        </a:p>
      </dsp:txBody>
      <dsp:txXfrm>
        <a:off x="0" y="1822331"/>
        <a:ext cx="1958311" cy="1174987"/>
      </dsp:txXfrm>
    </dsp:sp>
    <dsp:sp modelId="{739B2EBB-16D4-4450-BF97-118AD25C2A2A}">
      <dsp:nvSpPr>
        <dsp:cNvPr id="0" name=""/>
        <dsp:cNvSpPr/>
      </dsp:nvSpPr>
      <dsp:spPr>
        <a:xfrm>
          <a:off x="2201495" y="1822331"/>
          <a:ext cx="1958311" cy="117498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Minors </a:t>
          </a:r>
        </a:p>
      </dsp:txBody>
      <dsp:txXfrm>
        <a:off x="2201495" y="1822331"/>
        <a:ext cx="1958311" cy="1174987"/>
      </dsp:txXfrm>
    </dsp:sp>
    <dsp:sp modelId="{04D8F8DC-C72F-42EA-9DAE-06899319E044}">
      <dsp:nvSpPr>
        <dsp:cNvPr id="0" name=""/>
        <dsp:cNvSpPr/>
      </dsp:nvSpPr>
      <dsp:spPr>
        <a:xfrm>
          <a:off x="4308286" y="1822331"/>
          <a:ext cx="1958311" cy="117498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Families </a:t>
          </a:r>
        </a:p>
      </dsp:txBody>
      <dsp:txXfrm>
        <a:off x="4308286" y="1822331"/>
        <a:ext cx="1958311" cy="1174987"/>
      </dsp:txXfrm>
    </dsp:sp>
    <dsp:sp modelId="{E7FBE76A-5E8A-42B2-81D9-ABA3886EA3B4}">
      <dsp:nvSpPr>
        <dsp:cNvPr id="0" name=""/>
        <dsp:cNvSpPr/>
      </dsp:nvSpPr>
      <dsp:spPr>
        <a:xfrm>
          <a:off x="1077071" y="3193150"/>
          <a:ext cx="1958311" cy="117498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Couples</a:t>
          </a:r>
        </a:p>
      </dsp:txBody>
      <dsp:txXfrm>
        <a:off x="1077071" y="3193150"/>
        <a:ext cx="1958311" cy="1174987"/>
      </dsp:txXfrm>
    </dsp:sp>
    <dsp:sp modelId="{9C48FAA6-6C71-4920-87F1-15866ACBFA79}">
      <dsp:nvSpPr>
        <dsp:cNvPr id="0" name=""/>
        <dsp:cNvSpPr/>
      </dsp:nvSpPr>
      <dsp:spPr>
        <a:xfrm>
          <a:off x="3231214" y="3193150"/>
          <a:ext cx="1958311" cy="117498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 age group will be  between 10 to 60 </a:t>
          </a:r>
        </a:p>
      </dsp:txBody>
      <dsp:txXfrm>
        <a:off x="3231214" y="3193150"/>
        <a:ext cx="1958311" cy="11749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681C29-A9EA-402C-B321-5D1F0517E539}">
      <dsp:nvSpPr>
        <dsp:cNvPr id="0" name=""/>
        <dsp:cNvSpPr/>
      </dsp:nvSpPr>
      <dsp:spPr>
        <a:xfrm>
          <a:off x="400808" y="131511"/>
          <a:ext cx="825644" cy="825644"/>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F8EF65-9902-4C24-B1A7-E4F1F24E2D1D}">
      <dsp:nvSpPr>
        <dsp:cNvPr id="0" name=""/>
        <dsp:cNvSpPr/>
      </dsp:nvSpPr>
      <dsp:spPr>
        <a:xfrm>
          <a:off x="578345" y="105677"/>
          <a:ext cx="470476" cy="7647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0727D6-6F2B-49A3-A233-37DD3AFAE8DA}">
      <dsp:nvSpPr>
        <dsp:cNvPr id="0" name=""/>
        <dsp:cNvSpPr/>
      </dsp:nvSpPr>
      <dsp:spPr>
        <a:xfrm>
          <a:off x="76108" y="1086820"/>
          <a:ext cx="1476035" cy="1566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Our  attention  inaugurate powerful distinguishing  with opening ceremony </a:t>
          </a:r>
          <a:endParaRPr lang="en-US" sz="1400" kern="1200" dirty="0"/>
        </a:p>
      </dsp:txBody>
      <dsp:txXfrm>
        <a:off x="76108" y="1086820"/>
        <a:ext cx="1476035" cy="1566868"/>
      </dsp:txXfrm>
    </dsp:sp>
    <dsp:sp modelId="{3FCE9FFF-29BC-4047-BF17-577A639AAB59}">
      <dsp:nvSpPr>
        <dsp:cNvPr id="0" name=""/>
        <dsp:cNvSpPr/>
      </dsp:nvSpPr>
      <dsp:spPr>
        <a:xfrm>
          <a:off x="2038380" y="34714"/>
          <a:ext cx="825644" cy="825644"/>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EC22DD-C7E4-4696-8EB0-63329AD1FAA1}">
      <dsp:nvSpPr>
        <dsp:cNvPr id="0" name=""/>
        <dsp:cNvSpPr/>
      </dsp:nvSpPr>
      <dsp:spPr>
        <a:xfrm>
          <a:off x="2214337" y="210671"/>
          <a:ext cx="473730" cy="4737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DB9AAA-B100-49D7-A1FD-B3011466C6C0}">
      <dsp:nvSpPr>
        <dsp:cNvPr id="0" name=""/>
        <dsp:cNvSpPr/>
      </dsp:nvSpPr>
      <dsp:spPr>
        <a:xfrm>
          <a:off x="1822277" y="925051"/>
          <a:ext cx="1291679" cy="1484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Our tariffs  are reasonably priced for the area</a:t>
          </a:r>
          <a:endParaRPr lang="en-US" sz="1400" kern="1200" dirty="0"/>
        </a:p>
      </dsp:txBody>
      <dsp:txXfrm>
        <a:off x="1822277" y="925051"/>
        <a:ext cx="1291679" cy="1484134"/>
      </dsp:txXfrm>
    </dsp:sp>
    <dsp:sp modelId="{C0BB8E60-7BAF-475B-A783-034C182EFBE0}">
      <dsp:nvSpPr>
        <dsp:cNvPr id="0" name=""/>
        <dsp:cNvSpPr/>
      </dsp:nvSpPr>
      <dsp:spPr>
        <a:xfrm>
          <a:off x="3628761" y="76989"/>
          <a:ext cx="825644" cy="825644"/>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EBF4FD-CA58-4EC3-97BF-D8A30DD431AF}">
      <dsp:nvSpPr>
        <dsp:cNvPr id="0" name=""/>
        <dsp:cNvSpPr/>
      </dsp:nvSpPr>
      <dsp:spPr>
        <a:xfrm>
          <a:off x="3804718" y="252946"/>
          <a:ext cx="473730" cy="4737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F3E25C-7D2D-4EBE-94F8-CD5FE1AEAF8B}">
      <dsp:nvSpPr>
        <dsp:cNvPr id="0" name=""/>
        <dsp:cNvSpPr/>
      </dsp:nvSpPr>
      <dsp:spPr>
        <a:xfrm>
          <a:off x="3364826" y="916122"/>
          <a:ext cx="1353515" cy="1315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 a card will be allocate which is known members card</a:t>
          </a:r>
          <a:endParaRPr lang="en-US" sz="1400" kern="1200" dirty="0"/>
        </a:p>
      </dsp:txBody>
      <dsp:txXfrm>
        <a:off x="3364826" y="916122"/>
        <a:ext cx="1353515" cy="1315032"/>
      </dsp:txXfrm>
    </dsp:sp>
    <dsp:sp modelId="{29BECE4A-D9FD-43BF-B91F-8AB3484F3D0C}">
      <dsp:nvSpPr>
        <dsp:cNvPr id="0" name=""/>
        <dsp:cNvSpPr/>
      </dsp:nvSpPr>
      <dsp:spPr>
        <a:xfrm>
          <a:off x="5219142" y="198829"/>
          <a:ext cx="825644" cy="825644"/>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9C0F43-1B89-4C4E-81C3-88AD94BD8B58}">
      <dsp:nvSpPr>
        <dsp:cNvPr id="0" name=""/>
        <dsp:cNvSpPr/>
      </dsp:nvSpPr>
      <dsp:spPr>
        <a:xfrm>
          <a:off x="5395099" y="374786"/>
          <a:ext cx="473730" cy="4737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6B24CA-4BB1-426F-AF62-FE512D58EEBD}">
      <dsp:nvSpPr>
        <dsp:cNvPr id="0" name=""/>
        <dsp:cNvSpPr/>
      </dsp:nvSpPr>
      <dsp:spPr>
        <a:xfrm>
          <a:off x="4955207" y="1281642"/>
          <a:ext cx="1353515" cy="827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They can get 10% discount on every 2 visits</a:t>
          </a:r>
          <a:endParaRPr lang="en-US" sz="1400" kern="1200" dirty="0"/>
        </a:p>
      </dsp:txBody>
      <dsp:txXfrm>
        <a:off x="4955207" y="1281642"/>
        <a:ext cx="1353515" cy="827673"/>
      </dsp:txXfrm>
    </dsp:sp>
    <dsp:sp modelId="{C4307393-D9FC-4CFE-96FB-3B9F22609CED}">
      <dsp:nvSpPr>
        <dsp:cNvPr id="0" name=""/>
        <dsp:cNvSpPr/>
      </dsp:nvSpPr>
      <dsp:spPr>
        <a:xfrm>
          <a:off x="2772311" y="2632493"/>
          <a:ext cx="825644" cy="825644"/>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365B72-6CC5-4926-AD3B-54BD7351C5EA}">
      <dsp:nvSpPr>
        <dsp:cNvPr id="0" name=""/>
        <dsp:cNvSpPr/>
      </dsp:nvSpPr>
      <dsp:spPr>
        <a:xfrm>
          <a:off x="2948268" y="2808450"/>
          <a:ext cx="473730" cy="4737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29C72D-92C4-489C-AEA4-006BE39A7F44}">
      <dsp:nvSpPr>
        <dsp:cNvPr id="0" name=""/>
        <dsp:cNvSpPr/>
      </dsp:nvSpPr>
      <dsp:spPr>
        <a:xfrm>
          <a:off x="1150731" y="3715305"/>
          <a:ext cx="4068803" cy="827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Every customers will be provide as a gift </a:t>
          </a:r>
          <a:r>
            <a:rPr lang="en-GB" sz="1400" kern="1200" dirty="0" err="1"/>
            <a:t>Grillicious</a:t>
          </a:r>
          <a:r>
            <a:rPr lang="en-GB" sz="1400" kern="1200" dirty="0"/>
            <a:t> Bar &amp; Grill T-shirts and pen  when they will visit  first time to </a:t>
          </a:r>
          <a:r>
            <a:rPr lang="en-GB" sz="1400" kern="1200" dirty="0" err="1"/>
            <a:t>grillicious</a:t>
          </a:r>
          <a:r>
            <a:rPr lang="en-GB" sz="1400" kern="1200" dirty="0"/>
            <a:t>.  </a:t>
          </a:r>
          <a:endParaRPr lang="en-US" sz="1400" kern="1200" dirty="0"/>
        </a:p>
      </dsp:txBody>
      <dsp:txXfrm>
        <a:off x="1150731" y="3715305"/>
        <a:ext cx="4068803" cy="8276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BEDCEB-2A82-4CFC-BBE4-CA89FA8261B6}">
      <dsp:nvSpPr>
        <dsp:cNvPr id="0" name=""/>
        <dsp:cNvSpPr/>
      </dsp:nvSpPr>
      <dsp:spPr>
        <a:xfrm>
          <a:off x="401040" y="466310"/>
          <a:ext cx="653378" cy="6533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10BCF8-FBC7-4733-A443-3443F3DD788C}">
      <dsp:nvSpPr>
        <dsp:cNvPr id="0" name=""/>
        <dsp:cNvSpPr/>
      </dsp:nvSpPr>
      <dsp:spPr>
        <a:xfrm>
          <a:off x="1753" y="1279201"/>
          <a:ext cx="1451953" cy="789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 high quality food service its our strategy</a:t>
          </a:r>
          <a:endParaRPr lang="en-US" sz="1600" kern="1200" dirty="0"/>
        </a:p>
      </dsp:txBody>
      <dsp:txXfrm>
        <a:off x="1753" y="1279201"/>
        <a:ext cx="1451953" cy="789188"/>
      </dsp:txXfrm>
    </dsp:sp>
    <dsp:sp modelId="{B8D29C85-1BE5-468D-829C-C9C5B7353786}">
      <dsp:nvSpPr>
        <dsp:cNvPr id="0" name=""/>
        <dsp:cNvSpPr/>
      </dsp:nvSpPr>
      <dsp:spPr>
        <a:xfrm>
          <a:off x="2107085" y="518411"/>
          <a:ext cx="653378" cy="6533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4E82DD-9829-4DA2-8232-0675567C6BA4}">
      <dsp:nvSpPr>
        <dsp:cNvPr id="0" name=""/>
        <dsp:cNvSpPr/>
      </dsp:nvSpPr>
      <dsp:spPr>
        <a:xfrm>
          <a:off x="1707798" y="1435507"/>
          <a:ext cx="1451953" cy="580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Speed</a:t>
          </a:r>
          <a:endParaRPr lang="en-US" sz="1300" kern="1200"/>
        </a:p>
      </dsp:txBody>
      <dsp:txXfrm>
        <a:off x="1707798" y="1435507"/>
        <a:ext cx="1451953" cy="580781"/>
      </dsp:txXfrm>
    </dsp:sp>
    <dsp:sp modelId="{7925F5E5-AA0C-4DC0-898F-98CE68EBE765}">
      <dsp:nvSpPr>
        <dsp:cNvPr id="0" name=""/>
        <dsp:cNvSpPr/>
      </dsp:nvSpPr>
      <dsp:spPr>
        <a:xfrm>
          <a:off x="3813130" y="518411"/>
          <a:ext cx="653378" cy="6533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FC995D-0259-4156-B8ED-B25CC8BE9788}">
      <dsp:nvSpPr>
        <dsp:cNvPr id="0" name=""/>
        <dsp:cNvSpPr/>
      </dsp:nvSpPr>
      <dsp:spPr>
        <a:xfrm>
          <a:off x="3413843" y="1435507"/>
          <a:ext cx="1451953" cy="580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Good quantity</a:t>
          </a:r>
          <a:endParaRPr lang="en-US" sz="1300" kern="1200"/>
        </a:p>
      </dsp:txBody>
      <dsp:txXfrm>
        <a:off x="3413843" y="1435507"/>
        <a:ext cx="1451953" cy="580781"/>
      </dsp:txXfrm>
    </dsp:sp>
    <dsp:sp modelId="{963878A3-A849-4BF2-B658-B2D6A03F50CF}">
      <dsp:nvSpPr>
        <dsp:cNvPr id="0" name=""/>
        <dsp:cNvSpPr/>
      </dsp:nvSpPr>
      <dsp:spPr>
        <a:xfrm>
          <a:off x="5519175" y="518411"/>
          <a:ext cx="653378" cy="6533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2964F6-7F43-48F3-9F02-A2B4F6BECA86}">
      <dsp:nvSpPr>
        <dsp:cNvPr id="0" name=""/>
        <dsp:cNvSpPr/>
      </dsp:nvSpPr>
      <dsp:spPr>
        <a:xfrm>
          <a:off x="5119888" y="1435507"/>
          <a:ext cx="1451953" cy="580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We can accomplish this by:</a:t>
          </a:r>
          <a:endParaRPr lang="en-US" sz="1300" kern="1200"/>
        </a:p>
      </dsp:txBody>
      <dsp:txXfrm>
        <a:off x="5119888" y="1435507"/>
        <a:ext cx="1451953" cy="580781"/>
      </dsp:txXfrm>
    </dsp:sp>
    <dsp:sp modelId="{8272BEA9-7A12-46B6-83E4-70171A123DE9}">
      <dsp:nvSpPr>
        <dsp:cNvPr id="0" name=""/>
        <dsp:cNvSpPr/>
      </dsp:nvSpPr>
      <dsp:spPr>
        <a:xfrm>
          <a:off x="401040" y="2779675"/>
          <a:ext cx="653378" cy="65337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173E4B-9D2F-41C8-B56D-D0071230762E}">
      <dsp:nvSpPr>
        <dsp:cNvPr id="0" name=""/>
        <dsp:cNvSpPr/>
      </dsp:nvSpPr>
      <dsp:spPr>
        <a:xfrm>
          <a:off x="1753" y="3348474"/>
          <a:ext cx="1451953" cy="580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dirty="0"/>
            <a:t> Accrual  who enjoy their jobs</a:t>
          </a:r>
          <a:endParaRPr lang="en-US" sz="1300" kern="1200" dirty="0"/>
        </a:p>
      </dsp:txBody>
      <dsp:txXfrm>
        <a:off x="1753" y="3348474"/>
        <a:ext cx="1451953" cy="580781"/>
      </dsp:txXfrm>
    </dsp:sp>
    <dsp:sp modelId="{098F8238-E50B-4521-A588-B6D5A4B145CE}">
      <dsp:nvSpPr>
        <dsp:cNvPr id="0" name=""/>
        <dsp:cNvSpPr/>
      </dsp:nvSpPr>
      <dsp:spPr>
        <a:xfrm>
          <a:off x="2107085" y="2431379"/>
          <a:ext cx="653378" cy="65337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A15703-C173-4460-BC03-45DB2688B206}">
      <dsp:nvSpPr>
        <dsp:cNvPr id="0" name=""/>
        <dsp:cNvSpPr/>
      </dsp:nvSpPr>
      <dsp:spPr>
        <a:xfrm>
          <a:off x="1720241" y="3348474"/>
          <a:ext cx="1451953" cy="580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dirty="0"/>
            <a:t>Value of exposer</a:t>
          </a:r>
        </a:p>
      </dsp:txBody>
      <dsp:txXfrm>
        <a:off x="1720241" y="3348474"/>
        <a:ext cx="1451953" cy="580781"/>
      </dsp:txXfrm>
    </dsp:sp>
    <dsp:sp modelId="{6F242285-F170-4521-BFAC-775D240E8020}">
      <dsp:nvSpPr>
        <dsp:cNvPr id="0" name=""/>
        <dsp:cNvSpPr/>
      </dsp:nvSpPr>
      <dsp:spPr>
        <a:xfrm>
          <a:off x="3813130" y="2431379"/>
          <a:ext cx="653378" cy="65337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9F8BA0-5AA6-4997-B956-F1EB25618A3B}">
      <dsp:nvSpPr>
        <dsp:cNvPr id="0" name=""/>
        <dsp:cNvSpPr/>
      </dsp:nvSpPr>
      <dsp:spPr>
        <a:xfrm>
          <a:off x="3413843" y="3348474"/>
          <a:ext cx="1451953" cy="580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dirty="0"/>
            <a:t>Communicate with </a:t>
          </a:r>
          <a:r>
            <a:rPr lang="en-GB" sz="1300" kern="1200"/>
            <a:t>customers individually  </a:t>
          </a:r>
          <a:endParaRPr lang="en-US" sz="1300" kern="1200" dirty="0"/>
        </a:p>
      </dsp:txBody>
      <dsp:txXfrm>
        <a:off x="3413843" y="3348474"/>
        <a:ext cx="1451953" cy="580781"/>
      </dsp:txXfrm>
    </dsp:sp>
    <dsp:sp modelId="{28DC2220-5042-41C7-817E-F18B8D77DCAC}">
      <dsp:nvSpPr>
        <dsp:cNvPr id="0" name=""/>
        <dsp:cNvSpPr/>
      </dsp:nvSpPr>
      <dsp:spPr>
        <a:xfrm>
          <a:off x="5519175" y="2431379"/>
          <a:ext cx="653378" cy="653378"/>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ACECF3-EFE0-4C5E-8436-C661670427CA}">
      <dsp:nvSpPr>
        <dsp:cNvPr id="0" name=""/>
        <dsp:cNvSpPr/>
      </dsp:nvSpPr>
      <dsp:spPr>
        <a:xfrm>
          <a:off x="5119888" y="3348474"/>
          <a:ext cx="1451953" cy="580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Feedback goes directly to the owners </a:t>
          </a:r>
          <a:endParaRPr lang="en-US" sz="1300" kern="1200"/>
        </a:p>
      </dsp:txBody>
      <dsp:txXfrm>
        <a:off x="5119888" y="3348474"/>
        <a:ext cx="1451953" cy="5807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A5FE5C-9E5E-4530-9145-16D1E423A206}">
      <dsp:nvSpPr>
        <dsp:cNvPr id="0" name=""/>
        <dsp:cNvSpPr/>
      </dsp:nvSpPr>
      <dsp:spPr>
        <a:xfrm>
          <a:off x="0" y="294962"/>
          <a:ext cx="3384330" cy="2468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E39959-8786-46F3-9EEE-21E8F4C1C3A5}">
      <dsp:nvSpPr>
        <dsp:cNvPr id="0" name=""/>
        <dsp:cNvSpPr/>
      </dsp:nvSpPr>
      <dsp:spPr>
        <a:xfrm>
          <a:off x="74661" y="350496"/>
          <a:ext cx="0" cy="1357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6AA1B9-69EB-4C7F-BBCC-F4AF8B0C7B52}">
      <dsp:nvSpPr>
        <dsp:cNvPr id="0" name=""/>
        <dsp:cNvSpPr/>
      </dsp:nvSpPr>
      <dsp:spPr>
        <a:xfrm>
          <a:off x="149323" y="3340"/>
          <a:ext cx="3104136" cy="14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317" tIns="87317" rIns="87317" bIns="87317" numCol="1" spcCol="1270" anchor="ctr" anchorCtr="0">
          <a:noAutofit/>
        </a:bodyPr>
        <a:lstStyle/>
        <a:p>
          <a:pPr marL="0" lvl="0" indent="0" algn="l" defTabSz="800100">
            <a:lnSpc>
              <a:spcPct val="100000"/>
            </a:lnSpc>
            <a:spcBef>
              <a:spcPct val="0"/>
            </a:spcBef>
            <a:spcAft>
              <a:spcPct val="35000"/>
            </a:spcAft>
            <a:buNone/>
          </a:pPr>
          <a:r>
            <a:rPr lang="en-GB" sz="1800" kern="1200" dirty="0" err="1"/>
            <a:t>Grillicious</a:t>
          </a:r>
          <a:r>
            <a:rPr lang="en-GB" sz="1800" kern="1200" dirty="0"/>
            <a:t> </a:t>
          </a:r>
          <a:r>
            <a:rPr lang="en-GB" sz="1800" kern="1200" dirty="0" err="1"/>
            <a:t>Gril</a:t>
          </a:r>
          <a:r>
            <a:rPr lang="en-GB" sz="1800" kern="1200" dirty="0"/>
            <a:t> &amp; Bar restaurant’s  set target  for key elements, 3 years performance cover </a:t>
          </a:r>
          <a:r>
            <a:rPr lang="en-GB" sz="1400" kern="1200" dirty="0"/>
            <a:t>:</a:t>
          </a:r>
          <a:endParaRPr lang="en-US" sz="1400" kern="1200" dirty="0"/>
        </a:p>
      </dsp:txBody>
      <dsp:txXfrm>
        <a:off x="149323" y="3340"/>
        <a:ext cx="3104136" cy="1408283"/>
      </dsp:txXfrm>
    </dsp:sp>
    <dsp:sp modelId="{F82D3F81-E569-4220-BE9A-E547C8E5F35D}">
      <dsp:nvSpPr>
        <dsp:cNvPr id="0" name=""/>
        <dsp:cNvSpPr/>
      </dsp:nvSpPr>
      <dsp:spPr>
        <a:xfrm>
          <a:off x="0" y="1462300"/>
          <a:ext cx="3384330" cy="2468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18E922-F30F-4468-B531-0DF21B382B3A}">
      <dsp:nvSpPr>
        <dsp:cNvPr id="0" name=""/>
        <dsp:cNvSpPr/>
      </dsp:nvSpPr>
      <dsp:spPr>
        <a:xfrm>
          <a:off x="74661" y="1477829"/>
          <a:ext cx="0" cy="1357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16EEC2-665A-467A-B6DF-808B36A4BDF5}">
      <dsp:nvSpPr>
        <dsp:cNvPr id="0" name=""/>
        <dsp:cNvSpPr/>
      </dsp:nvSpPr>
      <dsp:spPr>
        <a:xfrm>
          <a:off x="149323" y="1422296"/>
          <a:ext cx="3104136" cy="825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317" tIns="87317" rIns="87317" bIns="87317" numCol="1" spcCol="1270" anchor="ctr" anchorCtr="0">
          <a:noAutofit/>
        </a:bodyPr>
        <a:lstStyle/>
        <a:p>
          <a:pPr marL="0" lvl="0" indent="0" algn="l" defTabSz="800100">
            <a:lnSpc>
              <a:spcPct val="100000"/>
            </a:lnSpc>
            <a:spcBef>
              <a:spcPct val="0"/>
            </a:spcBef>
            <a:spcAft>
              <a:spcPct val="35000"/>
            </a:spcAft>
            <a:buNone/>
          </a:pPr>
          <a:r>
            <a:rPr lang="en-GB" sz="1800" kern="1200" dirty="0"/>
            <a:t> foodstuffs value bellow 30% of earnings</a:t>
          </a:r>
          <a:endParaRPr lang="en-US" sz="1800" kern="1200" dirty="0"/>
        </a:p>
      </dsp:txBody>
      <dsp:txXfrm>
        <a:off x="149323" y="1422296"/>
        <a:ext cx="3104136" cy="825038"/>
      </dsp:txXfrm>
    </dsp:sp>
    <dsp:sp modelId="{363565D6-944E-44EE-9E11-757515309B92}">
      <dsp:nvSpPr>
        <dsp:cNvPr id="0" name=""/>
        <dsp:cNvSpPr/>
      </dsp:nvSpPr>
      <dsp:spPr>
        <a:xfrm>
          <a:off x="0" y="2258007"/>
          <a:ext cx="3384330" cy="2468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10E21B-F8FE-4899-989C-D0F2B11FC24D}">
      <dsp:nvSpPr>
        <dsp:cNvPr id="0" name=""/>
        <dsp:cNvSpPr/>
      </dsp:nvSpPr>
      <dsp:spPr>
        <a:xfrm>
          <a:off x="74661" y="2313541"/>
          <a:ext cx="0" cy="1357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2D60A7-B13B-4133-B478-7313AB37B107}">
      <dsp:nvSpPr>
        <dsp:cNvPr id="0" name=""/>
        <dsp:cNvSpPr/>
      </dsp:nvSpPr>
      <dsp:spPr>
        <a:xfrm>
          <a:off x="149323" y="2258007"/>
          <a:ext cx="3104136" cy="825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317" tIns="87317" rIns="87317" bIns="87317" numCol="1" spcCol="1270" anchor="ctr" anchorCtr="0">
          <a:noAutofit/>
        </a:bodyPr>
        <a:lstStyle/>
        <a:p>
          <a:pPr marL="0" lvl="0" indent="0" algn="l" defTabSz="800100">
            <a:lnSpc>
              <a:spcPct val="100000"/>
            </a:lnSpc>
            <a:spcBef>
              <a:spcPct val="0"/>
            </a:spcBef>
            <a:spcAft>
              <a:spcPct val="35000"/>
            </a:spcAft>
            <a:buNone/>
          </a:pPr>
          <a:r>
            <a:rPr lang="en-GB" sz="1800" kern="1200" dirty="0"/>
            <a:t>Remain staff labour allying 20-25% of earnings.</a:t>
          </a:r>
          <a:endParaRPr lang="en-US" sz="1800" kern="1200" dirty="0"/>
        </a:p>
      </dsp:txBody>
      <dsp:txXfrm>
        <a:off x="149323" y="2258007"/>
        <a:ext cx="3104136" cy="825038"/>
      </dsp:txXfrm>
    </dsp:sp>
    <dsp:sp modelId="{55161B89-570C-4201-BC0D-43615E48479A}">
      <dsp:nvSpPr>
        <dsp:cNvPr id="0" name=""/>
        <dsp:cNvSpPr/>
      </dsp:nvSpPr>
      <dsp:spPr>
        <a:xfrm>
          <a:off x="0" y="3093718"/>
          <a:ext cx="3384330" cy="2468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74F9E3-9BD9-4E23-A820-A0A4079F182E}">
      <dsp:nvSpPr>
        <dsp:cNvPr id="0" name=""/>
        <dsp:cNvSpPr/>
      </dsp:nvSpPr>
      <dsp:spPr>
        <a:xfrm>
          <a:off x="74661" y="3149252"/>
          <a:ext cx="0" cy="135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DDF5D3-2264-431B-BCC4-AE19F3C81A69}">
      <dsp:nvSpPr>
        <dsp:cNvPr id="0" name=""/>
        <dsp:cNvSpPr/>
      </dsp:nvSpPr>
      <dsp:spPr>
        <a:xfrm>
          <a:off x="149323" y="3093718"/>
          <a:ext cx="3104136" cy="825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317" tIns="87317" rIns="87317" bIns="87317" numCol="1" spcCol="1270" anchor="ctr" anchorCtr="0">
          <a:noAutofit/>
        </a:bodyPr>
        <a:lstStyle/>
        <a:p>
          <a:pPr marL="0" lvl="0" indent="0" algn="l" defTabSz="800100">
            <a:lnSpc>
              <a:spcPct val="100000"/>
            </a:lnSpc>
            <a:spcBef>
              <a:spcPct val="0"/>
            </a:spcBef>
            <a:spcAft>
              <a:spcPct val="35000"/>
            </a:spcAft>
            <a:buNone/>
          </a:pPr>
          <a:r>
            <a:rPr lang="en-GB" sz="1800" kern="1200" dirty="0"/>
            <a:t>Remain  best restaurant accompanied by magnificent cuisine and facilities</a:t>
          </a:r>
          <a:endParaRPr lang="en-US" sz="1800" kern="1200" dirty="0"/>
        </a:p>
      </dsp:txBody>
      <dsp:txXfrm>
        <a:off x="149323" y="3093718"/>
        <a:ext cx="3104136" cy="825038"/>
      </dsp:txXfrm>
    </dsp:sp>
    <dsp:sp modelId="{03E8E49A-819A-4C74-B8C3-158E9CE5E654}">
      <dsp:nvSpPr>
        <dsp:cNvPr id="0" name=""/>
        <dsp:cNvSpPr/>
      </dsp:nvSpPr>
      <dsp:spPr>
        <a:xfrm>
          <a:off x="0" y="3929429"/>
          <a:ext cx="3384330" cy="2468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EF2119-A1A4-4DE8-9405-DD40D01509E8}">
      <dsp:nvSpPr>
        <dsp:cNvPr id="0" name=""/>
        <dsp:cNvSpPr/>
      </dsp:nvSpPr>
      <dsp:spPr>
        <a:xfrm>
          <a:off x="74661" y="3984963"/>
          <a:ext cx="0" cy="1357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65F36E-F9EA-42C7-B4F5-9B04A5A138F5}">
      <dsp:nvSpPr>
        <dsp:cNvPr id="0" name=""/>
        <dsp:cNvSpPr/>
      </dsp:nvSpPr>
      <dsp:spPr>
        <a:xfrm>
          <a:off x="149323" y="3929429"/>
          <a:ext cx="3158913" cy="825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317" tIns="87317" rIns="87317" bIns="87317" numCol="1" spcCol="1270" anchor="ctr" anchorCtr="0">
          <a:noAutofit/>
        </a:bodyPr>
        <a:lstStyle/>
        <a:p>
          <a:pPr marL="0" lvl="0" indent="0" algn="l" defTabSz="800100">
            <a:lnSpc>
              <a:spcPct val="100000"/>
            </a:lnSpc>
            <a:spcBef>
              <a:spcPct val="0"/>
            </a:spcBef>
            <a:spcAft>
              <a:spcPct val="35000"/>
            </a:spcAft>
            <a:buNone/>
          </a:pPr>
          <a:r>
            <a:rPr lang="en-GB" sz="1800" kern="1200" dirty="0"/>
            <a:t>Expected  trade within  20,00,000-25,00,000 for each  year </a:t>
          </a:r>
          <a:endParaRPr lang="en-US" sz="1800" kern="1200" dirty="0"/>
        </a:p>
      </dsp:txBody>
      <dsp:txXfrm>
        <a:off x="149323" y="3929429"/>
        <a:ext cx="3158913" cy="82503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18D6EF-1E95-44A8-AF93-990E67A10976}">
      <dsp:nvSpPr>
        <dsp:cNvPr id="0" name=""/>
        <dsp:cNvSpPr/>
      </dsp:nvSpPr>
      <dsp:spPr>
        <a:xfrm>
          <a:off x="283171" y="1298734"/>
          <a:ext cx="874968" cy="87496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43A599-6F4E-480E-B619-AC8D946F903A}">
      <dsp:nvSpPr>
        <dsp:cNvPr id="0" name=""/>
        <dsp:cNvSpPr/>
      </dsp:nvSpPr>
      <dsp:spPr>
        <a:xfrm>
          <a:off x="469640" y="1485203"/>
          <a:ext cx="502031" cy="5020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75B3E2-B0F3-4DE1-976D-9FEAE668960E}">
      <dsp:nvSpPr>
        <dsp:cNvPr id="0" name=""/>
        <dsp:cNvSpPr/>
      </dsp:nvSpPr>
      <dsp:spPr>
        <a:xfrm>
          <a:off x="3468" y="2446234"/>
          <a:ext cx="1434374" cy="2274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err="1">
              <a:solidFill>
                <a:srgbClr val="002060"/>
              </a:solidFill>
            </a:rPr>
            <a:t>Grönroos</a:t>
          </a:r>
          <a:r>
            <a:rPr lang="en-US" sz="1600" kern="1200" dirty="0">
              <a:solidFill>
                <a:srgbClr val="002060"/>
              </a:solidFill>
            </a:rPr>
            <a:t>, Christian. "From marketing mix to relationship marketing: towards a paradigm shift in marketing." Management decision 32.2 (1994): 4-20.</a:t>
          </a:r>
        </a:p>
      </dsp:txBody>
      <dsp:txXfrm>
        <a:off x="3468" y="2446234"/>
        <a:ext cx="1434374" cy="2274829"/>
      </dsp:txXfrm>
    </dsp:sp>
    <dsp:sp modelId="{F74284EE-4FDE-4719-8F74-886AA57010B6}">
      <dsp:nvSpPr>
        <dsp:cNvPr id="0" name=""/>
        <dsp:cNvSpPr/>
      </dsp:nvSpPr>
      <dsp:spPr>
        <a:xfrm>
          <a:off x="1968562" y="1298734"/>
          <a:ext cx="874968" cy="87496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7871ED-6AEF-4E0F-B1A9-BA858D613B06}">
      <dsp:nvSpPr>
        <dsp:cNvPr id="0" name=""/>
        <dsp:cNvSpPr/>
      </dsp:nvSpPr>
      <dsp:spPr>
        <a:xfrm>
          <a:off x="2155031" y="1485203"/>
          <a:ext cx="502031" cy="5020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E0519A-A2F5-42B6-B43D-8A261553272E}">
      <dsp:nvSpPr>
        <dsp:cNvPr id="0" name=""/>
        <dsp:cNvSpPr/>
      </dsp:nvSpPr>
      <dsp:spPr>
        <a:xfrm>
          <a:off x="1688859" y="2446234"/>
          <a:ext cx="1434374" cy="2274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solidFill>
                <a:srgbClr val="002060"/>
              </a:solidFill>
            </a:rPr>
            <a:t>McCarthy, Jerome E. (1964). Basic Marketing. A Managerial Approach. Homewood, IL: Irwin.</a:t>
          </a:r>
        </a:p>
      </dsp:txBody>
      <dsp:txXfrm>
        <a:off x="1688859" y="2446234"/>
        <a:ext cx="1434374" cy="2274829"/>
      </dsp:txXfrm>
    </dsp:sp>
    <dsp:sp modelId="{D91DF0CE-D606-487A-84BF-AC78E92B78B1}">
      <dsp:nvSpPr>
        <dsp:cNvPr id="0" name=""/>
        <dsp:cNvSpPr/>
      </dsp:nvSpPr>
      <dsp:spPr>
        <a:xfrm>
          <a:off x="3653952" y="1184225"/>
          <a:ext cx="874968" cy="87496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6BF77C-5A51-4924-A122-719AAE073694}">
      <dsp:nvSpPr>
        <dsp:cNvPr id="0" name=""/>
        <dsp:cNvSpPr/>
      </dsp:nvSpPr>
      <dsp:spPr>
        <a:xfrm>
          <a:off x="3840421" y="1370694"/>
          <a:ext cx="502031" cy="5020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6B7DEE-7B5B-4C5A-8D09-274EE75258A3}">
      <dsp:nvSpPr>
        <dsp:cNvPr id="0" name=""/>
        <dsp:cNvSpPr/>
      </dsp:nvSpPr>
      <dsp:spPr>
        <a:xfrm>
          <a:off x="3374249" y="2102707"/>
          <a:ext cx="1434374" cy="2732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solidFill>
                <a:srgbClr val="002060"/>
              </a:solidFill>
            </a:rPr>
            <a:t>Clancy, K.J. and Roberts, M.L., "Towards an Optimal Market Target: A Strategy for Market Segmentation", Journal of Consumer Marketing, vol. 1, no. 1, pp 64-73</a:t>
          </a:r>
        </a:p>
      </dsp:txBody>
      <dsp:txXfrm>
        <a:off x="3374249" y="2102707"/>
        <a:ext cx="1434374" cy="2732865"/>
      </dsp:txXfrm>
    </dsp:sp>
    <dsp:sp modelId="{7BAA45C9-06B4-4579-AAA0-761BE04A0876}">
      <dsp:nvSpPr>
        <dsp:cNvPr id="0" name=""/>
        <dsp:cNvSpPr/>
      </dsp:nvSpPr>
      <dsp:spPr>
        <a:xfrm>
          <a:off x="5339343" y="1298734"/>
          <a:ext cx="874968" cy="87496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D2BF25-CBB9-4A75-B209-AA143D19F825}">
      <dsp:nvSpPr>
        <dsp:cNvPr id="0" name=""/>
        <dsp:cNvSpPr/>
      </dsp:nvSpPr>
      <dsp:spPr>
        <a:xfrm>
          <a:off x="5525812" y="1485203"/>
          <a:ext cx="502031" cy="5020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5A7415-5A45-46B2-B81B-F3DD906A24BE}">
      <dsp:nvSpPr>
        <dsp:cNvPr id="0" name=""/>
        <dsp:cNvSpPr/>
      </dsp:nvSpPr>
      <dsp:spPr>
        <a:xfrm>
          <a:off x="5059640" y="2446234"/>
          <a:ext cx="1434374" cy="2274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solidFill>
                <a:srgbClr val="002060"/>
              </a:solidFill>
            </a:rPr>
            <a:t>Kotler, P., Marketing Management: Planning, Analysis, Implementation and Control, 9th ed., Upper Saddle River, Pearson, 1991</a:t>
          </a:r>
        </a:p>
      </dsp:txBody>
      <dsp:txXfrm>
        <a:off x="5059640" y="2446234"/>
        <a:ext cx="1434374" cy="2274829"/>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9CC60A-2C22-47BD-A499-34B0E116839D}" type="datetimeFigureOut">
              <a:rPr lang="en-GB" smtClean="0"/>
              <a:t>31/03/2019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FFE863-4CE4-4F03-9BB8-DB27CC5BB858}" type="slidenum">
              <a:rPr lang="en-GB" smtClean="0"/>
              <a:t>‹#›</a:t>
            </a:fld>
            <a:endParaRPr lang="en-GB"/>
          </a:p>
        </p:txBody>
      </p:sp>
    </p:spTree>
    <p:extLst>
      <p:ext uri="{BB962C8B-B14F-4D97-AF65-F5344CB8AC3E}">
        <p14:creationId xmlns:p14="http://schemas.microsoft.com/office/powerpoint/2010/main" val="3791696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FFE863-4CE4-4F03-9BB8-DB27CC5BB858}" type="slidenum">
              <a:rPr lang="en-GB" smtClean="0"/>
              <a:t>18</a:t>
            </a:fld>
            <a:endParaRPr lang="en-GB"/>
          </a:p>
        </p:txBody>
      </p:sp>
    </p:spTree>
    <p:extLst>
      <p:ext uri="{BB962C8B-B14F-4D97-AF65-F5344CB8AC3E}">
        <p14:creationId xmlns:p14="http://schemas.microsoft.com/office/powerpoint/2010/main" val="3326346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B61BEF0D-F0BB-DE4B-95CE-6DB70DBA9567}" type="datetimeFigureOut">
              <a:rPr lang="en-US" smtClean="0"/>
              <a:pPr/>
              <a:t>3/31/2019</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D57F1E4F-1CFF-5643-939E-217C01CDF565}" type="slidenum">
              <a:rPr lang="en-US" smtClean="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6302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3/31/2019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3055855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B61BEF0D-F0BB-DE4B-95CE-6DB70DBA9567}" type="datetimeFigureOut">
              <a:rPr lang="en-US" smtClean="0"/>
              <a:pPr/>
              <a:t>3/31/2019</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D57F1E4F-1CFF-5643-939E-217C01CDF565}" type="slidenum">
              <a:rPr lang="en-US" smtClean="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92410181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3/31/2019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546762336"/>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3/31/2019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26459129"/>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3/31/2019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2187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3/31/2019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4638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B61BEF0D-F0BB-DE4B-95CE-6DB70DBA9567}" type="datetimeFigureOut">
              <a:rPr lang="en-US" smtClean="0"/>
              <a:pPr/>
              <a:t>3/31/2019</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D57F1E4F-1CFF-5643-939E-217C01CDF565}" type="slidenum">
              <a:rPr lang="en-US" smtClean="0"/>
              <a:pPr/>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32272741"/>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B61BEF0D-F0BB-DE4B-95CE-6DB70DBA9567}" type="datetimeFigureOut">
              <a:rPr lang="en-US" smtClean="0"/>
              <a:pPr/>
              <a:t>3/31/2019</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58139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9481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22005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B61BEF0D-F0BB-DE4B-95CE-6DB70DBA9567}" type="datetimeFigureOut">
              <a:rPr lang="en-US" smtClean="0"/>
              <a:pPr/>
              <a:t>3/31/2019</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D57F1E4F-1CFF-5643-939E-217C01CDF565}" type="slidenum">
              <a:rPr lang="en-US" smtClean="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99659442"/>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0.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1.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png"/><Relationship Id="rId7" Type="http://schemas.openxmlformats.org/officeDocument/2006/relationships/image" Target="../media/image36.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5.png"/><Relationship Id="rId11" Type="http://schemas.openxmlformats.org/officeDocument/2006/relationships/image" Target="../media/image40.svg"/><Relationship Id="rId5" Type="http://schemas.openxmlformats.org/officeDocument/2006/relationships/image" Target="../media/image34.svg"/><Relationship Id="rId10" Type="http://schemas.openxmlformats.org/officeDocument/2006/relationships/image" Target="../media/image39.png"/><Relationship Id="rId4" Type="http://schemas.openxmlformats.org/officeDocument/2006/relationships/image" Target="../media/image33.png"/><Relationship Id="rId9" Type="http://schemas.openxmlformats.org/officeDocument/2006/relationships/image" Target="../media/image38.svg"/></Relationships>
</file>

<file path=ppt/slides/_rels/slide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3.svg"/><Relationship Id="rId4" Type="http://schemas.openxmlformats.org/officeDocument/2006/relationships/image" Target="../media/image42.png"/></Relationships>
</file>

<file path=ppt/slides/_rels/slide8.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hyperlink" Target="mailto:grilliciousenquiries@hotmail.org" TargetMode="External"/><Relationship Id="rId7" Type="http://schemas.openxmlformats.org/officeDocument/2006/relationships/image" Target="../media/image47.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svg"/><Relationship Id="rId10" Type="http://schemas.openxmlformats.org/officeDocument/2006/relationships/image" Target="../media/image50.svg"/><Relationship Id="rId4" Type="http://schemas.openxmlformats.org/officeDocument/2006/relationships/image" Target="../media/image44.png"/><Relationship Id="rId9" Type="http://schemas.openxmlformats.org/officeDocument/2006/relationships/image" Target="../media/image49.png"/></Relationships>
</file>

<file path=ppt/slides/_rels/slide9.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 Id="rId9" Type="http://schemas.openxmlformats.org/officeDocument/2006/relationships/image" Target="../media/image57.pn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60.png"/><Relationship Id="rId4" Type="http://schemas.openxmlformats.org/officeDocument/2006/relationships/image" Target="../media/image59.svg"/></Relationships>
</file>

<file path=ppt/slides/_rels/slide12.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64.svg"/><Relationship Id="rId11" Type="http://schemas.openxmlformats.org/officeDocument/2006/relationships/image" Target="../media/image69.png"/><Relationship Id="rId5" Type="http://schemas.openxmlformats.org/officeDocument/2006/relationships/image" Target="../media/image63.png"/><Relationship Id="rId10" Type="http://schemas.openxmlformats.org/officeDocument/2006/relationships/image" Target="../media/image68.svg"/><Relationship Id="rId4" Type="http://schemas.openxmlformats.org/officeDocument/2006/relationships/image" Target="../media/image62.svg"/><Relationship Id="rId9" Type="http://schemas.openxmlformats.org/officeDocument/2006/relationships/image" Target="../media/image67.png"/></Relationships>
</file>

<file path=ppt/slides/_rels/slide1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72.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73.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85.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02.png"/><Relationship Id="rId7" Type="http://schemas.openxmlformats.org/officeDocument/2006/relationships/diagramColors" Target="../diagrams/colors7.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9.xml.rels><?xml version="1.0" encoding="UTF-8" standalone="yes"?>
<Relationships xmlns="http://schemas.openxmlformats.org/package/2006/relationships"><Relationship Id="rId3" Type="http://schemas.openxmlformats.org/officeDocument/2006/relationships/hyperlink" Target="https://www.techzim.co.zw/2014/05/keep-social-media-marketing-campaigns-track-via-swot-analysis/" TargetMode="External"/><Relationship Id="rId2" Type="http://schemas.openxmlformats.org/officeDocument/2006/relationships/image" Target="../media/image113.jp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15.png"/><Relationship Id="rId7" Type="http://schemas.openxmlformats.org/officeDocument/2006/relationships/image" Target="../media/image119.png"/><Relationship Id="rId2" Type="http://schemas.openxmlformats.org/officeDocument/2006/relationships/image" Target="../media/image114.png"/><Relationship Id="rId1" Type="http://schemas.openxmlformats.org/officeDocument/2006/relationships/slideLayout" Target="../slideLayouts/slideLayout2.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21.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21.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3.xml.rels><?xml version="1.0" encoding="UTF-8" standalone="yes"?>
<Relationships xmlns="http://schemas.openxmlformats.org/package/2006/relationships"><Relationship Id="rId3" Type="http://schemas.openxmlformats.org/officeDocument/2006/relationships/hyperlink" Target="http://morethaneoi.blogspot.com/2014_06_01_archive.html" TargetMode="External"/><Relationship Id="rId2" Type="http://schemas.openxmlformats.org/officeDocument/2006/relationships/image" Target="../media/image128.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7A82E-5032-EB44-A6B8-A0C293FC2F4E}"/>
              </a:ext>
            </a:extLst>
          </p:cNvPr>
          <p:cNvSpPr>
            <a:spLocks noGrp="1"/>
          </p:cNvSpPr>
          <p:nvPr>
            <p:ph type="ctrTitle"/>
          </p:nvPr>
        </p:nvSpPr>
        <p:spPr>
          <a:xfrm>
            <a:off x="6096000" y="65933"/>
            <a:ext cx="6096000" cy="3171437"/>
          </a:xfrm>
          <a:pattFill prst="sphere">
            <a:fgClr>
              <a:schemeClr val="accent4">
                <a:lumMod val="50000"/>
              </a:schemeClr>
            </a:fgClr>
            <a:bgClr>
              <a:schemeClr val="bg1"/>
            </a:bgClr>
          </a:pattFill>
          <a:ln>
            <a:gradFill>
              <a:gsLst>
                <a:gs pos="40706">
                  <a:srgbClr val="E3ECBC"/>
                </a:gs>
                <a:gs pos="23014">
                  <a:srgbClr val="EDF3D4"/>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a:normAutofit/>
          </a:bodyPr>
          <a:lstStyle/>
          <a:p>
            <a:r>
              <a:rPr lang="en-GB" sz="7200" i="1" dirty="0" err="1">
                <a:solidFill>
                  <a:srgbClr val="00B0F0"/>
                </a:solidFill>
                <a:highlight>
                  <a:srgbClr val="000080"/>
                </a:highlight>
              </a:rPr>
              <a:t>Grillicious</a:t>
            </a:r>
            <a:r>
              <a:rPr lang="en-GB" sz="7200" i="1" dirty="0">
                <a:solidFill>
                  <a:srgbClr val="00B0F0"/>
                </a:solidFill>
                <a:highlight>
                  <a:srgbClr val="000080"/>
                </a:highlight>
              </a:rPr>
              <a:t> Bar&amp; Grill  Restaurant</a:t>
            </a:r>
            <a:endParaRPr lang="en-US" sz="7200" i="1" dirty="0">
              <a:solidFill>
                <a:srgbClr val="00B0F0"/>
              </a:solidFill>
              <a:highlight>
                <a:srgbClr val="000080"/>
              </a:highlight>
            </a:endParaRPr>
          </a:p>
        </p:txBody>
      </p:sp>
      <p:sp>
        <p:nvSpPr>
          <p:cNvPr id="3" name="Subtitle 2">
            <a:extLst>
              <a:ext uri="{FF2B5EF4-FFF2-40B4-BE49-F238E27FC236}">
                <a16:creationId xmlns:a16="http://schemas.microsoft.com/office/drawing/2014/main" id="{841D5E21-CE8D-534C-A13D-8E606F6D7FAA}"/>
              </a:ext>
            </a:extLst>
          </p:cNvPr>
          <p:cNvSpPr>
            <a:spLocks noGrp="1"/>
          </p:cNvSpPr>
          <p:nvPr>
            <p:ph type="subTitle" idx="1"/>
          </p:nvPr>
        </p:nvSpPr>
        <p:spPr>
          <a:xfrm>
            <a:off x="6041036" y="4847323"/>
            <a:ext cx="3774738" cy="833022"/>
          </a:xfrm>
        </p:spPr>
        <p:txBody>
          <a:bodyPr>
            <a:normAutofit/>
          </a:bodyPr>
          <a:lstStyle/>
          <a:p>
            <a:endParaRPr lang="en-US" dirty="0">
              <a:solidFill>
                <a:schemeClr val="bg1"/>
              </a:solidFill>
            </a:endParaRPr>
          </a:p>
          <a:p>
            <a:r>
              <a:rPr lang="en-US" dirty="0">
                <a:solidFill>
                  <a:schemeClr val="bg1"/>
                </a:solidFill>
              </a:rPr>
              <a:t>  </a:t>
            </a:r>
          </a:p>
        </p:txBody>
      </p:sp>
      <p:pic>
        <p:nvPicPr>
          <p:cNvPr id="1028" name="Picture 4" descr="Lounge Design - Shadeh Night Club Remodel by I-5 Design">
            <a:extLst>
              <a:ext uri="{FF2B5EF4-FFF2-40B4-BE49-F238E27FC236}">
                <a16:creationId xmlns:a16="http://schemas.microsoft.com/office/drawing/2014/main" id="{550CB90B-5925-4189-8F04-6323EEB168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41036" y="3303302"/>
            <a:ext cx="5992809" cy="355469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grill restaurant">
            <a:extLst>
              <a:ext uri="{FF2B5EF4-FFF2-40B4-BE49-F238E27FC236}">
                <a16:creationId xmlns:a16="http://schemas.microsoft.com/office/drawing/2014/main" id="{B09F1F0E-0A8B-48FD-98C4-55808C67B5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2935" y="65933"/>
            <a:ext cx="6428935" cy="336306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D3292416-B79F-48D5-9092-5C05769894FD}"/>
              </a:ext>
            </a:extLst>
          </p:cNvPr>
          <p:cNvPicPr>
            <a:picLocks noChangeAspect="1"/>
          </p:cNvPicPr>
          <p:nvPr/>
        </p:nvPicPr>
        <p:blipFill>
          <a:blip r:embed="rId5">
            <a:extLst>
              <a:ext uri="{BEBA8EAE-BF5A-486C-A8C5-ECC9F3942E4B}">
                <a14:imgProps xmlns:a14="http://schemas.microsoft.com/office/drawing/2010/main">
                  <a14:imgLayer r:embed="rId6">
                    <a14:imgEffect>
                      <a14:colorTemperature colorTemp="7000"/>
                    </a14:imgEffect>
                    <a14:imgEffect>
                      <a14:saturation sat="106000"/>
                    </a14:imgEffect>
                    <a14:imgEffect>
                      <a14:brightnessContrast bright="3000" contrast="13000"/>
                    </a14:imgEffect>
                  </a14:imgLayer>
                </a14:imgProps>
              </a:ext>
            </a:extLst>
          </a:blip>
          <a:stretch>
            <a:fillRect/>
          </a:stretch>
        </p:blipFill>
        <p:spPr>
          <a:xfrm>
            <a:off x="-38847" y="3494932"/>
            <a:ext cx="6079883" cy="3363068"/>
          </a:xfrm>
          <a:prstGeom prst="rect">
            <a:avLst/>
          </a:prstGeom>
        </p:spPr>
      </p:pic>
    </p:spTree>
    <p:extLst>
      <p:ext uri="{BB962C8B-B14F-4D97-AF65-F5344CB8AC3E}">
        <p14:creationId xmlns:p14="http://schemas.microsoft.com/office/powerpoint/2010/main" val="243077864"/>
      </p:ext>
    </p:extLst>
  </p:cSld>
  <p:clrMapOvr>
    <a:masterClrMapping/>
  </p:clrMapOvr>
  <mc:AlternateContent xmlns:mc="http://schemas.openxmlformats.org/markup-compatibility/2006" xmlns:p14="http://schemas.microsoft.com/office/powerpoint/2010/main">
    <mc:Choice Requires="p14">
      <p:transition spd="slow" p14:dur="2000" advTm="2426"/>
    </mc:Choice>
    <mc:Fallback xmlns="">
      <p:transition spd="slow" advTm="242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2)">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2"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2)">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45" presetClass="entr" presetSubtype="0" fill="hold" nodeType="clickEffect">
                                  <p:stCondLst>
                                    <p:cond delay="0"/>
                                  </p:stCondLst>
                                  <p:childTnLst>
                                    <p:set>
                                      <p:cBhvr>
                                        <p:cTn id="16" dur="1" fill="hold">
                                          <p:stCondLst>
                                            <p:cond delay="0"/>
                                          </p:stCondLst>
                                        </p:cTn>
                                        <p:tgtEl>
                                          <p:spTgt spid="1030"/>
                                        </p:tgtEl>
                                        <p:attrNameLst>
                                          <p:attrName>style.visibility</p:attrName>
                                        </p:attrNameLst>
                                      </p:cBhvr>
                                      <p:to>
                                        <p:strVal val="visible"/>
                                      </p:to>
                                    </p:set>
                                    <p:animEffect transition="in" filter="fade">
                                      <p:cBhvr>
                                        <p:cTn id="17" dur="2000"/>
                                        <p:tgtEl>
                                          <p:spTgt spid="1030"/>
                                        </p:tgtEl>
                                      </p:cBhvr>
                                    </p:animEffect>
                                    <p:anim calcmode="lin" valueType="num">
                                      <p:cBhvr>
                                        <p:cTn id="18" dur="2000" fill="hold"/>
                                        <p:tgtEl>
                                          <p:spTgt spid="1030"/>
                                        </p:tgtEl>
                                        <p:attrNameLst>
                                          <p:attrName>ppt_w</p:attrName>
                                        </p:attrNameLst>
                                      </p:cBhvr>
                                      <p:tavLst>
                                        <p:tav tm="0" fmla="#ppt_w*sin(2.5*pi*$)">
                                          <p:val>
                                            <p:fltVal val="0"/>
                                          </p:val>
                                        </p:tav>
                                        <p:tav tm="100000">
                                          <p:val>
                                            <p:fltVal val="1"/>
                                          </p:val>
                                        </p:tav>
                                      </p:tavLst>
                                    </p:anim>
                                    <p:anim calcmode="lin" valueType="num">
                                      <p:cBhvr>
                                        <p:cTn id="19" dur="2000" fill="hold"/>
                                        <p:tgtEl>
                                          <p:spTgt spid="1030"/>
                                        </p:tgtEl>
                                        <p:attrNameLst>
                                          <p:attrName>ppt_h</p:attrName>
                                        </p:attrNameLst>
                                      </p:cBhvr>
                                      <p:tavLst>
                                        <p:tav tm="0">
                                          <p:val>
                                            <p:strVal val="#ppt_h"/>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1" presetClass="entr" presetSubtype="2" fill="hold" nodeType="clickEffect">
                                  <p:stCondLst>
                                    <p:cond delay="0"/>
                                  </p:stCondLst>
                                  <p:childTnLst>
                                    <p:set>
                                      <p:cBhvr>
                                        <p:cTn id="23" dur="1" fill="hold">
                                          <p:stCondLst>
                                            <p:cond delay="0"/>
                                          </p:stCondLst>
                                        </p:cTn>
                                        <p:tgtEl>
                                          <p:spTgt spid="1028"/>
                                        </p:tgtEl>
                                        <p:attrNameLst>
                                          <p:attrName>style.visibility</p:attrName>
                                        </p:attrNameLst>
                                      </p:cBhvr>
                                      <p:to>
                                        <p:strVal val="visible"/>
                                      </p:to>
                                    </p:set>
                                    <p:animEffect transition="in" filter="wheel(2)">
                                      <p:cBhvr>
                                        <p:cTn id="24" dur="2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0" name="Freeform 6">
            <a:extLst>
              <a:ext uri="{FF2B5EF4-FFF2-40B4-BE49-F238E27FC236}">
                <a16:creationId xmlns:a16="http://schemas.microsoft.com/office/drawing/2014/main" id="{BA15FC70-5D44-4EDC-917B-7183FDE6E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51" name="Rectangle 90">
            <a:extLst>
              <a:ext uri="{FF2B5EF4-FFF2-40B4-BE49-F238E27FC236}">
                <a16:creationId xmlns:a16="http://schemas.microsoft.com/office/drawing/2014/main" id="{E0FDFFBE-5ED1-4C3A-BECC-06257E024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2" name="Rectangle 92">
            <a:extLst>
              <a:ext uri="{FF2B5EF4-FFF2-40B4-BE49-F238E27FC236}">
                <a16:creationId xmlns:a16="http://schemas.microsoft.com/office/drawing/2014/main" id="{5EB5C8F0-2881-4184-92C6-0E251C42A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1999" cy="4292600"/>
          </a:xfrm>
          <a:prstGeom prst="rect">
            <a:avLst/>
          </a:prstGeom>
          <a:solidFill>
            <a:schemeClr val="bg2"/>
          </a:solidFill>
          <a:ln w="0">
            <a:noFill/>
            <a:prstDash val="solid"/>
            <a:round/>
            <a:headEnd/>
            <a:tailEnd/>
          </a:ln>
        </p:spPr>
        <p:txBody>
          <a:bodyPr rtlCol="0" anchor="ctr"/>
          <a:lstStyle/>
          <a:p>
            <a:pPr algn="ctr"/>
            <a:endParaRPr lang="en-US"/>
          </a:p>
        </p:txBody>
      </p:sp>
      <p:pic>
        <p:nvPicPr>
          <p:cNvPr id="6" name="Picture 5">
            <a:extLst>
              <a:ext uri="{FF2B5EF4-FFF2-40B4-BE49-F238E27FC236}">
                <a16:creationId xmlns:a16="http://schemas.microsoft.com/office/drawing/2014/main" id="{7E881591-763A-498B-A44C-815B6D7970D4}"/>
              </a:ext>
            </a:extLst>
          </p:cNvPr>
          <p:cNvPicPr>
            <a:picLocks noChangeAspect="1"/>
          </p:cNvPicPr>
          <p:nvPr/>
        </p:nvPicPr>
        <p:blipFill rotWithShape="1">
          <a:blip r:embed="rId2"/>
          <a:srcRect l="3788" r="6515"/>
          <a:stretch/>
        </p:blipFill>
        <p:spPr>
          <a:xfrm>
            <a:off x="20" y="1"/>
            <a:ext cx="3044932" cy="4114800"/>
          </a:xfrm>
          <a:prstGeom prst="rect">
            <a:avLst/>
          </a:prstGeom>
        </p:spPr>
      </p:pic>
      <p:pic>
        <p:nvPicPr>
          <p:cNvPr id="5" name="Picture 4">
            <a:extLst>
              <a:ext uri="{FF2B5EF4-FFF2-40B4-BE49-F238E27FC236}">
                <a16:creationId xmlns:a16="http://schemas.microsoft.com/office/drawing/2014/main" id="{FBACEAA0-85D1-4D7A-ABE6-F6A6292F5493}"/>
              </a:ext>
            </a:extLst>
          </p:cNvPr>
          <p:cNvPicPr>
            <a:picLocks noChangeAspect="1"/>
          </p:cNvPicPr>
          <p:nvPr/>
        </p:nvPicPr>
        <p:blipFill rotWithShape="1">
          <a:blip r:embed="rId3"/>
          <a:srcRect l="1333"/>
          <a:stretch/>
        </p:blipFill>
        <p:spPr>
          <a:xfrm>
            <a:off x="3049016" y="1"/>
            <a:ext cx="3044952" cy="4114800"/>
          </a:xfrm>
          <a:prstGeom prst="rect">
            <a:avLst/>
          </a:prstGeom>
        </p:spPr>
      </p:pic>
      <p:pic>
        <p:nvPicPr>
          <p:cNvPr id="7" name="Picture 6">
            <a:extLst>
              <a:ext uri="{FF2B5EF4-FFF2-40B4-BE49-F238E27FC236}">
                <a16:creationId xmlns:a16="http://schemas.microsoft.com/office/drawing/2014/main" id="{A2830078-4C00-42FF-B3B4-E40207019E63}"/>
              </a:ext>
            </a:extLst>
          </p:cNvPr>
          <p:cNvPicPr>
            <a:picLocks noChangeAspect="1"/>
          </p:cNvPicPr>
          <p:nvPr/>
        </p:nvPicPr>
        <p:blipFill rotWithShape="1">
          <a:blip r:embed="rId4"/>
          <a:srcRect l="36359" r="3" b="3"/>
          <a:stretch/>
        </p:blipFill>
        <p:spPr>
          <a:xfrm>
            <a:off x="6098032" y="1"/>
            <a:ext cx="3044952" cy="4114800"/>
          </a:xfrm>
          <a:prstGeom prst="rect">
            <a:avLst/>
          </a:prstGeom>
        </p:spPr>
      </p:pic>
      <p:pic>
        <p:nvPicPr>
          <p:cNvPr id="4" name="Picture 3">
            <a:extLst>
              <a:ext uri="{FF2B5EF4-FFF2-40B4-BE49-F238E27FC236}">
                <a16:creationId xmlns:a16="http://schemas.microsoft.com/office/drawing/2014/main" id="{3A97B91B-C223-4101-A003-C2B89484AEC2}"/>
              </a:ext>
            </a:extLst>
          </p:cNvPr>
          <p:cNvPicPr>
            <a:picLocks noChangeAspect="1"/>
          </p:cNvPicPr>
          <p:nvPr/>
        </p:nvPicPr>
        <p:blipFill rotWithShape="1">
          <a:blip r:embed="rId5"/>
          <a:srcRect r="1661"/>
          <a:stretch/>
        </p:blipFill>
        <p:spPr>
          <a:xfrm>
            <a:off x="9147048" y="1"/>
            <a:ext cx="3044952" cy="4114800"/>
          </a:xfrm>
          <a:prstGeom prst="rect">
            <a:avLst/>
          </a:prstGeom>
        </p:spPr>
      </p:pic>
      <p:sp useBgFill="1">
        <p:nvSpPr>
          <p:cNvPr id="153" name="Freeform: Shape 94">
            <a:extLst>
              <a:ext uri="{FF2B5EF4-FFF2-40B4-BE49-F238E27FC236}">
                <a16:creationId xmlns:a16="http://schemas.microsoft.com/office/drawing/2014/main" id="{C2BCC826-0F95-4DB1-9DBA-C1F7BD609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55946"/>
            <a:ext cx="12192000" cy="3102054"/>
          </a:xfrm>
          <a:custGeom>
            <a:avLst/>
            <a:gdLst>
              <a:gd name="connsiteX0" fmla="*/ 685801 w 12192000"/>
              <a:gd name="connsiteY0" fmla="*/ 0 h 3102054"/>
              <a:gd name="connsiteX1" fmla="*/ 754064 w 12192000"/>
              <a:gd name="connsiteY1" fmla="*/ 3175 h 3102054"/>
              <a:gd name="connsiteX2" fmla="*/ 814389 w 12192000"/>
              <a:gd name="connsiteY2" fmla="*/ 9525 h 3102054"/>
              <a:gd name="connsiteX3" fmla="*/ 866776 w 12192000"/>
              <a:gd name="connsiteY3" fmla="*/ 20637 h 3102054"/>
              <a:gd name="connsiteX4" fmla="*/ 912814 w 12192000"/>
              <a:gd name="connsiteY4" fmla="*/ 36512 h 3102054"/>
              <a:gd name="connsiteX5" fmla="*/ 954089 w 12192000"/>
              <a:gd name="connsiteY5" fmla="*/ 52387 h 3102054"/>
              <a:gd name="connsiteX6" fmla="*/ 990601 w 12192000"/>
              <a:gd name="connsiteY6" fmla="*/ 68262 h 3102054"/>
              <a:gd name="connsiteX7" fmla="*/ 1028701 w 12192000"/>
              <a:gd name="connsiteY7" fmla="*/ 87312 h 3102054"/>
              <a:gd name="connsiteX8" fmla="*/ 1066801 w 12192000"/>
              <a:gd name="connsiteY8" fmla="*/ 106362 h 3102054"/>
              <a:gd name="connsiteX9" fmla="*/ 1103314 w 12192000"/>
              <a:gd name="connsiteY9" fmla="*/ 125412 h 3102054"/>
              <a:gd name="connsiteX10" fmla="*/ 1144589 w 12192000"/>
              <a:gd name="connsiteY10" fmla="*/ 141287 h 3102054"/>
              <a:gd name="connsiteX11" fmla="*/ 1190626 w 12192000"/>
              <a:gd name="connsiteY11" fmla="*/ 155575 h 3102054"/>
              <a:gd name="connsiteX12" fmla="*/ 1243014 w 12192000"/>
              <a:gd name="connsiteY12" fmla="*/ 166687 h 3102054"/>
              <a:gd name="connsiteX13" fmla="*/ 1303339 w 12192000"/>
              <a:gd name="connsiteY13" fmla="*/ 174625 h 3102054"/>
              <a:gd name="connsiteX14" fmla="*/ 1371601 w 12192000"/>
              <a:gd name="connsiteY14" fmla="*/ 176212 h 3102054"/>
              <a:gd name="connsiteX15" fmla="*/ 1439864 w 12192000"/>
              <a:gd name="connsiteY15" fmla="*/ 174625 h 3102054"/>
              <a:gd name="connsiteX16" fmla="*/ 1500189 w 12192000"/>
              <a:gd name="connsiteY16" fmla="*/ 166687 h 3102054"/>
              <a:gd name="connsiteX17" fmla="*/ 1552576 w 12192000"/>
              <a:gd name="connsiteY17" fmla="*/ 155575 h 3102054"/>
              <a:gd name="connsiteX18" fmla="*/ 1598614 w 12192000"/>
              <a:gd name="connsiteY18" fmla="*/ 141287 h 3102054"/>
              <a:gd name="connsiteX19" fmla="*/ 1639889 w 12192000"/>
              <a:gd name="connsiteY19" fmla="*/ 125412 h 3102054"/>
              <a:gd name="connsiteX20" fmla="*/ 1676401 w 12192000"/>
              <a:gd name="connsiteY20" fmla="*/ 106362 h 3102054"/>
              <a:gd name="connsiteX21" fmla="*/ 1714501 w 12192000"/>
              <a:gd name="connsiteY21" fmla="*/ 87312 h 3102054"/>
              <a:gd name="connsiteX22" fmla="*/ 1752601 w 12192000"/>
              <a:gd name="connsiteY22" fmla="*/ 68262 h 3102054"/>
              <a:gd name="connsiteX23" fmla="*/ 1789114 w 12192000"/>
              <a:gd name="connsiteY23" fmla="*/ 52387 h 3102054"/>
              <a:gd name="connsiteX24" fmla="*/ 1830389 w 12192000"/>
              <a:gd name="connsiteY24" fmla="*/ 36512 h 3102054"/>
              <a:gd name="connsiteX25" fmla="*/ 1876426 w 12192000"/>
              <a:gd name="connsiteY25" fmla="*/ 20637 h 3102054"/>
              <a:gd name="connsiteX26" fmla="*/ 1928814 w 12192000"/>
              <a:gd name="connsiteY26" fmla="*/ 9525 h 3102054"/>
              <a:gd name="connsiteX27" fmla="*/ 1989139 w 12192000"/>
              <a:gd name="connsiteY27" fmla="*/ 3175 h 3102054"/>
              <a:gd name="connsiteX28" fmla="*/ 2057401 w 12192000"/>
              <a:gd name="connsiteY28" fmla="*/ 0 h 3102054"/>
              <a:gd name="connsiteX29" fmla="*/ 2125664 w 12192000"/>
              <a:gd name="connsiteY29" fmla="*/ 3175 h 3102054"/>
              <a:gd name="connsiteX30" fmla="*/ 2185989 w 12192000"/>
              <a:gd name="connsiteY30" fmla="*/ 9525 h 3102054"/>
              <a:gd name="connsiteX31" fmla="*/ 2238376 w 12192000"/>
              <a:gd name="connsiteY31" fmla="*/ 20637 h 3102054"/>
              <a:gd name="connsiteX32" fmla="*/ 2284414 w 12192000"/>
              <a:gd name="connsiteY32" fmla="*/ 36512 h 3102054"/>
              <a:gd name="connsiteX33" fmla="*/ 2325688 w 12192000"/>
              <a:gd name="connsiteY33" fmla="*/ 52387 h 3102054"/>
              <a:gd name="connsiteX34" fmla="*/ 2362201 w 12192000"/>
              <a:gd name="connsiteY34" fmla="*/ 68262 h 3102054"/>
              <a:gd name="connsiteX35" fmla="*/ 2400301 w 12192000"/>
              <a:gd name="connsiteY35" fmla="*/ 87312 h 3102054"/>
              <a:gd name="connsiteX36" fmla="*/ 2438401 w 12192000"/>
              <a:gd name="connsiteY36" fmla="*/ 106362 h 3102054"/>
              <a:gd name="connsiteX37" fmla="*/ 2474913 w 12192000"/>
              <a:gd name="connsiteY37" fmla="*/ 125412 h 3102054"/>
              <a:gd name="connsiteX38" fmla="*/ 2516188 w 12192000"/>
              <a:gd name="connsiteY38" fmla="*/ 141287 h 3102054"/>
              <a:gd name="connsiteX39" fmla="*/ 2562226 w 12192000"/>
              <a:gd name="connsiteY39" fmla="*/ 155575 h 3102054"/>
              <a:gd name="connsiteX40" fmla="*/ 2614614 w 12192000"/>
              <a:gd name="connsiteY40" fmla="*/ 166687 h 3102054"/>
              <a:gd name="connsiteX41" fmla="*/ 2674938 w 12192000"/>
              <a:gd name="connsiteY41" fmla="*/ 174625 h 3102054"/>
              <a:gd name="connsiteX42" fmla="*/ 2743201 w 12192000"/>
              <a:gd name="connsiteY42" fmla="*/ 176212 h 3102054"/>
              <a:gd name="connsiteX43" fmla="*/ 2811464 w 12192000"/>
              <a:gd name="connsiteY43" fmla="*/ 174625 h 3102054"/>
              <a:gd name="connsiteX44" fmla="*/ 2871789 w 12192000"/>
              <a:gd name="connsiteY44" fmla="*/ 166687 h 3102054"/>
              <a:gd name="connsiteX45" fmla="*/ 2924176 w 12192000"/>
              <a:gd name="connsiteY45" fmla="*/ 155575 h 3102054"/>
              <a:gd name="connsiteX46" fmla="*/ 2970214 w 12192000"/>
              <a:gd name="connsiteY46" fmla="*/ 141287 h 3102054"/>
              <a:gd name="connsiteX47" fmla="*/ 3011489 w 12192000"/>
              <a:gd name="connsiteY47" fmla="*/ 125412 h 3102054"/>
              <a:gd name="connsiteX48" fmla="*/ 3048001 w 12192000"/>
              <a:gd name="connsiteY48" fmla="*/ 106362 h 3102054"/>
              <a:gd name="connsiteX49" fmla="*/ 3086101 w 12192000"/>
              <a:gd name="connsiteY49" fmla="*/ 87312 h 3102054"/>
              <a:gd name="connsiteX50" fmla="*/ 3124201 w 12192000"/>
              <a:gd name="connsiteY50" fmla="*/ 68262 h 3102054"/>
              <a:gd name="connsiteX51" fmla="*/ 3160714 w 12192000"/>
              <a:gd name="connsiteY51" fmla="*/ 52387 h 3102054"/>
              <a:gd name="connsiteX52" fmla="*/ 3201989 w 12192000"/>
              <a:gd name="connsiteY52" fmla="*/ 36512 h 3102054"/>
              <a:gd name="connsiteX53" fmla="*/ 3248026 w 12192000"/>
              <a:gd name="connsiteY53" fmla="*/ 20637 h 3102054"/>
              <a:gd name="connsiteX54" fmla="*/ 3300414 w 12192000"/>
              <a:gd name="connsiteY54" fmla="*/ 9525 h 3102054"/>
              <a:gd name="connsiteX55" fmla="*/ 3360739 w 12192000"/>
              <a:gd name="connsiteY55" fmla="*/ 3175 h 3102054"/>
              <a:gd name="connsiteX56" fmla="*/ 3427414 w 12192000"/>
              <a:gd name="connsiteY56" fmla="*/ 0 h 3102054"/>
              <a:gd name="connsiteX57" fmla="*/ 3497264 w 12192000"/>
              <a:gd name="connsiteY57" fmla="*/ 3175 h 3102054"/>
              <a:gd name="connsiteX58" fmla="*/ 3557589 w 12192000"/>
              <a:gd name="connsiteY58" fmla="*/ 9525 h 3102054"/>
              <a:gd name="connsiteX59" fmla="*/ 3609976 w 12192000"/>
              <a:gd name="connsiteY59" fmla="*/ 20637 h 3102054"/>
              <a:gd name="connsiteX60" fmla="*/ 3656014 w 12192000"/>
              <a:gd name="connsiteY60" fmla="*/ 36512 h 3102054"/>
              <a:gd name="connsiteX61" fmla="*/ 3697288 w 12192000"/>
              <a:gd name="connsiteY61" fmla="*/ 52387 h 3102054"/>
              <a:gd name="connsiteX62" fmla="*/ 3733801 w 12192000"/>
              <a:gd name="connsiteY62" fmla="*/ 68262 h 3102054"/>
              <a:gd name="connsiteX63" fmla="*/ 3771901 w 12192000"/>
              <a:gd name="connsiteY63" fmla="*/ 87312 h 3102054"/>
              <a:gd name="connsiteX64" fmla="*/ 3810001 w 12192000"/>
              <a:gd name="connsiteY64" fmla="*/ 106362 h 3102054"/>
              <a:gd name="connsiteX65" fmla="*/ 3846514 w 12192000"/>
              <a:gd name="connsiteY65" fmla="*/ 125412 h 3102054"/>
              <a:gd name="connsiteX66" fmla="*/ 3887789 w 12192000"/>
              <a:gd name="connsiteY66" fmla="*/ 141287 h 3102054"/>
              <a:gd name="connsiteX67" fmla="*/ 3933826 w 12192000"/>
              <a:gd name="connsiteY67" fmla="*/ 155575 h 3102054"/>
              <a:gd name="connsiteX68" fmla="*/ 3986214 w 12192000"/>
              <a:gd name="connsiteY68" fmla="*/ 166687 h 3102054"/>
              <a:gd name="connsiteX69" fmla="*/ 4046539 w 12192000"/>
              <a:gd name="connsiteY69" fmla="*/ 174625 h 3102054"/>
              <a:gd name="connsiteX70" fmla="*/ 4114801 w 12192000"/>
              <a:gd name="connsiteY70" fmla="*/ 176212 h 3102054"/>
              <a:gd name="connsiteX71" fmla="*/ 4183064 w 12192000"/>
              <a:gd name="connsiteY71" fmla="*/ 174625 h 3102054"/>
              <a:gd name="connsiteX72" fmla="*/ 4243388 w 12192000"/>
              <a:gd name="connsiteY72" fmla="*/ 166687 h 3102054"/>
              <a:gd name="connsiteX73" fmla="*/ 4295776 w 12192000"/>
              <a:gd name="connsiteY73" fmla="*/ 155575 h 3102054"/>
              <a:gd name="connsiteX74" fmla="*/ 4341813 w 12192000"/>
              <a:gd name="connsiteY74" fmla="*/ 141287 h 3102054"/>
              <a:gd name="connsiteX75" fmla="*/ 4383088 w 12192000"/>
              <a:gd name="connsiteY75" fmla="*/ 125412 h 3102054"/>
              <a:gd name="connsiteX76" fmla="*/ 4419601 w 12192000"/>
              <a:gd name="connsiteY76" fmla="*/ 106362 h 3102054"/>
              <a:gd name="connsiteX77" fmla="*/ 4495801 w 12192000"/>
              <a:gd name="connsiteY77" fmla="*/ 68262 h 3102054"/>
              <a:gd name="connsiteX78" fmla="*/ 4532314 w 12192000"/>
              <a:gd name="connsiteY78" fmla="*/ 52387 h 3102054"/>
              <a:gd name="connsiteX79" fmla="*/ 4573588 w 12192000"/>
              <a:gd name="connsiteY79" fmla="*/ 36512 h 3102054"/>
              <a:gd name="connsiteX80" fmla="*/ 4619626 w 12192000"/>
              <a:gd name="connsiteY80" fmla="*/ 20637 h 3102054"/>
              <a:gd name="connsiteX81" fmla="*/ 4672013 w 12192000"/>
              <a:gd name="connsiteY81" fmla="*/ 9525 h 3102054"/>
              <a:gd name="connsiteX82" fmla="*/ 4732338 w 12192000"/>
              <a:gd name="connsiteY82" fmla="*/ 3175 h 3102054"/>
              <a:gd name="connsiteX83" fmla="*/ 4800601 w 12192000"/>
              <a:gd name="connsiteY83" fmla="*/ 0 h 3102054"/>
              <a:gd name="connsiteX84" fmla="*/ 4868864 w 12192000"/>
              <a:gd name="connsiteY84" fmla="*/ 3175 h 3102054"/>
              <a:gd name="connsiteX85" fmla="*/ 4929188 w 12192000"/>
              <a:gd name="connsiteY85" fmla="*/ 9525 h 3102054"/>
              <a:gd name="connsiteX86" fmla="*/ 4981576 w 12192000"/>
              <a:gd name="connsiteY86" fmla="*/ 20637 h 3102054"/>
              <a:gd name="connsiteX87" fmla="*/ 5027614 w 12192000"/>
              <a:gd name="connsiteY87" fmla="*/ 36512 h 3102054"/>
              <a:gd name="connsiteX88" fmla="*/ 5068889 w 12192000"/>
              <a:gd name="connsiteY88" fmla="*/ 52387 h 3102054"/>
              <a:gd name="connsiteX89" fmla="*/ 5105402 w 12192000"/>
              <a:gd name="connsiteY89" fmla="*/ 68262 h 3102054"/>
              <a:gd name="connsiteX90" fmla="*/ 5143502 w 12192000"/>
              <a:gd name="connsiteY90" fmla="*/ 87312 h 3102054"/>
              <a:gd name="connsiteX91" fmla="*/ 5181601 w 12192000"/>
              <a:gd name="connsiteY91" fmla="*/ 106362 h 3102054"/>
              <a:gd name="connsiteX92" fmla="*/ 5218115 w 12192000"/>
              <a:gd name="connsiteY92" fmla="*/ 125412 h 3102054"/>
              <a:gd name="connsiteX93" fmla="*/ 5259388 w 12192000"/>
              <a:gd name="connsiteY93" fmla="*/ 141287 h 3102054"/>
              <a:gd name="connsiteX94" fmla="*/ 5305426 w 12192000"/>
              <a:gd name="connsiteY94" fmla="*/ 155575 h 3102054"/>
              <a:gd name="connsiteX95" fmla="*/ 5357813 w 12192000"/>
              <a:gd name="connsiteY95" fmla="*/ 166687 h 3102054"/>
              <a:gd name="connsiteX96" fmla="*/ 5418139 w 12192000"/>
              <a:gd name="connsiteY96" fmla="*/ 174625 h 3102054"/>
              <a:gd name="connsiteX97" fmla="*/ 5486401 w 12192000"/>
              <a:gd name="connsiteY97" fmla="*/ 176212 h 3102054"/>
              <a:gd name="connsiteX98" fmla="*/ 5554663 w 12192000"/>
              <a:gd name="connsiteY98" fmla="*/ 174625 h 3102054"/>
              <a:gd name="connsiteX99" fmla="*/ 5614989 w 12192000"/>
              <a:gd name="connsiteY99" fmla="*/ 166687 h 3102054"/>
              <a:gd name="connsiteX100" fmla="*/ 5667376 w 12192000"/>
              <a:gd name="connsiteY100" fmla="*/ 155575 h 3102054"/>
              <a:gd name="connsiteX101" fmla="*/ 5713414 w 12192000"/>
              <a:gd name="connsiteY101" fmla="*/ 141287 h 3102054"/>
              <a:gd name="connsiteX102" fmla="*/ 5754689 w 12192000"/>
              <a:gd name="connsiteY102" fmla="*/ 125412 h 3102054"/>
              <a:gd name="connsiteX103" fmla="*/ 5791202 w 12192000"/>
              <a:gd name="connsiteY103" fmla="*/ 106362 h 3102054"/>
              <a:gd name="connsiteX104" fmla="*/ 5829302 w 12192000"/>
              <a:gd name="connsiteY104" fmla="*/ 87312 h 3102054"/>
              <a:gd name="connsiteX105" fmla="*/ 5867402 w 12192000"/>
              <a:gd name="connsiteY105" fmla="*/ 68262 h 3102054"/>
              <a:gd name="connsiteX106" fmla="*/ 5903915 w 12192000"/>
              <a:gd name="connsiteY106" fmla="*/ 52387 h 3102054"/>
              <a:gd name="connsiteX107" fmla="*/ 5945189 w 12192000"/>
              <a:gd name="connsiteY107" fmla="*/ 36512 h 3102054"/>
              <a:gd name="connsiteX108" fmla="*/ 5991226 w 12192000"/>
              <a:gd name="connsiteY108" fmla="*/ 20637 h 3102054"/>
              <a:gd name="connsiteX109" fmla="*/ 6043614 w 12192000"/>
              <a:gd name="connsiteY109" fmla="*/ 9525 h 3102054"/>
              <a:gd name="connsiteX110" fmla="*/ 6103939 w 12192000"/>
              <a:gd name="connsiteY110" fmla="*/ 3175 h 3102054"/>
              <a:gd name="connsiteX111" fmla="*/ 6172201 w 12192000"/>
              <a:gd name="connsiteY111" fmla="*/ 0 h 3102054"/>
              <a:gd name="connsiteX112" fmla="*/ 6210301 w 12192000"/>
              <a:gd name="connsiteY112" fmla="*/ 1772 h 3102054"/>
              <a:gd name="connsiteX113" fmla="*/ 6248401 w 12192000"/>
              <a:gd name="connsiteY113" fmla="*/ 0 h 3102054"/>
              <a:gd name="connsiteX114" fmla="*/ 6316664 w 12192000"/>
              <a:gd name="connsiteY114" fmla="*/ 3175 h 3102054"/>
              <a:gd name="connsiteX115" fmla="*/ 6376989 w 12192000"/>
              <a:gd name="connsiteY115" fmla="*/ 9525 h 3102054"/>
              <a:gd name="connsiteX116" fmla="*/ 6429376 w 12192000"/>
              <a:gd name="connsiteY116" fmla="*/ 20637 h 3102054"/>
              <a:gd name="connsiteX117" fmla="*/ 6475414 w 12192000"/>
              <a:gd name="connsiteY117" fmla="*/ 36512 h 3102054"/>
              <a:gd name="connsiteX118" fmla="*/ 6516689 w 12192000"/>
              <a:gd name="connsiteY118" fmla="*/ 52387 h 3102054"/>
              <a:gd name="connsiteX119" fmla="*/ 6553202 w 12192000"/>
              <a:gd name="connsiteY119" fmla="*/ 68262 h 3102054"/>
              <a:gd name="connsiteX120" fmla="*/ 6591302 w 12192000"/>
              <a:gd name="connsiteY120" fmla="*/ 87312 h 3102054"/>
              <a:gd name="connsiteX121" fmla="*/ 6629401 w 12192000"/>
              <a:gd name="connsiteY121" fmla="*/ 106362 h 3102054"/>
              <a:gd name="connsiteX122" fmla="*/ 6665915 w 12192000"/>
              <a:gd name="connsiteY122" fmla="*/ 125412 h 3102054"/>
              <a:gd name="connsiteX123" fmla="*/ 6707189 w 12192000"/>
              <a:gd name="connsiteY123" fmla="*/ 141287 h 3102054"/>
              <a:gd name="connsiteX124" fmla="*/ 6753226 w 12192000"/>
              <a:gd name="connsiteY124" fmla="*/ 155575 h 3102054"/>
              <a:gd name="connsiteX125" fmla="*/ 6805614 w 12192000"/>
              <a:gd name="connsiteY125" fmla="*/ 166687 h 3102054"/>
              <a:gd name="connsiteX126" fmla="*/ 6865939 w 12192000"/>
              <a:gd name="connsiteY126" fmla="*/ 174625 h 3102054"/>
              <a:gd name="connsiteX127" fmla="*/ 6934201 w 12192000"/>
              <a:gd name="connsiteY127" fmla="*/ 176212 h 3102054"/>
              <a:gd name="connsiteX128" fmla="*/ 7002464 w 12192000"/>
              <a:gd name="connsiteY128" fmla="*/ 174625 h 3102054"/>
              <a:gd name="connsiteX129" fmla="*/ 7062789 w 12192000"/>
              <a:gd name="connsiteY129" fmla="*/ 166687 h 3102054"/>
              <a:gd name="connsiteX130" fmla="*/ 7115176 w 12192000"/>
              <a:gd name="connsiteY130" fmla="*/ 155575 h 3102054"/>
              <a:gd name="connsiteX131" fmla="*/ 7161214 w 12192000"/>
              <a:gd name="connsiteY131" fmla="*/ 141287 h 3102054"/>
              <a:gd name="connsiteX132" fmla="*/ 7202489 w 12192000"/>
              <a:gd name="connsiteY132" fmla="*/ 125412 h 3102054"/>
              <a:gd name="connsiteX133" fmla="*/ 7239001 w 12192000"/>
              <a:gd name="connsiteY133" fmla="*/ 106362 h 3102054"/>
              <a:gd name="connsiteX134" fmla="*/ 7277101 w 12192000"/>
              <a:gd name="connsiteY134" fmla="*/ 87312 h 3102054"/>
              <a:gd name="connsiteX135" fmla="*/ 7315201 w 12192000"/>
              <a:gd name="connsiteY135" fmla="*/ 68262 h 3102054"/>
              <a:gd name="connsiteX136" fmla="*/ 7351714 w 12192000"/>
              <a:gd name="connsiteY136" fmla="*/ 52387 h 3102054"/>
              <a:gd name="connsiteX137" fmla="*/ 7392989 w 12192000"/>
              <a:gd name="connsiteY137" fmla="*/ 36512 h 3102054"/>
              <a:gd name="connsiteX138" fmla="*/ 7439026 w 12192000"/>
              <a:gd name="connsiteY138" fmla="*/ 20637 h 3102054"/>
              <a:gd name="connsiteX139" fmla="*/ 7491414 w 12192000"/>
              <a:gd name="connsiteY139" fmla="*/ 9525 h 3102054"/>
              <a:gd name="connsiteX140" fmla="*/ 7551739 w 12192000"/>
              <a:gd name="connsiteY140" fmla="*/ 3175 h 3102054"/>
              <a:gd name="connsiteX141" fmla="*/ 7620001 w 12192000"/>
              <a:gd name="connsiteY141" fmla="*/ 0 h 3102054"/>
              <a:gd name="connsiteX142" fmla="*/ 7688264 w 12192000"/>
              <a:gd name="connsiteY142" fmla="*/ 3175 h 3102054"/>
              <a:gd name="connsiteX143" fmla="*/ 7748589 w 12192000"/>
              <a:gd name="connsiteY143" fmla="*/ 9525 h 3102054"/>
              <a:gd name="connsiteX144" fmla="*/ 7800976 w 12192000"/>
              <a:gd name="connsiteY144" fmla="*/ 20637 h 3102054"/>
              <a:gd name="connsiteX145" fmla="*/ 7847014 w 12192000"/>
              <a:gd name="connsiteY145" fmla="*/ 36512 h 3102054"/>
              <a:gd name="connsiteX146" fmla="*/ 7888289 w 12192000"/>
              <a:gd name="connsiteY146" fmla="*/ 52387 h 3102054"/>
              <a:gd name="connsiteX147" fmla="*/ 7924801 w 12192000"/>
              <a:gd name="connsiteY147" fmla="*/ 68262 h 3102054"/>
              <a:gd name="connsiteX148" fmla="*/ 7962901 w 12192000"/>
              <a:gd name="connsiteY148" fmla="*/ 87312 h 3102054"/>
              <a:gd name="connsiteX149" fmla="*/ 8001001 w 12192000"/>
              <a:gd name="connsiteY149" fmla="*/ 106362 h 3102054"/>
              <a:gd name="connsiteX150" fmla="*/ 8037514 w 12192000"/>
              <a:gd name="connsiteY150" fmla="*/ 125412 h 3102054"/>
              <a:gd name="connsiteX151" fmla="*/ 8078789 w 12192000"/>
              <a:gd name="connsiteY151" fmla="*/ 141287 h 3102054"/>
              <a:gd name="connsiteX152" fmla="*/ 8124826 w 12192000"/>
              <a:gd name="connsiteY152" fmla="*/ 155575 h 3102054"/>
              <a:gd name="connsiteX153" fmla="*/ 8177214 w 12192000"/>
              <a:gd name="connsiteY153" fmla="*/ 166687 h 3102054"/>
              <a:gd name="connsiteX154" fmla="*/ 8237539 w 12192000"/>
              <a:gd name="connsiteY154" fmla="*/ 174625 h 3102054"/>
              <a:gd name="connsiteX155" fmla="*/ 8305801 w 12192000"/>
              <a:gd name="connsiteY155" fmla="*/ 176212 h 3102054"/>
              <a:gd name="connsiteX156" fmla="*/ 8374064 w 12192000"/>
              <a:gd name="connsiteY156" fmla="*/ 174625 h 3102054"/>
              <a:gd name="connsiteX157" fmla="*/ 8434388 w 12192000"/>
              <a:gd name="connsiteY157" fmla="*/ 166687 h 3102054"/>
              <a:gd name="connsiteX158" fmla="*/ 8486776 w 12192000"/>
              <a:gd name="connsiteY158" fmla="*/ 155575 h 3102054"/>
              <a:gd name="connsiteX159" fmla="*/ 8532814 w 12192000"/>
              <a:gd name="connsiteY159" fmla="*/ 141287 h 3102054"/>
              <a:gd name="connsiteX160" fmla="*/ 8574088 w 12192000"/>
              <a:gd name="connsiteY160" fmla="*/ 125412 h 3102054"/>
              <a:gd name="connsiteX161" fmla="*/ 8610600 w 12192000"/>
              <a:gd name="connsiteY161" fmla="*/ 106362 h 3102054"/>
              <a:gd name="connsiteX162" fmla="*/ 8648700 w 12192000"/>
              <a:gd name="connsiteY162" fmla="*/ 87312 h 3102054"/>
              <a:gd name="connsiteX163" fmla="*/ 8686800 w 12192000"/>
              <a:gd name="connsiteY163" fmla="*/ 68262 h 3102054"/>
              <a:gd name="connsiteX164" fmla="*/ 8723314 w 12192000"/>
              <a:gd name="connsiteY164" fmla="*/ 52387 h 3102054"/>
              <a:gd name="connsiteX165" fmla="*/ 8764588 w 12192000"/>
              <a:gd name="connsiteY165" fmla="*/ 36512 h 3102054"/>
              <a:gd name="connsiteX166" fmla="*/ 8810626 w 12192000"/>
              <a:gd name="connsiteY166" fmla="*/ 20637 h 3102054"/>
              <a:gd name="connsiteX167" fmla="*/ 8863014 w 12192000"/>
              <a:gd name="connsiteY167" fmla="*/ 9525 h 3102054"/>
              <a:gd name="connsiteX168" fmla="*/ 8923338 w 12192000"/>
              <a:gd name="connsiteY168" fmla="*/ 3175 h 3102054"/>
              <a:gd name="connsiteX169" fmla="*/ 8990014 w 12192000"/>
              <a:gd name="connsiteY169" fmla="*/ 0 h 3102054"/>
              <a:gd name="connsiteX170" fmla="*/ 9059864 w 12192000"/>
              <a:gd name="connsiteY170" fmla="*/ 3175 h 3102054"/>
              <a:gd name="connsiteX171" fmla="*/ 9120188 w 12192000"/>
              <a:gd name="connsiteY171" fmla="*/ 9525 h 3102054"/>
              <a:gd name="connsiteX172" fmla="*/ 9172576 w 12192000"/>
              <a:gd name="connsiteY172" fmla="*/ 20637 h 3102054"/>
              <a:gd name="connsiteX173" fmla="*/ 9218614 w 12192000"/>
              <a:gd name="connsiteY173" fmla="*/ 36512 h 3102054"/>
              <a:gd name="connsiteX174" fmla="*/ 9259888 w 12192000"/>
              <a:gd name="connsiteY174" fmla="*/ 52387 h 3102054"/>
              <a:gd name="connsiteX175" fmla="*/ 9296400 w 12192000"/>
              <a:gd name="connsiteY175" fmla="*/ 68262 h 3102054"/>
              <a:gd name="connsiteX176" fmla="*/ 9334500 w 12192000"/>
              <a:gd name="connsiteY176" fmla="*/ 87312 h 3102054"/>
              <a:gd name="connsiteX177" fmla="*/ 9372600 w 12192000"/>
              <a:gd name="connsiteY177" fmla="*/ 106362 h 3102054"/>
              <a:gd name="connsiteX178" fmla="*/ 9409114 w 12192000"/>
              <a:gd name="connsiteY178" fmla="*/ 125412 h 3102054"/>
              <a:gd name="connsiteX179" fmla="*/ 9450388 w 12192000"/>
              <a:gd name="connsiteY179" fmla="*/ 141287 h 3102054"/>
              <a:gd name="connsiteX180" fmla="*/ 9496426 w 12192000"/>
              <a:gd name="connsiteY180" fmla="*/ 155575 h 3102054"/>
              <a:gd name="connsiteX181" fmla="*/ 9548814 w 12192000"/>
              <a:gd name="connsiteY181" fmla="*/ 166687 h 3102054"/>
              <a:gd name="connsiteX182" fmla="*/ 9609138 w 12192000"/>
              <a:gd name="connsiteY182" fmla="*/ 174625 h 3102054"/>
              <a:gd name="connsiteX183" fmla="*/ 9677400 w 12192000"/>
              <a:gd name="connsiteY183" fmla="*/ 176212 h 3102054"/>
              <a:gd name="connsiteX184" fmla="*/ 9745664 w 12192000"/>
              <a:gd name="connsiteY184" fmla="*/ 174625 h 3102054"/>
              <a:gd name="connsiteX185" fmla="*/ 9805988 w 12192000"/>
              <a:gd name="connsiteY185" fmla="*/ 166687 h 3102054"/>
              <a:gd name="connsiteX186" fmla="*/ 9858376 w 12192000"/>
              <a:gd name="connsiteY186" fmla="*/ 155575 h 3102054"/>
              <a:gd name="connsiteX187" fmla="*/ 9904414 w 12192000"/>
              <a:gd name="connsiteY187" fmla="*/ 141287 h 3102054"/>
              <a:gd name="connsiteX188" fmla="*/ 9945688 w 12192000"/>
              <a:gd name="connsiteY188" fmla="*/ 125412 h 3102054"/>
              <a:gd name="connsiteX189" fmla="*/ 9982200 w 12192000"/>
              <a:gd name="connsiteY189" fmla="*/ 106362 h 3102054"/>
              <a:gd name="connsiteX190" fmla="*/ 10058400 w 12192000"/>
              <a:gd name="connsiteY190" fmla="*/ 68262 h 3102054"/>
              <a:gd name="connsiteX191" fmla="*/ 10094914 w 12192000"/>
              <a:gd name="connsiteY191" fmla="*/ 52387 h 3102054"/>
              <a:gd name="connsiteX192" fmla="*/ 10136188 w 12192000"/>
              <a:gd name="connsiteY192" fmla="*/ 36512 h 3102054"/>
              <a:gd name="connsiteX193" fmla="*/ 10182226 w 12192000"/>
              <a:gd name="connsiteY193" fmla="*/ 20637 h 3102054"/>
              <a:gd name="connsiteX194" fmla="*/ 10234614 w 12192000"/>
              <a:gd name="connsiteY194" fmla="*/ 9525 h 3102054"/>
              <a:gd name="connsiteX195" fmla="*/ 10294938 w 12192000"/>
              <a:gd name="connsiteY195" fmla="*/ 3175 h 3102054"/>
              <a:gd name="connsiteX196" fmla="*/ 10363200 w 12192000"/>
              <a:gd name="connsiteY196" fmla="*/ 0 h 3102054"/>
              <a:gd name="connsiteX197" fmla="*/ 10431464 w 12192000"/>
              <a:gd name="connsiteY197" fmla="*/ 3175 h 3102054"/>
              <a:gd name="connsiteX198" fmla="*/ 10491788 w 12192000"/>
              <a:gd name="connsiteY198" fmla="*/ 9525 h 3102054"/>
              <a:gd name="connsiteX199" fmla="*/ 10544176 w 12192000"/>
              <a:gd name="connsiteY199" fmla="*/ 20637 h 3102054"/>
              <a:gd name="connsiteX200" fmla="*/ 10590214 w 12192000"/>
              <a:gd name="connsiteY200" fmla="*/ 36512 h 3102054"/>
              <a:gd name="connsiteX201" fmla="*/ 10631488 w 12192000"/>
              <a:gd name="connsiteY201" fmla="*/ 52387 h 3102054"/>
              <a:gd name="connsiteX202" fmla="*/ 10668000 w 12192000"/>
              <a:gd name="connsiteY202" fmla="*/ 68262 h 3102054"/>
              <a:gd name="connsiteX203" fmla="*/ 10706100 w 12192000"/>
              <a:gd name="connsiteY203" fmla="*/ 87312 h 3102054"/>
              <a:gd name="connsiteX204" fmla="*/ 10744200 w 12192000"/>
              <a:gd name="connsiteY204" fmla="*/ 106362 h 3102054"/>
              <a:gd name="connsiteX205" fmla="*/ 10780714 w 12192000"/>
              <a:gd name="connsiteY205" fmla="*/ 125412 h 3102054"/>
              <a:gd name="connsiteX206" fmla="*/ 10821988 w 12192000"/>
              <a:gd name="connsiteY206" fmla="*/ 141287 h 3102054"/>
              <a:gd name="connsiteX207" fmla="*/ 10868026 w 12192000"/>
              <a:gd name="connsiteY207" fmla="*/ 155575 h 3102054"/>
              <a:gd name="connsiteX208" fmla="*/ 10920414 w 12192000"/>
              <a:gd name="connsiteY208" fmla="*/ 166687 h 3102054"/>
              <a:gd name="connsiteX209" fmla="*/ 10980738 w 12192000"/>
              <a:gd name="connsiteY209" fmla="*/ 174625 h 3102054"/>
              <a:gd name="connsiteX210" fmla="*/ 11049000 w 12192000"/>
              <a:gd name="connsiteY210" fmla="*/ 176212 h 3102054"/>
              <a:gd name="connsiteX211" fmla="*/ 11117264 w 12192000"/>
              <a:gd name="connsiteY211" fmla="*/ 174625 h 3102054"/>
              <a:gd name="connsiteX212" fmla="*/ 11177588 w 12192000"/>
              <a:gd name="connsiteY212" fmla="*/ 166687 h 3102054"/>
              <a:gd name="connsiteX213" fmla="*/ 11229976 w 12192000"/>
              <a:gd name="connsiteY213" fmla="*/ 155575 h 3102054"/>
              <a:gd name="connsiteX214" fmla="*/ 11276014 w 12192000"/>
              <a:gd name="connsiteY214" fmla="*/ 141287 h 3102054"/>
              <a:gd name="connsiteX215" fmla="*/ 11317288 w 12192000"/>
              <a:gd name="connsiteY215" fmla="*/ 125412 h 3102054"/>
              <a:gd name="connsiteX216" fmla="*/ 11353800 w 12192000"/>
              <a:gd name="connsiteY216" fmla="*/ 106362 h 3102054"/>
              <a:gd name="connsiteX217" fmla="*/ 11391900 w 12192000"/>
              <a:gd name="connsiteY217" fmla="*/ 87312 h 3102054"/>
              <a:gd name="connsiteX218" fmla="*/ 11430000 w 12192000"/>
              <a:gd name="connsiteY218" fmla="*/ 68263 h 3102054"/>
              <a:gd name="connsiteX219" fmla="*/ 11466514 w 12192000"/>
              <a:gd name="connsiteY219" fmla="*/ 52388 h 3102054"/>
              <a:gd name="connsiteX220" fmla="*/ 11507788 w 12192000"/>
              <a:gd name="connsiteY220" fmla="*/ 36513 h 3102054"/>
              <a:gd name="connsiteX221" fmla="*/ 11553826 w 12192000"/>
              <a:gd name="connsiteY221" fmla="*/ 20638 h 3102054"/>
              <a:gd name="connsiteX222" fmla="*/ 11606214 w 12192000"/>
              <a:gd name="connsiteY222" fmla="*/ 9525 h 3102054"/>
              <a:gd name="connsiteX223" fmla="*/ 11666538 w 12192000"/>
              <a:gd name="connsiteY223" fmla="*/ 3175 h 3102054"/>
              <a:gd name="connsiteX224" fmla="*/ 11734800 w 12192000"/>
              <a:gd name="connsiteY224" fmla="*/ 0 h 3102054"/>
              <a:gd name="connsiteX225" fmla="*/ 11803064 w 12192000"/>
              <a:gd name="connsiteY225" fmla="*/ 3175 h 3102054"/>
              <a:gd name="connsiteX226" fmla="*/ 11863388 w 12192000"/>
              <a:gd name="connsiteY226" fmla="*/ 9525 h 3102054"/>
              <a:gd name="connsiteX227" fmla="*/ 11915776 w 12192000"/>
              <a:gd name="connsiteY227" fmla="*/ 20638 h 3102054"/>
              <a:gd name="connsiteX228" fmla="*/ 11961814 w 12192000"/>
              <a:gd name="connsiteY228" fmla="*/ 36513 h 3102054"/>
              <a:gd name="connsiteX229" fmla="*/ 12003088 w 12192000"/>
              <a:gd name="connsiteY229" fmla="*/ 52388 h 3102054"/>
              <a:gd name="connsiteX230" fmla="*/ 12039600 w 12192000"/>
              <a:gd name="connsiteY230" fmla="*/ 68263 h 3102054"/>
              <a:gd name="connsiteX231" fmla="*/ 12077700 w 12192000"/>
              <a:gd name="connsiteY231" fmla="*/ 87313 h 3102054"/>
              <a:gd name="connsiteX232" fmla="*/ 12115800 w 12192000"/>
              <a:gd name="connsiteY232" fmla="*/ 106363 h 3102054"/>
              <a:gd name="connsiteX233" fmla="*/ 12152314 w 12192000"/>
              <a:gd name="connsiteY233" fmla="*/ 125413 h 3102054"/>
              <a:gd name="connsiteX234" fmla="*/ 12192000 w 12192000"/>
              <a:gd name="connsiteY234" fmla="*/ 140677 h 3102054"/>
              <a:gd name="connsiteX235" fmla="*/ 12192000 w 12192000"/>
              <a:gd name="connsiteY235" fmla="*/ 885826 h 3102054"/>
              <a:gd name="connsiteX236" fmla="*/ 12191999 w 12192000"/>
              <a:gd name="connsiteY236" fmla="*/ 885826 h 3102054"/>
              <a:gd name="connsiteX237" fmla="*/ 12191999 w 12192000"/>
              <a:gd name="connsiteY237" fmla="*/ 3102054 h 3102054"/>
              <a:gd name="connsiteX238" fmla="*/ 0 w 12192000"/>
              <a:gd name="connsiteY238" fmla="*/ 3102054 h 3102054"/>
              <a:gd name="connsiteX239" fmla="*/ 0 w 12192000"/>
              <a:gd name="connsiteY239" fmla="*/ 638254 h 3102054"/>
              <a:gd name="connsiteX240" fmla="*/ 1 w 12192000"/>
              <a:gd name="connsiteY240" fmla="*/ 638254 h 3102054"/>
              <a:gd name="connsiteX241" fmla="*/ 1 w 12192000"/>
              <a:gd name="connsiteY241" fmla="*/ 176212 h 3102054"/>
              <a:gd name="connsiteX242" fmla="*/ 68264 w 12192000"/>
              <a:gd name="connsiteY242" fmla="*/ 174625 h 3102054"/>
              <a:gd name="connsiteX243" fmla="*/ 128589 w 12192000"/>
              <a:gd name="connsiteY243" fmla="*/ 166687 h 3102054"/>
              <a:gd name="connsiteX244" fmla="*/ 180976 w 12192000"/>
              <a:gd name="connsiteY244" fmla="*/ 155575 h 3102054"/>
              <a:gd name="connsiteX245" fmla="*/ 227014 w 12192000"/>
              <a:gd name="connsiteY245" fmla="*/ 141287 h 3102054"/>
              <a:gd name="connsiteX246" fmla="*/ 268289 w 12192000"/>
              <a:gd name="connsiteY246" fmla="*/ 125412 h 3102054"/>
              <a:gd name="connsiteX247" fmla="*/ 304801 w 12192000"/>
              <a:gd name="connsiteY247" fmla="*/ 106362 h 3102054"/>
              <a:gd name="connsiteX248" fmla="*/ 342901 w 12192000"/>
              <a:gd name="connsiteY248" fmla="*/ 87312 h 3102054"/>
              <a:gd name="connsiteX249" fmla="*/ 381001 w 12192000"/>
              <a:gd name="connsiteY249" fmla="*/ 68262 h 3102054"/>
              <a:gd name="connsiteX250" fmla="*/ 417514 w 12192000"/>
              <a:gd name="connsiteY250" fmla="*/ 52387 h 3102054"/>
              <a:gd name="connsiteX251" fmla="*/ 458789 w 12192000"/>
              <a:gd name="connsiteY251" fmla="*/ 36512 h 3102054"/>
              <a:gd name="connsiteX252" fmla="*/ 504826 w 12192000"/>
              <a:gd name="connsiteY252" fmla="*/ 20637 h 3102054"/>
              <a:gd name="connsiteX253" fmla="*/ 557214 w 12192000"/>
              <a:gd name="connsiteY253" fmla="*/ 9525 h 3102054"/>
              <a:gd name="connsiteX254" fmla="*/ 617539 w 12192000"/>
              <a:gd name="connsiteY254" fmla="*/ 3175 h 3102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2000" h="3102054">
                <a:moveTo>
                  <a:pt x="685801" y="0"/>
                </a:moveTo>
                <a:lnTo>
                  <a:pt x="754064" y="3175"/>
                </a:lnTo>
                <a:lnTo>
                  <a:pt x="814389" y="9525"/>
                </a:lnTo>
                <a:lnTo>
                  <a:pt x="866776" y="20637"/>
                </a:lnTo>
                <a:lnTo>
                  <a:pt x="912814" y="36512"/>
                </a:lnTo>
                <a:lnTo>
                  <a:pt x="954089" y="52387"/>
                </a:lnTo>
                <a:lnTo>
                  <a:pt x="990601" y="68262"/>
                </a:lnTo>
                <a:lnTo>
                  <a:pt x="1028701" y="87312"/>
                </a:lnTo>
                <a:lnTo>
                  <a:pt x="1066801" y="106362"/>
                </a:lnTo>
                <a:lnTo>
                  <a:pt x="1103314" y="125412"/>
                </a:lnTo>
                <a:lnTo>
                  <a:pt x="1144589" y="141287"/>
                </a:lnTo>
                <a:lnTo>
                  <a:pt x="1190626" y="155575"/>
                </a:lnTo>
                <a:lnTo>
                  <a:pt x="1243014" y="166687"/>
                </a:lnTo>
                <a:lnTo>
                  <a:pt x="1303339" y="174625"/>
                </a:lnTo>
                <a:lnTo>
                  <a:pt x="1371601" y="176212"/>
                </a:lnTo>
                <a:lnTo>
                  <a:pt x="1439864" y="174625"/>
                </a:lnTo>
                <a:lnTo>
                  <a:pt x="1500189" y="166687"/>
                </a:lnTo>
                <a:lnTo>
                  <a:pt x="1552576" y="155575"/>
                </a:lnTo>
                <a:lnTo>
                  <a:pt x="1598614" y="141287"/>
                </a:lnTo>
                <a:lnTo>
                  <a:pt x="1639889" y="125412"/>
                </a:lnTo>
                <a:lnTo>
                  <a:pt x="1676401" y="106362"/>
                </a:lnTo>
                <a:lnTo>
                  <a:pt x="1714501" y="87312"/>
                </a:lnTo>
                <a:lnTo>
                  <a:pt x="1752601" y="68262"/>
                </a:lnTo>
                <a:lnTo>
                  <a:pt x="1789114" y="52387"/>
                </a:lnTo>
                <a:lnTo>
                  <a:pt x="1830389" y="36512"/>
                </a:lnTo>
                <a:lnTo>
                  <a:pt x="1876426" y="20637"/>
                </a:lnTo>
                <a:lnTo>
                  <a:pt x="1928814" y="9525"/>
                </a:lnTo>
                <a:lnTo>
                  <a:pt x="1989139" y="3175"/>
                </a:lnTo>
                <a:lnTo>
                  <a:pt x="2057401" y="0"/>
                </a:lnTo>
                <a:lnTo>
                  <a:pt x="2125664" y="3175"/>
                </a:lnTo>
                <a:lnTo>
                  <a:pt x="2185989" y="9525"/>
                </a:lnTo>
                <a:lnTo>
                  <a:pt x="2238376" y="20637"/>
                </a:lnTo>
                <a:lnTo>
                  <a:pt x="2284414" y="36512"/>
                </a:lnTo>
                <a:lnTo>
                  <a:pt x="2325688" y="52387"/>
                </a:lnTo>
                <a:lnTo>
                  <a:pt x="2362201" y="68262"/>
                </a:lnTo>
                <a:lnTo>
                  <a:pt x="2400301" y="87312"/>
                </a:lnTo>
                <a:lnTo>
                  <a:pt x="2438401" y="106362"/>
                </a:lnTo>
                <a:lnTo>
                  <a:pt x="2474913" y="125412"/>
                </a:lnTo>
                <a:lnTo>
                  <a:pt x="2516188" y="141287"/>
                </a:lnTo>
                <a:lnTo>
                  <a:pt x="2562226" y="155575"/>
                </a:lnTo>
                <a:lnTo>
                  <a:pt x="2614614" y="166687"/>
                </a:lnTo>
                <a:lnTo>
                  <a:pt x="2674938" y="174625"/>
                </a:lnTo>
                <a:lnTo>
                  <a:pt x="2743201" y="176212"/>
                </a:lnTo>
                <a:lnTo>
                  <a:pt x="2811464" y="174625"/>
                </a:lnTo>
                <a:lnTo>
                  <a:pt x="2871789" y="166687"/>
                </a:lnTo>
                <a:lnTo>
                  <a:pt x="2924176" y="155575"/>
                </a:lnTo>
                <a:lnTo>
                  <a:pt x="2970214" y="141287"/>
                </a:lnTo>
                <a:lnTo>
                  <a:pt x="3011489" y="125412"/>
                </a:lnTo>
                <a:lnTo>
                  <a:pt x="3048001" y="106362"/>
                </a:lnTo>
                <a:lnTo>
                  <a:pt x="3086101" y="87312"/>
                </a:lnTo>
                <a:lnTo>
                  <a:pt x="3124201" y="68262"/>
                </a:lnTo>
                <a:lnTo>
                  <a:pt x="3160714" y="52387"/>
                </a:lnTo>
                <a:lnTo>
                  <a:pt x="3201989" y="36512"/>
                </a:lnTo>
                <a:lnTo>
                  <a:pt x="3248026" y="20637"/>
                </a:lnTo>
                <a:lnTo>
                  <a:pt x="3300414" y="9525"/>
                </a:lnTo>
                <a:lnTo>
                  <a:pt x="3360739" y="3175"/>
                </a:lnTo>
                <a:lnTo>
                  <a:pt x="3427414" y="0"/>
                </a:lnTo>
                <a:lnTo>
                  <a:pt x="3497264" y="3175"/>
                </a:lnTo>
                <a:lnTo>
                  <a:pt x="3557589" y="9525"/>
                </a:lnTo>
                <a:lnTo>
                  <a:pt x="3609976" y="20637"/>
                </a:lnTo>
                <a:lnTo>
                  <a:pt x="3656014" y="36512"/>
                </a:lnTo>
                <a:lnTo>
                  <a:pt x="3697288" y="52387"/>
                </a:lnTo>
                <a:lnTo>
                  <a:pt x="3733801" y="68262"/>
                </a:lnTo>
                <a:lnTo>
                  <a:pt x="3771901" y="87312"/>
                </a:lnTo>
                <a:lnTo>
                  <a:pt x="3810001" y="106362"/>
                </a:lnTo>
                <a:lnTo>
                  <a:pt x="3846514" y="125412"/>
                </a:lnTo>
                <a:lnTo>
                  <a:pt x="3887789" y="141287"/>
                </a:lnTo>
                <a:lnTo>
                  <a:pt x="3933826" y="155575"/>
                </a:lnTo>
                <a:lnTo>
                  <a:pt x="3986214" y="166687"/>
                </a:lnTo>
                <a:lnTo>
                  <a:pt x="4046539" y="174625"/>
                </a:lnTo>
                <a:lnTo>
                  <a:pt x="4114801" y="176212"/>
                </a:lnTo>
                <a:lnTo>
                  <a:pt x="4183064" y="174625"/>
                </a:lnTo>
                <a:lnTo>
                  <a:pt x="4243388" y="166687"/>
                </a:lnTo>
                <a:lnTo>
                  <a:pt x="4295776" y="155575"/>
                </a:lnTo>
                <a:lnTo>
                  <a:pt x="4341813" y="141287"/>
                </a:lnTo>
                <a:lnTo>
                  <a:pt x="4383088" y="125412"/>
                </a:lnTo>
                <a:lnTo>
                  <a:pt x="4419601" y="106362"/>
                </a:lnTo>
                <a:lnTo>
                  <a:pt x="4495801" y="68262"/>
                </a:lnTo>
                <a:lnTo>
                  <a:pt x="4532314" y="52387"/>
                </a:lnTo>
                <a:lnTo>
                  <a:pt x="4573588" y="36512"/>
                </a:lnTo>
                <a:lnTo>
                  <a:pt x="4619626" y="20637"/>
                </a:lnTo>
                <a:lnTo>
                  <a:pt x="4672013" y="9525"/>
                </a:lnTo>
                <a:lnTo>
                  <a:pt x="4732338" y="3175"/>
                </a:lnTo>
                <a:lnTo>
                  <a:pt x="4800601" y="0"/>
                </a:lnTo>
                <a:lnTo>
                  <a:pt x="4868864" y="3175"/>
                </a:lnTo>
                <a:lnTo>
                  <a:pt x="4929188" y="9525"/>
                </a:lnTo>
                <a:lnTo>
                  <a:pt x="4981576" y="20637"/>
                </a:lnTo>
                <a:lnTo>
                  <a:pt x="5027614" y="36512"/>
                </a:lnTo>
                <a:lnTo>
                  <a:pt x="5068889" y="52387"/>
                </a:lnTo>
                <a:lnTo>
                  <a:pt x="5105402" y="68262"/>
                </a:lnTo>
                <a:lnTo>
                  <a:pt x="5143502" y="87312"/>
                </a:lnTo>
                <a:lnTo>
                  <a:pt x="5181601" y="106362"/>
                </a:lnTo>
                <a:lnTo>
                  <a:pt x="5218115" y="125412"/>
                </a:lnTo>
                <a:lnTo>
                  <a:pt x="5259388" y="141287"/>
                </a:lnTo>
                <a:lnTo>
                  <a:pt x="5305426" y="155575"/>
                </a:lnTo>
                <a:lnTo>
                  <a:pt x="5357813" y="166687"/>
                </a:lnTo>
                <a:lnTo>
                  <a:pt x="5418139" y="174625"/>
                </a:lnTo>
                <a:lnTo>
                  <a:pt x="5486401" y="176212"/>
                </a:lnTo>
                <a:lnTo>
                  <a:pt x="5554663" y="174625"/>
                </a:lnTo>
                <a:lnTo>
                  <a:pt x="5614989" y="166687"/>
                </a:lnTo>
                <a:lnTo>
                  <a:pt x="5667376" y="155575"/>
                </a:lnTo>
                <a:lnTo>
                  <a:pt x="5713414" y="141287"/>
                </a:lnTo>
                <a:lnTo>
                  <a:pt x="5754689" y="125412"/>
                </a:lnTo>
                <a:lnTo>
                  <a:pt x="5791202" y="106362"/>
                </a:lnTo>
                <a:lnTo>
                  <a:pt x="5829302" y="87312"/>
                </a:lnTo>
                <a:lnTo>
                  <a:pt x="5867402" y="68262"/>
                </a:lnTo>
                <a:lnTo>
                  <a:pt x="5903915" y="52387"/>
                </a:lnTo>
                <a:lnTo>
                  <a:pt x="5945189" y="36512"/>
                </a:lnTo>
                <a:lnTo>
                  <a:pt x="5991226" y="20637"/>
                </a:lnTo>
                <a:lnTo>
                  <a:pt x="6043614" y="9525"/>
                </a:lnTo>
                <a:lnTo>
                  <a:pt x="6103939" y="3175"/>
                </a:lnTo>
                <a:lnTo>
                  <a:pt x="6172201" y="0"/>
                </a:lnTo>
                <a:lnTo>
                  <a:pt x="6210301" y="1772"/>
                </a:lnTo>
                <a:lnTo>
                  <a:pt x="6248401" y="0"/>
                </a:lnTo>
                <a:lnTo>
                  <a:pt x="6316664" y="3175"/>
                </a:lnTo>
                <a:lnTo>
                  <a:pt x="6376989" y="9525"/>
                </a:lnTo>
                <a:lnTo>
                  <a:pt x="6429376" y="20637"/>
                </a:lnTo>
                <a:lnTo>
                  <a:pt x="6475414" y="36512"/>
                </a:lnTo>
                <a:lnTo>
                  <a:pt x="6516689" y="52387"/>
                </a:lnTo>
                <a:lnTo>
                  <a:pt x="6553202" y="68262"/>
                </a:lnTo>
                <a:lnTo>
                  <a:pt x="6591302" y="87312"/>
                </a:lnTo>
                <a:lnTo>
                  <a:pt x="6629401" y="106362"/>
                </a:lnTo>
                <a:lnTo>
                  <a:pt x="6665915" y="125412"/>
                </a:lnTo>
                <a:lnTo>
                  <a:pt x="6707189" y="141287"/>
                </a:lnTo>
                <a:lnTo>
                  <a:pt x="6753226" y="155575"/>
                </a:lnTo>
                <a:lnTo>
                  <a:pt x="6805614" y="166687"/>
                </a:lnTo>
                <a:lnTo>
                  <a:pt x="6865939" y="174625"/>
                </a:lnTo>
                <a:lnTo>
                  <a:pt x="6934201" y="176212"/>
                </a:lnTo>
                <a:lnTo>
                  <a:pt x="7002464" y="174625"/>
                </a:lnTo>
                <a:lnTo>
                  <a:pt x="7062789" y="166687"/>
                </a:lnTo>
                <a:lnTo>
                  <a:pt x="7115176" y="155575"/>
                </a:lnTo>
                <a:lnTo>
                  <a:pt x="7161214" y="141287"/>
                </a:lnTo>
                <a:lnTo>
                  <a:pt x="7202489" y="125412"/>
                </a:lnTo>
                <a:lnTo>
                  <a:pt x="7239001" y="106362"/>
                </a:lnTo>
                <a:lnTo>
                  <a:pt x="7277101" y="87312"/>
                </a:lnTo>
                <a:lnTo>
                  <a:pt x="7315201" y="68262"/>
                </a:lnTo>
                <a:lnTo>
                  <a:pt x="7351714" y="52387"/>
                </a:lnTo>
                <a:lnTo>
                  <a:pt x="7392989" y="36512"/>
                </a:lnTo>
                <a:lnTo>
                  <a:pt x="7439026" y="20637"/>
                </a:lnTo>
                <a:lnTo>
                  <a:pt x="7491414" y="9525"/>
                </a:lnTo>
                <a:lnTo>
                  <a:pt x="7551739" y="3175"/>
                </a:lnTo>
                <a:lnTo>
                  <a:pt x="7620001" y="0"/>
                </a:lnTo>
                <a:lnTo>
                  <a:pt x="7688264" y="3175"/>
                </a:lnTo>
                <a:lnTo>
                  <a:pt x="7748589" y="9525"/>
                </a:lnTo>
                <a:lnTo>
                  <a:pt x="7800976" y="20637"/>
                </a:lnTo>
                <a:lnTo>
                  <a:pt x="7847014" y="36512"/>
                </a:lnTo>
                <a:lnTo>
                  <a:pt x="7888289" y="52387"/>
                </a:lnTo>
                <a:lnTo>
                  <a:pt x="7924801" y="68262"/>
                </a:lnTo>
                <a:lnTo>
                  <a:pt x="7962901" y="87312"/>
                </a:lnTo>
                <a:lnTo>
                  <a:pt x="8001001" y="106362"/>
                </a:lnTo>
                <a:lnTo>
                  <a:pt x="8037514" y="125412"/>
                </a:lnTo>
                <a:lnTo>
                  <a:pt x="8078789" y="141287"/>
                </a:lnTo>
                <a:lnTo>
                  <a:pt x="8124826" y="155575"/>
                </a:lnTo>
                <a:lnTo>
                  <a:pt x="8177214" y="166687"/>
                </a:lnTo>
                <a:lnTo>
                  <a:pt x="8237539" y="174625"/>
                </a:lnTo>
                <a:lnTo>
                  <a:pt x="8305801" y="176212"/>
                </a:lnTo>
                <a:lnTo>
                  <a:pt x="8374064" y="174625"/>
                </a:lnTo>
                <a:lnTo>
                  <a:pt x="8434388" y="166687"/>
                </a:lnTo>
                <a:lnTo>
                  <a:pt x="8486776" y="155575"/>
                </a:lnTo>
                <a:lnTo>
                  <a:pt x="8532814" y="141287"/>
                </a:lnTo>
                <a:lnTo>
                  <a:pt x="8574088" y="125412"/>
                </a:lnTo>
                <a:lnTo>
                  <a:pt x="8610600" y="106362"/>
                </a:lnTo>
                <a:lnTo>
                  <a:pt x="8648700" y="87312"/>
                </a:lnTo>
                <a:lnTo>
                  <a:pt x="8686800" y="68262"/>
                </a:lnTo>
                <a:lnTo>
                  <a:pt x="8723314" y="52387"/>
                </a:lnTo>
                <a:lnTo>
                  <a:pt x="8764588" y="36512"/>
                </a:lnTo>
                <a:lnTo>
                  <a:pt x="8810626" y="20637"/>
                </a:lnTo>
                <a:lnTo>
                  <a:pt x="8863014" y="9525"/>
                </a:lnTo>
                <a:lnTo>
                  <a:pt x="8923338" y="3175"/>
                </a:lnTo>
                <a:lnTo>
                  <a:pt x="8990014" y="0"/>
                </a:lnTo>
                <a:lnTo>
                  <a:pt x="9059864" y="3175"/>
                </a:lnTo>
                <a:lnTo>
                  <a:pt x="9120188" y="9525"/>
                </a:lnTo>
                <a:lnTo>
                  <a:pt x="9172576" y="20637"/>
                </a:lnTo>
                <a:lnTo>
                  <a:pt x="9218614" y="36512"/>
                </a:lnTo>
                <a:lnTo>
                  <a:pt x="9259888" y="52387"/>
                </a:lnTo>
                <a:lnTo>
                  <a:pt x="9296400" y="68262"/>
                </a:lnTo>
                <a:lnTo>
                  <a:pt x="9334500" y="87312"/>
                </a:lnTo>
                <a:lnTo>
                  <a:pt x="9372600" y="106362"/>
                </a:lnTo>
                <a:lnTo>
                  <a:pt x="9409114" y="125412"/>
                </a:lnTo>
                <a:lnTo>
                  <a:pt x="9450388" y="141287"/>
                </a:lnTo>
                <a:lnTo>
                  <a:pt x="9496426" y="155575"/>
                </a:lnTo>
                <a:lnTo>
                  <a:pt x="9548814" y="166687"/>
                </a:lnTo>
                <a:lnTo>
                  <a:pt x="9609138" y="174625"/>
                </a:lnTo>
                <a:lnTo>
                  <a:pt x="9677400" y="176212"/>
                </a:lnTo>
                <a:lnTo>
                  <a:pt x="9745664" y="174625"/>
                </a:lnTo>
                <a:lnTo>
                  <a:pt x="9805988" y="166687"/>
                </a:lnTo>
                <a:lnTo>
                  <a:pt x="9858376" y="155575"/>
                </a:lnTo>
                <a:lnTo>
                  <a:pt x="9904414" y="141287"/>
                </a:lnTo>
                <a:lnTo>
                  <a:pt x="9945688" y="125412"/>
                </a:lnTo>
                <a:lnTo>
                  <a:pt x="9982200" y="106362"/>
                </a:lnTo>
                <a:lnTo>
                  <a:pt x="10058400" y="68262"/>
                </a:lnTo>
                <a:lnTo>
                  <a:pt x="10094914" y="52387"/>
                </a:lnTo>
                <a:lnTo>
                  <a:pt x="10136188" y="36512"/>
                </a:lnTo>
                <a:lnTo>
                  <a:pt x="10182226" y="20637"/>
                </a:lnTo>
                <a:lnTo>
                  <a:pt x="10234614" y="9525"/>
                </a:lnTo>
                <a:lnTo>
                  <a:pt x="10294938" y="3175"/>
                </a:lnTo>
                <a:lnTo>
                  <a:pt x="10363200" y="0"/>
                </a:lnTo>
                <a:lnTo>
                  <a:pt x="10431464" y="3175"/>
                </a:lnTo>
                <a:lnTo>
                  <a:pt x="10491788" y="9525"/>
                </a:lnTo>
                <a:lnTo>
                  <a:pt x="10544176" y="20637"/>
                </a:lnTo>
                <a:lnTo>
                  <a:pt x="10590214" y="36512"/>
                </a:lnTo>
                <a:lnTo>
                  <a:pt x="10631488" y="52387"/>
                </a:lnTo>
                <a:lnTo>
                  <a:pt x="10668000" y="68262"/>
                </a:lnTo>
                <a:lnTo>
                  <a:pt x="10706100" y="87312"/>
                </a:lnTo>
                <a:lnTo>
                  <a:pt x="10744200" y="106362"/>
                </a:lnTo>
                <a:lnTo>
                  <a:pt x="10780714" y="125412"/>
                </a:lnTo>
                <a:lnTo>
                  <a:pt x="10821988" y="141287"/>
                </a:lnTo>
                <a:lnTo>
                  <a:pt x="10868026" y="155575"/>
                </a:lnTo>
                <a:lnTo>
                  <a:pt x="10920414" y="166687"/>
                </a:lnTo>
                <a:lnTo>
                  <a:pt x="10980738" y="174625"/>
                </a:lnTo>
                <a:lnTo>
                  <a:pt x="11049000" y="176212"/>
                </a:lnTo>
                <a:lnTo>
                  <a:pt x="11117264" y="174625"/>
                </a:lnTo>
                <a:lnTo>
                  <a:pt x="11177588" y="166687"/>
                </a:lnTo>
                <a:lnTo>
                  <a:pt x="11229976" y="155575"/>
                </a:lnTo>
                <a:lnTo>
                  <a:pt x="11276014" y="141287"/>
                </a:lnTo>
                <a:lnTo>
                  <a:pt x="11317288" y="125412"/>
                </a:lnTo>
                <a:lnTo>
                  <a:pt x="11353800" y="106362"/>
                </a:lnTo>
                <a:lnTo>
                  <a:pt x="11391900" y="87312"/>
                </a:lnTo>
                <a:lnTo>
                  <a:pt x="11430000" y="68263"/>
                </a:lnTo>
                <a:lnTo>
                  <a:pt x="11466514" y="52388"/>
                </a:lnTo>
                <a:lnTo>
                  <a:pt x="11507788" y="36513"/>
                </a:lnTo>
                <a:lnTo>
                  <a:pt x="11553826" y="20638"/>
                </a:lnTo>
                <a:lnTo>
                  <a:pt x="11606214" y="9525"/>
                </a:lnTo>
                <a:lnTo>
                  <a:pt x="11666538" y="3175"/>
                </a:lnTo>
                <a:lnTo>
                  <a:pt x="11734800" y="0"/>
                </a:lnTo>
                <a:lnTo>
                  <a:pt x="11803064" y="3175"/>
                </a:lnTo>
                <a:lnTo>
                  <a:pt x="11863388" y="9525"/>
                </a:lnTo>
                <a:lnTo>
                  <a:pt x="11915776" y="20638"/>
                </a:lnTo>
                <a:lnTo>
                  <a:pt x="11961814" y="36513"/>
                </a:lnTo>
                <a:lnTo>
                  <a:pt x="12003088" y="52388"/>
                </a:lnTo>
                <a:lnTo>
                  <a:pt x="12039600" y="68263"/>
                </a:lnTo>
                <a:lnTo>
                  <a:pt x="12077700" y="87313"/>
                </a:lnTo>
                <a:lnTo>
                  <a:pt x="12115800" y="106363"/>
                </a:lnTo>
                <a:lnTo>
                  <a:pt x="12152314" y="125413"/>
                </a:lnTo>
                <a:lnTo>
                  <a:pt x="12192000" y="140677"/>
                </a:lnTo>
                <a:lnTo>
                  <a:pt x="12192000" y="885826"/>
                </a:lnTo>
                <a:lnTo>
                  <a:pt x="12191999" y="885826"/>
                </a:lnTo>
                <a:lnTo>
                  <a:pt x="12191999" y="3102054"/>
                </a:lnTo>
                <a:lnTo>
                  <a:pt x="0" y="3102054"/>
                </a:lnTo>
                <a:lnTo>
                  <a:pt x="0" y="638254"/>
                </a:lnTo>
                <a:lnTo>
                  <a:pt x="1" y="638254"/>
                </a:lnTo>
                <a:lnTo>
                  <a:pt x="1" y="176212"/>
                </a:lnTo>
                <a:lnTo>
                  <a:pt x="68264" y="174625"/>
                </a:lnTo>
                <a:lnTo>
                  <a:pt x="128589" y="166687"/>
                </a:lnTo>
                <a:lnTo>
                  <a:pt x="180976" y="155575"/>
                </a:lnTo>
                <a:lnTo>
                  <a:pt x="227014" y="141287"/>
                </a:lnTo>
                <a:lnTo>
                  <a:pt x="268289" y="125412"/>
                </a:lnTo>
                <a:lnTo>
                  <a:pt x="304801" y="106362"/>
                </a:lnTo>
                <a:lnTo>
                  <a:pt x="342901" y="87312"/>
                </a:lnTo>
                <a:lnTo>
                  <a:pt x="381001" y="68262"/>
                </a:lnTo>
                <a:lnTo>
                  <a:pt x="417514" y="52387"/>
                </a:lnTo>
                <a:lnTo>
                  <a:pt x="458789" y="36512"/>
                </a:lnTo>
                <a:lnTo>
                  <a:pt x="504826" y="20637"/>
                </a:lnTo>
                <a:lnTo>
                  <a:pt x="557214" y="9525"/>
                </a:lnTo>
                <a:lnTo>
                  <a:pt x="617539" y="317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0FA914-D666-4D68-AAED-D63B35AFA6B0}"/>
              </a:ext>
            </a:extLst>
          </p:cNvPr>
          <p:cNvSpPr>
            <a:spLocks noGrp="1"/>
          </p:cNvSpPr>
          <p:nvPr>
            <p:ph type="title"/>
          </p:nvPr>
        </p:nvSpPr>
        <p:spPr>
          <a:xfrm>
            <a:off x="3202559" y="3981547"/>
            <a:ext cx="5458264" cy="799906"/>
          </a:xfrm>
        </p:spPr>
        <p:txBody>
          <a:bodyPr vert="horz" lIns="91440" tIns="45720" rIns="91440" bIns="45720" rtlCol="0" anchor="ctr">
            <a:normAutofit fontScale="90000"/>
          </a:bodyPr>
          <a:lstStyle/>
          <a:p>
            <a:pPr algn="ctr"/>
            <a:r>
              <a:rPr lang="en-US" sz="6600" spc="800" dirty="0"/>
              <a:t>Management </a:t>
            </a:r>
          </a:p>
        </p:txBody>
      </p:sp>
      <p:sp>
        <p:nvSpPr>
          <p:cNvPr id="3" name="Content Placeholder 2">
            <a:extLst>
              <a:ext uri="{FF2B5EF4-FFF2-40B4-BE49-F238E27FC236}">
                <a16:creationId xmlns:a16="http://schemas.microsoft.com/office/drawing/2014/main" id="{30328926-608E-4E41-B75F-456156FB5471}"/>
              </a:ext>
            </a:extLst>
          </p:cNvPr>
          <p:cNvSpPr>
            <a:spLocks noGrp="1"/>
          </p:cNvSpPr>
          <p:nvPr>
            <p:ph idx="1"/>
          </p:nvPr>
        </p:nvSpPr>
        <p:spPr>
          <a:xfrm>
            <a:off x="1409701" y="4745736"/>
            <a:ext cx="9372600" cy="1629943"/>
          </a:xfrm>
        </p:spPr>
        <p:txBody>
          <a:bodyPr vert="horz" lIns="91440" tIns="45720" rIns="91440" bIns="45720" rtlCol="0" anchor="t">
            <a:normAutofit/>
          </a:bodyPr>
          <a:lstStyle/>
          <a:p>
            <a:pPr marL="0" indent="0" algn="ctr">
              <a:lnSpc>
                <a:spcPct val="100000"/>
              </a:lnSpc>
              <a:buNone/>
            </a:pPr>
            <a:r>
              <a:rPr lang="en-US" b="1" cap="all" spc="400" dirty="0">
                <a:solidFill>
                  <a:schemeClr val="tx2"/>
                </a:solidFill>
              </a:rPr>
              <a:t>Veronika-</a:t>
            </a:r>
            <a:r>
              <a:rPr lang="en-US" b="1" cap="all" spc="400" dirty="0" err="1">
                <a:solidFill>
                  <a:schemeClr val="tx2"/>
                </a:solidFill>
              </a:rPr>
              <a:t>ihm</a:t>
            </a:r>
            <a:r>
              <a:rPr lang="en-US" b="1" cap="all" spc="400" dirty="0">
                <a:solidFill>
                  <a:schemeClr val="tx2"/>
                </a:solidFill>
              </a:rPr>
              <a:t> from </a:t>
            </a:r>
            <a:r>
              <a:rPr lang="en-US" b="1" cap="all" spc="400" dirty="0" err="1">
                <a:solidFill>
                  <a:schemeClr val="tx2"/>
                </a:solidFill>
              </a:rPr>
              <a:t>uwtsd</a:t>
            </a:r>
            <a:endParaRPr lang="en-US" b="1" cap="all" spc="400" dirty="0">
              <a:solidFill>
                <a:schemeClr val="tx2"/>
              </a:solidFill>
            </a:endParaRPr>
          </a:p>
          <a:p>
            <a:pPr marL="0" indent="0" algn="ctr">
              <a:lnSpc>
                <a:spcPct val="100000"/>
              </a:lnSpc>
              <a:buNone/>
            </a:pPr>
            <a:r>
              <a:rPr lang="en-US" b="1" cap="all" spc="400" dirty="0">
                <a:solidFill>
                  <a:schemeClr val="tx2"/>
                </a:solidFill>
              </a:rPr>
              <a:t>Genny-</a:t>
            </a:r>
            <a:r>
              <a:rPr lang="en-US" b="1" cap="all" spc="400" dirty="0" err="1">
                <a:solidFill>
                  <a:schemeClr val="tx2"/>
                </a:solidFill>
              </a:rPr>
              <a:t>ihm</a:t>
            </a:r>
            <a:r>
              <a:rPr lang="en-US" b="1" cap="all" spc="400" dirty="0">
                <a:solidFill>
                  <a:schemeClr val="tx2"/>
                </a:solidFill>
              </a:rPr>
              <a:t> from </a:t>
            </a:r>
            <a:r>
              <a:rPr lang="en-US" b="1" cap="all" spc="400" dirty="0" err="1">
                <a:solidFill>
                  <a:schemeClr val="tx2"/>
                </a:solidFill>
              </a:rPr>
              <a:t>uwtsd</a:t>
            </a:r>
            <a:endParaRPr lang="en-US" b="1" cap="all" spc="400" dirty="0">
              <a:solidFill>
                <a:schemeClr val="tx2"/>
              </a:solidFill>
            </a:endParaRPr>
          </a:p>
          <a:p>
            <a:pPr marL="0" indent="0" algn="ctr">
              <a:lnSpc>
                <a:spcPct val="100000"/>
              </a:lnSpc>
              <a:buNone/>
            </a:pPr>
            <a:r>
              <a:rPr lang="en-US" b="1" cap="all" spc="400" dirty="0" err="1">
                <a:solidFill>
                  <a:schemeClr val="tx2"/>
                </a:solidFill>
              </a:rPr>
              <a:t>Diiana-ihm</a:t>
            </a:r>
            <a:r>
              <a:rPr lang="en-US" b="1" cap="all" spc="400" dirty="0">
                <a:solidFill>
                  <a:schemeClr val="tx2"/>
                </a:solidFill>
              </a:rPr>
              <a:t> from </a:t>
            </a:r>
            <a:r>
              <a:rPr lang="en-US" b="1" cap="all" spc="400" dirty="0" err="1">
                <a:solidFill>
                  <a:schemeClr val="tx2"/>
                </a:solidFill>
              </a:rPr>
              <a:t>uwtsd</a:t>
            </a:r>
            <a:endParaRPr lang="en-US" b="1" cap="all" spc="400" dirty="0">
              <a:solidFill>
                <a:schemeClr val="tx2"/>
              </a:solidFill>
            </a:endParaRPr>
          </a:p>
          <a:p>
            <a:pPr marL="0" indent="0" algn="ctr">
              <a:lnSpc>
                <a:spcPct val="100000"/>
              </a:lnSpc>
              <a:buNone/>
            </a:pPr>
            <a:r>
              <a:rPr lang="en-US" b="1" cap="all" spc="400" dirty="0">
                <a:solidFill>
                  <a:schemeClr val="tx2"/>
                </a:solidFill>
              </a:rPr>
              <a:t>Jit-</a:t>
            </a:r>
            <a:r>
              <a:rPr lang="en-US" b="1" cap="all" spc="400" dirty="0" err="1">
                <a:solidFill>
                  <a:schemeClr val="tx2"/>
                </a:solidFill>
              </a:rPr>
              <a:t>ihm</a:t>
            </a:r>
            <a:r>
              <a:rPr lang="en-US" b="1" cap="all" spc="400" dirty="0">
                <a:solidFill>
                  <a:schemeClr val="tx2"/>
                </a:solidFill>
              </a:rPr>
              <a:t> from </a:t>
            </a:r>
            <a:r>
              <a:rPr lang="en-US" b="1" cap="all" spc="400" dirty="0" err="1">
                <a:solidFill>
                  <a:schemeClr val="tx2"/>
                </a:solidFill>
              </a:rPr>
              <a:t>uwtsd</a:t>
            </a:r>
            <a:endParaRPr lang="en-US" b="1" cap="all" spc="400" dirty="0">
              <a:solidFill>
                <a:schemeClr val="tx2"/>
              </a:solidFill>
            </a:endParaRPr>
          </a:p>
        </p:txBody>
      </p:sp>
    </p:spTree>
    <p:extLst>
      <p:ext uri="{BB962C8B-B14F-4D97-AF65-F5344CB8AC3E}">
        <p14:creationId xmlns:p14="http://schemas.microsoft.com/office/powerpoint/2010/main" val="17082543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heel(1)">
                                      <p:cBhvr>
                                        <p:cTn id="14" dur="20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circle(in)">
                                      <p:cBhvr>
                                        <p:cTn id="19" dur="20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31" presetClass="entr" presetSubtype="0"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p:cTn id="24" dur="1000" fill="hold"/>
                                        <p:tgtEl>
                                          <p:spTgt spid="4"/>
                                        </p:tgtEl>
                                        <p:attrNameLst>
                                          <p:attrName>ppt_w</p:attrName>
                                        </p:attrNameLst>
                                      </p:cBhvr>
                                      <p:tavLst>
                                        <p:tav tm="0">
                                          <p:val>
                                            <p:fltVal val="0"/>
                                          </p:val>
                                        </p:tav>
                                        <p:tav tm="100000">
                                          <p:val>
                                            <p:strVal val="#ppt_w"/>
                                          </p:val>
                                        </p:tav>
                                      </p:tavLst>
                                    </p:anim>
                                    <p:anim calcmode="lin" valueType="num">
                                      <p:cBhvr>
                                        <p:cTn id="25" dur="1000" fill="hold"/>
                                        <p:tgtEl>
                                          <p:spTgt spid="4"/>
                                        </p:tgtEl>
                                        <p:attrNameLst>
                                          <p:attrName>ppt_h</p:attrName>
                                        </p:attrNameLst>
                                      </p:cBhvr>
                                      <p:tavLst>
                                        <p:tav tm="0">
                                          <p:val>
                                            <p:fltVal val="0"/>
                                          </p:val>
                                        </p:tav>
                                        <p:tav tm="100000">
                                          <p:val>
                                            <p:strVal val="#ppt_h"/>
                                          </p:val>
                                        </p:tav>
                                      </p:tavLst>
                                    </p:anim>
                                    <p:anim calcmode="lin" valueType="num">
                                      <p:cBhvr>
                                        <p:cTn id="26" dur="1000" fill="hold"/>
                                        <p:tgtEl>
                                          <p:spTgt spid="4"/>
                                        </p:tgtEl>
                                        <p:attrNameLst>
                                          <p:attrName>style.rotation</p:attrName>
                                        </p:attrNameLst>
                                      </p:cBhvr>
                                      <p:tavLst>
                                        <p:tav tm="0">
                                          <p:val>
                                            <p:fltVal val="90"/>
                                          </p:val>
                                        </p:tav>
                                        <p:tav tm="100000">
                                          <p:val>
                                            <p:fltVal val="0"/>
                                          </p:val>
                                        </p:tav>
                                      </p:tavLst>
                                    </p:anim>
                                    <p:animEffect transition="in" filter="fade">
                                      <p:cBhvr>
                                        <p:cTn id="27" dur="10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fade">
                                      <p:cBhvr>
                                        <p:cTn id="32" dur="1000"/>
                                        <p:tgtEl>
                                          <p:spTgt spid="2"/>
                                        </p:tgtEl>
                                      </p:cBhvr>
                                    </p:animEffect>
                                    <p:anim calcmode="lin" valueType="num">
                                      <p:cBhvr>
                                        <p:cTn id="33" dur="1000" fill="hold"/>
                                        <p:tgtEl>
                                          <p:spTgt spid="2"/>
                                        </p:tgtEl>
                                        <p:attrNameLst>
                                          <p:attrName>ppt_x</p:attrName>
                                        </p:attrNameLst>
                                      </p:cBhvr>
                                      <p:tavLst>
                                        <p:tav tm="0">
                                          <p:val>
                                            <p:strVal val="#ppt_x"/>
                                          </p:val>
                                        </p:tav>
                                        <p:tav tm="100000">
                                          <p:val>
                                            <p:strVal val="#ppt_x"/>
                                          </p:val>
                                        </p:tav>
                                      </p:tavLst>
                                    </p:anim>
                                    <p:anim calcmode="lin" valueType="num">
                                      <p:cBhvr>
                                        <p:cTn id="3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anim calcmode="lin" valueType="num">
                                      <p:cBhvr>
                                        <p:cTn id="39"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3">
                                            <p:txEl>
                                              <p:pRg st="1" end="1"/>
                                            </p:txEl>
                                          </p:spTgt>
                                        </p:tgtEl>
                                        <p:attrNameLst>
                                          <p:attrName>style.visibility</p:attrName>
                                        </p:attrNameLst>
                                      </p:cBhvr>
                                      <p:to>
                                        <p:strVal val="visible"/>
                                      </p:to>
                                    </p:set>
                                    <p:anim calcmode="lin" valueType="num">
                                      <p:cBhvr>
                                        <p:cTn id="4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1" end="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grpId="0" nodeType="clickEffect">
                                  <p:stCondLst>
                                    <p:cond delay="0"/>
                                  </p:stCondLst>
                                  <p:childTnLst>
                                    <p:set>
                                      <p:cBhvr>
                                        <p:cTn id="54" dur="1" fill="hold">
                                          <p:stCondLst>
                                            <p:cond delay="0"/>
                                          </p:stCondLst>
                                        </p:cTn>
                                        <p:tgtEl>
                                          <p:spTgt spid="3">
                                            <p:txEl>
                                              <p:pRg st="2" end="2"/>
                                            </p:txEl>
                                          </p:spTgt>
                                        </p:tgtEl>
                                        <p:attrNameLst>
                                          <p:attrName>style.visibility</p:attrName>
                                        </p:attrNameLst>
                                      </p:cBhvr>
                                      <p:to>
                                        <p:strVal val="visible"/>
                                      </p:to>
                                    </p:set>
                                    <p:anim calcmode="lin" valueType="num">
                                      <p:cBhvr>
                                        <p:cTn id="55"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2" end="2"/>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grpId="0" nodeType="clickEffect">
                                  <p:stCondLst>
                                    <p:cond delay="0"/>
                                  </p:stCondLst>
                                  <p:childTnLst>
                                    <p:set>
                                      <p:cBhvr>
                                        <p:cTn id="62" dur="1" fill="hold">
                                          <p:stCondLst>
                                            <p:cond delay="0"/>
                                          </p:stCondLst>
                                        </p:cTn>
                                        <p:tgtEl>
                                          <p:spTgt spid="3">
                                            <p:txEl>
                                              <p:pRg st="3" end="3"/>
                                            </p:txEl>
                                          </p:spTgt>
                                        </p:tgtEl>
                                        <p:attrNameLst>
                                          <p:attrName>style.visibility</p:attrName>
                                        </p:attrNameLst>
                                      </p:cBhvr>
                                      <p:to>
                                        <p:strVal val="visible"/>
                                      </p:to>
                                    </p:set>
                                    <p:anim calcmode="lin" valueType="num">
                                      <p:cBhvr>
                                        <p:cTn id="63"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64"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65"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66"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C0F89-568D-A648-9F5A-1E8FDF3640CA}"/>
              </a:ext>
            </a:extLst>
          </p:cNvPr>
          <p:cNvSpPr>
            <a:spLocks noGrp="1"/>
          </p:cNvSpPr>
          <p:nvPr>
            <p:ph type="title"/>
          </p:nvPr>
        </p:nvSpPr>
        <p:spPr>
          <a:xfrm>
            <a:off x="1251678" y="382385"/>
            <a:ext cx="10178322" cy="1492132"/>
          </a:xfrm>
        </p:spPr>
        <p:txBody>
          <a:bodyPr>
            <a:normAutofit/>
          </a:bodyPr>
          <a:lstStyle/>
          <a:p>
            <a:r>
              <a:rPr lang="en-US"/>
              <a:t>About us </a:t>
            </a:r>
          </a:p>
        </p:txBody>
      </p:sp>
      <p:pic>
        <p:nvPicPr>
          <p:cNvPr id="2050" name="Picture 2" descr="Image result for about us">
            <a:extLst>
              <a:ext uri="{FF2B5EF4-FFF2-40B4-BE49-F238E27FC236}">
                <a16:creationId xmlns:a16="http://schemas.microsoft.com/office/drawing/2014/main" id="{D325586A-A5F7-4904-A5DA-059AB05867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939" r="22102" b="2"/>
          <a:stretch/>
        </p:blipFill>
        <p:spPr bwMode="auto">
          <a:xfrm>
            <a:off x="998460" y="1139482"/>
            <a:ext cx="4415643" cy="489555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5FB5CA1-F86D-E14D-8435-E8F85D918461}"/>
              </a:ext>
            </a:extLst>
          </p:cNvPr>
          <p:cNvSpPr>
            <a:spLocks noGrp="1"/>
          </p:cNvSpPr>
          <p:nvPr>
            <p:ph idx="1"/>
          </p:nvPr>
        </p:nvSpPr>
        <p:spPr>
          <a:xfrm>
            <a:off x="5414103" y="2286001"/>
            <a:ext cx="6015897" cy="3593591"/>
          </a:xfrm>
        </p:spPr>
        <p:txBody>
          <a:bodyPr>
            <a:normAutofit/>
          </a:bodyPr>
          <a:lstStyle/>
          <a:p>
            <a:pPr>
              <a:lnSpc>
                <a:spcPct val="100000"/>
              </a:lnSpc>
            </a:pPr>
            <a:r>
              <a:rPr lang="en-US" sz="1900"/>
              <a:t>Located in London , in the heart of the busy commercial place on Oxford circus.</a:t>
            </a:r>
          </a:p>
          <a:p>
            <a:pPr>
              <a:lnSpc>
                <a:spcPct val="100000"/>
              </a:lnSpc>
            </a:pPr>
            <a:r>
              <a:rPr lang="en-US" sz="1900"/>
              <a:t>.The Grillicious Bar &amp; Grill creates  impression for customers.</a:t>
            </a:r>
          </a:p>
          <a:p>
            <a:pPr>
              <a:lnSpc>
                <a:spcPct val="100000"/>
              </a:lnSpc>
            </a:pPr>
            <a:r>
              <a:rPr lang="en-US" sz="1900"/>
              <a:t>We’re about classic and inspired seasonal cooking</a:t>
            </a:r>
          </a:p>
          <a:p>
            <a:pPr>
              <a:lnSpc>
                <a:spcPct val="100000"/>
              </a:lnSpc>
            </a:pPr>
            <a:r>
              <a:rPr lang="en-US" sz="1900"/>
              <a:t>Our place strategically suitable because its situated in heart of the central london</a:t>
            </a:r>
          </a:p>
          <a:p>
            <a:pPr>
              <a:lnSpc>
                <a:spcPct val="100000"/>
              </a:lnSpc>
            </a:pPr>
            <a:r>
              <a:rPr lang="en-US" sz="1900"/>
              <a:t>Our restaurant is the perfect place for lunch and dinner</a:t>
            </a:r>
          </a:p>
          <a:p>
            <a:pPr>
              <a:lnSpc>
                <a:spcPct val="100000"/>
              </a:lnSpc>
            </a:pPr>
            <a:r>
              <a:rPr lang="en-US" sz="1900"/>
              <a:t>We have space for private party </a:t>
            </a:r>
          </a:p>
          <a:p>
            <a:pPr>
              <a:lnSpc>
                <a:spcPct val="100000"/>
              </a:lnSpc>
            </a:pPr>
            <a:r>
              <a:rPr lang="en-US" sz="1900"/>
              <a:t>We have kids activity area</a:t>
            </a:r>
          </a:p>
          <a:p>
            <a:pPr>
              <a:lnSpc>
                <a:spcPct val="100000"/>
              </a:lnSpc>
            </a:pPr>
            <a:endParaRPr lang="en-US" sz="1900"/>
          </a:p>
          <a:p>
            <a:pPr>
              <a:lnSpc>
                <a:spcPct val="100000"/>
              </a:lnSpc>
            </a:pPr>
            <a:endParaRPr lang="en-US" sz="1900"/>
          </a:p>
        </p:txBody>
      </p:sp>
    </p:spTree>
    <p:extLst>
      <p:ext uri="{BB962C8B-B14F-4D97-AF65-F5344CB8AC3E}">
        <p14:creationId xmlns:p14="http://schemas.microsoft.com/office/powerpoint/2010/main" val="3923683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819E0-55E0-4229-872F-71FF8445F72A}"/>
              </a:ext>
            </a:extLst>
          </p:cNvPr>
          <p:cNvSpPr>
            <a:spLocks noGrp="1"/>
          </p:cNvSpPr>
          <p:nvPr>
            <p:ph type="title"/>
          </p:nvPr>
        </p:nvSpPr>
        <p:spPr/>
        <p:txBody>
          <a:bodyPr>
            <a:normAutofit/>
          </a:bodyPr>
          <a:lstStyle/>
          <a:p>
            <a:r>
              <a:rPr lang="en-GB" dirty="0"/>
              <a:t>Mission</a:t>
            </a:r>
          </a:p>
        </p:txBody>
      </p:sp>
      <p:graphicFrame>
        <p:nvGraphicFramePr>
          <p:cNvPr id="5" name="Content Placeholder 2">
            <a:extLst>
              <a:ext uri="{FF2B5EF4-FFF2-40B4-BE49-F238E27FC236}">
                <a16:creationId xmlns:a16="http://schemas.microsoft.com/office/drawing/2014/main" id="{9E68475D-7BC2-4D4A-AFC8-F1C704714B21}"/>
              </a:ext>
            </a:extLst>
          </p:cNvPr>
          <p:cNvGraphicFramePr>
            <a:graphicFrameLocks noGrp="1"/>
          </p:cNvGraphicFramePr>
          <p:nvPr>
            <p:ph idx="1"/>
            <p:extLst>
              <p:ext uri="{D42A27DB-BD31-4B8C-83A1-F6EECF244321}">
                <p14:modId xmlns:p14="http://schemas.microsoft.com/office/powerpoint/2010/main" val="4216834282"/>
              </p:ext>
            </p:extLst>
          </p:nvPr>
        </p:nvGraphicFramePr>
        <p:xfrm>
          <a:off x="677333" y="1499016"/>
          <a:ext cx="5816600" cy="51416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9027C61C-7413-4951-9DB3-CCA29BD8AC8F}"/>
              </a:ext>
            </a:extLst>
          </p:cNvPr>
          <p:cNvPicPr>
            <a:picLocks noChangeAspect="1"/>
          </p:cNvPicPr>
          <p:nvPr/>
        </p:nvPicPr>
        <p:blipFill rotWithShape="1">
          <a:blip r:embed="rId7"/>
          <a:srcRect l="11854"/>
          <a:stretch/>
        </p:blipFill>
        <p:spPr>
          <a:xfrm>
            <a:off x="6985000" y="2501159"/>
            <a:ext cx="4521200" cy="3410926"/>
          </a:xfrm>
          <a:prstGeom prst="rect">
            <a:avLst/>
          </a:prstGeom>
        </p:spPr>
      </p:pic>
    </p:spTree>
    <p:extLst>
      <p:ext uri="{BB962C8B-B14F-4D97-AF65-F5344CB8AC3E}">
        <p14:creationId xmlns:p14="http://schemas.microsoft.com/office/powerpoint/2010/main" val="800973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1000" fill="hold"/>
                                        <p:tgtEl>
                                          <p:spTgt spid="4"/>
                                        </p:tgtEl>
                                        <p:attrNameLst>
                                          <p:attrName>ppt_w</p:attrName>
                                        </p:attrNameLst>
                                      </p:cBhvr>
                                      <p:tavLst>
                                        <p:tav tm="0">
                                          <p:val>
                                            <p:fltVal val="0"/>
                                          </p:val>
                                        </p:tav>
                                        <p:tav tm="100000">
                                          <p:val>
                                            <p:strVal val="#ppt_w"/>
                                          </p:val>
                                        </p:tav>
                                      </p:tavLst>
                                    </p:anim>
                                    <p:anim calcmode="lin" valueType="num">
                                      <p:cBhvr>
                                        <p:cTn id="20" dur="1000" fill="hold"/>
                                        <p:tgtEl>
                                          <p:spTgt spid="4"/>
                                        </p:tgtEl>
                                        <p:attrNameLst>
                                          <p:attrName>ppt_h</p:attrName>
                                        </p:attrNameLst>
                                      </p:cBhvr>
                                      <p:tavLst>
                                        <p:tav tm="0">
                                          <p:val>
                                            <p:fltVal val="0"/>
                                          </p:val>
                                        </p:tav>
                                        <p:tav tm="100000">
                                          <p:val>
                                            <p:strVal val="#ppt_h"/>
                                          </p:val>
                                        </p:tav>
                                      </p:tavLst>
                                    </p:anim>
                                    <p:anim calcmode="lin" valueType="num">
                                      <p:cBhvr>
                                        <p:cTn id="21" dur="1000" fill="hold"/>
                                        <p:tgtEl>
                                          <p:spTgt spid="4"/>
                                        </p:tgtEl>
                                        <p:attrNameLst>
                                          <p:attrName>style.rotation</p:attrName>
                                        </p:attrNameLst>
                                      </p:cBhvr>
                                      <p:tavLst>
                                        <p:tav tm="0">
                                          <p:val>
                                            <p:fltVal val="90"/>
                                          </p:val>
                                        </p:tav>
                                        <p:tav tm="100000">
                                          <p:val>
                                            <p:fltVal val="0"/>
                                          </p:val>
                                        </p:tav>
                                      </p:tavLst>
                                    </p:anim>
                                    <p:animEffect transition="in" filter="fade">
                                      <p:cBhvr>
                                        <p:cTn id="22"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C1676-81EE-4725-A1B4-37888391DFBB}"/>
              </a:ext>
            </a:extLst>
          </p:cNvPr>
          <p:cNvSpPr>
            <a:spLocks noGrp="1"/>
          </p:cNvSpPr>
          <p:nvPr>
            <p:ph type="title"/>
          </p:nvPr>
        </p:nvSpPr>
        <p:spPr>
          <a:xfrm>
            <a:off x="1251678" y="354250"/>
            <a:ext cx="10178322" cy="1492132"/>
          </a:xfrm>
        </p:spPr>
        <p:txBody>
          <a:bodyPr>
            <a:normAutofit/>
          </a:bodyPr>
          <a:lstStyle/>
          <a:p>
            <a:r>
              <a:rPr lang="en-GB" dirty="0"/>
              <a:t>Our proposal</a:t>
            </a:r>
          </a:p>
        </p:txBody>
      </p:sp>
      <p:graphicFrame>
        <p:nvGraphicFramePr>
          <p:cNvPr id="5" name="Content Placeholder 2">
            <a:extLst>
              <a:ext uri="{FF2B5EF4-FFF2-40B4-BE49-F238E27FC236}">
                <a16:creationId xmlns:a16="http://schemas.microsoft.com/office/drawing/2014/main" id="{4E9D708C-7B85-4F99-A0E5-687DA1C0ABE6}"/>
              </a:ext>
            </a:extLst>
          </p:cNvPr>
          <p:cNvGraphicFramePr>
            <a:graphicFrameLocks noGrp="1"/>
          </p:cNvGraphicFramePr>
          <p:nvPr>
            <p:ph idx="1"/>
            <p:extLst>
              <p:ext uri="{D42A27DB-BD31-4B8C-83A1-F6EECF244321}">
                <p14:modId xmlns:p14="http://schemas.microsoft.com/office/powerpoint/2010/main" val="1869749639"/>
              </p:ext>
            </p:extLst>
          </p:nvPr>
        </p:nvGraphicFramePr>
        <p:xfrm>
          <a:off x="1251678" y="2286000"/>
          <a:ext cx="9623376" cy="3594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Image result for oxford circus">
            <a:extLst>
              <a:ext uri="{FF2B5EF4-FFF2-40B4-BE49-F238E27FC236}">
                <a16:creationId xmlns:a16="http://schemas.microsoft.com/office/drawing/2014/main" id="{62C8A8A8-B946-476B-97EE-37E07DD4184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42671" y="211015"/>
            <a:ext cx="6161649" cy="23150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9793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0" presetClass="entr" presetSubtype="0" decel="100000" fill="hold" grpId="1"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strVal val="#ppt_w+.3"/>
                                          </p:val>
                                        </p:tav>
                                        <p:tav tm="100000">
                                          <p:val>
                                            <p:strVal val="#ppt_w"/>
                                          </p:val>
                                        </p:tav>
                                      </p:tavLst>
                                    </p:anim>
                                    <p:anim calcmode="lin" valueType="num">
                                      <p:cBhvr>
                                        <p:cTn id="20" dur="1000" fill="hold"/>
                                        <p:tgtEl>
                                          <p:spTgt spid="5"/>
                                        </p:tgtEl>
                                        <p:attrNameLst>
                                          <p:attrName>ppt_h</p:attrName>
                                        </p:attrNameLst>
                                      </p:cBhvr>
                                      <p:tavLst>
                                        <p:tav tm="0">
                                          <p:val>
                                            <p:strVal val="#ppt_h"/>
                                          </p:val>
                                        </p:tav>
                                        <p:tav tm="100000">
                                          <p:val>
                                            <p:strVal val="#ppt_h"/>
                                          </p:val>
                                        </p:tav>
                                      </p:tavLst>
                                    </p:anim>
                                    <p:animEffect transition="in" filter="fad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Graphic spid="5" grpId="1">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918AC6D8-B52C-45CA-9107-7610662F5A85}"/>
              </a:ext>
            </a:extLst>
          </p:cNvPr>
          <p:cNvPicPr>
            <a:picLocks noChangeAspect="1"/>
          </p:cNvPicPr>
          <p:nvPr/>
        </p:nvPicPr>
        <p:blipFill>
          <a:blip r:embed="rId3"/>
          <a:stretch>
            <a:fillRect/>
          </a:stretch>
        </p:blipFill>
        <p:spPr>
          <a:xfrm>
            <a:off x="1152915" y="15407"/>
            <a:ext cx="4048125" cy="1468772"/>
          </a:xfrm>
          <a:prstGeom prst="rect">
            <a:avLst/>
          </a:prstGeom>
        </p:spPr>
      </p:pic>
      <p:pic>
        <p:nvPicPr>
          <p:cNvPr id="17" name="Picture 16">
            <a:extLst>
              <a:ext uri="{FF2B5EF4-FFF2-40B4-BE49-F238E27FC236}">
                <a16:creationId xmlns:a16="http://schemas.microsoft.com/office/drawing/2014/main" id="{698EFAEF-0878-4167-8481-FFFEDCC2678A}"/>
              </a:ext>
            </a:extLst>
          </p:cNvPr>
          <p:cNvPicPr>
            <a:picLocks noChangeAspect="1"/>
          </p:cNvPicPr>
          <p:nvPr/>
        </p:nvPicPr>
        <p:blipFill>
          <a:blip r:embed="rId3"/>
          <a:stretch>
            <a:fillRect/>
          </a:stretch>
        </p:blipFill>
        <p:spPr>
          <a:xfrm>
            <a:off x="1185979" y="1519816"/>
            <a:ext cx="4048125" cy="1037116"/>
          </a:xfrm>
          <a:prstGeom prst="rect">
            <a:avLst/>
          </a:prstGeom>
        </p:spPr>
      </p:pic>
      <p:sp>
        <p:nvSpPr>
          <p:cNvPr id="2" name="Title 1">
            <a:extLst>
              <a:ext uri="{FF2B5EF4-FFF2-40B4-BE49-F238E27FC236}">
                <a16:creationId xmlns:a16="http://schemas.microsoft.com/office/drawing/2014/main" id="{D9D3975C-45DE-4197-8643-6E524E359E21}"/>
              </a:ext>
            </a:extLst>
          </p:cNvPr>
          <p:cNvSpPr>
            <a:spLocks noGrp="1"/>
          </p:cNvSpPr>
          <p:nvPr>
            <p:ph type="title"/>
          </p:nvPr>
        </p:nvSpPr>
        <p:spPr>
          <a:xfrm>
            <a:off x="7439599" y="37616"/>
            <a:ext cx="4667015" cy="1784930"/>
          </a:xfrm>
        </p:spPr>
        <p:txBody>
          <a:bodyPr>
            <a:normAutofit/>
          </a:bodyPr>
          <a:lstStyle/>
          <a:p>
            <a:r>
              <a:rPr lang="en-GB" dirty="0">
                <a:solidFill>
                  <a:srgbClr val="002060"/>
                </a:solidFill>
                <a:highlight>
                  <a:srgbClr val="808000"/>
                </a:highlight>
              </a:rPr>
              <a:t>Company summary </a:t>
            </a:r>
          </a:p>
        </p:txBody>
      </p:sp>
      <p:sp>
        <p:nvSpPr>
          <p:cNvPr id="3" name="Content Placeholder 2">
            <a:extLst>
              <a:ext uri="{FF2B5EF4-FFF2-40B4-BE49-F238E27FC236}">
                <a16:creationId xmlns:a16="http://schemas.microsoft.com/office/drawing/2014/main" id="{C3482E52-AD59-4D5A-AFA7-1C40A9315555}"/>
              </a:ext>
            </a:extLst>
          </p:cNvPr>
          <p:cNvSpPr>
            <a:spLocks noGrp="1"/>
          </p:cNvSpPr>
          <p:nvPr>
            <p:ph idx="1"/>
          </p:nvPr>
        </p:nvSpPr>
        <p:spPr>
          <a:xfrm>
            <a:off x="1167385" y="2556932"/>
            <a:ext cx="4673373" cy="3318936"/>
          </a:xfrm>
        </p:spPr>
        <p:txBody>
          <a:bodyPr>
            <a:normAutofit/>
          </a:bodyPr>
          <a:lstStyle/>
          <a:p>
            <a:r>
              <a:rPr lang="en-GB" dirty="0">
                <a:solidFill>
                  <a:schemeClr val="accent1"/>
                </a:solidFill>
                <a:highlight>
                  <a:srgbClr val="000080"/>
                </a:highlight>
              </a:rPr>
              <a:t>Interior design </a:t>
            </a:r>
          </a:p>
          <a:p>
            <a:r>
              <a:rPr lang="en-GB" dirty="0">
                <a:solidFill>
                  <a:schemeClr val="accent1"/>
                </a:solidFill>
                <a:highlight>
                  <a:srgbClr val="000080"/>
                </a:highlight>
              </a:rPr>
              <a:t>Restaurant have three venues</a:t>
            </a:r>
          </a:p>
          <a:p>
            <a:r>
              <a:rPr lang="en-GB" dirty="0">
                <a:solidFill>
                  <a:schemeClr val="accent1"/>
                </a:solidFill>
                <a:highlight>
                  <a:srgbClr val="000080"/>
                </a:highlight>
              </a:rPr>
              <a:t>One will be the restaurant</a:t>
            </a:r>
          </a:p>
          <a:p>
            <a:r>
              <a:rPr lang="en-GB" dirty="0">
                <a:solidFill>
                  <a:schemeClr val="accent1"/>
                </a:solidFill>
                <a:highlight>
                  <a:srgbClr val="000080"/>
                </a:highlight>
              </a:rPr>
              <a:t>One will be bar lounge</a:t>
            </a:r>
          </a:p>
          <a:p>
            <a:r>
              <a:rPr lang="en-GB" dirty="0">
                <a:solidFill>
                  <a:schemeClr val="accent1"/>
                </a:solidFill>
                <a:highlight>
                  <a:srgbClr val="000080"/>
                </a:highlight>
              </a:rPr>
              <a:t>Other one will be out door for the customers who wants something but not so heavy or for waiting purpose</a:t>
            </a:r>
          </a:p>
          <a:p>
            <a:endParaRPr lang="en-GB" sz="1800" dirty="0"/>
          </a:p>
        </p:txBody>
      </p:sp>
      <p:pic>
        <p:nvPicPr>
          <p:cNvPr id="11" name="Graphic 10" descr="Social network">
            <a:extLst>
              <a:ext uri="{FF2B5EF4-FFF2-40B4-BE49-F238E27FC236}">
                <a16:creationId xmlns:a16="http://schemas.microsoft.com/office/drawing/2014/main" id="{AEC988CB-5B75-4B7A-9A73-4269C36F9B1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61191" y="1260523"/>
            <a:ext cx="1956816" cy="1956816"/>
          </a:xfrm>
          <a:prstGeom prst="rect">
            <a:avLst/>
          </a:prstGeom>
        </p:spPr>
      </p:pic>
      <p:pic>
        <p:nvPicPr>
          <p:cNvPr id="6" name="Graphic 5" descr="Boardroom">
            <a:extLst>
              <a:ext uri="{FF2B5EF4-FFF2-40B4-BE49-F238E27FC236}">
                <a16:creationId xmlns:a16="http://schemas.microsoft.com/office/drawing/2014/main" id="{AC382CDD-512A-40D4-AC24-8C8A59BA6C6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312311" y="3361632"/>
            <a:ext cx="2254703" cy="2254703"/>
          </a:xfrm>
          <a:prstGeom prst="rect">
            <a:avLst/>
          </a:prstGeom>
        </p:spPr>
      </p:pic>
      <p:pic>
        <p:nvPicPr>
          <p:cNvPr id="8" name="Graphic 7" descr="Briefcase">
            <a:extLst>
              <a:ext uri="{FF2B5EF4-FFF2-40B4-BE49-F238E27FC236}">
                <a16:creationId xmlns:a16="http://schemas.microsoft.com/office/drawing/2014/main" id="{8FDCE006-5E80-4E5B-98AB-38DDBFA171E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724859" y="1260523"/>
            <a:ext cx="2254829" cy="2254829"/>
          </a:xfrm>
          <a:prstGeom prst="rect">
            <a:avLst/>
          </a:prstGeom>
        </p:spPr>
      </p:pic>
      <p:pic>
        <p:nvPicPr>
          <p:cNvPr id="15" name="Graphic 14" descr="Handshake">
            <a:extLst>
              <a:ext uri="{FF2B5EF4-FFF2-40B4-BE49-F238E27FC236}">
                <a16:creationId xmlns:a16="http://schemas.microsoft.com/office/drawing/2014/main" id="{F152C7AF-05A4-4D57-B14B-CD32B6F8D205}"/>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875307" y="3662403"/>
            <a:ext cx="1953932" cy="1953932"/>
          </a:xfrm>
          <a:prstGeom prst="rect">
            <a:avLst/>
          </a:prstGeom>
        </p:spPr>
      </p:pic>
    </p:spTree>
    <p:extLst>
      <p:ext uri="{BB962C8B-B14F-4D97-AF65-F5344CB8AC3E}">
        <p14:creationId xmlns:p14="http://schemas.microsoft.com/office/powerpoint/2010/main" val="2896590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nodeType="click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wheel(1)">
                                      <p:cBhvr>
                                        <p:cTn id="15" dur="2000"/>
                                        <p:tgtEl>
                                          <p:spTgt spid="18"/>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1000"/>
                                        <p:tgtEl>
                                          <p:spTgt spid="3">
                                            <p:txEl>
                                              <p:pRg st="0" end="0"/>
                                            </p:txEl>
                                          </p:spTgt>
                                        </p:tgtEl>
                                      </p:cBhvr>
                                    </p:animEffect>
                                    <p:anim calcmode="lin" valueType="num">
                                      <p:cBhvr>
                                        <p:cTn id="2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1000"/>
                                        <p:tgtEl>
                                          <p:spTgt spid="3">
                                            <p:txEl>
                                              <p:pRg st="1" end="1"/>
                                            </p:txEl>
                                          </p:spTgt>
                                        </p:tgtEl>
                                      </p:cBhvr>
                                    </p:animEffect>
                                    <p:anim calcmode="lin" valueType="num">
                                      <p:cBhvr>
                                        <p:cTn id="2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Effect transition="in" filter="fade">
                                      <p:cBhvr>
                                        <p:cTn id="34" dur="1000"/>
                                        <p:tgtEl>
                                          <p:spTgt spid="3">
                                            <p:txEl>
                                              <p:pRg st="2" end="2"/>
                                            </p:txEl>
                                          </p:spTgt>
                                        </p:tgtEl>
                                      </p:cBhvr>
                                    </p:animEffect>
                                    <p:anim calcmode="lin" valueType="num">
                                      <p:cBhvr>
                                        <p:cTn id="3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Effect transition="in" filter="fade">
                                      <p:cBhvr>
                                        <p:cTn id="41" dur="1000"/>
                                        <p:tgtEl>
                                          <p:spTgt spid="3">
                                            <p:txEl>
                                              <p:pRg st="3" end="3"/>
                                            </p:txEl>
                                          </p:spTgt>
                                        </p:tgtEl>
                                      </p:cBhvr>
                                    </p:animEffect>
                                    <p:anim calcmode="lin" valueType="num">
                                      <p:cBhvr>
                                        <p:cTn id="4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4" end="4"/>
                                            </p:txEl>
                                          </p:spTgt>
                                        </p:tgtEl>
                                        <p:attrNameLst>
                                          <p:attrName>style.visibility</p:attrName>
                                        </p:attrNameLst>
                                      </p:cBhvr>
                                      <p:to>
                                        <p:strVal val="visible"/>
                                      </p:to>
                                    </p:set>
                                    <p:animEffect transition="in" filter="fade">
                                      <p:cBhvr>
                                        <p:cTn id="48" dur="1000"/>
                                        <p:tgtEl>
                                          <p:spTgt spid="3">
                                            <p:txEl>
                                              <p:pRg st="4" end="4"/>
                                            </p:txEl>
                                          </p:spTgt>
                                        </p:tgtEl>
                                      </p:cBhvr>
                                    </p:animEffect>
                                    <p:anim calcmode="lin" valueType="num">
                                      <p:cBhvr>
                                        <p:cTn id="4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ECF69-977B-48B8-858B-FEE44A1C4C75}"/>
              </a:ext>
            </a:extLst>
          </p:cNvPr>
          <p:cNvSpPr>
            <a:spLocks noGrp="1"/>
          </p:cNvSpPr>
          <p:nvPr>
            <p:ph type="ctrTitle"/>
          </p:nvPr>
        </p:nvSpPr>
        <p:spPr>
          <a:xfrm>
            <a:off x="6553770" y="1041401"/>
            <a:ext cx="4763804" cy="2345264"/>
          </a:xfrm>
        </p:spPr>
        <p:txBody>
          <a:bodyPr>
            <a:normAutofit fontScale="90000"/>
          </a:bodyPr>
          <a:lstStyle/>
          <a:p>
            <a:r>
              <a:rPr lang="en-US" dirty="0"/>
              <a:t>Opening time</a:t>
            </a:r>
          </a:p>
        </p:txBody>
      </p:sp>
      <p:sp>
        <p:nvSpPr>
          <p:cNvPr id="3" name="Subtitle 2">
            <a:extLst>
              <a:ext uri="{FF2B5EF4-FFF2-40B4-BE49-F238E27FC236}">
                <a16:creationId xmlns:a16="http://schemas.microsoft.com/office/drawing/2014/main" id="{82B912CC-DA35-42D6-817A-9C4AD6B79B6F}"/>
              </a:ext>
            </a:extLst>
          </p:cNvPr>
          <p:cNvSpPr>
            <a:spLocks noGrp="1"/>
          </p:cNvSpPr>
          <p:nvPr>
            <p:ph type="subTitle" idx="1"/>
          </p:nvPr>
        </p:nvSpPr>
        <p:spPr>
          <a:xfrm>
            <a:off x="6579045" y="3657596"/>
            <a:ext cx="4513252" cy="1938531"/>
          </a:xfrm>
        </p:spPr>
        <p:txBody>
          <a:bodyPr>
            <a:normAutofit lnSpcReduction="10000"/>
          </a:bodyPr>
          <a:lstStyle/>
          <a:p>
            <a:r>
              <a:rPr lang="en-US" dirty="0"/>
              <a:t>Monday to Friday  :</a:t>
            </a:r>
          </a:p>
          <a:p>
            <a:r>
              <a:rPr lang="en-US" dirty="0"/>
              <a:t>Time:11.00am to 12...pm midnight</a:t>
            </a:r>
          </a:p>
          <a:p>
            <a:r>
              <a:rPr lang="en-US" dirty="0"/>
              <a:t>Saturday &amp; Sunday :12.00am to 10pm.</a:t>
            </a:r>
          </a:p>
        </p:txBody>
      </p:sp>
      <p:pic>
        <p:nvPicPr>
          <p:cNvPr id="2050" name="Picture 2" descr="Image result for oxford circus night  picfrom sky">
            <a:extLst>
              <a:ext uri="{FF2B5EF4-FFF2-40B4-BE49-F238E27FC236}">
                <a16:creationId xmlns:a16="http://schemas.microsoft.com/office/drawing/2014/main" id="{295916FF-5486-4006-B96A-863F346592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4787" y="1261872"/>
            <a:ext cx="2491074" cy="2443180"/>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Stopwatch">
            <a:extLst>
              <a:ext uri="{FF2B5EF4-FFF2-40B4-BE49-F238E27FC236}">
                <a16:creationId xmlns:a16="http://schemas.microsoft.com/office/drawing/2014/main" id="{696AA026-AD7C-4382-8303-0392772A54C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072560" y="3429861"/>
            <a:ext cx="1686401" cy="1686401"/>
          </a:xfrm>
          <a:prstGeom prst="rect">
            <a:avLst/>
          </a:prstGeom>
        </p:spPr>
      </p:pic>
    </p:spTree>
    <p:extLst>
      <p:ext uri="{BB962C8B-B14F-4D97-AF65-F5344CB8AC3E}">
        <p14:creationId xmlns:p14="http://schemas.microsoft.com/office/powerpoint/2010/main" val="84337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anim calcmode="lin" valueType="num">
                                      <p:cBhvr>
                                        <p:cTn id="2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1000"/>
                                        <p:tgtEl>
                                          <p:spTgt spid="3">
                                            <p:txEl>
                                              <p:pRg st="1" end="1"/>
                                            </p:txEl>
                                          </p:spTgt>
                                        </p:tgtEl>
                                      </p:cBhvr>
                                    </p:animEffect>
                                    <p:anim calcmode="lin" valueType="num">
                                      <p:cBhvr>
                                        <p:cTn id="27"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Effect transition="in" filter="fade">
                                      <p:cBhvr>
                                        <p:cTn id="33" dur="1000"/>
                                        <p:tgtEl>
                                          <p:spTgt spid="3">
                                            <p:txEl>
                                              <p:pRg st="2" end="2"/>
                                            </p:txEl>
                                          </p:spTgt>
                                        </p:tgtEl>
                                      </p:cBhvr>
                                    </p:animEffect>
                                    <p:anim calcmode="lin" valueType="num">
                                      <p:cBhvr>
                                        <p:cTn id="3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11520-5463-4842-B21B-82B1FDB59679}"/>
              </a:ext>
            </a:extLst>
          </p:cNvPr>
          <p:cNvSpPr>
            <a:spLocks noGrp="1"/>
          </p:cNvSpPr>
          <p:nvPr>
            <p:ph type="title"/>
          </p:nvPr>
        </p:nvSpPr>
        <p:spPr>
          <a:xfrm>
            <a:off x="6412198" y="982132"/>
            <a:ext cx="4752626" cy="1303867"/>
          </a:xfrm>
        </p:spPr>
        <p:txBody>
          <a:bodyPr>
            <a:normAutofit/>
          </a:bodyPr>
          <a:lstStyle/>
          <a:p>
            <a:r>
              <a:rPr lang="en-US" dirty="0"/>
              <a:t>Contact us</a:t>
            </a:r>
          </a:p>
        </p:txBody>
      </p:sp>
      <p:sp>
        <p:nvSpPr>
          <p:cNvPr id="3" name="Content Placeholder 2">
            <a:extLst>
              <a:ext uri="{FF2B5EF4-FFF2-40B4-BE49-F238E27FC236}">
                <a16:creationId xmlns:a16="http://schemas.microsoft.com/office/drawing/2014/main" id="{20160646-EE83-4362-B6C4-5F937EA73743}"/>
              </a:ext>
            </a:extLst>
          </p:cNvPr>
          <p:cNvSpPr>
            <a:spLocks noGrp="1"/>
          </p:cNvSpPr>
          <p:nvPr>
            <p:ph idx="1"/>
          </p:nvPr>
        </p:nvSpPr>
        <p:spPr>
          <a:xfrm>
            <a:off x="6412198" y="2556932"/>
            <a:ext cx="4752626" cy="3318936"/>
          </a:xfrm>
        </p:spPr>
        <p:txBody>
          <a:bodyPr>
            <a:normAutofit/>
          </a:bodyPr>
          <a:lstStyle/>
          <a:p>
            <a:pPr marL="0" indent="0">
              <a:buNone/>
            </a:pPr>
            <a:r>
              <a:rPr lang="en-US" sz="1800" dirty="0" err="1"/>
              <a:t>Grillicious</a:t>
            </a:r>
            <a:r>
              <a:rPr lang="en-US" sz="1800" dirty="0"/>
              <a:t> Bar &amp; Grill</a:t>
            </a:r>
          </a:p>
          <a:p>
            <a:pPr marL="0" indent="0">
              <a:buNone/>
            </a:pPr>
            <a:r>
              <a:rPr lang="en-US" sz="1800" dirty="0"/>
              <a:t>6 Oxford Street, Marylebone, </a:t>
            </a:r>
          </a:p>
          <a:p>
            <a:pPr marL="0" indent="0">
              <a:buNone/>
            </a:pPr>
            <a:r>
              <a:rPr lang="en-US" sz="1800" dirty="0"/>
              <a:t> London W1C 1DA</a:t>
            </a:r>
          </a:p>
          <a:p>
            <a:pPr marL="0" indent="0">
              <a:buNone/>
            </a:pPr>
            <a:r>
              <a:rPr lang="en-US" sz="1800" u="sng" dirty="0"/>
              <a:t>Telephone number</a:t>
            </a:r>
          </a:p>
          <a:p>
            <a:pPr marL="0" indent="0">
              <a:buNone/>
            </a:pPr>
            <a:r>
              <a:rPr lang="en-US" sz="1800" dirty="0"/>
              <a:t>02083156617</a:t>
            </a:r>
          </a:p>
          <a:p>
            <a:pPr marL="0" indent="0">
              <a:buNone/>
            </a:pPr>
            <a:r>
              <a:rPr lang="en-US" sz="1800" dirty="0"/>
              <a:t>Email: </a:t>
            </a:r>
            <a:r>
              <a:rPr lang="en-US" sz="1800" dirty="0">
                <a:hlinkClick r:id="rId3"/>
              </a:rPr>
              <a:t>grilliciousenquiries@hotmail.org</a:t>
            </a:r>
          </a:p>
          <a:p>
            <a:pPr marL="0" indent="0">
              <a:buNone/>
            </a:pPr>
            <a:endParaRPr lang="en-US" sz="1800" dirty="0"/>
          </a:p>
          <a:p>
            <a:pPr marL="0" indent="0">
              <a:buNone/>
            </a:pPr>
            <a:endParaRPr lang="en-US" sz="1800" dirty="0"/>
          </a:p>
          <a:p>
            <a:pPr marL="0" indent="0">
              <a:buNone/>
            </a:pPr>
            <a:endParaRPr lang="en-US" sz="1800" dirty="0"/>
          </a:p>
          <a:p>
            <a:pPr marL="0" indent="0">
              <a:buNone/>
            </a:pPr>
            <a:endParaRPr lang="en-US" sz="1800" dirty="0"/>
          </a:p>
        </p:txBody>
      </p:sp>
      <p:pic>
        <p:nvPicPr>
          <p:cNvPr id="11" name="Graphic 10" descr="Email">
            <a:extLst>
              <a:ext uri="{FF2B5EF4-FFF2-40B4-BE49-F238E27FC236}">
                <a16:creationId xmlns:a16="http://schemas.microsoft.com/office/drawing/2014/main" id="{24B7F124-CA74-4B86-B6F7-55D1E0EBED2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620904" y="1406769"/>
            <a:ext cx="1747063" cy="1747063"/>
          </a:xfrm>
          <a:prstGeom prst="rect">
            <a:avLst/>
          </a:prstGeom>
        </p:spPr>
      </p:pic>
      <p:pic>
        <p:nvPicPr>
          <p:cNvPr id="17" name="Picture 16">
            <a:extLst>
              <a:ext uri="{FF2B5EF4-FFF2-40B4-BE49-F238E27FC236}">
                <a16:creationId xmlns:a16="http://schemas.microsoft.com/office/drawing/2014/main" id="{6B6867D1-8661-450F-9ECF-EE3F0840643D}"/>
              </a:ext>
            </a:extLst>
          </p:cNvPr>
          <p:cNvPicPr>
            <a:picLocks noChangeAspect="1"/>
          </p:cNvPicPr>
          <p:nvPr/>
        </p:nvPicPr>
        <p:blipFill>
          <a:blip r:embed="rId6"/>
          <a:stretch>
            <a:fillRect/>
          </a:stretch>
        </p:blipFill>
        <p:spPr>
          <a:xfrm>
            <a:off x="3910024" y="1261874"/>
            <a:ext cx="2144797" cy="1500046"/>
          </a:xfrm>
          <a:prstGeom prst="rect">
            <a:avLst/>
          </a:prstGeom>
        </p:spPr>
      </p:pic>
      <p:pic>
        <p:nvPicPr>
          <p:cNvPr id="5" name="Graphic 4" descr="Receiver">
            <a:extLst>
              <a:ext uri="{FF2B5EF4-FFF2-40B4-BE49-F238E27FC236}">
                <a16:creationId xmlns:a16="http://schemas.microsoft.com/office/drawing/2014/main" id="{2A51105D-5D7F-48F8-82BC-163398BA7FC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620904" y="3679249"/>
            <a:ext cx="1747063" cy="1747063"/>
          </a:xfrm>
          <a:prstGeom prst="rect">
            <a:avLst/>
          </a:prstGeom>
        </p:spPr>
      </p:pic>
      <p:pic>
        <p:nvPicPr>
          <p:cNvPr id="7" name="Graphic 6" descr="Chat">
            <a:extLst>
              <a:ext uri="{FF2B5EF4-FFF2-40B4-BE49-F238E27FC236}">
                <a16:creationId xmlns:a16="http://schemas.microsoft.com/office/drawing/2014/main" id="{DF07F469-F249-4C71-9F23-2B16861BB5B5}"/>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072560" y="3429861"/>
            <a:ext cx="1686401" cy="1686401"/>
          </a:xfrm>
          <a:prstGeom prst="rect">
            <a:avLst/>
          </a:prstGeom>
        </p:spPr>
      </p:pic>
    </p:spTree>
    <p:extLst>
      <p:ext uri="{BB962C8B-B14F-4D97-AF65-F5344CB8AC3E}">
        <p14:creationId xmlns:p14="http://schemas.microsoft.com/office/powerpoint/2010/main" val="1395995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anim calcmode="lin" valueType="num">
                                      <p:cBhvr>
                                        <p:cTn id="16" dur="1000" fill="hold"/>
                                        <p:tgtEl>
                                          <p:spTgt spid="5"/>
                                        </p:tgtEl>
                                        <p:attrNameLst>
                                          <p:attrName>ppt_x</p:attrName>
                                        </p:attrNameLst>
                                      </p:cBhvr>
                                      <p:tavLst>
                                        <p:tav tm="0">
                                          <p:val>
                                            <p:strVal val="#ppt_x"/>
                                          </p:val>
                                        </p:tav>
                                        <p:tav tm="100000">
                                          <p:val>
                                            <p:strVal val="#ppt_x"/>
                                          </p:val>
                                        </p:tav>
                                      </p:tavLst>
                                    </p:anim>
                                    <p:anim calcmode="lin" valueType="num">
                                      <p:cBhvr>
                                        <p:cTn id="1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1000"/>
                                        <p:tgtEl>
                                          <p:spTgt spid="11"/>
                                        </p:tgtEl>
                                      </p:cBhvr>
                                    </p:animEffect>
                                    <p:anim calcmode="lin" valueType="num">
                                      <p:cBhvr>
                                        <p:cTn id="23" dur="1000" fill="hold"/>
                                        <p:tgtEl>
                                          <p:spTgt spid="11"/>
                                        </p:tgtEl>
                                        <p:attrNameLst>
                                          <p:attrName>ppt_x</p:attrName>
                                        </p:attrNameLst>
                                      </p:cBhvr>
                                      <p:tavLst>
                                        <p:tav tm="0">
                                          <p:val>
                                            <p:strVal val="#ppt_x"/>
                                          </p:val>
                                        </p:tav>
                                        <p:tav tm="100000">
                                          <p:val>
                                            <p:strVal val="#ppt_x"/>
                                          </p:val>
                                        </p:tav>
                                      </p:tavLst>
                                    </p:anim>
                                    <p:anim calcmode="lin" valueType="num">
                                      <p:cBhvr>
                                        <p:cTn id="2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3">
                                            <p:txEl>
                                              <p:pRg st="0" end="0"/>
                                            </p:txEl>
                                          </p:spTgt>
                                        </p:tgtEl>
                                        <p:attrNameLst>
                                          <p:attrName>style.visibility</p:attrName>
                                        </p:attrNameLst>
                                      </p:cBhvr>
                                      <p:to>
                                        <p:strVal val="visible"/>
                                      </p:to>
                                    </p:set>
                                    <p:animEffect transition="in" filter="fade">
                                      <p:cBhvr>
                                        <p:cTn id="36" dur="1000"/>
                                        <p:tgtEl>
                                          <p:spTgt spid="3">
                                            <p:txEl>
                                              <p:pRg st="0" end="0"/>
                                            </p:txEl>
                                          </p:spTgt>
                                        </p:tgtEl>
                                      </p:cBhvr>
                                    </p:animEffect>
                                    <p:anim calcmode="lin" valueType="num">
                                      <p:cBhvr>
                                        <p:cTn id="3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txEl>
                                              <p:pRg st="1" end="1"/>
                                            </p:txEl>
                                          </p:spTgt>
                                        </p:tgtEl>
                                        <p:attrNameLst>
                                          <p:attrName>style.visibility</p:attrName>
                                        </p:attrNameLst>
                                      </p:cBhvr>
                                      <p:to>
                                        <p:strVal val="visible"/>
                                      </p:to>
                                    </p:set>
                                    <p:animEffect transition="in" filter="fade">
                                      <p:cBhvr>
                                        <p:cTn id="43" dur="1000"/>
                                        <p:tgtEl>
                                          <p:spTgt spid="3">
                                            <p:txEl>
                                              <p:pRg st="1" end="1"/>
                                            </p:txEl>
                                          </p:spTgt>
                                        </p:tgtEl>
                                      </p:cBhvr>
                                    </p:animEffect>
                                    <p:anim calcmode="lin" valueType="num">
                                      <p:cBhvr>
                                        <p:cTn id="4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3">
                                            <p:txEl>
                                              <p:pRg st="2" end="2"/>
                                            </p:txEl>
                                          </p:spTgt>
                                        </p:tgtEl>
                                        <p:attrNameLst>
                                          <p:attrName>style.visibility</p:attrName>
                                        </p:attrNameLst>
                                      </p:cBhvr>
                                      <p:to>
                                        <p:strVal val="visible"/>
                                      </p:to>
                                    </p:set>
                                    <p:animEffect transition="in" filter="fade">
                                      <p:cBhvr>
                                        <p:cTn id="50" dur="1000"/>
                                        <p:tgtEl>
                                          <p:spTgt spid="3">
                                            <p:txEl>
                                              <p:pRg st="2" end="2"/>
                                            </p:txEl>
                                          </p:spTgt>
                                        </p:tgtEl>
                                      </p:cBhvr>
                                    </p:animEffect>
                                    <p:anim calcmode="lin" valueType="num">
                                      <p:cBhvr>
                                        <p:cTn id="5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3">
                                            <p:txEl>
                                              <p:pRg st="3" end="3"/>
                                            </p:txEl>
                                          </p:spTgt>
                                        </p:tgtEl>
                                        <p:attrNameLst>
                                          <p:attrName>style.visibility</p:attrName>
                                        </p:attrNameLst>
                                      </p:cBhvr>
                                      <p:to>
                                        <p:strVal val="visible"/>
                                      </p:to>
                                    </p:set>
                                    <p:animEffect transition="in" filter="fade">
                                      <p:cBhvr>
                                        <p:cTn id="57" dur="1000"/>
                                        <p:tgtEl>
                                          <p:spTgt spid="3">
                                            <p:txEl>
                                              <p:pRg st="3" end="3"/>
                                            </p:txEl>
                                          </p:spTgt>
                                        </p:tgtEl>
                                      </p:cBhvr>
                                    </p:animEffect>
                                    <p:anim calcmode="lin" valueType="num">
                                      <p:cBhvr>
                                        <p:cTn id="5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3">
                                            <p:txEl>
                                              <p:pRg st="4" end="4"/>
                                            </p:txEl>
                                          </p:spTgt>
                                        </p:tgtEl>
                                        <p:attrNameLst>
                                          <p:attrName>style.visibility</p:attrName>
                                        </p:attrNameLst>
                                      </p:cBhvr>
                                      <p:to>
                                        <p:strVal val="visible"/>
                                      </p:to>
                                    </p:set>
                                    <p:animEffect transition="in" filter="fade">
                                      <p:cBhvr>
                                        <p:cTn id="64" dur="1000"/>
                                        <p:tgtEl>
                                          <p:spTgt spid="3">
                                            <p:txEl>
                                              <p:pRg st="4" end="4"/>
                                            </p:txEl>
                                          </p:spTgt>
                                        </p:tgtEl>
                                      </p:cBhvr>
                                    </p:animEffect>
                                    <p:anim calcmode="lin" valueType="num">
                                      <p:cBhvr>
                                        <p:cTn id="6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6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grpId="0" nodeType="clickEffect">
                                  <p:stCondLst>
                                    <p:cond delay="0"/>
                                  </p:stCondLst>
                                  <p:childTnLst>
                                    <p:set>
                                      <p:cBhvr>
                                        <p:cTn id="70" dur="1" fill="hold">
                                          <p:stCondLst>
                                            <p:cond delay="0"/>
                                          </p:stCondLst>
                                        </p:cTn>
                                        <p:tgtEl>
                                          <p:spTgt spid="3">
                                            <p:txEl>
                                              <p:pRg st="5" end="5"/>
                                            </p:txEl>
                                          </p:spTgt>
                                        </p:tgtEl>
                                        <p:attrNameLst>
                                          <p:attrName>style.visibility</p:attrName>
                                        </p:attrNameLst>
                                      </p:cBhvr>
                                      <p:to>
                                        <p:strVal val="visible"/>
                                      </p:to>
                                    </p:set>
                                    <p:animEffect transition="in" filter="fade">
                                      <p:cBhvr>
                                        <p:cTn id="71" dur="1000"/>
                                        <p:tgtEl>
                                          <p:spTgt spid="3">
                                            <p:txEl>
                                              <p:pRg st="5" end="5"/>
                                            </p:txEl>
                                          </p:spTgt>
                                        </p:tgtEl>
                                      </p:cBhvr>
                                    </p:animEffect>
                                    <p:anim calcmode="lin" valueType="num">
                                      <p:cBhvr>
                                        <p:cTn id="7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7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5937E-0B89-479D-8900-0B8A79107085}"/>
              </a:ext>
            </a:extLst>
          </p:cNvPr>
          <p:cNvSpPr>
            <a:spLocks noGrp="1"/>
          </p:cNvSpPr>
          <p:nvPr>
            <p:ph type="ctrTitle"/>
          </p:nvPr>
        </p:nvSpPr>
        <p:spPr>
          <a:xfrm>
            <a:off x="6553770" y="1041401"/>
            <a:ext cx="4538526" cy="2345264"/>
          </a:xfrm>
        </p:spPr>
        <p:txBody>
          <a:bodyPr>
            <a:normAutofit/>
          </a:bodyPr>
          <a:lstStyle/>
          <a:p>
            <a:pPr>
              <a:lnSpc>
                <a:spcPct val="90000"/>
              </a:lnSpc>
            </a:pPr>
            <a:br>
              <a:rPr lang="en-US" sz="3800" dirty="0"/>
            </a:br>
            <a:r>
              <a:rPr lang="en-US" sz="3800" dirty="0"/>
              <a:t>Lunch &amp; Early Evening  </a:t>
            </a:r>
            <a:br>
              <a:rPr lang="en-US" sz="3800" dirty="0"/>
            </a:br>
            <a:endParaRPr lang="en-US" sz="3800" dirty="0"/>
          </a:p>
        </p:txBody>
      </p:sp>
      <p:sp>
        <p:nvSpPr>
          <p:cNvPr id="3" name="Subtitle 2">
            <a:extLst>
              <a:ext uri="{FF2B5EF4-FFF2-40B4-BE49-F238E27FC236}">
                <a16:creationId xmlns:a16="http://schemas.microsoft.com/office/drawing/2014/main" id="{1861FAEE-E4C4-4229-BDC7-944BE0BAD137}"/>
              </a:ext>
            </a:extLst>
          </p:cNvPr>
          <p:cNvSpPr>
            <a:spLocks noGrp="1"/>
          </p:cNvSpPr>
          <p:nvPr>
            <p:ph type="subTitle" idx="1"/>
          </p:nvPr>
        </p:nvSpPr>
        <p:spPr>
          <a:xfrm>
            <a:off x="6579045" y="3657596"/>
            <a:ext cx="4513252" cy="1938531"/>
          </a:xfrm>
        </p:spPr>
        <p:txBody>
          <a:bodyPr>
            <a:normAutofit lnSpcReduction="10000"/>
          </a:bodyPr>
          <a:lstStyle/>
          <a:p>
            <a:r>
              <a:rPr lang="en-US" dirty="0"/>
              <a:t>1 COURSE 12.75 | 2 COURSE 17.75 3 COURSE 22.75 .</a:t>
            </a:r>
          </a:p>
          <a:p>
            <a:r>
              <a:rPr lang="en-US" dirty="0"/>
              <a:t>Roasts available on</a:t>
            </a:r>
          </a:p>
          <a:p>
            <a:r>
              <a:rPr lang="en-US" dirty="0"/>
              <a:t> Sundays - See separate menu</a:t>
            </a:r>
          </a:p>
        </p:txBody>
      </p:sp>
      <p:pic>
        <p:nvPicPr>
          <p:cNvPr id="9" name="Graphic 8" descr="Champagne glasses">
            <a:extLst>
              <a:ext uri="{FF2B5EF4-FFF2-40B4-BE49-F238E27FC236}">
                <a16:creationId xmlns:a16="http://schemas.microsoft.com/office/drawing/2014/main" id="{7F63708F-C9A0-4ECF-A05D-5F69370E982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620904" y="1406769"/>
            <a:ext cx="1747063" cy="1747063"/>
          </a:xfrm>
          <a:prstGeom prst="rect">
            <a:avLst/>
          </a:prstGeom>
        </p:spPr>
      </p:pic>
      <p:pic>
        <p:nvPicPr>
          <p:cNvPr id="5" name="Graphic 4" descr="Table setting">
            <a:extLst>
              <a:ext uri="{FF2B5EF4-FFF2-40B4-BE49-F238E27FC236}">
                <a16:creationId xmlns:a16="http://schemas.microsoft.com/office/drawing/2014/main" id="{B72D3842-B2D5-4F7D-89EF-A9D38170EB2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115261" y="1406769"/>
            <a:ext cx="1588568" cy="1588568"/>
          </a:xfrm>
          <a:prstGeom prst="rect">
            <a:avLst/>
          </a:prstGeom>
        </p:spPr>
      </p:pic>
      <p:pic>
        <p:nvPicPr>
          <p:cNvPr id="7" name="Graphic 6" descr="Wine">
            <a:extLst>
              <a:ext uri="{FF2B5EF4-FFF2-40B4-BE49-F238E27FC236}">
                <a16:creationId xmlns:a16="http://schemas.microsoft.com/office/drawing/2014/main" id="{4298F5BF-C172-4FDE-A13A-35C1ACDCEF0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072560" y="3639106"/>
            <a:ext cx="1673971" cy="1673971"/>
          </a:xfrm>
          <a:prstGeom prst="rect">
            <a:avLst/>
          </a:prstGeom>
        </p:spPr>
      </p:pic>
      <p:pic>
        <p:nvPicPr>
          <p:cNvPr id="10" name="Picture 9">
            <a:extLst>
              <a:ext uri="{FF2B5EF4-FFF2-40B4-BE49-F238E27FC236}">
                <a16:creationId xmlns:a16="http://schemas.microsoft.com/office/drawing/2014/main" id="{59A0B936-B691-4E4A-A32F-F915BACDE675}"/>
              </a:ext>
            </a:extLst>
          </p:cNvPr>
          <p:cNvPicPr>
            <a:picLocks noChangeAspect="1"/>
          </p:cNvPicPr>
          <p:nvPr/>
        </p:nvPicPr>
        <p:blipFill>
          <a:blip r:embed="rId9"/>
          <a:stretch>
            <a:fillRect/>
          </a:stretch>
        </p:blipFill>
        <p:spPr>
          <a:xfrm>
            <a:off x="1103309" y="3522131"/>
            <a:ext cx="2744312" cy="2229445"/>
          </a:xfrm>
          <a:prstGeom prst="rect">
            <a:avLst/>
          </a:prstGeom>
        </p:spPr>
      </p:pic>
    </p:spTree>
    <p:extLst>
      <p:ext uri="{BB962C8B-B14F-4D97-AF65-F5344CB8AC3E}">
        <p14:creationId xmlns:p14="http://schemas.microsoft.com/office/powerpoint/2010/main" val="4010046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heel(1)">
                                      <p:cBhvr>
                                        <p:cTn id="15" dur="20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wheel(1)">
                                      <p:cBhvr>
                                        <p:cTn id="20" dur="20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heel(1)">
                                      <p:cBhvr>
                                        <p:cTn id="25" dur="20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3">
                                            <p:txEl>
                                              <p:pRg st="0" end="0"/>
                                            </p:txEl>
                                          </p:spTgt>
                                        </p:tgtEl>
                                        <p:attrNameLst>
                                          <p:attrName>style.visibility</p:attrName>
                                        </p:attrNameLst>
                                      </p:cBhvr>
                                      <p:to>
                                        <p:strVal val="visible"/>
                                      </p:to>
                                    </p:set>
                                    <p:animEffect transition="in" filter="fade">
                                      <p:cBhvr>
                                        <p:cTn id="30" dur="1000"/>
                                        <p:tgtEl>
                                          <p:spTgt spid="3">
                                            <p:txEl>
                                              <p:pRg st="0" end="0"/>
                                            </p:txEl>
                                          </p:spTgt>
                                        </p:tgtEl>
                                      </p:cBhvr>
                                    </p:animEffect>
                                    <p:anim calcmode="lin" valueType="num">
                                      <p:cBhvr>
                                        <p:cTn id="3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animEffect transition="in" filter="fade">
                                      <p:cBhvr>
                                        <p:cTn id="37" dur="1000"/>
                                        <p:tgtEl>
                                          <p:spTgt spid="3">
                                            <p:txEl>
                                              <p:pRg st="1" end="1"/>
                                            </p:txEl>
                                          </p:spTgt>
                                        </p:tgtEl>
                                      </p:cBhvr>
                                    </p:animEffect>
                                    <p:anim calcmode="lin" valueType="num">
                                      <p:cBhvr>
                                        <p:cTn id="3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3">
                                            <p:txEl>
                                              <p:pRg st="2" end="2"/>
                                            </p:txEl>
                                          </p:spTgt>
                                        </p:tgtEl>
                                        <p:attrNameLst>
                                          <p:attrName>style.visibility</p:attrName>
                                        </p:attrNameLst>
                                      </p:cBhvr>
                                      <p:to>
                                        <p:strVal val="visible"/>
                                      </p:to>
                                    </p:set>
                                    <p:animEffect transition="in" filter="fade">
                                      <p:cBhvr>
                                        <p:cTn id="44" dur="1000"/>
                                        <p:tgtEl>
                                          <p:spTgt spid="3">
                                            <p:txEl>
                                              <p:pRg st="2" end="2"/>
                                            </p:txEl>
                                          </p:spTgt>
                                        </p:tgtEl>
                                      </p:cBhvr>
                                    </p:animEffect>
                                    <p:anim calcmode="lin" valueType="num">
                                      <p:cBhvr>
                                        <p:cTn id="4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D384A-F433-4F04-AF43-A3C5BB513298}"/>
              </a:ext>
            </a:extLst>
          </p:cNvPr>
          <p:cNvSpPr>
            <a:spLocks noGrp="1"/>
          </p:cNvSpPr>
          <p:nvPr>
            <p:ph type="title"/>
          </p:nvPr>
        </p:nvSpPr>
        <p:spPr/>
        <p:txBody>
          <a:bodyPr>
            <a:normAutofit/>
          </a:bodyPr>
          <a:lstStyle/>
          <a:p>
            <a:pPr>
              <a:lnSpc>
                <a:spcPct val="90000"/>
              </a:lnSpc>
            </a:pPr>
            <a:r>
              <a:rPr lang="en-US" sz="4100" dirty="0">
                <a:solidFill>
                  <a:srgbClr val="FFFFFF"/>
                </a:solidFill>
              </a:rPr>
              <a:t>Starters</a:t>
            </a:r>
            <a:br>
              <a:rPr lang="en-US" sz="4100" dirty="0">
                <a:solidFill>
                  <a:srgbClr val="FFFFFF"/>
                </a:solidFill>
              </a:rPr>
            </a:br>
            <a:endParaRPr lang="en-US" sz="4100" dirty="0">
              <a:solidFill>
                <a:srgbClr val="FFFFFF"/>
              </a:solidFill>
            </a:endParaRPr>
          </a:p>
        </p:txBody>
      </p:sp>
      <p:graphicFrame>
        <p:nvGraphicFramePr>
          <p:cNvPr id="11" name="Content Placeholder 2">
            <a:extLst>
              <a:ext uri="{FF2B5EF4-FFF2-40B4-BE49-F238E27FC236}">
                <a16:creationId xmlns:a16="http://schemas.microsoft.com/office/drawing/2014/main" id="{623938FF-9162-4508-B670-3103AF6E8BA9}"/>
              </a:ext>
            </a:extLst>
          </p:cNvPr>
          <p:cNvGraphicFramePr>
            <a:graphicFrameLocks noGrp="1"/>
          </p:cNvGraphicFramePr>
          <p:nvPr>
            <p:ph idx="1"/>
            <p:extLst>
              <p:ext uri="{D42A27DB-BD31-4B8C-83A1-F6EECF244321}">
                <p14:modId xmlns:p14="http://schemas.microsoft.com/office/powerpoint/2010/main" val="2067181782"/>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218353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anim calcmode="lin" valueType="num">
                                      <p:cBhvr>
                                        <p:cTn id="16" dur="1000" fill="hold"/>
                                        <p:tgtEl>
                                          <p:spTgt spid="11"/>
                                        </p:tgtEl>
                                        <p:attrNameLst>
                                          <p:attrName>ppt_x</p:attrName>
                                        </p:attrNameLst>
                                      </p:cBhvr>
                                      <p:tavLst>
                                        <p:tav tm="0">
                                          <p:val>
                                            <p:strVal val="#ppt_x"/>
                                          </p:val>
                                        </p:tav>
                                        <p:tav tm="100000">
                                          <p:val>
                                            <p:strVal val="#ppt_x"/>
                                          </p:val>
                                        </p:tav>
                                      </p:tavLst>
                                    </p:anim>
                                    <p:anim calcmode="lin" valueType="num">
                                      <p:cBhvr>
                                        <p:cTn id="1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1"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FA03E-4C2B-4B2B-A95D-1D575E1D5E70}"/>
              </a:ext>
            </a:extLst>
          </p:cNvPr>
          <p:cNvSpPr>
            <a:spLocks noGrp="1"/>
          </p:cNvSpPr>
          <p:nvPr>
            <p:ph type="ctrTitle"/>
          </p:nvPr>
        </p:nvSpPr>
        <p:spPr>
          <a:xfrm>
            <a:off x="4564279" y="1041401"/>
            <a:ext cx="6528018" cy="2345264"/>
          </a:xfrm>
        </p:spPr>
        <p:txBody>
          <a:bodyPr vert="horz" lIns="91440" tIns="45720" rIns="91440" bIns="45720" rtlCol="0">
            <a:normAutofit/>
          </a:bodyPr>
          <a:lstStyle/>
          <a:p>
            <a:r>
              <a:rPr lang="en-US" dirty="0"/>
              <a:t>   Mains </a:t>
            </a:r>
          </a:p>
        </p:txBody>
      </p:sp>
      <p:sp>
        <p:nvSpPr>
          <p:cNvPr id="3" name="Subtitle 2">
            <a:extLst>
              <a:ext uri="{FF2B5EF4-FFF2-40B4-BE49-F238E27FC236}">
                <a16:creationId xmlns:a16="http://schemas.microsoft.com/office/drawing/2014/main" id="{0C641B9B-CB51-4FA9-B133-8AE743CF1B87}"/>
              </a:ext>
            </a:extLst>
          </p:cNvPr>
          <p:cNvSpPr>
            <a:spLocks noGrp="1"/>
          </p:cNvSpPr>
          <p:nvPr>
            <p:ph type="subTitle" idx="1"/>
          </p:nvPr>
        </p:nvSpPr>
        <p:spPr>
          <a:xfrm>
            <a:off x="4564279" y="3657596"/>
            <a:ext cx="6528018" cy="2976723"/>
          </a:xfrm>
        </p:spPr>
        <p:txBody>
          <a:bodyPr vert="horz" lIns="91440" tIns="45720" rIns="91440" bIns="45720" rtlCol="0">
            <a:noAutofit/>
          </a:bodyPr>
          <a:lstStyle/>
          <a:p>
            <a:pPr>
              <a:buFont typeface="Arial"/>
              <a:buChar char="•"/>
            </a:pPr>
            <a:r>
              <a:rPr lang="en-US" sz="2400" dirty="0"/>
              <a:t>Asparagus risotto</a:t>
            </a:r>
          </a:p>
          <a:p>
            <a:pPr>
              <a:buFont typeface="Arial"/>
              <a:buChar char="•"/>
            </a:pPr>
            <a:r>
              <a:rPr lang="en-US" sz="2400" dirty="0"/>
              <a:t>Fish &amp; chips</a:t>
            </a:r>
          </a:p>
          <a:p>
            <a:pPr>
              <a:buFont typeface="Arial"/>
              <a:buChar char="•"/>
            </a:pPr>
            <a:r>
              <a:rPr lang="en-US" sz="2400" dirty="0"/>
              <a:t>Crispy duck</a:t>
            </a:r>
          </a:p>
          <a:p>
            <a:pPr>
              <a:buFont typeface="Arial"/>
              <a:buChar char="•"/>
            </a:pPr>
            <a:r>
              <a:rPr lang="en-US" sz="2400" dirty="0"/>
              <a:t>Superfood salad</a:t>
            </a:r>
          </a:p>
          <a:p>
            <a:pPr>
              <a:buFont typeface="Arial"/>
              <a:buChar char="•"/>
            </a:pPr>
            <a:r>
              <a:rPr lang="en-US" sz="2400" dirty="0"/>
              <a:t>Aberdeen Angus beef burger</a:t>
            </a:r>
          </a:p>
          <a:p>
            <a:pPr>
              <a:buFont typeface="Arial"/>
              <a:buChar char="•"/>
            </a:pPr>
            <a:r>
              <a:rPr lang="en-US" sz="2400" dirty="0"/>
              <a:t>GRILLED</a:t>
            </a:r>
          </a:p>
        </p:txBody>
      </p:sp>
      <p:pic>
        <p:nvPicPr>
          <p:cNvPr id="8" name="Graphic 7" descr="Covered plate">
            <a:extLst>
              <a:ext uri="{FF2B5EF4-FFF2-40B4-BE49-F238E27FC236}">
                <a16:creationId xmlns:a16="http://schemas.microsoft.com/office/drawing/2014/main" id="{7CF3D251-CA66-4F38-9761-1DF69B5CB7D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514197" y="1041400"/>
            <a:ext cx="2194560" cy="2194560"/>
          </a:xfrm>
          <a:prstGeom prst="rect">
            <a:avLst/>
          </a:prstGeom>
          <a:ln w="57150" cmpd="thickThin">
            <a:solidFill>
              <a:schemeClr val="tx1">
                <a:lumMod val="50000"/>
                <a:lumOff val="50000"/>
              </a:schemeClr>
            </a:solidFill>
            <a:miter lim="800000"/>
          </a:ln>
        </p:spPr>
      </p:pic>
      <p:pic>
        <p:nvPicPr>
          <p:cNvPr id="10" name="Picture 9">
            <a:extLst>
              <a:ext uri="{FF2B5EF4-FFF2-40B4-BE49-F238E27FC236}">
                <a16:creationId xmlns:a16="http://schemas.microsoft.com/office/drawing/2014/main" id="{CC906016-3A7A-492F-AAB5-3714CB303728}"/>
              </a:ext>
            </a:extLst>
          </p:cNvPr>
          <p:cNvPicPr>
            <a:picLocks noChangeAspect="1"/>
          </p:cNvPicPr>
          <p:nvPr/>
        </p:nvPicPr>
        <p:blipFill>
          <a:blip r:embed="rId5"/>
          <a:stretch>
            <a:fillRect/>
          </a:stretch>
        </p:blipFill>
        <p:spPr>
          <a:xfrm>
            <a:off x="702857" y="3235960"/>
            <a:ext cx="3888013" cy="2976723"/>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519549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circle(in)">
                                      <p:cBhvr>
                                        <p:cTn id="13" dur="20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1000"/>
                                        <p:tgtEl>
                                          <p:spTgt spid="3">
                                            <p:txEl>
                                              <p:pRg st="0" end="0"/>
                                            </p:txEl>
                                          </p:spTgt>
                                        </p:tgtEl>
                                      </p:cBhvr>
                                    </p:animEffect>
                                    <p:anim calcmode="lin" valueType="num">
                                      <p:cBhvr>
                                        <p:cTn id="19"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1000"/>
                                        <p:tgtEl>
                                          <p:spTgt spid="3">
                                            <p:txEl>
                                              <p:pRg st="1" end="1"/>
                                            </p:txEl>
                                          </p:spTgt>
                                        </p:tgtEl>
                                      </p:cBhvr>
                                    </p:animEffect>
                                    <p:anim calcmode="lin" valueType="num">
                                      <p:cBhvr>
                                        <p:cTn id="2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1000"/>
                                        <p:tgtEl>
                                          <p:spTgt spid="3">
                                            <p:txEl>
                                              <p:pRg st="2" end="2"/>
                                            </p:txEl>
                                          </p:spTgt>
                                        </p:tgtEl>
                                      </p:cBhvr>
                                    </p:animEffect>
                                    <p:anim calcmode="lin" valueType="num">
                                      <p:cBhvr>
                                        <p:cTn id="3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fade">
                                      <p:cBhvr>
                                        <p:cTn id="39" dur="1000"/>
                                        <p:tgtEl>
                                          <p:spTgt spid="3">
                                            <p:txEl>
                                              <p:pRg st="3" end="3"/>
                                            </p:txEl>
                                          </p:spTgt>
                                        </p:tgtEl>
                                      </p:cBhvr>
                                    </p:animEffect>
                                    <p:anim calcmode="lin" valueType="num">
                                      <p:cBhvr>
                                        <p:cTn id="4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4" end="4"/>
                                            </p:txEl>
                                          </p:spTgt>
                                        </p:tgtEl>
                                        <p:attrNameLst>
                                          <p:attrName>style.visibility</p:attrName>
                                        </p:attrNameLst>
                                      </p:cBhvr>
                                      <p:to>
                                        <p:strVal val="visible"/>
                                      </p:to>
                                    </p:set>
                                    <p:animEffect transition="in" filter="fade">
                                      <p:cBhvr>
                                        <p:cTn id="46" dur="1000"/>
                                        <p:tgtEl>
                                          <p:spTgt spid="3">
                                            <p:txEl>
                                              <p:pRg st="4" end="4"/>
                                            </p:txEl>
                                          </p:spTgt>
                                        </p:tgtEl>
                                      </p:cBhvr>
                                    </p:animEffect>
                                    <p:anim calcmode="lin" valueType="num">
                                      <p:cBhvr>
                                        <p:cTn id="4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Effect transition="in" filter="fade">
                                      <p:cBhvr>
                                        <p:cTn id="53" dur="1000"/>
                                        <p:tgtEl>
                                          <p:spTgt spid="3">
                                            <p:txEl>
                                              <p:pRg st="5" end="5"/>
                                            </p:txEl>
                                          </p:spTgt>
                                        </p:tgtEl>
                                      </p:cBhvr>
                                    </p:animEffect>
                                    <p:anim calcmode="lin" valueType="num">
                                      <p:cBhvr>
                                        <p:cTn id="5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718E6-A89F-43CC-9CF8-5BBC337AB7CA}"/>
              </a:ext>
            </a:extLst>
          </p:cNvPr>
          <p:cNvSpPr>
            <a:spLocks noGrp="1"/>
          </p:cNvSpPr>
          <p:nvPr>
            <p:ph type="ctrTitle"/>
          </p:nvPr>
        </p:nvSpPr>
        <p:spPr>
          <a:xfrm>
            <a:off x="6096000" y="982132"/>
            <a:ext cx="3862770" cy="922604"/>
          </a:xfrm>
        </p:spPr>
        <p:txBody>
          <a:bodyPr vert="horz" lIns="91440" tIns="45720" rIns="91440" bIns="45720" rtlCol="0" anchor="ctr">
            <a:normAutofit/>
          </a:bodyPr>
          <a:lstStyle/>
          <a:p>
            <a:r>
              <a:rPr lang="en-US" sz="4400" dirty="0"/>
              <a:t>DESSERTS</a:t>
            </a:r>
          </a:p>
        </p:txBody>
      </p:sp>
      <p:sp>
        <p:nvSpPr>
          <p:cNvPr id="3" name="Subtitle 2">
            <a:extLst>
              <a:ext uri="{FF2B5EF4-FFF2-40B4-BE49-F238E27FC236}">
                <a16:creationId xmlns:a16="http://schemas.microsoft.com/office/drawing/2014/main" id="{D4C5A79F-42D3-411C-8D9F-2282815C4271}"/>
              </a:ext>
            </a:extLst>
          </p:cNvPr>
          <p:cNvSpPr>
            <a:spLocks noGrp="1"/>
          </p:cNvSpPr>
          <p:nvPr>
            <p:ph type="subTitle" idx="1"/>
          </p:nvPr>
        </p:nvSpPr>
        <p:spPr>
          <a:xfrm>
            <a:off x="6096000" y="2400639"/>
            <a:ext cx="6095999" cy="4202528"/>
          </a:xfrm>
        </p:spPr>
        <p:txBody>
          <a:bodyPr vert="horz" lIns="91440" tIns="45720" rIns="91440" bIns="45720" rtlCol="0" anchor="t">
            <a:noAutofit/>
          </a:bodyPr>
          <a:lstStyle/>
          <a:p>
            <a:pPr algn="l">
              <a:lnSpc>
                <a:spcPct val="90000"/>
              </a:lnSpc>
              <a:buFont typeface="Arial"/>
              <a:buChar char="•"/>
            </a:pPr>
            <a:r>
              <a:rPr lang="en-US" sz="1600" dirty="0">
                <a:solidFill>
                  <a:schemeClr val="tx1">
                    <a:lumMod val="85000"/>
                    <a:lumOff val="15000"/>
                  </a:schemeClr>
                </a:solidFill>
              </a:rPr>
              <a:t>Chocolate fondant </a:t>
            </a:r>
          </a:p>
          <a:p>
            <a:pPr algn="l">
              <a:lnSpc>
                <a:spcPct val="90000"/>
              </a:lnSpc>
              <a:buFont typeface="Arial"/>
              <a:buChar char="•"/>
            </a:pPr>
            <a:endParaRPr lang="en-US" sz="1600" dirty="0">
              <a:solidFill>
                <a:schemeClr val="tx1">
                  <a:lumMod val="85000"/>
                  <a:lumOff val="15000"/>
                </a:schemeClr>
              </a:solidFill>
            </a:endParaRPr>
          </a:p>
          <a:p>
            <a:pPr algn="l">
              <a:lnSpc>
                <a:spcPct val="90000"/>
              </a:lnSpc>
              <a:buFont typeface="Arial"/>
              <a:buChar char="•"/>
            </a:pPr>
            <a:r>
              <a:rPr lang="en-US" sz="1600" dirty="0">
                <a:solidFill>
                  <a:schemeClr val="tx1">
                    <a:lumMod val="85000"/>
                    <a:lumOff val="15000"/>
                  </a:schemeClr>
                </a:solidFill>
              </a:rPr>
              <a:t>Baked New York cheesecake  </a:t>
            </a:r>
          </a:p>
          <a:p>
            <a:pPr algn="l">
              <a:lnSpc>
                <a:spcPct val="90000"/>
              </a:lnSpc>
              <a:buFont typeface="Arial"/>
              <a:buChar char="•"/>
            </a:pPr>
            <a:r>
              <a:rPr lang="en-US" sz="1600" dirty="0">
                <a:solidFill>
                  <a:schemeClr val="tx1">
                    <a:lumMod val="85000"/>
                    <a:lumOff val="15000"/>
                  </a:schemeClr>
                </a:solidFill>
              </a:rPr>
              <a:t>Cherry Bakewell tart </a:t>
            </a:r>
          </a:p>
          <a:p>
            <a:pPr algn="l">
              <a:lnSpc>
                <a:spcPct val="90000"/>
              </a:lnSpc>
              <a:buFont typeface="Arial"/>
              <a:buChar char="•"/>
            </a:pPr>
            <a:r>
              <a:rPr lang="en-US" sz="1600" dirty="0">
                <a:solidFill>
                  <a:schemeClr val="tx1">
                    <a:lumMod val="85000"/>
                    <a:lumOff val="15000"/>
                  </a:schemeClr>
                </a:solidFill>
              </a:rPr>
              <a:t> Selection of homemade ice creams </a:t>
            </a:r>
          </a:p>
          <a:p>
            <a:pPr algn="l">
              <a:lnSpc>
                <a:spcPct val="90000"/>
              </a:lnSpc>
              <a:buFont typeface="Arial"/>
              <a:buChar char="•"/>
            </a:pPr>
            <a:r>
              <a:rPr lang="en-US" sz="1600" dirty="0">
                <a:solidFill>
                  <a:schemeClr val="tx1">
                    <a:lumMod val="85000"/>
                    <a:lumOff val="15000"/>
                  </a:schemeClr>
                </a:solidFill>
              </a:rPr>
              <a:t>Customers required to consistently notify us about any allergies before allocate  their orders. Our all items can not guaranteed free of allergens. we cannot guarantee the amount of  deficiency about allergens in our items. List of  allergen details is accessible on request. A discretional additional  charge will be added. </a:t>
            </a:r>
          </a:p>
        </p:txBody>
      </p:sp>
      <p:pic>
        <p:nvPicPr>
          <p:cNvPr id="5" name="Graphic 4" descr="Ice cream">
            <a:extLst>
              <a:ext uri="{FF2B5EF4-FFF2-40B4-BE49-F238E27FC236}">
                <a16:creationId xmlns:a16="http://schemas.microsoft.com/office/drawing/2014/main" id="{0CEF0F33-0E41-48ED-BDB1-E4335168184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620904" y="1406769"/>
            <a:ext cx="1747063" cy="1747063"/>
          </a:xfrm>
          <a:prstGeom prst="rect">
            <a:avLst/>
          </a:prstGeom>
        </p:spPr>
      </p:pic>
      <p:pic>
        <p:nvPicPr>
          <p:cNvPr id="11" name="Graphic 10" descr="Covered plate">
            <a:extLst>
              <a:ext uri="{FF2B5EF4-FFF2-40B4-BE49-F238E27FC236}">
                <a16:creationId xmlns:a16="http://schemas.microsoft.com/office/drawing/2014/main" id="{9190A83D-BCB8-4DCC-A962-9FF30C40DDF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322280" y="1402315"/>
            <a:ext cx="1186961" cy="1186961"/>
          </a:xfrm>
          <a:prstGeom prst="rect">
            <a:avLst/>
          </a:prstGeom>
        </p:spPr>
      </p:pic>
      <p:pic>
        <p:nvPicPr>
          <p:cNvPr id="8" name="Graphic 7" descr="Cake slice">
            <a:extLst>
              <a:ext uri="{FF2B5EF4-FFF2-40B4-BE49-F238E27FC236}">
                <a16:creationId xmlns:a16="http://schemas.microsoft.com/office/drawing/2014/main" id="{002D1A04-4F67-470B-9DD7-9FA4BE72D70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620904" y="3679249"/>
            <a:ext cx="1747063" cy="1747063"/>
          </a:xfrm>
          <a:prstGeom prst="rect">
            <a:avLst/>
          </a:prstGeom>
        </p:spPr>
      </p:pic>
      <p:pic>
        <p:nvPicPr>
          <p:cNvPr id="7" name="Graphic 6" descr="Pasta">
            <a:extLst>
              <a:ext uri="{FF2B5EF4-FFF2-40B4-BE49-F238E27FC236}">
                <a16:creationId xmlns:a16="http://schemas.microsoft.com/office/drawing/2014/main" id="{4D3F3AA3-D1EE-4DCB-9972-058B1086856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072560" y="3429861"/>
            <a:ext cx="1686401" cy="1686401"/>
          </a:xfrm>
          <a:prstGeom prst="rect">
            <a:avLst/>
          </a:prstGeom>
        </p:spPr>
      </p:pic>
      <p:pic>
        <p:nvPicPr>
          <p:cNvPr id="17" name="Picture 16">
            <a:extLst>
              <a:ext uri="{FF2B5EF4-FFF2-40B4-BE49-F238E27FC236}">
                <a16:creationId xmlns:a16="http://schemas.microsoft.com/office/drawing/2014/main" id="{FF7400DB-3CF7-4EB3-9DCD-C3B6F79E651A}"/>
              </a:ext>
            </a:extLst>
          </p:cNvPr>
          <p:cNvPicPr>
            <a:picLocks noChangeAspect="1"/>
          </p:cNvPicPr>
          <p:nvPr/>
        </p:nvPicPr>
        <p:blipFill>
          <a:blip r:embed="rId11"/>
          <a:stretch>
            <a:fillRect/>
          </a:stretch>
        </p:blipFill>
        <p:spPr>
          <a:xfrm>
            <a:off x="9659732" y="254833"/>
            <a:ext cx="2370465" cy="2124973"/>
          </a:xfrm>
          <a:prstGeom prst="rect">
            <a:avLst/>
          </a:prstGeom>
        </p:spPr>
      </p:pic>
    </p:spTree>
    <p:extLst>
      <p:ext uri="{BB962C8B-B14F-4D97-AF65-F5344CB8AC3E}">
        <p14:creationId xmlns:p14="http://schemas.microsoft.com/office/powerpoint/2010/main" val="2149290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 calcmode="lin" valueType="num">
                                      <p:cBhvr>
                                        <p:cTn id="21"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p:cTn id="29"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0"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1"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2" dur="10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1" presetClass="entr" presetSubtype="0"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p:cTn id="37"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8"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9"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40" dur="1000"/>
                                        <p:tgtEl>
                                          <p:spTgt spid="3">
                                            <p:txEl>
                                              <p:pRg st="3" end="3"/>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31" presetClass="entr" presetSubtype="0" fill="hold" grpId="0"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 calcmode="lin" valueType="num">
                                      <p:cBhvr>
                                        <p:cTn id="45"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6"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7"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8" dur="1000"/>
                                        <p:tgtEl>
                                          <p:spTgt spid="3">
                                            <p:txEl>
                                              <p:pRg st="4" end="4"/>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grpId="0" nodeType="click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 calcmode="lin" valueType="num">
                                      <p:cBhvr>
                                        <p:cTn id="53"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4"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55"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6"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Rectangle 33">
            <a:extLst>
              <a:ext uri="{FF2B5EF4-FFF2-40B4-BE49-F238E27FC236}">
                <a16:creationId xmlns:a16="http://schemas.microsoft.com/office/drawing/2014/main" id="{BB37D614-467C-42C5-9FFB-1C1494110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19FBD83-3265-4FB4-9940-5AF7FA9BE2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4499015"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close up of a newspaper&#10;&#10;Description generated with high confidence">
            <a:extLst>
              <a:ext uri="{FF2B5EF4-FFF2-40B4-BE49-F238E27FC236}">
                <a16:creationId xmlns:a16="http://schemas.microsoft.com/office/drawing/2014/main" id="{857D48CD-1E9D-47E9-BADC-4826F4AF5B73}"/>
              </a:ext>
            </a:extLst>
          </p:cNvPr>
          <p:cNvPicPr>
            <a:picLocks noChangeAspect="1"/>
          </p:cNvPicPr>
          <p:nvPr/>
        </p:nvPicPr>
        <p:blipFill>
          <a:blip r:embed="rId2"/>
          <a:stretch>
            <a:fillRect/>
          </a:stretch>
        </p:blipFill>
        <p:spPr>
          <a:xfrm>
            <a:off x="1036833" y="796343"/>
            <a:ext cx="3382964" cy="5265315"/>
          </a:xfrm>
          <a:prstGeom prst="rect">
            <a:avLst/>
          </a:prstGeom>
        </p:spPr>
      </p:pic>
      <p:sp>
        <p:nvSpPr>
          <p:cNvPr id="38" name="Rectangle 37">
            <a:extLst>
              <a:ext uri="{FF2B5EF4-FFF2-40B4-BE49-F238E27FC236}">
                <a16:creationId xmlns:a16="http://schemas.microsoft.com/office/drawing/2014/main" id="{F33744F8-0E2E-48A1-AA47-43A0B7364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3694" y="477799"/>
            <a:ext cx="6421293"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20CDBE9-88C7-44EF-ACE9-AC9C1E1FD7E7}"/>
              </a:ext>
            </a:extLst>
          </p:cNvPr>
          <p:cNvPicPr>
            <a:picLocks noChangeAspect="1"/>
          </p:cNvPicPr>
          <p:nvPr/>
        </p:nvPicPr>
        <p:blipFill>
          <a:blip r:embed="rId3"/>
          <a:stretch>
            <a:fillRect/>
          </a:stretch>
        </p:blipFill>
        <p:spPr>
          <a:xfrm>
            <a:off x="5293695" y="477799"/>
            <a:ext cx="6099560" cy="5897880"/>
          </a:xfrm>
          <a:prstGeom prst="rect">
            <a:avLst/>
          </a:prstGeom>
        </p:spPr>
      </p:pic>
    </p:spTree>
    <p:extLst>
      <p:ext uri="{BB962C8B-B14F-4D97-AF65-F5344CB8AC3E}">
        <p14:creationId xmlns:p14="http://schemas.microsoft.com/office/powerpoint/2010/main" val="892691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3150A86-1294-4582-B409-302EA10D4B08}"/>
              </a:ext>
            </a:extLst>
          </p:cNvPr>
          <p:cNvPicPr>
            <a:picLocks noChangeAspect="1"/>
          </p:cNvPicPr>
          <p:nvPr/>
        </p:nvPicPr>
        <p:blipFill rotWithShape="1">
          <a:blip r:embed="rId2"/>
          <a:srcRect l="29572" r="25843" b="-1"/>
          <a:stretch/>
        </p:blipFill>
        <p:spPr>
          <a:xfrm>
            <a:off x="7338646" y="10"/>
            <a:ext cx="4853354" cy="6857990"/>
          </a:xfrm>
          <a:prstGeom prst="rect">
            <a:avLst/>
          </a:prstGeom>
        </p:spPr>
      </p:pic>
      <p:sp>
        <p:nvSpPr>
          <p:cNvPr id="39"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5FBC18D3-0DA6-4FD2-AB39-15FEC61619CB}"/>
              </a:ext>
            </a:extLst>
          </p:cNvPr>
          <p:cNvSpPr>
            <a:spLocks noGrp="1"/>
          </p:cNvSpPr>
          <p:nvPr>
            <p:ph type="title"/>
          </p:nvPr>
        </p:nvSpPr>
        <p:spPr>
          <a:xfrm>
            <a:off x="765051" y="382385"/>
            <a:ext cx="6015898" cy="1160665"/>
          </a:xfrm>
        </p:spPr>
        <p:txBody>
          <a:bodyPr>
            <a:normAutofit/>
          </a:bodyPr>
          <a:lstStyle/>
          <a:p>
            <a:r>
              <a:rPr lang="en-US" sz="3600" dirty="0"/>
              <a:t>Marketing segmentation</a:t>
            </a:r>
          </a:p>
        </p:txBody>
      </p:sp>
      <p:sp>
        <p:nvSpPr>
          <p:cNvPr id="40" name="Rectangle 27">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1" name="Content Placeholder 2">
            <a:extLst>
              <a:ext uri="{FF2B5EF4-FFF2-40B4-BE49-F238E27FC236}">
                <a16:creationId xmlns:a16="http://schemas.microsoft.com/office/drawing/2014/main" id="{0B93D821-101F-4D9A-8B7A-4A2156B145BA}"/>
              </a:ext>
            </a:extLst>
          </p:cNvPr>
          <p:cNvGraphicFramePr>
            <a:graphicFrameLocks noGrp="1"/>
          </p:cNvGraphicFramePr>
          <p:nvPr>
            <p:ph idx="1"/>
            <p:extLst>
              <p:ext uri="{D42A27DB-BD31-4B8C-83A1-F6EECF244321}">
                <p14:modId xmlns:p14="http://schemas.microsoft.com/office/powerpoint/2010/main" val="3148904414"/>
              </p:ext>
            </p:extLst>
          </p:nvPr>
        </p:nvGraphicFramePr>
        <p:xfrm>
          <a:off x="514351" y="1333500"/>
          <a:ext cx="6266598" cy="48196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419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1000"/>
                                        <p:tgtEl>
                                          <p:spTgt spid="3"/>
                                        </p:tgtEl>
                                      </p:cBhvr>
                                    </p:animEffect>
                                    <p:anim calcmode="lin" valueType="num">
                                      <p:cBhvr>
                                        <p:cTn id="16" dur="1000" fill="hold"/>
                                        <p:tgtEl>
                                          <p:spTgt spid="3"/>
                                        </p:tgtEl>
                                        <p:attrNameLst>
                                          <p:attrName>ppt_x</p:attrName>
                                        </p:attrNameLst>
                                      </p:cBhvr>
                                      <p:tavLst>
                                        <p:tav tm="0">
                                          <p:val>
                                            <p:strVal val="#ppt_x"/>
                                          </p:val>
                                        </p:tav>
                                        <p:tav tm="100000">
                                          <p:val>
                                            <p:strVal val="#ppt_x"/>
                                          </p:val>
                                        </p:tav>
                                      </p:tavLst>
                                    </p:anim>
                                    <p:anim calcmode="lin" valueType="num">
                                      <p:cBhvr>
                                        <p:cTn id="1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1000"/>
                                        <p:tgtEl>
                                          <p:spTgt spid="21"/>
                                        </p:tgtEl>
                                      </p:cBhvr>
                                    </p:animEffect>
                                    <p:anim calcmode="lin" valueType="num">
                                      <p:cBhvr>
                                        <p:cTn id="23" dur="1000" fill="hold"/>
                                        <p:tgtEl>
                                          <p:spTgt spid="21"/>
                                        </p:tgtEl>
                                        <p:attrNameLst>
                                          <p:attrName>ppt_x</p:attrName>
                                        </p:attrNameLst>
                                      </p:cBhvr>
                                      <p:tavLst>
                                        <p:tav tm="0">
                                          <p:val>
                                            <p:strVal val="#ppt_x"/>
                                          </p:val>
                                        </p:tav>
                                        <p:tav tm="100000">
                                          <p:val>
                                            <p:strVal val="#ppt_x"/>
                                          </p:val>
                                        </p:tav>
                                      </p:tavLst>
                                    </p:anim>
                                    <p:anim calcmode="lin" valueType="num">
                                      <p:cBhvr>
                                        <p:cTn id="2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1"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descr="A top view of a city&#10;&#10;Description automatically generated">
            <a:extLst>
              <a:ext uri="{FF2B5EF4-FFF2-40B4-BE49-F238E27FC236}">
                <a16:creationId xmlns:a16="http://schemas.microsoft.com/office/drawing/2014/main" id="{FE119864-0301-48C9-8C69-12C0C75B2AEF}"/>
              </a:ext>
            </a:extLst>
          </p:cNvPr>
          <p:cNvPicPr>
            <a:picLocks noChangeAspect="1"/>
          </p:cNvPicPr>
          <p:nvPr/>
        </p:nvPicPr>
        <p:blipFill rotWithShape="1">
          <a:blip r:embed="rId2"/>
          <a:srcRect l="15697" r="24858" b="2"/>
          <a:stretch/>
        </p:blipFill>
        <p:spPr>
          <a:xfrm>
            <a:off x="7338646" y="10"/>
            <a:ext cx="4853354" cy="6857990"/>
          </a:xfrm>
          <a:prstGeom prst="rect">
            <a:avLst/>
          </a:prstGeom>
        </p:spPr>
      </p:pic>
      <p:sp>
        <p:nvSpPr>
          <p:cNvPr id="29"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B2ED4DBF-04C8-4296-960A-818CEB991755}"/>
              </a:ext>
            </a:extLst>
          </p:cNvPr>
          <p:cNvSpPr>
            <a:spLocks noGrp="1"/>
          </p:cNvSpPr>
          <p:nvPr>
            <p:ph type="title"/>
          </p:nvPr>
        </p:nvSpPr>
        <p:spPr>
          <a:xfrm>
            <a:off x="765051" y="382385"/>
            <a:ext cx="6015897" cy="1492132"/>
          </a:xfrm>
        </p:spPr>
        <p:txBody>
          <a:bodyPr>
            <a:normAutofit/>
          </a:bodyPr>
          <a:lstStyle/>
          <a:p>
            <a:r>
              <a:rPr lang="en-GB" dirty="0"/>
              <a:t>Marketing strategy</a:t>
            </a:r>
          </a:p>
        </p:txBody>
      </p:sp>
      <p:sp>
        <p:nvSpPr>
          <p:cNvPr id="30" name="Rectangle 13">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Content Placeholder 2">
            <a:extLst>
              <a:ext uri="{FF2B5EF4-FFF2-40B4-BE49-F238E27FC236}">
                <a16:creationId xmlns:a16="http://schemas.microsoft.com/office/drawing/2014/main" id="{9502164A-066A-4D1F-AFA6-EAA9361C5936}"/>
              </a:ext>
            </a:extLst>
          </p:cNvPr>
          <p:cNvGraphicFramePr>
            <a:graphicFrameLocks noGrp="1"/>
          </p:cNvGraphicFramePr>
          <p:nvPr>
            <p:ph idx="1"/>
            <p:extLst>
              <p:ext uri="{D42A27DB-BD31-4B8C-83A1-F6EECF244321}">
                <p14:modId xmlns:p14="http://schemas.microsoft.com/office/powerpoint/2010/main" val="1112810065"/>
              </p:ext>
            </p:extLst>
          </p:nvPr>
        </p:nvGraphicFramePr>
        <p:xfrm>
          <a:off x="765051" y="1712569"/>
          <a:ext cx="6370267" cy="45570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2953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barn(inVertical)">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anim calcmode="lin" valueType="num">
                                      <p:cBhvr>
                                        <p:cTn id="21" dur="1000" fill="hold"/>
                                        <p:tgtEl>
                                          <p:spTgt spid="7"/>
                                        </p:tgtEl>
                                        <p:attrNameLst>
                                          <p:attrName>ppt_x</p:attrName>
                                        </p:attrNameLst>
                                      </p:cBhvr>
                                      <p:tavLst>
                                        <p:tav tm="0">
                                          <p:val>
                                            <p:strVal val="#ppt_x"/>
                                          </p:val>
                                        </p:tav>
                                        <p:tav tm="100000">
                                          <p:val>
                                            <p:strVal val="#ppt_x"/>
                                          </p:val>
                                        </p:tav>
                                      </p:tavLst>
                                    </p:anim>
                                    <p:anim calcmode="lin" valueType="num">
                                      <p:cBhvr>
                                        <p:cTn id="2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 picture containing sky, large, ship&#10;&#10;Description automatically generated">
            <a:extLst>
              <a:ext uri="{FF2B5EF4-FFF2-40B4-BE49-F238E27FC236}">
                <a16:creationId xmlns:a16="http://schemas.microsoft.com/office/drawing/2014/main" id="{AA970969-A28F-4D66-8CEB-15B605126812}"/>
              </a:ext>
            </a:extLst>
          </p:cNvPr>
          <p:cNvPicPr>
            <a:picLocks noChangeAspect="1"/>
          </p:cNvPicPr>
          <p:nvPr/>
        </p:nvPicPr>
        <p:blipFill rotWithShape="1">
          <a:blip r:embed="rId2"/>
          <a:srcRect l="25598" r="27163" b="-1"/>
          <a:stretch/>
        </p:blipFill>
        <p:spPr>
          <a:xfrm>
            <a:off x="7390150" y="10"/>
            <a:ext cx="4801849" cy="6857990"/>
          </a:xfrm>
          <a:prstGeom prst="rect">
            <a:avLst/>
          </a:prstGeom>
        </p:spPr>
      </p:pic>
      <p:sp>
        <p:nvSpPr>
          <p:cNvPr id="9"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57616496-E432-41D8-8B0B-00D96D7C7EDD}"/>
              </a:ext>
            </a:extLst>
          </p:cNvPr>
          <p:cNvSpPr>
            <a:spLocks noGrp="1"/>
          </p:cNvSpPr>
          <p:nvPr>
            <p:ph type="title"/>
          </p:nvPr>
        </p:nvSpPr>
        <p:spPr>
          <a:xfrm>
            <a:off x="765051" y="382385"/>
            <a:ext cx="6015897" cy="1492132"/>
          </a:xfrm>
        </p:spPr>
        <p:txBody>
          <a:bodyPr>
            <a:normAutofit/>
          </a:bodyPr>
          <a:lstStyle/>
          <a:p>
            <a:r>
              <a:rPr lang="en-GB" dirty="0"/>
              <a:t>Marketing programme </a:t>
            </a:r>
          </a:p>
        </p:txBody>
      </p:sp>
      <p:sp>
        <p:nvSpPr>
          <p:cNvPr id="11" name="Rectangle 10">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42CCE485-0725-4FF0-8B9A-5F43EE9A4070}"/>
              </a:ext>
            </a:extLst>
          </p:cNvPr>
          <p:cNvSpPr>
            <a:spLocks noGrp="1"/>
          </p:cNvSpPr>
          <p:nvPr>
            <p:ph idx="1"/>
          </p:nvPr>
        </p:nvSpPr>
        <p:spPr>
          <a:xfrm>
            <a:off x="765051" y="2286001"/>
            <a:ext cx="6015897" cy="3874956"/>
          </a:xfrm>
        </p:spPr>
        <p:txBody>
          <a:bodyPr>
            <a:normAutofit/>
          </a:bodyPr>
          <a:lstStyle/>
          <a:p>
            <a:r>
              <a:rPr lang="en-GB" sz="2400" dirty="0"/>
              <a:t>Poster advertisement</a:t>
            </a:r>
          </a:p>
          <a:p>
            <a:r>
              <a:rPr lang="en-GB" sz="2400" dirty="0"/>
              <a:t>Give out brochure </a:t>
            </a:r>
          </a:p>
          <a:p>
            <a:r>
              <a:rPr lang="en-GB" sz="2400" dirty="0"/>
              <a:t>Give publicity to local newspaper</a:t>
            </a:r>
          </a:p>
          <a:p>
            <a:r>
              <a:rPr lang="en-GB" sz="2400" dirty="0"/>
              <a:t>Arrange  sponsorship by  local community  and reward  labelled  to our company.</a:t>
            </a:r>
          </a:p>
          <a:p>
            <a:r>
              <a:rPr lang="en-GB" sz="2400" dirty="0"/>
              <a:t>Banners and small posters in the sectors.</a:t>
            </a:r>
          </a:p>
          <a:p>
            <a:r>
              <a:rPr lang="en-GB" sz="2400" dirty="0"/>
              <a:t>Social media such as ,Facebook, Twitter, Instagram </a:t>
            </a:r>
          </a:p>
          <a:p>
            <a:endParaRPr lang="en-GB" dirty="0"/>
          </a:p>
          <a:p>
            <a:endParaRPr lang="en-GB" dirty="0"/>
          </a:p>
          <a:p>
            <a:endParaRPr lang="en-GB" dirty="0"/>
          </a:p>
        </p:txBody>
      </p:sp>
    </p:spTree>
    <p:extLst>
      <p:ext uri="{BB962C8B-B14F-4D97-AF65-F5344CB8AC3E}">
        <p14:creationId xmlns:p14="http://schemas.microsoft.com/office/powerpoint/2010/main" val="190551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1000"/>
                                        <p:tgtEl>
                                          <p:spTgt spid="3">
                                            <p:txEl>
                                              <p:pRg st="0" end="0"/>
                                            </p:txEl>
                                          </p:spTgt>
                                        </p:tgtEl>
                                      </p:cBhvr>
                                    </p:animEffect>
                                    <p:anim calcmode="lin" valueType="num">
                                      <p:cBhvr>
                                        <p:cTn id="2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1000"/>
                                        <p:tgtEl>
                                          <p:spTgt spid="3">
                                            <p:txEl>
                                              <p:pRg st="1" end="1"/>
                                            </p:txEl>
                                          </p:spTgt>
                                        </p:tgtEl>
                                      </p:cBhvr>
                                    </p:animEffect>
                                    <p:anim calcmode="lin" valueType="num">
                                      <p:cBhvr>
                                        <p:cTn id="2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Effect transition="in" filter="fade">
                                      <p:cBhvr>
                                        <p:cTn id="34" dur="1000"/>
                                        <p:tgtEl>
                                          <p:spTgt spid="3">
                                            <p:txEl>
                                              <p:pRg st="2" end="2"/>
                                            </p:txEl>
                                          </p:spTgt>
                                        </p:tgtEl>
                                      </p:cBhvr>
                                    </p:animEffect>
                                    <p:anim calcmode="lin" valueType="num">
                                      <p:cBhvr>
                                        <p:cTn id="3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Effect transition="in" filter="fade">
                                      <p:cBhvr>
                                        <p:cTn id="41" dur="1000"/>
                                        <p:tgtEl>
                                          <p:spTgt spid="3">
                                            <p:txEl>
                                              <p:pRg st="3" end="3"/>
                                            </p:txEl>
                                          </p:spTgt>
                                        </p:tgtEl>
                                      </p:cBhvr>
                                    </p:animEffect>
                                    <p:anim calcmode="lin" valueType="num">
                                      <p:cBhvr>
                                        <p:cTn id="4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4" end="4"/>
                                            </p:txEl>
                                          </p:spTgt>
                                        </p:tgtEl>
                                        <p:attrNameLst>
                                          <p:attrName>style.visibility</p:attrName>
                                        </p:attrNameLst>
                                      </p:cBhvr>
                                      <p:to>
                                        <p:strVal val="visible"/>
                                      </p:to>
                                    </p:set>
                                    <p:animEffect transition="in" filter="fade">
                                      <p:cBhvr>
                                        <p:cTn id="48" dur="1000"/>
                                        <p:tgtEl>
                                          <p:spTgt spid="3">
                                            <p:txEl>
                                              <p:pRg st="4" end="4"/>
                                            </p:txEl>
                                          </p:spTgt>
                                        </p:tgtEl>
                                      </p:cBhvr>
                                    </p:animEffect>
                                    <p:anim calcmode="lin" valueType="num">
                                      <p:cBhvr>
                                        <p:cTn id="4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Effect transition="in" filter="fade">
                                      <p:cBhvr>
                                        <p:cTn id="55" dur="1000"/>
                                        <p:tgtEl>
                                          <p:spTgt spid="3">
                                            <p:txEl>
                                              <p:pRg st="5" end="5"/>
                                            </p:txEl>
                                          </p:spTgt>
                                        </p:tgtEl>
                                      </p:cBhvr>
                                    </p:animEffect>
                                    <p:anim calcmode="lin" valueType="num">
                                      <p:cBhvr>
                                        <p:cTn id="5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descr="A circuit board on a city street&#10;&#10;Description automatically generated">
            <a:extLst>
              <a:ext uri="{FF2B5EF4-FFF2-40B4-BE49-F238E27FC236}">
                <a16:creationId xmlns:a16="http://schemas.microsoft.com/office/drawing/2014/main" id="{F2227402-F135-4769-A5E5-D3FFBD544E3F}"/>
              </a:ext>
            </a:extLst>
          </p:cNvPr>
          <p:cNvPicPr>
            <a:picLocks noChangeAspect="1"/>
          </p:cNvPicPr>
          <p:nvPr/>
        </p:nvPicPr>
        <p:blipFill rotWithShape="1">
          <a:blip r:embed="rId2"/>
          <a:srcRect r="1367"/>
          <a:stretch/>
        </p:blipFill>
        <p:spPr>
          <a:xfrm>
            <a:off x="7338646" y="10"/>
            <a:ext cx="4853354" cy="6857990"/>
          </a:xfrm>
          <a:prstGeom prst="rect">
            <a:avLst/>
          </a:prstGeom>
        </p:spPr>
      </p:pic>
      <p:sp>
        <p:nvSpPr>
          <p:cNvPr id="59"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1231452C-F1A1-4BA0-8327-542FB6E8DB99}"/>
              </a:ext>
            </a:extLst>
          </p:cNvPr>
          <p:cNvSpPr>
            <a:spLocks noGrp="1"/>
          </p:cNvSpPr>
          <p:nvPr>
            <p:ph type="title"/>
          </p:nvPr>
        </p:nvSpPr>
        <p:spPr>
          <a:xfrm>
            <a:off x="765051" y="382385"/>
            <a:ext cx="6015897" cy="1236553"/>
          </a:xfrm>
        </p:spPr>
        <p:txBody>
          <a:bodyPr>
            <a:normAutofit/>
          </a:bodyPr>
          <a:lstStyle/>
          <a:p>
            <a:r>
              <a:rPr lang="en-GB" dirty="0"/>
              <a:t>Sales strategy </a:t>
            </a:r>
          </a:p>
        </p:txBody>
      </p:sp>
      <p:sp>
        <p:nvSpPr>
          <p:cNvPr id="60" name="Rectangle 28">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2" name="Content Placeholder 2">
            <a:extLst>
              <a:ext uri="{FF2B5EF4-FFF2-40B4-BE49-F238E27FC236}">
                <a16:creationId xmlns:a16="http://schemas.microsoft.com/office/drawing/2014/main" id="{177AFC19-AEB2-4584-BBE0-1BEFB0760B96}"/>
              </a:ext>
            </a:extLst>
          </p:cNvPr>
          <p:cNvGraphicFramePr>
            <a:graphicFrameLocks noGrp="1"/>
          </p:cNvGraphicFramePr>
          <p:nvPr>
            <p:ph idx="1"/>
            <p:extLst>
              <p:ext uri="{D42A27DB-BD31-4B8C-83A1-F6EECF244321}">
                <p14:modId xmlns:p14="http://schemas.microsoft.com/office/powerpoint/2010/main" val="1584423260"/>
              </p:ext>
            </p:extLst>
          </p:nvPr>
        </p:nvGraphicFramePr>
        <p:xfrm>
          <a:off x="765051" y="1484027"/>
          <a:ext cx="6573595" cy="43955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9959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22"/>
                                        </p:tgtEl>
                                        <p:attrNameLst>
                                          <p:attrName>style.visibility</p:attrName>
                                        </p:attrNameLst>
                                      </p:cBhvr>
                                      <p:to>
                                        <p:strVal val="visible"/>
                                      </p:to>
                                    </p:set>
                                    <p:animEffect transition="in" filter="fade">
                                      <p:cBhvr>
                                        <p:cTn id="20" dur="1000"/>
                                        <p:tgtEl>
                                          <p:spTgt spid="22"/>
                                        </p:tgtEl>
                                      </p:cBhvr>
                                    </p:animEffect>
                                    <p:anim calcmode="lin" valueType="num">
                                      <p:cBhvr>
                                        <p:cTn id="21" dur="1000" fill="hold"/>
                                        <p:tgtEl>
                                          <p:spTgt spid="22"/>
                                        </p:tgtEl>
                                        <p:attrNameLst>
                                          <p:attrName>ppt_x</p:attrName>
                                        </p:attrNameLst>
                                      </p:cBhvr>
                                      <p:tavLst>
                                        <p:tav tm="0">
                                          <p:val>
                                            <p:strVal val="#ppt_x"/>
                                          </p:val>
                                        </p:tav>
                                        <p:tav tm="100000">
                                          <p:val>
                                            <p:strVal val="#ppt_x"/>
                                          </p:val>
                                        </p:tav>
                                      </p:tavLst>
                                    </p:anim>
                                    <p:anim calcmode="lin" valueType="num">
                                      <p:cBhvr>
                                        <p:cTn id="22"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2"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5D6D8-3265-4B4A-92F1-C0613C09B6EA}"/>
              </a:ext>
            </a:extLst>
          </p:cNvPr>
          <p:cNvSpPr>
            <a:spLocks noGrp="1"/>
          </p:cNvSpPr>
          <p:nvPr>
            <p:ph type="title"/>
          </p:nvPr>
        </p:nvSpPr>
        <p:spPr>
          <a:xfrm>
            <a:off x="1251678" y="645107"/>
            <a:ext cx="3384329" cy="823929"/>
          </a:xfrm>
        </p:spPr>
        <p:txBody>
          <a:bodyPr anchor="t">
            <a:normAutofit/>
          </a:bodyPr>
          <a:lstStyle/>
          <a:p>
            <a:r>
              <a:rPr lang="en-GB" sz="4000" dirty="0"/>
              <a:t>Objectives </a:t>
            </a:r>
          </a:p>
        </p:txBody>
      </p:sp>
      <p:pic>
        <p:nvPicPr>
          <p:cNvPr id="3" name="Picture 2" descr="An aerial view of a city&#10;&#10;Description automatically generated">
            <a:extLst>
              <a:ext uri="{FF2B5EF4-FFF2-40B4-BE49-F238E27FC236}">
                <a16:creationId xmlns:a16="http://schemas.microsoft.com/office/drawing/2014/main" id="{6CE09A64-0076-4F34-AC29-3902AB1732BD}"/>
              </a:ext>
            </a:extLst>
          </p:cNvPr>
          <p:cNvPicPr>
            <a:picLocks noChangeAspect="1"/>
          </p:cNvPicPr>
          <p:nvPr/>
        </p:nvPicPr>
        <p:blipFill rotWithShape="1">
          <a:blip r:embed="rId3"/>
          <a:srcRect l="15730" r="14607" b="2"/>
          <a:stretch/>
        </p:blipFill>
        <p:spPr>
          <a:xfrm>
            <a:off x="4796852" y="645107"/>
            <a:ext cx="6478086" cy="5594047"/>
          </a:xfrm>
          <a:prstGeom prst="rect">
            <a:avLst/>
          </a:prstGeom>
        </p:spPr>
      </p:pic>
      <p:graphicFrame>
        <p:nvGraphicFramePr>
          <p:cNvPr id="5" name="Content Placeholder 2">
            <a:extLst>
              <a:ext uri="{FF2B5EF4-FFF2-40B4-BE49-F238E27FC236}">
                <a16:creationId xmlns:a16="http://schemas.microsoft.com/office/drawing/2014/main" id="{CF9F367E-41B0-4753-864A-5CC52A5CBAC3}"/>
              </a:ext>
            </a:extLst>
          </p:cNvPr>
          <p:cNvGraphicFramePr>
            <a:graphicFrameLocks noGrp="1"/>
          </p:cNvGraphicFramePr>
          <p:nvPr>
            <p:ph idx="1"/>
            <p:extLst>
              <p:ext uri="{D42A27DB-BD31-4B8C-83A1-F6EECF244321}">
                <p14:modId xmlns:p14="http://schemas.microsoft.com/office/powerpoint/2010/main" val="1902725942"/>
              </p:ext>
            </p:extLst>
          </p:nvPr>
        </p:nvGraphicFramePr>
        <p:xfrm>
          <a:off x="1251679" y="1469036"/>
          <a:ext cx="3384330" cy="47578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27061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1000"/>
                                        <p:tgtEl>
                                          <p:spTgt spid="3"/>
                                        </p:tgtEl>
                                      </p:cBhvr>
                                    </p:animEffect>
                                    <p:anim calcmode="lin" valueType="num">
                                      <p:cBhvr>
                                        <p:cTn id="16" dur="1000" fill="hold"/>
                                        <p:tgtEl>
                                          <p:spTgt spid="3"/>
                                        </p:tgtEl>
                                        <p:attrNameLst>
                                          <p:attrName>ppt_x</p:attrName>
                                        </p:attrNameLst>
                                      </p:cBhvr>
                                      <p:tavLst>
                                        <p:tav tm="0">
                                          <p:val>
                                            <p:strVal val="#ppt_x"/>
                                          </p:val>
                                        </p:tav>
                                        <p:tav tm="100000">
                                          <p:val>
                                            <p:strVal val="#ppt_x"/>
                                          </p:val>
                                        </p:tav>
                                      </p:tavLst>
                                    </p:anim>
                                    <p:anim calcmode="lin" valueType="num">
                                      <p:cBhvr>
                                        <p:cTn id="1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1000"/>
                                        <p:tgtEl>
                                          <p:spTgt spid="5"/>
                                        </p:tgtEl>
                                      </p:cBhvr>
                                    </p:animEffect>
                                    <p:anim calcmode="lin" valueType="num">
                                      <p:cBhvr>
                                        <p:cTn id="23" dur="1000" fill="hold"/>
                                        <p:tgtEl>
                                          <p:spTgt spid="5"/>
                                        </p:tgtEl>
                                        <p:attrNameLst>
                                          <p:attrName>ppt_x</p:attrName>
                                        </p:attrNameLst>
                                      </p:cBhvr>
                                      <p:tavLst>
                                        <p:tav tm="0">
                                          <p:val>
                                            <p:strVal val="#ppt_x"/>
                                          </p:val>
                                        </p:tav>
                                        <p:tav tm="100000">
                                          <p:val>
                                            <p:strVal val="#ppt_x"/>
                                          </p:val>
                                        </p:tav>
                                      </p:tavLst>
                                    </p:anim>
                                    <p:anim calcmode="lin" valueType="num">
                                      <p:cBhvr>
                                        <p:cTn id="2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alpha val="94000"/>
          </a:schemeClr>
        </a:solidFill>
        <a:effectLst/>
      </p:bgPr>
    </p:bg>
    <p:spTree>
      <p:nvGrpSpPr>
        <p:cNvPr id="1" name=""/>
        <p:cNvGrpSpPr/>
        <p:nvPr/>
      </p:nvGrpSpPr>
      <p:grpSpPr>
        <a:xfrm>
          <a:off x="0" y="0"/>
          <a:ext cx="0" cy="0"/>
          <a:chOff x="0" y="0"/>
          <a:chExt cx="0" cy="0"/>
        </a:xfrm>
      </p:grpSpPr>
      <p:pic>
        <p:nvPicPr>
          <p:cNvPr id="5" name="Picture 4" descr="A close up of a sign&#10;&#10;Description automatically generated">
            <a:extLst>
              <a:ext uri="{FF2B5EF4-FFF2-40B4-BE49-F238E27FC236}">
                <a16:creationId xmlns:a16="http://schemas.microsoft.com/office/drawing/2014/main" id="{3EC62CDA-FA38-459A-809B-777104D8911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43499" y="-814216"/>
            <a:ext cx="2646621" cy="210009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93281A29-2CF6-4A35-B7F2-A64F88BDFA06}"/>
              </a:ext>
            </a:extLst>
          </p:cNvPr>
          <p:cNvSpPr txBox="1"/>
          <p:nvPr/>
        </p:nvSpPr>
        <p:spPr>
          <a:xfrm>
            <a:off x="7897025" y="1096051"/>
            <a:ext cx="617688" cy="1338828"/>
          </a:xfrm>
          <a:prstGeom prst="rect">
            <a:avLst/>
          </a:prstGeom>
          <a:noFill/>
        </p:spPr>
        <p:txBody>
          <a:bodyPr wrap="square" rtlCol="0">
            <a:spAutoFit/>
          </a:bodyPr>
          <a:lstStyle/>
          <a:p>
            <a:r>
              <a:rPr lang="en-GB" sz="900">
                <a:hlinkClick r:id="rId3" tooltip="https://www.techzim.co.zw/2014/05/keep-social-media-marketing-campaigns-track-via-swot-analysis/"/>
              </a:rPr>
              <a:t>This Photo</a:t>
            </a:r>
            <a:r>
              <a:rPr lang="en-GB" sz="900"/>
              <a:t> by Unknown Author is licensed under </a:t>
            </a:r>
            <a:r>
              <a:rPr lang="en-GB" sz="900">
                <a:hlinkClick r:id="rId4" tooltip="https://creativecommons.org/licenses/by-nc-nd/3.0/"/>
              </a:rPr>
              <a:t>CC BY-NC-ND</a:t>
            </a:r>
            <a:endParaRPr lang="en-GB" sz="900"/>
          </a:p>
        </p:txBody>
      </p:sp>
      <p:graphicFrame>
        <p:nvGraphicFramePr>
          <p:cNvPr id="2" name="Table 2">
            <a:extLst>
              <a:ext uri="{FF2B5EF4-FFF2-40B4-BE49-F238E27FC236}">
                <a16:creationId xmlns:a16="http://schemas.microsoft.com/office/drawing/2014/main" id="{6AC18E8C-045A-4F38-971E-77556E48AE69}"/>
              </a:ext>
            </a:extLst>
          </p:cNvPr>
          <p:cNvGraphicFramePr>
            <a:graphicFrameLocks noGrp="1"/>
          </p:cNvGraphicFramePr>
          <p:nvPr>
            <p:extLst>
              <p:ext uri="{D42A27DB-BD31-4B8C-83A1-F6EECF244321}">
                <p14:modId xmlns:p14="http://schemas.microsoft.com/office/powerpoint/2010/main" val="2867347340"/>
              </p:ext>
            </p:extLst>
          </p:nvPr>
        </p:nvGraphicFramePr>
        <p:xfrm>
          <a:off x="1714500" y="1790700"/>
          <a:ext cx="9229015" cy="5067300"/>
        </p:xfrm>
        <a:graphic>
          <a:graphicData uri="http://schemas.openxmlformats.org/drawingml/2006/table">
            <a:tbl>
              <a:tblPr firstRow="1" bandRow="1">
                <a:tableStyleId>{08FB837D-C827-4EFA-A057-4D05807E0F7C}</a:tableStyleId>
              </a:tblPr>
              <a:tblGrid>
                <a:gridCol w="4341974">
                  <a:extLst>
                    <a:ext uri="{9D8B030D-6E8A-4147-A177-3AD203B41FA5}">
                      <a16:colId xmlns:a16="http://schemas.microsoft.com/office/drawing/2014/main" val="418622397"/>
                    </a:ext>
                  </a:extLst>
                </a:gridCol>
                <a:gridCol w="4887041">
                  <a:extLst>
                    <a:ext uri="{9D8B030D-6E8A-4147-A177-3AD203B41FA5}">
                      <a16:colId xmlns:a16="http://schemas.microsoft.com/office/drawing/2014/main" val="2906913646"/>
                    </a:ext>
                  </a:extLst>
                </a:gridCol>
              </a:tblGrid>
              <a:tr h="3063929">
                <a:tc>
                  <a:txBody>
                    <a:bodyPr/>
                    <a:lstStyle/>
                    <a:p>
                      <a:pPr>
                        <a:lnSpc>
                          <a:spcPct val="107000"/>
                        </a:lnSpc>
                        <a:spcAft>
                          <a:spcPts val="800"/>
                        </a:spcAft>
                      </a:pPr>
                      <a:r>
                        <a:rPr lang="en-US" sz="1500" dirty="0"/>
                        <a:t>  </a:t>
                      </a:r>
                      <a:r>
                        <a:rPr lang="it-IT" sz="1500" dirty="0">
                          <a:effectLst/>
                        </a:rPr>
                        <a:t>STRENGHT:</a:t>
                      </a:r>
                      <a:endParaRPr lang="en-GB" sz="1500" dirty="0">
                        <a:effectLst/>
                      </a:endParaRPr>
                    </a:p>
                    <a:p>
                      <a:pPr marL="342900" lvl="0" indent="-342900">
                        <a:lnSpc>
                          <a:spcPct val="107000"/>
                        </a:lnSpc>
                        <a:spcAft>
                          <a:spcPts val="0"/>
                        </a:spcAft>
                        <a:buFont typeface="Symbol" panose="05050102010706020507" pitchFamily="18" charset="2"/>
                        <a:buChar char=""/>
                      </a:pPr>
                      <a:r>
                        <a:rPr lang="it-IT" sz="1800" dirty="0">
                          <a:effectLst/>
                        </a:rPr>
                        <a:t>Good Geographical Position</a:t>
                      </a:r>
                      <a:endParaRPr lang="en-GB" sz="1800" dirty="0">
                        <a:effectLst/>
                      </a:endParaRPr>
                    </a:p>
                    <a:p>
                      <a:pPr marL="342900" lvl="0" indent="-342900">
                        <a:lnSpc>
                          <a:spcPct val="107000"/>
                        </a:lnSpc>
                        <a:spcAft>
                          <a:spcPts val="0"/>
                        </a:spcAft>
                        <a:buFont typeface="Symbol" panose="05050102010706020507" pitchFamily="18" charset="2"/>
                        <a:buChar char=""/>
                      </a:pPr>
                      <a:r>
                        <a:rPr lang="it-IT" sz="1800" dirty="0">
                          <a:effectLst/>
                        </a:rPr>
                        <a:t>Great and trained staff, attentive for  the customer’s  need </a:t>
                      </a:r>
                      <a:endParaRPr lang="en-GB" sz="1800" dirty="0">
                        <a:effectLst/>
                      </a:endParaRPr>
                    </a:p>
                    <a:p>
                      <a:pPr marL="342900" lvl="0" indent="-342900">
                        <a:lnSpc>
                          <a:spcPct val="107000"/>
                        </a:lnSpc>
                        <a:spcAft>
                          <a:spcPts val="0"/>
                        </a:spcAft>
                        <a:buFont typeface="Symbol" panose="05050102010706020507" pitchFamily="18" charset="2"/>
                        <a:buChar char=""/>
                      </a:pPr>
                      <a:r>
                        <a:rPr lang="it-IT" sz="1800" dirty="0">
                          <a:effectLst/>
                        </a:rPr>
                        <a:t>Good relationship with the customers</a:t>
                      </a:r>
                      <a:endParaRPr lang="en-GB" sz="1800" dirty="0">
                        <a:effectLst/>
                      </a:endParaRPr>
                    </a:p>
                    <a:p>
                      <a:pPr marL="342900" lvl="0" indent="-342900">
                        <a:lnSpc>
                          <a:spcPct val="107000"/>
                        </a:lnSpc>
                        <a:spcAft>
                          <a:spcPts val="800"/>
                        </a:spcAft>
                        <a:buFont typeface="Symbol" panose="05050102010706020507" pitchFamily="18" charset="2"/>
                        <a:buChar char=""/>
                      </a:pPr>
                      <a:r>
                        <a:rPr lang="it-IT" sz="1800" dirty="0">
                          <a:effectLst/>
                        </a:rPr>
                        <a:t>Successfull of marketing strategies </a:t>
                      </a:r>
                      <a:endParaRPr lang="en-GB" sz="1800" dirty="0">
                        <a:effectLst/>
                      </a:endParaRPr>
                    </a:p>
                    <a:p>
                      <a:r>
                        <a:rPr lang="it-IT" sz="1800" dirty="0">
                          <a:effectLst/>
                        </a:rPr>
                        <a:t>Freshness of our products</a:t>
                      </a:r>
                      <a:endParaRPr lang="en-US" sz="1800" dirty="0"/>
                    </a:p>
                    <a:p>
                      <a:endParaRPr lang="en-US" sz="1500" dirty="0"/>
                    </a:p>
                  </a:txBody>
                  <a:tcPr marL="78470" marR="78470" marT="39235" marB="39235"/>
                </a:tc>
                <a:tc>
                  <a:txBody>
                    <a:bodyPr/>
                    <a:lstStyle/>
                    <a:p>
                      <a:pPr>
                        <a:lnSpc>
                          <a:spcPct val="107000"/>
                        </a:lnSpc>
                        <a:spcAft>
                          <a:spcPts val="800"/>
                        </a:spcAft>
                      </a:pPr>
                      <a:r>
                        <a:rPr lang="it-IT" sz="1500" dirty="0">
                          <a:effectLst/>
                          <a:latin typeface="Arial" panose="020B0604020202020204" pitchFamily="34" charset="0"/>
                          <a:ea typeface="Calibri" panose="020F0502020204030204" pitchFamily="34" charset="0"/>
                          <a:cs typeface="Vrinda" panose="020B0502040204020203" pitchFamily="34" charset="0"/>
                        </a:rPr>
                        <a:t>Weaknesses:</a:t>
                      </a:r>
                      <a:endParaRPr lang="en-GB" sz="1500" dirty="0">
                        <a:effectLst/>
                        <a:latin typeface="Calibri" panose="020F0502020204030204" pitchFamily="34" charset="0"/>
                        <a:ea typeface="Calibri" panose="020F0502020204030204" pitchFamily="34" charset="0"/>
                        <a:cs typeface="Vrinda" panose="020B0502040204020203" pitchFamily="34" charset="0"/>
                      </a:endParaRPr>
                    </a:p>
                    <a:p>
                      <a:pPr>
                        <a:lnSpc>
                          <a:spcPct val="107000"/>
                        </a:lnSpc>
                        <a:spcAft>
                          <a:spcPts val="800"/>
                        </a:spcAft>
                      </a:pPr>
                      <a:r>
                        <a:rPr lang="it-IT" sz="1500" dirty="0">
                          <a:effectLst/>
                          <a:latin typeface="Arial" panose="020B0604020202020204" pitchFamily="34" charset="0"/>
                          <a:ea typeface="Calibri" panose="020F0502020204030204" pitchFamily="34" charset="0"/>
                          <a:cs typeface="Vrinda" panose="020B0502040204020203" pitchFamily="34" charset="0"/>
                        </a:rPr>
                        <a:t> </a:t>
                      </a:r>
                      <a:endParaRPr lang="en-GB" sz="15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0"/>
                        </a:spcAft>
                        <a:buFont typeface="Symbol" panose="05050102010706020507" pitchFamily="18" charset="2"/>
                        <a:buChar char=""/>
                      </a:pPr>
                      <a:r>
                        <a:rPr lang="it-IT" sz="1500" dirty="0">
                          <a:effectLst/>
                          <a:latin typeface="Arial" panose="020B0604020202020204" pitchFamily="34" charset="0"/>
                          <a:ea typeface="Calibri" panose="020F0502020204030204" pitchFamily="34" charset="0"/>
                          <a:cs typeface="Vrinda" panose="020B0502040204020203" pitchFamily="34" charset="0"/>
                        </a:rPr>
                        <a:t>Our bar and grill is new and not established</a:t>
                      </a:r>
                      <a:endParaRPr lang="en-GB" sz="15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0"/>
                        </a:spcAft>
                        <a:buFont typeface="Symbol" panose="05050102010706020507" pitchFamily="18" charset="2"/>
                        <a:buChar char=""/>
                      </a:pPr>
                      <a:r>
                        <a:rPr lang="it-IT" sz="1500" dirty="0">
                          <a:effectLst/>
                          <a:latin typeface="Arial" panose="020B0604020202020204" pitchFamily="34" charset="0"/>
                          <a:ea typeface="Calibri" panose="020F0502020204030204" pitchFamily="34" charset="0"/>
                          <a:cs typeface="Vrinda" panose="020B0502040204020203" pitchFamily="34" charset="0"/>
                        </a:rPr>
                        <a:t>Limited funds available</a:t>
                      </a:r>
                      <a:endParaRPr lang="en-GB" sz="15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0"/>
                        </a:spcAft>
                        <a:buFont typeface="Symbol" panose="05050102010706020507" pitchFamily="18" charset="2"/>
                        <a:buChar char=""/>
                      </a:pPr>
                      <a:r>
                        <a:rPr lang="it-IT" sz="1500" dirty="0">
                          <a:effectLst/>
                          <a:latin typeface="Arial" panose="020B0604020202020204" pitchFamily="34" charset="0"/>
                          <a:ea typeface="Calibri" panose="020F0502020204030204" pitchFamily="34" charset="0"/>
                          <a:cs typeface="Vrinda" panose="020B0502040204020203" pitchFamily="34" charset="0"/>
                        </a:rPr>
                        <a:t>The products that we offer are already on the market</a:t>
                      </a:r>
                      <a:endParaRPr lang="en-GB" sz="15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800"/>
                        </a:spcAft>
                        <a:buFont typeface="Symbol" panose="05050102010706020507" pitchFamily="18" charset="2"/>
                        <a:buChar char=""/>
                      </a:pPr>
                      <a:r>
                        <a:rPr lang="it-IT" sz="1500" dirty="0">
                          <a:effectLst/>
                          <a:latin typeface="Arial" panose="020B0604020202020204" pitchFamily="34" charset="0"/>
                          <a:ea typeface="Calibri" panose="020F0502020204030204" pitchFamily="34" charset="0"/>
                          <a:cs typeface="Vrinda" panose="020B0502040204020203" pitchFamily="34" charset="0"/>
                        </a:rPr>
                        <a:t>Highs rental costs</a:t>
                      </a:r>
                      <a:endParaRPr lang="en-GB" sz="1500" dirty="0">
                        <a:effectLst/>
                        <a:latin typeface="Calibri" panose="020F0502020204030204" pitchFamily="34" charset="0"/>
                        <a:ea typeface="Calibri" panose="020F0502020204030204" pitchFamily="34" charset="0"/>
                        <a:cs typeface="Vrinda" panose="020B0502040204020203" pitchFamily="34" charset="0"/>
                      </a:endParaRPr>
                    </a:p>
                    <a:p>
                      <a:pPr>
                        <a:lnSpc>
                          <a:spcPct val="107000"/>
                        </a:lnSpc>
                        <a:spcAft>
                          <a:spcPts val="800"/>
                        </a:spcAft>
                      </a:pPr>
                      <a:r>
                        <a:rPr lang="it-IT" sz="1500" dirty="0">
                          <a:effectLst/>
                          <a:latin typeface="Arial" panose="020B0604020202020204" pitchFamily="34" charset="0"/>
                          <a:ea typeface="Calibri" panose="020F0502020204030204" pitchFamily="34" charset="0"/>
                          <a:cs typeface="Vrinda" panose="020B0502040204020203" pitchFamily="34" charset="0"/>
                        </a:rPr>
                        <a:t> </a:t>
                      </a:r>
                      <a:endParaRPr lang="en-GB" sz="1500" dirty="0">
                        <a:effectLst/>
                        <a:latin typeface="Calibri" panose="020F0502020204030204" pitchFamily="34" charset="0"/>
                        <a:ea typeface="Calibri" panose="020F0502020204030204" pitchFamily="34" charset="0"/>
                        <a:cs typeface="Vrinda" panose="020B0502040204020203" pitchFamily="34" charset="0"/>
                      </a:endParaRPr>
                    </a:p>
                    <a:p>
                      <a:endParaRPr lang="en-US" sz="1500" dirty="0"/>
                    </a:p>
                  </a:txBody>
                  <a:tcPr marL="78470" marR="78470" marT="39235" marB="39235"/>
                </a:tc>
                <a:extLst>
                  <a:ext uri="{0D108BD9-81ED-4DB2-BD59-A6C34878D82A}">
                    <a16:rowId xmlns:a16="http://schemas.microsoft.com/office/drawing/2014/main" val="4155278445"/>
                  </a:ext>
                </a:extLst>
              </a:tr>
              <a:tr h="2003371">
                <a:tc>
                  <a:txBody>
                    <a:bodyPr/>
                    <a:lstStyle/>
                    <a:p>
                      <a:pPr>
                        <a:lnSpc>
                          <a:spcPct val="107000"/>
                        </a:lnSpc>
                        <a:spcAft>
                          <a:spcPts val="800"/>
                        </a:spcAft>
                      </a:pPr>
                      <a:r>
                        <a:rPr lang="it-IT" sz="1800" dirty="0">
                          <a:effectLst/>
                          <a:latin typeface="Arial" panose="020B0604020202020204" pitchFamily="34" charset="0"/>
                          <a:ea typeface="Calibri" panose="020F0502020204030204" pitchFamily="34" charset="0"/>
                          <a:cs typeface="Vrinda" panose="020B0502040204020203" pitchFamily="34" charset="0"/>
                        </a:rPr>
                        <a:t>Opportunities:</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0"/>
                        </a:spcAft>
                        <a:buFont typeface="Symbol" panose="05050102010706020507" pitchFamily="18" charset="2"/>
                        <a:buChar char=""/>
                      </a:pPr>
                      <a:r>
                        <a:rPr lang="it-IT" sz="1800" dirty="0">
                          <a:effectLst/>
                          <a:latin typeface="Arial" panose="020B0604020202020204" pitchFamily="34" charset="0"/>
                          <a:ea typeface="Calibri" panose="020F0502020204030204" pitchFamily="34" charset="0"/>
                          <a:cs typeface="Vrinda" panose="020B0502040204020203" pitchFamily="34" charset="0"/>
                        </a:rPr>
                        <a:t>A new office can open nearby</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0"/>
                        </a:spcAft>
                        <a:buFont typeface="Symbol" panose="05050102010706020507" pitchFamily="18" charset="2"/>
                        <a:buChar char=""/>
                      </a:pPr>
                      <a:r>
                        <a:rPr lang="it-IT" sz="1800" dirty="0">
                          <a:effectLst/>
                          <a:latin typeface="Arial" panose="020B0604020202020204" pitchFamily="34" charset="0"/>
                          <a:ea typeface="Calibri" panose="020F0502020204030204" pitchFamily="34" charset="0"/>
                          <a:cs typeface="Vrinda" panose="020B0502040204020203" pitchFamily="34" charset="0"/>
                        </a:rPr>
                        <a:t>A competitor had closed down</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0"/>
                        </a:spcAft>
                        <a:buFont typeface="Symbol" panose="05050102010706020507" pitchFamily="18" charset="2"/>
                        <a:buChar char=""/>
                      </a:pPr>
                      <a:r>
                        <a:rPr lang="it-IT" sz="1800" dirty="0">
                          <a:effectLst/>
                          <a:latin typeface="Arial" panose="020B0604020202020204" pitchFamily="34" charset="0"/>
                          <a:ea typeface="Calibri" panose="020F0502020204030204" pitchFamily="34" charset="0"/>
                          <a:cs typeface="Vrinda" panose="020B0502040204020203" pitchFamily="34" charset="0"/>
                        </a:rPr>
                        <a:t>Customer loyalty</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pPr marL="457200">
                        <a:lnSpc>
                          <a:spcPct val="107000"/>
                        </a:lnSpc>
                        <a:spcAft>
                          <a:spcPts val="800"/>
                        </a:spcAft>
                      </a:pPr>
                      <a:r>
                        <a:rPr lang="it-IT" sz="1800" dirty="0">
                          <a:effectLst/>
                          <a:latin typeface="Arial" panose="020B0604020202020204" pitchFamily="34" charset="0"/>
                          <a:ea typeface="Calibri" panose="020F0502020204030204" pitchFamily="34" charset="0"/>
                          <a:cs typeface="Vrinda" panose="020B0502040204020203" pitchFamily="34" charset="0"/>
                        </a:rPr>
                        <a:t> </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endParaRPr lang="en-US" sz="1500" dirty="0"/>
                    </a:p>
                  </a:txBody>
                  <a:tcPr marL="78470" marR="78470" marT="39235" marB="39235"/>
                </a:tc>
                <a:tc>
                  <a:txBody>
                    <a:bodyPr/>
                    <a:lstStyle/>
                    <a:p>
                      <a:pPr>
                        <a:lnSpc>
                          <a:spcPct val="107000"/>
                        </a:lnSpc>
                        <a:spcAft>
                          <a:spcPts val="800"/>
                        </a:spcAft>
                      </a:pPr>
                      <a:r>
                        <a:rPr lang="it-IT" sz="1800" dirty="0">
                          <a:effectLst/>
                          <a:latin typeface="Arial" panose="020B0604020202020204" pitchFamily="34" charset="0"/>
                          <a:ea typeface="Calibri" panose="020F0502020204030204" pitchFamily="34" charset="0"/>
                          <a:cs typeface="Vrinda" panose="020B0502040204020203" pitchFamily="34" charset="0"/>
                        </a:rPr>
                        <a:t>Threats:</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0"/>
                        </a:spcAft>
                        <a:buFont typeface="Symbol" panose="05050102010706020507" pitchFamily="18" charset="2"/>
                        <a:buChar char=""/>
                      </a:pPr>
                      <a:r>
                        <a:rPr lang="it-IT" sz="1800" dirty="0">
                          <a:effectLst/>
                          <a:latin typeface="Arial" panose="020B0604020202020204" pitchFamily="34" charset="0"/>
                          <a:ea typeface="Calibri" panose="020F0502020204030204" pitchFamily="34" charset="0"/>
                          <a:cs typeface="Vrinda" panose="020B0502040204020203" pitchFamily="34" charset="0"/>
                        </a:rPr>
                        <a:t>Operating costs are set to increase soon</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0"/>
                        </a:spcAft>
                        <a:buFont typeface="Symbol" panose="05050102010706020507" pitchFamily="18" charset="2"/>
                        <a:buChar char=""/>
                      </a:pPr>
                      <a:r>
                        <a:rPr lang="it-IT" sz="1800" dirty="0">
                          <a:effectLst/>
                          <a:latin typeface="Arial" panose="020B0604020202020204" pitchFamily="34" charset="0"/>
                          <a:ea typeface="Calibri" panose="020F0502020204030204" pitchFamily="34" charset="0"/>
                          <a:cs typeface="Vrinda" panose="020B0502040204020203" pitchFamily="34" charset="0"/>
                        </a:rPr>
                        <a:t>Competition</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800"/>
                        </a:spcAft>
                        <a:buFont typeface="Symbol" panose="05050102010706020507" pitchFamily="18" charset="2"/>
                        <a:buChar char=""/>
                      </a:pPr>
                      <a:r>
                        <a:rPr lang="it-IT" sz="1800" dirty="0">
                          <a:effectLst/>
                          <a:latin typeface="Arial" panose="020B0604020202020204" pitchFamily="34" charset="0"/>
                          <a:ea typeface="Calibri" panose="020F0502020204030204" pitchFamily="34" charset="0"/>
                          <a:cs typeface="Vrinda" panose="020B0502040204020203" pitchFamily="34" charset="0"/>
                        </a:rPr>
                        <a:t>The building next door can be available so expansion may be an option</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endParaRPr lang="en-US" sz="1500" dirty="0"/>
                    </a:p>
                  </a:txBody>
                  <a:tcPr marL="78470" marR="78470" marT="39235" marB="39235"/>
                </a:tc>
                <a:extLst>
                  <a:ext uri="{0D108BD9-81ED-4DB2-BD59-A6C34878D82A}">
                    <a16:rowId xmlns:a16="http://schemas.microsoft.com/office/drawing/2014/main" val="3840920367"/>
                  </a:ext>
                </a:extLst>
              </a:tr>
            </a:tbl>
          </a:graphicData>
        </a:graphic>
      </p:graphicFrame>
    </p:spTree>
    <p:extLst>
      <p:ext uri="{BB962C8B-B14F-4D97-AF65-F5344CB8AC3E}">
        <p14:creationId xmlns:p14="http://schemas.microsoft.com/office/powerpoint/2010/main" val="2861419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1000"/>
                                        <p:tgtEl>
                                          <p:spTgt spid="2"/>
                                        </p:tgtEl>
                                      </p:cBhvr>
                                    </p:animEffect>
                                    <p:anim calcmode="lin" valueType="num">
                                      <p:cBhvr>
                                        <p:cTn id="16" dur="1000" fill="hold"/>
                                        <p:tgtEl>
                                          <p:spTgt spid="2"/>
                                        </p:tgtEl>
                                        <p:attrNameLst>
                                          <p:attrName>ppt_x</p:attrName>
                                        </p:attrNameLst>
                                      </p:cBhvr>
                                      <p:tavLst>
                                        <p:tav tm="0">
                                          <p:val>
                                            <p:strVal val="#ppt_x"/>
                                          </p:val>
                                        </p:tav>
                                        <p:tav tm="100000">
                                          <p:val>
                                            <p:strVal val="#ppt_x"/>
                                          </p:val>
                                        </p:tav>
                                      </p:tavLst>
                                    </p:anim>
                                    <p:anim calcmode="lin" valueType="num">
                                      <p:cBhvr>
                                        <p:cTn id="17"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7" name="Rectangle 116">
            <a:extLst>
              <a:ext uri="{FF2B5EF4-FFF2-40B4-BE49-F238E27FC236}">
                <a16:creationId xmlns:a16="http://schemas.microsoft.com/office/drawing/2014/main" id="{241355E4-BBC8-4D91-B98F-520161421D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9" name="Rectangle 118">
            <a:extLst>
              <a:ext uri="{FF2B5EF4-FFF2-40B4-BE49-F238E27FC236}">
                <a16:creationId xmlns:a16="http://schemas.microsoft.com/office/drawing/2014/main" id="{8B5ACD8B-6472-4DA1-A73E-FDEE7479F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1" name="Freeform 11">
            <a:extLst>
              <a:ext uri="{FF2B5EF4-FFF2-40B4-BE49-F238E27FC236}">
                <a16:creationId xmlns:a16="http://schemas.microsoft.com/office/drawing/2014/main" id="{D5CD9A4E-BB63-4352-A792-45E1F1402A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48664" y="0"/>
            <a:ext cx="4643336"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ln w="0">
            <a:noFill/>
            <a:prstDash val="solid"/>
            <a:round/>
            <a:headEnd/>
            <a:tailEnd/>
          </a:ln>
        </p:spPr>
      </p:sp>
      <p:sp>
        <p:nvSpPr>
          <p:cNvPr id="2" name="Title 1">
            <a:extLst>
              <a:ext uri="{FF2B5EF4-FFF2-40B4-BE49-F238E27FC236}">
                <a16:creationId xmlns:a16="http://schemas.microsoft.com/office/drawing/2014/main" id="{9F7D1DA4-1E86-42C3-A191-3639043B0A1C}"/>
              </a:ext>
            </a:extLst>
          </p:cNvPr>
          <p:cNvSpPr>
            <a:spLocks noGrp="1"/>
          </p:cNvSpPr>
          <p:nvPr>
            <p:ph type="title"/>
          </p:nvPr>
        </p:nvSpPr>
        <p:spPr>
          <a:xfrm>
            <a:off x="8339328" y="457200"/>
            <a:ext cx="3090672" cy="1485446"/>
          </a:xfrm>
        </p:spPr>
        <p:txBody>
          <a:bodyPr anchor="b">
            <a:normAutofit/>
          </a:bodyPr>
          <a:lstStyle/>
          <a:p>
            <a:r>
              <a:rPr lang="en-US" sz="1900">
                <a:solidFill>
                  <a:schemeClr val="accent1"/>
                </a:solidFill>
              </a:rPr>
              <a:t>Media </a:t>
            </a:r>
          </a:p>
        </p:txBody>
      </p:sp>
      <p:pic>
        <p:nvPicPr>
          <p:cNvPr id="3" name="Picture 2">
            <a:extLst>
              <a:ext uri="{FF2B5EF4-FFF2-40B4-BE49-F238E27FC236}">
                <a16:creationId xmlns:a16="http://schemas.microsoft.com/office/drawing/2014/main" id="{C9C66F4C-6E11-47D5-BCFD-8398488AEC10}"/>
              </a:ext>
            </a:extLst>
          </p:cNvPr>
          <p:cNvPicPr>
            <a:picLocks noChangeAspect="1"/>
          </p:cNvPicPr>
          <p:nvPr/>
        </p:nvPicPr>
        <p:blipFill>
          <a:blip r:embed="rId2"/>
          <a:stretch>
            <a:fillRect/>
          </a:stretch>
        </p:blipFill>
        <p:spPr>
          <a:xfrm>
            <a:off x="1012784" y="660232"/>
            <a:ext cx="2607901" cy="2607901"/>
          </a:xfrm>
          <a:prstGeom prst="rect">
            <a:avLst/>
          </a:prstGeom>
        </p:spPr>
      </p:pic>
      <p:pic>
        <p:nvPicPr>
          <p:cNvPr id="5" name="Picture 4">
            <a:extLst>
              <a:ext uri="{FF2B5EF4-FFF2-40B4-BE49-F238E27FC236}">
                <a16:creationId xmlns:a16="http://schemas.microsoft.com/office/drawing/2014/main" id="{ED168B49-C200-4324-9D95-0E197A2BA372}"/>
              </a:ext>
            </a:extLst>
          </p:cNvPr>
          <p:cNvPicPr>
            <a:picLocks noChangeAspect="1"/>
          </p:cNvPicPr>
          <p:nvPr/>
        </p:nvPicPr>
        <p:blipFill>
          <a:blip r:embed="rId3"/>
          <a:stretch>
            <a:fillRect/>
          </a:stretch>
        </p:blipFill>
        <p:spPr>
          <a:xfrm>
            <a:off x="4323143" y="660232"/>
            <a:ext cx="2607901" cy="2607901"/>
          </a:xfrm>
          <a:prstGeom prst="rect">
            <a:avLst/>
          </a:prstGeom>
        </p:spPr>
      </p:pic>
      <p:pic>
        <p:nvPicPr>
          <p:cNvPr id="110" name="Content Placeholder 3">
            <a:extLst>
              <a:ext uri="{FF2B5EF4-FFF2-40B4-BE49-F238E27FC236}">
                <a16:creationId xmlns:a16="http://schemas.microsoft.com/office/drawing/2014/main" id="{83CA628D-9F80-4407-BFB3-304C300FA961}"/>
              </a:ext>
            </a:extLst>
          </p:cNvPr>
          <p:cNvPicPr>
            <a:picLocks noChangeAspect="1"/>
          </p:cNvPicPr>
          <p:nvPr/>
        </p:nvPicPr>
        <p:blipFill>
          <a:blip r:embed="rId4"/>
          <a:stretch>
            <a:fillRect/>
          </a:stretch>
        </p:blipFill>
        <p:spPr>
          <a:xfrm>
            <a:off x="884824" y="4087437"/>
            <a:ext cx="2863822" cy="1610899"/>
          </a:xfrm>
          <a:prstGeom prst="rect">
            <a:avLst/>
          </a:prstGeom>
        </p:spPr>
      </p:pic>
      <p:pic>
        <p:nvPicPr>
          <p:cNvPr id="6" name="Picture 5">
            <a:extLst>
              <a:ext uri="{FF2B5EF4-FFF2-40B4-BE49-F238E27FC236}">
                <a16:creationId xmlns:a16="http://schemas.microsoft.com/office/drawing/2014/main" id="{BC4D9456-521D-4E69-8CD3-C6D1D047F149}"/>
              </a:ext>
            </a:extLst>
          </p:cNvPr>
          <p:cNvPicPr>
            <a:picLocks noChangeAspect="1"/>
          </p:cNvPicPr>
          <p:nvPr/>
        </p:nvPicPr>
        <p:blipFill>
          <a:blip r:embed="rId5"/>
          <a:stretch>
            <a:fillRect/>
          </a:stretch>
        </p:blipFill>
        <p:spPr>
          <a:xfrm>
            <a:off x="4070379" y="4040906"/>
            <a:ext cx="2862072" cy="1695777"/>
          </a:xfrm>
          <a:prstGeom prst="rect">
            <a:avLst/>
          </a:prstGeom>
        </p:spPr>
      </p:pic>
      <p:pic>
        <p:nvPicPr>
          <p:cNvPr id="7" name="Content Placeholder 6">
            <a:extLst>
              <a:ext uri="{FF2B5EF4-FFF2-40B4-BE49-F238E27FC236}">
                <a16:creationId xmlns:a16="http://schemas.microsoft.com/office/drawing/2014/main" id="{596E528F-CD28-4ED8-AC1F-43436A94A2DB}"/>
              </a:ext>
            </a:extLst>
          </p:cNvPr>
          <p:cNvPicPr>
            <a:picLocks noGrp="1" noChangeAspect="1"/>
          </p:cNvPicPr>
          <p:nvPr>
            <p:ph idx="1"/>
          </p:nvPr>
        </p:nvPicPr>
        <p:blipFill>
          <a:blip r:embed="rId6"/>
          <a:stretch>
            <a:fillRect/>
          </a:stretch>
        </p:blipFill>
        <p:spPr>
          <a:xfrm>
            <a:off x="7657805" y="0"/>
            <a:ext cx="4916607" cy="6858000"/>
          </a:xfrm>
          <a:prstGeom prst="rect">
            <a:avLst/>
          </a:prstGeom>
        </p:spPr>
      </p:pic>
      <p:pic>
        <p:nvPicPr>
          <p:cNvPr id="9" name="Picture 8">
            <a:extLst>
              <a:ext uri="{FF2B5EF4-FFF2-40B4-BE49-F238E27FC236}">
                <a16:creationId xmlns:a16="http://schemas.microsoft.com/office/drawing/2014/main" id="{2BEB3A8E-EDB7-446E-879E-89D5E75D55B2}"/>
              </a:ext>
            </a:extLst>
          </p:cNvPr>
          <p:cNvPicPr>
            <a:picLocks noChangeAspect="1"/>
          </p:cNvPicPr>
          <p:nvPr/>
        </p:nvPicPr>
        <p:blipFill>
          <a:blip r:embed="rId7"/>
          <a:stretch>
            <a:fillRect/>
          </a:stretch>
        </p:blipFill>
        <p:spPr>
          <a:xfrm>
            <a:off x="2555858" y="0"/>
            <a:ext cx="2705100" cy="1685925"/>
          </a:xfrm>
          <a:prstGeom prst="rect">
            <a:avLst/>
          </a:prstGeom>
        </p:spPr>
      </p:pic>
    </p:spTree>
    <p:extLst>
      <p:ext uri="{BB962C8B-B14F-4D97-AF65-F5344CB8AC3E}">
        <p14:creationId xmlns:p14="http://schemas.microsoft.com/office/powerpoint/2010/main" val="8382029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anim calcmode="lin" valueType="num">
                                      <p:cBhvr>
                                        <p:cTn id="8" dur="2000" fill="hold"/>
                                        <p:tgtEl>
                                          <p:spTgt spid="9"/>
                                        </p:tgtEl>
                                        <p:attrNameLst>
                                          <p:attrName>ppt_w</p:attrName>
                                        </p:attrNameLst>
                                      </p:cBhvr>
                                      <p:tavLst>
                                        <p:tav tm="0" fmla="#ppt_w*sin(2.5*pi*$)">
                                          <p:val>
                                            <p:fltVal val="0"/>
                                          </p:val>
                                        </p:tav>
                                        <p:tav tm="100000">
                                          <p:val>
                                            <p:fltVal val="1"/>
                                          </p:val>
                                        </p:tav>
                                      </p:tavLst>
                                    </p:anim>
                                    <p:anim calcmode="lin" valueType="num">
                                      <p:cBhvr>
                                        <p:cTn id="9" dur="2000" fill="hold"/>
                                        <p:tgtEl>
                                          <p:spTgt spid="9"/>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5" presetClass="entr" presetSubtype="0" fill="hold" nodeType="clickEffect">
                                  <p:stCondLst>
                                    <p:cond delay="0"/>
                                  </p:stCondLst>
                                  <p:childTnLst>
                                    <p:set>
                                      <p:cBhvr>
                                        <p:cTn id="32" dur="1" fill="hold">
                                          <p:stCondLst>
                                            <p:cond delay="0"/>
                                          </p:stCondLst>
                                        </p:cTn>
                                        <p:tgtEl>
                                          <p:spTgt spid="110"/>
                                        </p:tgtEl>
                                        <p:attrNameLst>
                                          <p:attrName>style.visibility</p:attrName>
                                        </p:attrNameLst>
                                      </p:cBhvr>
                                      <p:to>
                                        <p:strVal val="visible"/>
                                      </p:to>
                                    </p:set>
                                    <p:animEffect transition="in" filter="fade">
                                      <p:cBhvr>
                                        <p:cTn id="33" dur="2000"/>
                                        <p:tgtEl>
                                          <p:spTgt spid="110"/>
                                        </p:tgtEl>
                                      </p:cBhvr>
                                    </p:animEffect>
                                    <p:anim calcmode="lin" valueType="num">
                                      <p:cBhvr>
                                        <p:cTn id="34" dur="2000" fill="hold"/>
                                        <p:tgtEl>
                                          <p:spTgt spid="110"/>
                                        </p:tgtEl>
                                        <p:attrNameLst>
                                          <p:attrName>ppt_w</p:attrName>
                                        </p:attrNameLst>
                                      </p:cBhvr>
                                      <p:tavLst>
                                        <p:tav tm="0" fmla="#ppt_w*sin(2.5*pi*$)">
                                          <p:val>
                                            <p:fltVal val="0"/>
                                          </p:val>
                                        </p:tav>
                                        <p:tav tm="100000">
                                          <p:val>
                                            <p:fltVal val="1"/>
                                          </p:val>
                                        </p:tav>
                                      </p:tavLst>
                                    </p:anim>
                                    <p:anim calcmode="lin" valueType="num">
                                      <p:cBhvr>
                                        <p:cTn id="35" dur="2000" fill="hold"/>
                                        <p:tgtEl>
                                          <p:spTgt spid="110"/>
                                        </p:tgtEl>
                                        <p:attrNameLst>
                                          <p:attrName>ppt_h</p:attrName>
                                        </p:attrNameLst>
                                      </p:cBhvr>
                                      <p:tavLst>
                                        <p:tav tm="0">
                                          <p:val>
                                            <p:strVal val="#ppt_h"/>
                                          </p:val>
                                        </p:tav>
                                        <p:tav tm="100000">
                                          <p:val>
                                            <p:strVal val="#ppt_h"/>
                                          </p:val>
                                        </p:tav>
                                      </p:tavLst>
                                    </p:anim>
                                  </p:childTnLst>
                                </p:cTn>
                              </p:par>
                            </p:childTnLst>
                          </p:cTn>
                        </p:par>
                      </p:childTnLst>
                    </p:cTn>
                  </p:par>
                  <p:par>
                    <p:cTn id="36" fill="hold">
                      <p:stCondLst>
                        <p:cond delay="indefinite"/>
                      </p:stCondLst>
                      <p:childTnLst>
                        <p:par>
                          <p:cTn id="37" fill="hold">
                            <p:stCondLst>
                              <p:cond delay="0"/>
                            </p:stCondLst>
                            <p:childTnLst>
                              <p:par>
                                <p:cTn id="38" presetID="45" presetClass="entr" presetSubtype="0" fill="hold" nodeType="click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fade">
                                      <p:cBhvr>
                                        <p:cTn id="40" dur="2000"/>
                                        <p:tgtEl>
                                          <p:spTgt spid="6"/>
                                        </p:tgtEl>
                                      </p:cBhvr>
                                    </p:animEffect>
                                    <p:anim calcmode="lin" valueType="num">
                                      <p:cBhvr>
                                        <p:cTn id="41" dur="2000" fill="hold"/>
                                        <p:tgtEl>
                                          <p:spTgt spid="6"/>
                                        </p:tgtEl>
                                        <p:attrNameLst>
                                          <p:attrName>ppt_w</p:attrName>
                                        </p:attrNameLst>
                                      </p:cBhvr>
                                      <p:tavLst>
                                        <p:tav tm="0" fmla="#ppt_w*sin(2.5*pi*$)">
                                          <p:val>
                                            <p:fltVal val="0"/>
                                          </p:val>
                                        </p:tav>
                                        <p:tav tm="100000">
                                          <p:val>
                                            <p:fltVal val="1"/>
                                          </p:val>
                                        </p:tav>
                                      </p:tavLst>
                                    </p:anim>
                                    <p:anim calcmode="lin" valueType="num">
                                      <p:cBhvr>
                                        <p:cTn id="42" dur="20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 large clock tower towering over a city&#10;&#10;Description automatically generated">
            <a:extLst>
              <a:ext uri="{FF2B5EF4-FFF2-40B4-BE49-F238E27FC236}">
                <a16:creationId xmlns:a16="http://schemas.microsoft.com/office/drawing/2014/main" id="{8F46CF4A-1709-42D8-B502-B20EEF5E9F57}"/>
              </a:ext>
            </a:extLst>
          </p:cNvPr>
          <p:cNvPicPr>
            <a:picLocks noChangeAspect="1"/>
          </p:cNvPicPr>
          <p:nvPr/>
        </p:nvPicPr>
        <p:blipFill rotWithShape="1">
          <a:blip r:embed="rId2"/>
          <a:srcRect l="25319" r="27442" b="-1"/>
          <a:stretch/>
        </p:blipFill>
        <p:spPr>
          <a:xfrm>
            <a:off x="7338646" y="10"/>
            <a:ext cx="4853354" cy="6857990"/>
          </a:xfrm>
          <a:prstGeom prst="rect">
            <a:avLst/>
          </a:prstGeom>
        </p:spPr>
      </p:pic>
      <p:sp>
        <p:nvSpPr>
          <p:cNvPr id="17"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5E922E33-0614-49ED-AEF6-5A318F185A2A}"/>
              </a:ext>
            </a:extLst>
          </p:cNvPr>
          <p:cNvSpPr>
            <a:spLocks noGrp="1"/>
          </p:cNvSpPr>
          <p:nvPr>
            <p:ph type="title"/>
          </p:nvPr>
        </p:nvSpPr>
        <p:spPr>
          <a:xfrm>
            <a:off x="765051" y="382385"/>
            <a:ext cx="6015897" cy="1492132"/>
          </a:xfrm>
        </p:spPr>
        <p:txBody>
          <a:bodyPr>
            <a:normAutofit/>
          </a:bodyPr>
          <a:lstStyle/>
          <a:p>
            <a:r>
              <a:rPr lang="en-US" dirty="0"/>
              <a:t>Conclusion </a:t>
            </a:r>
          </a:p>
        </p:txBody>
      </p:sp>
      <p:sp>
        <p:nvSpPr>
          <p:cNvPr id="18" name="Rectangle 10">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4FFA1B1C-A741-4CAD-A85A-10D4554DA801}"/>
              </a:ext>
            </a:extLst>
          </p:cNvPr>
          <p:cNvSpPr>
            <a:spLocks noGrp="1"/>
          </p:cNvSpPr>
          <p:nvPr>
            <p:ph idx="1"/>
          </p:nvPr>
        </p:nvSpPr>
        <p:spPr>
          <a:xfrm>
            <a:off x="765051" y="1485900"/>
            <a:ext cx="6573595" cy="4989715"/>
          </a:xfrm>
        </p:spPr>
        <p:txBody>
          <a:bodyPr>
            <a:normAutofit fontScale="92500" lnSpcReduction="10000"/>
          </a:bodyPr>
          <a:lstStyle/>
          <a:p>
            <a:pPr marL="342900" lvl="0" indent="-342900">
              <a:lnSpc>
                <a:spcPct val="100000"/>
              </a:lnSpc>
              <a:spcAft>
                <a:spcPts val="0"/>
              </a:spcAft>
              <a:buFont typeface="Symbol" panose="05050102010706020507" pitchFamily="18" charset="2"/>
              <a:buChar char=""/>
            </a:pPr>
            <a:r>
              <a:rPr lang="it-IT" sz="1300" dirty="0">
                <a:latin typeface="Arial" panose="020B0604020202020204" pitchFamily="34" charset="0"/>
                <a:ea typeface="Calibri" panose="020F0502020204030204" pitchFamily="34" charset="0"/>
                <a:cs typeface="Vrinda" panose="020B0502040204020203" pitchFamily="34" charset="0"/>
              </a:rPr>
              <a:t> </a:t>
            </a:r>
            <a:r>
              <a:rPr lang="it-IT" sz="2100" dirty="0">
                <a:latin typeface="Arial" panose="020B0604020202020204" pitchFamily="34" charset="0"/>
                <a:ea typeface="Calibri" panose="020F0502020204030204" pitchFamily="34" charset="0"/>
                <a:cs typeface="Vrinda" panose="020B0502040204020203" pitchFamily="34" charset="0"/>
              </a:rPr>
              <a:t>We will follow the demand of our customers by offering a relaxing environment, where they can have a meeting, they can have a network, have a relax or just have a luch or dinner.</a:t>
            </a:r>
            <a:endParaRPr lang="en-GB" sz="2100" dirty="0">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0000"/>
              </a:lnSpc>
              <a:spcAft>
                <a:spcPts val="0"/>
              </a:spcAft>
              <a:buFont typeface="Symbol" panose="05050102010706020507" pitchFamily="18" charset="2"/>
              <a:buChar char=""/>
            </a:pPr>
            <a:r>
              <a:rPr lang="it-IT" sz="2100" dirty="0">
                <a:latin typeface="Arial" panose="020B0604020202020204" pitchFamily="34" charset="0"/>
                <a:ea typeface="Calibri" panose="020F0502020204030204" pitchFamily="34" charset="0"/>
                <a:cs typeface="Vrinda" panose="020B0502040204020203" pitchFamily="34" charset="0"/>
              </a:rPr>
              <a:t>Each year we will to create our swot analysis for be sure that we are following the needs of the customers, within the laws</a:t>
            </a:r>
            <a:endParaRPr lang="en-GB" sz="2100" dirty="0">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0000"/>
              </a:lnSpc>
              <a:spcAft>
                <a:spcPts val="0"/>
              </a:spcAft>
              <a:buFont typeface="Symbol" panose="05050102010706020507" pitchFamily="18" charset="2"/>
              <a:buChar char=""/>
            </a:pPr>
            <a:r>
              <a:rPr lang="it-IT" sz="2100" dirty="0">
                <a:latin typeface="Arial" panose="020B0604020202020204" pitchFamily="34" charset="0"/>
                <a:ea typeface="Calibri" panose="020F0502020204030204" pitchFamily="34" charset="0"/>
                <a:cs typeface="Vrinda" panose="020B0502040204020203" pitchFamily="34" charset="0"/>
              </a:rPr>
              <a:t>We will make ourselves know through social media platforms, newspaper and brochures</a:t>
            </a:r>
            <a:endParaRPr lang="en-GB" sz="2100" dirty="0">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0000"/>
              </a:lnSpc>
              <a:spcAft>
                <a:spcPts val="0"/>
              </a:spcAft>
              <a:buFont typeface="Symbol" panose="05050102010706020507" pitchFamily="18" charset="2"/>
              <a:buChar char=""/>
            </a:pPr>
            <a:r>
              <a:rPr lang="it-IT" sz="2100" dirty="0">
                <a:latin typeface="Arial" panose="020B0604020202020204" pitchFamily="34" charset="0"/>
                <a:ea typeface="Calibri" panose="020F0502020204030204" pitchFamily="34" charset="0"/>
                <a:cs typeface="Vrinda" panose="020B0502040204020203" pitchFamily="34" charset="0"/>
              </a:rPr>
              <a:t>We will offer our products and our services at every range of differents people</a:t>
            </a:r>
            <a:endParaRPr lang="en-GB" sz="2100" dirty="0">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0000"/>
              </a:lnSpc>
              <a:spcAft>
                <a:spcPts val="0"/>
              </a:spcAft>
              <a:buFont typeface="Symbol" panose="05050102010706020507" pitchFamily="18" charset="2"/>
              <a:buChar char=""/>
            </a:pPr>
            <a:r>
              <a:rPr lang="it-IT" sz="2100" dirty="0">
                <a:latin typeface="Arial" panose="020B0604020202020204" pitchFamily="34" charset="0"/>
                <a:ea typeface="Calibri" panose="020F0502020204030204" pitchFamily="34" charset="0"/>
                <a:cs typeface="Vrinda" panose="020B0502040204020203" pitchFamily="34" charset="0"/>
              </a:rPr>
              <a:t>With our marketing strategies we will achieve our goal to become competitive in the zone</a:t>
            </a:r>
          </a:p>
          <a:p>
            <a:pPr marL="342900" lvl="0" indent="-342900">
              <a:lnSpc>
                <a:spcPct val="100000"/>
              </a:lnSpc>
              <a:spcAft>
                <a:spcPts val="0"/>
              </a:spcAft>
              <a:buFont typeface="Symbol" panose="05050102010706020507" pitchFamily="18" charset="2"/>
              <a:buChar char=""/>
            </a:pPr>
            <a:r>
              <a:rPr lang="en-GB" sz="2100" dirty="0">
                <a:latin typeface="Calibri" panose="020F0502020204030204" pitchFamily="34" charset="0"/>
                <a:ea typeface="Calibri" panose="020F0502020204030204" pitchFamily="34" charset="0"/>
                <a:cs typeface="Vrinda" panose="020B0502040204020203" pitchFamily="34" charset="0"/>
              </a:rPr>
              <a:t>Our future goal must be setup and our future plan will be open more our branches in other cities as well as</a:t>
            </a:r>
          </a:p>
          <a:p>
            <a:pPr indent="0">
              <a:lnSpc>
                <a:spcPct val="100000"/>
              </a:lnSpc>
              <a:spcAft>
                <a:spcPts val="800"/>
              </a:spcAft>
              <a:buNone/>
            </a:pPr>
            <a:r>
              <a:rPr lang="it-IT" sz="2100" dirty="0">
                <a:latin typeface="Arial" panose="020B0604020202020204" pitchFamily="34" charset="0"/>
                <a:ea typeface="Calibri" panose="020F0502020204030204" pitchFamily="34" charset="0"/>
                <a:cs typeface="Vrinda" panose="020B0502040204020203" pitchFamily="34" charset="0"/>
              </a:rPr>
              <a:t> </a:t>
            </a:r>
            <a:endParaRPr lang="en-GB" sz="2100" dirty="0">
              <a:latin typeface="Calibri" panose="020F0502020204030204" pitchFamily="34" charset="0"/>
              <a:ea typeface="Calibri" panose="020F0502020204030204" pitchFamily="34" charset="0"/>
              <a:cs typeface="Vrinda" panose="020B0502040204020203" pitchFamily="34" charset="0"/>
            </a:endParaRPr>
          </a:p>
          <a:p>
            <a:pPr>
              <a:lnSpc>
                <a:spcPct val="100000"/>
              </a:lnSpc>
            </a:pPr>
            <a:endParaRPr lang="en-US" sz="1300" dirty="0"/>
          </a:p>
        </p:txBody>
      </p:sp>
    </p:spTree>
    <p:extLst>
      <p:ext uri="{BB962C8B-B14F-4D97-AF65-F5344CB8AC3E}">
        <p14:creationId xmlns:p14="http://schemas.microsoft.com/office/powerpoint/2010/main" val="3497124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circle(in)">
                                      <p:cBhvr>
                                        <p:cTn id="14" dur="20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anim calcmode="lin" valueType="num">
                                      <p:cBhvr>
                                        <p:cTn id="2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1000"/>
                                        <p:tgtEl>
                                          <p:spTgt spid="3">
                                            <p:txEl>
                                              <p:pRg st="1" end="1"/>
                                            </p:txEl>
                                          </p:spTgt>
                                        </p:tgtEl>
                                      </p:cBhvr>
                                    </p:animEffect>
                                    <p:anim calcmode="lin" valueType="num">
                                      <p:cBhvr>
                                        <p:cTn id="27"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Effect transition="in" filter="fade">
                                      <p:cBhvr>
                                        <p:cTn id="33" dur="1000"/>
                                        <p:tgtEl>
                                          <p:spTgt spid="3">
                                            <p:txEl>
                                              <p:pRg st="2" end="2"/>
                                            </p:txEl>
                                          </p:spTgt>
                                        </p:tgtEl>
                                      </p:cBhvr>
                                    </p:animEffect>
                                    <p:anim calcmode="lin" valueType="num">
                                      <p:cBhvr>
                                        <p:cTn id="3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3" end="3"/>
                                            </p:txEl>
                                          </p:spTgt>
                                        </p:tgtEl>
                                        <p:attrNameLst>
                                          <p:attrName>style.visibility</p:attrName>
                                        </p:attrNameLst>
                                      </p:cBhvr>
                                      <p:to>
                                        <p:strVal val="visible"/>
                                      </p:to>
                                    </p:set>
                                    <p:animEffect transition="in" filter="fade">
                                      <p:cBhvr>
                                        <p:cTn id="40" dur="1000"/>
                                        <p:tgtEl>
                                          <p:spTgt spid="3">
                                            <p:txEl>
                                              <p:pRg st="3" end="3"/>
                                            </p:txEl>
                                          </p:spTgt>
                                        </p:tgtEl>
                                      </p:cBhvr>
                                    </p:animEffect>
                                    <p:anim calcmode="lin" valueType="num">
                                      <p:cBhvr>
                                        <p:cTn id="4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Effect transition="in" filter="fade">
                                      <p:cBhvr>
                                        <p:cTn id="47" dur="1000"/>
                                        <p:tgtEl>
                                          <p:spTgt spid="3">
                                            <p:txEl>
                                              <p:pRg st="4" end="4"/>
                                            </p:txEl>
                                          </p:spTgt>
                                        </p:tgtEl>
                                      </p:cBhvr>
                                    </p:animEffect>
                                    <p:anim calcmode="lin" valueType="num">
                                      <p:cBhvr>
                                        <p:cTn id="4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3">
                                            <p:txEl>
                                              <p:pRg st="5" end="5"/>
                                            </p:txEl>
                                          </p:spTgt>
                                        </p:tgtEl>
                                        <p:attrNameLst>
                                          <p:attrName>style.visibility</p:attrName>
                                        </p:attrNameLst>
                                      </p:cBhvr>
                                      <p:to>
                                        <p:strVal val="visible"/>
                                      </p:to>
                                    </p:set>
                                    <p:animEffect transition="in" filter="fade">
                                      <p:cBhvr>
                                        <p:cTn id="54" dur="1000"/>
                                        <p:tgtEl>
                                          <p:spTgt spid="3">
                                            <p:txEl>
                                              <p:pRg st="5" end="5"/>
                                            </p:txEl>
                                          </p:spTgt>
                                        </p:tgtEl>
                                      </p:cBhvr>
                                    </p:animEffect>
                                    <p:anim calcmode="lin" valueType="num">
                                      <p:cBhvr>
                                        <p:cTn id="5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3">
                                            <p:txEl>
                                              <p:pRg st="6" end="6"/>
                                            </p:txEl>
                                          </p:spTgt>
                                        </p:tgtEl>
                                        <p:attrNameLst>
                                          <p:attrName>style.visibility</p:attrName>
                                        </p:attrNameLst>
                                      </p:cBhvr>
                                      <p:to>
                                        <p:strVal val="visible"/>
                                      </p:to>
                                    </p:set>
                                    <p:animEffect transition="in" filter="fade">
                                      <p:cBhvr>
                                        <p:cTn id="61" dur="1000"/>
                                        <p:tgtEl>
                                          <p:spTgt spid="3">
                                            <p:txEl>
                                              <p:pRg st="6" end="6"/>
                                            </p:txEl>
                                          </p:spTgt>
                                        </p:tgtEl>
                                      </p:cBhvr>
                                    </p:animEffect>
                                    <p:anim calcmode="lin" valueType="num">
                                      <p:cBhvr>
                                        <p:cTn id="6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descr="A group of people walking in front of a building&#10;&#10;Description automatically generated">
            <a:extLst>
              <a:ext uri="{FF2B5EF4-FFF2-40B4-BE49-F238E27FC236}">
                <a16:creationId xmlns:a16="http://schemas.microsoft.com/office/drawing/2014/main" id="{45DD6906-F6DD-4F9C-BE73-CE8A2FC0A509}"/>
              </a:ext>
            </a:extLst>
          </p:cNvPr>
          <p:cNvPicPr>
            <a:picLocks noChangeAspect="1"/>
          </p:cNvPicPr>
          <p:nvPr/>
        </p:nvPicPr>
        <p:blipFill rotWithShape="1">
          <a:blip r:embed="rId2"/>
          <a:srcRect l="33388" r="19550"/>
          <a:stretch/>
        </p:blipFill>
        <p:spPr>
          <a:xfrm>
            <a:off x="7338646" y="10"/>
            <a:ext cx="4853354" cy="6857990"/>
          </a:xfrm>
          <a:prstGeom prst="rect">
            <a:avLst/>
          </a:prstGeom>
        </p:spPr>
      </p:pic>
      <p:sp>
        <p:nvSpPr>
          <p:cNvPr id="19"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046470FC-01B6-43C8-8435-7557C733B1A9}"/>
              </a:ext>
            </a:extLst>
          </p:cNvPr>
          <p:cNvSpPr>
            <a:spLocks noGrp="1"/>
          </p:cNvSpPr>
          <p:nvPr>
            <p:ph type="title"/>
          </p:nvPr>
        </p:nvSpPr>
        <p:spPr>
          <a:xfrm>
            <a:off x="765051" y="382385"/>
            <a:ext cx="6015897" cy="741566"/>
          </a:xfrm>
        </p:spPr>
        <p:txBody>
          <a:bodyPr>
            <a:normAutofit fontScale="90000"/>
          </a:bodyPr>
          <a:lstStyle/>
          <a:p>
            <a:r>
              <a:rPr lang="en-US" dirty="0"/>
              <a:t>References</a:t>
            </a:r>
          </a:p>
        </p:txBody>
      </p:sp>
      <p:sp>
        <p:nvSpPr>
          <p:cNvPr id="20" name="Rectangle 11">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A9F90F99-0AA8-45F9-BD67-ECAC7E4E09B8}"/>
              </a:ext>
            </a:extLst>
          </p:cNvPr>
          <p:cNvGraphicFramePr>
            <a:graphicFrameLocks noGrp="1"/>
          </p:cNvGraphicFramePr>
          <p:nvPr>
            <p:ph idx="1"/>
            <p:extLst>
              <p:ext uri="{D42A27DB-BD31-4B8C-83A1-F6EECF244321}">
                <p14:modId xmlns:p14="http://schemas.microsoft.com/office/powerpoint/2010/main" val="94079681"/>
              </p:ext>
            </p:extLst>
          </p:nvPr>
        </p:nvGraphicFramePr>
        <p:xfrm>
          <a:off x="765051" y="971551"/>
          <a:ext cx="6497484" cy="6019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9013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wheel(1)">
                                      <p:cBhvr>
                                        <p:cTn id="15" dur="20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7DC47-9CA4-4BFC-9CE2-9B1B82C6FA0F}"/>
              </a:ext>
            </a:extLst>
          </p:cNvPr>
          <p:cNvSpPr>
            <a:spLocks noGrp="1"/>
          </p:cNvSpPr>
          <p:nvPr>
            <p:ph type="ctrTitle"/>
          </p:nvPr>
        </p:nvSpPr>
        <p:spPr>
          <a:xfrm>
            <a:off x="1078523" y="1098387"/>
            <a:ext cx="10318418" cy="4697502"/>
          </a:xfrm>
        </p:spPr>
        <p:txBody>
          <a:bodyPr/>
          <a:lstStyle/>
          <a:p>
            <a:r>
              <a:rPr lang="en-GB" dirty="0"/>
              <a:t>Thank you</a:t>
            </a:r>
          </a:p>
        </p:txBody>
      </p:sp>
      <p:sp>
        <p:nvSpPr>
          <p:cNvPr id="3" name="Subtitle 2">
            <a:extLst>
              <a:ext uri="{FF2B5EF4-FFF2-40B4-BE49-F238E27FC236}">
                <a16:creationId xmlns:a16="http://schemas.microsoft.com/office/drawing/2014/main" id="{8B0D3A8F-8257-41F1-928B-53D9984C4A3A}"/>
              </a:ext>
            </a:extLst>
          </p:cNvPr>
          <p:cNvSpPr>
            <a:spLocks noGrp="1"/>
          </p:cNvSpPr>
          <p:nvPr>
            <p:ph type="subTitle" idx="1"/>
          </p:nvPr>
        </p:nvSpPr>
        <p:spPr>
          <a:xfrm>
            <a:off x="2215045" y="3742006"/>
            <a:ext cx="8045373" cy="2979469"/>
          </a:xfrm>
        </p:spPr>
        <p:txBody>
          <a:bodyPr>
            <a:normAutofit/>
          </a:bodyPr>
          <a:lstStyle/>
          <a:p>
            <a:r>
              <a:rPr lang="en-GB" sz="4000" dirty="0"/>
              <a:t>For being </a:t>
            </a:r>
          </a:p>
          <a:p>
            <a:r>
              <a:rPr lang="en-GB" sz="4000" dirty="0"/>
              <a:t>Our customers</a:t>
            </a:r>
          </a:p>
          <a:p>
            <a:r>
              <a:rPr lang="en-GB" sz="4000" dirty="0"/>
              <a:t>See you on Wednesday</a:t>
            </a:r>
          </a:p>
        </p:txBody>
      </p:sp>
      <p:pic>
        <p:nvPicPr>
          <p:cNvPr id="6" name="Picture 5" descr="A picture containing clipart&#10;&#10;Description automatically generated">
            <a:extLst>
              <a:ext uri="{FF2B5EF4-FFF2-40B4-BE49-F238E27FC236}">
                <a16:creationId xmlns:a16="http://schemas.microsoft.com/office/drawing/2014/main" id="{3B919727-A553-4C2C-8351-9DD783155C7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14006" y="405211"/>
            <a:ext cx="3877994" cy="2411209"/>
          </a:xfrm>
          <a:prstGeom prst="rect">
            <a:avLst/>
          </a:prstGeom>
        </p:spPr>
      </p:pic>
    </p:spTree>
    <p:extLst>
      <p:ext uri="{BB962C8B-B14F-4D97-AF65-F5344CB8AC3E}">
        <p14:creationId xmlns:p14="http://schemas.microsoft.com/office/powerpoint/2010/main" val="1114932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anim calcmode="lin" valueType="num">
                                      <p:cBhvr>
                                        <p:cTn id="16" dur="1000" fill="hold"/>
                                        <p:tgtEl>
                                          <p:spTgt spid="6"/>
                                        </p:tgtEl>
                                        <p:attrNameLst>
                                          <p:attrName>ppt_x</p:attrName>
                                        </p:attrNameLst>
                                      </p:cBhvr>
                                      <p:tavLst>
                                        <p:tav tm="0">
                                          <p:val>
                                            <p:strVal val="#ppt_x"/>
                                          </p:val>
                                        </p:tav>
                                        <p:tav tm="100000">
                                          <p:val>
                                            <p:strVal val="#ppt_x"/>
                                          </p:val>
                                        </p:tav>
                                      </p:tavLst>
                                    </p:anim>
                                    <p:anim calcmode="lin" valueType="num">
                                      <p:cBhvr>
                                        <p:cTn id="1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grpId="0"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 calcmode="lin" valueType="num">
                                      <p:cBhvr>
                                        <p:cTn id="2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2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25" dur="1000"/>
                                        <p:tgtEl>
                                          <p:spTgt spid="3">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1" presetClass="entr" presetSubtype="0" fill="hold" grpId="0"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 calcmode="lin" valueType="num">
                                      <p:cBhvr>
                                        <p:cTn id="3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3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3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33" dur="1000"/>
                                        <p:tgtEl>
                                          <p:spTgt spid="3">
                                            <p:txEl>
                                              <p:pRg st="1" end="1"/>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31" presetClass="entr" presetSubtype="0" fill="hold" grpId="0" nodeType="clickEffect">
                                  <p:stCondLst>
                                    <p:cond delay="0"/>
                                  </p:stCondLst>
                                  <p:childTnLst>
                                    <p:set>
                                      <p:cBhvr>
                                        <p:cTn id="37" dur="1" fill="hold">
                                          <p:stCondLst>
                                            <p:cond delay="0"/>
                                          </p:stCondLst>
                                        </p:cTn>
                                        <p:tgtEl>
                                          <p:spTgt spid="3">
                                            <p:txEl>
                                              <p:pRg st="2" end="2"/>
                                            </p:txEl>
                                          </p:spTgt>
                                        </p:tgtEl>
                                        <p:attrNameLst>
                                          <p:attrName>style.visibility</p:attrName>
                                        </p:attrNameLst>
                                      </p:cBhvr>
                                      <p:to>
                                        <p:strVal val="visible"/>
                                      </p:to>
                                    </p:set>
                                    <p:anim calcmode="lin" valueType="num">
                                      <p:cBhvr>
                                        <p:cTn id="38"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9"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40"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41"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TotalTime>
  <Words>814</Words>
  <Application>Microsoft Office PowerPoint</Application>
  <PresentationFormat>Widescreen</PresentationFormat>
  <Paragraphs>151</Paragraphs>
  <Slides>23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Gill Sans MT</vt:lpstr>
      <vt:lpstr>Impact</vt:lpstr>
      <vt:lpstr>Symbol</vt:lpstr>
      <vt:lpstr>Badge</vt:lpstr>
      <vt:lpstr>Grillicious Bar&amp; Grill  Restaurant</vt:lpstr>
      <vt:lpstr>Management </vt:lpstr>
      <vt:lpstr>About us </vt:lpstr>
      <vt:lpstr>Mission</vt:lpstr>
      <vt:lpstr>Our proposal</vt:lpstr>
      <vt:lpstr>Company summary </vt:lpstr>
      <vt:lpstr>Opening time</vt:lpstr>
      <vt:lpstr>Contact us</vt:lpstr>
      <vt:lpstr> Lunch &amp; Early Evening   </vt:lpstr>
      <vt:lpstr>Starters </vt:lpstr>
      <vt:lpstr>   Mains </vt:lpstr>
      <vt:lpstr>DESSERTS</vt:lpstr>
      <vt:lpstr>PowerPoint Presentation</vt:lpstr>
      <vt:lpstr>Marketing segmentation</vt:lpstr>
      <vt:lpstr>Marketing strategy</vt:lpstr>
      <vt:lpstr>Marketing programme </vt:lpstr>
      <vt:lpstr>Sales strategy </vt:lpstr>
      <vt:lpstr>Objectives </vt:lpstr>
      <vt:lpstr>PowerPoint Presentation</vt:lpstr>
      <vt:lpstr>Media </vt:lpstr>
      <vt:lpstr>Conclusion </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Grillicious Bar&amp; Grill  Restaurant</dc:title>
  <dc:creator>Biswajit Mukherjee (1815040)</dc:creator>
  <cp:lastModifiedBy>Biswajit Mukherjee (1815040)</cp:lastModifiedBy>
  <cp:revision>1</cp:revision>
  <dcterms:created xsi:type="dcterms:W3CDTF">2019-04-01T00:48:00Z</dcterms:created>
  <dcterms:modified xsi:type="dcterms:W3CDTF">2019-04-01T01:35:49Z</dcterms:modified>
</cp:coreProperties>
</file>