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4"/>
  </p:sldMasterIdLst>
  <p:notesMasterIdLst>
    <p:notesMasterId r:id="rId21"/>
  </p:notesMasterIdLst>
  <p:sldIdLst>
    <p:sldId id="256" r:id="rId5"/>
    <p:sldId id="259" r:id="rId6"/>
    <p:sldId id="257" r:id="rId7"/>
    <p:sldId id="258" r:id="rId8"/>
    <p:sldId id="260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754D7B-CB24-4398-8971-E3CB834DD153}" v="30" dt="2026-06-25T13:23:16.7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Aprea (2534823)" userId="5c86cecc-cb35-48c5-9ece-aaa188262000" providerId="ADAL" clId="{534FD977-D71B-49EA-B66F-24FEE574742F}"/>
    <pc:docChg chg="undo custSel addSld delSld modSld sldOrd">
      <pc:chgData name="Nicola Aprea (2534823)" userId="5c86cecc-cb35-48c5-9ece-aaa188262000" providerId="ADAL" clId="{534FD977-D71B-49EA-B66F-24FEE574742F}" dt="2026-06-25T13:23:16.752" v="1617"/>
      <pc:docMkLst>
        <pc:docMk/>
      </pc:docMkLst>
      <pc:sldChg chg="addSp delSp modSp mod delDesignElem">
        <pc:chgData name="Nicola Aprea (2534823)" userId="5c86cecc-cb35-48c5-9ece-aaa188262000" providerId="ADAL" clId="{534FD977-D71B-49EA-B66F-24FEE574742F}" dt="2026-06-24T16:34:48.603" v="1388"/>
        <pc:sldMkLst>
          <pc:docMk/>
          <pc:sldMk cId="260091043" sldId="256"/>
        </pc:sldMkLst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260091043" sldId="256"/>
            <ac:spMk id="27" creationId="{5820888B-4EA5-E0E8-6D52-7733E1E77451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260091043" sldId="256"/>
            <ac:spMk id="28" creationId="{06B5A8BF-0680-F9A7-27B1-3971EC934783}"/>
          </ac:spMkLst>
        </pc:spChg>
        <pc:picChg chg="add mod">
          <ac:chgData name="Nicola Aprea (2534823)" userId="5c86cecc-cb35-48c5-9ece-aaa188262000" providerId="ADAL" clId="{534FD977-D71B-49EA-B66F-24FEE574742F}" dt="2026-06-24T16:26:07.795" v="1333" actId="34819"/>
          <ac:picMkLst>
            <pc:docMk/>
            <pc:sldMk cId="260091043" sldId="256"/>
            <ac:picMk id="5" creationId="{5AFF61B0-7FD4-233B-A327-A94239D6F995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260091043" sldId="256"/>
            <ac:picMk id="6" creationId="{0532B2ED-4C3D-4068-2E4B-F65B548CF7A0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260091043" sldId="256"/>
            <ac:picMk id="7" creationId="{2726A82C-1638-3900-5956-CCB39E5412EF}"/>
          </ac:picMkLst>
        </pc:picChg>
        <pc:picChg chg="add mod">
          <ac:chgData name="Nicola Aprea (2534823)" userId="5c86cecc-cb35-48c5-9ece-aaa188262000" providerId="ADAL" clId="{534FD977-D71B-49EA-B66F-24FEE574742F}" dt="2026-06-24T16:26:23.305" v="1338" actId="34819"/>
          <ac:picMkLst>
            <pc:docMk/>
            <pc:sldMk cId="260091043" sldId="256"/>
            <ac:picMk id="8" creationId="{FB6541E6-2890-4C5C-C6CB-9BBAA805B49F}"/>
          </ac:picMkLst>
        </pc:picChg>
      </pc:sldChg>
      <pc:sldChg chg="addSp delSp modSp mod delDesignElem">
        <pc:chgData name="Nicola Aprea (2534823)" userId="5c86cecc-cb35-48c5-9ece-aaa188262000" providerId="ADAL" clId="{534FD977-D71B-49EA-B66F-24FEE574742F}" dt="2026-06-24T16:34:49.073" v="1389" actId="27636"/>
        <pc:sldMkLst>
          <pc:docMk/>
          <pc:sldMk cId="3421757759" sldId="257"/>
        </pc:sldMkLst>
        <pc:spChg chg="mod">
          <ac:chgData name="Nicola Aprea (2534823)" userId="5c86cecc-cb35-48c5-9ece-aaa188262000" providerId="ADAL" clId="{534FD977-D71B-49EA-B66F-24FEE574742F}" dt="2026-06-24T16:34:49.073" v="1389" actId="27636"/>
          <ac:spMkLst>
            <pc:docMk/>
            <pc:sldMk cId="3421757759" sldId="257"/>
            <ac:spMk id="2" creationId="{673F9903-E017-518F-B12D-6208D150B8E1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421757759" sldId="257"/>
            <ac:spMk id="22" creationId="{774A975B-A886-5202-0489-6965514A0D14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421757759" sldId="257"/>
            <ac:spMk id="23" creationId="{EA67E988-5919-57BB-C7DE-D3EAD38A3045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421757759" sldId="257"/>
            <ac:spMk id="24" creationId="{FAF3766F-DEF3-4802-BB0D-7A18EDD9704F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421757759" sldId="257"/>
            <ac:spMk id="25" creationId="{D91952F0-771E-D2ED-C333-EEED6708B80C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421757759" sldId="257"/>
            <ac:spMk id="26" creationId="{3FB6D83C-2377-9CAD-A991-9E0B6AF25067}"/>
          </ac:spMkLst>
        </pc:spChg>
        <pc:picChg chg="add mod">
          <ac:chgData name="Nicola Aprea (2534823)" userId="5c86cecc-cb35-48c5-9ece-aaa188262000" providerId="ADAL" clId="{534FD977-D71B-49EA-B66F-24FEE574742F}" dt="2026-06-24T16:26:07.795" v="1333" actId="34819"/>
          <ac:picMkLst>
            <pc:docMk/>
            <pc:sldMk cId="3421757759" sldId="257"/>
            <ac:picMk id="3" creationId="{8F42E0DF-8F3C-32DF-FE44-04EF28A7B91F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3421757759" sldId="257"/>
            <ac:picMk id="5" creationId="{6A709197-0CAE-9821-B26A-278879DF8877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3421757759" sldId="257"/>
            <ac:picMk id="8" creationId="{CDE5B39C-1951-0DE8-73AC-C24E27E5493C}"/>
          </ac:picMkLst>
        </pc:picChg>
        <pc:picChg chg="add mod">
          <ac:chgData name="Nicola Aprea (2534823)" userId="5c86cecc-cb35-48c5-9ece-aaa188262000" providerId="ADAL" clId="{534FD977-D71B-49EA-B66F-24FEE574742F}" dt="2026-06-24T16:26:23.305" v="1338" actId="34819"/>
          <ac:picMkLst>
            <pc:docMk/>
            <pc:sldMk cId="3421757759" sldId="257"/>
            <ac:picMk id="9" creationId="{CCF01C66-EE3F-8C77-FDDE-E1CDEC68A117}"/>
          </ac:picMkLst>
        </pc:picChg>
      </pc:sldChg>
      <pc:sldChg chg="addSp delSp modSp mod setBg delDesignElem">
        <pc:chgData name="Nicola Aprea (2534823)" userId="5c86cecc-cb35-48c5-9ece-aaa188262000" providerId="ADAL" clId="{534FD977-D71B-49EA-B66F-24FEE574742F}" dt="2026-06-24T16:34:48.603" v="1388"/>
        <pc:sldMkLst>
          <pc:docMk/>
          <pc:sldMk cId="2473013520" sldId="258"/>
        </pc:sldMkLst>
        <pc:spChg chg="mod">
          <ac:chgData name="Nicola Aprea (2534823)" userId="5c86cecc-cb35-48c5-9ece-aaa188262000" providerId="ADAL" clId="{534FD977-D71B-49EA-B66F-24FEE574742F}" dt="2026-06-24T16:29:17.760" v="1347" actId="26606"/>
          <ac:spMkLst>
            <pc:docMk/>
            <pc:sldMk cId="2473013520" sldId="258"/>
            <ac:spMk id="2" creationId="{631918A7-8583-FC7A-FE7B-C8D309C13FAF}"/>
          </ac:spMkLst>
        </pc:spChg>
        <pc:spChg chg="mod">
          <ac:chgData name="Nicola Aprea (2534823)" userId="5c86cecc-cb35-48c5-9ece-aaa188262000" providerId="ADAL" clId="{534FD977-D71B-49EA-B66F-24FEE574742F}" dt="2026-06-24T16:29:17.760" v="1347" actId="26606"/>
          <ac:spMkLst>
            <pc:docMk/>
            <pc:sldMk cId="2473013520" sldId="258"/>
            <ac:spMk id="3" creationId="{118B1C03-CB17-D26E-F0FE-B2E690AFDA0C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2473013520" sldId="258"/>
            <ac:spMk id="12" creationId="{CD7F9EC8-0E2C-4023-9DD1-73BEF6B80D13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2473013520" sldId="258"/>
            <ac:spMk id="14" creationId="{925CC04F-787A-49FA-9065-69EDF439F6C4}"/>
          </ac:spMkLst>
        </pc:spChg>
        <pc:picChg chg="add mod">
          <ac:chgData name="Nicola Aprea (2534823)" userId="5c86cecc-cb35-48c5-9ece-aaa188262000" providerId="ADAL" clId="{534FD977-D71B-49EA-B66F-24FEE574742F}" dt="2026-06-24T16:29:17.760" v="1347" actId="26606"/>
          <ac:picMkLst>
            <pc:docMk/>
            <pc:sldMk cId="2473013520" sldId="258"/>
            <ac:picMk id="4" creationId="{6C74A24D-3E19-38E2-9781-1983B17E481B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2473013520" sldId="258"/>
            <ac:picMk id="5" creationId="{BC72AFD6-8F24-112B-9B32-B0219DDB9A80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2473013520" sldId="258"/>
            <ac:picMk id="6" creationId="{C51A4BFB-271E-C494-C0EF-114BBCD582D7}"/>
          </ac:picMkLst>
        </pc:picChg>
        <pc:picChg chg="add mod">
          <ac:chgData name="Nicola Aprea (2534823)" userId="5c86cecc-cb35-48c5-9ece-aaa188262000" providerId="ADAL" clId="{534FD977-D71B-49EA-B66F-24FEE574742F}" dt="2026-06-24T16:29:17.760" v="1347" actId="26606"/>
          <ac:picMkLst>
            <pc:docMk/>
            <pc:sldMk cId="2473013520" sldId="258"/>
            <ac:picMk id="7" creationId="{124EFDEB-1E1E-5A94-2DC9-BB66C38DE94F}"/>
          </ac:picMkLst>
        </pc:picChg>
      </pc:sldChg>
      <pc:sldChg chg="addSp delSp modSp mod setBg">
        <pc:chgData name="Nicola Aprea (2534823)" userId="5c86cecc-cb35-48c5-9ece-aaa188262000" providerId="ADAL" clId="{534FD977-D71B-49EA-B66F-24FEE574742F}" dt="2026-06-24T16:50:59.891" v="1399" actId="26606"/>
        <pc:sldMkLst>
          <pc:docMk/>
          <pc:sldMk cId="3418727329" sldId="259"/>
        </pc:sldMkLst>
        <pc:spChg chg="mo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2" creationId="{4A82B629-6FF5-0D40-3705-31B383D8F612}"/>
          </ac:spMkLst>
        </pc:spChg>
        <pc:spChg chg="add del">
          <ac:chgData name="Nicola Aprea (2534823)" userId="5c86cecc-cb35-48c5-9ece-aaa188262000" providerId="ADAL" clId="{534FD977-D71B-49EA-B66F-24FEE574742F}" dt="2026-06-24T16:50:58.406" v="1396" actId="26606"/>
          <ac:spMkLst>
            <pc:docMk/>
            <pc:sldMk cId="3418727329" sldId="259"/>
            <ac:spMk id="11" creationId="{AB08DB6A-3284-43AB-77D5-83FF6EB7D611}"/>
          </ac:spMkLst>
        </pc:spChg>
        <pc:spChg chg="ad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12" creationId="{E724B9E8-02C8-4B2E-8770-A00A67760DF0}"/>
          </ac:spMkLst>
        </pc:spChg>
        <pc:spChg chg="add del">
          <ac:chgData name="Nicola Aprea (2534823)" userId="5c86cecc-cb35-48c5-9ece-aaa188262000" providerId="ADAL" clId="{534FD977-D71B-49EA-B66F-24FEE574742F}" dt="2026-06-24T16:50:58.406" v="1396" actId="26606"/>
          <ac:spMkLst>
            <pc:docMk/>
            <pc:sldMk cId="3418727329" sldId="259"/>
            <ac:spMk id="14" creationId="{88011AB3-F298-489B-9CDC-E4D0C6BF7861}"/>
          </ac:spMkLst>
        </pc:spChg>
        <pc:spChg chg="add del">
          <ac:chgData name="Nicola Aprea (2534823)" userId="5c86cecc-cb35-48c5-9ece-aaa188262000" providerId="ADAL" clId="{534FD977-D71B-49EA-B66F-24FEE574742F}" dt="2026-06-24T16:50:58.406" v="1396" actId="26606"/>
          <ac:spMkLst>
            <pc:docMk/>
            <pc:sldMk cId="3418727329" sldId="259"/>
            <ac:spMk id="18" creationId="{97ECE6F9-C5A2-4F4F-960C-6971D06126ED}"/>
          </ac:spMkLst>
        </pc:spChg>
        <pc:spChg chg="ad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22" creationId="{B3CE51F2-1BFA-4DBE-ABAB-720A87B5B738}"/>
          </ac:spMkLst>
        </pc:spChg>
        <pc:spChg chg="add del">
          <ac:chgData name="Nicola Aprea (2534823)" userId="5c86cecc-cb35-48c5-9ece-aaa188262000" providerId="ADAL" clId="{534FD977-D71B-49EA-B66F-24FEE574742F}" dt="2026-06-24T16:50:58.406" v="1396" actId="26606"/>
          <ac:spMkLst>
            <pc:docMk/>
            <pc:sldMk cId="3418727329" sldId="259"/>
            <ac:spMk id="24" creationId="{0105ED54-B9E7-4A77-A906-6931E7BC18F5}"/>
          </ac:spMkLst>
        </pc:spChg>
        <pc:spChg chg="add del">
          <ac:chgData name="Nicola Aprea (2534823)" userId="5c86cecc-cb35-48c5-9ece-aaa188262000" providerId="ADAL" clId="{534FD977-D71B-49EA-B66F-24FEE574742F}" dt="2026-06-24T16:50:59.764" v="1398" actId="26606"/>
          <ac:spMkLst>
            <pc:docMk/>
            <pc:sldMk cId="3418727329" sldId="259"/>
            <ac:spMk id="30" creationId="{143CD6E8-2E43-4178-90E2-DD4723306C6A}"/>
          </ac:spMkLst>
        </pc:spChg>
        <pc:spChg chg="add del">
          <ac:chgData name="Nicola Aprea (2534823)" userId="5c86cecc-cb35-48c5-9ece-aaa188262000" providerId="ADAL" clId="{534FD977-D71B-49EA-B66F-24FEE574742F}" dt="2026-06-24T16:50:59.764" v="1398" actId="26606"/>
          <ac:spMkLst>
            <pc:docMk/>
            <pc:sldMk cId="3418727329" sldId="259"/>
            <ac:spMk id="32" creationId="{82FE87A8-EEA8-4C5A-8567-3ED50A977FD5}"/>
          </ac:spMkLst>
        </pc:spChg>
        <pc:spChg chg="add del">
          <ac:chgData name="Nicola Aprea (2534823)" userId="5c86cecc-cb35-48c5-9ece-aaa188262000" providerId="ADAL" clId="{534FD977-D71B-49EA-B66F-24FEE574742F}" dt="2026-06-24T16:50:59.764" v="1398" actId="26606"/>
          <ac:spMkLst>
            <pc:docMk/>
            <pc:sldMk cId="3418727329" sldId="259"/>
            <ac:spMk id="36" creationId="{69BEE78F-A169-48D3-BFAE-C710A2D95FD0}"/>
          </ac:spMkLst>
        </pc:spChg>
        <pc:spChg chg="add del">
          <ac:chgData name="Nicola Aprea (2534823)" userId="5c86cecc-cb35-48c5-9ece-aaa188262000" providerId="ADAL" clId="{534FD977-D71B-49EA-B66F-24FEE574742F}" dt="2026-06-24T16:50:59.764" v="1398" actId="26606"/>
          <ac:spMkLst>
            <pc:docMk/>
            <pc:sldMk cId="3418727329" sldId="259"/>
            <ac:spMk id="37" creationId="{18E2B73B-9203-D3FE-162E-6A1A45C926C7}"/>
          </ac:spMkLst>
        </pc:spChg>
        <pc:spChg chg="ad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44" creationId="{11FEE5C2-9989-4A16-83D7-18D32B6137D6}"/>
          </ac:spMkLst>
        </pc:spChg>
        <pc:spChg chg="ad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48" creationId="{D5B82318-4050-4307-B161-41462AA78CC6}"/>
          </ac:spMkLst>
        </pc:spChg>
        <pc:spChg chg="ad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49" creationId="{6E9E0380-AF6B-487F-B1F4-90360F16231D}"/>
          </ac:spMkLst>
        </pc:spChg>
        <pc:spChg chg="ad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50" creationId="{5418911F-CD84-4AA7-A581-12B3F53F0035}"/>
          </ac:spMkLst>
        </pc:spChg>
        <pc:spChg chg="add">
          <ac:chgData name="Nicola Aprea (2534823)" userId="5c86cecc-cb35-48c5-9ece-aaa188262000" providerId="ADAL" clId="{534FD977-D71B-49EA-B66F-24FEE574742F}" dt="2026-06-24T16:50:59.891" v="1399" actId="26606"/>
          <ac:spMkLst>
            <pc:docMk/>
            <pc:sldMk cId="3418727329" sldId="259"/>
            <ac:spMk id="51" creationId="{BBE1A880-1B56-4F5C-BFB6-6227A78DD036}"/>
          </ac:spMkLst>
        </pc:spChg>
        <pc:grpChg chg="add del">
          <ac:chgData name="Nicola Aprea (2534823)" userId="5c86cecc-cb35-48c5-9ece-aaa188262000" providerId="ADAL" clId="{534FD977-D71B-49EA-B66F-24FEE574742F}" dt="2026-06-24T16:50:58.406" v="1396" actId="26606"/>
          <ac:grpSpMkLst>
            <pc:docMk/>
            <pc:sldMk cId="3418727329" sldId="259"/>
            <ac:grpSpMk id="20" creationId="{2816CFF4-7965-45A1-8E21-056F9AE41A72}"/>
          </ac:grpSpMkLst>
        </pc:grpChg>
        <pc:grpChg chg="add del">
          <ac:chgData name="Nicola Aprea (2534823)" userId="5c86cecc-cb35-48c5-9ece-aaa188262000" providerId="ADAL" clId="{534FD977-D71B-49EA-B66F-24FEE574742F}" dt="2026-06-24T16:50:59.764" v="1398" actId="26606"/>
          <ac:grpSpMkLst>
            <pc:docMk/>
            <pc:sldMk cId="3418727329" sldId="259"/>
            <ac:grpSpMk id="33" creationId="{38AC7332-35F9-4DA3-A5EB-C9312A8933A6}"/>
          </ac:grpSpMkLst>
        </pc:grpChg>
        <pc:picChg chg="add mod ord">
          <ac:chgData name="Nicola Aprea (2534823)" userId="5c86cecc-cb35-48c5-9ece-aaa188262000" providerId="ADAL" clId="{534FD977-D71B-49EA-B66F-24FEE574742F}" dt="2026-06-24T16:50:59.891" v="1399" actId="26606"/>
          <ac:picMkLst>
            <pc:docMk/>
            <pc:sldMk cId="3418727329" sldId="259"/>
            <ac:picMk id="3" creationId="{F0228311-AFD9-4510-F51F-B488F54B559C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3418727329" sldId="259"/>
            <ac:picMk id="4" creationId="{B4E46C6D-E6F2-922B-BD54-9D6CADA29555}"/>
          </ac:picMkLst>
        </pc:picChg>
        <pc:picChg chg="mod ord">
          <ac:chgData name="Nicola Aprea (2534823)" userId="5c86cecc-cb35-48c5-9ece-aaa188262000" providerId="ADAL" clId="{534FD977-D71B-49EA-B66F-24FEE574742F}" dt="2026-06-24T16:50:59.764" v="1398" actId="26606"/>
          <ac:picMkLst>
            <pc:docMk/>
            <pc:sldMk cId="3418727329" sldId="259"/>
            <ac:picMk id="5" creationId="{F0CBA25B-6409-4673-B496-DC5B95F6B810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3418727329" sldId="259"/>
            <ac:picMk id="6" creationId="{4DC950EB-B36A-EAE4-C72B-61C2BD49AD5D}"/>
          </ac:picMkLst>
        </pc:picChg>
        <pc:picChg chg="add mod ord">
          <ac:chgData name="Nicola Aprea (2534823)" userId="5c86cecc-cb35-48c5-9ece-aaa188262000" providerId="ADAL" clId="{534FD977-D71B-49EA-B66F-24FEE574742F}" dt="2026-06-24T16:50:59.891" v="1399" actId="26606"/>
          <ac:picMkLst>
            <pc:docMk/>
            <pc:sldMk cId="3418727329" sldId="259"/>
            <ac:picMk id="7" creationId="{71B01571-570F-4FF2-39A6-79E9D0665F5B}"/>
          </ac:picMkLst>
        </pc:picChg>
        <pc:picChg chg="add del">
          <ac:chgData name="Nicola Aprea (2534823)" userId="5c86cecc-cb35-48c5-9ece-aaa188262000" providerId="ADAL" clId="{534FD977-D71B-49EA-B66F-24FEE574742F}" dt="2026-06-24T16:50:58.406" v="1396" actId="26606"/>
          <ac:picMkLst>
            <pc:docMk/>
            <pc:sldMk cId="3418727329" sldId="259"/>
            <ac:picMk id="26" creationId="{84ACBFAF-EDCF-4F5A-9E73-1D74270EF509}"/>
          </ac:picMkLst>
        </pc:picChg>
        <pc:picChg chg="add del">
          <ac:chgData name="Nicola Aprea (2534823)" userId="5c86cecc-cb35-48c5-9ece-aaa188262000" providerId="ADAL" clId="{534FD977-D71B-49EA-B66F-24FEE574742F}" dt="2026-06-24T16:50:59.764" v="1398" actId="26606"/>
          <ac:picMkLst>
            <pc:docMk/>
            <pc:sldMk cId="3418727329" sldId="259"/>
            <ac:picMk id="38" creationId="{6ACC4EA8-710C-48CF-9C68-94358C9F0304}"/>
          </ac:picMkLst>
        </pc:picChg>
      </pc:sldChg>
      <pc:sldChg chg="addSp delSp modSp mod setBg">
        <pc:chgData name="Nicola Aprea (2534823)" userId="5c86cecc-cb35-48c5-9ece-aaa188262000" providerId="ADAL" clId="{534FD977-D71B-49EA-B66F-24FEE574742F}" dt="2026-06-24T16:51:24.742" v="1404" actId="26606"/>
        <pc:sldMkLst>
          <pc:docMk/>
          <pc:sldMk cId="1124087670" sldId="260"/>
        </pc:sldMkLst>
        <pc:spChg chg="mod">
          <ac:chgData name="Nicola Aprea (2534823)" userId="5c86cecc-cb35-48c5-9ece-aaa188262000" providerId="ADAL" clId="{534FD977-D71B-49EA-B66F-24FEE574742F}" dt="2026-06-24T16:51:24.742" v="1404" actId="26606"/>
          <ac:spMkLst>
            <pc:docMk/>
            <pc:sldMk cId="1124087670" sldId="260"/>
            <ac:spMk id="2" creationId="{1909DD03-845A-A95B-46ED-A15675EB212B}"/>
          </ac:spMkLst>
        </pc:spChg>
        <pc:spChg chg="mod">
          <ac:chgData name="Nicola Aprea (2534823)" userId="5c86cecc-cb35-48c5-9ece-aaa188262000" providerId="ADAL" clId="{534FD977-D71B-49EA-B66F-24FEE574742F}" dt="2026-06-24T16:51:24.742" v="1404" actId="26606"/>
          <ac:spMkLst>
            <pc:docMk/>
            <pc:sldMk cId="1124087670" sldId="260"/>
            <ac:spMk id="3" creationId="{F4374292-0188-B86A-12BF-42017BD5B6A7}"/>
          </ac:spMkLst>
        </pc:spChg>
        <pc:spChg chg="add del">
          <ac:chgData name="Nicola Aprea (2534823)" userId="5c86cecc-cb35-48c5-9ece-aaa188262000" providerId="ADAL" clId="{534FD977-D71B-49EA-B66F-24FEE574742F}" dt="2026-06-24T16:51:13.516" v="1401" actId="26606"/>
          <ac:spMkLst>
            <pc:docMk/>
            <pc:sldMk cId="1124087670" sldId="260"/>
            <ac:spMk id="12" creationId="{0EF77632-1A0C-4B9F-829B-226E68A78E9F}"/>
          </ac:spMkLst>
        </pc:spChg>
        <pc:spChg chg="add del">
          <ac:chgData name="Nicola Aprea (2534823)" userId="5c86cecc-cb35-48c5-9ece-aaa188262000" providerId="ADAL" clId="{534FD977-D71B-49EA-B66F-24FEE574742F}" dt="2026-06-24T16:51:13.516" v="1401" actId="26606"/>
          <ac:spMkLst>
            <pc:docMk/>
            <pc:sldMk cId="1124087670" sldId="260"/>
            <ac:spMk id="14" creationId="{F3DCFC27-6BCE-42B6-8372-070EA07685D7}"/>
          </ac:spMkLst>
        </pc:spChg>
        <pc:spChg chg="add del">
          <ac:chgData name="Nicola Aprea (2534823)" userId="5c86cecc-cb35-48c5-9ece-aaa188262000" providerId="ADAL" clId="{534FD977-D71B-49EA-B66F-24FEE574742F}" dt="2026-06-24T16:51:24.667" v="1403" actId="26606"/>
          <ac:spMkLst>
            <pc:docMk/>
            <pc:sldMk cId="1124087670" sldId="260"/>
            <ac:spMk id="22" creationId="{4E4C1088-922B-4744-BB37-5D47AEA43D4D}"/>
          </ac:spMkLst>
        </pc:spChg>
        <pc:spChg chg="add del">
          <ac:chgData name="Nicola Aprea (2534823)" userId="5c86cecc-cb35-48c5-9ece-aaa188262000" providerId="ADAL" clId="{534FD977-D71B-49EA-B66F-24FEE574742F}" dt="2026-06-24T16:51:24.667" v="1403" actId="26606"/>
          <ac:spMkLst>
            <pc:docMk/>
            <pc:sldMk cId="1124087670" sldId="260"/>
            <ac:spMk id="23" creationId="{BD89ECFB-8421-4BB8-A23D-8B8D151F8959}"/>
          </ac:spMkLst>
        </pc:spChg>
        <pc:spChg chg="add del">
          <ac:chgData name="Nicola Aprea (2534823)" userId="5c86cecc-cb35-48c5-9ece-aaa188262000" providerId="ADAL" clId="{534FD977-D71B-49EA-B66F-24FEE574742F}" dt="2026-06-24T16:51:24.667" v="1403" actId="26606"/>
          <ac:spMkLst>
            <pc:docMk/>
            <pc:sldMk cId="1124087670" sldId="260"/>
            <ac:spMk id="25" creationId="{44911EB7-93CE-44FF-973F-B25ECF5DF58C}"/>
          </ac:spMkLst>
        </pc:spChg>
        <pc:spChg chg="add">
          <ac:chgData name="Nicola Aprea (2534823)" userId="5c86cecc-cb35-48c5-9ece-aaa188262000" providerId="ADAL" clId="{534FD977-D71B-49EA-B66F-24FEE574742F}" dt="2026-06-24T16:51:24.742" v="1404" actId="26606"/>
          <ac:spMkLst>
            <pc:docMk/>
            <pc:sldMk cId="1124087670" sldId="260"/>
            <ac:spMk id="31" creationId="{9F3CE0D9-BDBE-459A-9C57-016088E632E6}"/>
          </ac:spMkLst>
        </pc:spChg>
        <pc:spChg chg="add">
          <ac:chgData name="Nicola Aprea (2534823)" userId="5c86cecc-cb35-48c5-9ece-aaa188262000" providerId="ADAL" clId="{534FD977-D71B-49EA-B66F-24FEE574742F}" dt="2026-06-24T16:51:24.742" v="1404" actId="26606"/>
          <ac:spMkLst>
            <pc:docMk/>
            <pc:sldMk cId="1124087670" sldId="260"/>
            <ac:spMk id="32" creationId="{878E767E-F26D-4AD9-B9DD-E24E94823225}"/>
          </ac:spMkLst>
        </pc:spChg>
        <pc:spChg chg="add">
          <ac:chgData name="Nicola Aprea (2534823)" userId="5c86cecc-cb35-48c5-9ece-aaa188262000" providerId="ADAL" clId="{534FD977-D71B-49EA-B66F-24FEE574742F}" dt="2026-06-24T16:51:24.742" v="1404" actId="26606"/>
          <ac:spMkLst>
            <pc:docMk/>
            <pc:sldMk cId="1124087670" sldId="260"/>
            <ac:spMk id="37" creationId="{345FA6D6-C308-4C97-BD71-71326FBAD95D}"/>
          </ac:spMkLst>
        </pc:spChg>
        <pc:grpChg chg="add del">
          <ac:chgData name="Nicola Aprea (2534823)" userId="5c86cecc-cb35-48c5-9ece-aaa188262000" providerId="ADAL" clId="{534FD977-D71B-49EA-B66F-24FEE574742F}" dt="2026-06-24T16:51:24.667" v="1403" actId="26606"/>
          <ac:grpSpMkLst>
            <pc:docMk/>
            <pc:sldMk cId="1124087670" sldId="260"/>
            <ac:grpSpMk id="28" creationId="{34B79B4F-74AA-4B58-BBD2-2C3804928DFD}"/>
          </ac:grpSpMkLst>
        </pc:grpChg>
        <pc:grpChg chg="add">
          <ac:chgData name="Nicola Aprea (2534823)" userId="5c86cecc-cb35-48c5-9ece-aaa188262000" providerId="ADAL" clId="{534FD977-D71B-49EA-B66F-24FEE574742F}" dt="2026-06-24T16:51:24.742" v="1404" actId="26606"/>
          <ac:grpSpMkLst>
            <pc:docMk/>
            <pc:sldMk cId="1124087670" sldId="260"/>
            <ac:grpSpMk id="34" creationId="{B97CEA84-9965-418E-9ECA-1B9E0D5C4A6E}"/>
          </ac:grpSpMkLst>
        </pc:grpChg>
        <pc:picChg chg="add mod">
          <ac:chgData name="Nicola Aprea (2534823)" userId="5c86cecc-cb35-48c5-9ece-aaa188262000" providerId="ADAL" clId="{534FD977-D71B-49EA-B66F-24FEE574742F}" dt="2026-06-24T16:51:24.742" v="1404" actId="26606"/>
          <ac:picMkLst>
            <pc:docMk/>
            <pc:sldMk cId="1124087670" sldId="260"/>
            <ac:picMk id="4" creationId="{8D6344A9-09C6-06EF-84FF-5A05529F777A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1124087670" sldId="260"/>
            <ac:picMk id="5" creationId="{7712ADE7-C83C-5CA2-F472-6E2B5E7BD8BD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1124087670" sldId="260"/>
            <ac:picMk id="6" creationId="{416C118F-23B3-0E34-7DB2-06BA77873B7A}"/>
          </ac:picMkLst>
        </pc:picChg>
        <pc:picChg chg="add mod">
          <ac:chgData name="Nicola Aprea (2534823)" userId="5c86cecc-cb35-48c5-9ece-aaa188262000" providerId="ADAL" clId="{534FD977-D71B-49EA-B66F-24FEE574742F}" dt="2026-06-24T16:51:24.742" v="1404" actId="26606"/>
          <ac:picMkLst>
            <pc:docMk/>
            <pc:sldMk cId="1124087670" sldId="260"/>
            <ac:picMk id="7" creationId="{1EEFD5F8-E208-3A96-E151-8BD27C184373}"/>
          </ac:picMkLst>
        </pc:picChg>
        <pc:picChg chg="add del">
          <ac:chgData name="Nicola Aprea (2534823)" userId="5c86cecc-cb35-48c5-9ece-aaa188262000" providerId="ADAL" clId="{534FD977-D71B-49EA-B66F-24FEE574742F}" dt="2026-06-24T16:51:13.516" v="1401" actId="26606"/>
          <ac:picMkLst>
            <pc:docMk/>
            <pc:sldMk cId="1124087670" sldId="260"/>
            <ac:picMk id="18" creationId="{F82046CE-87C5-4670-A404-6AB453F5A928}"/>
          </ac:picMkLst>
        </pc:picChg>
        <pc:picChg chg="add del">
          <ac:chgData name="Nicola Aprea (2534823)" userId="5c86cecc-cb35-48c5-9ece-aaa188262000" providerId="ADAL" clId="{534FD977-D71B-49EA-B66F-24FEE574742F}" dt="2026-06-24T16:51:24.667" v="1403" actId="26606"/>
          <ac:picMkLst>
            <pc:docMk/>
            <pc:sldMk cId="1124087670" sldId="260"/>
            <ac:picMk id="24" creationId="{15621CD7-6951-4B76-949B-6D851A2BE4D4}"/>
          </ac:picMkLst>
        </pc:picChg>
        <pc:picChg chg="add">
          <ac:chgData name="Nicola Aprea (2534823)" userId="5c86cecc-cb35-48c5-9ece-aaa188262000" providerId="ADAL" clId="{534FD977-D71B-49EA-B66F-24FEE574742F}" dt="2026-06-24T16:51:24.742" v="1404" actId="26606"/>
          <ac:picMkLst>
            <pc:docMk/>
            <pc:sldMk cId="1124087670" sldId="260"/>
            <ac:picMk id="38" creationId="{8B30C173-C095-44D8-A030-3D869E74DCE6}"/>
          </ac:picMkLst>
        </pc:picChg>
        <pc:cxnChg chg="add del">
          <ac:chgData name="Nicola Aprea (2534823)" userId="5c86cecc-cb35-48c5-9ece-aaa188262000" providerId="ADAL" clId="{534FD977-D71B-49EA-B66F-24FEE574742F}" dt="2026-06-24T16:51:13.516" v="1401" actId="26606"/>
          <ac:cxnSpMkLst>
            <pc:docMk/>
            <pc:sldMk cId="1124087670" sldId="260"/>
            <ac:cxnSpMk id="16" creationId="{96A4B1E0-284C-4A01-8141-A24D2B8EE093}"/>
          </ac:cxnSpMkLst>
        </pc:cxnChg>
        <pc:cxnChg chg="add del">
          <ac:chgData name="Nicola Aprea (2534823)" userId="5c86cecc-cb35-48c5-9ece-aaa188262000" providerId="ADAL" clId="{534FD977-D71B-49EA-B66F-24FEE574742F}" dt="2026-06-24T16:51:13.516" v="1401" actId="26606"/>
          <ac:cxnSpMkLst>
            <pc:docMk/>
            <pc:sldMk cId="1124087670" sldId="260"/>
            <ac:cxnSpMk id="20" creationId="{A224BAD7-5931-4CA6-BB58-0CBCFCFA65A5}"/>
          </ac:cxnSpMkLst>
        </pc:cxnChg>
        <pc:cxnChg chg="add del">
          <ac:chgData name="Nicola Aprea (2534823)" userId="5c86cecc-cb35-48c5-9ece-aaa188262000" providerId="ADAL" clId="{534FD977-D71B-49EA-B66F-24FEE574742F}" dt="2026-06-24T16:51:24.667" v="1403" actId="26606"/>
          <ac:cxnSpMkLst>
            <pc:docMk/>
            <pc:sldMk cId="1124087670" sldId="260"/>
            <ac:cxnSpMk id="26" creationId="{7AD09E24-F963-4867-8AA6-3D2F8D3C8AAF}"/>
          </ac:cxnSpMkLst>
        </pc:cxnChg>
        <pc:cxnChg chg="add">
          <ac:chgData name="Nicola Aprea (2534823)" userId="5c86cecc-cb35-48c5-9ece-aaa188262000" providerId="ADAL" clId="{534FD977-D71B-49EA-B66F-24FEE574742F}" dt="2026-06-24T16:51:24.742" v="1404" actId="26606"/>
          <ac:cxnSpMkLst>
            <pc:docMk/>
            <pc:sldMk cId="1124087670" sldId="260"/>
            <ac:cxnSpMk id="33" creationId="{D9749CCC-4BF3-42A2-825C-251016662869}"/>
          </ac:cxnSpMkLst>
        </pc:cxnChg>
      </pc:sldChg>
      <pc:sldChg chg="del">
        <pc:chgData name="Nicola Aprea (2534823)" userId="5c86cecc-cb35-48c5-9ece-aaa188262000" providerId="ADAL" clId="{534FD977-D71B-49EA-B66F-24FEE574742F}" dt="2026-06-24T15:57:48.079" v="154" actId="2696"/>
        <pc:sldMkLst>
          <pc:docMk/>
          <pc:sldMk cId="512500421" sldId="261"/>
        </pc:sldMkLst>
      </pc:sldChg>
      <pc:sldChg chg="del">
        <pc:chgData name="Nicola Aprea (2534823)" userId="5c86cecc-cb35-48c5-9ece-aaa188262000" providerId="ADAL" clId="{534FD977-D71B-49EA-B66F-24FEE574742F}" dt="2026-06-24T13:16:41.219" v="0" actId="2696"/>
        <pc:sldMkLst>
          <pc:docMk/>
          <pc:sldMk cId="794353275" sldId="262"/>
        </pc:sldMkLst>
      </pc:sldChg>
      <pc:sldChg chg="addSp delSp modSp new mod setBg delDesignElem">
        <pc:chgData name="Nicola Aprea (2534823)" userId="5c86cecc-cb35-48c5-9ece-aaa188262000" providerId="ADAL" clId="{534FD977-D71B-49EA-B66F-24FEE574742F}" dt="2026-06-24T16:34:49.103" v="1390" actId="27636"/>
        <pc:sldMkLst>
          <pc:docMk/>
          <pc:sldMk cId="872160936" sldId="262"/>
        </pc:sldMkLst>
        <pc:spChg chg="mod">
          <ac:chgData name="Nicola Aprea (2534823)" userId="5c86cecc-cb35-48c5-9ece-aaa188262000" providerId="ADAL" clId="{534FD977-D71B-49EA-B66F-24FEE574742F}" dt="2026-06-24T16:34:49.103" v="1390" actId="27636"/>
          <ac:spMkLst>
            <pc:docMk/>
            <pc:sldMk cId="872160936" sldId="262"/>
            <ac:spMk id="2" creationId="{81277830-E660-1AAD-78BB-2BE6435A9E3B}"/>
          </ac:spMkLst>
        </pc:spChg>
        <pc:spChg chg="mod">
          <ac:chgData name="Nicola Aprea (2534823)" userId="5c86cecc-cb35-48c5-9ece-aaa188262000" providerId="ADAL" clId="{534FD977-D71B-49EA-B66F-24FEE574742F}" dt="2026-06-24T16:29:44.140" v="1348" actId="26606"/>
          <ac:spMkLst>
            <pc:docMk/>
            <pc:sldMk cId="872160936" sldId="262"/>
            <ac:spMk id="3" creationId="{BFF2FE4C-EE85-498B-0D60-2C7E1A985037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872160936" sldId="262"/>
            <ac:spMk id="12" creationId="{774A975B-A886-5202-0489-6965514A0D14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872160936" sldId="262"/>
            <ac:spMk id="14" creationId="{EA67E988-5919-57BB-C7DE-D3EAD38A3045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872160936" sldId="262"/>
            <ac:spMk id="16" creationId="{DD1980C8-FD80-43D8-9D6A-0262A4D53391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872160936" sldId="262"/>
            <ac:spMk id="18" creationId="{15278566-19A0-3C9E-2528-F5DE67F485C4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872160936" sldId="262"/>
            <ac:spMk id="20" creationId="{82D7FC73-8F99-1679-26A3-A313D73C194A}"/>
          </ac:spMkLst>
        </pc:spChg>
        <pc:picChg chg="add mod">
          <ac:chgData name="Nicola Aprea (2534823)" userId="5c86cecc-cb35-48c5-9ece-aaa188262000" providerId="ADAL" clId="{534FD977-D71B-49EA-B66F-24FEE574742F}" dt="2026-06-24T16:29:44.140" v="1348" actId="26606"/>
          <ac:picMkLst>
            <pc:docMk/>
            <pc:sldMk cId="872160936" sldId="262"/>
            <ac:picMk id="4" creationId="{0260A6F4-438B-F524-ECDD-72093E35472C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872160936" sldId="262"/>
            <ac:picMk id="5" creationId="{CB931938-A61E-E39B-1F5B-0E597689889C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872160936" sldId="262"/>
            <ac:picMk id="6" creationId="{8A3496B3-6E00-5246-BE81-488350F7B68C}"/>
          </ac:picMkLst>
        </pc:picChg>
        <pc:picChg chg="add mod">
          <ac:chgData name="Nicola Aprea (2534823)" userId="5c86cecc-cb35-48c5-9ece-aaa188262000" providerId="ADAL" clId="{534FD977-D71B-49EA-B66F-24FEE574742F}" dt="2026-06-24T16:29:44.140" v="1348" actId="26606"/>
          <ac:picMkLst>
            <pc:docMk/>
            <pc:sldMk cId="872160936" sldId="262"/>
            <ac:picMk id="7" creationId="{6F95BB17-AFCD-2169-4BC2-80A518DF85A1}"/>
          </ac:picMkLst>
        </pc:picChg>
      </pc:sldChg>
      <pc:sldChg chg="addSp delSp modSp add del mod chgLayout">
        <pc:chgData name="Nicola Aprea (2534823)" userId="5c86cecc-cb35-48c5-9ece-aaa188262000" providerId="ADAL" clId="{534FD977-D71B-49EA-B66F-24FEE574742F}" dt="2026-06-24T16:07:15.941" v="180" actId="2696"/>
        <pc:sldMkLst>
          <pc:docMk/>
          <pc:sldMk cId="657378064" sldId="263"/>
        </pc:sldMkLst>
        <pc:spChg chg="add del mod">
          <ac:chgData name="Nicola Aprea (2534823)" userId="5c86cecc-cb35-48c5-9ece-aaa188262000" providerId="ADAL" clId="{534FD977-D71B-49EA-B66F-24FEE574742F}" dt="2026-06-24T16:04:34.813" v="165" actId="6264"/>
          <ac:spMkLst>
            <pc:docMk/>
            <pc:sldMk cId="657378064" sldId="263"/>
            <ac:spMk id="2" creationId="{E486A84B-7200-27A9-BDCF-650E197E62D1}"/>
          </ac:spMkLst>
        </pc:spChg>
        <pc:spChg chg="add del">
          <ac:chgData name="Nicola Aprea (2534823)" userId="5c86cecc-cb35-48c5-9ece-aaa188262000" providerId="ADAL" clId="{534FD977-D71B-49EA-B66F-24FEE574742F}" dt="2026-06-24T16:04:34.813" v="165" actId="6264"/>
          <ac:spMkLst>
            <pc:docMk/>
            <pc:sldMk cId="657378064" sldId="263"/>
            <ac:spMk id="3" creationId="{23F07E75-0D04-AEB5-8F79-14BECD592B70}"/>
          </ac:spMkLst>
        </pc:spChg>
        <pc:spChg chg="add del">
          <ac:chgData name="Nicola Aprea (2534823)" userId="5c86cecc-cb35-48c5-9ece-aaa188262000" providerId="ADAL" clId="{534FD977-D71B-49EA-B66F-24FEE574742F}" dt="2026-06-24T16:04:34.813" v="165" actId="6264"/>
          <ac:spMkLst>
            <pc:docMk/>
            <pc:sldMk cId="657378064" sldId="263"/>
            <ac:spMk id="4" creationId="{4B4A529B-7FE8-984C-9F65-809916174E51}"/>
          </ac:spMkLst>
        </pc:spChg>
        <pc:spChg chg="add del mod ord">
          <ac:chgData name="Nicola Aprea (2534823)" userId="5c86cecc-cb35-48c5-9ece-aaa188262000" providerId="ADAL" clId="{534FD977-D71B-49EA-B66F-24FEE574742F}" dt="2026-06-24T16:04:34.813" v="165" actId="6264"/>
          <ac:spMkLst>
            <pc:docMk/>
            <pc:sldMk cId="657378064" sldId="263"/>
            <ac:spMk id="7" creationId="{A2123E82-6255-FB90-12C5-700F3C8A0D0C}"/>
          </ac:spMkLst>
        </pc:spChg>
        <pc:spChg chg="add del mod ord">
          <ac:chgData name="Nicola Aprea (2534823)" userId="5c86cecc-cb35-48c5-9ece-aaa188262000" providerId="ADAL" clId="{534FD977-D71B-49EA-B66F-24FEE574742F}" dt="2026-06-24T16:04:34.813" v="165" actId="6264"/>
          <ac:spMkLst>
            <pc:docMk/>
            <pc:sldMk cId="657378064" sldId="263"/>
            <ac:spMk id="8" creationId="{7296E0CF-1B0E-A666-AECE-98E0626F7C59}"/>
          </ac:spMkLst>
        </pc:spChg>
        <pc:spChg chg="add del mod ord">
          <ac:chgData name="Nicola Aprea (2534823)" userId="5c86cecc-cb35-48c5-9ece-aaa188262000" providerId="ADAL" clId="{534FD977-D71B-49EA-B66F-24FEE574742F}" dt="2026-06-24T16:04:34.813" v="165" actId="6264"/>
          <ac:spMkLst>
            <pc:docMk/>
            <pc:sldMk cId="657378064" sldId="263"/>
            <ac:spMk id="9" creationId="{EE6D06D0-01A5-DDCF-0DE6-BF6BEAE10380}"/>
          </ac:spMkLst>
        </pc:spChg>
        <pc:picChg chg="add mod">
          <ac:chgData name="Nicola Aprea (2534823)" userId="5c86cecc-cb35-48c5-9ece-aaa188262000" providerId="ADAL" clId="{534FD977-D71B-49EA-B66F-24FEE574742F}" dt="2026-06-24T15:59:32.013" v="157" actId="14100"/>
          <ac:picMkLst>
            <pc:docMk/>
            <pc:sldMk cId="657378064" sldId="263"/>
            <ac:picMk id="6" creationId="{873675B8-D064-3375-6C50-002A8BD1A29E}"/>
          </ac:picMkLst>
        </pc:picChg>
      </pc:sldChg>
      <pc:sldChg chg="new del">
        <pc:chgData name="Nicola Aprea (2534823)" userId="5c86cecc-cb35-48c5-9ece-aaa188262000" providerId="ADAL" clId="{534FD977-D71B-49EA-B66F-24FEE574742F}" dt="2026-06-24T16:04:29.163" v="164" actId="680"/>
        <pc:sldMkLst>
          <pc:docMk/>
          <pc:sldMk cId="510538931" sldId="264"/>
        </pc:sldMkLst>
      </pc:sldChg>
      <pc:sldChg chg="addSp delSp modSp new mod modTransition setBg delDesignElem">
        <pc:chgData name="Nicola Aprea (2534823)" userId="5c86cecc-cb35-48c5-9ece-aaa188262000" providerId="ADAL" clId="{534FD977-D71B-49EA-B66F-24FEE574742F}" dt="2026-06-24T16:34:49.125" v="1391" actId="27636"/>
        <pc:sldMkLst>
          <pc:docMk/>
          <pc:sldMk cId="2327752630" sldId="264"/>
        </pc:sldMkLst>
        <pc:spChg chg="mod">
          <ac:chgData name="Nicola Aprea (2534823)" userId="5c86cecc-cb35-48c5-9ece-aaa188262000" providerId="ADAL" clId="{534FD977-D71B-49EA-B66F-24FEE574742F}" dt="2026-06-24T16:29:05.201" v="1346" actId="26606"/>
          <ac:spMkLst>
            <pc:docMk/>
            <pc:sldMk cId="2327752630" sldId="264"/>
            <ac:spMk id="2" creationId="{8D692C19-7378-84FF-0748-D2ECA45D8DE0}"/>
          </ac:spMkLst>
        </pc:spChg>
        <pc:spChg chg="mod">
          <ac:chgData name="Nicola Aprea (2534823)" userId="5c86cecc-cb35-48c5-9ece-aaa188262000" providerId="ADAL" clId="{534FD977-D71B-49EA-B66F-24FEE574742F}" dt="2026-06-24T16:34:49.125" v="1391" actId="27636"/>
          <ac:spMkLst>
            <pc:docMk/>
            <pc:sldMk cId="2327752630" sldId="264"/>
            <ac:spMk id="3" creationId="{C93BF054-07B0-642D-9908-7BAC0922589D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2327752630" sldId="264"/>
            <ac:spMk id="14" creationId="{DD1980C8-FD80-43D8-9D6A-0262A4D53391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2327752630" sldId="264"/>
            <ac:spMk id="16" creationId="{7ACC8EA6-6689-FFD1-E1CC-C836A141D9A9}"/>
          </ac:spMkLst>
        </pc:spChg>
        <pc:spChg chg="add del">
          <ac:chgData name="Nicola Aprea (2534823)" userId="5c86cecc-cb35-48c5-9ece-aaa188262000" providerId="ADAL" clId="{534FD977-D71B-49EA-B66F-24FEE574742F}" dt="2026-06-24T16:34:48.603" v="1388"/>
          <ac:spMkLst>
            <pc:docMk/>
            <pc:sldMk cId="2327752630" sldId="264"/>
            <ac:spMk id="18" creationId="{ED265D03-0C26-6135-D7B9-8893E0F80892}"/>
          </ac:spMkLst>
        </pc:spChg>
        <pc:picChg chg="add mod">
          <ac:chgData name="Nicola Aprea (2534823)" userId="5c86cecc-cb35-48c5-9ece-aaa188262000" providerId="ADAL" clId="{534FD977-D71B-49EA-B66F-24FEE574742F}" dt="2026-06-24T16:29:05.201" v="1346" actId="26606"/>
          <ac:picMkLst>
            <pc:docMk/>
            <pc:sldMk cId="2327752630" sldId="264"/>
            <ac:picMk id="4" creationId="{8992E9AC-A624-0DDC-BCB7-AC3C02CF279A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2327752630" sldId="264"/>
            <ac:picMk id="5" creationId="{CACE25B7-FE39-7169-075C-793558188A59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2327752630" sldId="264"/>
            <ac:picMk id="6" creationId="{D4A0B465-4F4B-96DA-C017-6C7AEACF06FB}"/>
          </ac:picMkLst>
        </pc:picChg>
        <pc:picChg chg="add mod">
          <ac:chgData name="Nicola Aprea (2534823)" userId="5c86cecc-cb35-48c5-9ece-aaa188262000" providerId="ADAL" clId="{534FD977-D71B-49EA-B66F-24FEE574742F}" dt="2026-06-24T16:29:05.201" v="1346" actId="26606"/>
          <ac:picMkLst>
            <pc:docMk/>
            <pc:sldMk cId="2327752630" sldId="264"/>
            <ac:picMk id="7" creationId="{A37076F2-85E0-6B82-41E1-4C6332A30E89}"/>
          </ac:picMkLst>
        </pc:picChg>
        <pc:picChg chg="add mod">
          <ac:chgData name="Nicola Aprea (2534823)" userId="5c86cecc-cb35-48c5-9ece-aaa188262000" providerId="ADAL" clId="{534FD977-D71B-49EA-B66F-24FEE574742F}" dt="2026-06-24T16:29:05.201" v="1346" actId="26606"/>
          <ac:picMkLst>
            <pc:docMk/>
            <pc:sldMk cId="2327752630" sldId="264"/>
            <ac:picMk id="9" creationId="{B3CE74FA-350D-9828-F9A0-B56790A7F132}"/>
          </ac:picMkLst>
        </pc:picChg>
      </pc:sldChg>
      <pc:sldChg chg="addSp delSp modSp new mod">
        <pc:chgData name="Nicola Aprea (2534823)" userId="5c86cecc-cb35-48c5-9ece-aaa188262000" providerId="ADAL" clId="{534FD977-D71B-49EA-B66F-24FEE574742F}" dt="2026-06-24T16:34:48.603" v="1388"/>
        <pc:sldMkLst>
          <pc:docMk/>
          <pc:sldMk cId="683482871" sldId="265"/>
        </pc:sldMkLst>
        <pc:spChg chg="mod">
          <ac:chgData name="Nicola Aprea (2534823)" userId="5c86cecc-cb35-48c5-9ece-aaa188262000" providerId="ADAL" clId="{534FD977-D71B-49EA-B66F-24FEE574742F}" dt="2026-06-24T16:34:48.603" v="1388"/>
          <ac:spMkLst>
            <pc:docMk/>
            <pc:sldMk cId="683482871" sldId="265"/>
            <ac:spMk id="2" creationId="{41F8751A-525E-DCF8-C39B-A97A22827CC2}"/>
          </ac:spMkLst>
        </pc:spChg>
        <pc:spChg chg="mod">
          <ac:chgData name="Nicola Aprea (2534823)" userId="5c86cecc-cb35-48c5-9ece-aaa188262000" providerId="ADAL" clId="{534FD977-D71B-49EA-B66F-24FEE574742F}" dt="2026-06-24T16:34:48.603" v="1388"/>
          <ac:spMkLst>
            <pc:docMk/>
            <pc:sldMk cId="683482871" sldId="265"/>
            <ac:spMk id="3" creationId="{D195AC4C-1F00-64B9-0F7F-933B1B0109D7}"/>
          </ac:spMkLst>
        </pc:spChg>
        <pc:spChg chg="mod">
          <ac:chgData name="Nicola Aprea (2534823)" userId="5c86cecc-cb35-48c5-9ece-aaa188262000" providerId="ADAL" clId="{534FD977-D71B-49EA-B66F-24FEE574742F}" dt="2026-06-24T16:31:31.824" v="1356" actId="20577"/>
          <ac:spMkLst>
            <pc:docMk/>
            <pc:sldMk cId="683482871" sldId="265"/>
            <ac:spMk id="4" creationId="{18B66AEA-6B95-467D-E5DA-C8D4231F1E13}"/>
          </ac:spMkLst>
        </pc:spChg>
        <pc:picChg chg="add mod">
          <ac:chgData name="Nicola Aprea (2534823)" userId="5c86cecc-cb35-48c5-9ece-aaa188262000" providerId="ADAL" clId="{534FD977-D71B-49EA-B66F-24FEE574742F}" dt="2026-06-24T16:26:07.795" v="1333" actId="34819"/>
          <ac:picMkLst>
            <pc:docMk/>
            <pc:sldMk cId="683482871" sldId="265"/>
            <ac:picMk id="5" creationId="{BEBA4CC8-5599-9238-BC0C-F3115A977AEA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683482871" sldId="265"/>
            <ac:picMk id="6" creationId="{9BC0DBAE-A5FF-5206-71EB-909926E82E26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683482871" sldId="265"/>
            <ac:picMk id="7" creationId="{9647FD00-3A94-507B-DC4E-3CA2F3D37E58}"/>
          </ac:picMkLst>
        </pc:picChg>
        <pc:picChg chg="add mod">
          <ac:chgData name="Nicola Aprea (2534823)" userId="5c86cecc-cb35-48c5-9ece-aaa188262000" providerId="ADAL" clId="{534FD977-D71B-49EA-B66F-24FEE574742F}" dt="2026-06-24T16:26:23.305" v="1338" actId="34819"/>
          <ac:picMkLst>
            <pc:docMk/>
            <pc:sldMk cId="683482871" sldId="265"/>
            <ac:picMk id="8" creationId="{E1BC2F75-50EB-AB07-0257-D3F013BDD7CB}"/>
          </ac:picMkLst>
        </pc:picChg>
      </pc:sldChg>
      <pc:sldChg chg="new del">
        <pc:chgData name="Nicola Aprea (2534823)" userId="5c86cecc-cb35-48c5-9ece-aaa188262000" providerId="ADAL" clId="{534FD977-D71B-49EA-B66F-24FEE574742F}" dt="2026-06-24T16:13:54.654" v="634" actId="2696"/>
        <pc:sldMkLst>
          <pc:docMk/>
          <pc:sldMk cId="3761311587" sldId="266"/>
        </pc:sldMkLst>
      </pc:sldChg>
      <pc:sldChg chg="addSp delSp modSp new mod setBg">
        <pc:chgData name="Nicola Aprea (2534823)" userId="5c86cecc-cb35-48c5-9ece-aaa188262000" providerId="ADAL" clId="{534FD977-D71B-49EA-B66F-24FEE574742F}" dt="2026-06-24T16:51:31.426" v="1405" actId="26606"/>
        <pc:sldMkLst>
          <pc:docMk/>
          <pc:sldMk cId="3791609846" sldId="266"/>
        </pc:sldMkLst>
        <pc:spChg chg="mod">
          <ac:chgData name="Nicola Aprea (2534823)" userId="5c86cecc-cb35-48c5-9ece-aaa188262000" providerId="ADAL" clId="{534FD977-D71B-49EA-B66F-24FEE574742F}" dt="2026-06-24T16:51:31.426" v="1405" actId="26606"/>
          <ac:spMkLst>
            <pc:docMk/>
            <pc:sldMk cId="3791609846" sldId="266"/>
            <ac:spMk id="2" creationId="{69C9D506-28CC-BD59-672F-4C9F3CF2A1EA}"/>
          </ac:spMkLst>
        </pc:spChg>
        <pc:spChg chg="mod">
          <ac:chgData name="Nicola Aprea (2534823)" userId="5c86cecc-cb35-48c5-9ece-aaa188262000" providerId="ADAL" clId="{534FD977-D71B-49EA-B66F-24FEE574742F}" dt="2026-06-24T16:51:31.426" v="1405" actId="26606"/>
          <ac:spMkLst>
            <pc:docMk/>
            <pc:sldMk cId="3791609846" sldId="266"/>
            <ac:spMk id="3" creationId="{D8F6A579-6E81-36FD-E01E-2B4A794095ED}"/>
          </ac:spMkLst>
        </pc:spChg>
        <pc:spChg chg="add">
          <ac:chgData name="Nicola Aprea (2534823)" userId="5c86cecc-cb35-48c5-9ece-aaa188262000" providerId="ADAL" clId="{534FD977-D71B-49EA-B66F-24FEE574742F}" dt="2026-06-24T16:51:31.426" v="1405" actId="26606"/>
          <ac:spMkLst>
            <pc:docMk/>
            <pc:sldMk cId="3791609846" sldId="266"/>
            <ac:spMk id="12" creationId="{EEA869E1-F851-4A52-92F5-77E592B76A5B}"/>
          </ac:spMkLst>
        </pc:spChg>
        <pc:spChg chg="add">
          <ac:chgData name="Nicola Aprea (2534823)" userId="5c86cecc-cb35-48c5-9ece-aaa188262000" providerId="ADAL" clId="{534FD977-D71B-49EA-B66F-24FEE574742F}" dt="2026-06-24T16:51:31.426" v="1405" actId="26606"/>
          <ac:spMkLst>
            <pc:docMk/>
            <pc:sldMk cId="3791609846" sldId="266"/>
            <ac:spMk id="20" creationId="{9F3CE0D9-BDBE-459A-9C57-016088E632E6}"/>
          </ac:spMkLst>
        </pc:spChg>
        <pc:spChg chg="add">
          <ac:chgData name="Nicola Aprea (2534823)" userId="5c86cecc-cb35-48c5-9ece-aaa188262000" providerId="ADAL" clId="{534FD977-D71B-49EA-B66F-24FEE574742F}" dt="2026-06-24T16:51:31.426" v="1405" actId="26606"/>
          <ac:spMkLst>
            <pc:docMk/>
            <pc:sldMk cId="3791609846" sldId="266"/>
            <ac:spMk id="22" creationId="{878E767E-F26D-4AD9-B9DD-E24E94823225}"/>
          </ac:spMkLst>
        </pc:spChg>
        <pc:spChg chg="add">
          <ac:chgData name="Nicola Aprea (2534823)" userId="5c86cecc-cb35-48c5-9ece-aaa188262000" providerId="ADAL" clId="{534FD977-D71B-49EA-B66F-24FEE574742F}" dt="2026-06-24T16:51:31.426" v="1405" actId="26606"/>
          <ac:spMkLst>
            <pc:docMk/>
            <pc:sldMk cId="3791609846" sldId="266"/>
            <ac:spMk id="30" creationId="{345FA6D6-C308-4C97-BD71-71326FBAD95D}"/>
          </ac:spMkLst>
        </pc:spChg>
        <pc:picChg chg="add mod">
          <ac:chgData name="Nicola Aprea (2534823)" userId="5c86cecc-cb35-48c5-9ece-aaa188262000" providerId="ADAL" clId="{534FD977-D71B-49EA-B66F-24FEE574742F}" dt="2026-06-24T16:51:31.426" v="1405" actId="26606"/>
          <ac:picMkLst>
            <pc:docMk/>
            <pc:sldMk cId="3791609846" sldId="266"/>
            <ac:picMk id="4" creationId="{6661126B-D245-C5DC-5DD5-0901B7E27CDB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3791609846" sldId="266"/>
            <ac:picMk id="5" creationId="{7326B476-601F-37AD-BFEA-9B6EFDB1CF7C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3791609846" sldId="266"/>
            <ac:picMk id="6" creationId="{1610C0B2-AAC3-2E7D-374E-1F0D3A3DF1E6}"/>
          </ac:picMkLst>
        </pc:picChg>
        <pc:picChg chg="add mod">
          <ac:chgData name="Nicola Aprea (2534823)" userId="5c86cecc-cb35-48c5-9ece-aaa188262000" providerId="ADAL" clId="{534FD977-D71B-49EA-B66F-24FEE574742F}" dt="2026-06-24T16:51:31.426" v="1405" actId="26606"/>
          <ac:picMkLst>
            <pc:docMk/>
            <pc:sldMk cId="3791609846" sldId="266"/>
            <ac:picMk id="7" creationId="{1811F6A2-2BFB-A6C1-9711-7435F95946CE}"/>
          </ac:picMkLst>
        </pc:picChg>
        <pc:picChg chg="add">
          <ac:chgData name="Nicola Aprea (2534823)" userId="5c86cecc-cb35-48c5-9ece-aaa188262000" providerId="ADAL" clId="{534FD977-D71B-49EA-B66F-24FEE574742F}" dt="2026-06-24T16:51:31.426" v="1405" actId="26606"/>
          <ac:picMkLst>
            <pc:docMk/>
            <pc:sldMk cId="3791609846" sldId="266"/>
            <ac:picMk id="14" creationId="{B083AD55-8296-44BD-8E14-DD2DDBC351B0}"/>
          </ac:picMkLst>
        </pc:picChg>
        <pc:picChg chg="add">
          <ac:chgData name="Nicola Aprea (2534823)" userId="5c86cecc-cb35-48c5-9ece-aaa188262000" providerId="ADAL" clId="{534FD977-D71B-49EA-B66F-24FEE574742F}" dt="2026-06-24T16:51:31.426" v="1405" actId="26606"/>
          <ac:picMkLst>
            <pc:docMk/>
            <pc:sldMk cId="3791609846" sldId="266"/>
            <ac:picMk id="32" creationId="{8B30C173-C095-44D8-A030-3D869E74DCE6}"/>
          </ac:picMkLst>
        </pc:picChg>
      </pc:sldChg>
      <pc:sldChg chg="addSp delSp modSp new mod">
        <pc:chgData name="Nicola Aprea (2534823)" userId="5c86cecc-cb35-48c5-9ece-aaa188262000" providerId="ADAL" clId="{534FD977-D71B-49EA-B66F-24FEE574742F}" dt="2026-06-24T16:34:48.603" v="1388"/>
        <pc:sldMkLst>
          <pc:docMk/>
          <pc:sldMk cId="3694322677" sldId="267"/>
        </pc:sldMkLst>
        <pc:spChg chg="mod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694322677" sldId="267"/>
            <ac:spMk id="2" creationId="{B521BAC2-B5B8-342A-890B-9F154D55552B}"/>
          </ac:spMkLst>
        </pc:spChg>
        <pc:spChg chg="mod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694322677" sldId="267"/>
            <ac:spMk id="3" creationId="{776769BA-FBEB-24A7-960C-7279061179D4}"/>
          </ac:spMkLst>
        </pc:spChg>
        <pc:spChg chg="mod">
          <ac:chgData name="Nicola Aprea (2534823)" userId="5c86cecc-cb35-48c5-9ece-aaa188262000" providerId="ADAL" clId="{534FD977-D71B-49EA-B66F-24FEE574742F}" dt="2026-06-24T16:34:48.603" v="1388"/>
          <ac:spMkLst>
            <pc:docMk/>
            <pc:sldMk cId="3694322677" sldId="267"/>
            <ac:spMk id="4" creationId="{A7409B20-07CD-69A8-F6C5-6F1CB6CF876D}"/>
          </ac:spMkLst>
        </pc:spChg>
        <pc:picChg chg="add mod">
          <ac:chgData name="Nicola Aprea (2534823)" userId="5c86cecc-cb35-48c5-9ece-aaa188262000" providerId="ADAL" clId="{534FD977-D71B-49EA-B66F-24FEE574742F}" dt="2026-06-24T16:26:07.795" v="1333" actId="34819"/>
          <ac:picMkLst>
            <pc:docMk/>
            <pc:sldMk cId="3694322677" sldId="267"/>
            <ac:picMk id="5" creationId="{0BF70FD2-8703-E3FC-3C40-59BE5A731DFC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3694322677" sldId="267"/>
            <ac:picMk id="6" creationId="{B6069899-71D8-FA20-3170-36918C1667EC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3694322677" sldId="267"/>
            <ac:picMk id="7" creationId="{375A8839-46A4-09C5-B54F-EA2F4354BDED}"/>
          </ac:picMkLst>
        </pc:picChg>
        <pc:picChg chg="add mod">
          <ac:chgData name="Nicola Aprea (2534823)" userId="5c86cecc-cb35-48c5-9ece-aaa188262000" providerId="ADAL" clId="{534FD977-D71B-49EA-B66F-24FEE574742F}" dt="2026-06-24T16:26:23.305" v="1338" actId="34819"/>
          <ac:picMkLst>
            <pc:docMk/>
            <pc:sldMk cId="3694322677" sldId="267"/>
            <ac:picMk id="8" creationId="{2350AC35-A882-D710-26D6-67D9932D317A}"/>
          </ac:picMkLst>
        </pc:picChg>
      </pc:sldChg>
      <pc:sldChg chg="new del">
        <pc:chgData name="Nicola Aprea (2534823)" userId="5c86cecc-cb35-48c5-9ece-aaa188262000" providerId="ADAL" clId="{534FD977-D71B-49EA-B66F-24FEE574742F}" dt="2026-06-24T16:17:41.815" v="896" actId="2696"/>
        <pc:sldMkLst>
          <pc:docMk/>
          <pc:sldMk cId="4227531030" sldId="267"/>
        </pc:sldMkLst>
      </pc:sldChg>
      <pc:sldChg chg="addSp delSp modSp new mod">
        <pc:chgData name="Nicola Aprea (2534823)" userId="5c86cecc-cb35-48c5-9ece-aaa188262000" providerId="ADAL" clId="{534FD977-D71B-49EA-B66F-24FEE574742F}" dt="2026-06-24T16:34:49.394" v="1393" actId="27636"/>
        <pc:sldMkLst>
          <pc:docMk/>
          <pc:sldMk cId="1812437784" sldId="268"/>
        </pc:sldMkLst>
        <pc:spChg chg="mod">
          <ac:chgData name="Nicola Aprea (2534823)" userId="5c86cecc-cb35-48c5-9ece-aaa188262000" providerId="ADAL" clId="{534FD977-D71B-49EA-B66F-24FEE574742F}" dt="2026-06-24T16:34:48.603" v="1388"/>
          <ac:spMkLst>
            <pc:docMk/>
            <pc:sldMk cId="1812437784" sldId="268"/>
            <ac:spMk id="2" creationId="{5C347A1A-0E6A-60F4-94F9-8F62EDAF5018}"/>
          </ac:spMkLst>
        </pc:spChg>
        <pc:spChg chg="mod">
          <ac:chgData name="Nicola Aprea (2534823)" userId="5c86cecc-cb35-48c5-9ece-aaa188262000" providerId="ADAL" clId="{534FD977-D71B-49EA-B66F-24FEE574742F}" dt="2026-06-24T16:34:49.394" v="1393" actId="27636"/>
          <ac:spMkLst>
            <pc:docMk/>
            <pc:sldMk cId="1812437784" sldId="268"/>
            <ac:spMk id="3" creationId="{D5A7337C-926A-4509-7780-694CED493601}"/>
          </ac:spMkLst>
        </pc:spChg>
        <pc:picChg chg="add del mod">
          <ac:chgData name="Nicola Aprea (2534823)" userId="5c86cecc-cb35-48c5-9ece-aaa188262000" providerId="ADAL" clId="{534FD977-D71B-49EA-B66F-24FEE574742F}" dt="2026-06-24T16:27:23.904" v="1340"/>
          <ac:picMkLst>
            <pc:docMk/>
            <pc:sldMk cId="1812437784" sldId="268"/>
            <ac:picMk id="4" creationId="{EB118559-440F-083E-CE6E-83A3A5CEAF59}"/>
          </ac:picMkLst>
        </pc:picChg>
        <pc:picChg chg="add del mod">
          <ac:chgData name="Nicola Aprea (2534823)" userId="5c86cecc-cb35-48c5-9ece-aaa188262000" providerId="ADAL" clId="{534FD977-D71B-49EA-B66F-24FEE574742F}" dt="2026-06-24T16:26:19.184" v="1337" actId="34819"/>
          <ac:picMkLst>
            <pc:docMk/>
            <pc:sldMk cId="1812437784" sldId="268"/>
            <ac:picMk id="5" creationId="{22AA2D66-7F60-6CA9-386A-FA97CBEBE80A}"/>
          </ac:picMkLst>
        </pc:picChg>
        <pc:picChg chg="add del mod">
          <ac:chgData name="Nicola Aprea (2534823)" userId="5c86cecc-cb35-48c5-9ece-aaa188262000" providerId="ADAL" clId="{534FD977-D71B-49EA-B66F-24FEE574742F}" dt="2026-06-24T16:26:17.586" v="1336" actId="34819"/>
          <ac:picMkLst>
            <pc:docMk/>
            <pc:sldMk cId="1812437784" sldId="268"/>
            <ac:picMk id="6" creationId="{94A321EA-F9AB-BBE4-727D-3FE070CD0B01}"/>
          </ac:picMkLst>
        </pc:picChg>
        <pc:picChg chg="add del mod">
          <ac:chgData name="Nicola Aprea (2534823)" userId="5c86cecc-cb35-48c5-9ece-aaa188262000" providerId="ADAL" clId="{534FD977-D71B-49EA-B66F-24FEE574742F}" dt="2026-06-24T16:27:23.904" v="1340"/>
          <ac:picMkLst>
            <pc:docMk/>
            <pc:sldMk cId="1812437784" sldId="268"/>
            <ac:picMk id="7" creationId="{B72336AB-303C-A114-318B-A5A79DCB32F1}"/>
          </ac:picMkLst>
        </pc:picChg>
        <pc:picChg chg="add mod">
          <ac:chgData name="Nicola Aprea (2534823)" userId="5c86cecc-cb35-48c5-9ece-aaa188262000" providerId="ADAL" clId="{534FD977-D71B-49EA-B66F-24FEE574742F}" dt="2026-06-24T16:27:23.904" v="1340"/>
          <ac:picMkLst>
            <pc:docMk/>
            <pc:sldMk cId="1812437784" sldId="268"/>
            <ac:picMk id="8" creationId="{2861F6F1-8E05-9588-B4AE-83F605D9141B}"/>
          </ac:picMkLst>
        </pc:picChg>
        <pc:picChg chg="add mod">
          <ac:chgData name="Nicola Aprea (2534823)" userId="5c86cecc-cb35-48c5-9ece-aaa188262000" providerId="ADAL" clId="{534FD977-D71B-49EA-B66F-24FEE574742F}" dt="2026-06-24T16:27:23.904" v="1340"/>
          <ac:picMkLst>
            <pc:docMk/>
            <pc:sldMk cId="1812437784" sldId="268"/>
            <ac:picMk id="9" creationId="{BEB901B8-BB73-8FB8-5AD3-0CC74DC7C1F7}"/>
          </ac:picMkLst>
        </pc:picChg>
      </pc:sldChg>
      <pc:sldChg chg="addSp modSp new del mod">
        <pc:chgData name="Nicola Aprea (2534823)" userId="5c86cecc-cb35-48c5-9ece-aaa188262000" providerId="ADAL" clId="{534FD977-D71B-49EA-B66F-24FEE574742F}" dt="2026-06-24T16:26:28.566" v="1339" actId="2696"/>
        <pc:sldMkLst>
          <pc:docMk/>
          <pc:sldMk cId="225806207" sldId="269"/>
        </pc:sldMkLst>
        <pc:picChg chg="add mod">
          <ac:chgData name="Nicola Aprea (2534823)" userId="5c86cecc-cb35-48c5-9ece-aaa188262000" providerId="ADAL" clId="{534FD977-D71B-49EA-B66F-24FEE574742F}" dt="2026-06-24T16:24:27.113" v="1332" actId="14100"/>
          <ac:picMkLst>
            <pc:docMk/>
            <pc:sldMk cId="225806207" sldId="269"/>
            <ac:picMk id="2" creationId="{522C0ABE-B817-DF8F-9B73-3D9E2F36CEC5}"/>
          </ac:picMkLst>
        </pc:picChg>
      </pc:sldChg>
      <pc:sldChg chg="addSp modSp new mod ord setBg">
        <pc:chgData name="Nicola Aprea (2534823)" userId="5c86cecc-cb35-48c5-9ece-aaa188262000" providerId="ADAL" clId="{534FD977-D71B-49EA-B66F-24FEE574742F}" dt="2026-06-24T16:54:51.897" v="1410" actId="26606"/>
        <pc:sldMkLst>
          <pc:docMk/>
          <pc:sldMk cId="296843350" sldId="269"/>
        </pc:sldMkLst>
        <pc:spChg chg="add">
          <ac:chgData name="Nicola Aprea (2534823)" userId="5c86cecc-cb35-48c5-9ece-aaa188262000" providerId="ADAL" clId="{534FD977-D71B-49EA-B66F-24FEE574742F}" dt="2026-06-24T16:54:51.897" v="1410" actId="26606"/>
          <ac:spMkLst>
            <pc:docMk/>
            <pc:sldMk cId="296843350" sldId="269"/>
            <ac:spMk id="8" creationId="{F1176DA6-4BBF-42A4-9C94-E6613CCD6B37}"/>
          </ac:spMkLst>
        </pc:spChg>
        <pc:spChg chg="add">
          <ac:chgData name="Nicola Aprea (2534823)" userId="5c86cecc-cb35-48c5-9ece-aaa188262000" providerId="ADAL" clId="{534FD977-D71B-49EA-B66F-24FEE574742F}" dt="2026-06-24T16:54:51.897" v="1410" actId="26606"/>
          <ac:spMkLst>
            <pc:docMk/>
            <pc:sldMk cId="296843350" sldId="269"/>
            <ac:spMk id="10" creationId="{99AAB0AE-172B-4FB4-80C2-86CD6B824220}"/>
          </ac:spMkLst>
        </pc:spChg>
        <pc:picChg chg="add mod">
          <ac:chgData name="Nicola Aprea (2534823)" userId="5c86cecc-cb35-48c5-9ece-aaa188262000" providerId="ADAL" clId="{534FD977-D71B-49EA-B66F-24FEE574742F}" dt="2026-06-24T16:54:51.897" v="1410" actId="26606"/>
          <ac:picMkLst>
            <pc:docMk/>
            <pc:sldMk cId="296843350" sldId="269"/>
            <ac:picMk id="3" creationId="{25478F4D-BE50-A8CF-B96F-FE4633941039}"/>
          </ac:picMkLst>
        </pc:picChg>
      </pc:sldChg>
      <pc:sldChg chg="addSp modSp new del mod setBg">
        <pc:chgData name="Nicola Aprea (2534823)" userId="5c86cecc-cb35-48c5-9ece-aaa188262000" providerId="ADAL" clId="{534FD977-D71B-49EA-B66F-24FEE574742F}" dt="2026-06-25T12:54:57.401" v="1551" actId="2696"/>
        <pc:sldMkLst>
          <pc:docMk/>
          <pc:sldMk cId="2537813607" sldId="270"/>
        </pc:sldMkLst>
        <pc:spChg chg="add">
          <ac:chgData name="Nicola Aprea (2534823)" userId="5c86cecc-cb35-48c5-9ece-aaa188262000" providerId="ADAL" clId="{534FD977-D71B-49EA-B66F-24FEE574742F}" dt="2026-06-24T17:08:28.171" v="1414" actId="26606"/>
          <ac:spMkLst>
            <pc:docMk/>
            <pc:sldMk cId="2537813607" sldId="270"/>
            <ac:spMk id="8" creationId="{F1176DA6-4BBF-42A4-9C94-E6613CCD6B37}"/>
          </ac:spMkLst>
        </pc:spChg>
        <pc:spChg chg="add">
          <ac:chgData name="Nicola Aprea (2534823)" userId="5c86cecc-cb35-48c5-9ece-aaa188262000" providerId="ADAL" clId="{534FD977-D71B-49EA-B66F-24FEE574742F}" dt="2026-06-24T17:08:28.171" v="1414" actId="26606"/>
          <ac:spMkLst>
            <pc:docMk/>
            <pc:sldMk cId="2537813607" sldId="270"/>
            <ac:spMk id="10" creationId="{99AAB0AE-172B-4FB4-80C2-86CD6B824220}"/>
          </ac:spMkLst>
        </pc:spChg>
        <pc:picChg chg="add mod">
          <ac:chgData name="Nicola Aprea (2534823)" userId="5c86cecc-cb35-48c5-9ece-aaa188262000" providerId="ADAL" clId="{534FD977-D71B-49EA-B66F-24FEE574742F}" dt="2026-06-24T17:08:28.171" v="1414" actId="26606"/>
          <ac:picMkLst>
            <pc:docMk/>
            <pc:sldMk cId="2537813607" sldId="270"/>
            <ac:picMk id="3" creationId="{CA82951F-F023-4C8D-E5B1-0A1ED73ABAC9}"/>
          </ac:picMkLst>
        </pc:picChg>
      </pc:sldChg>
      <pc:sldChg chg="addSp new mod">
        <pc:chgData name="Nicola Aprea (2534823)" userId="5c86cecc-cb35-48c5-9ece-aaa188262000" providerId="ADAL" clId="{534FD977-D71B-49EA-B66F-24FEE574742F}" dt="2026-06-25T12:58:24.635" v="1554" actId="22"/>
        <pc:sldMkLst>
          <pc:docMk/>
          <pc:sldMk cId="3047353368" sldId="270"/>
        </pc:sldMkLst>
        <pc:picChg chg="add">
          <ac:chgData name="Nicola Aprea (2534823)" userId="5c86cecc-cb35-48c5-9ece-aaa188262000" providerId="ADAL" clId="{534FD977-D71B-49EA-B66F-24FEE574742F}" dt="2026-06-25T12:58:24.635" v="1554" actId="22"/>
          <ac:picMkLst>
            <pc:docMk/>
            <pc:sldMk cId="3047353368" sldId="270"/>
            <ac:picMk id="3" creationId="{734E513F-26CD-254F-D98F-BE4D93AE6D9F}"/>
          </ac:picMkLst>
        </pc:picChg>
      </pc:sldChg>
      <pc:sldChg chg="addSp modSp new del mod">
        <pc:chgData name="Nicola Aprea (2534823)" userId="5c86cecc-cb35-48c5-9ece-aaa188262000" providerId="ADAL" clId="{534FD977-D71B-49EA-B66F-24FEE574742F}" dt="2026-06-25T12:55:03.219" v="1552" actId="2696"/>
        <pc:sldMkLst>
          <pc:docMk/>
          <pc:sldMk cId="1508748928" sldId="271"/>
        </pc:sldMkLst>
        <pc:spChg chg="add mod">
          <ac:chgData name="Nicola Aprea (2534823)" userId="5c86cecc-cb35-48c5-9ece-aaa188262000" providerId="ADAL" clId="{534FD977-D71B-49EA-B66F-24FEE574742F}" dt="2026-06-24T19:43:56.676" v="1550" actId="20577"/>
          <ac:spMkLst>
            <pc:docMk/>
            <pc:sldMk cId="1508748928" sldId="271"/>
            <ac:spMk id="3" creationId="{BBE3CFC4-67A2-9A57-6D23-3B475BF34FD5}"/>
          </ac:spMkLst>
        </pc:spChg>
      </pc:sldChg>
      <pc:sldChg chg="addSp modSp new mod setBg">
        <pc:chgData name="Nicola Aprea (2534823)" userId="5c86cecc-cb35-48c5-9ece-aaa188262000" providerId="ADAL" clId="{534FD977-D71B-49EA-B66F-24FEE574742F}" dt="2026-06-25T13:02:30.995" v="1557" actId="26606"/>
        <pc:sldMkLst>
          <pc:docMk/>
          <pc:sldMk cId="3604279849" sldId="271"/>
        </pc:sldMkLst>
        <pc:spChg chg="add">
          <ac:chgData name="Nicola Aprea (2534823)" userId="5c86cecc-cb35-48c5-9ece-aaa188262000" providerId="ADAL" clId="{534FD977-D71B-49EA-B66F-24FEE574742F}" dt="2026-06-25T13:02:30.995" v="1557" actId="26606"/>
          <ac:spMkLst>
            <pc:docMk/>
            <pc:sldMk cId="3604279849" sldId="271"/>
            <ac:spMk id="8" creationId="{62C9703D-C8F9-44AD-A7C0-C2F3871F8C1B}"/>
          </ac:spMkLst>
        </pc:spChg>
        <pc:picChg chg="add mod">
          <ac:chgData name="Nicola Aprea (2534823)" userId="5c86cecc-cb35-48c5-9ece-aaa188262000" providerId="ADAL" clId="{534FD977-D71B-49EA-B66F-24FEE574742F}" dt="2026-06-25T13:02:30.995" v="1557" actId="26606"/>
          <ac:picMkLst>
            <pc:docMk/>
            <pc:sldMk cId="3604279849" sldId="271"/>
            <ac:picMk id="3" creationId="{C012DCD4-246B-2C16-9862-19DC638EB4CB}"/>
          </ac:picMkLst>
        </pc:picChg>
      </pc:sldChg>
      <pc:sldChg chg="addSp delSp modSp new mod setBg">
        <pc:chgData name="Nicola Aprea (2534823)" userId="5c86cecc-cb35-48c5-9ece-aaa188262000" providerId="ADAL" clId="{534FD977-D71B-49EA-B66F-24FEE574742F}" dt="2026-06-25T13:09:07.777" v="1564" actId="26606"/>
        <pc:sldMkLst>
          <pc:docMk/>
          <pc:sldMk cId="979076906" sldId="272"/>
        </pc:sldMkLst>
        <pc:spChg chg="add del">
          <ac:chgData name="Nicola Aprea (2534823)" userId="5c86cecc-cb35-48c5-9ece-aaa188262000" providerId="ADAL" clId="{534FD977-D71B-49EA-B66F-24FEE574742F}" dt="2026-06-25T13:09:07.760" v="1563" actId="26606"/>
          <ac:spMkLst>
            <pc:docMk/>
            <pc:sldMk cId="979076906" sldId="272"/>
            <ac:spMk id="8" creationId="{B6E6531A-0776-43BA-A852-5FB5C77534D5}"/>
          </ac:spMkLst>
        </pc:spChg>
        <pc:spChg chg="add del">
          <ac:chgData name="Nicola Aprea (2534823)" userId="5c86cecc-cb35-48c5-9ece-aaa188262000" providerId="ADAL" clId="{534FD977-D71B-49EA-B66F-24FEE574742F}" dt="2026-06-25T13:09:07.760" v="1563" actId="26606"/>
          <ac:spMkLst>
            <pc:docMk/>
            <pc:sldMk cId="979076906" sldId="272"/>
            <ac:spMk id="10" creationId="{F8C5273F-2B84-46BF-A94F-1A20E13B3AA1}"/>
          </ac:spMkLst>
        </pc:spChg>
        <pc:spChg chg="add">
          <ac:chgData name="Nicola Aprea (2534823)" userId="5c86cecc-cb35-48c5-9ece-aaa188262000" providerId="ADAL" clId="{534FD977-D71B-49EA-B66F-24FEE574742F}" dt="2026-06-25T13:09:07.777" v="1564" actId="26606"/>
          <ac:spMkLst>
            <pc:docMk/>
            <pc:sldMk cId="979076906" sldId="272"/>
            <ac:spMk id="12" creationId="{62C9703D-C8F9-44AD-A7C0-C2F3871F8C1B}"/>
          </ac:spMkLst>
        </pc:spChg>
        <pc:picChg chg="add mod">
          <ac:chgData name="Nicola Aprea (2534823)" userId="5c86cecc-cb35-48c5-9ece-aaa188262000" providerId="ADAL" clId="{534FD977-D71B-49EA-B66F-24FEE574742F}" dt="2026-06-25T13:09:07.777" v="1564" actId="26606"/>
          <ac:picMkLst>
            <pc:docMk/>
            <pc:sldMk cId="979076906" sldId="272"/>
            <ac:picMk id="3" creationId="{4E4B27EA-E9DD-E961-AC72-BE14742E71CF}"/>
          </ac:picMkLst>
        </pc:picChg>
      </pc:sldChg>
      <pc:sldChg chg="addSp modSp new mod">
        <pc:chgData name="Nicola Aprea (2534823)" userId="5c86cecc-cb35-48c5-9ece-aaa188262000" providerId="ADAL" clId="{534FD977-D71B-49EA-B66F-24FEE574742F}" dt="2026-06-25T13:23:16.752" v="1617"/>
        <pc:sldMkLst>
          <pc:docMk/>
          <pc:sldMk cId="416694484" sldId="273"/>
        </pc:sldMkLst>
        <pc:spChg chg="add mod">
          <ac:chgData name="Nicola Aprea (2534823)" userId="5c86cecc-cb35-48c5-9ece-aaa188262000" providerId="ADAL" clId="{534FD977-D71B-49EA-B66F-24FEE574742F}" dt="2026-06-25T13:10:42.932" v="1615" actId="403"/>
          <ac:spMkLst>
            <pc:docMk/>
            <pc:sldMk cId="416694484" sldId="273"/>
            <ac:spMk id="2" creationId="{837FA346-6508-99A8-BC70-9550FF1B90D0}"/>
          </ac:spMkLst>
        </pc:spChg>
        <pc:spChg chg="add">
          <ac:chgData name="Nicola Aprea (2534823)" userId="5c86cecc-cb35-48c5-9ece-aaa188262000" providerId="ADAL" clId="{534FD977-D71B-49EA-B66F-24FEE574742F}" dt="2026-06-25T13:23:16.752" v="1617"/>
          <ac:spMkLst>
            <pc:docMk/>
            <pc:sldMk cId="416694484" sldId="273"/>
            <ac:spMk id="4" creationId="{13D05D88-20BB-11EF-303B-F21506E5770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6CEC46-349E-433E-AFA3-73FFC0778A0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89C3F-8CF6-43E2-97EE-EB6294383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01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Good </a:t>
            </a:r>
            <a:r>
              <a:rPr lang="en-US" err="1"/>
              <a:t>moring</a:t>
            </a:r>
            <a:r>
              <a:rPr lang="en-US"/>
              <a:t> afternoon everybody  so nice to have so many of you here with us today </a:t>
            </a:r>
          </a:p>
          <a:p>
            <a:r>
              <a:rPr lang="en-US"/>
              <a:t>Today I would like to </a:t>
            </a:r>
            <a:r>
              <a:rPr lang="en-US" err="1"/>
              <a:t>reflectwhat</a:t>
            </a:r>
            <a:r>
              <a:rPr lang="en-US"/>
              <a:t> I have learned from studying level 4 business </a:t>
            </a:r>
            <a:r>
              <a:rPr lang="en-US" err="1"/>
              <a:t>managmentand</a:t>
            </a:r>
            <a:r>
              <a:rPr lang="en-US"/>
              <a:t> digital skills and how </a:t>
            </a:r>
            <a:r>
              <a:rPr lang="en-US" err="1"/>
              <a:t>theaase</a:t>
            </a:r>
            <a:r>
              <a:rPr lang="en-US"/>
              <a:t> </a:t>
            </a:r>
            <a:r>
              <a:rPr lang="en-US" err="1"/>
              <a:t>moduleshavehelped</a:t>
            </a:r>
            <a:r>
              <a:rPr lang="en-US"/>
              <a:t> me develop both </a:t>
            </a:r>
            <a:r>
              <a:rPr lang="en-US" err="1"/>
              <a:t>accadamically</a:t>
            </a:r>
            <a:endParaRPr lang="en-US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289C3F-8CF6-43E2-97EE-EB62943836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293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4915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7815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87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14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573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57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059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7971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3178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922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3000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225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hunter.com/powerpoint-templates/goal-target-shapes-powerpoint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svg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g/personal/2534823_student_uwtsd_ac_uk/IQDVAVSDUE-1SKgeq2JpngqmAfQ8pFC3vqNcTsZ98t-gsew?e=pnHFaB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8AAEF-D02B-90B7-3C07-A398EB371D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3397649" cy="3303764"/>
          </a:xfrm>
        </p:spPr>
        <p:txBody>
          <a:bodyPr anchor="t">
            <a:normAutofit/>
          </a:bodyPr>
          <a:lstStyle/>
          <a:p>
            <a:r>
              <a:rPr lang="en-US" sz="4800"/>
              <a:t>Digital skills</a:t>
            </a:r>
            <a:endParaRPr lang="en-GB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A459DC-9ED3-D6ED-BA08-B2C4E554DE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354633"/>
            <a:ext cx="3397649" cy="1706533"/>
          </a:xfrm>
        </p:spPr>
        <p:txBody>
          <a:bodyPr anchor="t">
            <a:normAutofit/>
          </a:bodyPr>
          <a:lstStyle/>
          <a:p>
            <a:r>
              <a:rPr lang="en-US"/>
              <a:t>Nicola </a:t>
            </a:r>
            <a:r>
              <a:rPr lang="en-US" err="1"/>
              <a:t>aprea</a:t>
            </a:r>
            <a:r>
              <a:rPr lang="en-US"/>
              <a:t> 2534823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313C34-4E5F-5B65-0618-454B40B762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40" r="-1" b="-1"/>
          <a:stretch>
            <a:fillRect/>
          </a:stretch>
        </p:blipFill>
        <p:spPr>
          <a:xfrm>
            <a:off x="5176714" y="965741"/>
            <a:ext cx="5436810" cy="5380268"/>
          </a:xfrm>
          <a:prstGeom prst="rect">
            <a:avLst/>
          </a:prstGeom>
        </p:spPr>
      </p:pic>
      <p:pic>
        <p:nvPicPr>
          <p:cNvPr id="5" name="Camera 4">
            <a:extLst>
              <a:ext uri="{FF2B5EF4-FFF2-40B4-BE49-F238E27FC236}">
                <a16:creationId xmlns:a16="http://schemas.microsoft.com/office/drawing/2014/main" id="{5AFF61B0-7FD4-233B-A327-A94239D6F995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  <p:pic>
        <p:nvPicPr>
          <p:cNvPr id="8" name="Camera 7">
            <a:extLst>
              <a:ext uri="{FF2B5EF4-FFF2-40B4-BE49-F238E27FC236}">
                <a16:creationId xmlns:a16="http://schemas.microsoft.com/office/drawing/2014/main" id="{FB6541E6-2890-4C5C-C6CB-9BBAA805B49F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0910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724B9E8-02C8-4B2E-8770-A00A67760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7B8AE548-0BFA-4792-9962-3375923C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7639EF4-FA83-4D85-90FE-B831AF283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CC87E76A-8F50-413D-9BFC-C5A1525BD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1FEE5C2-9989-4A16-83D7-18D32B613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3CE51F2-1BFA-4DBE-ABAB-720A87B5B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2B629-6FF5-0D40-3705-31B383D8F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Jisc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8BFCF04D-837A-486A-93F9-17079015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46" name="Group 45">
            <a:extLst>
              <a:ext uri="{FF2B5EF4-FFF2-40B4-BE49-F238E27FC236}">
                <a16:creationId xmlns:a16="http://schemas.microsoft.com/office/drawing/2014/main" id="{4ED14F5F-841E-4C2A-B8C5-28915E24B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9D15B46-E38F-44F4-9418-35FE034E3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713C940B-8D5D-4814-B6C2-B95F7370A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D5B82318-4050-4307-B161-41462AA78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6546" y="1116541"/>
            <a:ext cx="2299716" cy="1477496"/>
          </a:xfrm>
          <a:prstGeom prst="rect">
            <a:avLst/>
          </a:prstGeom>
          <a:solidFill>
            <a:srgbClr val="FFFFFE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amera 6">
            <a:extLst>
              <a:ext uri="{FF2B5EF4-FFF2-40B4-BE49-F238E27FC236}">
                <a16:creationId xmlns:a16="http://schemas.microsoft.com/office/drawing/2014/main" id="{71B01571-570F-4FF2-39A6-79E9D0665F5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16166" y="1256107"/>
            <a:ext cx="2128233" cy="1197131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6E9E0380-AF6B-487F-B1F4-90360F162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82970" y="1115283"/>
            <a:ext cx="1247322" cy="1479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418911F-CD84-4AA7-A581-12B3F53F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6546" y="2757674"/>
            <a:ext cx="3720651" cy="2222989"/>
          </a:xfrm>
          <a:prstGeom prst="rect">
            <a:avLst/>
          </a:prstGeom>
          <a:solidFill>
            <a:srgbClr val="FFFFFE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0CBA25B-6409-4673-B496-DC5B95F6B8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16165" y="2960294"/>
            <a:ext cx="3548865" cy="1818793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BBE1A880-1B56-4F5C-BFB6-6227A78DD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15556" y="1115314"/>
            <a:ext cx="2390093" cy="3865350"/>
          </a:xfrm>
          <a:prstGeom prst="rect">
            <a:avLst/>
          </a:prstGeom>
          <a:solidFill>
            <a:srgbClr val="FFFFFE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Camera 2">
            <a:extLst>
              <a:ext uri="{FF2B5EF4-FFF2-40B4-BE49-F238E27FC236}">
                <a16:creationId xmlns:a16="http://schemas.microsoft.com/office/drawing/2014/main" id="{F0228311-AFD9-4510-F51F-B488F54B559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97722" y="2422523"/>
            <a:ext cx="2225760" cy="1251990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7380A784-F867-49F9-98B5-8BE3A09D0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D72DC14-2D39-418D-9F0D-95793A19C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8727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F9903-E017-518F-B12D-6208D150B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3465681" cy="245059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tx2"/>
                </a:solidFill>
              </a:rPr>
              <a:t>wHat I have learned from power point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A9D52ED-BA62-1C53-7F54-2B84EE74F17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397" r="24397"/>
          <a:stretch>
            <a:fillRect/>
          </a:stretch>
        </p:blipFill>
        <p:spPr>
          <a:xfrm>
            <a:off x="5225986" y="657369"/>
            <a:ext cx="5451185" cy="5642166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4B4533-3153-AB08-0EF6-34509F448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4406871"/>
            <a:ext cx="3465681" cy="1709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how to organize    how to do presentations how impotant it is to know how powerpoint works for you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99C463-B2BC-C43A-EDB8-509EE003962D}"/>
              </a:ext>
            </a:extLst>
          </p:cNvPr>
          <p:cNvSpPr txBox="1"/>
          <p:nvPr/>
        </p:nvSpPr>
        <p:spPr>
          <a:xfrm>
            <a:off x="8365320" y="6099480"/>
            <a:ext cx="231185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lidehunter.com/powerpoint-templates/goal-target-shapes-powerpoi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" name="Camera 2">
            <a:extLst>
              <a:ext uri="{FF2B5EF4-FFF2-40B4-BE49-F238E27FC236}">
                <a16:creationId xmlns:a16="http://schemas.microsoft.com/office/drawing/2014/main" id="{8F42E0DF-8F3C-32DF-FE44-04EF28A7B91F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  <p:pic>
        <p:nvPicPr>
          <p:cNvPr id="9" name="Camera 8">
            <a:extLst>
              <a:ext uri="{FF2B5EF4-FFF2-40B4-BE49-F238E27FC236}">
                <a16:creationId xmlns:a16="http://schemas.microsoft.com/office/drawing/2014/main" id="{CCF01C66-EE3F-8C77-FDDE-E1CDEC68A11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21757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918A7-8583-FC7A-FE7B-C8D309C13F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5019419" cy="303153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/>
              <a:t>my weakness are </a:t>
            </a:r>
            <a:endParaRPr lang="en-GB" sz="6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8B1C03-CB17-D26E-F0FE-B2E690AFDA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323853"/>
            <a:ext cx="5019418" cy="2015848"/>
          </a:xfrm>
        </p:spPr>
        <p:txBody>
          <a:bodyPr anchor="t">
            <a:normAutofit/>
          </a:bodyPr>
          <a:lstStyle/>
          <a:p>
            <a:r>
              <a:rPr lang="en-US"/>
              <a:t>Are media literacy and problem </a:t>
            </a:r>
            <a:r>
              <a:rPr lang="en-US" err="1"/>
              <a:t>solvng</a:t>
            </a:r>
            <a:r>
              <a:rPr lang="en-US"/>
              <a:t> which as the weeks go by </a:t>
            </a:r>
            <a:r>
              <a:rPr lang="en-US" err="1"/>
              <a:t>im</a:t>
            </a:r>
            <a:r>
              <a:rPr lang="en-US"/>
              <a:t> learning more and I know what I have to improve on </a:t>
            </a:r>
            <a:endParaRPr lang="en-GB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6C74A24D-3E19-38E2-9781-1983B17E481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79415" y="508088"/>
            <a:ext cx="4990592" cy="2807208"/>
          </a:xfrm>
          <a:prstGeom prst="rect">
            <a:avLst/>
          </a:prstGeom>
        </p:spPr>
      </p:pic>
      <p:pic>
        <p:nvPicPr>
          <p:cNvPr id="7" name="Camera 6">
            <a:extLst>
              <a:ext uri="{FF2B5EF4-FFF2-40B4-BE49-F238E27FC236}">
                <a16:creationId xmlns:a16="http://schemas.microsoft.com/office/drawing/2014/main" id="{124EFDEB-1E1E-5A94-2DC9-BB66C38DE94F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87222" y="3532493"/>
            <a:ext cx="4990592" cy="2807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013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F3CE0D9-BDBE-459A-9C57-016088E63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78E767E-F26D-4AD9-B9DD-E24E94823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9DD03-845A-A95B-46ED-A15675EB21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4467" y="802298"/>
            <a:ext cx="5541503" cy="2541431"/>
          </a:xfrm>
        </p:spPr>
        <p:txBody>
          <a:bodyPr>
            <a:normAutofit/>
          </a:bodyPr>
          <a:lstStyle/>
          <a:p>
            <a:r>
              <a:rPr lang="en-US" sz="5400"/>
              <a:t>My strengths are</a:t>
            </a:r>
            <a:endParaRPr lang="en-GB" sz="540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9749CCC-4BF3-42A2-825C-251016662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2924" y="3526496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F4374292-0188-B86A-12BF-42017BD5B6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4468" y="3531204"/>
            <a:ext cx="5541502" cy="977621"/>
          </a:xfrm>
        </p:spPr>
        <p:txBody>
          <a:bodyPr>
            <a:normAutofit/>
          </a:bodyPr>
          <a:lstStyle/>
          <a:p>
            <a:r>
              <a:rPr lang="en-US"/>
              <a:t>I am capable</a:t>
            </a:r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B97CEA84-9965-418E-9ECA-1B9E0D5C4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3897" y="482171"/>
            <a:ext cx="4074533" cy="5149101"/>
            <a:chOff x="7463259" y="583365"/>
            <a:chExt cx="4074533" cy="5181928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D8C6D86-6E1E-48EF-B3DC-4E3B26E46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AC31C67E-8139-4E7A-8919-B2966EF5C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345FA6D6-C308-4C97-BD71-71326FBAD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0378" y="977099"/>
            <a:ext cx="3122838" cy="4136205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8D6344A9-09C6-06EF-84FF-5A05529F777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12881" y="1257469"/>
            <a:ext cx="2799103" cy="1574495"/>
          </a:xfrm>
          <a:prstGeom prst="rect">
            <a:avLst/>
          </a:prstGeom>
        </p:spPr>
      </p:pic>
      <p:pic>
        <p:nvPicPr>
          <p:cNvPr id="7" name="Camera 6">
            <a:extLst>
              <a:ext uri="{FF2B5EF4-FFF2-40B4-BE49-F238E27FC236}">
                <a16:creationId xmlns:a16="http://schemas.microsoft.com/office/drawing/2014/main" id="{1EEFD5F8-E208-3A96-E151-8BD27C184373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12881" y="3272850"/>
            <a:ext cx="2799103" cy="157449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B30C173-C095-44D8-A030-3D869E74D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36F827C8-5891-417B-9BA5-C67951DCF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4087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77830-E660-1AAD-78BB-2BE6435A9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7205472" cy="154347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300"/>
              <a:t>Im more than capable as ive even just completed Microsoft course which I gained myself a cirtificate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F2FE4C-EE85-498B-0D60-2C7E1A985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00489" y="3710362"/>
            <a:ext cx="2992661" cy="2303790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2200" i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0260A6F4-438B-F524-ECDD-72093E35472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8773739" y="508090"/>
            <a:ext cx="2890266" cy="1629714"/>
          </a:xfrm>
          <a:prstGeom prst="rect">
            <a:avLst/>
          </a:prstGeom>
        </p:spPr>
      </p:pic>
      <p:pic>
        <p:nvPicPr>
          <p:cNvPr id="7" name="Camera 6">
            <a:extLst>
              <a:ext uri="{FF2B5EF4-FFF2-40B4-BE49-F238E27FC236}">
                <a16:creationId xmlns:a16="http://schemas.microsoft.com/office/drawing/2014/main" id="{6F95BB17-AFCD-2169-4BC2-80A518DF85A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517869" y="2778145"/>
            <a:ext cx="7178331" cy="347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160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92C19-7378-84FF-0748-D2ECA45D8D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0176" y="5336274"/>
            <a:ext cx="7306523" cy="1011684"/>
          </a:xfrm>
        </p:spPr>
        <p:txBody>
          <a:bodyPr anchor="t">
            <a:normAutofit/>
          </a:bodyPr>
          <a:lstStyle/>
          <a:p>
            <a:r>
              <a:rPr lang="en-US" sz="5400"/>
              <a:t>How I feel </a:t>
            </a:r>
            <a:endParaRPr lang="en-GB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BF054-07B0-642D-9908-7BAC092258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080" y="2663732"/>
            <a:ext cx="2999963" cy="3092730"/>
          </a:xfrm>
        </p:spPr>
        <p:txBody>
          <a:bodyPr anchor="t">
            <a:normAutofit fontScale="85000" lnSpcReduction="10000"/>
          </a:bodyPr>
          <a:lstStyle/>
          <a:p>
            <a:r>
              <a:rPr lang="en-US" sz="2000"/>
              <a:t>Studying business management has given me a much better </a:t>
            </a:r>
            <a:r>
              <a:rPr lang="en-US" sz="2000" err="1"/>
              <a:t>understandingof</a:t>
            </a:r>
            <a:r>
              <a:rPr lang="en-US" sz="2000"/>
              <a:t> how a business operates from sales to marketing ai it has made me understand how </a:t>
            </a:r>
            <a:r>
              <a:rPr lang="en-US" sz="2000" err="1"/>
              <a:t>thease</a:t>
            </a:r>
            <a:r>
              <a:rPr lang="en-US" sz="2000"/>
              <a:t> areas work together </a:t>
            </a:r>
            <a:endParaRPr lang="en-GB" sz="2000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8992E9AC-A624-0DDC-BCB7-AC3C02CF279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506948" y="508944"/>
            <a:ext cx="2937096" cy="1656119"/>
          </a:xfrm>
          <a:prstGeom prst="rect">
            <a:avLst/>
          </a:prstGeom>
        </p:spPr>
      </p:pic>
      <p:pic>
        <p:nvPicPr>
          <p:cNvPr id="7" name="Camera 6">
            <a:extLst>
              <a:ext uri="{FF2B5EF4-FFF2-40B4-BE49-F238E27FC236}">
                <a16:creationId xmlns:a16="http://schemas.microsoft.com/office/drawing/2014/main" id="{A37076F2-85E0-6B82-41E1-4C6332A30E89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4496340" y="952499"/>
            <a:ext cx="3457201" cy="41884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CE74FA-350D-9828-F9A0-B56790A7F1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1" r="8336" b="-2"/>
          <a:stretch>
            <a:fillRect/>
          </a:stretch>
        </p:blipFill>
        <p:spPr>
          <a:xfrm>
            <a:off x="8197325" y="952499"/>
            <a:ext cx="3476079" cy="4188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752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8751A-525E-DCF8-C39B-A97A22827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 have learned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95AC4C-1F00-64B9-0F7F-933B1B0109D7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B66AEA-6B95-467D-E5DA-C8D4231F1E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6119622" cy="3488436"/>
          </a:xfrm>
        </p:spPr>
        <p:txBody>
          <a:bodyPr/>
          <a:lstStyle/>
          <a:p>
            <a:r>
              <a:rPr lang="en-US"/>
              <a:t>I learned that communication and teamwork and assignments important key I have learned how to develop business situations and solve problems and with </a:t>
            </a:r>
            <a:r>
              <a:rPr lang="en-US" err="1"/>
              <a:t>alongdigital</a:t>
            </a:r>
            <a:r>
              <a:rPr lang="en-US"/>
              <a:t> skills</a:t>
            </a:r>
          </a:p>
          <a:p>
            <a:endParaRPr lang="en-US"/>
          </a:p>
          <a:p>
            <a:r>
              <a:rPr lang="en-GB"/>
              <a:t>READY FOR THE MODERN WORKPLACE </a:t>
            </a:r>
          </a:p>
        </p:txBody>
      </p:sp>
      <p:pic>
        <p:nvPicPr>
          <p:cNvPr id="5" name="Camera 4">
            <a:extLst>
              <a:ext uri="{FF2B5EF4-FFF2-40B4-BE49-F238E27FC236}">
                <a16:creationId xmlns:a16="http://schemas.microsoft.com/office/drawing/2014/main" id="{BEBA4CC8-5599-9238-BC0C-F3115A977AE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  <p:pic>
        <p:nvPicPr>
          <p:cNvPr id="8" name="Camera 7">
            <a:extLst>
              <a:ext uri="{FF2B5EF4-FFF2-40B4-BE49-F238E27FC236}">
                <a16:creationId xmlns:a16="http://schemas.microsoft.com/office/drawing/2014/main" id="{E1BC2F75-50EB-AB07-0257-D3F013BDD7C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83482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EA869E1-F851-4A52-92F5-77E592B76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83AD55-8296-44BD-8E14-DD2DDBC35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BF46B26-15FC-4C5A-94FA-AE9ED64B5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12F6065-5345-44BD-B66E-5487CCD7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3CE0D9-BDBE-459A-9C57-016088E63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E767E-F26D-4AD9-B9DD-E24E94823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C9D506-28CC-BD59-672F-4C9F3CF2A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467" y="802298"/>
            <a:ext cx="5541503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5400"/>
              <a:t>LEARNING EXCEL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9749CCC-4BF3-42A2-825C-251016662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2924" y="3526496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6A579-6E81-36FD-E01E-2B4A794095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468" y="3531204"/>
            <a:ext cx="5541502" cy="977621"/>
          </a:xfrm>
        </p:spPr>
        <p:txBody>
          <a:bodyPr vert="horz" lIns="91440" tIns="91440" rIns="91440" bIns="9144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100" cap="all"/>
              <a:t>Learningexcel has helped me Annalise data organize whilstusing powerpoint it also helped me with my presentation skills and to also turning in assignments which is why im here today 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97CEA84-9965-418E-9ECA-1B9E0D5C4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3897" y="482171"/>
            <a:ext cx="4074533" cy="5149101"/>
            <a:chOff x="7463259" y="583365"/>
            <a:chExt cx="4074533" cy="5181928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D8C6D86-6E1E-48EF-B3DC-4E3B26E46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C31C67E-8139-4E7A-8919-B2966EF5C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345FA6D6-C308-4C97-BD71-71326FBAD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0378" y="977099"/>
            <a:ext cx="3122838" cy="4136205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6661126B-D245-C5DC-5DD5-0901B7E27CD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12881" y="1257469"/>
            <a:ext cx="2799103" cy="1574495"/>
          </a:xfrm>
          <a:prstGeom prst="rect">
            <a:avLst/>
          </a:prstGeom>
        </p:spPr>
      </p:pic>
      <p:pic>
        <p:nvPicPr>
          <p:cNvPr id="7" name="Camera 6">
            <a:extLst>
              <a:ext uri="{FF2B5EF4-FFF2-40B4-BE49-F238E27FC236}">
                <a16:creationId xmlns:a16="http://schemas.microsoft.com/office/drawing/2014/main" id="{1811F6A2-2BFB-A6C1-9711-7435F95946CE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12881" y="3272850"/>
            <a:ext cx="2799103" cy="157449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8B30C173-C095-44D8-A030-3D869E74D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6F827C8-5891-417B-9BA5-C67951DCF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1609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1BAC2-B5B8-342A-890B-9F154D555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Overall statistics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769BA-FBEB-24A7-960C-7279061179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  <a:p>
            <a:r>
              <a:rPr lang="en-US"/>
              <a:t>I become more aware</a:t>
            </a:r>
          </a:p>
          <a:p>
            <a:r>
              <a:rPr lang="en-US"/>
              <a:t>I know how to turn n assignments</a:t>
            </a:r>
          </a:p>
          <a:p>
            <a:r>
              <a:rPr lang="en-US"/>
              <a:t>I learned a lot from  excel</a:t>
            </a:r>
          </a:p>
          <a:p>
            <a:r>
              <a:rPr lang="en-US"/>
              <a:t>I learned a lot from </a:t>
            </a:r>
            <a:r>
              <a:rPr lang="en-US" err="1"/>
              <a:t>powerpoint</a:t>
            </a:r>
            <a:r>
              <a:rPr lang="en-US"/>
              <a:t> </a:t>
            </a:r>
          </a:p>
          <a:p>
            <a:r>
              <a:rPr lang="en-US"/>
              <a:t>I also learned </a:t>
            </a:r>
            <a:r>
              <a:rPr lang="en-US" err="1"/>
              <a:t>microsoft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409B20-07CD-69A8-F6C5-6F1CB6CF87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amera 4">
            <a:extLst>
              <a:ext uri="{FF2B5EF4-FFF2-40B4-BE49-F238E27FC236}">
                <a16:creationId xmlns:a16="http://schemas.microsoft.com/office/drawing/2014/main" id="{0BF70FD2-8703-E3FC-3C40-59BE5A731DF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  <p:pic>
        <p:nvPicPr>
          <p:cNvPr id="8" name="Camera 7">
            <a:extLst>
              <a:ext uri="{FF2B5EF4-FFF2-40B4-BE49-F238E27FC236}">
                <a16:creationId xmlns:a16="http://schemas.microsoft.com/office/drawing/2014/main" id="{2350AC35-A882-D710-26D6-67D9932D317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94322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47A1A-0E6A-60F4-94F9-8F62EDAF5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Hope you all liked my assessment 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A7337C-926A-4509-7780-694CED4936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/>
              <a:t>I do hope I achieve the goals I set myself since starting this course has helped me grow in many ways which I wasn’t thought that was possible but it was achievable </a:t>
            </a:r>
            <a:endParaRPr lang="en-GB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2861F6F1-8E05-9588-B4AE-83F605D914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BEB901B8-BB73-8FB8-5AD3-0CC74DC7C1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5497830" y="163830"/>
            <a:ext cx="6611874" cy="661187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2437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38"/>
    </mc:Choice>
    <mc:Fallback>
      <p:transition spd="slow" advTm="14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176DA6-4BBF-42A4-9C94-E6613CCD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AAB0AE-172B-4FB4-80C2-86CD6B824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3081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478F4D-BE50-A8CF-B96F-FE4633941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015" y="643467"/>
            <a:ext cx="669197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43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4E513F-26CD-254F-D98F-BE4D93AE6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0744" y="0"/>
            <a:ext cx="88905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353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9703D-C8F9-44AD-A7C0-C2F3871F8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12DCD4-246B-2C16-9862-19DC638EB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0880" y="643467"/>
            <a:ext cx="6370240" cy="4873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2798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2C9703D-C8F9-44AD-A7C0-C2F3871F8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4B27EA-E9DD-E961-AC72-BE14742E71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925" y="643467"/>
            <a:ext cx="6412150" cy="4873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076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7FA346-6508-99A8-BC70-9550FF1B90D0}"/>
              </a:ext>
            </a:extLst>
          </p:cNvPr>
          <p:cNvSpPr txBox="1"/>
          <p:nvPr/>
        </p:nvSpPr>
        <p:spPr>
          <a:xfrm>
            <a:off x="514350" y="834390"/>
            <a:ext cx="52120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/>
              <a:t>Hope you all enjoyed my </a:t>
            </a:r>
            <a:r>
              <a:rPr lang="en-US" sz="3600" err="1"/>
              <a:t>powerpoint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D05D88-20BB-11EF-303B-F21506E57705}"/>
              </a:ext>
            </a:extLst>
          </p:cNvPr>
          <p:cNvSpPr txBox="1"/>
          <p:nvPr/>
        </p:nvSpPr>
        <p:spPr>
          <a:xfrm>
            <a:off x="3051810" y="3250049"/>
            <a:ext cx="6103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2"/>
              </a:rPr>
              <a:t>Digital skills.pptx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9448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7118e50-3d7b-4530-b084-771c49f595b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57826AD2FCD94C9899ABEFDA6A3507" ma:contentTypeVersion="9" ma:contentTypeDescription="Create a new document." ma:contentTypeScope="" ma:versionID="b015104b65fe2a63a71912adb12380b8">
  <xsd:schema xmlns:xsd="http://www.w3.org/2001/XMLSchema" xmlns:xs="http://www.w3.org/2001/XMLSchema" xmlns:p="http://schemas.microsoft.com/office/2006/metadata/properties" xmlns:ns3="47118e50-3d7b-4530-b084-771c49f595b5" targetNamespace="http://schemas.microsoft.com/office/2006/metadata/properties" ma:root="true" ma:fieldsID="2292b3ace1993c00afac0d3ff8593d50" ns3:_="">
    <xsd:import namespace="47118e50-3d7b-4530-b084-771c49f595b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118e50-3d7b-4530-b084-771c49f595b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C3D71BF-F4A6-4AEE-8797-11027BCEE2E2}">
  <ds:schemaRefs>
    <ds:schemaRef ds:uri="47118e50-3d7b-4530-b084-771c49f595b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C133297-F1B8-4881-A109-46F709131C3D}">
  <ds:schemaRefs>
    <ds:schemaRef ds:uri="47118e50-3d7b-4530-b084-771c49f595b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1F226E20-F7B8-47B4-AED0-1680C5BC927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16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Gallery</vt:lpstr>
      <vt:lpstr>Digital skills</vt:lpstr>
      <vt:lpstr>Jisc</vt:lpstr>
      <vt:lpstr>wHat I have learned from power point </vt:lpstr>
      <vt:lpstr>my weakness are </vt:lpstr>
      <vt:lpstr>My strengths are</vt:lpstr>
      <vt:lpstr>Im more than capable as ive even just completed Microsoft course which I gained myself a cirtificate</vt:lpstr>
      <vt:lpstr>How I feel </vt:lpstr>
      <vt:lpstr>What I have learned</vt:lpstr>
      <vt:lpstr>LEARNING EXCEL</vt:lpstr>
      <vt:lpstr>Overall statistics </vt:lpstr>
      <vt:lpstr>Hope you all liked my assessment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 Aprea (2534823)</dc:creator>
  <cp:revision>1</cp:revision>
  <dcterms:created xsi:type="dcterms:W3CDTF">2026-06-23T12:26:58Z</dcterms:created>
  <dcterms:modified xsi:type="dcterms:W3CDTF">2026-06-25T13:23:19Z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0x0101006557826AD2FCD94C9899ABEFDA6A3507</vt:lpwstr>
  </property>
</Properties>
</file>