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sldIdLst>
    <p:sldId id="256" r:id="rId2"/>
    <p:sldId id="257" r:id="rId3"/>
    <p:sldId id="259" r:id="rId4"/>
    <p:sldId id="260" r:id="rId5"/>
    <p:sldId id="261" r:id="rId6"/>
    <p:sldId id="262" r:id="rId7"/>
    <p:sldId id="263" r:id="rId8"/>
    <p:sldId id="264" r:id="rId9"/>
    <p:sldId id="265"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72"/>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76D08C-09DA-984E-BD31-30C227D28CD2}" type="doc">
      <dgm:prSet loTypeId="urn:microsoft.com/office/officeart/2005/8/layout/orgChart1" loCatId="" qsTypeId="urn:microsoft.com/office/officeart/2005/8/quickstyle/simple1" qsCatId="simple" csTypeId="urn:microsoft.com/office/officeart/2005/8/colors/accent1_2" csCatId="accent1" phldr="1"/>
      <dgm:spPr/>
      <dgm:t>
        <a:bodyPr/>
        <a:lstStyle/>
        <a:p>
          <a:endParaRPr lang="en-GB"/>
        </a:p>
      </dgm:t>
    </dgm:pt>
    <dgm:pt modelId="{6B6D4EFC-0B2F-2347-9778-EE331BA719B5}">
      <dgm:prSet phldrT="[Text]"/>
      <dgm:spPr/>
      <dgm:t>
        <a:bodyPr/>
        <a:lstStyle/>
        <a:p>
          <a:r>
            <a:rPr lang="en-GB"/>
            <a:t>CEO</a:t>
          </a:r>
        </a:p>
      </dgm:t>
    </dgm:pt>
    <dgm:pt modelId="{D0E2F76F-7B99-1F49-9A11-FCA3729A2B09}" type="parTrans" cxnId="{13F2F8C6-4519-D64E-A90E-C5F047DD9111}">
      <dgm:prSet/>
      <dgm:spPr/>
      <dgm:t>
        <a:bodyPr/>
        <a:lstStyle/>
        <a:p>
          <a:endParaRPr lang="en-GB"/>
        </a:p>
      </dgm:t>
    </dgm:pt>
    <dgm:pt modelId="{BDC8057D-7A25-4B46-98F2-C426DA93BF48}" type="sibTrans" cxnId="{13F2F8C6-4519-D64E-A90E-C5F047DD9111}">
      <dgm:prSet/>
      <dgm:spPr/>
      <dgm:t>
        <a:bodyPr/>
        <a:lstStyle/>
        <a:p>
          <a:endParaRPr lang="en-GB"/>
        </a:p>
      </dgm:t>
    </dgm:pt>
    <dgm:pt modelId="{611B91D3-7E28-F84E-BFB1-BF734D4BDFF3}">
      <dgm:prSet phldrT="[Text]"/>
      <dgm:spPr/>
      <dgm:t>
        <a:bodyPr/>
        <a:lstStyle/>
        <a:p>
          <a:r>
            <a:rPr lang="en-GB"/>
            <a:t>FINANCE</a:t>
          </a:r>
        </a:p>
      </dgm:t>
    </dgm:pt>
    <dgm:pt modelId="{DFB69521-ABB3-1043-8222-3A1CD06EB6DB}" type="parTrans" cxnId="{54D22FAC-5090-8444-9A1C-26547EDA75E9}">
      <dgm:prSet/>
      <dgm:spPr/>
      <dgm:t>
        <a:bodyPr/>
        <a:lstStyle/>
        <a:p>
          <a:endParaRPr lang="en-GB"/>
        </a:p>
      </dgm:t>
    </dgm:pt>
    <dgm:pt modelId="{6CC074E3-5B41-574A-9CA7-0FBE90E94553}" type="sibTrans" cxnId="{54D22FAC-5090-8444-9A1C-26547EDA75E9}">
      <dgm:prSet/>
      <dgm:spPr/>
      <dgm:t>
        <a:bodyPr/>
        <a:lstStyle/>
        <a:p>
          <a:endParaRPr lang="en-GB"/>
        </a:p>
      </dgm:t>
    </dgm:pt>
    <dgm:pt modelId="{8018F545-F120-7D44-81DA-CB4D036A6538}">
      <dgm:prSet phldrT="[Text]"/>
      <dgm:spPr/>
      <dgm:t>
        <a:bodyPr/>
        <a:lstStyle/>
        <a:p>
          <a:r>
            <a:rPr lang="en-GB"/>
            <a:t>HR</a:t>
          </a:r>
        </a:p>
      </dgm:t>
    </dgm:pt>
    <dgm:pt modelId="{5BBBE8E0-22FA-644E-985A-29BE82422776}" type="parTrans" cxnId="{8E169918-5BA9-EB48-9568-F2175DC884B4}">
      <dgm:prSet/>
      <dgm:spPr/>
      <dgm:t>
        <a:bodyPr/>
        <a:lstStyle/>
        <a:p>
          <a:endParaRPr lang="en-GB"/>
        </a:p>
      </dgm:t>
    </dgm:pt>
    <dgm:pt modelId="{6AE16755-BD49-5B4B-919D-1C75E43258B6}" type="sibTrans" cxnId="{8E169918-5BA9-EB48-9568-F2175DC884B4}">
      <dgm:prSet/>
      <dgm:spPr/>
      <dgm:t>
        <a:bodyPr/>
        <a:lstStyle/>
        <a:p>
          <a:endParaRPr lang="en-GB"/>
        </a:p>
      </dgm:t>
    </dgm:pt>
    <dgm:pt modelId="{48826443-AB0C-5340-AEBB-87D45D1107AB}">
      <dgm:prSet phldrT="[Text]"/>
      <dgm:spPr/>
      <dgm:t>
        <a:bodyPr/>
        <a:lstStyle/>
        <a:p>
          <a:r>
            <a:rPr lang="en-GB"/>
            <a:t>MARKETING</a:t>
          </a:r>
        </a:p>
      </dgm:t>
    </dgm:pt>
    <dgm:pt modelId="{47277A72-2D92-804A-BFC0-F2A9F3666652}" type="parTrans" cxnId="{B5DE6DCF-9464-4942-A096-B3DE9A42EACC}">
      <dgm:prSet/>
      <dgm:spPr/>
      <dgm:t>
        <a:bodyPr/>
        <a:lstStyle/>
        <a:p>
          <a:endParaRPr lang="en-GB"/>
        </a:p>
      </dgm:t>
    </dgm:pt>
    <dgm:pt modelId="{2811F912-13F1-E547-904F-B6CEA2D3B90A}" type="sibTrans" cxnId="{B5DE6DCF-9464-4942-A096-B3DE9A42EACC}">
      <dgm:prSet/>
      <dgm:spPr/>
      <dgm:t>
        <a:bodyPr/>
        <a:lstStyle/>
        <a:p>
          <a:endParaRPr lang="en-GB"/>
        </a:p>
      </dgm:t>
    </dgm:pt>
    <dgm:pt modelId="{2AB024F8-B980-804F-932B-9E68878F526D}">
      <dgm:prSet phldrT="[Text]"/>
      <dgm:spPr/>
      <dgm:t>
        <a:bodyPr/>
        <a:lstStyle/>
        <a:p>
          <a:r>
            <a:rPr lang="en-GB"/>
            <a:t>OPERATIONS</a:t>
          </a:r>
        </a:p>
      </dgm:t>
    </dgm:pt>
    <dgm:pt modelId="{A6D29ECA-8383-0347-8427-44D95615B012}" type="parTrans" cxnId="{B5037422-C039-7649-B42C-09F7FCA7BDC1}">
      <dgm:prSet/>
      <dgm:spPr/>
      <dgm:t>
        <a:bodyPr/>
        <a:lstStyle/>
        <a:p>
          <a:endParaRPr lang="en-GB"/>
        </a:p>
      </dgm:t>
    </dgm:pt>
    <dgm:pt modelId="{3F032F39-B0C2-8B45-B903-A099E304F596}" type="sibTrans" cxnId="{B5037422-C039-7649-B42C-09F7FCA7BDC1}">
      <dgm:prSet/>
      <dgm:spPr/>
      <dgm:t>
        <a:bodyPr/>
        <a:lstStyle/>
        <a:p>
          <a:endParaRPr lang="en-GB"/>
        </a:p>
      </dgm:t>
    </dgm:pt>
    <dgm:pt modelId="{8949A0F9-C64D-DF41-9A13-47357849541B}">
      <dgm:prSet phldrT="[Text]"/>
      <dgm:spPr/>
      <dgm:t>
        <a:bodyPr/>
        <a:lstStyle/>
        <a:p>
          <a:r>
            <a:rPr lang="en-GB"/>
            <a:t>IT</a:t>
          </a:r>
        </a:p>
      </dgm:t>
    </dgm:pt>
    <dgm:pt modelId="{A50FF8AA-532B-F949-9468-80C44F854700}" type="parTrans" cxnId="{ED01B51A-8346-904B-8963-5A4C0AD542D9}">
      <dgm:prSet/>
      <dgm:spPr/>
      <dgm:t>
        <a:bodyPr/>
        <a:lstStyle/>
        <a:p>
          <a:endParaRPr lang="en-GB"/>
        </a:p>
      </dgm:t>
    </dgm:pt>
    <dgm:pt modelId="{5D3B109E-EC65-5C41-9399-A7542B49CDA6}" type="sibTrans" cxnId="{ED01B51A-8346-904B-8963-5A4C0AD542D9}">
      <dgm:prSet/>
      <dgm:spPr/>
      <dgm:t>
        <a:bodyPr/>
        <a:lstStyle/>
        <a:p>
          <a:endParaRPr lang="en-GB"/>
        </a:p>
      </dgm:t>
    </dgm:pt>
    <dgm:pt modelId="{BD19D5B3-17FA-DD44-A9BA-CCCA526C79DA}" type="pres">
      <dgm:prSet presAssocID="{5876D08C-09DA-984E-BD31-30C227D28CD2}" presName="hierChild1" presStyleCnt="0">
        <dgm:presLayoutVars>
          <dgm:orgChart val="1"/>
          <dgm:chPref val="1"/>
          <dgm:dir/>
          <dgm:animOne val="branch"/>
          <dgm:animLvl val="lvl"/>
          <dgm:resizeHandles/>
        </dgm:presLayoutVars>
      </dgm:prSet>
      <dgm:spPr/>
    </dgm:pt>
    <dgm:pt modelId="{FCA65FAD-6299-B746-AB9B-5C21C9C5E42A}" type="pres">
      <dgm:prSet presAssocID="{6B6D4EFC-0B2F-2347-9778-EE331BA719B5}" presName="hierRoot1" presStyleCnt="0">
        <dgm:presLayoutVars>
          <dgm:hierBranch val="init"/>
        </dgm:presLayoutVars>
      </dgm:prSet>
      <dgm:spPr/>
    </dgm:pt>
    <dgm:pt modelId="{2CDB4328-34BD-5B4B-AC8E-734D93D15D70}" type="pres">
      <dgm:prSet presAssocID="{6B6D4EFC-0B2F-2347-9778-EE331BA719B5}" presName="rootComposite1" presStyleCnt="0"/>
      <dgm:spPr/>
    </dgm:pt>
    <dgm:pt modelId="{465056DF-B834-A746-A938-8A8B1140A6F1}" type="pres">
      <dgm:prSet presAssocID="{6B6D4EFC-0B2F-2347-9778-EE331BA719B5}" presName="rootText1" presStyleLbl="node0" presStyleIdx="0" presStyleCnt="1">
        <dgm:presLayoutVars>
          <dgm:chPref val="3"/>
        </dgm:presLayoutVars>
      </dgm:prSet>
      <dgm:spPr/>
    </dgm:pt>
    <dgm:pt modelId="{B8C32C2F-8A6A-9344-B56E-F7343EE1AAC7}" type="pres">
      <dgm:prSet presAssocID="{6B6D4EFC-0B2F-2347-9778-EE331BA719B5}" presName="rootConnector1" presStyleLbl="node1" presStyleIdx="0" presStyleCnt="0"/>
      <dgm:spPr/>
    </dgm:pt>
    <dgm:pt modelId="{5293D1E1-DE4A-9A48-B025-71B4CA5179AB}" type="pres">
      <dgm:prSet presAssocID="{6B6D4EFC-0B2F-2347-9778-EE331BA719B5}" presName="hierChild2" presStyleCnt="0"/>
      <dgm:spPr/>
    </dgm:pt>
    <dgm:pt modelId="{24071771-1420-E744-BA6C-7959DDBFA531}" type="pres">
      <dgm:prSet presAssocID="{DFB69521-ABB3-1043-8222-3A1CD06EB6DB}" presName="Name37" presStyleLbl="parChTrans1D2" presStyleIdx="0" presStyleCnt="5"/>
      <dgm:spPr/>
    </dgm:pt>
    <dgm:pt modelId="{57E4CFE6-FBEE-5642-AF16-E03E3DB9F0E8}" type="pres">
      <dgm:prSet presAssocID="{611B91D3-7E28-F84E-BFB1-BF734D4BDFF3}" presName="hierRoot2" presStyleCnt="0">
        <dgm:presLayoutVars>
          <dgm:hierBranch val="init"/>
        </dgm:presLayoutVars>
      </dgm:prSet>
      <dgm:spPr/>
    </dgm:pt>
    <dgm:pt modelId="{85778A80-2FB7-9A43-BD55-6F01D843D084}" type="pres">
      <dgm:prSet presAssocID="{611B91D3-7E28-F84E-BFB1-BF734D4BDFF3}" presName="rootComposite" presStyleCnt="0"/>
      <dgm:spPr/>
    </dgm:pt>
    <dgm:pt modelId="{DD25022D-2694-5042-B2E0-C3A01FC6A87D}" type="pres">
      <dgm:prSet presAssocID="{611B91D3-7E28-F84E-BFB1-BF734D4BDFF3}" presName="rootText" presStyleLbl="node2" presStyleIdx="0" presStyleCnt="5">
        <dgm:presLayoutVars>
          <dgm:chPref val="3"/>
        </dgm:presLayoutVars>
      </dgm:prSet>
      <dgm:spPr/>
    </dgm:pt>
    <dgm:pt modelId="{0459CA72-898B-0B43-93DE-95FEB8199B9D}" type="pres">
      <dgm:prSet presAssocID="{611B91D3-7E28-F84E-BFB1-BF734D4BDFF3}" presName="rootConnector" presStyleLbl="node2" presStyleIdx="0" presStyleCnt="5"/>
      <dgm:spPr/>
    </dgm:pt>
    <dgm:pt modelId="{F4F0686D-BD20-EF4C-8446-204234C189D3}" type="pres">
      <dgm:prSet presAssocID="{611B91D3-7E28-F84E-BFB1-BF734D4BDFF3}" presName="hierChild4" presStyleCnt="0"/>
      <dgm:spPr/>
    </dgm:pt>
    <dgm:pt modelId="{A1681004-1F0F-D043-91F4-8BE8EEBB8F1D}" type="pres">
      <dgm:prSet presAssocID="{611B91D3-7E28-F84E-BFB1-BF734D4BDFF3}" presName="hierChild5" presStyleCnt="0"/>
      <dgm:spPr/>
    </dgm:pt>
    <dgm:pt modelId="{F669E76B-8014-4F4A-B9CC-D5ECB3C255A8}" type="pres">
      <dgm:prSet presAssocID="{5BBBE8E0-22FA-644E-985A-29BE82422776}" presName="Name37" presStyleLbl="parChTrans1D2" presStyleIdx="1" presStyleCnt="5"/>
      <dgm:spPr/>
    </dgm:pt>
    <dgm:pt modelId="{A826A664-D942-C347-A8B7-844973082C4B}" type="pres">
      <dgm:prSet presAssocID="{8018F545-F120-7D44-81DA-CB4D036A6538}" presName="hierRoot2" presStyleCnt="0">
        <dgm:presLayoutVars>
          <dgm:hierBranch val="init"/>
        </dgm:presLayoutVars>
      </dgm:prSet>
      <dgm:spPr/>
    </dgm:pt>
    <dgm:pt modelId="{6B6F4CCD-F063-AF44-BD7A-3F74AC57AD6D}" type="pres">
      <dgm:prSet presAssocID="{8018F545-F120-7D44-81DA-CB4D036A6538}" presName="rootComposite" presStyleCnt="0"/>
      <dgm:spPr/>
    </dgm:pt>
    <dgm:pt modelId="{A4FC73B3-ABB7-7449-AD9F-C67AD3018D40}" type="pres">
      <dgm:prSet presAssocID="{8018F545-F120-7D44-81DA-CB4D036A6538}" presName="rootText" presStyleLbl="node2" presStyleIdx="1" presStyleCnt="5">
        <dgm:presLayoutVars>
          <dgm:chPref val="3"/>
        </dgm:presLayoutVars>
      </dgm:prSet>
      <dgm:spPr/>
    </dgm:pt>
    <dgm:pt modelId="{C2247208-B088-604E-BB54-C10915B10FF2}" type="pres">
      <dgm:prSet presAssocID="{8018F545-F120-7D44-81DA-CB4D036A6538}" presName="rootConnector" presStyleLbl="node2" presStyleIdx="1" presStyleCnt="5"/>
      <dgm:spPr/>
    </dgm:pt>
    <dgm:pt modelId="{39FAD755-79FF-AF46-9A42-3C5B76E9E6A6}" type="pres">
      <dgm:prSet presAssocID="{8018F545-F120-7D44-81DA-CB4D036A6538}" presName="hierChild4" presStyleCnt="0"/>
      <dgm:spPr/>
    </dgm:pt>
    <dgm:pt modelId="{17E1597B-6216-304A-B628-171FE1AB61A2}" type="pres">
      <dgm:prSet presAssocID="{8018F545-F120-7D44-81DA-CB4D036A6538}" presName="hierChild5" presStyleCnt="0"/>
      <dgm:spPr/>
    </dgm:pt>
    <dgm:pt modelId="{FBE72D86-C1A2-D940-9BAC-0E6CDC7D850E}" type="pres">
      <dgm:prSet presAssocID="{47277A72-2D92-804A-BFC0-F2A9F3666652}" presName="Name37" presStyleLbl="parChTrans1D2" presStyleIdx="2" presStyleCnt="5"/>
      <dgm:spPr/>
    </dgm:pt>
    <dgm:pt modelId="{6212FC58-1EE1-A643-A5F3-6D9421096ECC}" type="pres">
      <dgm:prSet presAssocID="{48826443-AB0C-5340-AEBB-87D45D1107AB}" presName="hierRoot2" presStyleCnt="0">
        <dgm:presLayoutVars>
          <dgm:hierBranch val="init"/>
        </dgm:presLayoutVars>
      </dgm:prSet>
      <dgm:spPr/>
    </dgm:pt>
    <dgm:pt modelId="{44F43148-A207-D842-8F26-CC1E6BAC618C}" type="pres">
      <dgm:prSet presAssocID="{48826443-AB0C-5340-AEBB-87D45D1107AB}" presName="rootComposite" presStyleCnt="0"/>
      <dgm:spPr/>
    </dgm:pt>
    <dgm:pt modelId="{3C86AA38-1247-CB44-A721-0E61D11FBD1F}" type="pres">
      <dgm:prSet presAssocID="{48826443-AB0C-5340-AEBB-87D45D1107AB}" presName="rootText" presStyleLbl="node2" presStyleIdx="2" presStyleCnt="5">
        <dgm:presLayoutVars>
          <dgm:chPref val="3"/>
        </dgm:presLayoutVars>
      </dgm:prSet>
      <dgm:spPr/>
    </dgm:pt>
    <dgm:pt modelId="{10EE2779-C5C3-BE48-A318-5CF071CAFAC1}" type="pres">
      <dgm:prSet presAssocID="{48826443-AB0C-5340-AEBB-87D45D1107AB}" presName="rootConnector" presStyleLbl="node2" presStyleIdx="2" presStyleCnt="5"/>
      <dgm:spPr/>
    </dgm:pt>
    <dgm:pt modelId="{E50F008A-26CC-C94D-9982-F3B6A228A7BE}" type="pres">
      <dgm:prSet presAssocID="{48826443-AB0C-5340-AEBB-87D45D1107AB}" presName="hierChild4" presStyleCnt="0"/>
      <dgm:spPr/>
    </dgm:pt>
    <dgm:pt modelId="{F285797B-BB17-1943-8D3A-ADF2602BF5F4}" type="pres">
      <dgm:prSet presAssocID="{48826443-AB0C-5340-AEBB-87D45D1107AB}" presName="hierChild5" presStyleCnt="0"/>
      <dgm:spPr/>
    </dgm:pt>
    <dgm:pt modelId="{1F4CBDD3-297D-2548-8A7E-5A15BF6FE92C}" type="pres">
      <dgm:prSet presAssocID="{A6D29ECA-8383-0347-8427-44D95615B012}" presName="Name37" presStyleLbl="parChTrans1D2" presStyleIdx="3" presStyleCnt="5"/>
      <dgm:spPr/>
    </dgm:pt>
    <dgm:pt modelId="{CCA35642-AE00-0743-BE71-B94DDE13F048}" type="pres">
      <dgm:prSet presAssocID="{2AB024F8-B980-804F-932B-9E68878F526D}" presName="hierRoot2" presStyleCnt="0">
        <dgm:presLayoutVars>
          <dgm:hierBranch val="init"/>
        </dgm:presLayoutVars>
      </dgm:prSet>
      <dgm:spPr/>
    </dgm:pt>
    <dgm:pt modelId="{47146CC8-DF9B-7748-BCD9-C1976119831A}" type="pres">
      <dgm:prSet presAssocID="{2AB024F8-B980-804F-932B-9E68878F526D}" presName="rootComposite" presStyleCnt="0"/>
      <dgm:spPr/>
    </dgm:pt>
    <dgm:pt modelId="{EDC2BDF3-C71A-664B-847F-E600EB17698A}" type="pres">
      <dgm:prSet presAssocID="{2AB024F8-B980-804F-932B-9E68878F526D}" presName="rootText" presStyleLbl="node2" presStyleIdx="3" presStyleCnt="5">
        <dgm:presLayoutVars>
          <dgm:chPref val="3"/>
        </dgm:presLayoutVars>
      </dgm:prSet>
      <dgm:spPr/>
    </dgm:pt>
    <dgm:pt modelId="{90E27BB5-33A5-9F40-8948-540F53D13478}" type="pres">
      <dgm:prSet presAssocID="{2AB024F8-B980-804F-932B-9E68878F526D}" presName="rootConnector" presStyleLbl="node2" presStyleIdx="3" presStyleCnt="5"/>
      <dgm:spPr/>
    </dgm:pt>
    <dgm:pt modelId="{0274EA8A-719E-6D42-B10C-4DE8150C094F}" type="pres">
      <dgm:prSet presAssocID="{2AB024F8-B980-804F-932B-9E68878F526D}" presName="hierChild4" presStyleCnt="0"/>
      <dgm:spPr/>
    </dgm:pt>
    <dgm:pt modelId="{3E66C059-CC78-6147-9809-4E0F18EB7C74}" type="pres">
      <dgm:prSet presAssocID="{2AB024F8-B980-804F-932B-9E68878F526D}" presName="hierChild5" presStyleCnt="0"/>
      <dgm:spPr/>
    </dgm:pt>
    <dgm:pt modelId="{CCB998E6-93AC-294B-8767-A2CE477690B9}" type="pres">
      <dgm:prSet presAssocID="{A50FF8AA-532B-F949-9468-80C44F854700}" presName="Name37" presStyleLbl="parChTrans1D2" presStyleIdx="4" presStyleCnt="5"/>
      <dgm:spPr/>
    </dgm:pt>
    <dgm:pt modelId="{11381305-4B47-7449-B321-A61218AB3A3B}" type="pres">
      <dgm:prSet presAssocID="{8949A0F9-C64D-DF41-9A13-47357849541B}" presName="hierRoot2" presStyleCnt="0">
        <dgm:presLayoutVars>
          <dgm:hierBranch val="init"/>
        </dgm:presLayoutVars>
      </dgm:prSet>
      <dgm:spPr/>
    </dgm:pt>
    <dgm:pt modelId="{1887C430-99EB-514F-887C-31AC7EED1032}" type="pres">
      <dgm:prSet presAssocID="{8949A0F9-C64D-DF41-9A13-47357849541B}" presName="rootComposite" presStyleCnt="0"/>
      <dgm:spPr/>
    </dgm:pt>
    <dgm:pt modelId="{6DF01414-2C3B-4842-B233-FADF19546FE4}" type="pres">
      <dgm:prSet presAssocID="{8949A0F9-C64D-DF41-9A13-47357849541B}" presName="rootText" presStyleLbl="node2" presStyleIdx="4" presStyleCnt="5">
        <dgm:presLayoutVars>
          <dgm:chPref val="3"/>
        </dgm:presLayoutVars>
      </dgm:prSet>
      <dgm:spPr/>
    </dgm:pt>
    <dgm:pt modelId="{53912B3C-1A95-644C-8D13-D7183BA725B9}" type="pres">
      <dgm:prSet presAssocID="{8949A0F9-C64D-DF41-9A13-47357849541B}" presName="rootConnector" presStyleLbl="node2" presStyleIdx="4" presStyleCnt="5"/>
      <dgm:spPr/>
    </dgm:pt>
    <dgm:pt modelId="{1973A964-0ACD-C04F-B585-CAEC0877CE5E}" type="pres">
      <dgm:prSet presAssocID="{8949A0F9-C64D-DF41-9A13-47357849541B}" presName="hierChild4" presStyleCnt="0"/>
      <dgm:spPr/>
    </dgm:pt>
    <dgm:pt modelId="{6036B053-3197-E045-86A6-850BD9F29B58}" type="pres">
      <dgm:prSet presAssocID="{8949A0F9-C64D-DF41-9A13-47357849541B}" presName="hierChild5" presStyleCnt="0"/>
      <dgm:spPr/>
    </dgm:pt>
    <dgm:pt modelId="{83F6A0FC-C15B-A447-A606-38FDDFF1C02A}" type="pres">
      <dgm:prSet presAssocID="{6B6D4EFC-0B2F-2347-9778-EE331BA719B5}" presName="hierChild3" presStyleCnt="0"/>
      <dgm:spPr/>
    </dgm:pt>
  </dgm:ptLst>
  <dgm:cxnLst>
    <dgm:cxn modelId="{AAB3E401-2287-4041-ABF0-963CC7808698}" type="presOf" srcId="{8949A0F9-C64D-DF41-9A13-47357849541B}" destId="{6DF01414-2C3B-4842-B233-FADF19546FE4}" srcOrd="0" destOrd="0" presId="urn:microsoft.com/office/officeart/2005/8/layout/orgChart1"/>
    <dgm:cxn modelId="{8E169918-5BA9-EB48-9568-F2175DC884B4}" srcId="{6B6D4EFC-0B2F-2347-9778-EE331BA719B5}" destId="{8018F545-F120-7D44-81DA-CB4D036A6538}" srcOrd="1" destOrd="0" parTransId="{5BBBE8E0-22FA-644E-985A-29BE82422776}" sibTransId="{6AE16755-BD49-5B4B-919D-1C75E43258B6}"/>
    <dgm:cxn modelId="{ED01B51A-8346-904B-8963-5A4C0AD542D9}" srcId="{6B6D4EFC-0B2F-2347-9778-EE331BA719B5}" destId="{8949A0F9-C64D-DF41-9A13-47357849541B}" srcOrd="4" destOrd="0" parTransId="{A50FF8AA-532B-F949-9468-80C44F854700}" sibTransId="{5D3B109E-EC65-5C41-9399-A7542B49CDA6}"/>
    <dgm:cxn modelId="{B5037422-C039-7649-B42C-09F7FCA7BDC1}" srcId="{6B6D4EFC-0B2F-2347-9778-EE331BA719B5}" destId="{2AB024F8-B980-804F-932B-9E68878F526D}" srcOrd="3" destOrd="0" parTransId="{A6D29ECA-8383-0347-8427-44D95615B012}" sibTransId="{3F032F39-B0C2-8B45-B903-A099E304F596}"/>
    <dgm:cxn modelId="{0C27F32F-CCB0-8F4B-ADB0-9A678ADF150A}" type="presOf" srcId="{611B91D3-7E28-F84E-BFB1-BF734D4BDFF3}" destId="{0459CA72-898B-0B43-93DE-95FEB8199B9D}" srcOrd="1" destOrd="0" presId="urn:microsoft.com/office/officeart/2005/8/layout/orgChart1"/>
    <dgm:cxn modelId="{7604D45E-14C5-5647-A11E-6F890319EAE6}" type="presOf" srcId="{48826443-AB0C-5340-AEBB-87D45D1107AB}" destId="{3C86AA38-1247-CB44-A721-0E61D11FBD1F}" srcOrd="0" destOrd="0" presId="urn:microsoft.com/office/officeart/2005/8/layout/orgChart1"/>
    <dgm:cxn modelId="{B0609963-1DD1-7346-9ECA-DE47194C9A01}" type="presOf" srcId="{2AB024F8-B980-804F-932B-9E68878F526D}" destId="{90E27BB5-33A5-9F40-8948-540F53D13478}" srcOrd="1" destOrd="0" presId="urn:microsoft.com/office/officeart/2005/8/layout/orgChart1"/>
    <dgm:cxn modelId="{0CC9A344-F5B8-A447-B4BD-0526791678AF}" type="presOf" srcId="{DFB69521-ABB3-1043-8222-3A1CD06EB6DB}" destId="{24071771-1420-E744-BA6C-7959DDBFA531}" srcOrd="0" destOrd="0" presId="urn:microsoft.com/office/officeart/2005/8/layout/orgChart1"/>
    <dgm:cxn modelId="{8A4BDF66-E93F-B64C-A6F4-CC15ECFB78AC}" type="presOf" srcId="{A6D29ECA-8383-0347-8427-44D95615B012}" destId="{1F4CBDD3-297D-2548-8A7E-5A15BF6FE92C}" srcOrd="0" destOrd="0" presId="urn:microsoft.com/office/officeart/2005/8/layout/orgChart1"/>
    <dgm:cxn modelId="{72C9A969-03B4-864D-AF68-2DA6C6292E89}" type="presOf" srcId="{A50FF8AA-532B-F949-9468-80C44F854700}" destId="{CCB998E6-93AC-294B-8767-A2CE477690B9}" srcOrd="0" destOrd="0" presId="urn:microsoft.com/office/officeart/2005/8/layout/orgChart1"/>
    <dgm:cxn modelId="{AD78776A-32A4-4A4B-B9E6-6E452BD34FB9}" type="presOf" srcId="{5876D08C-09DA-984E-BD31-30C227D28CD2}" destId="{BD19D5B3-17FA-DD44-A9BA-CCCA526C79DA}" srcOrd="0" destOrd="0" presId="urn:microsoft.com/office/officeart/2005/8/layout/orgChart1"/>
    <dgm:cxn modelId="{8474EE4F-C398-8648-A5E0-DE61D7D0ECCD}" type="presOf" srcId="{5BBBE8E0-22FA-644E-985A-29BE82422776}" destId="{F669E76B-8014-4F4A-B9CC-D5ECB3C255A8}" srcOrd="0" destOrd="0" presId="urn:microsoft.com/office/officeart/2005/8/layout/orgChart1"/>
    <dgm:cxn modelId="{3F13B876-CA96-6D4F-BF80-65024BC3E109}" type="presOf" srcId="{8018F545-F120-7D44-81DA-CB4D036A6538}" destId="{A4FC73B3-ABB7-7449-AD9F-C67AD3018D40}" srcOrd="0" destOrd="0" presId="urn:microsoft.com/office/officeart/2005/8/layout/orgChart1"/>
    <dgm:cxn modelId="{FFAC0C7D-A5CD-C444-AE67-208BD4ECC9EB}" type="presOf" srcId="{48826443-AB0C-5340-AEBB-87D45D1107AB}" destId="{10EE2779-C5C3-BE48-A318-5CF071CAFAC1}" srcOrd="1" destOrd="0" presId="urn:microsoft.com/office/officeart/2005/8/layout/orgChart1"/>
    <dgm:cxn modelId="{4FF9D28C-51CC-C74A-80ED-559311182CA3}" type="presOf" srcId="{611B91D3-7E28-F84E-BFB1-BF734D4BDFF3}" destId="{DD25022D-2694-5042-B2E0-C3A01FC6A87D}" srcOrd="0" destOrd="0" presId="urn:microsoft.com/office/officeart/2005/8/layout/orgChart1"/>
    <dgm:cxn modelId="{B7539A96-1690-CA4A-96F5-2D3C004A9E52}" type="presOf" srcId="{6B6D4EFC-0B2F-2347-9778-EE331BA719B5}" destId="{465056DF-B834-A746-A938-8A8B1140A6F1}" srcOrd="0" destOrd="0" presId="urn:microsoft.com/office/officeart/2005/8/layout/orgChart1"/>
    <dgm:cxn modelId="{B4195FA4-C899-8A45-873E-0965BFDA2E20}" type="presOf" srcId="{2AB024F8-B980-804F-932B-9E68878F526D}" destId="{EDC2BDF3-C71A-664B-847F-E600EB17698A}" srcOrd="0" destOrd="0" presId="urn:microsoft.com/office/officeart/2005/8/layout/orgChart1"/>
    <dgm:cxn modelId="{54D22FAC-5090-8444-9A1C-26547EDA75E9}" srcId="{6B6D4EFC-0B2F-2347-9778-EE331BA719B5}" destId="{611B91D3-7E28-F84E-BFB1-BF734D4BDFF3}" srcOrd="0" destOrd="0" parTransId="{DFB69521-ABB3-1043-8222-3A1CD06EB6DB}" sibTransId="{6CC074E3-5B41-574A-9CA7-0FBE90E94553}"/>
    <dgm:cxn modelId="{F05F1BBB-F5F1-C147-A4ED-C4EB227DB28A}" type="presOf" srcId="{47277A72-2D92-804A-BFC0-F2A9F3666652}" destId="{FBE72D86-C1A2-D940-9BAC-0E6CDC7D850E}" srcOrd="0" destOrd="0" presId="urn:microsoft.com/office/officeart/2005/8/layout/orgChart1"/>
    <dgm:cxn modelId="{13F2F8C6-4519-D64E-A90E-C5F047DD9111}" srcId="{5876D08C-09DA-984E-BD31-30C227D28CD2}" destId="{6B6D4EFC-0B2F-2347-9778-EE331BA719B5}" srcOrd="0" destOrd="0" parTransId="{D0E2F76F-7B99-1F49-9A11-FCA3729A2B09}" sibTransId="{BDC8057D-7A25-4B46-98F2-C426DA93BF48}"/>
    <dgm:cxn modelId="{1A0827CB-C69E-CB48-8D4E-DDDA87598EFE}" type="presOf" srcId="{6B6D4EFC-0B2F-2347-9778-EE331BA719B5}" destId="{B8C32C2F-8A6A-9344-B56E-F7343EE1AAC7}" srcOrd="1" destOrd="0" presId="urn:microsoft.com/office/officeart/2005/8/layout/orgChart1"/>
    <dgm:cxn modelId="{B5DE6DCF-9464-4942-A096-B3DE9A42EACC}" srcId="{6B6D4EFC-0B2F-2347-9778-EE331BA719B5}" destId="{48826443-AB0C-5340-AEBB-87D45D1107AB}" srcOrd="2" destOrd="0" parTransId="{47277A72-2D92-804A-BFC0-F2A9F3666652}" sibTransId="{2811F912-13F1-E547-904F-B6CEA2D3B90A}"/>
    <dgm:cxn modelId="{35DC58D6-E85E-8C45-B1EE-1CC7F99007E8}" type="presOf" srcId="{8949A0F9-C64D-DF41-9A13-47357849541B}" destId="{53912B3C-1A95-644C-8D13-D7183BA725B9}" srcOrd="1" destOrd="0" presId="urn:microsoft.com/office/officeart/2005/8/layout/orgChart1"/>
    <dgm:cxn modelId="{141BC3E1-9EA9-9243-8B1E-9F8298D53165}" type="presOf" srcId="{8018F545-F120-7D44-81DA-CB4D036A6538}" destId="{C2247208-B088-604E-BB54-C10915B10FF2}" srcOrd="1" destOrd="0" presId="urn:microsoft.com/office/officeart/2005/8/layout/orgChart1"/>
    <dgm:cxn modelId="{4DD005DF-CA3C-934A-976E-78B09EF73827}" type="presParOf" srcId="{BD19D5B3-17FA-DD44-A9BA-CCCA526C79DA}" destId="{FCA65FAD-6299-B746-AB9B-5C21C9C5E42A}" srcOrd="0" destOrd="0" presId="urn:microsoft.com/office/officeart/2005/8/layout/orgChart1"/>
    <dgm:cxn modelId="{23EE4BD2-5B3E-2C4E-8E11-E24CD4379AC1}" type="presParOf" srcId="{FCA65FAD-6299-B746-AB9B-5C21C9C5E42A}" destId="{2CDB4328-34BD-5B4B-AC8E-734D93D15D70}" srcOrd="0" destOrd="0" presId="urn:microsoft.com/office/officeart/2005/8/layout/orgChart1"/>
    <dgm:cxn modelId="{8A4B07AA-4CA0-0D4E-86D6-B17B05F00344}" type="presParOf" srcId="{2CDB4328-34BD-5B4B-AC8E-734D93D15D70}" destId="{465056DF-B834-A746-A938-8A8B1140A6F1}" srcOrd="0" destOrd="0" presId="urn:microsoft.com/office/officeart/2005/8/layout/orgChart1"/>
    <dgm:cxn modelId="{6B94E400-0ED3-684A-BB06-079E86A9A44D}" type="presParOf" srcId="{2CDB4328-34BD-5B4B-AC8E-734D93D15D70}" destId="{B8C32C2F-8A6A-9344-B56E-F7343EE1AAC7}" srcOrd="1" destOrd="0" presId="urn:microsoft.com/office/officeart/2005/8/layout/orgChart1"/>
    <dgm:cxn modelId="{6A0963BB-CC73-A84F-8F37-BEC379C2803D}" type="presParOf" srcId="{FCA65FAD-6299-B746-AB9B-5C21C9C5E42A}" destId="{5293D1E1-DE4A-9A48-B025-71B4CA5179AB}" srcOrd="1" destOrd="0" presId="urn:microsoft.com/office/officeart/2005/8/layout/orgChart1"/>
    <dgm:cxn modelId="{3D110A59-C5A4-9E48-8246-4DD62F002801}" type="presParOf" srcId="{5293D1E1-DE4A-9A48-B025-71B4CA5179AB}" destId="{24071771-1420-E744-BA6C-7959DDBFA531}" srcOrd="0" destOrd="0" presId="urn:microsoft.com/office/officeart/2005/8/layout/orgChart1"/>
    <dgm:cxn modelId="{01525572-4FE2-864D-BA88-B4C75EE6C05C}" type="presParOf" srcId="{5293D1E1-DE4A-9A48-B025-71B4CA5179AB}" destId="{57E4CFE6-FBEE-5642-AF16-E03E3DB9F0E8}" srcOrd="1" destOrd="0" presId="urn:microsoft.com/office/officeart/2005/8/layout/orgChart1"/>
    <dgm:cxn modelId="{DB85FB8B-E8B6-184D-AB11-A39CF0657E21}" type="presParOf" srcId="{57E4CFE6-FBEE-5642-AF16-E03E3DB9F0E8}" destId="{85778A80-2FB7-9A43-BD55-6F01D843D084}" srcOrd="0" destOrd="0" presId="urn:microsoft.com/office/officeart/2005/8/layout/orgChart1"/>
    <dgm:cxn modelId="{BAB5E247-F550-9447-8518-158EFAD91CBD}" type="presParOf" srcId="{85778A80-2FB7-9A43-BD55-6F01D843D084}" destId="{DD25022D-2694-5042-B2E0-C3A01FC6A87D}" srcOrd="0" destOrd="0" presId="urn:microsoft.com/office/officeart/2005/8/layout/orgChart1"/>
    <dgm:cxn modelId="{93FACEA9-1893-314C-ACC5-24D6619A1610}" type="presParOf" srcId="{85778A80-2FB7-9A43-BD55-6F01D843D084}" destId="{0459CA72-898B-0B43-93DE-95FEB8199B9D}" srcOrd="1" destOrd="0" presId="urn:microsoft.com/office/officeart/2005/8/layout/orgChart1"/>
    <dgm:cxn modelId="{2626DF57-55BA-3147-A592-1DE94F1819A4}" type="presParOf" srcId="{57E4CFE6-FBEE-5642-AF16-E03E3DB9F0E8}" destId="{F4F0686D-BD20-EF4C-8446-204234C189D3}" srcOrd="1" destOrd="0" presId="urn:microsoft.com/office/officeart/2005/8/layout/orgChart1"/>
    <dgm:cxn modelId="{EFAC70FC-48A7-F247-8E57-D35C45653DA1}" type="presParOf" srcId="{57E4CFE6-FBEE-5642-AF16-E03E3DB9F0E8}" destId="{A1681004-1F0F-D043-91F4-8BE8EEBB8F1D}" srcOrd="2" destOrd="0" presId="urn:microsoft.com/office/officeart/2005/8/layout/orgChart1"/>
    <dgm:cxn modelId="{8F31A2D2-BEEF-7547-BCD9-E410042377E5}" type="presParOf" srcId="{5293D1E1-DE4A-9A48-B025-71B4CA5179AB}" destId="{F669E76B-8014-4F4A-B9CC-D5ECB3C255A8}" srcOrd="2" destOrd="0" presId="urn:microsoft.com/office/officeart/2005/8/layout/orgChart1"/>
    <dgm:cxn modelId="{FFB3D51A-1157-9D42-92AC-72E63434DDAB}" type="presParOf" srcId="{5293D1E1-DE4A-9A48-B025-71B4CA5179AB}" destId="{A826A664-D942-C347-A8B7-844973082C4B}" srcOrd="3" destOrd="0" presId="urn:microsoft.com/office/officeart/2005/8/layout/orgChart1"/>
    <dgm:cxn modelId="{4C78892D-0203-D742-892F-6043BE2A953E}" type="presParOf" srcId="{A826A664-D942-C347-A8B7-844973082C4B}" destId="{6B6F4CCD-F063-AF44-BD7A-3F74AC57AD6D}" srcOrd="0" destOrd="0" presId="urn:microsoft.com/office/officeart/2005/8/layout/orgChart1"/>
    <dgm:cxn modelId="{A8407D4F-1CE0-F349-A183-1B96A2DA432D}" type="presParOf" srcId="{6B6F4CCD-F063-AF44-BD7A-3F74AC57AD6D}" destId="{A4FC73B3-ABB7-7449-AD9F-C67AD3018D40}" srcOrd="0" destOrd="0" presId="urn:microsoft.com/office/officeart/2005/8/layout/orgChart1"/>
    <dgm:cxn modelId="{053CF4C5-5A9D-B340-9235-BC0B9D7E8CE5}" type="presParOf" srcId="{6B6F4CCD-F063-AF44-BD7A-3F74AC57AD6D}" destId="{C2247208-B088-604E-BB54-C10915B10FF2}" srcOrd="1" destOrd="0" presId="urn:microsoft.com/office/officeart/2005/8/layout/orgChart1"/>
    <dgm:cxn modelId="{91A68FE8-6AD0-E247-ABFC-21AEF874346A}" type="presParOf" srcId="{A826A664-D942-C347-A8B7-844973082C4B}" destId="{39FAD755-79FF-AF46-9A42-3C5B76E9E6A6}" srcOrd="1" destOrd="0" presId="urn:microsoft.com/office/officeart/2005/8/layout/orgChart1"/>
    <dgm:cxn modelId="{246A649D-53C0-4645-8B9B-44BF55FC8636}" type="presParOf" srcId="{A826A664-D942-C347-A8B7-844973082C4B}" destId="{17E1597B-6216-304A-B628-171FE1AB61A2}" srcOrd="2" destOrd="0" presId="urn:microsoft.com/office/officeart/2005/8/layout/orgChart1"/>
    <dgm:cxn modelId="{9ECD177D-D72A-E04E-AE78-8EECD2656B44}" type="presParOf" srcId="{5293D1E1-DE4A-9A48-B025-71B4CA5179AB}" destId="{FBE72D86-C1A2-D940-9BAC-0E6CDC7D850E}" srcOrd="4" destOrd="0" presId="urn:microsoft.com/office/officeart/2005/8/layout/orgChart1"/>
    <dgm:cxn modelId="{CE51002A-061F-CD47-9109-560DE5331EDB}" type="presParOf" srcId="{5293D1E1-DE4A-9A48-B025-71B4CA5179AB}" destId="{6212FC58-1EE1-A643-A5F3-6D9421096ECC}" srcOrd="5" destOrd="0" presId="urn:microsoft.com/office/officeart/2005/8/layout/orgChart1"/>
    <dgm:cxn modelId="{1756A254-4F24-9249-9B31-C3FBD5790CFE}" type="presParOf" srcId="{6212FC58-1EE1-A643-A5F3-6D9421096ECC}" destId="{44F43148-A207-D842-8F26-CC1E6BAC618C}" srcOrd="0" destOrd="0" presId="urn:microsoft.com/office/officeart/2005/8/layout/orgChart1"/>
    <dgm:cxn modelId="{06137F8A-09FB-D140-BB39-1372548F67F2}" type="presParOf" srcId="{44F43148-A207-D842-8F26-CC1E6BAC618C}" destId="{3C86AA38-1247-CB44-A721-0E61D11FBD1F}" srcOrd="0" destOrd="0" presId="urn:microsoft.com/office/officeart/2005/8/layout/orgChart1"/>
    <dgm:cxn modelId="{A6954048-469B-E347-AAE5-0CEB4412CEA4}" type="presParOf" srcId="{44F43148-A207-D842-8F26-CC1E6BAC618C}" destId="{10EE2779-C5C3-BE48-A318-5CF071CAFAC1}" srcOrd="1" destOrd="0" presId="urn:microsoft.com/office/officeart/2005/8/layout/orgChart1"/>
    <dgm:cxn modelId="{6099EBB0-4C4C-B346-8576-505A9AC23088}" type="presParOf" srcId="{6212FC58-1EE1-A643-A5F3-6D9421096ECC}" destId="{E50F008A-26CC-C94D-9982-F3B6A228A7BE}" srcOrd="1" destOrd="0" presId="urn:microsoft.com/office/officeart/2005/8/layout/orgChart1"/>
    <dgm:cxn modelId="{132B9E87-E243-F747-800F-251B244EFDB3}" type="presParOf" srcId="{6212FC58-1EE1-A643-A5F3-6D9421096ECC}" destId="{F285797B-BB17-1943-8D3A-ADF2602BF5F4}" srcOrd="2" destOrd="0" presId="urn:microsoft.com/office/officeart/2005/8/layout/orgChart1"/>
    <dgm:cxn modelId="{BD7527B1-0F73-684A-86E3-30CC5AC4A0D6}" type="presParOf" srcId="{5293D1E1-DE4A-9A48-B025-71B4CA5179AB}" destId="{1F4CBDD3-297D-2548-8A7E-5A15BF6FE92C}" srcOrd="6" destOrd="0" presId="urn:microsoft.com/office/officeart/2005/8/layout/orgChart1"/>
    <dgm:cxn modelId="{C832298D-4A7A-5442-80BF-C1EAF1E67DE2}" type="presParOf" srcId="{5293D1E1-DE4A-9A48-B025-71B4CA5179AB}" destId="{CCA35642-AE00-0743-BE71-B94DDE13F048}" srcOrd="7" destOrd="0" presId="urn:microsoft.com/office/officeart/2005/8/layout/orgChart1"/>
    <dgm:cxn modelId="{63ADCCF2-8274-7B48-AD8C-39288DA23F29}" type="presParOf" srcId="{CCA35642-AE00-0743-BE71-B94DDE13F048}" destId="{47146CC8-DF9B-7748-BCD9-C1976119831A}" srcOrd="0" destOrd="0" presId="urn:microsoft.com/office/officeart/2005/8/layout/orgChart1"/>
    <dgm:cxn modelId="{18421CA9-9E92-E343-9922-F8F565EC54CF}" type="presParOf" srcId="{47146CC8-DF9B-7748-BCD9-C1976119831A}" destId="{EDC2BDF3-C71A-664B-847F-E600EB17698A}" srcOrd="0" destOrd="0" presId="urn:microsoft.com/office/officeart/2005/8/layout/orgChart1"/>
    <dgm:cxn modelId="{4EB3F922-1279-DA4F-A794-52ED3511CB0B}" type="presParOf" srcId="{47146CC8-DF9B-7748-BCD9-C1976119831A}" destId="{90E27BB5-33A5-9F40-8948-540F53D13478}" srcOrd="1" destOrd="0" presId="urn:microsoft.com/office/officeart/2005/8/layout/orgChart1"/>
    <dgm:cxn modelId="{494F6D35-2E74-0B41-8AF1-B9A7B70291D3}" type="presParOf" srcId="{CCA35642-AE00-0743-BE71-B94DDE13F048}" destId="{0274EA8A-719E-6D42-B10C-4DE8150C094F}" srcOrd="1" destOrd="0" presId="urn:microsoft.com/office/officeart/2005/8/layout/orgChart1"/>
    <dgm:cxn modelId="{C7314591-6830-9744-9F28-7DD6E9481A71}" type="presParOf" srcId="{CCA35642-AE00-0743-BE71-B94DDE13F048}" destId="{3E66C059-CC78-6147-9809-4E0F18EB7C74}" srcOrd="2" destOrd="0" presId="urn:microsoft.com/office/officeart/2005/8/layout/orgChart1"/>
    <dgm:cxn modelId="{0F3C557B-507C-E14F-B907-1F47A37F8552}" type="presParOf" srcId="{5293D1E1-DE4A-9A48-B025-71B4CA5179AB}" destId="{CCB998E6-93AC-294B-8767-A2CE477690B9}" srcOrd="8" destOrd="0" presId="urn:microsoft.com/office/officeart/2005/8/layout/orgChart1"/>
    <dgm:cxn modelId="{AA46E0F1-6157-3245-89D3-14186F62751C}" type="presParOf" srcId="{5293D1E1-DE4A-9A48-B025-71B4CA5179AB}" destId="{11381305-4B47-7449-B321-A61218AB3A3B}" srcOrd="9" destOrd="0" presId="urn:microsoft.com/office/officeart/2005/8/layout/orgChart1"/>
    <dgm:cxn modelId="{97187A3D-0224-3B4F-BC0E-9A9E1F56119E}" type="presParOf" srcId="{11381305-4B47-7449-B321-A61218AB3A3B}" destId="{1887C430-99EB-514F-887C-31AC7EED1032}" srcOrd="0" destOrd="0" presId="urn:microsoft.com/office/officeart/2005/8/layout/orgChart1"/>
    <dgm:cxn modelId="{62AACA18-468E-714D-91E8-842059D36962}" type="presParOf" srcId="{1887C430-99EB-514F-887C-31AC7EED1032}" destId="{6DF01414-2C3B-4842-B233-FADF19546FE4}" srcOrd="0" destOrd="0" presId="urn:microsoft.com/office/officeart/2005/8/layout/orgChart1"/>
    <dgm:cxn modelId="{29BCEFC2-FC0E-3A48-BFAD-10CED7E492F5}" type="presParOf" srcId="{1887C430-99EB-514F-887C-31AC7EED1032}" destId="{53912B3C-1A95-644C-8D13-D7183BA725B9}" srcOrd="1" destOrd="0" presId="urn:microsoft.com/office/officeart/2005/8/layout/orgChart1"/>
    <dgm:cxn modelId="{0B3B08D9-62FE-9A49-AB12-C921DB577709}" type="presParOf" srcId="{11381305-4B47-7449-B321-A61218AB3A3B}" destId="{1973A964-0ACD-C04F-B585-CAEC0877CE5E}" srcOrd="1" destOrd="0" presId="urn:microsoft.com/office/officeart/2005/8/layout/orgChart1"/>
    <dgm:cxn modelId="{883905FD-D7F2-2440-959C-13360206461A}" type="presParOf" srcId="{11381305-4B47-7449-B321-A61218AB3A3B}" destId="{6036B053-3197-E045-86A6-850BD9F29B58}" srcOrd="2" destOrd="0" presId="urn:microsoft.com/office/officeart/2005/8/layout/orgChart1"/>
    <dgm:cxn modelId="{80547CBD-E62E-0840-9C2A-76615BC25B44}" type="presParOf" srcId="{FCA65FAD-6299-B746-AB9B-5C21C9C5E42A}" destId="{83F6A0FC-C15B-A447-A606-38FDDFF1C02A}"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CA7E01-E073-C54F-B069-AB0DF340DA1F}" type="doc">
      <dgm:prSet loTypeId="urn:microsoft.com/office/officeart/2005/8/layout/orgChart1" loCatId="" qsTypeId="urn:microsoft.com/office/officeart/2005/8/quickstyle/simple1" qsCatId="simple" csTypeId="urn:microsoft.com/office/officeart/2005/8/colors/accent1_2" csCatId="accent1" phldr="1"/>
      <dgm:spPr/>
      <dgm:t>
        <a:bodyPr/>
        <a:lstStyle/>
        <a:p>
          <a:endParaRPr lang="en-GB"/>
        </a:p>
      </dgm:t>
    </dgm:pt>
    <dgm:pt modelId="{343E1ACC-82CB-D145-A6ED-C0A3FDC71566}">
      <dgm:prSet phldrT="[Text]"/>
      <dgm:spPr/>
      <dgm:t>
        <a:bodyPr/>
        <a:lstStyle/>
        <a:p>
          <a:r>
            <a:rPr lang="en-GB"/>
            <a:t>CEO</a:t>
          </a:r>
        </a:p>
      </dgm:t>
    </dgm:pt>
    <dgm:pt modelId="{DAF30E23-5837-7A4A-B6EF-69E7DCE43673}" type="parTrans" cxnId="{B83E849A-1363-8244-BA37-EEA1893578EC}">
      <dgm:prSet/>
      <dgm:spPr/>
      <dgm:t>
        <a:bodyPr/>
        <a:lstStyle/>
        <a:p>
          <a:endParaRPr lang="en-GB"/>
        </a:p>
      </dgm:t>
    </dgm:pt>
    <dgm:pt modelId="{469E9D6C-7D30-1946-915E-FB78013AC6BD}" type="sibTrans" cxnId="{B83E849A-1363-8244-BA37-EEA1893578EC}">
      <dgm:prSet/>
      <dgm:spPr/>
      <dgm:t>
        <a:bodyPr/>
        <a:lstStyle/>
        <a:p>
          <a:endParaRPr lang="en-GB"/>
        </a:p>
      </dgm:t>
    </dgm:pt>
    <dgm:pt modelId="{9E3B52EC-C4A1-3E40-9A43-DBD7D93EA356}">
      <dgm:prSet phldrT="[Text]"/>
      <dgm:spPr/>
      <dgm:t>
        <a:bodyPr/>
        <a:lstStyle/>
        <a:p>
          <a:r>
            <a:rPr lang="en-GB"/>
            <a:t>TESCO EXPRESS</a:t>
          </a:r>
        </a:p>
      </dgm:t>
    </dgm:pt>
    <dgm:pt modelId="{3376D517-F69D-2940-8F9E-381931443427}" type="parTrans" cxnId="{78035BD2-1D98-954A-BC9E-4EE143E0E054}">
      <dgm:prSet/>
      <dgm:spPr/>
      <dgm:t>
        <a:bodyPr/>
        <a:lstStyle/>
        <a:p>
          <a:endParaRPr lang="en-GB"/>
        </a:p>
      </dgm:t>
    </dgm:pt>
    <dgm:pt modelId="{4C57D2E3-C74E-6943-B20D-CDAD617A9EDD}" type="sibTrans" cxnId="{78035BD2-1D98-954A-BC9E-4EE143E0E054}">
      <dgm:prSet/>
      <dgm:spPr/>
      <dgm:t>
        <a:bodyPr/>
        <a:lstStyle/>
        <a:p>
          <a:endParaRPr lang="en-GB"/>
        </a:p>
      </dgm:t>
    </dgm:pt>
    <dgm:pt modelId="{182589FE-97A1-0948-B349-3A0FD5818E49}">
      <dgm:prSet phldrT="[Text]"/>
      <dgm:spPr/>
      <dgm:t>
        <a:bodyPr/>
        <a:lstStyle/>
        <a:p>
          <a:r>
            <a:rPr lang="en-GB"/>
            <a:t>TESCO SUPERSTORE</a:t>
          </a:r>
        </a:p>
      </dgm:t>
    </dgm:pt>
    <dgm:pt modelId="{299F5566-7B5C-4C44-8D9F-C533434904A5}" type="parTrans" cxnId="{DF28B1F8-6A13-4745-87A4-105FABC3A388}">
      <dgm:prSet/>
      <dgm:spPr/>
      <dgm:t>
        <a:bodyPr/>
        <a:lstStyle/>
        <a:p>
          <a:endParaRPr lang="en-GB"/>
        </a:p>
      </dgm:t>
    </dgm:pt>
    <dgm:pt modelId="{BBC4B571-4C55-9441-A57D-DFCA27F55F38}" type="sibTrans" cxnId="{DF28B1F8-6A13-4745-87A4-105FABC3A388}">
      <dgm:prSet/>
      <dgm:spPr/>
      <dgm:t>
        <a:bodyPr/>
        <a:lstStyle/>
        <a:p>
          <a:endParaRPr lang="en-GB"/>
        </a:p>
      </dgm:t>
    </dgm:pt>
    <dgm:pt modelId="{499F286B-50C0-294B-930A-577E5ECC6CF1}">
      <dgm:prSet phldrT="[Text]"/>
      <dgm:spPr/>
      <dgm:t>
        <a:bodyPr/>
        <a:lstStyle/>
        <a:p>
          <a:r>
            <a:rPr lang="en-GB"/>
            <a:t>TESCO EXTRA</a:t>
          </a:r>
        </a:p>
      </dgm:t>
    </dgm:pt>
    <dgm:pt modelId="{05805F24-628E-6844-8D30-DFCDDA62612E}" type="parTrans" cxnId="{1D09782D-20D9-7C41-9CAA-3303434C0E92}">
      <dgm:prSet/>
      <dgm:spPr/>
      <dgm:t>
        <a:bodyPr/>
        <a:lstStyle/>
        <a:p>
          <a:endParaRPr lang="en-GB"/>
        </a:p>
      </dgm:t>
    </dgm:pt>
    <dgm:pt modelId="{10CFCC40-7ED9-C74A-9DB8-59D5A9E44B96}" type="sibTrans" cxnId="{1D09782D-20D9-7C41-9CAA-3303434C0E92}">
      <dgm:prSet/>
      <dgm:spPr/>
      <dgm:t>
        <a:bodyPr/>
        <a:lstStyle/>
        <a:p>
          <a:endParaRPr lang="en-GB"/>
        </a:p>
      </dgm:t>
    </dgm:pt>
    <dgm:pt modelId="{6997D108-E643-754E-8CF9-E0EF8A2ABB65}">
      <dgm:prSet phldrT="[Text]"/>
      <dgm:spPr/>
      <dgm:t>
        <a:bodyPr/>
        <a:lstStyle/>
        <a:p>
          <a:r>
            <a:rPr lang="en-GB"/>
            <a:t>TESCO OUTLINE</a:t>
          </a:r>
        </a:p>
      </dgm:t>
    </dgm:pt>
    <dgm:pt modelId="{BA5B8BC4-46DE-5840-8484-DE41448F53BF}" type="parTrans" cxnId="{0DC6A0D7-83B0-D448-9225-C556D0627AA5}">
      <dgm:prSet/>
      <dgm:spPr/>
      <dgm:t>
        <a:bodyPr/>
        <a:lstStyle/>
        <a:p>
          <a:endParaRPr lang="en-GB"/>
        </a:p>
      </dgm:t>
    </dgm:pt>
    <dgm:pt modelId="{920BC91B-1D51-D044-91D1-14A124D42C06}" type="sibTrans" cxnId="{0DC6A0D7-83B0-D448-9225-C556D0627AA5}">
      <dgm:prSet/>
      <dgm:spPr/>
      <dgm:t>
        <a:bodyPr/>
        <a:lstStyle/>
        <a:p>
          <a:endParaRPr lang="en-GB"/>
        </a:p>
      </dgm:t>
    </dgm:pt>
    <dgm:pt modelId="{32A9F4F2-3D57-6A41-ACA0-7813F5B83B7C}" type="pres">
      <dgm:prSet presAssocID="{B3CA7E01-E073-C54F-B069-AB0DF340DA1F}" presName="hierChild1" presStyleCnt="0">
        <dgm:presLayoutVars>
          <dgm:orgChart val="1"/>
          <dgm:chPref val="1"/>
          <dgm:dir/>
          <dgm:animOne val="branch"/>
          <dgm:animLvl val="lvl"/>
          <dgm:resizeHandles/>
        </dgm:presLayoutVars>
      </dgm:prSet>
      <dgm:spPr/>
    </dgm:pt>
    <dgm:pt modelId="{BF07A5A4-8982-3242-93DC-B023F20FAEE5}" type="pres">
      <dgm:prSet presAssocID="{343E1ACC-82CB-D145-A6ED-C0A3FDC71566}" presName="hierRoot1" presStyleCnt="0">
        <dgm:presLayoutVars>
          <dgm:hierBranch val="init"/>
        </dgm:presLayoutVars>
      </dgm:prSet>
      <dgm:spPr/>
    </dgm:pt>
    <dgm:pt modelId="{E831ED40-B70D-D848-9504-BD036E8E1D8D}" type="pres">
      <dgm:prSet presAssocID="{343E1ACC-82CB-D145-A6ED-C0A3FDC71566}" presName="rootComposite1" presStyleCnt="0"/>
      <dgm:spPr/>
    </dgm:pt>
    <dgm:pt modelId="{7C0425BF-A1DD-8045-8CB2-8C2B93201BDC}" type="pres">
      <dgm:prSet presAssocID="{343E1ACC-82CB-D145-A6ED-C0A3FDC71566}" presName="rootText1" presStyleLbl="node0" presStyleIdx="0" presStyleCnt="1" custLinFactNeighborX="1812" custLinFactNeighborY="858">
        <dgm:presLayoutVars>
          <dgm:chPref val="3"/>
        </dgm:presLayoutVars>
      </dgm:prSet>
      <dgm:spPr/>
    </dgm:pt>
    <dgm:pt modelId="{BAA3957C-5677-BA4E-A1AD-D1A338745E94}" type="pres">
      <dgm:prSet presAssocID="{343E1ACC-82CB-D145-A6ED-C0A3FDC71566}" presName="rootConnector1" presStyleLbl="node1" presStyleIdx="0" presStyleCnt="0"/>
      <dgm:spPr/>
    </dgm:pt>
    <dgm:pt modelId="{ECFAD3C0-6F90-D44C-B044-66613D15740B}" type="pres">
      <dgm:prSet presAssocID="{343E1ACC-82CB-D145-A6ED-C0A3FDC71566}" presName="hierChild2" presStyleCnt="0"/>
      <dgm:spPr/>
    </dgm:pt>
    <dgm:pt modelId="{46F902B8-47CB-D449-81F5-29CBBBA5FE82}" type="pres">
      <dgm:prSet presAssocID="{3376D517-F69D-2940-8F9E-381931443427}" presName="Name37" presStyleLbl="parChTrans1D2" presStyleIdx="0" presStyleCnt="4"/>
      <dgm:spPr/>
    </dgm:pt>
    <dgm:pt modelId="{F539A486-DC83-1446-BF23-9801DB0CA35F}" type="pres">
      <dgm:prSet presAssocID="{9E3B52EC-C4A1-3E40-9A43-DBD7D93EA356}" presName="hierRoot2" presStyleCnt="0">
        <dgm:presLayoutVars>
          <dgm:hierBranch val="init"/>
        </dgm:presLayoutVars>
      </dgm:prSet>
      <dgm:spPr/>
    </dgm:pt>
    <dgm:pt modelId="{4F8676EA-6F8A-8343-BAA5-860510AEFE9E}" type="pres">
      <dgm:prSet presAssocID="{9E3B52EC-C4A1-3E40-9A43-DBD7D93EA356}" presName="rootComposite" presStyleCnt="0"/>
      <dgm:spPr/>
    </dgm:pt>
    <dgm:pt modelId="{72B57C02-74B4-A540-8EAE-3277CBFB1881}" type="pres">
      <dgm:prSet presAssocID="{9E3B52EC-C4A1-3E40-9A43-DBD7D93EA356}" presName="rootText" presStyleLbl="node2" presStyleIdx="0" presStyleCnt="4">
        <dgm:presLayoutVars>
          <dgm:chPref val="3"/>
        </dgm:presLayoutVars>
      </dgm:prSet>
      <dgm:spPr/>
    </dgm:pt>
    <dgm:pt modelId="{A7C0664C-F1C6-754C-B8C9-426FA46A0B48}" type="pres">
      <dgm:prSet presAssocID="{9E3B52EC-C4A1-3E40-9A43-DBD7D93EA356}" presName="rootConnector" presStyleLbl="node2" presStyleIdx="0" presStyleCnt="4"/>
      <dgm:spPr/>
    </dgm:pt>
    <dgm:pt modelId="{16763994-9E0F-824C-9B25-954F5BD90168}" type="pres">
      <dgm:prSet presAssocID="{9E3B52EC-C4A1-3E40-9A43-DBD7D93EA356}" presName="hierChild4" presStyleCnt="0"/>
      <dgm:spPr/>
    </dgm:pt>
    <dgm:pt modelId="{861B4551-9DA0-A64E-AE48-9F4FD0870877}" type="pres">
      <dgm:prSet presAssocID="{9E3B52EC-C4A1-3E40-9A43-DBD7D93EA356}" presName="hierChild5" presStyleCnt="0"/>
      <dgm:spPr/>
    </dgm:pt>
    <dgm:pt modelId="{2BED75EB-38F4-6442-80DD-F7AB007DE907}" type="pres">
      <dgm:prSet presAssocID="{299F5566-7B5C-4C44-8D9F-C533434904A5}" presName="Name37" presStyleLbl="parChTrans1D2" presStyleIdx="1" presStyleCnt="4"/>
      <dgm:spPr/>
    </dgm:pt>
    <dgm:pt modelId="{67103762-ACB7-044A-87A1-43C8737C00DD}" type="pres">
      <dgm:prSet presAssocID="{182589FE-97A1-0948-B349-3A0FD5818E49}" presName="hierRoot2" presStyleCnt="0">
        <dgm:presLayoutVars>
          <dgm:hierBranch val="init"/>
        </dgm:presLayoutVars>
      </dgm:prSet>
      <dgm:spPr/>
    </dgm:pt>
    <dgm:pt modelId="{714F682E-9201-BF4C-96B8-E1277B8E0DA3}" type="pres">
      <dgm:prSet presAssocID="{182589FE-97A1-0948-B349-3A0FD5818E49}" presName="rootComposite" presStyleCnt="0"/>
      <dgm:spPr/>
    </dgm:pt>
    <dgm:pt modelId="{0CAEED6D-9E8A-BC43-8CCF-F64FC58DAA3F}" type="pres">
      <dgm:prSet presAssocID="{182589FE-97A1-0948-B349-3A0FD5818E49}" presName="rootText" presStyleLbl="node2" presStyleIdx="1" presStyleCnt="4">
        <dgm:presLayoutVars>
          <dgm:chPref val="3"/>
        </dgm:presLayoutVars>
      </dgm:prSet>
      <dgm:spPr/>
    </dgm:pt>
    <dgm:pt modelId="{8437D492-64F8-5F4E-B6AD-F0AFD3C3F7FD}" type="pres">
      <dgm:prSet presAssocID="{182589FE-97A1-0948-B349-3A0FD5818E49}" presName="rootConnector" presStyleLbl="node2" presStyleIdx="1" presStyleCnt="4"/>
      <dgm:spPr/>
    </dgm:pt>
    <dgm:pt modelId="{1957D81D-224A-2D4E-8031-5601CB3CFA5D}" type="pres">
      <dgm:prSet presAssocID="{182589FE-97A1-0948-B349-3A0FD5818E49}" presName="hierChild4" presStyleCnt="0"/>
      <dgm:spPr/>
    </dgm:pt>
    <dgm:pt modelId="{96C7CE67-0718-D046-8AB4-4ED4C3835901}" type="pres">
      <dgm:prSet presAssocID="{182589FE-97A1-0948-B349-3A0FD5818E49}" presName="hierChild5" presStyleCnt="0"/>
      <dgm:spPr/>
    </dgm:pt>
    <dgm:pt modelId="{693AA92C-350E-B74E-8BF6-034085BC8742}" type="pres">
      <dgm:prSet presAssocID="{05805F24-628E-6844-8D30-DFCDDA62612E}" presName="Name37" presStyleLbl="parChTrans1D2" presStyleIdx="2" presStyleCnt="4"/>
      <dgm:spPr/>
    </dgm:pt>
    <dgm:pt modelId="{53398E80-D230-BC4D-89C9-C7FF73F036DB}" type="pres">
      <dgm:prSet presAssocID="{499F286B-50C0-294B-930A-577E5ECC6CF1}" presName="hierRoot2" presStyleCnt="0">
        <dgm:presLayoutVars>
          <dgm:hierBranch val="init"/>
        </dgm:presLayoutVars>
      </dgm:prSet>
      <dgm:spPr/>
    </dgm:pt>
    <dgm:pt modelId="{83EB72A4-DFB3-D54F-AB58-463FA738D1C0}" type="pres">
      <dgm:prSet presAssocID="{499F286B-50C0-294B-930A-577E5ECC6CF1}" presName="rootComposite" presStyleCnt="0"/>
      <dgm:spPr/>
    </dgm:pt>
    <dgm:pt modelId="{8FAB1574-9F95-0B41-879A-BCAE39C5B6AA}" type="pres">
      <dgm:prSet presAssocID="{499F286B-50C0-294B-930A-577E5ECC6CF1}" presName="rootText" presStyleLbl="node2" presStyleIdx="2" presStyleCnt="4">
        <dgm:presLayoutVars>
          <dgm:chPref val="3"/>
        </dgm:presLayoutVars>
      </dgm:prSet>
      <dgm:spPr/>
    </dgm:pt>
    <dgm:pt modelId="{F4D2F6E0-3709-254E-A42A-2B3306E31C3D}" type="pres">
      <dgm:prSet presAssocID="{499F286B-50C0-294B-930A-577E5ECC6CF1}" presName="rootConnector" presStyleLbl="node2" presStyleIdx="2" presStyleCnt="4"/>
      <dgm:spPr/>
    </dgm:pt>
    <dgm:pt modelId="{33324F3B-4FF4-F544-ABD6-1AA6792FB838}" type="pres">
      <dgm:prSet presAssocID="{499F286B-50C0-294B-930A-577E5ECC6CF1}" presName="hierChild4" presStyleCnt="0"/>
      <dgm:spPr/>
    </dgm:pt>
    <dgm:pt modelId="{60860579-C2C6-C347-8353-20F50CC10F4B}" type="pres">
      <dgm:prSet presAssocID="{499F286B-50C0-294B-930A-577E5ECC6CF1}" presName="hierChild5" presStyleCnt="0"/>
      <dgm:spPr/>
    </dgm:pt>
    <dgm:pt modelId="{633197C7-C748-EC40-A6F8-D9D378F210CE}" type="pres">
      <dgm:prSet presAssocID="{BA5B8BC4-46DE-5840-8484-DE41448F53BF}" presName="Name37" presStyleLbl="parChTrans1D2" presStyleIdx="3" presStyleCnt="4"/>
      <dgm:spPr/>
    </dgm:pt>
    <dgm:pt modelId="{FFAAB505-F9B0-F444-95C9-8780535642EA}" type="pres">
      <dgm:prSet presAssocID="{6997D108-E643-754E-8CF9-E0EF8A2ABB65}" presName="hierRoot2" presStyleCnt="0">
        <dgm:presLayoutVars>
          <dgm:hierBranch val="init"/>
        </dgm:presLayoutVars>
      </dgm:prSet>
      <dgm:spPr/>
    </dgm:pt>
    <dgm:pt modelId="{E2E17273-A48B-3442-863D-E696AA03DC6C}" type="pres">
      <dgm:prSet presAssocID="{6997D108-E643-754E-8CF9-E0EF8A2ABB65}" presName="rootComposite" presStyleCnt="0"/>
      <dgm:spPr/>
    </dgm:pt>
    <dgm:pt modelId="{A9F9193F-A272-FC4B-A739-76ABAA2F66A9}" type="pres">
      <dgm:prSet presAssocID="{6997D108-E643-754E-8CF9-E0EF8A2ABB65}" presName="rootText" presStyleLbl="node2" presStyleIdx="3" presStyleCnt="4">
        <dgm:presLayoutVars>
          <dgm:chPref val="3"/>
        </dgm:presLayoutVars>
      </dgm:prSet>
      <dgm:spPr/>
    </dgm:pt>
    <dgm:pt modelId="{6714D8E0-7FBE-8746-9859-82EB68CD2276}" type="pres">
      <dgm:prSet presAssocID="{6997D108-E643-754E-8CF9-E0EF8A2ABB65}" presName="rootConnector" presStyleLbl="node2" presStyleIdx="3" presStyleCnt="4"/>
      <dgm:spPr/>
    </dgm:pt>
    <dgm:pt modelId="{0CF87F28-3854-664A-BCBE-F696A26F604C}" type="pres">
      <dgm:prSet presAssocID="{6997D108-E643-754E-8CF9-E0EF8A2ABB65}" presName="hierChild4" presStyleCnt="0"/>
      <dgm:spPr/>
    </dgm:pt>
    <dgm:pt modelId="{708C4E33-E9DE-BF45-8BD0-BB1223A7CFBD}" type="pres">
      <dgm:prSet presAssocID="{6997D108-E643-754E-8CF9-E0EF8A2ABB65}" presName="hierChild5" presStyleCnt="0"/>
      <dgm:spPr/>
    </dgm:pt>
    <dgm:pt modelId="{EA50CE01-076B-FE4F-8430-B01A7BD5F7AC}" type="pres">
      <dgm:prSet presAssocID="{343E1ACC-82CB-D145-A6ED-C0A3FDC71566}" presName="hierChild3" presStyleCnt="0"/>
      <dgm:spPr/>
    </dgm:pt>
  </dgm:ptLst>
  <dgm:cxnLst>
    <dgm:cxn modelId="{2D8E2827-0F9A-A643-AA5B-3DB37E2C1D9A}" type="presOf" srcId="{6997D108-E643-754E-8CF9-E0EF8A2ABB65}" destId="{A9F9193F-A272-FC4B-A739-76ABAA2F66A9}" srcOrd="0" destOrd="0" presId="urn:microsoft.com/office/officeart/2005/8/layout/orgChart1"/>
    <dgm:cxn modelId="{13F6B327-7533-794C-9595-C6D480AFF068}" type="presOf" srcId="{343E1ACC-82CB-D145-A6ED-C0A3FDC71566}" destId="{BAA3957C-5677-BA4E-A1AD-D1A338745E94}" srcOrd="1" destOrd="0" presId="urn:microsoft.com/office/officeart/2005/8/layout/orgChart1"/>
    <dgm:cxn modelId="{1D09782D-20D9-7C41-9CAA-3303434C0E92}" srcId="{343E1ACC-82CB-D145-A6ED-C0A3FDC71566}" destId="{499F286B-50C0-294B-930A-577E5ECC6CF1}" srcOrd="2" destOrd="0" parTransId="{05805F24-628E-6844-8D30-DFCDDA62612E}" sibTransId="{10CFCC40-7ED9-C74A-9DB8-59D5A9E44B96}"/>
    <dgm:cxn modelId="{81BFBB5C-EA3A-834C-9CBC-E2053992B523}" type="presOf" srcId="{343E1ACC-82CB-D145-A6ED-C0A3FDC71566}" destId="{7C0425BF-A1DD-8045-8CB2-8C2B93201BDC}" srcOrd="0" destOrd="0" presId="urn:microsoft.com/office/officeart/2005/8/layout/orgChart1"/>
    <dgm:cxn modelId="{47997C44-02A1-A24A-851F-AA0E1BD8588F}" type="presOf" srcId="{299F5566-7B5C-4C44-8D9F-C533434904A5}" destId="{2BED75EB-38F4-6442-80DD-F7AB007DE907}" srcOrd="0" destOrd="0" presId="urn:microsoft.com/office/officeart/2005/8/layout/orgChart1"/>
    <dgm:cxn modelId="{D24F6E65-71AE-F246-ABEF-688582C18488}" type="presOf" srcId="{6997D108-E643-754E-8CF9-E0EF8A2ABB65}" destId="{6714D8E0-7FBE-8746-9859-82EB68CD2276}" srcOrd="1" destOrd="0" presId="urn:microsoft.com/office/officeart/2005/8/layout/orgChart1"/>
    <dgm:cxn modelId="{76C7BA6B-E1CF-9A46-AAD3-6A06A97C4F2E}" type="presOf" srcId="{BA5B8BC4-46DE-5840-8484-DE41448F53BF}" destId="{633197C7-C748-EC40-A6F8-D9D378F210CE}" srcOrd="0" destOrd="0" presId="urn:microsoft.com/office/officeart/2005/8/layout/orgChart1"/>
    <dgm:cxn modelId="{FB0D1972-ECC9-E248-95C1-3D6902EBEB13}" type="presOf" srcId="{182589FE-97A1-0948-B349-3A0FD5818E49}" destId="{8437D492-64F8-5F4E-B6AD-F0AFD3C3F7FD}" srcOrd="1" destOrd="0" presId="urn:microsoft.com/office/officeart/2005/8/layout/orgChart1"/>
    <dgm:cxn modelId="{FF8DC277-FE1D-AD48-9742-68F0278F599E}" type="presOf" srcId="{B3CA7E01-E073-C54F-B069-AB0DF340DA1F}" destId="{32A9F4F2-3D57-6A41-ACA0-7813F5B83B7C}" srcOrd="0" destOrd="0" presId="urn:microsoft.com/office/officeart/2005/8/layout/orgChart1"/>
    <dgm:cxn modelId="{48BB5186-F0E5-2548-90CB-64E9F8DD1A9C}" type="presOf" srcId="{499F286B-50C0-294B-930A-577E5ECC6CF1}" destId="{8FAB1574-9F95-0B41-879A-BCAE39C5B6AA}" srcOrd="0" destOrd="0" presId="urn:microsoft.com/office/officeart/2005/8/layout/orgChart1"/>
    <dgm:cxn modelId="{51292E99-361D-CB4B-90DE-7763C15B8819}" type="presOf" srcId="{499F286B-50C0-294B-930A-577E5ECC6CF1}" destId="{F4D2F6E0-3709-254E-A42A-2B3306E31C3D}" srcOrd="1" destOrd="0" presId="urn:microsoft.com/office/officeart/2005/8/layout/orgChart1"/>
    <dgm:cxn modelId="{B83E849A-1363-8244-BA37-EEA1893578EC}" srcId="{B3CA7E01-E073-C54F-B069-AB0DF340DA1F}" destId="{343E1ACC-82CB-D145-A6ED-C0A3FDC71566}" srcOrd="0" destOrd="0" parTransId="{DAF30E23-5837-7A4A-B6EF-69E7DCE43673}" sibTransId="{469E9D6C-7D30-1946-915E-FB78013AC6BD}"/>
    <dgm:cxn modelId="{D607C2B3-D1B2-6B4A-9701-449C85BE67C3}" type="presOf" srcId="{3376D517-F69D-2940-8F9E-381931443427}" destId="{46F902B8-47CB-D449-81F5-29CBBBA5FE82}" srcOrd="0" destOrd="0" presId="urn:microsoft.com/office/officeart/2005/8/layout/orgChart1"/>
    <dgm:cxn modelId="{179300B7-CF8E-FF4B-B557-81FB1AB5BB49}" type="presOf" srcId="{9E3B52EC-C4A1-3E40-9A43-DBD7D93EA356}" destId="{72B57C02-74B4-A540-8EAE-3277CBFB1881}" srcOrd="0" destOrd="0" presId="urn:microsoft.com/office/officeart/2005/8/layout/orgChart1"/>
    <dgm:cxn modelId="{78035BD2-1D98-954A-BC9E-4EE143E0E054}" srcId="{343E1ACC-82CB-D145-A6ED-C0A3FDC71566}" destId="{9E3B52EC-C4A1-3E40-9A43-DBD7D93EA356}" srcOrd="0" destOrd="0" parTransId="{3376D517-F69D-2940-8F9E-381931443427}" sibTransId="{4C57D2E3-C74E-6943-B20D-CDAD617A9EDD}"/>
    <dgm:cxn modelId="{0DC6A0D7-83B0-D448-9225-C556D0627AA5}" srcId="{343E1ACC-82CB-D145-A6ED-C0A3FDC71566}" destId="{6997D108-E643-754E-8CF9-E0EF8A2ABB65}" srcOrd="3" destOrd="0" parTransId="{BA5B8BC4-46DE-5840-8484-DE41448F53BF}" sibTransId="{920BC91B-1D51-D044-91D1-14A124D42C06}"/>
    <dgm:cxn modelId="{0E5DDAF2-E9C1-524A-95DA-BC48961E46D7}" type="presOf" srcId="{05805F24-628E-6844-8D30-DFCDDA62612E}" destId="{693AA92C-350E-B74E-8BF6-034085BC8742}" srcOrd="0" destOrd="0" presId="urn:microsoft.com/office/officeart/2005/8/layout/orgChart1"/>
    <dgm:cxn modelId="{F6871CF4-B1B5-F542-AB4C-CED085A27295}" type="presOf" srcId="{9E3B52EC-C4A1-3E40-9A43-DBD7D93EA356}" destId="{A7C0664C-F1C6-754C-B8C9-426FA46A0B48}" srcOrd="1" destOrd="0" presId="urn:microsoft.com/office/officeart/2005/8/layout/orgChart1"/>
    <dgm:cxn modelId="{DF28B1F8-6A13-4745-87A4-105FABC3A388}" srcId="{343E1ACC-82CB-D145-A6ED-C0A3FDC71566}" destId="{182589FE-97A1-0948-B349-3A0FD5818E49}" srcOrd="1" destOrd="0" parTransId="{299F5566-7B5C-4C44-8D9F-C533434904A5}" sibTransId="{BBC4B571-4C55-9441-A57D-DFCA27F55F38}"/>
    <dgm:cxn modelId="{B6324AFA-3951-984E-8A39-72237DDD7194}" type="presOf" srcId="{182589FE-97A1-0948-B349-3A0FD5818E49}" destId="{0CAEED6D-9E8A-BC43-8CCF-F64FC58DAA3F}" srcOrd="0" destOrd="0" presId="urn:microsoft.com/office/officeart/2005/8/layout/orgChart1"/>
    <dgm:cxn modelId="{D079FEB7-EA3B-5343-AA09-BA810B50CD3C}" type="presParOf" srcId="{32A9F4F2-3D57-6A41-ACA0-7813F5B83B7C}" destId="{BF07A5A4-8982-3242-93DC-B023F20FAEE5}" srcOrd="0" destOrd="0" presId="urn:microsoft.com/office/officeart/2005/8/layout/orgChart1"/>
    <dgm:cxn modelId="{B53AF3D2-B7C9-6445-8C6A-49A59D4388A7}" type="presParOf" srcId="{BF07A5A4-8982-3242-93DC-B023F20FAEE5}" destId="{E831ED40-B70D-D848-9504-BD036E8E1D8D}" srcOrd="0" destOrd="0" presId="urn:microsoft.com/office/officeart/2005/8/layout/orgChart1"/>
    <dgm:cxn modelId="{E0953F5B-5205-6742-9665-E753DE3C7BE4}" type="presParOf" srcId="{E831ED40-B70D-D848-9504-BD036E8E1D8D}" destId="{7C0425BF-A1DD-8045-8CB2-8C2B93201BDC}" srcOrd="0" destOrd="0" presId="urn:microsoft.com/office/officeart/2005/8/layout/orgChart1"/>
    <dgm:cxn modelId="{6FD1BBC9-5419-A944-A1B2-9914FB6E43FF}" type="presParOf" srcId="{E831ED40-B70D-D848-9504-BD036E8E1D8D}" destId="{BAA3957C-5677-BA4E-A1AD-D1A338745E94}" srcOrd="1" destOrd="0" presId="urn:microsoft.com/office/officeart/2005/8/layout/orgChart1"/>
    <dgm:cxn modelId="{A5D45FC9-647A-D747-9883-C8C16A18CE4A}" type="presParOf" srcId="{BF07A5A4-8982-3242-93DC-B023F20FAEE5}" destId="{ECFAD3C0-6F90-D44C-B044-66613D15740B}" srcOrd="1" destOrd="0" presId="urn:microsoft.com/office/officeart/2005/8/layout/orgChart1"/>
    <dgm:cxn modelId="{D2F34C02-C3A5-AA47-891F-137C389B24F9}" type="presParOf" srcId="{ECFAD3C0-6F90-D44C-B044-66613D15740B}" destId="{46F902B8-47CB-D449-81F5-29CBBBA5FE82}" srcOrd="0" destOrd="0" presId="urn:microsoft.com/office/officeart/2005/8/layout/orgChart1"/>
    <dgm:cxn modelId="{5BE63A78-F883-EA48-8EB7-0E1616C14481}" type="presParOf" srcId="{ECFAD3C0-6F90-D44C-B044-66613D15740B}" destId="{F539A486-DC83-1446-BF23-9801DB0CA35F}" srcOrd="1" destOrd="0" presId="urn:microsoft.com/office/officeart/2005/8/layout/orgChart1"/>
    <dgm:cxn modelId="{588B6B11-9430-4F47-BD8E-FFAAA5D6EF1C}" type="presParOf" srcId="{F539A486-DC83-1446-BF23-9801DB0CA35F}" destId="{4F8676EA-6F8A-8343-BAA5-860510AEFE9E}" srcOrd="0" destOrd="0" presId="urn:microsoft.com/office/officeart/2005/8/layout/orgChart1"/>
    <dgm:cxn modelId="{4FD95D5B-356F-BC40-A3C8-A8B1A3235D80}" type="presParOf" srcId="{4F8676EA-6F8A-8343-BAA5-860510AEFE9E}" destId="{72B57C02-74B4-A540-8EAE-3277CBFB1881}" srcOrd="0" destOrd="0" presId="urn:microsoft.com/office/officeart/2005/8/layout/orgChart1"/>
    <dgm:cxn modelId="{16B1B9D2-3D1C-0C40-99D4-06618C1CB3CB}" type="presParOf" srcId="{4F8676EA-6F8A-8343-BAA5-860510AEFE9E}" destId="{A7C0664C-F1C6-754C-B8C9-426FA46A0B48}" srcOrd="1" destOrd="0" presId="urn:microsoft.com/office/officeart/2005/8/layout/orgChart1"/>
    <dgm:cxn modelId="{EB9A98FF-A482-6E45-B771-8718BFB1CF81}" type="presParOf" srcId="{F539A486-DC83-1446-BF23-9801DB0CA35F}" destId="{16763994-9E0F-824C-9B25-954F5BD90168}" srcOrd="1" destOrd="0" presId="urn:microsoft.com/office/officeart/2005/8/layout/orgChart1"/>
    <dgm:cxn modelId="{3BC82297-F956-494A-92FB-6073BACC8BEA}" type="presParOf" srcId="{F539A486-DC83-1446-BF23-9801DB0CA35F}" destId="{861B4551-9DA0-A64E-AE48-9F4FD0870877}" srcOrd="2" destOrd="0" presId="urn:microsoft.com/office/officeart/2005/8/layout/orgChart1"/>
    <dgm:cxn modelId="{65B6188E-DF64-8A48-93CB-91FF30F264A8}" type="presParOf" srcId="{ECFAD3C0-6F90-D44C-B044-66613D15740B}" destId="{2BED75EB-38F4-6442-80DD-F7AB007DE907}" srcOrd="2" destOrd="0" presId="urn:microsoft.com/office/officeart/2005/8/layout/orgChart1"/>
    <dgm:cxn modelId="{4A03B692-AE39-354E-B225-5E82B291D88B}" type="presParOf" srcId="{ECFAD3C0-6F90-D44C-B044-66613D15740B}" destId="{67103762-ACB7-044A-87A1-43C8737C00DD}" srcOrd="3" destOrd="0" presId="urn:microsoft.com/office/officeart/2005/8/layout/orgChart1"/>
    <dgm:cxn modelId="{51A6A3F3-D6E0-474D-81E9-C058A93A5F8E}" type="presParOf" srcId="{67103762-ACB7-044A-87A1-43C8737C00DD}" destId="{714F682E-9201-BF4C-96B8-E1277B8E0DA3}" srcOrd="0" destOrd="0" presId="urn:microsoft.com/office/officeart/2005/8/layout/orgChart1"/>
    <dgm:cxn modelId="{C87E2391-A795-FA49-AFE3-AE998FC68F09}" type="presParOf" srcId="{714F682E-9201-BF4C-96B8-E1277B8E0DA3}" destId="{0CAEED6D-9E8A-BC43-8CCF-F64FC58DAA3F}" srcOrd="0" destOrd="0" presId="urn:microsoft.com/office/officeart/2005/8/layout/orgChart1"/>
    <dgm:cxn modelId="{0A23C668-8235-7D4F-8951-6E798DFF1D7E}" type="presParOf" srcId="{714F682E-9201-BF4C-96B8-E1277B8E0DA3}" destId="{8437D492-64F8-5F4E-B6AD-F0AFD3C3F7FD}" srcOrd="1" destOrd="0" presId="urn:microsoft.com/office/officeart/2005/8/layout/orgChart1"/>
    <dgm:cxn modelId="{47FC255A-BDC8-9940-A788-6066C7AC40D2}" type="presParOf" srcId="{67103762-ACB7-044A-87A1-43C8737C00DD}" destId="{1957D81D-224A-2D4E-8031-5601CB3CFA5D}" srcOrd="1" destOrd="0" presId="urn:microsoft.com/office/officeart/2005/8/layout/orgChart1"/>
    <dgm:cxn modelId="{0C4531D9-BE50-B648-887C-4F27BD1B54BB}" type="presParOf" srcId="{67103762-ACB7-044A-87A1-43C8737C00DD}" destId="{96C7CE67-0718-D046-8AB4-4ED4C3835901}" srcOrd="2" destOrd="0" presId="urn:microsoft.com/office/officeart/2005/8/layout/orgChart1"/>
    <dgm:cxn modelId="{3DB99ECF-C7C0-3942-BD2F-327F532D404F}" type="presParOf" srcId="{ECFAD3C0-6F90-D44C-B044-66613D15740B}" destId="{693AA92C-350E-B74E-8BF6-034085BC8742}" srcOrd="4" destOrd="0" presId="urn:microsoft.com/office/officeart/2005/8/layout/orgChart1"/>
    <dgm:cxn modelId="{7A1B54FC-DD3B-CA4E-A4A8-4E58661944DC}" type="presParOf" srcId="{ECFAD3C0-6F90-D44C-B044-66613D15740B}" destId="{53398E80-D230-BC4D-89C9-C7FF73F036DB}" srcOrd="5" destOrd="0" presId="urn:microsoft.com/office/officeart/2005/8/layout/orgChart1"/>
    <dgm:cxn modelId="{91934ED9-C221-C840-A306-35E26C9BF44D}" type="presParOf" srcId="{53398E80-D230-BC4D-89C9-C7FF73F036DB}" destId="{83EB72A4-DFB3-D54F-AB58-463FA738D1C0}" srcOrd="0" destOrd="0" presId="urn:microsoft.com/office/officeart/2005/8/layout/orgChart1"/>
    <dgm:cxn modelId="{491CC04C-8691-5C44-8D48-25B3DA825B8C}" type="presParOf" srcId="{83EB72A4-DFB3-D54F-AB58-463FA738D1C0}" destId="{8FAB1574-9F95-0B41-879A-BCAE39C5B6AA}" srcOrd="0" destOrd="0" presId="urn:microsoft.com/office/officeart/2005/8/layout/orgChart1"/>
    <dgm:cxn modelId="{7A6C31E1-10AF-E14F-B3BE-358C1911B2A7}" type="presParOf" srcId="{83EB72A4-DFB3-D54F-AB58-463FA738D1C0}" destId="{F4D2F6E0-3709-254E-A42A-2B3306E31C3D}" srcOrd="1" destOrd="0" presId="urn:microsoft.com/office/officeart/2005/8/layout/orgChart1"/>
    <dgm:cxn modelId="{0C6D41E7-1A7A-5347-9E21-91B82338FB6C}" type="presParOf" srcId="{53398E80-D230-BC4D-89C9-C7FF73F036DB}" destId="{33324F3B-4FF4-F544-ABD6-1AA6792FB838}" srcOrd="1" destOrd="0" presId="urn:microsoft.com/office/officeart/2005/8/layout/orgChart1"/>
    <dgm:cxn modelId="{1C6DFEF0-7453-7E46-A523-F0CDA6CE7962}" type="presParOf" srcId="{53398E80-D230-BC4D-89C9-C7FF73F036DB}" destId="{60860579-C2C6-C347-8353-20F50CC10F4B}" srcOrd="2" destOrd="0" presId="urn:microsoft.com/office/officeart/2005/8/layout/orgChart1"/>
    <dgm:cxn modelId="{9EA3D3AF-D802-FA47-AE8F-8E19F8121465}" type="presParOf" srcId="{ECFAD3C0-6F90-D44C-B044-66613D15740B}" destId="{633197C7-C748-EC40-A6F8-D9D378F210CE}" srcOrd="6" destOrd="0" presId="urn:microsoft.com/office/officeart/2005/8/layout/orgChart1"/>
    <dgm:cxn modelId="{2EEF6F7C-9EAC-6B41-AE55-C49DD6FC4D01}" type="presParOf" srcId="{ECFAD3C0-6F90-D44C-B044-66613D15740B}" destId="{FFAAB505-F9B0-F444-95C9-8780535642EA}" srcOrd="7" destOrd="0" presId="urn:microsoft.com/office/officeart/2005/8/layout/orgChart1"/>
    <dgm:cxn modelId="{56E0A6E4-73FB-8E42-BCBB-B363DD5501E6}" type="presParOf" srcId="{FFAAB505-F9B0-F444-95C9-8780535642EA}" destId="{E2E17273-A48B-3442-863D-E696AA03DC6C}" srcOrd="0" destOrd="0" presId="urn:microsoft.com/office/officeart/2005/8/layout/orgChart1"/>
    <dgm:cxn modelId="{85F12B2E-DF23-B64D-ADDA-3733CCF98858}" type="presParOf" srcId="{E2E17273-A48B-3442-863D-E696AA03DC6C}" destId="{A9F9193F-A272-FC4B-A739-76ABAA2F66A9}" srcOrd="0" destOrd="0" presId="urn:microsoft.com/office/officeart/2005/8/layout/orgChart1"/>
    <dgm:cxn modelId="{E18FD3A1-5E47-014C-9C2C-E24895633F73}" type="presParOf" srcId="{E2E17273-A48B-3442-863D-E696AA03DC6C}" destId="{6714D8E0-7FBE-8746-9859-82EB68CD2276}" srcOrd="1" destOrd="0" presId="urn:microsoft.com/office/officeart/2005/8/layout/orgChart1"/>
    <dgm:cxn modelId="{6934D8B4-3E47-1048-8B00-CF3C4BB7F647}" type="presParOf" srcId="{FFAAB505-F9B0-F444-95C9-8780535642EA}" destId="{0CF87F28-3854-664A-BCBE-F696A26F604C}" srcOrd="1" destOrd="0" presId="urn:microsoft.com/office/officeart/2005/8/layout/orgChart1"/>
    <dgm:cxn modelId="{65CECD50-8506-9046-BEA4-685CEE05C379}" type="presParOf" srcId="{FFAAB505-F9B0-F444-95C9-8780535642EA}" destId="{708C4E33-E9DE-BF45-8BD0-BB1223A7CFBD}" srcOrd="2" destOrd="0" presId="urn:microsoft.com/office/officeart/2005/8/layout/orgChart1"/>
    <dgm:cxn modelId="{1CBA08C3-A435-6546-9132-064EE4B8BC4E}" type="presParOf" srcId="{BF07A5A4-8982-3242-93DC-B023F20FAEE5}" destId="{EA50CE01-076B-FE4F-8430-B01A7BD5F7AC}"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B998E6-93AC-294B-8767-A2CE477690B9}">
      <dsp:nvSpPr>
        <dsp:cNvPr id="0" name=""/>
        <dsp:cNvSpPr/>
      </dsp:nvSpPr>
      <dsp:spPr>
        <a:xfrm>
          <a:off x="3617784" y="1385909"/>
          <a:ext cx="2997788" cy="260138"/>
        </a:xfrm>
        <a:custGeom>
          <a:avLst/>
          <a:gdLst/>
          <a:ahLst/>
          <a:cxnLst/>
          <a:rect l="0" t="0" r="0" b="0"/>
          <a:pathLst>
            <a:path>
              <a:moveTo>
                <a:pt x="0" y="0"/>
              </a:moveTo>
              <a:lnTo>
                <a:pt x="0" y="130069"/>
              </a:lnTo>
              <a:lnTo>
                <a:pt x="2997788" y="130069"/>
              </a:lnTo>
              <a:lnTo>
                <a:pt x="2997788" y="26013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F4CBDD3-297D-2548-8A7E-5A15BF6FE92C}">
      <dsp:nvSpPr>
        <dsp:cNvPr id="0" name=""/>
        <dsp:cNvSpPr/>
      </dsp:nvSpPr>
      <dsp:spPr>
        <a:xfrm>
          <a:off x="3617784" y="1385909"/>
          <a:ext cx="1498894" cy="260138"/>
        </a:xfrm>
        <a:custGeom>
          <a:avLst/>
          <a:gdLst/>
          <a:ahLst/>
          <a:cxnLst/>
          <a:rect l="0" t="0" r="0" b="0"/>
          <a:pathLst>
            <a:path>
              <a:moveTo>
                <a:pt x="0" y="0"/>
              </a:moveTo>
              <a:lnTo>
                <a:pt x="0" y="130069"/>
              </a:lnTo>
              <a:lnTo>
                <a:pt x="1498894" y="130069"/>
              </a:lnTo>
              <a:lnTo>
                <a:pt x="1498894" y="26013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BE72D86-C1A2-D940-9BAC-0E6CDC7D850E}">
      <dsp:nvSpPr>
        <dsp:cNvPr id="0" name=""/>
        <dsp:cNvSpPr/>
      </dsp:nvSpPr>
      <dsp:spPr>
        <a:xfrm>
          <a:off x="3572064" y="1385909"/>
          <a:ext cx="91440" cy="260138"/>
        </a:xfrm>
        <a:custGeom>
          <a:avLst/>
          <a:gdLst/>
          <a:ahLst/>
          <a:cxnLst/>
          <a:rect l="0" t="0" r="0" b="0"/>
          <a:pathLst>
            <a:path>
              <a:moveTo>
                <a:pt x="45720" y="0"/>
              </a:moveTo>
              <a:lnTo>
                <a:pt x="45720" y="26013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669E76B-8014-4F4A-B9CC-D5ECB3C255A8}">
      <dsp:nvSpPr>
        <dsp:cNvPr id="0" name=""/>
        <dsp:cNvSpPr/>
      </dsp:nvSpPr>
      <dsp:spPr>
        <a:xfrm>
          <a:off x="2118889" y="1385909"/>
          <a:ext cx="1498894" cy="260138"/>
        </a:xfrm>
        <a:custGeom>
          <a:avLst/>
          <a:gdLst/>
          <a:ahLst/>
          <a:cxnLst/>
          <a:rect l="0" t="0" r="0" b="0"/>
          <a:pathLst>
            <a:path>
              <a:moveTo>
                <a:pt x="1498894" y="0"/>
              </a:moveTo>
              <a:lnTo>
                <a:pt x="1498894" y="130069"/>
              </a:lnTo>
              <a:lnTo>
                <a:pt x="0" y="130069"/>
              </a:lnTo>
              <a:lnTo>
                <a:pt x="0" y="26013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4071771-1420-E744-BA6C-7959DDBFA531}">
      <dsp:nvSpPr>
        <dsp:cNvPr id="0" name=""/>
        <dsp:cNvSpPr/>
      </dsp:nvSpPr>
      <dsp:spPr>
        <a:xfrm>
          <a:off x="619995" y="1385909"/>
          <a:ext cx="2997788" cy="260138"/>
        </a:xfrm>
        <a:custGeom>
          <a:avLst/>
          <a:gdLst/>
          <a:ahLst/>
          <a:cxnLst/>
          <a:rect l="0" t="0" r="0" b="0"/>
          <a:pathLst>
            <a:path>
              <a:moveTo>
                <a:pt x="2997788" y="0"/>
              </a:moveTo>
              <a:lnTo>
                <a:pt x="2997788" y="130069"/>
              </a:lnTo>
              <a:lnTo>
                <a:pt x="0" y="130069"/>
              </a:lnTo>
              <a:lnTo>
                <a:pt x="0" y="26013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65056DF-B834-A746-A938-8A8B1140A6F1}">
      <dsp:nvSpPr>
        <dsp:cNvPr id="0" name=""/>
        <dsp:cNvSpPr/>
      </dsp:nvSpPr>
      <dsp:spPr>
        <a:xfrm>
          <a:off x="2998406" y="766531"/>
          <a:ext cx="1238755" cy="6193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CEO</a:t>
          </a:r>
        </a:p>
      </dsp:txBody>
      <dsp:txXfrm>
        <a:off x="2998406" y="766531"/>
        <a:ext cx="1238755" cy="619377"/>
      </dsp:txXfrm>
    </dsp:sp>
    <dsp:sp modelId="{DD25022D-2694-5042-B2E0-C3A01FC6A87D}">
      <dsp:nvSpPr>
        <dsp:cNvPr id="0" name=""/>
        <dsp:cNvSpPr/>
      </dsp:nvSpPr>
      <dsp:spPr>
        <a:xfrm>
          <a:off x="618" y="1646048"/>
          <a:ext cx="1238755" cy="6193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FINANCE</a:t>
          </a:r>
        </a:p>
      </dsp:txBody>
      <dsp:txXfrm>
        <a:off x="618" y="1646048"/>
        <a:ext cx="1238755" cy="619377"/>
      </dsp:txXfrm>
    </dsp:sp>
    <dsp:sp modelId="{A4FC73B3-ABB7-7449-AD9F-C67AD3018D40}">
      <dsp:nvSpPr>
        <dsp:cNvPr id="0" name=""/>
        <dsp:cNvSpPr/>
      </dsp:nvSpPr>
      <dsp:spPr>
        <a:xfrm>
          <a:off x="1499512" y="1646048"/>
          <a:ext cx="1238755" cy="6193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HR</a:t>
          </a:r>
        </a:p>
      </dsp:txBody>
      <dsp:txXfrm>
        <a:off x="1499512" y="1646048"/>
        <a:ext cx="1238755" cy="619377"/>
      </dsp:txXfrm>
    </dsp:sp>
    <dsp:sp modelId="{3C86AA38-1247-CB44-A721-0E61D11FBD1F}">
      <dsp:nvSpPr>
        <dsp:cNvPr id="0" name=""/>
        <dsp:cNvSpPr/>
      </dsp:nvSpPr>
      <dsp:spPr>
        <a:xfrm>
          <a:off x="2998406" y="1646048"/>
          <a:ext cx="1238755" cy="6193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MARKETING</a:t>
          </a:r>
        </a:p>
      </dsp:txBody>
      <dsp:txXfrm>
        <a:off x="2998406" y="1646048"/>
        <a:ext cx="1238755" cy="619377"/>
      </dsp:txXfrm>
    </dsp:sp>
    <dsp:sp modelId="{EDC2BDF3-C71A-664B-847F-E600EB17698A}">
      <dsp:nvSpPr>
        <dsp:cNvPr id="0" name=""/>
        <dsp:cNvSpPr/>
      </dsp:nvSpPr>
      <dsp:spPr>
        <a:xfrm>
          <a:off x="4497300" y="1646048"/>
          <a:ext cx="1238755" cy="6193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OPERATIONS</a:t>
          </a:r>
        </a:p>
      </dsp:txBody>
      <dsp:txXfrm>
        <a:off x="4497300" y="1646048"/>
        <a:ext cx="1238755" cy="619377"/>
      </dsp:txXfrm>
    </dsp:sp>
    <dsp:sp modelId="{6DF01414-2C3B-4842-B233-FADF19546FE4}">
      <dsp:nvSpPr>
        <dsp:cNvPr id="0" name=""/>
        <dsp:cNvSpPr/>
      </dsp:nvSpPr>
      <dsp:spPr>
        <a:xfrm>
          <a:off x="5996194" y="1646048"/>
          <a:ext cx="1238755" cy="6193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IT</a:t>
          </a:r>
        </a:p>
      </dsp:txBody>
      <dsp:txXfrm>
        <a:off x="5996194" y="1646048"/>
        <a:ext cx="1238755" cy="6193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197C7-C748-EC40-A6F8-D9D378F210CE}">
      <dsp:nvSpPr>
        <dsp:cNvPr id="0" name=""/>
        <dsp:cNvSpPr/>
      </dsp:nvSpPr>
      <dsp:spPr>
        <a:xfrm>
          <a:off x="3185296" y="879497"/>
          <a:ext cx="2450675" cy="280557"/>
        </a:xfrm>
        <a:custGeom>
          <a:avLst/>
          <a:gdLst/>
          <a:ahLst/>
          <a:cxnLst/>
          <a:rect l="0" t="0" r="0" b="0"/>
          <a:pathLst>
            <a:path>
              <a:moveTo>
                <a:pt x="0" y="0"/>
              </a:moveTo>
              <a:lnTo>
                <a:pt x="0" y="137353"/>
              </a:lnTo>
              <a:lnTo>
                <a:pt x="2450675" y="137353"/>
              </a:lnTo>
              <a:lnTo>
                <a:pt x="2450675" y="28055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93AA92C-350E-B74E-8BF6-034085BC8742}">
      <dsp:nvSpPr>
        <dsp:cNvPr id="0" name=""/>
        <dsp:cNvSpPr/>
      </dsp:nvSpPr>
      <dsp:spPr>
        <a:xfrm>
          <a:off x="3185296" y="879497"/>
          <a:ext cx="800416" cy="280557"/>
        </a:xfrm>
        <a:custGeom>
          <a:avLst/>
          <a:gdLst/>
          <a:ahLst/>
          <a:cxnLst/>
          <a:rect l="0" t="0" r="0" b="0"/>
          <a:pathLst>
            <a:path>
              <a:moveTo>
                <a:pt x="0" y="0"/>
              </a:moveTo>
              <a:lnTo>
                <a:pt x="0" y="137353"/>
              </a:lnTo>
              <a:lnTo>
                <a:pt x="800416" y="137353"/>
              </a:lnTo>
              <a:lnTo>
                <a:pt x="800416" y="28055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BED75EB-38F4-6442-80DD-F7AB007DE907}">
      <dsp:nvSpPr>
        <dsp:cNvPr id="0" name=""/>
        <dsp:cNvSpPr/>
      </dsp:nvSpPr>
      <dsp:spPr>
        <a:xfrm>
          <a:off x="2335454" y="879497"/>
          <a:ext cx="849842" cy="280557"/>
        </a:xfrm>
        <a:custGeom>
          <a:avLst/>
          <a:gdLst/>
          <a:ahLst/>
          <a:cxnLst/>
          <a:rect l="0" t="0" r="0" b="0"/>
          <a:pathLst>
            <a:path>
              <a:moveTo>
                <a:pt x="849842" y="0"/>
              </a:moveTo>
              <a:lnTo>
                <a:pt x="849842" y="137353"/>
              </a:lnTo>
              <a:lnTo>
                <a:pt x="0" y="137353"/>
              </a:lnTo>
              <a:lnTo>
                <a:pt x="0" y="28055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6F902B8-47CB-D449-81F5-29CBBBA5FE82}">
      <dsp:nvSpPr>
        <dsp:cNvPr id="0" name=""/>
        <dsp:cNvSpPr/>
      </dsp:nvSpPr>
      <dsp:spPr>
        <a:xfrm>
          <a:off x="685195" y="879497"/>
          <a:ext cx="2500101" cy="280557"/>
        </a:xfrm>
        <a:custGeom>
          <a:avLst/>
          <a:gdLst/>
          <a:ahLst/>
          <a:cxnLst/>
          <a:rect l="0" t="0" r="0" b="0"/>
          <a:pathLst>
            <a:path>
              <a:moveTo>
                <a:pt x="2500101" y="0"/>
              </a:moveTo>
              <a:lnTo>
                <a:pt x="2500101" y="137353"/>
              </a:lnTo>
              <a:lnTo>
                <a:pt x="0" y="137353"/>
              </a:lnTo>
              <a:lnTo>
                <a:pt x="0" y="28055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C0425BF-A1DD-8045-8CB2-8C2B93201BDC}">
      <dsp:nvSpPr>
        <dsp:cNvPr id="0" name=""/>
        <dsp:cNvSpPr/>
      </dsp:nvSpPr>
      <dsp:spPr>
        <a:xfrm>
          <a:off x="2503371" y="197572"/>
          <a:ext cx="1363850" cy="68192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CEO</a:t>
          </a:r>
        </a:p>
      </dsp:txBody>
      <dsp:txXfrm>
        <a:off x="2503371" y="197572"/>
        <a:ext cx="1363850" cy="681925"/>
      </dsp:txXfrm>
    </dsp:sp>
    <dsp:sp modelId="{72B57C02-74B4-A540-8EAE-3277CBFB1881}">
      <dsp:nvSpPr>
        <dsp:cNvPr id="0" name=""/>
        <dsp:cNvSpPr/>
      </dsp:nvSpPr>
      <dsp:spPr>
        <a:xfrm>
          <a:off x="3269" y="1160055"/>
          <a:ext cx="1363850" cy="68192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TESCO EXPRESS</a:t>
          </a:r>
        </a:p>
      </dsp:txBody>
      <dsp:txXfrm>
        <a:off x="3269" y="1160055"/>
        <a:ext cx="1363850" cy="681925"/>
      </dsp:txXfrm>
    </dsp:sp>
    <dsp:sp modelId="{0CAEED6D-9E8A-BC43-8CCF-F64FC58DAA3F}">
      <dsp:nvSpPr>
        <dsp:cNvPr id="0" name=""/>
        <dsp:cNvSpPr/>
      </dsp:nvSpPr>
      <dsp:spPr>
        <a:xfrm>
          <a:off x="1653529" y="1160055"/>
          <a:ext cx="1363850" cy="68192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TESCO SUPERSTORE</a:t>
          </a:r>
        </a:p>
      </dsp:txBody>
      <dsp:txXfrm>
        <a:off x="1653529" y="1160055"/>
        <a:ext cx="1363850" cy="681925"/>
      </dsp:txXfrm>
    </dsp:sp>
    <dsp:sp modelId="{8FAB1574-9F95-0B41-879A-BCAE39C5B6AA}">
      <dsp:nvSpPr>
        <dsp:cNvPr id="0" name=""/>
        <dsp:cNvSpPr/>
      </dsp:nvSpPr>
      <dsp:spPr>
        <a:xfrm>
          <a:off x="3303788" y="1160055"/>
          <a:ext cx="1363850" cy="68192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TESCO EXTRA</a:t>
          </a:r>
        </a:p>
      </dsp:txBody>
      <dsp:txXfrm>
        <a:off x="3303788" y="1160055"/>
        <a:ext cx="1363850" cy="681925"/>
      </dsp:txXfrm>
    </dsp:sp>
    <dsp:sp modelId="{A9F9193F-A272-FC4B-A739-76ABAA2F66A9}">
      <dsp:nvSpPr>
        <dsp:cNvPr id="0" name=""/>
        <dsp:cNvSpPr/>
      </dsp:nvSpPr>
      <dsp:spPr>
        <a:xfrm>
          <a:off x="4954047" y="1160055"/>
          <a:ext cx="1363850" cy="68192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TESCO OUTLINE</a:t>
          </a:r>
        </a:p>
      </dsp:txBody>
      <dsp:txXfrm>
        <a:off x="4954047" y="1160055"/>
        <a:ext cx="1363850" cy="68192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a:t>3/24/2026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a:t>3/24/2026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a:t>3/24/2026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a:t>3/24/2026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a:t>3/24/2026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a:t>3/24/2026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RO"/>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RO"/>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a:t>3/24/2026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92A8BB-07B9-40DB-984F-2CB1A2535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CDDB745-6C26-4B79-9EF2-08E3E4AB9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RO"/>
          </a:p>
        </p:txBody>
      </p:sp>
      <p:sp>
        <p:nvSpPr>
          <p:cNvPr id="14" name="Freeform 16">
            <a:extLst>
              <a:ext uri="{FF2B5EF4-FFF2-40B4-BE49-F238E27FC236}">
                <a16:creationId xmlns:a16="http://schemas.microsoft.com/office/drawing/2014/main" id="{80B3FE6C-0A59-4114-88CB-3C3172D6AF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2835162"/>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dirty="0">
              <a:solidFill>
                <a:schemeClr val="tx1"/>
              </a:solidFill>
            </a:endParaRPr>
          </a:p>
        </p:txBody>
      </p:sp>
      <p:pic>
        <p:nvPicPr>
          <p:cNvPr id="5" name="Picture 4">
            <a:extLst>
              <a:ext uri="{FF2B5EF4-FFF2-40B4-BE49-F238E27FC236}">
                <a16:creationId xmlns:a16="http://schemas.microsoft.com/office/drawing/2014/main" id="{EFC94DE1-69A9-3995-3EFD-1575F96663D2}"/>
              </a:ext>
            </a:extLst>
          </p:cNvPr>
          <p:cNvPicPr>
            <a:picLocks noChangeAspect="1"/>
          </p:cNvPicPr>
          <p:nvPr/>
        </p:nvPicPr>
        <p:blipFill>
          <a:blip r:embed="rId2"/>
          <a:stretch>
            <a:fillRect/>
          </a:stretch>
        </p:blipFill>
        <p:spPr>
          <a:xfrm>
            <a:off x="487177" y="306450"/>
            <a:ext cx="2651439" cy="879394"/>
          </a:xfrm>
          <a:prstGeom prst="rect">
            <a:avLst/>
          </a:prstGeom>
          <a:effectLst/>
        </p:spPr>
      </p:pic>
      <p:sp>
        <p:nvSpPr>
          <p:cNvPr id="16" name="Freeform: Shape 15">
            <a:extLst>
              <a:ext uri="{FF2B5EF4-FFF2-40B4-BE49-F238E27FC236}">
                <a16:creationId xmlns:a16="http://schemas.microsoft.com/office/drawing/2014/main" id="{DDA3A238-516A-4076-B3C2-230D913508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36999"/>
            <a:ext cx="12191696" cy="3721001"/>
          </a:xfrm>
          <a:custGeom>
            <a:avLst/>
            <a:gdLst>
              <a:gd name="connsiteX0" fmla="*/ 1 w 12191696"/>
              <a:gd name="connsiteY0" fmla="*/ 0 h 3721001"/>
              <a:gd name="connsiteX1" fmla="*/ 71932 w 12191696"/>
              <a:gd name="connsiteY1" fmla="*/ 12261 h 3721001"/>
              <a:gd name="connsiteX2" fmla="*/ 282849 w 12191696"/>
              <a:gd name="connsiteY2" fmla="*/ 48342 h 3721001"/>
              <a:gd name="connsiteX3" fmla="*/ 436464 w 12191696"/>
              <a:gd name="connsiteY3" fmla="*/ 73565 h 3721001"/>
              <a:gd name="connsiteX4" fmla="*/ 619339 w 12191696"/>
              <a:gd name="connsiteY4" fmla="*/ 100188 h 3721001"/>
              <a:gd name="connsiteX5" fmla="*/ 836351 w 12191696"/>
              <a:gd name="connsiteY5" fmla="*/ 132066 h 3721001"/>
              <a:gd name="connsiteX6" fmla="*/ 1076528 w 12191696"/>
              <a:gd name="connsiteY6" fmla="*/ 165696 h 3721001"/>
              <a:gd name="connsiteX7" fmla="*/ 1347183 w 12191696"/>
              <a:gd name="connsiteY7" fmla="*/ 201077 h 3721001"/>
              <a:gd name="connsiteX8" fmla="*/ 1642223 w 12191696"/>
              <a:gd name="connsiteY8" fmla="*/ 238560 h 3721001"/>
              <a:gd name="connsiteX9" fmla="*/ 1962864 w 12191696"/>
              <a:gd name="connsiteY9" fmla="*/ 276043 h 3721001"/>
              <a:gd name="connsiteX10" fmla="*/ 2304232 w 12191696"/>
              <a:gd name="connsiteY10" fmla="*/ 314226 h 3721001"/>
              <a:gd name="connsiteX11" fmla="*/ 2672421 w 12191696"/>
              <a:gd name="connsiteY11" fmla="*/ 349608 h 3721001"/>
              <a:gd name="connsiteX12" fmla="*/ 3057678 w 12191696"/>
              <a:gd name="connsiteY12" fmla="*/ 383588 h 3721001"/>
              <a:gd name="connsiteX13" fmla="*/ 3464881 w 12191696"/>
              <a:gd name="connsiteY13" fmla="*/ 414415 h 3721001"/>
              <a:gd name="connsiteX14" fmla="*/ 3889152 w 12191696"/>
              <a:gd name="connsiteY14" fmla="*/ 443841 h 3721001"/>
              <a:gd name="connsiteX15" fmla="*/ 4331710 w 12191696"/>
              <a:gd name="connsiteY15" fmla="*/ 471515 h 3721001"/>
              <a:gd name="connsiteX16" fmla="*/ 4558476 w 12191696"/>
              <a:gd name="connsiteY16" fmla="*/ 481324 h 3721001"/>
              <a:gd name="connsiteX17" fmla="*/ 4790118 w 12191696"/>
              <a:gd name="connsiteY17" fmla="*/ 492183 h 3721001"/>
              <a:gd name="connsiteX18" fmla="*/ 5025418 w 12191696"/>
              <a:gd name="connsiteY18" fmla="*/ 502342 h 3721001"/>
              <a:gd name="connsiteX19" fmla="*/ 5261937 w 12191696"/>
              <a:gd name="connsiteY19" fmla="*/ 508998 h 3721001"/>
              <a:gd name="connsiteX20" fmla="*/ 5503333 w 12191696"/>
              <a:gd name="connsiteY20" fmla="*/ 514953 h 3721001"/>
              <a:gd name="connsiteX21" fmla="*/ 5747166 w 12191696"/>
              <a:gd name="connsiteY21" fmla="*/ 521259 h 3721001"/>
              <a:gd name="connsiteX22" fmla="*/ 5995877 w 12191696"/>
              <a:gd name="connsiteY22" fmla="*/ 525462 h 3721001"/>
              <a:gd name="connsiteX23" fmla="*/ 6247026 w 12191696"/>
              <a:gd name="connsiteY23" fmla="*/ 525462 h 3721001"/>
              <a:gd name="connsiteX24" fmla="*/ 6500613 w 12191696"/>
              <a:gd name="connsiteY24" fmla="*/ 527564 h 3721001"/>
              <a:gd name="connsiteX25" fmla="*/ 6756639 w 12191696"/>
              <a:gd name="connsiteY25" fmla="*/ 525462 h 3721001"/>
              <a:gd name="connsiteX26" fmla="*/ 7016322 w 12191696"/>
              <a:gd name="connsiteY26" fmla="*/ 521259 h 3721001"/>
              <a:gd name="connsiteX27" fmla="*/ 7276005 w 12191696"/>
              <a:gd name="connsiteY27" fmla="*/ 517405 h 3721001"/>
              <a:gd name="connsiteX28" fmla="*/ 7539345 w 12191696"/>
              <a:gd name="connsiteY28" fmla="*/ 508998 h 3721001"/>
              <a:gd name="connsiteX29" fmla="*/ 7805124 w 12191696"/>
              <a:gd name="connsiteY29" fmla="*/ 500240 h 3721001"/>
              <a:gd name="connsiteX30" fmla="*/ 8070903 w 12191696"/>
              <a:gd name="connsiteY30" fmla="*/ 490081 h 3721001"/>
              <a:gd name="connsiteX31" fmla="*/ 8339121 w 12191696"/>
              <a:gd name="connsiteY31" fmla="*/ 475719 h 3721001"/>
              <a:gd name="connsiteX32" fmla="*/ 8609776 w 12191696"/>
              <a:gd name="connsiteY32" fmla="*/ 458554 h 3721001"/>
              <a:gd name="connsiteX33" fmla="*/ 8881651 w 12191696"/>
              <a:gd name="connsiteY33" fmla="*/ 442089 h 3721001"/>
              <a:gd name="connsiteX34" fmla="*/ 9153526 w 12191696"/>
              <a:gd name="connsiteY34" fmla="*/ 421071 h 3721001"/>
              <a:gd name="connsiteX35" fmla="*/ 9429058 w 12191696"/>
              <a:gd name="connsiteY35" fmla="*/ 395848 h 3721001"/>
              <a:gd name="connsiteX36" fmla="*/ 9700933 w 12191696"/>
              <a:gd name="connsiteY36" fmla="*/ 370626 h 3721001"/>
              <a:gd name="connsiteX37" fmla="*/ 9977684 w 12191696"/>
              <a:gd name="connsiteY37" fmla="*/ 341551 h 3721001"/>
              <a:gd name="connsiteX38" fmla="*/ 10255655 w 12191696"/>
              <a:gd name="connsiteY38" fmla="*/ 309672 h 3721001"/>
              <a:gd name="connsiteX39" fmla="*/ 10529968 w 12191696"/>
              <a:gd name="connsiteY39" fmla="*/ 276043 h 3721001"/>
              <a:gd name="connsiteX40" fmla="*/ 10807939 w 12191696"/>
              <a:gd name="connsiteY40" fmla="*/ 236808 h 3721001"/>
              <a:gd name="connsiteX41" fmla="*/ 11084690 w 12191696"/>
              <a:gd name="connsiteY41" fmla="*/ 194771 h 3721001"/>
              <a:gd name="connsiteX42" fmla="*/ 11362661 w 12191696"/>
              <a:gd name="connsiteY42" fmla="*/ 153085 h 3721001"/>
              <a:gd name="connsiteX43" fmla="*/ 11639412 w 12191696"/>
              <a:gd name="connsiteY43" fmla="*/ 104392 h 3721001"/>
              <a:gd name="connsiteX44" fmla="*/ 11914945 w 12191696"/>
              <a:gd name="connsiteY44" fmla="*/ 54648 h 3721001"/>
              <a:gd name="connsiteX45" fmla="*/ 12191696 w 12191696"/>
              <a:gd name="connsiteY45" fmla="*/ 2452 h 3721001"/>
              <a:gd name="connsiteX46" fmla="*/ 12191696 w 12191696"/>
              <a:gd name="connsiteY46" fmla="*/ 2802467 h 3721001"/>
              <a:gd name="connsiteX47" fmla="*/ 12191695 w 12191696"/>
              <a:gd name="connsiteY47" fmla="*/ 2802467 h 3721001"/>
              <a:gd name="connsiteX48" fmla="*/ 12191695 w 12191696"/>
              <a:gd name="connsiteY48" fmla="*/ 3721001 h 3721001"/>
              <a:gd name="connsiteX49" fmla="*/ 0 w 12191696"/>
              <a:gd name="connsiteY49" fmla="*/ 3721001 h 3721001"/>
              <a:gd name="connsiteX50" fmla="*/ 0 w 12191696"/>
              <a:gd name="connsiteY50" fmla="*/ 2233825 h 3721001"/>
              <a:gd name="connsiteX51" fmla="*/ 1 w 12191696"/>
              <a:gd name="connsiteY51" fmla="*/ 2233825 h 3721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1696" h="3721001">
                <a:moveTo>
                  <a:pt x="1" y="0"/>
                </a:moveTo>
                <a:lnTo>
                  <a:pt x="71932" y="12261"/>
                </a:lnTo>
                <a:lnTo>
                  <a:pt x="282849"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3"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4"/>
                </a:lnTo>
                <a:lnTo>
                  <a:pt x="8881651" y="442089"/>
                </a:lnTo>
                <a:lnTo>
                  <a:pt x="9153526" y="421071"/>
                </a:lnTo>
                <a:lnTo>
                  <a:pt x="9429058" y="395848"/>
                </a:lnTo>
                <a:lnTo>
                  <a:pt x="9700933" y="370626"/>
                </a:lnTo>
                <a:lnTo>
                  <a:pt x="9977684" y="341551"/>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802467"/>
                </a:lnTo>
                <a:lnTo>
                  <a:pt x="12191695" y="2802467"/>
                </a:lnTo>
                <a:lnTo>
                  <a:pt x="12191695" y="3721001"/>
                </a:lnTo>
                <a:lnTo>
                  <a:pt x="0" y="3721001"/>
                </a:lnTo>
                <a:lnTo>
                  <a:pt x="0" y="2233825"/>
                </a:lnTo>
                <a:lnTo>
                  <a:pt x="1" y="2233825"/>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2FD727D-6AC7-C6D8-0116-15119B6FEB57}"/>
              </a:ext>
            </a:extLst>
          </p:cNvPr>
          <p:cNvSpPr>
            <a:spLocks noGrp="1"/>
          </p:cNvSpPr>
          <p:nvPr>
            <p:ph type="ctrTitle"/>
          </p:nvPr>
        </p:nvSpPr>
        <p:spPr>
          <a:xfrm>
            <a:off x="1254867" y="1264726"/>
            <a:ext cx="9182945" cy="1793390"/>
          </a:xfrm>
        </p:spPr>
        <p:txBody>
          <a:bodyPr>
            <a:normAutofit/>
          </a:bodyPr>
          <a:lstStyle/>
          <a:p>
            <a:pPr>
              <a:lnSpc>
                <a:spcPct val="90000"/>
              </a:lnSpc>
            </a:pPr>
            <a:r>
              <a:rPr lang="en-GB" sz="4100" b="1" dirty="0">
                <a:solidFill>
                  <a:schemeClr val="tx1"/>
                </a:solidFill>
              </a:rPr>
              <a:t>Understanding Organisational Structure and Culture (LCBB4009)</a:t>
            </a:r>
            <a:br>
              <a:rPr lang="en-GB" sz="4100" dirty="0">
                <a:solidFill>
                  <a:schemeClr val="tx1"/>
                </a:solidFill>
              </a:rPr>
            </a:br>
            <a:r>
              <a:rPr lang="en-GB" sz="4100" b="1" dirty="0">
                <a:solidFill>
                  <a:schemeClr val="tx1"/>
                </a:solidFill>
              </a:rPr>
              <a:t>Individual Presentation</a:t>
            </a:r>
            <a:endParaRPr lang="en-RO" sz="4100">
              <a:solidFill>
                <a:schemeClr val="tx1"/>
              </a:solidFill>
            </a:endParaRPr>
          </a:p>
        </p:txBody>
      </p:sp>
      <p:sp>
        <p:nvSpPr>
          <p:cNvPr id="3" name="Subtitle 2">
            <a:extLst>
              <a:ext uri="{FF2B5EF4-FFF2-40B4-BE49-F238E27FC236}">
                <a16:creationId xmlns:a16="http://schemas.microsoft.com/office/drawing/2014/main" id="{CFCE6F77-3989-ABF3-3136-A18CAB002C55}"/>
              </a:ext>
            </a:extLst>
          </p:cNvPr>
          <p:cNvSpPr>
            <a:spLocks noGrp="1"/>
          </p:cNvSpPr>
          <p:nvPr>
            <p:ph type="subTitle" idx="1"/>
          </p:nvPr>
        </p:nvSpPr>
        <p:spPr>
          <a:xfrm>
            <a:off x="1273025" y="3962931"/>
            <a:ext cx="9182944" cy="487924"/>
          </a:xfrm>
        </p:spPr>
        <p:txBody>
          <a:bodyPr>
            <a:normAutofit/>
          </a:bodyPr>
          <a:lstStyle/>
          <a:p>
            <a:r>
              <a:rPr lang="en-GB" b="1" dirty="0">
                <a:solidFill>
                  <a:schemeClr val="tx2">
                    <a:lumMod val="40000"/>
                    <a:lumOff val="60000"/>
                  </a:schemeClr>
                </a:solidFill>
              </a:rPr>
              <a:t>Three Ways of Designing Organisational Structure: Tesco</a:t>
            </a:r>
            <a:endParaRPr lang="en-RO">
              <a:solidFill>
                <a:schemeClr val="tx2">
                  <a:lumMod val="40000"/>
                  <a:lumOff val="60000"/>
                </a:schemeClr>
              </a:solidFill>
            </a:endParaRPr>
          </a:p>
        </p:txBody>
      </p:sp>
      <p:sp>
        <p:nvSpPr>
          <p:cNvPr id="6" name="TextBox 5">
            <a:extLst>
              <a:ext uri="{FF2B5EF4-FFF2-40B4-BE49-F238E27FC236}">
                <a16:creationId xmlns:a16="http://schemas.microsoft.com/office/drawing/2014/main" id="{00E7BEAB-C3D8-A3C7-6045-B5852C31FF09}"/>
              </a:ext>
            </a:extLst>
          </p:cNvPr>
          <p:cNvSpPr txBox="1"/>
          <p:nvPr/>
        </p:nvSpPr>
        <p:spPr>
          <a:xfrm>
            <a:off x="1254866" y="4997499"/>
            <a:ext cx="4195439" cy="1200329"/>
          </a:xfrm>
          <a:prstGeom prst="rect">
            <a:avLst/>
          </a:prstGeom>
          <a:noFill/>
        </p:spPr>
        <p:txBody>
          <a:bodyPr wrap="square" rtlCol="0">
            <a:spAutoFit/>
          </a:bodyPr>
          <a:lstStyle/>
          <a:p>
            <a:r>
              <a:rPr lang="en-GB" sz="1800" dirty="0">
                <a:solidFill>
                  <a:schemeClr val="bg1"/>
                </a:solidFill>
                <a:effectLst/>
                <a:latin typeface="Century Gothic" panose="020B0502020202020204" pitchFamily="34" charset="0"/>
              </a:rPr>
              <a:t>Student Name: </a:t>
            </a:r>
            <a:r>
              <a:rPr lang="en-GB" dirty="0" err="1">
                <a:solidFill>
                  <a:schemeClr val="bg1"/>
                </a:solidFill>
              </a:rPr>
              <a:t>Nicuşor-lonut</a:t>
            </a:r>
            <a:r>
              <a:rPr lang="en-GB">
                <a:solidFill>
                  <a:schemeClr val="bg1"/>
                </a:solidFill>
              </a:rPr>
              <a:t> Mihai</a:t>
            </a:r>
          </a:p>
          <a:p>
            <a:r>
              <a:rPr lang="en-GB" sz="1800">
                <a:solidFill>
                  <a:schemeClr val="bg1"/>
                </a:solidFill>
                <a:effectLst/>
                <a:latin typeface="Century Gothic" panose="020B0502020202020204" pitchFamily="34" charset="0"/>
              </a:rPr>
              <a:t>Student ID: </a:t>
            </a:r>
            <a:r>
              <a:rPr lang="en-RO">
                <a:solidFill>
                  <a:schemeClr val="bg1"/>
                </a:solidFill>
              </a:rPr>
              <a:t>2514112</a:t>
            </a:r>
          </a:p>
          <a:p>
            <a:pPr marL="0" indent="0" algn="l" rtl="0" eaLnBrk="1" latinLnBrk="0" hangingPunct="1">
              <a:buNone/>
            </a:pPr>
            <a:r>
              <a:rPr lang="en-GB" sz="1800">
                <a:solidFill>
                  <a:schemeClr val="bg1"/>
                </a:solidFill>
                <a:effectLst/>
                <a:latin typeface="Century Gothic" panose="020B0502020202020204" pitchFamily="34" charset="0"/>
              </a:rPr>
              <a:t>Date of Submission: 25/03/2026</a:t>
            </a:r>
          </a:p>
          <a:p>
            <a:pPr marL="0" indent="0" algn="l" rtl="0" eaLnBrk="1" latinLnBrk="0" hangingPunct="1">
              <a:buNone/>
            </a:pPr>
            <a:r>
              <a:rPr lang="en-GB" sz="1800">
                <a:solidFill>
                  <a:srgbClr val="000000"/>
                </a:solidFill>
                <a:effectLst/>
                <a:latin typeface="Century Gothic" panose="020B0502020202020204" pitchFamily="34" charset="0"/>
              </a:rPr>
              <a:t>​</a:t>
            </a:r>
            <a:endParaRPr lang="en-RO"/>
          </a:p>
        </p:txBody>
      </p:sp>
    </p:spTree>
    <p:extLst>
      <p:ext uri="{BB962C8B-B14F-4D97-AF65-F5344CB8AC3E}">
        <p14:creationId xmlns:p14="http://schemas.microsoft.com/office/powerpoint/2010/main" val="1678044739"/>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A8B3D-80D3-6DC4-4C5C-94B00C35435E}"/>
              </a:ext>
            </a:extLst>
          </p:cNvPr>
          <p:cNvSpPr>
            <a:spLocks noGrp="1"/>
          </p:cNvSpPr>
          <p:nvPr>
            <p:ph type="title"/>
          </p:nvPr>
        </p:nvSpPr>
        <p:spPr/>
        <p:txBody>
          <a:bodyPr/>
          <a:lstStyle/>
          <a:p>
            <a:pPr algn="ctr"/>
            <a:r>
              <a:rPr lang="en-GB" b="1"/>
              <a:t> Outline</a:t>
            </a:r>
            <a:br>
              <a:rPr lang="en-GB" b="1"/>
            </a:br>
            <a:endParaRPr lang="en-RO"/>
          </a:p>
        </p:txBody>
      </p:sp>
      <p:sp>
        <p:nvSpPr>
          <p:cNvPr id="3" name="Content Placeholder 2">
            <a:extLst>
              <a:ext uri="{FF2B5EF4-FFF2-40B4-BE49-F238E27FC236}">
                <a16:creationId xmlns:a16="http://schemas.microsoft.com/office/drawing/2014/main" id="{CD6FA215-3859-396B-E5D2-3BD22C0447C9}"/>
              </a:ext>
            </a:extLst>
          </p:cNvPr>
          <p:cNvSpPr>
            <a:spLocks noGrp="1"/>
          </p:cNvSpPr>
          <p:nvPr>
            <p:ph idx="1"/>
          </p:nvPr>
        </p:nvSpPr>
        <p:spPr/>
        <p:txBody>
          <a:bodyPr/>
          <a:lstStyle/>
          <a:p>
            <a:r>
              <a:rPr lang="en-GB"/>
              <a:t>Introduction</a:t>
            </a:r>
          </a:p>
          <a:p>
            <a:r>
              <a:rPr lang="en-GB"/>
              <a:t>What is organisational structure</a:t>
            </a:r>
          </a:p>
          <a:p>
            <a:r>
              <a:rPr lang="en-GB"/>
              <a:t>What is organisational chart</a:t>
            </a:r>
          </a:p>
          <a:p>
            <a:r>
              <a:rPr lang="en-GB"/>
              <a:t>Why structure is important</a:t>
            </a:r>
          </a:p>
          <a:p>
            <a:r>
              <a:rPr lang="en-GB"/>
              <a:t>Three ways of designing structure</a:t>
            </a:r>
          </a:p>
          <a:p>
            <a:r>
              <a:rPr lang="en-GB"/>
              <a:t>Tesco example</a:t>
            </a:r>
          </a:p>
          <a:p>
            <a:r>
              <a:rPr lang="en-GB"/>
              <a:t>Conclusion</a:t>
            </a:r>
          </a:p>
          <a:p>
            <a:r>
              <a:rPr lang="en-GB"/>
              <a:t>References</a:t>
            </a:r>
          </a:p>
          <a:p>
            <a:pPr marL="0" indent="0">
              <a:buNone/>
            </a:pPr>
            <a:endParaRPr lang="en-RO"/>
          </a:p>
        </p:txBody>
      </p:sp>
    </p:spTree>
    <p:extLst>
      <p:ext uri="{BB962C8B-B14F-4D97-AF65-F5344CB8AC3E}">
        <p14:creationId xmlns:p14="http://schemas.microsoft.com/office/powerpoint/2010/main" val="3921623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8198E-D9A5-D4E8-D06E-39AAA5C936A8}"/>
              </a:ext>
            </a:extLst>
          </p:cNvPr>
          <p:cNvSpPr>
            <a:spLocks noGrp="1"/>
          </p:cNvSpPr>
          <p:nvPr>
            <p:ph type="title"/>
          </p:nvPr>
        </p:nvSpPr>
        <p:spPr/>
        <p:txBody>
          <a:bodyPr/>
          <a:lstStyle/>
          <a:p>
            <a:r>
              <a:rPr lang="en-GB" b="1"/>
              <a:t>Organisational structure and chart</a:t>
            </a:r>
            <a:br>
              <a:rPr lang="en-GB" b="1"/>
            </a:br>
            <a:endParaRPr lang="en-RO"/>
          </a:p>
        </p:txBody>
      </p:sp>
      <p:sp>
        <p:nvSpPr>
          <p:cNvPr id="3" name="Content Placeholder 2">
            <a:extLst>
              <a:ext uri="{FF2B5EF4-FFF2-40B4-BE49-F238E27FC236}">
                <a16:creationId xmlns:a16="http://schemas.microsoft.com/office/drawing/2014/main" id="{C6EC30A0-9E3D-E028-6C33-04A43A0A7E98}"/>
              </a:ext>
            </a:extLst>
          </p:cNvPr>
          <p:cNvSpPr>
            <a:spLocks noGrp="1"/>
          </p:cNvSpPr>
          <p:nvPr>
            <p:ph idx="1"/>
          </p:nvPr>
        </p:nvSpPr>
        <p:spPr/>
        <p:txBody>
          <a:bodyPr>
            <a:normAutofit/>
          </a:bodyPr>
          <a:lstStyle/>
          <a:p>
            <a:r>
              <a:rPr lang="en-GB"/>
              <a:t>Organisational structure is the way a company arranges its employees, roles and responsibilities. It shows how work is divided and how people are connected inside the organisation.</a:t>
            </a:r>
          </a:p>
          <a:p>
            <a:r>
              <a:rPr lang="en-GB"/>
              <a:t>An organisational chart is a visual representation of this structure. It helps people see clearly who reports to who and how departments are organised.</a:t>
            </a:r>
          </a:p>
          <a:p>
            <a:r>
              <a:rPr lang="en-GB"/>
              <a:t>Organisational structure is important because it helps communication, reduces confusion and makes work more efficient. It also helps managers control activities and improve performance.</a:t>
            </a:r>
          </a:p>
          <a:p>
            <a:pPr marL="0" indent="0">
              <a:buNone/>
            </a:pPr>
            <a:r>
              <a:rPr lang="en-GB"/>
              <a:t>(Robbins &amp; Coulter, 2021)</a:t>
            </a:r>
          </a:p>
          <a:p>
            <a:endParaRPr lang="en-RO"/>
          </a:p>
        </p:txBody>
      </p:sp>
    </p:spTree>
    <p:extLst>
      <p:ext uri="{BB962C8B-B14F-4D97-AF65-F5344CB8AC3E}">
        <p14:creationId xmlns:p14="http://schemas.microsoft.com/office/powerpoint/2010/main" val="381103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17DE2-EF18-F5D5-EA16-47A306E7ABB7}"/>
              </a:ext>
            </a:extLst>
          </p:cNvPr>
          <p:cNvSpPr>
            <a:spLocks noGrp="1"/>
          </p:cNvSpPr>
          <p:nvPr>
            <p:ph type="title"/>
          </p:nvPr>
        </p:nvSpPr>
        <p:spPr/>
        <p:txBody>
          <a:bodyPr/>
          <a:lstStyle/>
          <a:p>
            <a:r>
              <a:rPr lang="en-GB" b="1"/>
              <a:t>Tesco as example</a:t>
            </a:r>
            <a:endParaRPr lang="en-RO"/>
          </a:p>
        </p:txBody>
      </p:sp>
      <p:sp>
        <p:nvSpPr>
          <p:cNvPr id="3" name="Content Placeholder 2">
            <a:extLst>
              <a:ext uri="{FF2B5EF4-FFF2-40B4-BE49-F238E27FC236}">
                <a16:creationId xmlns:a16="http://schemas.microsoft.com/office/drawing/2014/main" id="{F2716CC4-F21C-CCD8-D8D8-30FBB5F45D6B}"/>
              </a:ext>
            </a:extLst>
          </p:cNvPr>
          <p:cNvSpPr>
            <a:spLocks noGrp="1"/>
          </p:cNvSpPr>
          <p:nvPr>
            <p:ph idx="1"/>
          </p:nvPr>
        </p:nvSpPr>
        <p:spPr/>
        <p:txBody>
          <a:bodyPr>
            <a:normAutofit/>
          </a:bodyPr>
          <a:lstStyle/>
          <a:p>
            <a:r>
              <a:rPr lang="en-GB"/>
              <a:t>Tesco is one of the largest retail companies in the United Kingdom. It operates many stores, online services and different business formats. Because it is such a large organisation, it needs a clear structure to function properly.</a:t>
            </a:r>
          </a:p>
          <a:p>
            <a:r>
              <a:rPr lang="en-GB"/>
              <a:t>A company like Tesco has many employees, departments and operations, so it must organise them in a way that allows coordination and control. This makes Tesco a good example for understanding organisational structure.</a:t>
            </a:r>
          </a:p>
          <a:p>
            <a:pPr marL="0" indent="0">
              <a:buNone/>
            </a:pPr>
            <a:endParaRPr lang="en-GB"/>
          </a:p>
          <a:p>
            <a:pPr marL="0" indent="0">
              <a:buNone/>
            </a:pPr>
            <a:r>
              <a:rPr lang="en-GB"/>
              <a:t>(Tesco plc, 2023)</a:t>
            </a:r>
          </a:p>
        </p:txBody>
      </p:sp>
    </p:spTree>
    <p:extLst>
      <p:ext uri="{BB962C8B-B14F-4D97-AF65-F5344CB8AC3E}">
        <p14:creationId xmlns:p14="http://schemas.microsoft.com/office/powerpoint/2010/main" val="3352128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BB41B-4861-3144-E552-7CBF349DE4AB}"/>
              </a:ext>
            </a:extLst>
          </p:cNvPr>
          <p:cNvSpPr>
            <a:spLocks noGrp="1"/>
          </p:cNvSpPr>
          <p:nvPr>
            <p:ph type="title"/>
          </p:nvPr>
        </p:nvSpPr>
        <p:spPr>
          <a:xfrm>
            <a:off x="834150" y="219073"/>
            <a:ext cx="9404723" cy="1400530"/>
          </a:xfrm>
        </p:spPr>
        <p:txBody>
          <a:bodyPr/>
          <a:lstStyle/>
          <a:p>
            <a:r>
              <a:rPr lang="en-GB" b="1"/>
              <a:t>Functional structure</a:t>
            </a:r>
            <a:endParaRPr lang="en-RO"/>
          </a:p>
        </p:txBody>
      </p:sp>
      <p:sp>
        <p:nvSpPr>
          <p:cNvPr id="3" name="Content Placeholder 2">
            <a:extLst>
              <a:ext uri="{FF2B5EF4-FFF2-40B4-BE49-F238E27FC236}">
                <a16:creationId xmlns:a16="http://schemas.microsoft.com/office/drawing/2014/main" id="{A830CA3C-4532-0CD1-26EA-29A345F6F590}"/>
              </a:ext>
            </a:extLst>
          </p:cNvPr>
          <p:cNvSpPr>
            <a:spLocks noGrp="1"/>
          </p:cNvSpPr>
          <p:nvPr>
            <p:ph idx="1"/>
          </p:nvPr>
        </p:nvSpPr>
        <p:spPr>
          <a:xfrm>
            <a:off x="1119788" y="1444614"/>
            <a:ext cx="9135561" cy="2951835"/>
          </a:xfrm>
        </p:spPr>
        <p:txBody>
          <a:bodyPr>
            <a:normAutofit fontScale="92500"/>
          </a:bodyPr>
          <a:lstStyle/>
          <a:p>
            <a:r>
              <a:rPr lang="en-GB"/>
              <a:t>Functional structure is a way of organising a company based on different functions such as finance, human resources, marketing and operations. Employees who have similar skills and tasks are grouped together.</a:t>
            </a:r>
          </a:p>
          <a:p>
            <a:r>
              <a:rPr lang="en-GB"/>
              <a:t>This structure helps people become more specialised in their work and improves efficiency inside each department. It also makes it easier for managers to supervise employees.</a:t>
            </a:r>
          </a:p>
          <a:p>
            <a:r>
              <a:rPr lang="en-GB"/>
              <a:t>However, one disadvantage is that departments may not communicate well with each other. This can create delays and reduce collaboration between teams.</a:t>
            </a:r>
          </a:p>
          <a:p>
            <a:endParaRPr lang="en-RO"/>
          </a:p>
        </p:txBody>
      </p:sp>
      <p:graphicFrame>
        <p:nvGraphicFramePr>
          <p:cNvPr id="4" name="Diagram 3">
            <a:extLst>
              <a:ext uri="{FF2B5EF4-FFF2-40B4-BE49-F238E27FC236}">
                <a16:creationId xmlns:a16="http://schemas.microsoft.com/office/drawing/2014/main" id="{392391A7-761E-2846-A016-7454427982E7}"/>
              </a:ext>
            </a:extLst>
          </p:cNvPr>
          <p:cNvGraphicFramePr/>
          <p:nvPr>
            <p:extLst>
              <p:ext uri="{D42A27DB-BD31-4B8C-83A1-F6EECF244321}">
                <p14:modId xmlns:p14="http://schemas.microsoft.com/office/powerpoint/2010/main" val="669148410"/>
              </p:ext>
            </p:extLst>
          </p:nvPr>
        </p:nvGraphicFramePr>
        <p:xfrm>
          <a:off x="2032000" y="3826042"/>
          <a:ext cx="7235568" cy="30319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305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45677-3B86-12EE-BB76-11C6AC6F640C}"/>
              </a:ext>
            </a:extLst>
          </p:cNvPr>
          <p:cNvSpPr>
            <a:spLocks noGrp="1"/>
          </p:cNvSpPr>
          <p:nvPr>
            <p:ph type="title"/>
          </p:nvPr>
        </p:nvSpPr>
        <p:spPr/>
        <p:txBody>
          <a:bodyPr/>
          <a:lstStyle/>
          <a:p>
            <a:r>
              <a:rPr lang="en-GB" b="1"/>
              <a:t>Divisional structure</a:t>
            </a:r>
            <a:endParaRPr lang="en-RO"/>
          </a:p>
        </p:txBody>
      </p:sp>
      <p:sp>
        <p:nvSpPr>
          <p:cNvPr id="3" name="Content Placeholder 2">
            <a:extLst>
              <a:ext uri="{FF2B5EF4-FFF2-40B4-BE49-F238E27FC236}">
                <a16:creationId xmlns:a16="http://schemas.microsoft.com/office/drawing/2014/main" id="{D1B54304-E1E2-FFDF-1BF6-06C114F62E67}"/>
              </a:ext>
            </a:extLst>
          </p:cNvPr>
          <p:cNvSpPr>
            <a:spLocks noGrp="1"/>
          </p:cNvSpPr>
          <p:nvPr>
            <p:ph idx="1"/>
          </p:nvPr>
        </p:nvSpPr>
        <p:spPr>
          <a:xfrm>
            <a:off x="1103313" y="1556952"/>
            <a:ext cx="8819164" cy="3719384"/>
          </a:xfrm>
        </p:spPr>
        <p:txBody>
          <a:bodyPr>
            <a:normAutofit/>
          </a:bodyPr>
          <a:lstStyle/>
          <a:p>
            <a:r>
              <a:rPr lang="en-GB"/>
              <a:t>Divisional structure organises a company based on products, services, locations or customer groups. Each division operates almost like its own small business.</a:t>
            </a:r>
          </a:p>
          <a:p>
            <a:r>
              <a:rPr lang="en-GB"/>
              <a:t>In Tesco, this can be seen in different store formats such as Tesco Express, Tesco Superstore and Tesco Extra, as well as online operations. Each division focuses on its own customers and performance.</a:t>
            </a:r>
          </a:p>
          <a:p>
            <a:r>
              <a:rPr lang="en-GB"/>
              <a:t>This structure allows faster decision-making and better focus on specific markets. However, it can also increase costs because resources may be duplicated across divisions.</a:t>
            </a:r>
          </a:p>
          <a:p>
            <a:endParaRPr lang="en-RO"/>
          </a:p>
        </p:txBody>
      </p:sp>
      <p:graphicFrame>
        <p:nvGraphicFramePr>
          <p:cNvPr id="4" name="Diagram 3">
            <a:extLst>
              <a:ext uri="{FF2B5EF4-FFF2-40B4-BE49-F238E27FC236}">
                <a16:creationId xmlns:a16="http://schemas.microsoft.com/office/drawing/2014/main" id="{19484C23-F7C5-AEAF-065C-498708FA52D6}"/>
              </a:ext>
            </a:extLst>
          </p:cNvPr>
          <p:cNvGraphicFramePr/>
          <p:nvPr>
            <p:extLst>
              <p:ext uri="{D42A27DB-BD31-4B8C-83A1-F6EECF244321}">
                <p14:modId xmlns:p14="http://schemas.microsoft.com/office/powerpoint/2010/main" val="3784826077"/>
              </p:ext>
            </p:extLst>
          </p:nvPr>
        </p:nvGraphicFramePr>
        <p:xfrm>
          <a:off x="2032000" y="4737801"/>
          <a:ext cx="6321168" cy="20337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9571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67CCA-ECAC-4104-5B2C-6273D2770AD7}"/>
              </a:ext>
            </a:extLst>
          </p:cNvPr>
          <p:cNvSpPr>
            <a:spLocks noGrp="1"/>
          </p:cNvSpPr>
          <p:nvPr>
            <p:ph type="title"/>
          </p:nvPr>
        </p:nvSpPr>
        <p:spPr/>
        <p:txBody>
          <a:bodyPr/>
          <a:lstStyle/>
          <a:p>
            <a:r>
              <a:rPr lang="en-GB" b="1"/>
              <a:t>Matrix structure</a:t>
            </a:r>
            <a:endParaRPr lang="en-RO"/>
          </a:p>
        </p:txBody>
      </p:sp>
      <p:sp>
        <p:nvSpPr>
          <p:cNvPr id="3" name="Content Placeholder 2">
            <a:extLst>
              <a:ext uri="{FF2B5EF4-FFF2-40B4-BE49-F238E27FC236}">
                <a16:creationId xmlns:a16="http://schemas.microsoft.com/office/drawing/2014/main" id="{E7DB07C8-442E-2B3E-F4D9-76A698AD26E8}"/>
              </a:ext>
            </a:extLst>
          </p:cNvPr>
          <p:cNvSpPr>
            <a:spLocks noGrp="1"/>
          </p:cNvSpPr>
          <p:nvPr>
            <p:ph idx="1"/>
          </p:nvPr>
        </p:nvSpPr>
        <p:spPr/>
        <p:txBody>
          <a:bodyPr>
            <a:normAutofit/>
          </a:bodyPr>
          <a:lstStyle/>
          <a:p>
            <a:r>
              <a:rPr lang="en-GB"/>
              <a:t>Matrix structure combines two different types of structure, usually functional and project-based. Employees may report to more than one manager at the same time.</a:t>
            </a:r>
          </a:p>
          <a:p>
            <a:r>
              <a:rPr lang="en-GB"/>
              <a:t>For example, in Tesco, an employee in marketing could work both for the marketing department and for a specific project or division. This allows better collaboration between teams.</a:t>
            </a:r>
          </a:p>
          <a:p>
            <a:r>
              <a:rPr lang="en-GB"/>
              <a:t>This structure is flexible and useful for innovation, but it can also create confusion because employees may receive instructions from multiple managers.</a:t>
            </a:r>
          </a:p>
          <a:p>
            <a:pPr marL="0" indent="0">
              <a:buNone/>
            </a:pPr>
            <a:r>
              <a:rPr lang="en-GB"/>
              <a:t>(Investopedia, 2024)</a:t>
            </a:r>
          </a:p>
          <a:p>
            <a:pPr marL="0" indent="0">
              <a:buNone/>
            </a:pPr>
            <a:endParaRPr lang="en-RO"/>
          </a:p>
        </p:txBody>
      </p:sp>
    </p:spTree>
    <p:extLst>
      <p:ext uri="{BB962C8B-B14F-4D97-AF65-F5344CB8AC3E}">
        <p14:creationId xmlns:p14="http://schemas.microsoft.com/office/powerpoint/2010/main" val="3110729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5FEA4-17B6-7A92-1FE5-10E62431C6C4}"/>
              </a:ext>
            </a:extLst>
          </p:cNvPr>
          <p:cNvSpPr>
            <a:spLocks noGrp="1"/>
          </p:cNvSpPr>
          <p:nvPr>
            <p:ph type="title"/>
          </p:nvPr>
        </p:nvSpPr>
        <p:spPr/>
        <p:txBody>
          <a:bodyPr/>
          <a:lstStyle/>
          <a:p>
            <a:r>
              <a:rPr lang="en-GB" b="1" dirty="0"/>
              <a:t> Best structure for Tesco</a:t>
            </a:r>
            <a:endParaRPr lang="en-RO"/>
          </a:p>
        </p:txBody>
      </p:sp>
      <p:sp>
        <p:nvSpPr>
          <p:cNvPr id="3" name="Content Placeholder 2">
            <a:extLst>
              <a:ext uri="{FF2B5EF4-FFF2-40B4-BE49-F238E27FC236}">
                <a16:creationId xmlns:a16="http://schemas.microsoft.com/office/drawing/2014/main" id="{46F5EBCE-91E0-C814-BE03-324D641CF55B}"/>
              </a:ext>
            </a:extLst>
          </p:cNvPr>
          <p:cNvSpPr>
            <a:spLocks noGrp="1"/>
          </p:cNvSpPr>
          <p:nvPr>
            <p:ph idx="1"/>
          </p:nvPr>
        </p:nvSpPr>
        <p:spPr/>
        <p:txBody>
          <a:bodyPr/>
          <a:lstStyle/>
          <a:p>
            <a:r>
              <a:rPr lang="en-GB" dirty="0"/>
              <a:t>Each structure has advantages and disadvantages, so companies often use a combination of them. Functional structure is useful for expertise, divisional structure is useful for large organisations, and matrix structure is useful for teamwork and projects.</a:t>
            </a:r>
          </a:p>
          <a:p>
            <a:r>
              <a:rPr lang="en-GB" dirty="0"/>
              <a:t>In my opinion, Tesco works best with a divisional structure as the main system, supported by functional departments and sometimes matrix working for specific projects. This combination allows both efficiency and flexibility.</a:t>
            </a:r>
          </a:p>
          <a:p>
            <a:endParaRPr lang="en-RO"/>
          </a:p>
        </p:txBody>
      </p:sp>
    </p:spTree>
    <p:extLst>
      <p:ext uri="{BB962C8B-B14F-4D97-AF65-F5344CB8AC3E}">
        <p14:creationId xmlns:p14="http://schemas.microsoft.com/office/powerpoint/2010/main" val="1279007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E5B0B-88A3-7386-81CD-4C360B1C4D55}"/>
              </a:ext>
            </a:extLst>
          </p:cNvPr>
          <p:cNvSpPr>
            <a:spLocks noGrp="1"/>
          </p:cNvSpPr>
          <p:nvPr>
            <p:ph type="title"/>
          </p:nvPr>
        </p:nvSpPr>
        <p:spPr/>
        <p:txBody>
          <a:bodyPr/>
          <a:lstStyle/>
          <a:p>
            <a:r>
              <a:rPr lang="en-GB" b="1" dirty="0"/>
              <a:t>Conclusion</a:t>
            </a:r>
            <a:br>
              <a:rPr lang="en-GB" b="1" dirty="0"/>
            </a:br>
            <a:endParaRPr lang="en-RO"/>
          </a:p>
        </p:txBody>
      </p:sp>
      <p:sp>
        <p:nvSpPr>
          <p:cNvPr id="3" name="Content Placeholder 2">
            <a:extLst>
              <a:ext uri="{FF2B5EF4-FFF2-40B4-BE49-F238E27FC236}">
                <a16:creationId xmlns:a16="http://schemas.microsoft.com/office/drawing/2014/main" id="{8C899036-5482-E8C4-5BF2-AD8FF14FC133}"/>
              </a:ext>
            </a:extLst>
          </p:cNvPr>
          <p:cNvSpPr>
            <a:spLocks noGrp="1"/>
          </p:cNvSpPr>
          <p:nvPr>
            <p:ph idx="1"/>
          </p:nvPr>
        </p:nvSpPr>
        <p:spPr/>
        <p:txBody>
          <a:bodyPr>
            <a:normAutofit/>
          </a:bodyPr>
          <a:lstStyle/>
          <a:p>
            <a:r>
              <a:rPr lang="en-GB" dirty="0"/>
              <a:t>Organisational structure is an important part of how a company works. It helps define roles, improve communication and support performance.</a:t>
            </a:r>
          </a:p>
          <a:p>
            <a:r>
              <a:rPr lang="en-GB" dirty="0"/>
              <a:t>There are different ways to design a structure, including functional, divisional and matrix structures. Each has its own strengths and weaknesses.</a:t>
            </a:r>
          </a:p>
          <a:p>
            <a:r>
              <a:rPr lang="en-GB" dirty="0"/>
              <a:t>For a large company like Tesco, using a combination of structures is the most effective approach, especially focusing on divisional structure.</a:t>
            </a:r>
          </a:p>
          <a:p>
            <a:endParaRPr lang="en-RO"/>
          </a:p>
        </p:txBody>
      </p:sp>
    </p:spTree>
    <p:extLst>
      <p:ext uri="{BB962C8B-B14F-4D97-AF65-F5344CB8AC3E}">
        <p14:creationId xmlns:p14="http://schemas.microsoft.com/office/powerpoint/2010/main" val="2780616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990EF-FB34-2A7D-63D1-4D1BD7AC973F}"/>
              </a:ext>
            </a:extLst>
          </p:cNvPr>
          <p:cNvSpPr>
            <a:spLocks noGrp="1"/>
          </p:cNvSpPr>
          <p:nvPr>
            <p:ph type="title"/>
          </p:nvPr>
        </p:nvSpPr>
        <p:spPr/>
        <p:txBody>
          <a:bodyPr/>
          <a:lstStyle/>
          <a:p>
            <a:r>
              <a:rPr lang="en-GB" b="1" dirty="0"/>
              <a:t>References</a:t>
            </a:r>
            <a:br>
              <a:rPr lang="en-GB" b="1" dirty="0"/>
            </a:br>
            <a:endParaRPr lang="en-RO"/>
          </a:p>
        </p:txBody>
      </p:sp>
      <p:sp>
        <p:nvSpPr>
          <p:cNvPr id="3" name="Content Placeholder 2">
            <a:extLst>
              <a:ext uri="{FF2B5EF4-FFF2-40B4-BE49-F238E27FC236}">
                <a16:creationId xmlns:a16="http://schemas.microsoft.com/office/drawing/2014/main" id="{32D3BBB1-ADB8-EDAB-689B-5C9977524447}"/>
              </a:ext>
            </a:extLst>
          </p:cNvPr>
          <p:cNvSpPr>
            <a:spLocks noGrp="1"/>
          </p:cNvSpPr>
          <p:nvPr>
            <p:ph idx="1"/>
          </p:nvPr>
        </p:nvSpPr>
        <p:spPr>
          <a:xfrm>
            <a:off x="1103312" y="2052918"/>
            <a:ext cx="10663572" cy="4195481"/>
          </a:xfrm>
        </p:spPr>
        <p:txBody>
          <a:bodyPr>
            <a:normAutofit/>
          </a:bodyPr>
          <a:lstStyle/>
          <a:p>
            <a:r>
              <a:rPr lang="en-GB" dirty="0"/>
              <a:t>Robbins, S. &amp; Coulter, M. (2021) </a:t>
            </a:r>
            <a:r>
              <a:rPr lang="en-GB" i="1" dirty="0"/>
              <a:t>Management</a:t>
            </a:r>
            <a:r>
              <a:rPr lang="en-GB" dirty="0"/>
              <a:t>. 15th ed. Pearson.</a:t>
            </a:r>
          </a:p>
          <a:p>
            <a:r>
              <a:rPr lang="en-GB" dirty="0"/>
              <a:t>Mullins, L.J. (2019) </a:t>
            </a:r>
            <a:r>
              <a:rPr lang="en-GB" i="1" dirty="0"/>
              <a:t>Organisational Behaviour in the Workplace</a:t>
            </a:r>
            <a:r>
              <a:rPr lang="en-GB" dirty="0"/>
              <a:t>. 12th ed. Pearson</a:t>
            </a:r>
          </a:p>
          <a:p>
            <a:r>
              <a:rPr lang="en-GB" dirty="0"/>
              <a:t>Cole, G.A. &amp; Kelly, P. (2020) </a:t>
            </a:r>
            <a:r>
              <a:rPr lang="en-GB" i="1" dirty="0"/>
              <a:t>Management Theory and Practice</a:t>
            </a:r>
            <a:r>
              <a:rPr lang="en-GB" dirty="0"/>
              <a:t>. 9th ed. Cengage.</a:t>
            </a:r>
          </a:p>
          <a:p>
            <a:r>
              <a:rPr lang="en-GB" dirty="0"/>
              <a:t>Tesco plc (2023) </a:t>
            </a:r>
            <a:r>
              <a:rPr lang="en-GB" i="1" dirty="0"/>
              <a:t>Annual Report</a:t>
            </a:r>
            <a:r>
              <a:rPr lang="en-GB" dirty="0"/>
              <a:t>. Available at: https://</a:t>
            </a:r>
            <a:r>
              <a:rPr lang="en-GB" dirty="0" err="1"/>
              <a:t>www.tescoplc.com</a:t>
            </a:r>
            <a:endParaRPr lang="en-GB" dirty="0"/>
          </a:p>
          <a:p>
            <a:r>
              <a:rPr lang="en-GB" dirty="0"/>
              <a:t>Investopedia (2024) Organisational Structure. Available at: https://</a:t>
            </a:r>
            <a:r>
              <a:rPr lang="en-GB" dirty="0" err="1"/>
              <a:t>www.investopedia.com</a:t>
            </a:r>
            <a:r>
              <a:rPr lang="en-GB" dirty="0"/>
              <a:t>/terms/o/organizational-</a:t>
            </a:r>
            <a:r>
              <a:rPr lang="en-GB" dirty="0" err="1"/>
              <a:t>structure.asp</a:t>
            </a:r>
            <a:endParaRPr lang="en-GB" dirty="0"/>
          </a:p>
          <a:p>
            <a:r>
              <a:rPr lang="en-GB" dirty="0"/>
              <a:t>Tesco plc (2023) About Tesco. Available at: https://</a:t>
            </a:r>
            <a:r>
              <a:rPr lang="en-GB" dirty="0" err="1"/>
              <a:t>www.tescoplc.com</a:t>
            </a:r>
            <a:r>
              <a:rPr lang="en-GB" dirty="0"/>
              <a:t>/about/</a:t>
            </a:r>
          </a:p>
          <a:p>
            <a:endParaRPr lang="en-RO" dirty="0"/>
          </a:p>
        </p:txBody>
      </p:sp>
    </p:spTree>
    <p:extLst>
      <p:ext uri="{BB962C8B-B14F-4D97-AF65-F5344CB8AC3E}">
        <p14:creationId xmlns:p14="http://schemas.microsoft.com/office/powerpoint/2010/main" val="35918421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814</Words>
  <Application>Microsoft Office PowerPoint</Application>
  <PresentationFormat>Widescreen</PresentationFormat>
  <Paragraphs>63</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Century Gothic</vt:lpstr>
      <vt:lpstr>Wingdings 3</vt:lpstr>
      <vt:lpstr>Ion</vt:lpstr>
      <vt:lpstr>Understanding Organisational Structure and Culture (LCBB4009) Individual Presentation</vt:lpstr>
      <vt:lpstr> Outline </vt:lpstr>
      <vt:lpstr>Organisational structure and chart </vt:lpstr>
      <vt:lpstr>Tesco as example</vt:lpstr>
      <vt:lpstr>Functional structure</vt:lpstr>
      <vt:lpstr>Divisional structure</vt:lpstr>
      <vt:lpstr>Matrix structure</vt:lpstr>
      <vt:lpstr> Best structure for Tesco</vt:lpstr>
      <vt:lpstr>Conclusion </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2026-03-24T21:29:40Z</dcterms:created>
  <dcterms:modified xsi:type="dcterms:W3CDTF">2026-03-24T21:29:50Z</dcterms:modified>
  <cp:category/>
</cp:coreProperties>
</file>