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54"/>
  </p:notesMasterIdLst>
  <p:sldIdLst>
    <p:sldId id="257" r:id="rId5"/>
    <p:sldId id="258" r:id="rId6"/>
    <p:sldId id="259" r:id="rId7"/>
    <p:sldId id="260" r:id="rId8"/>
    <p:sldId id="261" r:id="rId9"/>
    <p:sldId id="262" r:id="rId10"/>
    <p:sldId id="263" r:id="rId11"/>
    <p:sldId id="264" r:id="rId12"/>
    <p:sldId id="265" r:id="rId13"/>
    <p:sldId id="266" r:id="rId14"/>
    <p:sldId id="267" r:id="rId15"/>
    <p:sldId id="316" r:id="rId16"/>
    <p:sldId id="268" r:id="rId17"/>
    <p:sldId id="269" r:id="rId18"/>
    <p:sldId id="270" r:id="rId19"/>
    <p:sldId id="323" r:id="rId20"/>
    <p:sldId id="271" r:id="rId21"/>
    <p:sldId id="272" r:id="rId22"/>
    <p:sldId id="273" r:id="rId23"/>
    <p:sldId id="274" r:id="rId24"/>
    <p:sldId id="275" r:id="rId25"/>
    <p:sldId id="276" r:id="rId26"/>
    <p:sldId id="277" r:id="rId27"/>
    <p:sldId id="324" r:id="rId28"/>
    <p:sldId id="325" r:id="rId29"/>
    <p:sldId id="278" r:id="rId30"/>
    <p:sldId id="279" r:id="rId31"/>
    <p:sldId id="322" r:id="rId32"/>
    <p:sldId id="281" r:id="rId33"/>
    <p:sldId id="282" r:id="rId34"/>
    <p:sldId id="283" r:id="rId35"/>
    <p:sldId id="284" r:id="rId36"/>
    <p:sldId id="285" r:id="rId37"/>
    <p:sldId id="286" r:id="rId38"/>
    <p:sldId id="287" r:id="rId39"/>
    <p:sldId id="288" r:id="rId40"/>
    <p:sldId id="289" r:id="rId41"/>
    <p:sldId id="290" r:id="rId42"/>
    <p:sldId id="291" r:id="rId43"/>
    <p:sldId id="321" r:id="rId44"/>
    <p:sldId id="292" r:id="rId45"/>
    <p:sldId id="293" r:id="rId46"/>
    <p:sldId id="294" r:id="rId47"/>
    <p:sldId id="295" r:id="rId48"/>
    <p:sldId id="296" r:id="rId49"/>
    <p:sldId id="297" r:id="rId50"/>
    <p:sldId id="298" r:id="rId51"/>
    <p:sldId id="302" r:id="rId52"/>
    <p:sldId id="326" r:id="rId5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7016AB9-7938-B645-B86B-FD10A5B11398}" v="22" dt="2020-02-14T08:25:41.270"/>
    <p1510:client id="{1ABB1C90-D21D-D620-F57B-E4AF26261788}" v="36" dt="2020-02-14T08:40:24.543"/>
    <p1510:client id="{33B49E04-3A8C-9309-7E3A-C2D9533CFECB}" v="1" dt="2020-02-14T14:20:00.309"/>
    <p1510:client id="{577E4354-7DB8-C84A-73A1-218A572F03F2}" v="35" dt="2020-02-14T11:16:50.563"/>
    <p1510:client id="{61534FC8-30FF-5CAE-3A51-63B55360550A}" v="205" dt="2020-07-28T09:59:52.564"/>
    <p1510:client id="{6C460FF5-4FCB-443C-D5DF-270B268F8D3C}" v="6" dt="2020-02-12T15:04:52.042"/>
    <p1510:client id="{79723477-4F2C-BBB9-4E51-90F3D12CFCAF}" v="14" dt="2020-02-11T14:46:32.483"/>
    <p1510:client id="{8D74F95B-61CB-E1DA-5FD0-A11FC4F9A200}" v="53" dt="2020-02-11T14:40:59.372"/>
    <p1510:client id="{9A78FC62-C286-A435-4B32-4021CF282741}" v="18" dt="2020-08-17T14:30:28.471"/>
    <p1510:client id="{DB3C4D2E-591D-A903-E13D-2835919956FC}" v="436" dt="2020-02-11T15:44:27.756"/>
    <p1510:client id="{E658AC07-61BD-C4D4-EC7E-C27A130292D7}" v="50" dt="2020-02-13T16:20:53.032"/>
    <p1510:client id="{FC6170EC-7624-6EBE-6872-539B38381853}" v="16" dt="2020-02-07T13:40:51.00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980" autoAdjust="0"/>
    <p:restoredTop sz="94660"/>
  </p:normalViewPr>
  <p:slideViewPr>
    <p:cSldViewPr snapToGrid="0">
      <p:cViewPr varScale="1">
        <p:scale>
          <a:sx n="43" d="100"/>
          <a:sy n="43" d="100"/>
        </p:scale>
        <p:origin x="700" y="4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tableStyles" Target="tableStyles.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microsoft.com/office/2016/11/relationships/changesInfo" Target="changesInfos/changesInfo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theme" Target="theme/theme1.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Peter Doyle" userId="S::p.doyle@uwtsd.ac.uk::9eb13c6d-8f51-46c9-bcaf-0558aa31b953" providerId="AD" clId="Web-{79723477-4F2C-BBB9-4E51-90F3D12CFCAF}"/>
    <pc:docChg chg="modSld">
      <pc:chgData name="Peter Doyle" userId="S::p.doyle@uwtsd.ac.uk::9eb13c6d-8f51-46c9-bcaf-0558aa31b953" providerId="AD" clId="Web-{79723477-4F2C-BBB9-4E51-90F3D12CFCAF}" dt="2020-02-11T14:46:32.483" v="12" actId="20577"/>
      <pc:docMkLst>
        <pc:docMk/>
      </pc:docMkLst>
      <pc:sldChg chg="modSp">
        <pc:chgData name="Peter Doyle" userId="S::p.doyle@uwtsd.ac.uk::9eb13c6d-8f51-46c9-bcaf-0558aa31b953" providerId="AD" clId="Web-{79723477-4F2C-BBB9-4E51-90F3D12CFCAF}" dt="2020-02-11T14:42:59.047" v="2" actId="20577"/>
        <pc:sldMkLst>
          <pc:docMk/>
          <pc:sldMk cId="1598012859" sldId="261"/>
        </pc:sldMkLst>
        <pc:spChg chg="mod">
          <ac:chgData name="Peter Doyle" userId="S::p.doyle@uwtsd.ac.uk::9eb13c6d-8f51-46c9-bcaf-0558aa31b953" providerId="AD" clId="Web-{79723477-4F2C-BBB9-4E51-90F3D12CFCAF}" dt="2020-02-11T14:42:59.047" v="2" actId="20577"/>
          <ac:spMkLst>
            <pc:docMk/>
            <pc:sldMk cId="1598012859" sldId="261"/>
            <ac:spMk id="3" creationId="{00000000-0000-0000-0000-000000000000}"/>
          </ac:spMkLst>
        </pc:spChg>
      </pc:sldChg>
      <pc:sldChg chg="modSp">
        <pc:chgData name="Peter Doyle" userId="S::p.doyle@uwtsd.ac.uk::9eb13c6d-8f51-46c9-bcaf-0558aa31b953" providerId="AD" clId="Web-{79723477-4F2C-BBB9-4E51-90F3D12CFCAF}" dt="2020-02-11T14:46:32.483" v="11" actId="20577"/>
        <pc:sldMkLst>
          <pc:docMk/>
          <pc:sldMk cId="2614218775" sldId="264"/>
        </pc:sldMkLst>
        <pc:spChg chg="mod">
          <ac:chgData name="Peter Doyle" userId="S::p.doyle@uwtsd.ac.uk::9eb13c6d-8f51-46c9-bcaf-0558aa31b953" providerId="AD" clId="Web-{79723477-4F2C-BBB9-4E51-90F3D12CFCAF}" dt="2020-02-11T14:46:32.483" v="11" actId="20577"/>
          <ac:spMkLst>
            <pc:docMk/>
            <pc:sldMk cId="2614218775" sldId="264"/>
            <ac:spMk id="3" creationId="{00000000-0000-0000-0000-000000000000}"/>
          </ac:spMkLst>
        </pc:spChg>
      </pc:sldChg>
    </pc:docChg>
  </pc:docChgLst>
  <pc:docChgLst>
    <pc:chgData name="Peter Doyle" userId="S::p.doyle@uwtsd.ac.uk::9eb13c6d-8f51-46c9-bcaf-0558aa31b953" providerId="AD" clId="Web-{1ABB1C90-D21D-D620-F57B-E4AF26261788}"/>
    <pc:docChg chg="addSld delSld modSld">
      <pc:chgData name="Peter Doyle" userId="S::p.doyle@uwtsd.ac.uk::9eb13c6d-8f51-46c9-bcaf-0558aa31b953" providerId="AD" clId="Web-{1ABB1C90-D21D-D620-F57B-E4AF26261788}" dt="2020-02-14T08:40:24.543" v="35"/>
      <pc:docMkLst>
        <pc:docMk/>
      </pc:docMkLst>
      <pc:sldChg chg="modSp">
        <pc:chgData name="Peter Doyle" userId="S::p.doyle@uwtsd.ac.uk::9eb13c6d-8f51-46c9-bcaf-0558aa31b953" providerId="AD" clId="Web-{1ABB1C90-D21D-D620-F57B-E4AF26261788}" dt="2020-02-14T08:34:56.244" v="0" actId="20577"/>
        <pc:sldMkLst>
          <pc:docMk/>
          <pc:sldMk cId="2923418096" sldId="317"/>
        </pc:sldMkLst>
        <pc:spChg chg="mod">
          <ac:chgData name="Peter Doyle" userId="S::p.doyle@uwtsd.ac.uk::9eb13c6d-8f51-46c9-bcaf-0558aa31b953" providerId="AD" clId="Web-{1ABB1C90-D21D-D620-F57B-E4AF26261788}" dt="2020-02-14T08:34:56.244" v="0" actId="20577"/>
          <ac:spMkLst>
            <pc:docMk/>
            <pc:sldMk cId="2923418096" sldId="317"/>
            <ac:spMk id="3" creationId="{A1EDC242-F836-460B-B8B0-229398C6E9C6}"/>
          </ac:spMkLst>
        </pc:spChg>
      </pc:sldChg>
      <pc:sldChg chg="add del">
        <pc:chgData name="Peter Doyle" userId="S::p.doyle@uwtsd.ac.uk::9eb13c6d-8f51-46c9-bcaf-0558aa31b953" providerId="AD" clId="Web-{1ABB1C90-D21D-D620-F57B-E4AF26261788}" dt="2020-02-14T08:40:24.543" v="35"/>
        <pc:sldMkLst>
          <pc:docMk/>
          <pc:sldMk cId="1986699914" sldId="320"/>
        </pc:sldMkLst>
      </pc:sldChg>
      <pc:sldChg chg="add">
        <pc:chgData name="Peter Doyle" userId="S::p.doyle@uwtsd.ac.uk::9eb13c6d-8f51-46c9-bcaf-0558aa31b953" providerId="AD" clId="Web-{1ABB1C90-D21D-D620-F57B-E4AF26261788}" dt="2020-02-14T08:37:14.667" v="4"/>
        <pc:sldMkLst>
          <pc:docMk/>
          <pc:sldMk cId="3788347125" sldId="321"/>
        </pc:sldMkLst>
      </pc:sldChg>
      <pc:sldChg chg="modSp add">
        <pc:chgData name="Peter Doyle" userId="S::p.doyle@uwtsd.ac.uk::9eb13c6d-8f51-46c9-bcaf-0558aa31b953" providerId="AD" clId="Web-{1ABB1C90-D21D-D620-F57B-E4AF26261788}" dt="2020-02-14T08:39:13.308" v="34" actId="14100"/>
        <pc:sldMkLst>
          <pc:docMk/>
          <pc:sldMk cId="2452328128" sldId="322"/>
        </pc:sldMkLst>
        <pc:spChg chg="mod">
          <ac:chgData name="Peter Doyle" userId="S::p.doyle@uwtsd.ac.uk::9eb13c6d-8f51-46c9-bcaf-0558aa31b953" providerId="AD" clId="Web-{1ABB1C90-D21D-D620-F57B-E4AF26261788}" dt="2020-02-14T08:39:13.308" v="34" actId="14100"/>
          <ac:spMkLst>
            <pc:docMk/>
            <pc:sldMk cId="2452328128" sldId="322"/>
            <ac:spMk id="3" creationId="{00000000-0000-0000-0000-000000000000}"/>
          </ac:spMkLst>
        </pc:spChg>
      </pc:sldChg>
      <pc:sldChg chg="modSp add">
        <pc:chgData name="Peter Doyle" userId="S::p.doyle@uwtsd.ac.uk::9eb13c6d-8f51-46c9-bcaf-0558aa31b953" providerId="AD" clId="Web-{1ABB1C90-D21D-D620-F57B-E4AF26261788}" dt="2020-02-14T08:38:48.573" v="32" actId="14100"/>
        <pc:sldMkLst>
          <pc:docMk/>
          <pc:sldMk cId="2845653439" sldId="323"/>
        </pc:sldMkLst>
        <pc:spChg chg="mod">
          <ac:chgData name="Peter Doyle" userId="S::p.doyle@uwtsd.ac.uk::9eb13c6d-8f51-46c9-bcaf-0558aa31b953" providerId="AD" clId="Web-{1ABB1C90-D21D-D620-F57B-E4AF26261788}" dt="2020-02-14T08:38:48.573" v="32" actId="14100"/>
          <ac:spMkLst>
            <pc:docMk/>
            <pc:sldMk cId="2845653439" sldId="323"/>
            <ac:spMk id="3" creationId="{00000000-0000-0000-0000-000000000000}"/>
          </ac:spMkLst>
        </pc:spChg>
      </pc:sldChg>
      <pc:sldChg chg="modSp add">
        <pc:chgData name="Peter Doyle" userId="S::p.doyle@uwtsd.ac.uk::9eb13c6d-8f51-46c9-bcaf-0558aa31b953" providerId="AD" clId="Web-{1ABB1C90-D21D-D620-F57B-E4AF26261788}" dt="2020-02-14T08:38:42.745" v="31" actId="14100"/>
        <pc:sldMkLst>
          <pc:docMk/>
          <pc:sldMk cId="611118129" sldId="324"/>
        </pc:sldMkLst>
        <pc:spChg chg="mod">
          <ac:chgData name="Peter Doyle" userId="S::p.doyle@uwtsd.ac.uk::9eb13c6d-8f51-46c9-bcaf-0558aa31b953" providerId="AD" clId="Web-{1ABB1C90-D21D-D620-F57B-E4AF26261788}" dt="2020-02-14T08:38:42.745" v="31" actId="14100"/>
          <ac:spMkLst>
            <pc:docMk/>
            <pc:sldMk cId="611118129" sldId="324"/>
            <ac:spMk id="3" creationId="{00000000-0000-0000-0000-000000000000}"/>
          </ac:spMkLst>
        </pc:spChg>
      </pc:sldChg>
      <pc:sldChg chg="modSp add">
        <pc:chgData name="Peter Doyle" userId="S::p.doyle@uwtsd.ac.uk::9eb13c6d-8f51-46c9-bcaf-0558aa31b953" providerId="AD" clId="Web-{1ABB1C90-D21D-D620-F57B-E4AF26261788}" dt="2020-02-14T08:38:36.339" v="29" actId="14100"/>
        <pc:sldMkLst>
          <pc:docMk/>
          <pc:sldMk cId="791678112" sldId="325"/>
        </pc:sldMkLst>
        <pc:spChg chg="mod">
          <ac:chgData name="Peter Doyle" userId="S::p.doyle@uwtsd.ac.uk::9eb13c6d-8f51-46c9-bcaf-0558aa31b953" providerId="AD" clId="Web-{1ABB1C90-D21D-D620-F57B-E4AF26261788}" dt="2020-02-14T08:38:36.339" v="29" actId="14100"/>
          <ac:spMkLst>
            <pc:docMk/>
            <pc:sldMk cId="791678112" sldId="325"/>
            <ac:spMk id="3" creationId="{00000000-0000-0000-0000-000000000000}"/>
          </ac:spMkLst>
        </pc:spChg>
      </pc:sldChg>
      <pc:sldChg chg="modSp add">
        <pc:chgData name="Peter Doyle" userId="S::p.doyle@uwtsd.ac.uk::9eb13c6d-8f51-46c9-bcaf-0558aa31b953" providerId="AD" clId="Web-{1ABB1C90-D21D-D620-F57B-E4AF26261788}" dt="2020-02-14T08:38:32.011" v="28" actId="14100"/>
        <pc:sldMkLst>
          <pc:docMk/>
          <pc:sldMk cId="1448161050" sldId="326"/>
        </pc:sldMkLst>
        <pc:spChg chg="mod">
          <ac:chgData name="Peter Doyle" userId="S::p.doyle@uwtsd.ac.uk::9eb13c6d-8f51-46c9-bcaf-0558aa31b953" providerId="AD" clId="Web-{1ABB1C90-D21D-D620-F57B-E4AF26261788}" dt="2020-02-14T08:38:32.011" v="28" actId="14100"/>
          <ac:spMkLst>
            <pc:docMk/>
            <pc:sldMk cId="1448161050" sldId="326"/>
            <ac:spMk id="3" creationId="{00000000-0000-0000-0000-000000000000}"/>
          </ac:spMkLst>
        </pc:spChg>
      </pc:sldChg>
      <pc:sldChg chg="add">
        <pc:chgData name="Peter Doyle" userId="S::p.doyle@uwtsd.ac.uk::9eb13c6d-8f51-46c9-bcaf-0558aa31b953" providerId="AD" clId="Web-{1ABB1C90-D21D-D620-F57B-E4AF26261788}" dt="2020-02-14T08:37:14.854" v="10"/>
        <pc:sldMkLst>
          <pc:docMk/>
          <pc:sldMk cId="1781670771" sldId="327"/>
        </pc:sldMkLst>
      </pc:sldChg>
      <pc:sldChg chg="add del">
        <pc:chgData name="Peter Doyle" userId="S::p.doyle@uwtsd.ac.uk::9eb13c6d-8f51-46c9-bcaf-0558aa31b953" providerId="AD" clId="Web-{1ABB1C90-D21D-D620-F57B-E4AF26261788}" dt="2020-02-14T08:38:16.511" v="27"/>
        <pc:sldMkLst>
          <pc:docMk/>
          <pc:sldMk cId="2618177573" sldId="328"/>
        </pc:sldMkLst>
      </pc:sldChg>
      <pc:sldChg chg="modSp add">
        <pc:chgData name="Peter Doyle" userId="S::p.doyle@uwtsd.ac.uk::9eb13c6d-8f51-46c9-bcaf-0558aa31b953" providerId="AD" clId="Web-{1ABB1C90-D21D-D620-F57B-E4AF26261788}" dt="2020-02-14T08:38:07.526" v="26" actId="14100"/>
        <pc:sldMkLst>
          <pc:docMk/>
          <pc:sldMk cId="3656382030" sldId="329"/>
        </pc:sldMkLst>
        <pc:spChg chg="mod">
          <ac:chgData name="Peter Doyle" userId="S::p.doyle@uwtsd.ac.uk::9eb13c6d-8f51-46c9-bcaf-0558aa31b953" providerId="AD" clId="Web-{1ABB1C90-D21D-D620-F57B-E4AF26261788}" dt="2020-02-14T08:38:07.526" v="26" actId="14100"/>
          <ac:spMkLst>
            <pc:docMk/>
            <pc:sldMk cId="3656382030" sldId="329"/>
            <ac:spMk id="3" creationId="{00000000-0000-0000-0000-000000000000}"/>
          </ac:spMkLst>
        </pc:spChg>
      </pc:sldChg>
      <pc:sldChg chg="modSp add">
        <pc:chgData name="Peter Doyle" userId="S::p.doyle@uwtsd.ac.uk::9eb13c6d-8f51-46c9-bcaf-0558aa31b953" providerId="AD" clId="Web-{1ABB1C90-D21D-D620-F57B-E4AF26261788}" dt="2020-02-14T08:38:00.151" v="24" actId="14100"/>
        <pc:sldMkLst>
          <pc:docMk/>
          <pc:sldMk cId="2866157431" sldId="330"/>
        </pc:sldMkLst>
        <pc:spChg chg="mod">
          <ac:chgData name="Peter Doyle" userId="S::p.doyle@uwtsd.ac.uk::9eb13c6d-8f51-46c9-bcaf-0558aa31b953" providerId="AD" clId="Web-{1ABB1C90-D21D-D620-F57B-E4AF26261788}" dt="2020-02-14T08:38:00.151" v="24" actId="14100"/>
          <ac:spMkLst>
            <pc:docMk/>
            <pc:sldMk cId="2866157431" sldId="330"/>
            <ac:spMk id="3" creationId="{00000000-0000-0000-0000-000000000000}"/>
          </ac:spMkLst>
        </pc:spChg>
      </pc:sldChg>
      <pc:sldChg chg="modSp add">
        <pc:chgData name="Peter Doyle" userId="S::p.doyle@uwtsd.ac.uk::9eb13c6d-8f51-46c9-bcaf-0558aa31b953" providerId="AD" clId="Web-{1ABB1C90-D21D-D620-F57B-E4AF26261788}" dt="2020-02-14T08:37:54.526" v="23" actId="14100"/>
        <pc:sldMkLst>
          <pc:docMk/>
          <pc:sldMk cId="3881907646" sldId="331"/>
        </pc:sldMkLst>
        <pc:spChg chg="mod">
          <ac:chgData name="Peter Doyle" userId="S::p.doyle@uwtsd.ac.uk::9eb13c6d-8f51-46c9-bcaf-0558aa31b953" providerId="AD" clId="Web-{1ABB1C90-D21D-D620-F57B-E4AF26261788}" dt="2020-02-14T08:37:54.526" v="23" actId="14100"/>
          <ac:spMkLst>
            <pc:docMk/>
            <pc:sldMk cId="3881907646" sldId="331"/>
            <ac:spMk id="3" creationId="{00000000-0000-0000-0000-000000000000}"/>
          </ac:spMkLst>
        </pc:spChg>
      </pc:sldChg>
      <pc:sldChg chg="add">
        <pc:chgData name="Peter Doyle" userId="S::p.doyle@uwtsd.ac.uk::9eb13c6d-8f51-46c9-bcaf-0558aa31b953" providerId="AD" clId="Web-{1ABB1C90-D21D-D620-F57B-E4AF26261788}" dt="2020-02-14T08:37:15.089" v="15"/>
        <pc:sldMkLst>
          <pc:docMk/>
          <pc:sldMk cId="4078282083" sldId="332"/>
        </pc:sldMkLst>
      </pc:sldChg>
      <pc:sldChg chg="modSp add">
        <pc:chgData name="Peter Doyle" userId="S::p.doyle@uwtsd.ac.uk::9eb13c6d-8f51-46c9-bcaf-0558aa31b953" providerId="AD" clId="Web-{1ABB1C90-D21D-D620-F57B-E4AF26261788}" dt="2020-02-14T08:37:48.339" v="22" actId="1076"/>
        <pc:sldMkLst>
          <pc:docMk/>
          <pc:sldMk cId="1085751257" sldId="333"/>
        </pc:sldMkLst>
        <pc:picChg chg="mod">
          <ac:chgData name="Peter Doyle" userId="S::p.doyle@uwtsd.ac.uk::9eb13c6d-8f51-46c9-bcaf-0558aa31b953" providerId="AD" clId="Web-{1ABB1C90-D21D-D620-F57B-E4AF26261788}" dt="2020-02-14T08:37:48.339" v="22" actId="1076"/>
          <ac:picMkLst>
            <pc:docMk/>
            <pc:sldMk cId="1085751257" sldId="333"/>
            <ac:picMk id="2050" creationId="{00000000-0000-0000-0000-000000000000}"/>
          </ac:picMkLst>
        </pc:picChg>
      </pc:sldChg>
      <pc:sldChg chg="modSp add">
        <pc:chgData name="Peter Doyle" userId="S::p.doyle@uwtsd.ac.uk::9eb13c6d-8f51-46c9-bcaf-0558aa31b953" providerId="AD" clId="Web-{1ABB1C90-D21D-D620-F57B-E4AF26261788}" dt="2020-02-14T08:37:44.433" v="21" actId="14100"/>
        <pc:sldMkLst>
          <pc:docMk/>
          <pc:sldMk cId="2225708039" sldId="334"/>
        </pc:sldMkLst>
        <pc:spChg chg="mod">
          <ac:chgData name="Peter Doyle" userId="S::p.doyle@uwtsd.ac.uk::9eb13c6d-8f51-46c9-bcaf-0558aa31b953" providerId="AD" clId="Web-{1ABB1C90-D21D-D620-F57B-E4AF26261788}" dt="2020-02-14T08:37:44.433" v="21" actId="14100"/>
          <ac:spMkLst>
            <pc:docMk/>
            <pc:sldMk cId="2225708039" sldId="334"/>
            <ac:spMk id="3" creationId="{00000000-0000-0000-0000-000000000000}"/>
          </ac:spMkLst>
        </pc:spChg>
      </pc:sldChg>
      <pc:sldChg chg="add">
        <pc:chgData name="Peter Doyle" userId="S::p.doyle@uwtsd.ac.uk::9eb13c6d-8f51-46c9-bcaf-0558aa31b953" providerId="AD" clId="Web-{1ABB1C90-D21D-D620-F57B-E4AF26261788}" dt="2020-02-14T08:37:15.167" v="18"/>
        <pc:sldMkLst>
          <pc:docMk/>
          <pc:sldMk cId="1773310222" sldId="335"/>
        </pc:sldMkLst>
      </pc:sldChg>
      <pc:sldChg chg="add del">
        <pc:chgData name="Peter Doyle" userId="S::p.doyle@uwtsd.ac.uk::9eb13c6d-8f51-46c9-bcaf-0558aa31b953" providerId="AD" clId="Web-{1ABB1C90-D21D-D620-F57B-E4AF26261788}" dt="2020-02-14T08:37:34.808" v="20"/>
        <pc:sldMkLst>
          <pc:docMk/>
          <pc:sldMk cId="792084962" sldId="336"/>
        </pc:sldMkLst>
      </pc:sldChg>
      <pc:sldMasterChg chg="addSldLayout">
        <pc:chgData name="Peter Doyle" userId="S::p.doyle@uwtsd.ac.uk::9eb13c6d-8f51-46c9-bcaf-0558aa31b953" providerId="AD" clId="Web-{1ABB1C90-D21D-D620-F57B-E4AF26261788}" dt="2020-02-14T08:37:14.620" v="3"/>
        <pc:sldMasterMkLst>
          <pc:docMk/>
          <pc:sldMasterMk cId="4127361309" sldId="2147483648"/>
        </pc:sldMasterMkLst>
        <pc:sldLayoutChg chg="add">
          <pc:chgData name="Peter Doyle" userId="S::p.doyle@uwtsd.ac.uk::9eb13c6d-8f51-46c9-bcaf-0558aa31b953" providerId="AD" clId="Web-{1ABB1C90-D21D-D620-F57B-E4AF26261788}" dt="2020-02-14T08:37:14.620" v="3"/>
          <pc:sldLayoutMkLst>
            <pc:docMk/>
            <pc:sldMasterMk cId="4127361309" sldId="2147483648"/>
            <pc:sldLayoutMk cId="3837757237" sldId="2147483651"/>
          </pc:sldLayoutMkLst>
        </pc:sldLayoutChg>
      </pc:sldMasterChg>
    </pc:docChg>
  </pc:docChgLst>
  <pc:docChgLst>
    <pc:chgData name="Peter Doyle" userId="S::p.doyle@uwtsd.ac.uk::9eb13c6d-8f51-46c9-bcaf-0558aa31b953" providerId="AD" clId="Web-{37A293EB-AD54-ED1A-4D51-A1DD739FEDBB}"/>
    <pc:docChg chg="modSld">
      <pc:chgData name="Peter Doyle" userId="S::p.doyle@uwtsd.ac.uk::9eb13c6d-8f51-46c9-bcaf-0558aa31b953" providerId="AD" clId="Web-{37A293EB-AD54-ED1A-4D51-A1DD739FEDBB}" dt="2019-06-26T12:33:35.118" v="2" actId="14100"/>
      <pc:docMkLst>
        <pc:docMk/>
      </pc:docMkLst>
      <pc:sldChg chg="modSp">
        <pc:chgData name="Peter Doyle" userId="S::p.doyle@uwtsd.ac.uk::9eb13c6d-8f51-46c9-bcaf-0558aa31b953" providerId="AD" clId="Web-{37A293EB-AD54-ED1A-4D51-A1DD739FEDBB}" dt="2019-06-26T12:33:35.118" v="2" actId="14100"/>
        <pc:sldMkLst>
          <pc:docMk/>
          <pc:sldMk cId="2614218775" sldId="264"/>
        </pc:sldMkLst>
        <pc:spChg chg="mod">
          <ac:chgData name="Peter Doyle" userId="S::p.doyle@uwtsd.ac.uk::9eb13c6d-8f51-46c9-bcaf-0558aa31b953" providerId="AD" clId="Web-{37A293EB-AD54-ED1A-4D51-A1DD739FEDBB}" dt="2019-06-26T12:33:35.118" v="2" actId="14100"/>
          <ac:spMkLst>
            <pc:docMk/>
            <pc:sldMk cId="2614218775" sldId="264"/>
            <ac:spMk id="3" creationId="{00000000-0000-0000-0000-000000000000}"/>
          </ac:spMkLst>
        </pc:spChg>
      </pc:sldChg>
    </pc:docChg>
  </pc:docChgLst>
  <pc:docChgLst>
    <pc:chgData name="Peter Doyle" userId="S::p.doyle@uwtsd.ac.uk::9eb13c6d-8f51-46c9-bcaf-0558aa31b953" providerId="AD" clId="Web-{6C460FF5-4FCB-443C-D5DF-270B268F8D3C}"/>
    <pc:docChg chg="modSld">
      <pc:chgData name="Peter Doyle" userId="S::p.doyle@uwtsd.ac.uk::9eb13c6d-8f51-46c9-bcaf-0558aa31b953" providerId="AD" clId="Web-{6C460FF5-4FCB-443C-D5DF-270B268F8D3C}" dt="2020-02-12T15:04:52.042" v="5" actId="20577"/>
      <pc:docMkLst>
        <pc:docMk/>
      </pc:docMkLst>
      <pc:sldChg chg="modSp">
        <pc:chgData name="Peter Doyle" userId="S::p.doyle@uwtsd.ac.uk::9eb13c6d-8f51-46c9-bcaf-0558aa31b953" providerId="AD" clId="Web-{6C460FF5-4FCB-443C-D5DF-270B268F8D3C}" dt="2020-02-12T15:04:52.042" v="4" actId="20577"/>
        <pc:sldMkLst>
          <pc:docMk/>
          <pc:sldMk cId="947565959" sldId="313"/>
        </pc:sldMkLst>
        <pc:spChg chg="mod">
          <ac:chgData name="Peter Doyle" userId="S::p.doyle@uwtsd.ac.uk::9eb13c6d-8f51-46c9-bcaf-0558aa31b953" providerId="AD" clId="Web-{6C460FF5-4FCB-443C-D5DF-270B268F8D3C}" dt="2020-02-12T15:04:52.042" v="4" actId="20577"/>
          <ac:spMkLst>
            <pc:docMk/>
            <pc:sldMk cId="947565959" sldId="313"/>
            <ac:spMk id="3" creationId="{00000000-0000-0000-0000-000000000000}"/>
          </ac:spMkLst>
        </pc:spChg>
      </pc:sldChg>
    </pc:docChg>
  </pc:docChgLst>
  <pc:docChgLst>
    <pc:chgData name="Peter Doyle" userId="S::p.doyle@uwtsd.ac.uk::9eb13c6d-8f51-46c9-bcaf-0558aa31b953" providerId="AD" clId="Web-{E658AC07-61BD-C4D4-EC7E-C27A130292D7}"/>
    <pc:docChg chg="addSld modSld">
      <pc:chgData name="Peter Doyle" userId="S::p.doyle@uwtsd.ac.uk::9eb13c6d-8f51-46c9-bcaf-0558aa31b953" providerId="AD" clId="Web-{E658AC07-61BD-C4D4-EC7E-C27A130292D7}" dt="2020-02-13T16:20:50.704" v="46" actId="20577"/>
      <pc:docMkLst>
        <pc:docMk/>
      </pc:docMkLst>
      <pc:sldChg chg="modSp">
        <pc:chgData name="Peter Doyle" userId="S::p.doyle@uwtsd.ac.uk::9eb13c6d-8f51-46c9-bcaf-0558aa31b953" providerId="AD" clId="Web-{E658AC07-61BD-C4D4-EC7E-C27A130292D7}" dt="2020-02-13T16:17:08.030" v="6" actId="20577"/>
        <pc:sldMkLst>
          <pc:docMk/>
          <pc:sldMk cId="1460113962" sldId="263"/>
        </pc:sldMkLst>
        <pc:spChg chg="mod">
          <ac:chgData name="Peter Doyle" userId="S::p.doyle@uwtsd.ac.uk::9eb13c6d-8f51-46c9-bcaf-0558aa31b953" providerId="AD" clId="Web-{E658AC07-61BD-C4D4-EC7E-C27A130292D7}" dt="2020-02-13T16:17:08.030" v="6" actId="20577"/>
          <ac:spMkLst>
            <pc:docMk/>
            <pc:sldMk cId="1460113962" sldId="263"/>
            <ac:spMk id="3" creationId="{00000000-0000-0000-0000-000000000000}"/>
          </ac:spMkLst>
        </pc:spChg>
      </pc:sldChg>
      <pc:sldChg chg="modSp new">
        <pc:chgData name="Peter Doyle" userId="S::p.doyle@uwtsd.ac.uk::9eb13c6d-8f51-46c9-bcaf-0558aa31b953" providerId="AD" clId="Web-{E658AC07-61BD-C4D4-EC7E-C27A130292D7}" dt="2020-02-13T16:20:48.829" v="44" actId="20577"/>
        <pc:sldMkLst>
          <pc:docMk/>
          <pc:sldMk cId="1719292473" sldId="319"/>
        </pc:sldMkLst>
        <pc:spChg chg="mod">
          <ac:chgData name="Peter Doyle" userId="S::p.doyle@uwtsd.ac.uk::9eb13c6d-8f51-46c9-bcaf-0558aa31b953" providerId="AD" clId="Web-{E658AC07-61BD-C4D4-EC7E-C27A130292D7}" dt="2020-02-13T16:20:26.532" v="19" actId="20577"/>
          <ac:spMkLst>
            <pc:docMk/>
            <pc:sldMk cId="1719292473" sldId="319"/>
            <ac:spMk id="2" creationId="{56E91DFA-B2DA-4010-826F-1A1F5A192477}"/>
          </ac:spMkLst>
        </pc:spChg>
        <pc:spChg chg="mod">
          <ac:chgData name="Peter Doyle" userId="S::p.doyle@uwtsd.ac.uk::9eb13c6d-8f51-46c9-bcaf-0558aa31b953" providerId="AD" clId="Web-{E658AC07-61BD-C4D4-EC7E-C27A130292D7}" dt="2020-02-13T16:20:48.829" v="44" actId="20577"/>
          <ac:spMkLst>
            <pc:docMk/>
            <pc:sldMk cId="1719292473" sldId="319"/>
            <ac:spMk id="3" creationId="{89E2EB4C-EA23-436C-ADB6-D7935F971C6B}"/>
          </ac:spMkLst>
        </pc:spChg>
      </pc:sldChg>
    </pc:docChg>
  </pc:docChgLst>
  <pc:docChgLst>
    <pc:chgData name="Peter Doyle" userId="S::p.doyle@uwtsd.ac.uk::9eb13c6d-8f51-46c9-bcaf-0558aa31b953" providerId="AD" clId="Web-{9A78FC62-C286-A435-4B32-4021CF282741}"/>
    <pc:docChg chg="addSld modSld">
      <pc:chgData name="Peter Doyle" userId="S::p.doyle@uwtsd.ac.uk::9eb13c6d-8f51-46c9-bcaf-0558aa31b953" providerId="AD" clId="Web-{9A78FC62-C286-A435-4B32-4021CF282741}" dt="2020-08-17T14:30:28.081" v="16" actId="1076"/>
      <pc:docMkLst>
        <pc:docMk/>
      </pc:docMkLst>
      <pc:sldChg chg="modSp">
        <pc:chgData name="Peter Doyle" userId="S::p.doyle@uwtsd.ac.uk::9eb13c6d-8f51-46c9-bcaf-0558aa31b953" providerId="AD" clId="Web-{9A78FC62-C286-A435-4B32-4021CF282741}" dt="2020-08-17T14:26:01.794" v="0" actId="20577"/>
        <pc:sldMkLst>
          <pc:docMk/>
          <pc:sldMk cId="1812352274" sldId="323"/>
        </pc:sldMkLst>
        <pc:spChg chg="mod">
          <ac:chgData name="Peter Doyle" userId="S::p.doyle@uwtsd.ac.uk::9eb13c6d-8f51-46c9-bcaf-0558aa31b953" providerId="AD" clId="Web-{9A78FC62-C286-A435-4B32-4021CF282741}" dt="2020-08-17T14:26:01.794" v="0" actId="20577"/>
          <ac:spMkLst>
            <pc:docMk/>
            <pc:sldMk cId="1812352274" sldId="323"/>
            <ac:spMk id="3" creationId="{292CDECD-151D-40A5-BE9C-DFD296305FB2}"/>
          </ac:spMkLst>
        </pc:spChg>
      </pc:sldChg>
      <pc:sldChg chg="modSp">
        <pc:chgData name="Peter Doyle" userId="S::p.doyle@uwtsd.ac.uk::9eb13c6d-8f51-46c9-bcaf-0558aa31b953" providerId="AD" clId="Web-{9A78FC62-C286-A435-4B32-4021CF282741}" dt="2020-08-17T14:28:34.797" v="3" actId="20577"/>
        <pc:sldMkLst>
          <pc:docMk/>
          <pc:sldMk cId="489993428" sldId="325"/>
        </pc:sldMkLst>
        <pc:spChg chg="mod">
          <ac:chgData name="Peter Doyle" userId="S::p.doyle@uwtsd.ac.uk::9eb13c6d-8f51-46c9-bcaf-0558aa31b953" providerId="AD" clId="Web-{9A78FC62-C286-A435-4B32-4021CF282741}" dt="2020-08-17T14:28:34.797" v="3" actId="20577"/>
          <ac:spMkLst>
            <pc:docMk/>
            <pc:sldMk cId="489993428" sldId="325"/>
            <ac:spMk id="3" creationId="{AC98CC1B-7844-4A5D-AF59-6459F686A040}"/>
          </ac:spMkLst>
        </pc:spChg>
      </pc:sldChg>
      <pc:sldChg chg="modSp new">
        <pc:chgData name="Peter Doyle" userId="S::p.doyle@uwtsd.ac.uk::9eb13c6d-8f51-46c9-bcaf-0558aa31b953" providerId="AD" clId="Web-{9A78FC62-C286-A435-4B32-4021CF282741}" dt="2020-08-17T14:30:28.081" v="16" actId="1076"/>
        <pc:sldMkLst>
          <pc:docMk/>
          <pc:sldMk cId="1878174826" sldId="326"/>
        </pc:sldMkLst>
        <pc:spChg chg="mod">
          <ac:chgData name="Peter Doyle" userId="S::p.doyle@uwtsd.ac.uk::9eb13c6d-8f51-46c9-bcaf-0558aa31b953" providerId="AD" clId="Web-{9A78FC62-C286-A435-4B32-4021CF282741}" dt="2020-08-17T14:30:28.081" v="16" actId="1076"/>
          <ac:spMkLst>
            <pc:docMk/>
            <pc:sldMk cId="1878174826" sldId="326"/>
            <ac:spMk id="2" creationId="{F5C7CFCB-D222-4D98-899C-2409E42D2400}"/>
          </ac:spMkLst>
        </pc:spChg>
      </pc:sldChg>
    </pc:docChg>
  </pc:docChgLst>
  <pc:docChgLst>
    <pc:chgData name="Peter Doyle" userId="S::p.doyle@uwtsd.ac.uk::9eb13c6d-8f51-46c9-bcaf-0558aa31b953" providerId="AD" clId="Web-{8D74F95B-61CB-E1DA-5FD0-A11FC4F9A200}"/>
    <pc:docChg chg="modSld">
      <pc:chgData name="Peter Doyle" userId="S::p.doyle@uwtsd.ac.uk::9eb13c6d-8f51-46c9-bcaf-0558aa31b953" providerId="AD" clId="Web-{8D74F95B-61CB-E1DA-5FD0-A11FC4F9A200}" dt="2020-02-11T14:40:56.981" v="51" actId="20577"/>
      <pc:docMkLst>
        <pc:docMk/>
      </pc:docMkLst>
      <pc:sldChg chg="modSp">
        <pc:chgData name="Peter Doyle" userId="S::p.doyle@uwtsd.ac.uk::9eb13c6d-8f51-46c9-bcaf-0558aa31b953" providerId="AD" clId="Web-{8D74F95B-61CB-E1DA-5FD0-A11FC4F9A200}" dt="2020-02-11T14:40:56.981" v="50" actId="20577"/>
        <pc:sldMkLst>
          <pc:docMk/>
          <pc:sldMk cId="1598012859" sldId="261"/>
        </pc:sldMkLst>
        <pc:spChg chg="mod">
          <ac:chgData name="Peter Doyle" userId="S::p.doyle@uwtsd.ac.uk::9eb13c6d-8f51-46c9-bcaf-0558aa31b953" providerId="AD" clId="Web-{8D74F95B-61CB-E1DA-5FD0-A11FC4F9A200}" dt="2020-02-11T14:40:56.981" v="50" actId="20577"/>
          <ac:spMkLst>
            <pc:docMk/>
            <pc:sldMk cId="1598012859" sldId="261"/>
            <ac:spMk id="3" creationId="{00000000-0000-0000-0000-000000000000}"/>
          </ac:spMkLst>
        </pc:spChg>
      </pc:sldChg>
    </pc:docChg>
  </pc:docChgLst>
  <pc:docChgLst>
    <pc:chgData name="Peter Doyle" userId="S::p.doyle@uwtsd.ac.uk::9eb13c6d-8f51-46c9-bcaf-0558aa31b953" providerId="AD" clId="Web-{A79A7914-2793-8A3C-3C16-D4FE37375608}"/>
    <pc:docChg chg="addSld modSld">
      <pc:chgData name="Peter Doyle" userId="S::p.doyle@uwtsd.ac.uk::9eb13c6d-8f51-46c9-bcaf-0558aa31b953" providerId="AD" clId="Web-{A79A7914-2793-8A3C-3C16-D4FE37375608}" dt="2019-07-08T09:35:26.801" v="64" actId="14100"/>
      <pc:docMkLst>
        <pc:docMk/>
      </pc:docMkLst>
      <pc:sldChg chg="modSp">
        <pc:chgData name="Peter Doyle" userId="S::p.doyle@uwtsd.ac.uk::9eb13c6d-8f51-46c9-bcaf-0558aa31b953" providerId="AD" clId="Web-{A79A7914-2793-8A3C-3C16-D4FE37375608}" dt="2019-07-08T09:19:01.514" v="18" actId="20577"/>
        <pc:sldMkLst>
          <pc:docMk/>
          <pc:sldMk cId="3270507280" sldId="257"/>
        </pc:sldMkLst>
        <pc:spChg chg="mod">
          <ac:chgData name="Peter Doyle" userId="S::p.doyle@uwtsd.ac.uk::9eb13c6d-8f51-46c9-bcaf-0558aa31b953" providerId="AD" clId="Web-{A79A7914-2793-8A3C-3C16-D4FE37375608}" dt="2019-07-08T09:19:01.514" v="18" actId="20577"/>
          <ac:spMkLst>
            <pc:docMk/>
            <pc:sldMk cId="3270507280" sldId="257"/>
            <ac:spMk id="2" creationId="{00000000-0000-0000-0000-000000000000}"/>
          </ac:spMkLst>
        </pc:spChg>
      </pc:sldChg>
      <pc:sldChg chg="delSp modSp mod setBg">
        <pc:chgData name="Peter Doyle" userId="S::p.doyle@uwtsd.ac.uk::9eb13c6d-8f51-46c9-bcaf-0558aa31b953" providerId="AD" clId="Web-{A79A7914-2793-8A3C-3C16-D4FE37375608}" dt="2019-07-08T09:19:15.592" v="21"/>
        <pc:sldMkLst>
          <pc:docMk/>
          <pc:sldMk cId="3107398848" sldId="270"/>
        </pc:sldMkLst>
        <pc:spChg chg="mod">
          <ac:chgData name="Peter Doyle" userId="S::p.doyle@uwtsd.ac.uk::9eb13c6d-8f51-46c9-bcaf-0558aa31b953" providerId="AD" clId="Web-{A79A7914-2793-8A3C-3C16-D4FE37375608}" dt="2019-07-08T09:19:15.592" v="21"/>
          <ac:spMkLst>
            <pc:docMk/>
            <pc:sldMk cId="3107398848" sldId="270"/>
            <ac:spMk id="4" creationId="{00000000-0000-0000-0000-000000000000}"/>
          </ac:spMkLst>
        </pc:spChg>
        <pc:spChg chg="mod">
          <ac:chgData name="Peter Doyle" userId="S::p.doyle@uwtsd.ac.uk::9eb13c6d-8f51-46c9-bcaf-0558aa31b953" providerId="AD" clId="Web-{A79A7914-2793-8A3C-3C16-D4FE37375608}" dt="2019-07-08T09:19:15.592" v="21"/>
          <ac:spMkLst>
            <pc:docMk/>
            <pc:sldMk cId="3107398848" sldId="270"/>
            <ac:spMk id="5" creationId="{00000000-0000-0000-0000-000000000000}"/>
          </ac:spMkLst>
        </pc:spChg>
        <pc:spChg chg="del">
          <ac:chgData name="Peter Doyle" userId="S::p.doyle@uwtsd.ac.uk::9eb13c6d-8f51-46c9-bcaf-0558aa31b953" providerId="AD" clId="Web-{A79A7914-2793-8A3C-3C16-D4FE37375608}" dt="2019-07-08T09:19:15.592" v="21"/>
          <ac:spMkLst>
            <pc:docMk/>
            <pc:sldMk cId="3107398848" sldId="270"/>
            <ac:spMk id="10" creationId="{23962611-DFD5-4092-AAFD-559E3DFCE2C9}"/>
          </ac:spMkLst>
        </pc:spChg>
        <pc:picChg chg="del">
          <ac:chgData name="Peter Doyle" userId="S::p.doyle@uwtsd.ac.uk::9eb13c6d-8f51-46c9-bcaf-0558aa31b953" providerId="AD" clId="Web-{A79A7914-2793-8A3C-3C16-D4FE37375608}" dt="2019-07-08T09:19:15.592" v="21"/>
          <ac:picMkLst>
            <pc:docMk/>
            <pc:sldMk cId="3107398848" sldId="270"/>
            <ac:picMk id="12" creationId="{2270F1FA-0425-408F-9861-80BF5AFB276D}"/>
          </ac:picMkLst>
        </pc:picChg>
      </pc:sldChg>
      <pc:sldChg chg="delSp modSp mod setBg">
        <pc:chgData name="Peter Doyle" userId="S::p.doyle@uwtsd.ac.uk::9eb13c6d-8f51-46c9-bcaf-0558aa31b953" providerId="AD" clId="Web-{A79A7914-2793-8A3C-3C16-D4FE37375608}" dt="2019-07-08T09:19:23.123" v="22"/>
        <pc:sldMkLst>
          <pc:docMk/>
          <pc:sldMk cId="1631931957" sldId="280"/>
        </pc:sldMkLst>
        <pc:spChg chg="mod">
          <ac:chgData name="Peter Doyle" userId="S::p.doyle@uwtsd.ac.uk::9eb13c6d-8f51-46c9-bcaf-0558aa31b953" providerId="AD" clId="Web-{A79A7914-2793-8A3C-3C16-D4FE37375608}" dt="2019-07-08T09:19:23.123" v="22"/>
          <ac:spMkLst>
            <pc:docMk/>
            <pc:sldMk cId="1631931957" sldId="280"/>
            <ac:spMk id="4" creationId="{00000000-0000-0000-0000-000000000000}"/>
          </ac:spMkLst>
        </pc:spChg>
        <pc:spChg chg="mod">
          <ac:chgData name="Peter Doyle" userId="S::p.doyle@uwtsd.ac.uk::9eb13c6d-8f51-46c9-bcaf-0558aa31b953" providerId="AD" clId="Web-{A79A7914-2793-8A3C-3C16-D4FE37375608}" dt="2019-07-08T09:19:23.123" v="22"/>
          <ac:spMkLst>
            <pc:docMk/>
            <pc:sldMk cId="1631931957" sldId="280"/>
            <ac:spMk id="5" creationId="{00000000-0000-0000-0000-000000000000}"/>
          </ac:spMkLst>
        </pc:spChg>
        <pc:spChg chg="del">
          <ac:chgData name="Peter Doyle" userId="S::p.doyle@uwtsd.ac.uk::9eb13c6d-8f51-46c9-bcaf-0558aa31b953" providerId="AD" clId="Web-{A79A7914-2793-8A3C-3C16-D4FE37375608}" dt="2019-07-08T09:19:23.123" v="22"/>
          <ac:spMkLst>
            <pc:docMk/>
            <pc:sldMk cId="1631931957" sldId="280"/>
            <ac:spMk id="10" creationId="{23962611-DFD5-4092-AAFD-559E3DFCE2C9}"/>
          </ac:spMkLst>
        </pc:spChg>
        <pc:picChg chg="del">
          <ac:chgData name="Peter Doyle" userId="S::p.doyle@uwtsd.ac.uk::9eb13c6d-8f51-46c9-bcaf-0558aa31b953" providerId="AD" clId="Web-{A79A7914-2793-8A3C-3C16-D4FE37375608}" dt="2019-07-08T09:19:23.123" v="22"/>
          <ac:picMkLst>
            <pc:docMk/>
            <pc:sldMk cId="1631931957" sldId="280"/>
            <ac:picMk id="12" creationId="{2270F1FA-0425-408F-9861-80BF5AFB276D}"/>
          </ac:picMkLst>
        </pc:picChg>
      </pc:sldChg>
      <pc:sldChg chg="delSp modSp mod setBg">
        <pc:chgData name="Peter Doyle" userId="S::p.doyle@uwtsd.ac.uk::9eb13c6d-8f51-46c9-bcaf-0558aa31b953" providerId="AD" clId="Web-{A79A7914-2793-8A3C-3C16-D4FE37375608}" dt="2019-07-08T09:19:29.826" v="23"/>
        <pc:sldMkLst>
          <pc:docMk/>
          <pc:sldMk cId="2642293671" sldId="291"/>
        </pc:sldMkLst>
        <pc:spChg chg="mod">
          <ac:chgData name="Peter Doyle" userId="S::p.doyle@uwtsd.ac.uk::9eb13c6d-8f51-46c9-bcaf-0558aa31b953" providerId="AD" clId="Web-{A79A7914-2793-8A3C-3C16-D4FE37375608}" dt="2019-07-08T09:19:29.826" v="23"/>
          <ac:spMkLst>
            <pc:docMk/>
            <pc:sldMk cId="2642293671" sldId="291"/>
            <ac:spMk id="4" creationId="{00000000-0000-0000-0000-000000000000}"/>
          </ac:spMkLst>
        </pc:spChg>
        <pc:spChg chg="mod">
          <ac:chgData name="Peter Doyle" userId="S::p.doyle@uwtsd.ac.uk::9eb13c6d-8f51-46c9-bcaf-0558aa31b953" providerId="AD" clId="Web-{A79A7914-2793-8A3C-3C16-D4FE37375608}" dt="2019-07-08T09:19:29.826" v="23"/>
          <ac:spMkLst>
            <pc:docMk/>
            <pc:sldMk cId="2642293671" sldId="291"/>
            <ac:spMk id="5" creationId="{00000000-0000-0000-0000-000000000000}"/>
          </ac:spMkLst>
        </pc:spChg>
        <pc:spChg chg="del">
          <ac:chgData name="Peter Doyle" userId="S::p.doyle@uwtsd.ac.uk::9eb13c6d-8f51-46c9-bcaf-0558aa31b953" providerId="AD" clId="Web-{A79A7914-2793-8A3C-3C16-D4FE37375608}" dt="2019-07-08T09:19:29.826" v="23"/>
          <ac:spMkLst>
            <pc:docMk/>
            <pc:sldMk cId="2642293671" sldId="291"/>
            <ac:spMk id="10" creationId="{23962611-DFD5-4092-AAFD-559E3DFCE2C9}"/>
          </ac:spMkLst>
        </pc:spChg>
        <pc:picChg chg="del">
          <ac:chgData name="Peter Doyle" userId="S::p.doyle@uwtsd.ac.uk::9eb13c6d-8f51-46c9-bcaf-0558aa31b953" providerId="AD" clId="Web-{A79A7914-2793-8A3C-3C16-D4FE37375608}" dt="2019-07-08T09:19:29.826" v="23"/>
          <ac:picMkLst>
            <pc:docMk/>
            <pc:sldMk cId="2642293671" sldId="291"/>
            <ac:picMk id="12" creationId="{2270F1FA-0425-408F-9861-80BF5AFB276D}"/>
          </ac:picMkLst>
        </pc:picChg>
      </pc:sldChg>
      <pc:sldChg chg="modSp">
        <pc:chgData name="Peter Doyle" userId="S::p.doyle@uwtsd.ac.uk::9eb13c6d-8f51-46c9-bcaf-0558aa31b953" providerId="AD" clId="Web-{A79A7914-2793-8A3C-3C16-D4FE37375608}" dt="2019-07-08T09:35:03.394" v="62" actId="20577"/>
        <pc:sldMkLst>
          <pc:docMk/>
          <pc:sldMk cId="1455650111" sldId="298"/>
        </pc:sldMkLst>
        <pc:spChg chg="mod">
          <ac:chgData name="Peter Doyle" userId="S::p.doyle@uwtsd.ac.uk::9eb13c6d-8f51-46c9-bcaf-0558aa31b953" providerId="AD" clId="Web-{A79A7914-2793-8A3C-3C16-D4FE37375608}" dt="2019-07-08T09:35:03.394" v="62" actId="20577"/>
          <ac:spMkLst>
            <pc:docMk/>
            <pc:sldMk cId="1455650111" sldId="298"/>
            <ac:spMk id="3" creationId="{00000000-0000-0000-0000-000000000000}"/>
          </ac:spMkLst>
        </pc:spChg>
      </pc:sldChg>
      <pc:sldChg chg="modSp">
        <pc:chgData name="Peter Doyle" userId="S::p.doyle@uwtsd.ac.uk::9eb13c6d-8f51-46c9-bcaf-0558aa31b953" providerId="AD" clId="Web-{A79A7914-2793-8A3C-3C16-D4FE37375608}" dt="2019-07-08T09:23:19.718" v="40" actId="20577"/>
        <pc:sldMkLst>
          <pc:docMk/>
          <pc:sldMk cId="2781489250" sldId="299"/>
        </pc:sldMkLst>
        <pc:spChg chg="mod">
          <ac:chgData name="Peter Doyle" userId="S::p.doyle@uwtsd.ac.uk::9eb13c6d-8f51-46c9-bcaf-0558aa31b953" providerId="AD" clId="Web-{A79A7914-2793-8A3C-3C16-D4FE37375608}" dt="2019-07-08T09:23:17.624" v="38" actId="20577"/>
          <ac:spMkLst>
            <pc:docMk/>
            <pc:sldMk cId="2781489250" sldId="299"/>
            <ac:spMk id="2" creationId="{00A62D24-4A44-471B-817D-F192A74DFA65}"/>
          </ac:spMkLst>
        </pc:spChg>
        <pc:spChg chg="mod">
          <ac:chgData name="Peter Doyle" userId="S::p.doyle@uwtsd.ac.uk::9eb13c6d-8f51-46c9-bcaf-0558aa31b953" providerId="AD" clId="Web-{A79A7914-2793-8A3C-3C16-D4FE37375608}" dt="2019-07-08T09:23:19.718" v="40" actId="20577"/>
          <ac:spMkLst>
            <pc:docMk/>
            <pc:sldMk cId="2781489250" sldId="299"/>
            <ac:spMk id="3" creationId="{5AEE19DA-A2A0-4AEF-9417-A9F0B98CA499}"/>
          </ac:spMkLst>
        </pc:spChg>
      </pc:sldChg>
      <pc:sldChg chg="add">
        <pc:chgData name="Peter Doyle" userId="S::p.doyle@uwtsd.ac.uk::9eb13c6d-8f51-46c9-bcaf-0558aa31b953" providerId="AD" clId="Web-{A79A7914-2793-8A3C-3C16-D4FE37375608}" dt="2019-07-08T09:25:39.875" v="43"/>
        <pc:sldMkLst>
          <pc:docMk/>
          <pc:sldMk cId="148592563" sldId="300"/>
        </pc:sldMkLst>
      </pc:sldChg>
      <pc:sldChg chg="add">
        <pc:chgData name="Peter Doyle" userId="S::p.doyle@uwtsd.ac.uk::9eb13c6d-8f51-46c9-bcaf-0558aa31b953" providerId="AD" clId="Web-{A79A7914-2793-8A3C-3C16-D4FE37375608}" dt="2019-07-08T09:25:39.938" v="44"/>
        <pc:sldMkLst>
          <pc:docMk/>
          <pc:sldMk cId="4101117261" sldId="301"/>
        </pc:sldMkLst>
      </pc:sldChg>
      <pc:sldChg chg="add">
        <pc:chgData name="Peter Doyle" userId="S::p.doyle@uwtsd.ac.uk::9eb13c6d-8f51-46c9-bcaf-0558aa31b953" providerId="AD" clId="Web-{A79A7914-2793-8A3C-3C16-D4FE37375608}" dt="2019-07-08T09:25:39.985" v="45"/>
        <pc:sldMkLst>
          <pc:docMk/>
          <pc:sldMk cId="3079788915" sldId="302"/>
        </pc:sldMkLst>
      </pc:sldChg>
      <pc:sldChg chg="add">
        <pc:chgData name="Peter Doyle" userId="S::p.doyle@uwtsd.ac.uk::9eb13c6d-8f51-46c9-bcaf-0558aa31b953" providerId="AD" clId="Web-{A79A7914-2793-8A3C-3C16-D4FE37375608}" dt="2019-07-08T09:34:20.488" v="46"/>
        <pc:sldMkLst>
          <pc:docMk/>
          <pc:sldMk cId="1829451582" sldId="303"/>
        </pc:sldMkLst>
      </pc:sldChg>
      <pc:sldChg chg="add">
        <pc:chgData name="Peter Doyle" userId="S::p.doyle@uwtsd.ac.uk::9eb13c6d-8f51-46c9-bcaf-0558aa31b953" providerId="AD" clId="Web-{A79A7914-2793-8A3C-3C16-D4FE37375608}" dt="2019-07-08T09:34:20.550" v="47"/>
        <pc:sldMkLst>
          <pc:docMk/>
          <pc:sldMk cId="1782407704" sldId="304"/>
        </pc:sldMkLst>
      </pc:sldChg>
      <pc:sldChg chg="add">
        <pc:chgData name="Peter Doyle" userId="S::p.doyle@uwtsd.ac.uk::9eb13c6d-8f51-46c9-bcaf-0558aa31b953" providerId="AD" clId="Web-{A79A7914-2793-8A3C-3C16-D4FE37375608}" dt="2019-07-08T09:34:20.597" v="48"/>
        <pc:sldMkLst>
          <pc:docMk/>
          <pc:sldMk cId="2631173508" sldId="305"/>
        </pc:sldMkLst>
      </pc:sldChg>
      <pc:sldChg chg="add">
        <pc:chgData name="Peter Doyle" userId="S::p.doyle@uwtsd.ac.uk::9eb13c6d-8f51-46c9-bcaf-0558aa31b953" providerId="AD" clId="Web-{A79A7914-2793-8A3C-3C16-D4FE37375608}" dt="2019-07-08T09:34:20.644" v="49"/>
        <pc:sldMkLst>
          <pc:docMk/>
          <pc:sldMk cId="78446498" sldId="306"/>
        </pc:sldMkLst>
      </pc:sldChg>
      <pc:sldChg chg="add">
        <pc:chgData name="Peter Doyle" userId="S::p.doyle@uwtsd.ac.uk::9eb13c6d-8f51-46c9-bcaf-0558aa31b953" providerId="AD" clId="Web-{A79A7914-2793-8A3C-3C16-D4FE37375608}" dt="2019-07-08T09:34:20.675" v="50"/>
        <pc:sldMkLst>
          <pc:docMk/>
          <pc:sldMk cId="1883475968" sldId="307"/>
        </pc:sldMkLst>
      </pc:sldChg>
      <pc:sldChg chg="add">
        <pc:chgData name="Peter Doyle" userId="S::p.doyle@uwtsd.ac.uk::9eb13c6d-8f51-46c9-bcaf-0558aa31b953" providerId="AD" clId="Web-{A79A7914-2793-8A3C-3C16-D4FE37375608}" dt="2019-07-08T09:34:20.722" v="51"/>
        <pc:sldMkLst>
          <pc:docMk/>
          <pc:sldMk cId="4040710917" sldId="308"/>
        </pc:sldMkLst>
      </pc:sldChg>
      <pc:sldChg chg="add">
        <pc:chgData name="Peter Doyle" userId="S::p.doyle@uwtsd.ac.uk::9eb13c6d-8f51-46c9-bcaf-0558aa31b953" providerId="AD" clId="Web-{A79A7914-2793-8A3C-3C16-D4FE37375608}" dt="2019-07-08T09:34:20.769" v="52"/>
        <pc:sldMkLst>
          <pc:docMk/>
          <pc:sldMk cId="2553293866" sldId="309"/>
        </pc:sldMkLst>
      </pc:sldChg>
      <pc:sldChg chg="add">
        <pc:chgData name="Peter Doyle" userId="S::p.doyle@uwtsd.ac.uk::9eb13c6d-8f51-46c9-bcaf-0558aa31b953" providerId="AD" clId="Web-{A79A7914-2793-8A3C-3C16-D4FE37375608}" dt="2019-07-08T09:34:20.816" v="53"/>
        <pc:sldMkLst>
          <pc:docMk/>
          <pc:sldMk cId="2691593541" sldId="310"/>
        </pc:sldMkLst>
      </pc:sldChg>
      <pc:sldChg chg="modSp add">
        <pc:chgData name="Peter Doyle" userId="S::p.doyle@uwtsd.ac.uk::9eb13c6d-8f51-46c9-bcaf-0558aa31b953" providerId="AD" clId="Web-{A79A7914-2793-8A3C-3C16-D4FE37375608}" dt="2019-07-08T09:35:26.801" v="64" actId="14100"/>
        <pc:sldMkLst>
          <pc:docMk/>
          <pc:sldMk cId="2935227459" sldId="311"/>
        </pc:sldMkLst>
        <pc:spChg chg="mod">
          <ac:chgData name="Peter Doyle" userId="S::p.doyle@uwtsd.ac.uk::9eb13c6d-8f51-46c9-bcaf-0558aa31b953" providerId="AD" clId="Web-{A79A7914-2793-8A3C-3C16-D4FE37375608}" dt="2019-07-08T09:35:26.801" v="64" actId="14100"/>
          <ac:spMkLst>
            <pc:docMk/>
            <pc:sldMk cId="2935227459" sldId="311"/>
            <ac:spMk id="3" creationId="{00000000-0000-0000-0000-000000000000}"/>
          </ac:spMkLst>
        </pc:spChg>
      </pc:sldChg>
      <pc:sldChg chg="add">
        <pc:chgData name="Peter Doyle" userId="S::p.doyle@uwtsd.ac.uk::9eb13c6d-8f51-46c9-bcaf-0558aa31b953" providerId="AD" clId="Web-{A79A7914-2793-8A3C-3C16-D4FE37375608}" dt="2019-07-08T09:34:20.910" v="55"/>
        <pc:sldMkLst>
          <pc:docMk/>
          <pc:sldMk cId="3431124135" sldId="312"/>
        </pc:sldMkLst>
      </pc:sldChg>
      <pc:sldChg chg="add">
        <pc:chgData name="Peter Doyle" userId="S::p.doyle@uwtsd.ac.uk::9eb13c6d-8f51-46c9-bcaf-0558aa31b953" providerId="AD" clId="Web-{A79A7914-2793-8A3C-3C16-D4FE37375608}" dt="2019-07-08T09:34:20.956" v="56"/>
        <pc:sldMkLst>
          <pc:docMk/>
          <pc:sldMk cId="947565959" sldId="313"/>
        </pc:sldMkLst>
      </pc:sldChg>
      <pc:sldChg chg="add">
        <pc:chgData name="Peter Doyle" userId="S::p.doyle@uwtsd.ac.uk::9eb13c6d-8f51-46c9-bcaf-0558aa31b953" providerId="AD" clId="Web-{A79A7914-2793-8A3C-3C16-D4FE37375608}" dt="2019-07-08T09:34:20.988" v="57"/>
        <pc:sldMkLst>
          <pc:docMk/>
          <pc:sldMk cId="383116022" sldId="314"/>
        </pc:sldMkLst>
      </pc:sldChg>
    </pc:docChg>
  </pc:docChgLst>
  <pc:docChgLst>
    <pc:chgData name="Peter Doyle" userId="S::p.doyle@uwtsd.ac.uk::9eb13c6d-8f51-46c9-bcaf-0558aa31b953" providerId="AD" clId="Web-{2C2F44F9-EE44-0F3B-68AF-0060F9EE62ED}"/>
    <pc:docChg chg="addSld modSld">
      <pc:chgData name="Peter Doyle" userId="S::p.doyle@uwtsd.ac.uk::9eb13c6d-8f51-46c9-bcaf-0558aa31b953" providerId="AD" clId="Web-{2C2F44F9-EE44-0F3B-68AF-0060F9EE62ED}" dt="2019-07-04T14:29:43.481" v="18" actId="20577"/>
      <pc:docMkLst>
        <pc:docMk/>
      </pc:docMkLst>
      <pc:sldChg chg="modSp new">
        <pc:chgData name="Peter Doyle" userId="S::p.doyle@uwtsd.ac.uk::9eb13c6d-8f51-46c9-bcaf-0558aa31b953" providerId="AD" clId="Web-{2C2F44F9-EE44-0F3B-68AF-0060F9EE62ED}" dt="2019-07-04T14:29:37.903" v="16" actId="20577"/>
        <pc:sldMkLst>
          <pc:docMk/>
          <pc:sldMk cId="2781489250" sldId="299"/>
        </pc:sldMkLst>
        <pc:spChg chg="mod">
          <ac:chgData name="Peter Doyle" userId="S::p.doyle@uwtsd.ac.uk::9eb13c6d-8f51-46c9-bcaf-0558aa31b953" providerId="AD" clId="Web-{2C2F44F9-EE44-0F3B-68AF-0060F9EE62ED}" dt="2019-07-04T13:54:14.866" v="7" actId="20577"/>
          <ac:spMkLst>
            <pc:docMk/>
            <pc:sldMk cId="2781489250" sldId="299"/>
            <ac:spMk id="2" creationId="{00A62D24-4A44-471B-817D-F192A74DFA65}"/>
          </ac:spMkLst>
        </pc:spChg>
        <pc:spChg chg="mod">
          <ac:chgData name="Peter Doyle" userId="S::p.doyle@uwtsd.ac.uk::9eb13c6d-8f51-46c9-bcaf-0558aa31b953" providerId="AD" clId="Web-{2C2F44F9-EE44-0F3B-68AF-0060F9EE62ED}" dt="2019-07-04T14:29:37.903" v="16" actId="20577"/>
          <ac:spMkLst>
            <pc:docMk/>
            <pc:sldMk cId="2781489250" sldId="299"/>
            <ac:spMk id="3" creationId="{5AEE19DA-A2A0-4AEF-9417-A9F0B98CA499}"/>
          </ac:spMkLst>
        </pc:spChg>
      </pc:sldChg>
    </pc:docChg>
  </pc:docChgLst>
  <pc:docChgLst>
    <pc:chgData name="Peter Doyle" userId="S::p.doyle@uwtsd.ac.uk::9eb13c6d-8f51-46c9-bcaf-0558aa31b953" providerId="AD" clId="Web-{577E4354-7DB8-C84A-73A1-218A572F03F2}"/>
    <pc:docChg chg="addSld delSld modSld">
      <pc:chgData name="Peter Doyle" userId="S::p.doyle@uwtsd.ac.uk::9eb13c6d-8f51-46c9-bcaf-0558aa31b953" providerId="AD" clId="Web-{577E4354-7DB8-C84A-73A1-218A572F03F2}" dt="2020-02-14T11:16:50.563" v="34" actId="20577"/>
      <pc:docMkLst>
        <pc:docMk/>
      </pc:docMkLst>
      <pc:sldChg chg="del">
        <pc:chgData name="Peter Doyle" userId="S::p.doyle@uwtsd.ac.uk::9eb13c6d-8f51-46c9-bcaf-0558aa31b953" providerId="AD" clId="Web-{577E4354-7DB8-C84A-73A1-218A572F03F2}" dt="2020-02-14T11:16:19.376" v="13"/>
        <pc:sldMkLst>
          <pc:docMk/>
          <pc:sldMk cId="1719292473" sldId="319"/>
        </pc:sldMkLst>
      </pc:sldChg>
      <pc:sldChg chg="del">
        <pc:chgData name="Peter Doyle" userId="S::p.doyle@uwtsd.ac.uk::9eb13c6d-8f51-46c9-bcaf-0558aa31b953" providerId="AD" clId="Web-{577E4354-7DB8-C84A-73A1-218A572F03F2}" dt="2020-02-14T11:16:19.360" v="0"/>
        <pc:sldMkLst>
          <pc:docMk/>
          <pc:sldMk cId="2452328128" sldId="322"/>
        </pc:sldMkLst>
      </pc:sldChg>
      <pc:sldChg chg="modSp new">
        <pc:chgData name="Peter Doyle" userId="S::p.doyle@uwtsd.ac.uk::9eb13c6d-8f51-46c9-bcaf-0558aa31b953" providerId="AD" clId="Web-{577E4354-7DB8-C84A-73A1-218A572F03F2}" dt="2020-02-14T11:16:50.563" v="33" actId="20577"/>
        <pc:sldMkLst>
          <pc:docMk/>
          <pc:sldMk cId="3360735509" sldId="322"/>
        </pc:sldMkLst>
        <pc:spChg chg="mod">
          <ac:chgData name="Peter Doyle" userId="S::p.doyle@uwtsd.ac.uk::9eb13c6d-8f51-46c9-bcaf-0558aa31b953" providerId="AD" clId="Web-{577E4354-7DB8-C84A-73A1-218A572F03F2}" dt="2020-02-14T11:16:50.563" v="33" actId="20577"/>
          <ac:spMkLst>
            <pc:docMk/>
            <pc:sldMk cId="3360735509" sldId="322"/>
            <ac:spMk id="2" creationId="{8BD27716-2B95-4192-A893-976E7421C762}"/>
          </ac:spMkLst>
        </pc:spChg>
      </pc:sldChg>
      <pc:sldChg chg="del">
        <pc:chgData name="Peter Doyle" userId="S::p.doyle@uwtsd.ac.uk::9eb13c6d-8f51-46c9-bcaf-0558aa31b953" providerId="AD" clId="Web-{577E4354-7DB8-C84A-73A1-218A572F03F2}" dt="2020-02-14T11:16:19.360" v="1"/>
        <pc:sldMkLst>
          <pc:docMk/>
          <pc:sldMk cId="2845653439" sldId="323"/>
        </pc:sldMkLst>
      </pc:sldChg>
      <pc:sldChg chg="del">
        <pc:chgData name="Peter Doyle" userId="S::p.doyle@uwtsd.ac.uk::9eb13c6d-8f51-46c9-bcaf-0558aa31b953" providerId="AD" clId="Web-{577E4354-7DB8-C84A-73A1-218A572F03F2}" dt="2020-02-14T11:16:19.360" v="2"/>
        <pc:sldMkLst>
          <pc:docMk/>
          <pc:sldMk cId="611118129" sldId="324"/>
        </pc:sldMkLst>
      </pc:sldChg>
      <pc:sldChg chg="del">
        <pc:chgData name="Peter Doyle" userId="S::p.doyle@uwtsd.ac.uk::9eb13c6d-8f51-46c9-bcaf-0558aa31b953" providerId="AD" clId="Web-{577E4354-7DB8-C84A-73A1-218A572F03F2}" dt="2020-02-14T11:16:19.360" v="3"/>
        <pc:sldMkLst>
          <pc:docMk/>
          <pc:sldMk cId="791678112" sldId="325"/>
        </pc:sldMkLst>
      </pc:sldChg>
      <pc:sldChg chg="del">
        <pc:chgData name="Peter Doyle" userId="S::p.doyle@uwtsd.ac.uk::9eb13c6d-8f51-46c9-bcaf-0558aa31b953" providerId="AD" clId="Web-{577E4354-7DB8-C84A-73A1-218A572F03F2}" dt="2020-02-14T11:16:19.360" v="4"/>
        <pc:sldMkLst>
          <pc:docMk/>
          <pc:sldMk cId="1448161050" sldId="326"/>
        </pc:sldMkLst>
      </pc:sldChg>
      <pc:sldChg chg="del">
        <pc:chgData name="Peter Doyle" userId="S::p.doyle@uwtsd.ac.uk::9eb13c6d-8f51-46c9-bcaf-0558aa31b953" providerId="AD" clId="Web-{577E4354-7DB8-C84A-73A1-218A572F03F2}" dt="2020-02-14T11:16:19.360" v="5"/>
        <pc:sldMkLst>
          <pc:docMk/>
          <pc:sldMk cId="1781670771" sldId="327"/>
        </pc:sldMkLst>
      </pc:sldChg>
      <pc:sldChg chg="del">
        <pc:chgData name="Peter Doyle" userId="S::p.doyle@uwtsd.ac.uk::9eb13c6d-8f51-46c9-bcaf-0558aa31b953" providerId="AD" clId="Web-{577E4354-7DB8-C84A-73A1-218A572F03F2}" dt="2020-02-14T11:16:19.360" v="6"/>
        <pc:sldMkLst>
          <pc:docMk/>
          <pc:sldMk cId="3656382030" sldId="329"/>
        </pc:sldMkLst>
      </pc:sldChg>
      <pc:sldChg chg="del">
        <pc:chgData name="Peter Doyle" userId="S::p.doyle@uwtsd.ac.uk::9eb13c6d-8f51-46c9-bcaf-0558aa31b953" providerId="AD" clId="Web-{577E4354-7DB8-C84A-73A1-218A572F03F2}" dt="2020-02-14T11:16:19.360" v="7"/>
        <pc:sldMkLst>
          <pc:docMk/>
          <pc:sldMk cId="2866157431" sldId="330"/>
        </pc:sldMkLst>
      </pc:sldChg>
      <pc:sldChg chg="del">
        <pc:chgData name="Peter Doyle" userId="S::p.doyle@uwtsd.ac.uk::9eb13c6d-8f51-46c9-bcaf-0558aa31b953" providerId="AD" clId="Web-{577E4354-7DB8-C84A-73A1-218A572F03F2}" dt="2020-02-14T11:16:19.360" v="8"/>
        <pc:sldMkLst>
          <pc:docMk/>
          <pc:sldMk cId="3881907646" sldId="331"/>
        </pc:sldMkLst>
      </pc:sldChg>
      <pc:sldChg chg="del">
        <pc:chgData name="Peter Doyle" userId="S::p.doyle@uwtsd.ac.uk::9eb13c6d-8f51-46c9-bcaf-0558aa31b953" providerId="AD" clId="Web-{577E4354-7DB8-C84A-73A1-218A572F03F2}" dt="2020-02-14T11:16:19.360" v="9"/>
        <pc:sldMkLst>
          <pc:docMk/>
          <pc:sldMk cId="4078282083" sldId="332"/>
        </pc:sldMkLst>
      </pc:sldChg>
      <pc:sldChg chg="del">
        <pc:chgData name="Peter Doyle" userId="S::p.doyle@uwtsd.ac.uk::9eb13c6d-8f51-46c9-bcaf-0558aa31b953" providerId="AD" clId="Web-{577E4354-7DB8-C84A-73A1-218A572F03F2}" dt="2020-02-14T11:16:19.360" v="10"/>
        <pc:sldMkLst>
          <pc:docMk/>
          <pc:sldMk cId="1085751257" sldId="333"/>
        </pc:sldMkLst>
      </pc:sldChg>
      <pc:sldChg chg="del">
        <pc:chgData name="Peter Doyle" userId="S::p.doyle@uwtsd.ac.uk::9eb13c6d-8f51-46c9-bcaf-0558aa31b953" providerId="AD" clId="Web-{577E4354-7DB8-C84A-73A1-218A572F03F2}" dt="2020-02-14T11:16:19.360" v="11"/>
        <pc:sldMkLst>
          <pc:docMk/>
          <pc:sldMk cId="2225708039" sldId="334"/>
        </pc:sldMkLst>
      </pc:sldChg>
      <pc:sldChg chg="del">
        <pc:chgData name="Peter Doyle" userId="S::p.doyle@uwtsd.ac.uk::9eb13c6d-8f51-46c9-bcaf-0558aa31b953" providerId="AD" clId="Web-{577E4354-7DB8-C84A-73A1-218A572F03F2}" dt="2020-02-14T11:16:19.360" v="12"/>
        <pc:sldMkLst>
          <pc:docMk/>
          <pc:sldMk cId="1773310222" sldId="335"/>
        </pc:sldMkLst>
      </pc:sldChg>
    </pc:docChg>
  </pc:docChgLst>
  <pc:docChgLst>
    <pc:chgData name="Peter Doyle" userId="S::p.doyle@uwtsd.ac.uk::9eb13c6d-8f51-46c9-bcaf-0558aa31b953" providerId="AD" clId="Web-{DB3C4D2E-591D-A903-E13D-2835919956FC}"/>
    <pc:docChg chg="addSld modSld">
      <pc:chgData name="Peter Doyle" userId="S::p.doyle@uwtsd.ac.uk::9eb13c6d-8f51-46c9-bcaf-0558aa31b953" providerId="AD" clId="Web-{DB3C4D2E-591D-A903-E13D-2835919956FC}" dt="2020-02-11T15:44:27.756" v="431" actId="14100"/>
      <pc:docMkLst>
        <pc:docMk/>
      </pc:docMkLst>
      <pc:sldChg chg="modSp">
        <pc:chgData name="Peter Doyle" userId="S::p.doyle@uwtsd.ac.uk::9eb13c6d-8f51-46c9-bcaf-0558aa31b953" providerId="AD" clId="Web-{DB3C4D2E-591D-A903-E13D-2835919956FC}" dt="2020-02-11T15:21:24.921" v="4" actId="20577"/>
        <pc:sldMkLst>
          <pc:docMk/>
          <pc:sldMk cId="490904974" sldId="266"/>
        </pc:sldMkLst>
        <pc:spChg chg="mod">
          <ac:chgData name="Peter Doyle" userId="S::p.doyle@uwtsd.ac.uk::9eb13c6d-8f51-46c9-bcaf-0558aa31b953" providerId="AD" clId="Web-{DB3C4D2E-591D-A903-E13D-2835919956FC}" dt="2020-02-11T15:21:24.921" v="4" actId="20577"/>
          <ac:spMkLst>
            <pc:docMk/>
            <pc:sldMk cId="490904974" sldId="266"/>
            <ac:spMk id="3" creationId="{00000000-0000-0000-0000-000000000000}"/>
          </ac:spMkLst>
        </pc:spChg>
      </pc:sldChg>
      <pc:sldChg chg="modSp">
        <pc:chgData name="Peter Doyle" userId="S::p.doyle@uwtsd.ac.uk::9eb13c6d-8f51-46c9-bcaf-0558aa31b953" providerId="AD" clId="Web-{DB3C4D2E-591D-A903-E13D-2835919956FC}" dt="2020-02-11T15:27:03.985" v="61" actId="20577"/>
        <pc:sldMkLst>
          <pc:docMk/>
          <pc:sldMk cId="3071538338" sldId="267"/>
        </pc:sldMkLst>
        <pc:spChg chg="mod">
          <ac:chgData name="Peter Doyle" userId="S::p.doyle@uwtsd.ac.uk::9eb13c6d-8f51-46c9-bcaf-0558aa31b953" providerId="AD" clId="Web-{DB3C4D2E-591D-A903-E13D-2835919956FC}" dt="2020-02-11T15:27:03.985" v="61" actId="20577"/>
          <ac:spMkLst>
            <pc:docMk/>
            <pc:sldMk cId="3071538338" sldId="267"/>
            <ac:spMk id="3" creationId="{00000000-0000-0000-0000-000000000000}"/>
          </ac:spMkLst>
        </pc:spChg>
      </pc:sldChg>
      <pc:sldChg chg="modSp">
        <pc:chgData name="Peter Doyle" userId="S::p.doyle@uwtsd.ac.uk::9eb13c6d-8f51-46c9-bcaf-0558aa31b953" providerId="AD" clId="Web-{DB3C4D2E-591D-A903-E13D-2835919956FC}" dt="2020-02-11T15:33:10.456" v="387" actId="20577"/>
        <pc:sldMkLst>
          <pc:docMk/>
          <pc:sldMk cId="3439666152" sldId="269"/>
        </pc:sldMkLst>
        <pc:spChg chg="mod">
          <ac:chgData name="Peter Doyle" userId="S::p.doyle@uwtsd.ac.uk::9eb13c6d-8f51-46c9-bcaf-0558aa31b953" providerId="AD" clId="Web-{DB3C4D2E-591D-A903-E13D-2835919956FC}" dt="2020-02-11T15:33:10.456" v="387" actId="20577"/>
          <ac:spMkLst>
            <pc:docMk/>
            <pc:sldMk cId="3439666152" sldId="269"/>
            <ac:spMk id="3" creationId="{00000000-0000-0000-0000-000000000000}"/>
          </ac:spMkLst>
        </pc:spChg>
      </pc:sldChg>
      <pc:sldChg chg="modSp">
        <pc:chgData name="Peter Doyle" userId="S::p.doyle@uwtsd.ac.uk::9eb13c6d-8f51-46c9-bcaf-0558aa31b953" providerId="AD" clId="Web-{DB3C4D2E-591D-A903-E13D-2835919956FC}" dt="2020-02-11T15:35:35.441" v="390" actId="20577"/>
        <pc:sldMkLst>
          <pc:docMk/>
          <pc:sldMk cId="3585619266" sldId="274"/>
        </pc:sldMkLst>
        <pc:spChg chg="mod">
          <ac:chgData name="Peter Doyle" userId="S::p.doyle@uwtsd.ac.uk::9eb13c6d-8f51-46c9-bcaf-0558aa31b953" providerId="AD" clId="Web-{DB3C4D2E-591D-A903-E13D-2835919956FC}" dt="2020-02-11T15:35:35.441" v="390" actId="20577"/>
          <ac:spMkLst>
            <pc:docMk/>
            <pc:sldMk cId="3585619266" sldId="274"/>
            <ac:spMk id="3" creationId="{00000000-0000-0000-0000-000000000000}"/>
          </ac:spMkLst>
        </pc:spChg>
      </pc:sldChg>
      <pc:sldChg chg="modSp new">
        <pc:chgData name="Peter Doyle" userId="S::p.doyle@uwtsd.ac.uk::9eb13c6d-8f51-46c9-bcaf-0558aa31b953" providerId="AD" clId="Web-{DB3C4D2E-591D-A903-E13D-2835919956FC}" dt="2020-02-11T15:43:20.786" v="393" actId="20577"/>
        <pc:sldMkLst>
          <pc:docMk/>
          <pc:sldMk cId="718813214" sldId="316"/>
        </pc:sldMkLst>
        <pc:spChg chg="mod">
          <ac:chgData name="Peter Doyle" userId="S::p.doyle@uwtsd.ac.uk::9eb13c6d-8f51-46c9-bcaf-0558aa31b953" providerId="AD" clId="Web-{DB3C4D2E-591D-A903-E13D-2835919956FC}" dt="2020-02-11T15:43:20.786" v="393" actId="20577"/>
          <ac:spMkLst>
            <pc:docMk/>
            <pc:sldMk cId="718813214" sldId="316"/>
            <ac:spMk id="2" creationId="{58831074-8E89-430E-B7DB-371BEB3A3DFE}"/>
          </ac:spMkLst>
        </pc:spChg>
        <pc:spChg chg="mod">
          <ac:chgData name="Peter Doyle" userId="S::p.doyle@uwtsd.ac.uk::9eb13c6d-8f51-46c9-bcaf-0558aa31b953" providerId="AD" clId="Web-{DB3C4D2E-591D-A903-E13D-2835919956FC}" dt="2020-02-11T15:29:15.345" v="207" actId="20577"/>
          <ac:spMkLst>
            <pc:docMk/>
            <pc:sldMk cId="718813214" sldId="316"/>
            <ac:spMk id="3" creationId="{80912713-0ABD-4827-9B9B-55A7B0F8D450}"/>
          </ac:spMkLst>
        </pc:spChg>
      </pc:sldChg>
      <pc:sldChg chg="modSp new">
        <pc:chgData name="Peter Doyle" userId="S::p.doyle@uwtsd.ac.uk::9eb13c6d-8f51-46c9-bcaf-0558aa31b953" providerId="AD" clId="Web-{DB3C4D2E-591D-A903-E13D-2835919956FC}" dt="2020-02-11T15:44:05.740" v="423" actId="20577"/>
        <pc:sldMkLst>
          <pc:docMk/>
          <pc:sldMk cId="2923418096" sldId="317"/>
        </pc:sldMkLst>
        <pc:spChg chg="mod">
          <ac:chgData name="Peter Doyle" userId="S::p.doyle@uwtsd.ac.uk::9eb13c6d-8f51-46c9-bcaf-0558aa31b953" providerId="AD" clId="Web-{DB3C4D2E-591D-A903-E13D-2835919956FC}" dt="2020-02-11T15:44:05.740" v="423" actId="20577"/>
          <ac:spMkLst>
            <pc:docMk/>
            <pc:sldMk cId="2923418096" sldId="317"/>
            <ac:spMk id="3" creationId="{A1EDC242-F836-460B-B8B0-229398C6E9C6}"/>
          </ac:spMkLst>
        </pc:spChg>
      </pc:sldChg>
      <pc:sldChg chg="addSp delSp modSp new">
        <pc:chgData name="Peter Doyle" userId="S::p.doyle@uwtsd.ac.uk::9eb13c6d-8f51-46c9-bcaf-0558aa31b953" providerId="AD" clId="Web-{DB3C4D2E-591D-A903-E13D-2835919956FC}" dt="2020-02-11T15:44:27.756" v="431" actId="14100"/>
        <pc:sldMkLst>
          <pc:docMk/>
          <pc:sldMk cId="1214764074" sldId="318"/>
        </pc:sldMkLst>
        <pc:spChg chg="del">
          <ac:chgData name="Peter Doyle" userId="S::p.doyle@uwtsd.ac.uk::9eb13c6d-8f51-46c9-bcaf-0558aa31b953" providerId="AD" clId="Web-{DB3C4D2E-591D-A903-E13D-2835919956FC}" dt="2020-02-11T15:44:14.646" v="427"/>
          <ac:spMkLst>
            <pc:docMk/>
            <pc:sldMk cId="1214764074" sldId="318"/>
            <ac:spMk id="3" creationId="{30057A2B-0D11-4123-BC64-D348420A3873}"/>
          </ac:spMkLst>
        </pc:spChg>
        <pc:picChg chg="add mod ord">
          <ac:chgData name="Peter Doyle" userId="S::p.doyle@uwtsd.ac.uk::9eb13c6d-8f51-46c9-bcaf-0558aa31b953" providerId="AD" clId="Web-{DB3C4D2E-591D-A903-E13D-2835919956FC}" dt="2020-02-11T15:44:27.756" v="431" actId="14100"/>
          <ac:picMkLst>
            <pc:docMk/>
            <pc:sldMk cId="1214764074" sldId="318"/>
            <ac:picMk id="4" creationId="{027FE147-582E-48DD-A5BE-CA1CE955C615}"/>
          </ac:picMkLst>
        </pc:picChg>
      </pc:sldChg>
    </pc:docChg>
  </pc:docChgLst>
  <pc:docChgLst>
    <pc:chgData name="Peter Doyle" userId="S::p.doyle@uwtsd.ac.uk::9eb13c6d-8f51-46c9-bcaf-0558aa31b953" providerId="AD" clId="Web-{61534FC8-30FF-5CAE-3A51-63B55360550A}"/>
    <pc:docChg chg="addSld delSld modSld">
      <pc:chgData name="Peter Doyle" userId="S::p.doyle@uwtsd.ac.uk::9eb13c6d-8f51-46c9-bcaf-0558aa31b953" providerId="AD" clId="Web-{61534FC8-30FF-5CAE-3A51-63B55360550A}" dt="2020-07-28T09:59:51.892" v="204" actId="20577"/>
      <pc:docMkLst>
        <pc:docMk/>
      </pc:docMkLst>
      <pc:sldChg chg="addSp delSp modSp mod setBg setClrOvrMap">
        <pc:chgData name="Peter Doyle" userId="S::p.doyle@uwtsd.ac.uk::9eb13c6d-8f51-46c9-bcaf-0558aa31b953" providerId="AD" clId="Web-{61534FC8-30FF-5CAE-3A51-63B55360550A}" dt="2020-07-28T09:51:03.110" v="0"/>
        <pc:sldMkLst>
          <pc:docMk/>
          <pc:sldMk cId="3270507280" sldId="257"/>
        </pc:sldMkLst>
        <pc:spChg chg="mod">
          <ac:chgData name="Peter Doyle" userId="S::p.doyle@uwtsd.ac.uk::9eb13c6d-8f51-46c9-bcaf-0558aa31b953" providerId="AD" clId="Web-{61534FC8-30FF-5CAE-3A51-63B55360550A}" dt="2020-07-28T09:51:03.110" v="0"/>
          <ac:spMkLst>
            <pc:docMk/>
            <pc:sldMk cId="3270507280" sldId="257"/>
            <ac:spMk id="2" creationId="{00000000-0000-0000-0000-000000000000}"/>
          </ac:spMkLst>
        </pc:spChg>
        <pc:spChg chg="mod">
          <ac:chgData name="Peter Doyle" userId="S::p.doyle@uwtsd.ac.uk::9eb13c6d-8f51-46c9-bcaf-0558aa31b953" providerId="AD" clId="Web-{61534FC8-30FF-5CAE-3A51-63B55360550A}" dt="2020-07-28T09:51:03.110" v="0"/>
          <ac:spMkLst>
            <pc:docMk/>
            <pc:sldMk cId="3270507280" sldId="257"/>
            <ac:spMk id="3" creationId="{00000000-0000-0000-0000-000000000000}"/>
          </ac:spMkLst>
        </pc:spChg>
        <pc:spChg chg="del">
          <ac:chgData name="Peter Doyle" userId="S::p.doyle@uwtsd.ac.uk::9eb13c6d-8f51-46c9-bcaf-0558aa31b953" providerId="AD" clId="Web-{61534FC8-30FF-5CAE-3A51-63B55360550A}" dt="2020-07-28T09:51:03.110" v="0"/>
          <ac:spMkLst>
            <pc:docMk/>
            <pc:sldMk cId="3270507280" sldId="257"/>
            <ac:spMk id="8" creationId="{23962611-DFD5-4092-AAFD-559E3DFCE2C9}"/>
          </ac:spMkLst>
        </pc:spChg>
        <pc:spChg chg="add">
          <ac:chgData name="Peter Doyle" userId="S::p.doyle@uwtsd.ac.uk::9eb13c6d-8f51-46c9-bcaf-0558aa31b953" providerId="AD" clId="Web-{61534FC8-30FF-5CAE-3A51-63B55360550A}" dt="2020-07-28T09:51:03.110" v="0"/>
          <ac:spMkLst>
            <pc:docMk/>
            <pc:sldMk cId="3270507280" sldId="257"/>
            <ac:spMk id="15" creationId="{2A8AA5BC-4F7A-4226-8F99-6D824B226A97}"/>
          </ac:spMkLst>
        </pc:spChg>
        <pc:spChg chg="add">
          <ac:chgData name="Peter Doyle" userId="S::p.doyle@uwtsd.ac.uk::9eb13c6d-8f51-46c9-bcaf-0558aa31b953" providerId="AD" clId="Web-{61534FC8-30FF-5CAE-3A51-63B55360550A}" dt="2020-07-28T09:51:03.110" v="0"/>
          <ac:spMkLst>
            <pc:docMk/>
            <pc:sldMk cId="3270507280" sldId="257"/>
            <ac:spMk id="17" creationId="{3E5445C6-DD42-4979-86FF-03730E8C6DB0}"/>
          </ac:spMkLst>
        </pc:spChg>
        <pc:picChg chg="del">
          <ac:chgData name="Peter Doyle" userId="S::p.doyle@uwtsd.ac.uk::9eb13c6d-8f51-46c9-bcaf-0558aa31b953" providerId="AD" clId="Web-{61534FC8-30FF-5CAE-3A51-63B55360550A}" dt="2020-07-28T09:51:03.110" v="0"/>
          <ac:picMkLst>
            <pc:docMk/>
            <pc:sldMk cId="3270507280" sldId="257"/>
            <ac:picMk id="10" creationId="{2270F1FA-0425-408F-9861-80BF5AFB276D}"/>
          </ac:picMkLst>
        </pc:picChg>
        <pc:cxnChg chg="add">
          <ac:chgData name="Peter Doyle" userId="S::p.doyle@uwtsd.ac.uk::9eb13c6d-8f51-46c9-bcaf-0558aa31b953" providerId="AD" clId="Web-{61534FC8-30FF-5CAE-3A51-63B55360550A}" dt="2020-07-28T09:51:03.110" v="0"/>
          <ac:cxnSpMkLst>
            <pc:docMk/>
            <pc:sldMk cId="3270507280" sldId="257"/>
            <ac:cxnSpMk id="19" creationId="{45000665-DFC7-417E-8FD7-516A0F15C975}"/>
          </ac:cxnSpMkLst>
        </pc:cxnChg>
      </pc:sldChg>
      <pc:sldChg chg="del">
        <pc:chgData name="Peter Doyle" userId="S::p.doyle@uwtsd.ac.uk::9eb13c6d-8f51-46c9-bcaf-0558aa31b953" providerId="AD" clId="Web-{61534FC8-30FF-5CAE-3A51-63B55360550A}" dt="2020-07-28T09:57:47.454" v="169"/>
        <pc:sldMkLst>
          <pc:docMk/>
          <pc:sldMk cId="1631931957" sldId="280"/>
        </pc:sldMkLst>
      </pc:sldChg>
      <pc:sldChg chg="del">
        <pc:chgData name="Peter Doyle" userId="S::p.doyle@uwtsd.ac.uk::9eb13c6d-8f51-46c9-bcaf-0558aa31b953" providerId="AD" clId="Web-{61534FC8-30FF-5CAE-3A51-63B55360550A}" dt="2020-07-28T09:53:16.173" v="30"/>
        <pc:sldMkLst>
          <pc:docMk/>
          <pc:sldMk cId="203424021" sldId="315"/>
        </pc:sldMkLst>
      </pc:sldChg>
      <pc:sldChg chg="del">
        <pc:chgData name="Peter Doyle" userId="S::p.doyle@uwtsd.ac.uk::9eb13c6d-8f51-46c9-bcaf-0558aa31b953" providerId="AD" clId="Web-{61534FC8-30FF-5CAE-3A51-63B55360550A}" dt="2020-07-28T09:54:30.001" v="77"/>
        <pc:sldMkLst>
          <pc:docMk/>
          <pc:sldMk cId="2923418096" sldId="317"/>
        </pc:sldMkLst>
      </pc:sldChg>
      <pc:sldChg chg="del">
        <pc:chgData name="Peter Doyle" userId="S::p.doyle@uwtsd.ac.uk::9eb13c6d-8f51-46c9-bcaf-0558aa31b953" providerId="AD" clId="Web-{61534FC8-30FF-5CAE-3A51-63B55360550A}" dt="2020-07-28T09:56:06.610" v="126"/>
        <pc:sldMkLst>
          <pc:docMk/>
          <pc:sldMk cId="1214764074" sldId="318"/>
        </pc:sldMkLst>
      </pc:sldChg>
      <pc:sldChg chg="addSp modSp mod setBg">
        <pc:chgData name="Peter Doyle" userId="S::p.doyle@uwtsd.ac.uk::9eb13c6d-8f51-46c9-bcaf-0558aa31b953" providerId="AD" clId="Web-{61534FC8-30FF-5CAE-3A51-63B55360550A}" dt="2020-07-28T09:57:23.533" v="161" actId="20577"/>
        <pc:sldMkLst>
          <pc:docMk/>
          <pc:sldMk cId="3360735509" sldId="322"/>
        </pc:sldMkLst>
        <pc:spChg chg="mod">
          <ac:chgData name="Peter Doyle" userId="S::p.doyle@uwtsd.ac.uk::9eb13c6d-8f51-46c9-bcaf-0558aa31b953" providerId="AD" clId="Web-{61534FC8-30FF-5CAE-3A51-63B55360550A}" dt="2020-07-28T09:57:23.533" v="161" actId="20577"/>
          <ac:spMkLst>
            <pc:docMk/>
            <pc:sldMk cId="3360735509" sldId="322"/>
            <ac:spMk id="2" creationId="{8BD27716-2B95-4192-A893-976E7421C762}"/>
          </ac:spMkLst>
        </pc:spChg>
        <pc:spChg chg="mod">
          <ac:chgData name="Peter Doyle" userId="S::p.doyle@uwtsd.ac.uk::9eb13c6d-8f51-46c9-bcaf-0558aa31b953" providerId="AD" clId="Web-{61534FC8-30FF-5CAE-3A51-63B55360550A}" dt="2020-07-28T09:56:55.189" v="144"/>
          <ac:spMkLst>
            <pc:docMk/>
            <pc:sldMk cId="3360735509" sldId="322"/>
            <ac:spMk id="3" creationId="{61384EC5-BD69-4FC8-A611-6CBED2E468C3}"/>
          </ac:spMkLst>
        </pc:spChg>
        <pc:spChg chg="add">
          <ac:chgData name="Peter Doyle" userId="S::p.doyle@uwtsd.ac.uk::9eb13c6d-8f51-46c9-bcaf-0558aa31b953" providerId="AD" clId="Web-{61534FC8-30FF-5CAE-3A51-63B55360550A}" dt="2020-07-28T09:56:55.189" v="144"/>
          <ac:spMkLst>
            <pc:docMk/>
            <pc:sldMk cId="3360735509" sldId="322"/>
            <ac:spMk id="8" creationId="{F98ED85F-DCEE-4B50-802E-71A6E3E12B04}"/>
          </ac:spMkLst>
        </pc:spChg>
        <pc:cxnChg chg="add">
          <ac:chgData name="Peter Doyle" userId="S::p.doyle@uwtsd.ac.uk::9eb13c6d-8f51-46c9-bcaf-0558aa31b953" providerId="AD" clId="Web-{61534FC8-30FF-5CAE-3A51-63B55360550A}" dt="2020-07-28T09:56:55.189" v="144"/>
          <ac:cxnSpMkLst>
            <pc:docMk/>
            <pc:sldMk cId="3360735509" sldId="322"/>
            <ac:cxnSpMk id="10" creationId="{E8E35B83-1EC3-4F87-9D54-D863463351B9}"/>
          </ac:cxnSpMkLst>
        </pc:cxnChg>
      </pc:sldChg>
      <pc:sldChg chg="modSp new">
        <pc:chgData name="Peter Doyle" userId="S::p.doyle@uwtsd.ac.uk::9eb13c6d-8f51-46c9-bcaf-0558aa31b953" providerId="AD" clId="Web-{61534FC8-30FF-5CAE-3A51-63B55360550A}" dt="2020-07-28T09:52:26.001" v="28" actId="20577"/>
        <pc:sldMkLst>
          <pc:docMk/>
          <pc:sldMk cId="1812352274" sldId="323"/>
        </pc:sldMkLst>
        <pc:spChg chg="mod">
          <ac:chgData name="Peter Doyle" userId="S::p.doyle@uwtsd.ac.uk::9eb13c6d-8f51-46c9-bcaf-0558aa31b953" providerId="AD" clId="Web-{61534FC8-30FF-5CAE-3A51-63B55360550A}" dt="2020-07-28T09:52:01.423" v="17" actId="20577"/>
          <ac:spMkLst>
            <pc:docMk/>
            <pc:sldMk cId="1812352274" sldId="323"/>
            <ac:spMk id="2" creationId="{549C09A5-D77C-4956-9E54-7F1FB116F94E}"/>
          </ac:spMkLst>
        </pc:spChg>
        <pc:spChg chg="mod">
          <ac:chgData name="Peter Doyle" userId="S::p.doyle@uwtsd.ac.uk::9eb13c6d-8f51-46c9-bcaf-0558aa31b953" providerId="AD" clId="Web-{61534FC8-30FF-5CAE-3A51-63B55360550A}" dt="2020-07-28T09:52:26.001" v="28" actId="20577"/>
          <ac:spMkLst>
            <pc:docMk/>
            <pc:sldMk cId="1812352274" sldId="323"/>
            <ac:spMk id="3" creationId="{292CDECD-151D-40A5-BE9C-DFD296305FB2}"/>
          </ac:spMkLst>
        </pc:spChg>
      </pc:sldChg>
      <pc:sldChg chg="addSp delSp modSp new mod setBg">
        <pc:chgData name="Peter Doyle" userId="S::p.doyle@uwtsd.ac.uk::9eb13c6d-8f51-46c9-bcaf-0558aa31b953" providerId="AD" clId="Web-{61534FC8-30FF-5CAE-3A51-63B55360550A}" dt="2020-07-28T09:57:39.329" v="168" actId="14100"/>
        <pc:sldMkLst>
          <pc:docMk/>
          <pc:sldMk cId="2001764739" sldId="324"/>
        </pc:sldMkLst>
        <pc:spChg chg="mod">
          <ac:chgData name="Peter Doyle" userId="S::p.doyle@uwtsd.ac.uk::9eb13c6d-8f51-46c9-bcaf-0558aa31b953" providerId="AD" clId="Web-{61534FC8-30FF-5CAE-3A51-63B55360550A}" dt="2020-07-28T09:57:39.329" v="168" actId="14100"/>
          <ac:spMkLst>
            <pc:docMk/>
            <pc:sldMk cId="2001764739" sldId="324"/>
            <ac:spMk id="2" creationId="{BDBB6832-1B1C-4CDD-9026-19D71F2A649D}"/>
          </ac:spMkLst>
        </pc:spChg>
        <pc:spChg chg="mod">
          <ac:chgData name="Peter Doyle" userId="S::p.doyle@uwtsd.ac.uk::9eb13c6d-8f51-46c9-bcaf-0558aa31b953" providerId="AD" clId="Web-{61534FC8-30FF-5CAE-3A51-63B55360550A}" dt="2020-07-28T09:57:27.407" v="163"/>
          <ac:spMkLst>
            <pc:docMk/>
            <pc:sldMk cId="2001764739" sldId="324"/>
            <ac:spMk id="3" creationId="{494C1A2B-3142-414D-B5F6-BF294A3F5694}"/>
          </ac:spMkLst>
        </pc:spChg>
        <pc:spChg chg="add del">
          <ac:chgData name="Peter Doyle" userId="S::p.doyle@uwtsd.ac.uk::9eb13c6d-8f51-46c9-bcaf-0558aa31b953" providerId="AD" clId="Web-{61534FC8-30FF-5CAE-3A51-63B55360550A}" dt="2020-07-28T09:57:27.407" v="163"/>
          <ac:spMkLst>
            <pc:docMk/>
            <pc:sldMk cId="2001764739" sldId="324"/>
            <ac:spMk id="8" creationId="{F98ED85F-DCEE-4B50-802E-71A6E3E12B04}"/>
          </ac:spMkLst>
        </pc:spChg>
        <pc:spChg chg="add">
          <ac:chgData name="Peter Doyle" userId="S::p.doyle@uwtsd.ac.uk::9eb13c6d-8f51-46c9-bcaf-0558aa31b953" providerId="AD" clId="Web-{61534FC8-30FF-5CAE-3A51-63B55360550A}" dt="2020-07-28T09:57:27.407" v="163"/>
          <ac:spMkLst>
            <pc:docMk/>
            <pc:sldMk cId="2001764739" sldId="324"/>
            <ac:spMk id="15" creationId="{488333BA-AE6E-427A-9B16-A39C8073F4EB}"/>
          </ac:spMkLst>
        </pc:spChg>
        <pc:spChg chg="add">
          <ac:chgData name="Peter Doyle" userId="S::p.doyle@uwtsd.ac.uk::9eb13c6d-8f51-46c9-bcaf-0558aa31b953" providerId="AD" clId="Web-{61534FC8-30FF-5CAE-3A51-63B55360550A}" dt="2020-07-28T09:57:27.407" v="163"/>
          <ac:spMkLst>
            <pc:docMk/>
            <pc:sldMk cId="2001764739" sldId="324"/>
            <ac:spMk id="17" creationId="{F98ED85F-DCEE-4B50-802E-71A6E3E12B04}"/>
          </ac:spMkLst>
        </pc:spChg>
        <pc:cxnChg chg="add del">
          <ac:chgData name="Peter Doyle" userId="S::p.doyle@uwtsd.ac.uk::9eb13c6d-8f51-46c9-bcaf-0558aa31b953" providerId="AD" clId="Web-{61534FC8-30FF-5CAE-3A51-63B55360550A}" dt="2020-07-28T09:57:27.407" v="163"/>
          <ac:cxnSpMkLst>
            <pc:docMk/>
            <pc:sldMk cId="2001764739" sldId="324"/>
            <ac:cxnSpMk id="10" creationId="{E8E35B83-1EC3-4F87-9D54-D863463351B9}"/>
          </ac:cxnSpMkLst>
        </pc:cxnChg>
      </pc:sldChg>
      <pc:sldChg chg="modSp new">
        <pc:chgData name="Peter Doyle" userId="S::p.doyle@uwtsd.ac.uk::9eb13c6d-8f51-46c9-bcaf-0558aa31b953" providerId="AD" clId="Web-{61534FC8-30FF-5CAE-3A51-63B55360550A}" dt="2020-07-28T09:55:51.907" v="123" actId="20577"/>
        <pc:sldMkLst>
          <pc:docMk/>
          <pc:sldMk cId="489993428" sldId="325"/>
        </pc:sldMkLst>
        <pc:spChg chg="mod">
          <ac:chgData name="Peter Doyle" userId="S::p.doyle@uwtsd.ac.uk::9eb13c6d-8f51-46c9-bcaf-0558aa31b953" providerId="AD" clId="Web-{61534FC8-30FF-5CAE-3A51-63B55360550A}" dt="2020-07-28T09:55:39.251" v="114" actId="20577"/>
          <ac:spMkLst>
            <pc:docMk/>
            <pc:sldMk cId="489993428" sldId="325"/>
            <ac:spMk id="2" creationId="{C13178DB-A4AE-4D5C-AD8E-CA2E717F2536}"/>
          </ac:spMkLst>
        </pc:spChg>
        <pc:spChg chg="mod">
          <ac:chgData name="Peter Doyle" userId="S::p.doyle@uwtsd.ac.uk::9eb13c6d-8f51-46c9-bcaf-0558aa31b953" providerId="AD" clId="Web-{61534FC8-30FF-5CAE-3A51-63B55360550A}" dt="2020-07-28T09:55:51.907" v="123" actId="20577"/>
          <ac:spMkLst>
            <pc:docMk/>
            <pc:sldMk cId="489993428" sldId="325"/>
            <ac:spMk id="3" creationId="{AC98CC1B-7844-4A5D-AF59-6459F686A040}"/>
          </ac:spMkLst>
        </pc:spChg>
      </pc:sldChg>
      <pc:sldChg chg="addSp modSp new mod setBg">
        <pc:chgData name="Peter Doyle" userId="S::p.doyle@uwtsd.ac.uk::9eb13c6d-8f51-46c9-bcaf-0558aa31b953" providerId="AD" clId="Web-{61534FC8-30FF-5CAE-3A51-63B55360550A}" dt="2020-07-28T09:59:47.533" v="202" actId="20577"/>
        <pc:sldMkLst>
          <pc:docMk/>
          <pc:sldMk cId="2098877995" sldId="326"/>
        </pc:sldMkLst>
        <pc:spChg chg="mod">
          <ac:chgData name="Peter Doyle" userId="S::p.doyle@uwtsd.ac.uk::9eb13c6d-8f51-46c9-bcaf-0558aa31b953" providerId="AD" clId="Web-{61534FC8-30FF-5CAE-3A51-63B55360550A}" dt="2020-07-28T09:59:47.533" v="202" actId="20577"/>
          <ac:spMkLst>
            <pc:docMk/>
            <pc:sldMk cId="2098877995" sldId="326"/>
            <ac:spMk id="2" creationId="{E27C3CDF-4397-4AE3-A586-7CB9841AF39E}"/>
          </ac:spMkLst>
        </pc:spChg>
        <pc:spChg chg="mod">
          <ac:chgData name="Peter Doyle" userId="S::p.doyle@uwtsd.ac.uk::9eb13c6d-8f51-46c9-bcaf-0558aa31b953" providerId="AD" clId="Web-{61534FC8-30FF-5CAE-3A51-63B55360550A}" dt="2020-07-28T09:58:49.564" v="171"/>
          <ac:spMkLst>
            <pc:docMk/>
            <pc:sldMk cId="2098877995" sldId="326"/>
            <ac:spMk id="3" creationId="{E8C6143A-A415-45E4-97C7-4E0F777DB9F2}"/>
          </ac:spMkLst>
        </pc:spChg>
        <pc:spChg chg="add">
          <ac:chgData name="Peter Doyle" userId="S::p.doyle@uwtsd.ac.uk::9eb13c6d-8f51-46c9-bcaf-0558aa31b953" providerId="AD" clId="Web-{61534FC8-30FF-5CAE-3A51-63B55360550A}" dt="2020-07-28T09:58:49.564" v="171"/>
          <ac:spMkLst>
            <pc:docMk/>
            <pc:sldMk cId="2098877995" sldId="326"/>
            <ac:spMk id="8" creationId="{F98ED85F-DCEE-4B50-802E-71A6E3E12B04}"/>
          </ac:spMkLst>
        </pc:spChg>
        <pc:cxnChg chg="add">
          <ac:chgData name="Peter Doyle" userId="S::p.doyle@uwtsd.ac.uk::9eb13c6d-8f51-46c9-bcaf-0558aa31b953" providerId="AD" clId="Web-{61534FC8-30FF-5CAE-3A51-63B55360550A}" dt="2020-07-28T09:58:49.564" v="171"/>
          <ac:cxnSpMkLst>
            <pc:docMk/>
            <pc:sldMk cId="2098877995" sldId="326"/>
            <ac:cxnSpMk id="10" creationId="{E8E35B83-1EC3-4F87-9D54-D863463351B9}"/>
          </ac:cxnSpMkLst>
        </pc:cxnChg>
      </pc:sldChg>
    </pc:docChg>
  </pc:docChgLst>
  <pc:docChgLst>
    <pc:chgData name="Peter Doyle" userId="S::p.doyle@uwtsd.ac.uk::9eb13c6d-8f51-46c9-bcaf-0558aa31b953" providerId="AD" clId="Web-{17016AB9-7938-B645-B86B-FD10A5B11398}"/>
    <pc:docChg chg="modSld">
      <pc:chgData name="Peter Doyle" userId="S::p.doyle@uwtsd.ac.uk::9eb13c6d-8f51-46c9-bcaf-0558aa31b953" providerId="AD" clId="Web-{17016AB9-7938-B645-B86B-FD10A5B11398}" dt="2020-02-14T08:25:41.020" v="20" actId="20577"/>
      <pc:docMkLst>
        <pc:docMk/>
      </pc:docMkLst>
      <pc:sldChg chg="modSp">
        <pc:chgData name="Peter Doyle" userId="S::p.doyle@uwtsd.ac.uk::9eb13c6d-8f51-46c9-bcaf-0558aa31b953" providerId="AD" clId="Web-{17016AB9-7938-B645-B86B-FD10A5B11398}" dt="2020-02-14T08:24:29.568" v="4" actId="20577"/>
        <pc:sldMkLst>
          <pc:docMk/>
          <pc:sldMk cId="85087015" sldId="281"/>
        </pc:sldMkLst>
        <pc:spChg chg="mod">
          <ac:chgData name="Peter Doyle" userId="S::p.doyle@uwtsd.ac.uk::9eb13c6d-8f51-46c9-bcaf-0558aa31b953" providerId="AD" clId="Web-{17016AB9-7938-B645-B86B-FD10A5B11398}" dt="2020-02-14T08:24:29.568" v="4" actId="20577"/>
          <ac:spMkLst>
            <pc:docMk/>
            <pc:sldMk cId="85087015" sldId="281"/>
            <ac:spMk id="3" creationId="{00000000-0000-0000-0000-000000000000}"/>
          </ac:spMkLst>
        </pc:spChg>
      </pc:sldChg>
      <pc:sldChg chg="modSp">
        <pc:chgData name="Peter Doyle" userId="S::p.doyle@uwtsd.ac.uk::9eb13c6d-8f51-46c9-bcaf-0558aa31b953" providerId="AD" clId="Web-{17016AB9-7938-B645-B86B-FD10A5B11398}" dt="2020-02-14T08:24:43.974" v="10" actId="20577"/>
        <pc:sldMkLst>
          <pc:docMk/>
          <pc:sldMk cId="2690082782" sldId="282"/>
        </pc:sldMkLst>
        <pc:spChg chg="mod">
          <ac:chgData name="Peter Doyle" userId="S::p.doyle@uwtsd.ac.uk::9eb13c6d-8f51-46c9-bcaf-0558aa31b953" providerId="AD" clId="Web-{17016AB9-7938-B645-B86B-FD10A5B11398}" dt="2020-02-14T08:24:43.974" v="10" actId="20577"/>
          <ac:spMkLst>
            <pc:docMk/>
            <pc:sldMk cId="2690082782" sldId="282"/>
            <ac:spMk id="4" creationId="{00000000-0000-0000-0000-000000000000}"/>
          </ac:spMkLst>
        </pc:spChg>
      </pc:sldChg>
      <pc:sldChg chg="modSp">
        <pc:chgData name="Peter Doyle" userId="S::p.doyle@uwtsd.ac.uk::9eb13c6d-8f51-46c9-bcaf-0558aa31b953" providerId="AD" clId="Web-{17016AB9-7938-B645-B86B-FD10A5B11398}" dt="2020-02-14T08:25:41.005" v="19" actId="20577"/>
        <pc:sldMkLst>
          <pc:docMk/>
          <pc:sldMk cId="1150471306" sldId="286"/>
        </pc:sldMkLst>
        <pc:spChg chg="mod">
          <ac:chgData name="Peter Doyle" userId="S::p.doyle@uwtsd.ac.uk::9eb13c6d-8f51-46c9-bcaf-0558aa31b953" providerId="AD" clId="Web-{17016AB9-7938-B645-B86B-FD10A5B11398}" dt="2020-02-14T08:25:41.005" v="19" actId="20577"/>
          <ac:spMkLst>
            <pc:docMk/>
            <pc:sldMk cId="1150471306" sldId="286"/>
            <ac:spMk id="3" creationId="{00000000-0000-0000-0000-000000000000}"/>
          </ac:spMkLst>
        </pc:spChg>
      </pc:sldChg>
    </pc:docChg>
  </pc:docChgLst>
  <pc:docChgLst>
    <pc:chgData name="Peter Doyle" userId="S::p.doyle@uwtsd.ac.uk::9eb13c6d-8f51-46c9-bcaf-0558aa31b953" providerId="AD" clId="Web-{FC6170EC-7624-6EBE-6872-539B38381853}"/>
    <pc:docChg chg="addSld modSld">
      <pc:chgData name="Peter Doyle" userId="S::p.doyle@uwtsd.ac.uk::9eb13c6d-8f51-46c9-bcaf-0558aa31b953" providerId="AD" clId="Web-{FC6170EC-7624-6EBE-6872-539B38381853}" dt="2020-02-07T13:40:50.799" v="14" actId="20577"/>
      <pc:docMkLst>
        <pc:docMk/>
      </pc:docMkLst>
      <pc:sldChg chg="modSp">
        <pc:chgData name="Peter Doyle" userId="S::p.doyle@uwtsd.ac.uk::9eb13c6d-8f51-46c9-bcaf-0558aa31b953" providerId="AD" clId="Web-{FC6170EC-7624-6EBE-6872-539B38381853}" dt="2020-02-07T13:40:46.580" v="12" actId="20577"/>
        <pc:sldMkLst>
          <pc:docMk/>
          <pc:sldMk cId="2631173508" sldId="305"/>
        </pc:sldMkLst>
        <pc:spChg chg="mod">
          <ac:chgData name="Peter Doyle" userId="S::p.doyle@uwtsd.ac.uk::9eb13c6d-8f51-46c9-bcaf-0558aa31b953" providerId="AD" clId="Web-{FC6170EC-7624-6EBE-6872-539B38381853}" dt="2020-02-07T13:40:46.580" v="12" actId="20577"/>
          <ac:spMkLst>
            <pc:docMk/>
            <pc:sldMk cId="2631173508" sldId="305"/>
            <ac:spMk id="2" creationId="{00000000-0000-0000-0000-000000000000}"/>
          </ac:spMkLst>
        </pc:spChg>
      </pc:sldChg>
      <pc:sldChg chg="addSp delSp modSp new">
        <pc:chgData name="Peter Doyle" userId="S::p.doyle@uwtsd.ac.uk::9eb13c6d-8f51-46c9-bcaf-0558aa31b953" providerId="AD" clId="Web-{FC6170EC-7624-6EBE-6872-539B38381853}" dt="2020-02-07T13:39:07.626" v="5" actId="14100"/>
        <pc:sldMkLst>
          <pc:docMk/>
          <pc:sldMk cId="203424021" sldId="315"/>
        </pc:sldMkLst>
        <pc:spChg chg="del">
          <ac:chgData name="Peter Doyle" userId="S::p.doyle@uwtsd.ac.uk::9eb13c6d-8f51-46c9-bcaf-0558aa31b953" providerId="AD" clId="Web-{FC6170EC-7624-6EBE-6872-539B38381853}" dt="2020-02-07T13:38:52.407" v="1"/>
          <ac:spMkLst>
            <pc:docMk/>
            <pc:sldMk cId="203424021" sldId="315"/>
            <ac:spMk id="3" creationId="{5E6A94B5-7789-43FB-AC3B-A23C3056744E}"/>
          </ac:spMkLst>
        </pc:spChg>
        <pc:picChg chg="add mod ord">
          <ac:chgData name="Peter Doyle" userId="S::p.doyle@uwtsd.ac.uk::9eb13c6d-8f51-46c9-bcaf-0558aa31b953" providerId="AD" clId="Web-{FC6170EC-7624-6EBE-6872-539B38381853}" dt="2020-02-07T13:39:07.626" v="5" actId="14100"/>
          <ac:picMkLst>
            <pc:docMk/>
            <pc:sldMk cId="203424021" sldId="315"/>
            <ac:picMk id="4" creationId="{4D4E1696-AA4B-496B-925E-5FB405E54EFD}"/>
          </ac:picMkLst>
        </pc:picChg>
      </pc:sldChg>
    </pc:docChg>
  </pc:docChgLst>
  <pc:docChgLst>
    <pc:chgData name="Peter Doyle" userId="S::p.doyle@uwtsd.ac.uk::9eb13c6d-8f51-46c9-bcaf-0558aa31b953" providerId="AD" clId="Web-{33B49E04-3A8C-9309-7E3A-C2D9533CFECB}"/>
    <pc:docChg chg="sldOrd">
      <pc:chgData name="Peter Doyle" userId="S::p.doyle@uwtsd.ac.uk::9eb13c6d-8f51-46c9-bcaf-0558aa31b953" providerId="AD" clId="Web-{33B49E04-3A8C-9309-7E3A-C2D9533CFECB}" dt="2020-02-14T14:20:00.309" v="0"/>
      <pc:docMkLst>
        <pc:docMk/>
      </pc:docMkLst>
      <pc:sldChg chg="ord">
        <pc:chgData name="Peter Doyle" userId="S::p.doyle@uwtsd.ac.uk::9eb13c6d-8f51-46c9-bcaf-0558aa31b953" providerId="AD" clId="Web-{33B49E04-3A8C-9309-7E3A-C2D9533CFECB}" dt="2020-02-14T14:20:00.309" v="0"/>
        <pc:sldMkLst>
          <pc:docMk/>
          <pc:sldMk cId="3360735509" sldId="322"/>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1860947-AE33-4FE7-BFF9-521C92F705CE}" type="datetimeFigureOut">
              <a:rPr lang="en-GB"/>
              <a:t>17/08/2020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AB6B2BC-9D7C-4DFB-81A5-4FD57FD04925}" type="slidenum">
              <a:rPr lang="en-GB"/>
              <a:t>‹#›</a:t>
            </a:fld>
            <a:endParaRPr lang="en-GB"/>
          </a:p>
        </p:txBody>
      </p:sp>
    </p:spTree>
    <p:extLst>
      <p:ext uri="{BB962C8B-B14F-4D97-AF65-F5344CB8AC3E}">
        <p14:creationId xmlns:p14="http://schemas.microsoft.com/office/powerpoint/2010/main" val="40422189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88ED206-37BF-4938-BA70-02034139C95A}" type="slidenum">
              <a:rPr lang="en-GB" smtClean="0"/>
              <a:pPr/>
              <a:t>40</a:t>
            </a:fld>
            <a:endParaRPr lang="en-GB" dirty="0"/>
          </a:p>
        </p:txBody>
      </p:sp>
    </p:spTree>
    <p:extLst>
      <p:ext uri="{BB962C8B-B14F-4D97-AF65-F5344CB8AC3E}">
        <p14:creationId xmlns:p14="http://schemas.microsoft.com/office/powerpoint/2010/main" val="420361111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7F1F345D-2462-4A17-8D36-563F3830FF23}" type="datetimeFigureOut">
              <a:rPr lang="en-GB" smtClean="0"/>
              <a:t>17/08/2020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DFBC1D5-2840-40D7-99B6-DD8D9D48F9ED}" type="slidenum">
              <a:rPr lang="en-GB" smtClean="0"/>
              <a:t>‹#›</a:t>
            </a:fld>
            <a:endParaRPr lang="en-GB"/>
          </a:p>
        </p:txBody>
      </p:sp>
    </p:spTree>
    <p:extLst>
      <p:ext uri="{BB962C8B-B14F-4D97-AF65-F5344CB8AC3E}">
        <p14:creationId xmlns:p14="http://schemas.microsoft.com/office/powerpoint/2010/main" val="27849766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7F1F345D-2462-4A17-8D36-563F3830FF23}" type="datetimeFigureOut">
              <a:rPr lang="en-GB" smtClean="0"/>
              <a:t>17/08/2020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DFBC1D5-2840-40D7-99B6-DD8D9D48F9ED}" type="slidenum">
              <a:rPr lang="en-GB" smtClean="0"/>
              <a:t>‹#›</a:t>
            </a:fld>
            <a:endParaRPr lang="en-GB"/>
          </a:p>
        </p:txBody>
      </p:sp>
    </p:spTree>
    <p:extLst>
      <p:ext uri="{BB962C8B-B14F-4D97-AF65-F5344CB8AC3E}">
        <p14:creationId xmlns:p14="http://schemas.microsoft.com/office/powerpoint/2010/main" val="6633280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12" name="Content Placeholder 2"/>
          <p:cNvSpPr>
            <a:spLocks noGrp="1"/>
          </p:cNvSpPr>
          <p:nvPr>
            <p:ph sz="quarter" idx="13"/>
          </p:nvPr>
        </p:nvSpPr>
        <p:spPr>
          <a:xfrm>
            <a:off x="913774" y="2367092"/>
            <a:ext cx="10363826" cy="342410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8/17/2020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3837757237"/>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endParaRPr lang="en-GB"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F1F345D-2462-4A17-8D36-563F3830FF23}" type="datetimeFigureOut">
              <a:rPr lang="en-GB" smtClean="0"/>
              <a:t>17/08/2020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DFBC1D5-2840-40D7-99B6-DD8D9D48F9ED}" type="slidenum">
              <a:rPr lang="en-GB" smtClean="0"/>
              <a:t>‹#›</a:t>
            </a:fld>
            <a:endParaRPr lang="en-GB"/>
          </a:p>
        </p:txBody>
      </p:sp>
    </p:spTree>
    <p:extLst>
      <p:ext uri="{BB962C8B-B14F-4D97-AF65-F5344CB8AC3E}">
        <p14:creationId xmlns:p14="http://schemas.microsoft.com/office/powerpoint/2010/main" val="412736130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Ls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1000"/>
                                        <p:tgtEl>
                                          <p:spTgt spid="3">
                                            <p:txEl>
                                              <p:pRg st="4" end="4"/>
                                            </p:txEl>
                                          </p:spTgt>
                                        </p:tgtEl>
                                      </p:cBhvr>
                                    </p:animEffect>
                                    <p:anim calcmode="lin" valueType="num">
                                      <p:cBhvr>
                                        <p:cTn id="36"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tmplLst>
          <p:tmpl lvl="1">
            <p:tnLst>
              <p:par>
                <p:cTn presetID="42" presetClass="entr" presetSubtype="0" fill="hold" nodeType="click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tgtEl>
                          <p:spTgt spid="3"/>
                        </p:tgtEl>
                      </p:cBhvr>
                    </p:animEffect>
                    <p:anim calcmode="lin" valueType="num">
                      <p:cBhvr>
                        <p:cTn dur="1000" fill="hold"/>
                        <p:tgtEl>
                          <p:spTgt spid="3"/>
                        </p:tgtEl>
                        <p:attrNameLst>
                          <p:attrName>ppt_x</p:attrName>
                        </p:attrNameLst>
                      </p:cBhvr>
                      <p:tavLst>
                        <p:tav tm="0">
                          <p:val>
                            <p:strVal val="#ppt_x"/>
                          </p:val>
                        </p:tav>
                        <p:tav tm="100000">
                          <p:val>
                            <p:strVal val="#ppt_x"/>
                          </p:val>
                        </p:tav>
                      </p:tavLst>
                    </p:anim>
                    <p:anim calcmode="lin" valueType="num">
                      <p:cBhvr>
                        <p:cTn dur="1000" fill="hold"/>
                        <p:tgtEl>
                          <p:spTgt spid="3"/>
                        </p:tgtEl>
                        <p:attrNameLst>
                          <p:attrName>ppt_y</p:attrName>
                        </p:attrNameLst>
                      </p:cBhvr>
                      <p:tavLst>
                        <p:tav tm="0">
                          <p:val>
                            <p:strVal val="#ppt_y+.1"/>
                          </p:val>
                        </p:tav>
                        <p:tav tm="100000">
                          <p:val>
                            <p:strVal val="#ppt_y"/>
                          </p:val>
                        </p:tav>
                      </p:tavLst>
                    </p:anim>
                  </p:childTnLst>
                </p:cTn>
              </p:par>
            </p:tnLst>
          </p:tmpl>
          <p:tmpl lvl="2">
            <p:tnLst>
              <p:par>
                <p:cTn presetID="42" presetClass="entr" presetSubtype="0" fill="hold" nodeType="click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tgtEl>
                          <p:spTgt spid="3"/>
                        </p:tgtEl>
                      </p:cBhvr>
                    </p:animEffect>
                    <p:anim calcmode="lin" valueType="num">
                      <p:cBhvr>
                        <p:cTn dur="1000" fill="hold"/>
                        <p:tgtEl>
                          <p:spTgt spid="3"/>
                        </p:tgtEl>
                        <p:attrNameLst>
                          <p:attrName>ppt_x</p:attrName>
                        </p:attrNameLst>
                      </p:cBhvr>
                      <p:tavLst>
                        <p:tav tm="0">
                          <p:val>
                            <p:strVal val="#ppt_x"/>
                          </p:val>
                        </p:tav>
                        <p:tav tm="100000">
                          <p:val>
                            <p:strVal val="#ppt_x"/>
                          </p:val>
                        </p:tav>
                      </p:tavLst>
                    </p:anim>
                    <p:anim calcmode="lin" valueType="num">
                      <p:cBhvr>
                        <p:cTn dur="1000" fill="hold"/>
                        <p:tgtEl>
                          <p:spTgt spid="3"/>
                        </p:tgtEl>
                        <p:attrNameLst>
                          <p:attrName>ppt_y</p:attrName>
                        </p:attrNameLst>
                      </p:cBhvr>
                      <p:tavLst>
                        <p:tav tm="0">
                          <p:val>
                            <p:strVal val="#ppt_y+.1"/>
                          </p:val>
                        </p:tav>
                        <p:tav tm="100000">
                          <p:val>
                            <p:strVal val="#ppt_y"/>
                          </p:val>
                        </p:tav>
                      </p:tavLst>
                    </p:anim>
                  </p:childTnLst>
                </p:cTn>
              </p:par>
            </p:tnLst>
          </p:tmpl>
          <p:tmpl lvl="3">
            <p:tnLst>
              <p:par>
                <p:cTn presetID="42" presetClass="entr" presetSubtype="0" fill="hold" nodeType="click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tgtEl>
                          <p:spTgt spid="3"/>
                        </p:tgtEl>
                      </p:cBhvr>
                    </p:animEffect>
                    <p:anim calcmode="lin" valueType="num">
                      <p:cBhvr>
                        <p:cTn dur="1000" fill="hold"/>
                        <p:tgtEl>
                          <p:spTgt spid="3"/>
                        </p:tgtEl>
                        <p:attrNameLst>
                          <p:attrName>ppt_x</p:attrName>
                        </p:attrNameLst>
                      </p:cBhvr>
                      <p:tavLst>
                        <p:tav tm="0">
                          <p:val>
                            <p:strVal val="#ppt_x"/>
                          </p:val>
                        </p:tav>
                        <p:tav tm="100000">
                          <p:val>
                            <p:strVal val="#ppt_x"/>
                          </p:val>
                        </p:tav>
                      </p:tavLst>
                    </p:anim>
                    <p:anim calcmode="lin" valueType="num">
                      <p:cBhvr>
                        <p:cTn dur="1000" fill="hold"/>
                        <p:tgtEl>
                          <p:spTgt spid="3"/>
                        </p:tgtEl>
                        <p:attrNameLst>
                          <p:attrName>ppt_y</p:attrName>
                        </p:attrNameLst>
                      </p:cBhvr>
                      <p:tavLst>
                        <p:tav tm="0">
                          <p:val>
                            <p:strVal val="#ppt_y+.1"/>
                          </p:val>
                        </p:tav>
                        <p:tav tm="100000">
                          <p:val>
                            <p:strVal val="#ppt_y"/>
                          </p:val>
                        </p:tav>
                      </p:tavLst>
                    </p:anim>
                  </p:childTnLst>
                </p:cTn>
              </p:par>
            </p:tnLst>
          </p:tmpl>
          <p:tmpl lvl="4">
            <p:tnLst>
              <p:par>
                <p:cTn presetID="42" presetClass="entr" presetSubtype="0" fill="hold" nodeType="click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tgtEl>
                          <p:spTgt spid="3"/>
                        </p:tgtEl>
                      </p:cBhvr>
                    </p:animEffect>
                    <p:anim calcmode="lin" valueType="num">
                      <p:cBhvr>
                        <p:cTn dur="1000" fill="hold"/>
                        <p:tgtEl>
                          <p:spTgt spid="3"/>
                        </p:tgtEl>
                        <p:attrNameLst>
                          <p:attrName>ppt_x</p:attrName>
                        </p:attrNameLst>
                      </p:cBhvr>
                      <p:tavLst>
                        <p:tav tm="0">
                          <p:val>
                            <p:strVal val="#ppt_x"/>
                          </p:val>
                        </p:tav>
                        <p:tav tm="100000">
                          <p:val>
                            <p:strVal val="#ppt_x"/>
                          </p:val>
                        </p:tav>
                      </p:tavLst>
                    </p:anim>
                    <p:anim calcmode="lin" valueType="num">
                      <p:cBhvr>
                        <p:cTn dur="1000" fill="hold"/>
                        <p:tgtEl>
                          <p:spTgt spid="3"/>
                        </p:tgtEl>
                        <p:attrNameLst>
                          <p:attrName>ppt_y</p:attrName>
                        </p:attrNameLst>
                      </p:cBhvr>
                      <p:tavLst>
                        <p:tav tm="0">
                          <p:val>
                            <p:strVal val="#ppt_y+.1"/>
                          </p:val>
                        </p:tav>
                        <p:tav tm="100000">
                          <p:val>
                            <p:strVal val="#ppt_y"/>
                          </p:val>
                        </p:tav>
                      </p:tavLst>
                    </p:anim>
                  </p:childTnLst>
                </p:cTn>
              </p:par>
            </p:tnLst>
          </p:tmpl>
          <p:tmpl lvl="5">
            <p:tnLst>
              <p:par>
                <p:cTn presetID="42" presetClass="entr" presetSubtype="0" fill="hold" nodeType="click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tgtEl>
                          <p:spTgt spid="3"/>
                        </p:tgtEl>
                      </p:cBhvr>
                    </p:animEffect>
                    <p:anim calcmode="lin" valueType="num">
                      <p:cBhvr>
                        <p:cTn dur="1000" fill="hold"/>
                        <p:tgtEl>
                          <p:spTgt spid="3"/>
                        </p:tgtEl>
                        <p:attrNameLst>
                          <p:attrName>ppt_x</p:attrName>
                        </p:attrNameLst>
                      </p:cBhvr>
                      <p:tavLst>
                        <p:tav tm="0">
                          <p:val>
                            <p:strVal val="#ppt_x"/>
                          </p:val>
                        </p:tav>
                        <p:tav tm="100000">
                          <p:val>
                            <p:strVal val="#ppt_x"/>
                          </p:val>
                        </p:tav>
                      </p:tavLst>
                    </p:anim>
                    <p:anim calcmode="lin" valueType="num">
                      <p:cBhvr>
                        <p:cTn dur="1000" fill="hold"/>
                        <p:tgtEl>
                          <p:spTgt spid="3"/>
                        </p:tgtEl>
                        <p:attrNameLst>
                          <p:attrName>ppt_y</p:attrName>
                        </p:attrNameLst>
                      </p:cBhvr>
                      <p:tavLst>
                        <p:tav tm="0">
                          <p:val>
                            <p:strVal val="#ppt_y+.1"/>
                          </p:val>
                        </p:tav>
                        <p:tav tm="100000">
                          <p:val>
                            <p:strVal val="#ppt_y"/>
                          </p:val>
                        </p:tav>
                      </p:tavLst>
                    </p:anim>
                  </p:childTnLst>
                </p:cTn>
              </p:par>
            </p:tnLst>
          </p:tmpl>
        </p:tmplLst>
      </p:bldP>
    </p:bldLst>
  </p:timing>
  <p:txStyles>
    <p:titleStyle>
      <a:lvl1pPr algn="l" defTabSz="914400" rtl="0" eaLnBrk="1" latinLnBrk="0" hangingPunct="1">
        <a:lnSpc>
          <a:spcPct val="90000"/>
        </a:lnSpc>
        <a:spcBef>
          <a:spcPct val="0"/>
        </a:spcBef>
        <a:buNone/>
        <a:defRPr sz="4400" b="1"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000" b="1"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b="1"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b="1"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000" b="1"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000" b="1"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hyperlink" Target="https://www.youtube.com/watch?v=jF5cBu9vRl0&amp;feature=youtu.be"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hyperlink" Target="https://www.youtube.com/watch?v=D0u5zQNtQE0&amp;feature=youtu.be&amp;t=25" TargetMode="Externa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2A8AA5BC-4F7A-4226-8F99-6D824B226A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324"/>
            <a:ext cx="12192000" cy="686132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3E5445C6-DD42-4979-86FF-03730E8C6D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21734" y="321733"/>
            <a:ext cx="11573488" cy="6214534"/>
          </a:xfrm>
          <a:prstGeom prst="rect">
            <a:avLst/>
          </a:prstGeom>
          <a:solidFill>
            <a:schemeClr val="bg1">
              <a:lumMod val="75000"/>
              <a:lumOff val="25000"/>
            </a:schemeClr>
          </a:solidFill>
          <a:ln w="127000" cap="sq" cmpd="thinThick">
            <a:solidFill>
              <a:schemeClr val="bg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1524000" y="1122362"/>
            <a:ext cx="9144000" cy="2840037"/>
          </a:xfrm>
        </p:spPr>
        <p:txBody>
          <a:bodyPr>
            <a:normAutofit/>
          </a:bodyPr>
          <a:lstStyle/>
          <a:p>
            <a:r>
              <a:rPr lang="en-GB" sz="5800" b="1"/>
              <a:t>The Media &amp; Crime</a:t>
            </a:r>
            <a:endParaRPr lang="en-US" sz="5800"/>
          </a:p>
        </p:txBody>
      </p:sp>
      <p:sp>
        <p:nvSpPr>
          <p:cNvPr id="3" name="Subtitle 2"/>
          <p:cNvSpPr>
            <a:spLocks noGrp="1"/>
          </p:cNvSpPr>
          <p:nvPr>
            <p:ph type="subTitle" idx="1"/>
          </p:nvPr>
        </p:nvSpPr>
        <p:spPr>
          <a:xfrm>
            <a:off x="1524000" y="4256436"/>
            <a:ext cx="9144000" cy="1600818"/>
          </a:xfrm>
        </p:spPr>
        <p:txBody>
          <a:bodyPr>
            <a:normAutofit/>
          </a:bodyPr>
          <a:lstStyle/>
          <a:p>
            <a:endParaRPr lang="en-GB">
              <a:solidFill>
                <a:schemeClr val="accent1">
                  <a:lumMod val="60000"/>
                  <a:lumOff val="40000"/>
                </a:schemeClr>
              </a:solidFill>
            </a:endParaRPr>
          </a:p>
        </p:txBody>
      </p:sp>
      <p:cxnSp>
        <p:nvCxnSpPr>
          <p:cNvPr id="19" name="Straight Connector 18">
            <a:extLst>
              <a:ext uri="{FF2B5EF4-FFF2-40B4-BE49-F238E27FC236}">
                <a16:creationId xmlns:a16="http://schemas.microsoft.com/office/drawing/2014/main" id="{45000665-DFC7-417E-8FD7-516A0F15C97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724400" y="4109417"/>
            <a:ext cx="2743200" cy="0"/>
          </a:xfrm>
          <a:prstGeom prst="line">
            <a:avLst/>
          </a:prstGeom>
          <a:ln w="12700">
            <a:solidFill>
              <a:schemeClr val="tx1">
                <a:lumMod val="8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70507280"/>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Overview </a:t>
            </a:r>
          </a:p>
        </p:txBody>
      </p:sp>
      <p:sp>
        <p:nvSpPr>
          <p:cNvPr id="3" name="Content Placeholder 2"/>
          <p:cNvSpPr>
            <a:spLocks noGrp="1"/>
          </p:cNvSpPr>
          <p:nvPr>
            <p:ph idx="1"/>
          </p:nvPr>
        </p:nvSpPr>
        <p:spPr/>
        <p:txBody>
          <a:bodyPr/>
          <a:lstStyle/>
          <a:p>
            <a:r>
              <a:rPr lang="en-GB" dirty="0"/>
              <a:t>Overview of theoretical approaches that have shaped criminology and media studies</a:t>
            </a:r>
          </a:p>
          <a:p>
            <a:endParaRPr lang="en-GB" dirty="0"/>
          </a:p>
          <a:p>
            <a:r>
              <a:rPr lang="en-GB" dirty="0"/>
              <a:t>Discussion of media effects</a:t>
            </a:r>
          </a:p>
          <a:p>
            <a:endParaRPr lang="en-GB" dirty="0"/>
          </a:p>
          <a:p>
            <a:r>
              <a:rPr lang="en-GB" dirty="0"/>
              <a:t>Analysis of various theories (traditional and emerging) that have dominated and helped shape debates about the relationship about crime and the media</a:t>
            </a:r>
          </a:p>
        </p:txBody>
      </p:sp>
    </p:spTree>
    <p:extLst>
      <p:ext uri="{BB962C8B-B14F-4D97-AF65-F5344CB8AC3E}">
        <p14:creationId xmlns:p14="http://schemas.microsoft.com/office/powerpoint/2010/main" val="155242020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Media ‘effects’</a:t>
            </a:r>
          </a:p>
        </p:txBody>
      </p:sp>
      <p:sp>
        <p:nvSpPr>
          <p:cNvPr id="3" name="Content Placeholder 2"/>
          <p:cNvSpPr>
            <a:spLocks noGrp="1"/>
          </p:cNvSpPr>
          <p:nvPr>
            <p:ph idx="1"/>
          </p:nvPr>
        </p:nvSpPr>
        <p:spPr/>
        <p:txBody>
          <a:bodyPr>
            <a:normAutofit/>
          </a:bodyPr>
          <a:lstStyle/>
          <a:p>
            <a:r>
              <a:rPr lang="en-GB" dirty="0"/>
              <a:t>Key issue for debate is the extent to which the media may cause anti-social, deviant or criminal behaviour</a:t>
            </a:r>
          </a:p>
          <a:p>
            <a:endParaRPr lang="en-GB" dirty="0"/>
          </a:p>
          <a:p>
            <a:r>
              <a:rPr lang="en-GB" dirty="0"/>
              <a:t>Effects research develops from two main sources</a:t>
            </a:r>
          </a:p>
          <a:p>
            <a:pPr lvl="1"/>
            <a:r>
              <a:rPr lang="en-GB" dirty="0"/>
              <a:t>Mass society </a:t>
            </a:r>
          </a:p>
          <a:p>
            <a:pPr lvl="1"/>
            <a:r>
              <a:rPr lang="en-GB" dirty="0"/>
              <a:t>Behaviourism </a:t>
            </a:r>
          </a:p>
          <a:p>
            <a:endParaRPr lang="en-GB" dirty="0"/>
          </a:p>
          <a:p>
            <a:r>
              <a:rPr lang="en-GB" dirty="0"/>
              <a:t>Despite deriving from different disciplines (sociology &amp; psychology) both suggest human nature is unstable and susceptible to external influences</a:t>
            </a:r>
          </a:p>
        </p:txBody>
      </p:sp>
    </p:spTree>
    <p:extLst>
      <p:ext uri="{BB962C8B-B14F-4D97-AF65-F5344CB8AC3E}">
        <p14:creationId xmlns:p14="http://schemas.microsoft.com/office/powerpoint/2010/main" val="109581978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Mass society </a:t>
            </a:r>
          </a:p>
        </p:txBody>
      </p:sp>
      <p:sp>
        <p:nvSpPr>
          <p:cNvPr id="3" name="Content Placeholder 2"/>
          <p:cNvSpPr>
            <a:spLocks noGrp="1"/>
          </p:cNvSpPr>
          <p:nvPr>
            <p:ph idx="1"/>
          </p:nvPr>
        </p:nvSpPr>
        <p:spPr/>
        <p:txBody>
          <a:bodyPr>
            <a:normAutofit/>
          </a:bodyPr>
          <a:lstStyle/>
          <a:p>
            <a:r>
              <a:rPr lang="en-GB" dirty="0"/>
              <a:t>Emerged end of 19</a:t>
            </a:r>
            <a:r>
              <a:rPr lang="en-GB" baseline="30000" dirty="0"/>
              <a:t>th</a:t>
            </a:r>
            <a:r>
              <a:rPr lang="en-GB" dirty="0"/>
              <a:t> and beginning of 20</a:t>
            </a:r>
            <a:r>
              <a:rPr lang="en-GB" baseline="30000" dirty="0"/>
              <a:t>th</a:t>
            </a:r>
            <a:r>
              <a:rPr lang="en-GB" dirty="0"/>
              <a:t> century</a:t>
            </a:r>
          </a:p>
          <a:p>
            <a:endParaRPr lang="en-GB" dirty="0"/>
          </a:p>
          <a:p>
            <a:r>
              <a:rPr lang="en-GB" dirty="0"/>
              <a:t>This period marked by turbulence and uncertainty</a:t>
            </a:r>
          </a:p>
          <a:p>
            <a:endParaRPr lang="en-GB" dirty="0"/>
          </a:p>
          <a:p>
            <a:r>
              <a:rPr lang="en-GB" dirty="0"/>
              <a:t>Communities fragmented, community ties broken and individuals were adrift</a:t>
            </a:r>
          </a:p>
          <a:p>
            <a:endParaRPr lang="en-GB" dirty="0"/>
          </a:p>
          <a:p>
            <a:r>
              <a:rPr lang="en-GB" dirty="0"/>
              <a:t>Citizens turned away from the authorities and sought solutions at a micro level </a:t>
            </a:r>
          </a:p>
          <a:p>
            <a:endParaRPr lang="en-GB" dirty="0"/>
          </a:p>
          <a:p>
            <a:r>
              <a:rPr lang="en-GB" dirty="0"/>
              <a:t>Media at this time was seen to aid people’s well being and for controlling their thoughts diverting them from political action</a:t>
            </a:r>
          </a:p>
          <a:p>
            <a:endParaRPr lang="en-GB" dirty="0"/>
          </a:p>
        </p:txBody>
      </p:sp>
    </p:spTree>
    <p:extLst>
      <p:ext uri="{BB962C8B-B14F-4D97-AF65-F5344CB8AC3E}">
        <p14:creationId xmlns:p14="http://schemas.microsoft.com/office/powerpoint/2010/main" val="242813929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Behaviourism</a:t>
            </a:r>
          </a:p>
        </p:txBody>
      </p:sp>
      <p:sp>
        <p:nvSpPr>
          <p:cNvPr id="3" name="Content Placeholder 2"/>
          <p:cNvSpPr>
            <a:spLocks noGrp="1"/>
          </p:cNvSpPr>
          <p:nvPr>
            <p:ph idx="1"/>
          </p:nvPr>
        </p:nvSpPr>
        <p:spPr/>
        <p:txBody>
          <a:bodyPr vert="horz" lIns="91440" tIns="45720" rIns="91440" bIns="45720" rtlCol="0" anchor="t">
            <a:normAutofit/>
          </a:bodyPr>
          <a:lstStyle/>
          <a:p>
            <a:r>
              <a:rPr lang="en-GB" dirty="0"/>
              <a:t>Derives from positivism – an individuals identity was shaped by their responses to the external environment</a:t>
            </a:r>
          </a:p>
          <a:p>
            <a:endParaRPr lang="en-GB" dirty="0"/>
          </a:p>
          <a:p>
            <a:r>
              <a:rPr lang="en-GB" dirty="0"/>
              <a:t>Experiments undertaken under lab conditions to establish direct cause between media images and changes in behaviour i.e. - Skinners Box</a:t>
            </a:r>
            <a:endParaRPr lang="en-GB" dirty="0">
              <a:cs typeface="Calibri"/>
            </a:endParaRPr>
          </a:p>
          <a:p>
            <a:endParaRPr lang="en-GB" dirty="0"/>
          </a:p>
          <a:p>
            <a:r>
              <a:rPr lang="en-GB" dirty="0"/>
              <a:t>Effects research sometimes referred to as </a:t>
            </a:r>
            <a:r>
              <a:rPr lang="en-GB" i="1" dirty="0"/>
              <a:t>hypodermic syringe model </a:t>
            </a:r>
            <a:r>
              <a:rPr lang="en-GB" dirty="0"/>
              <a:t>– the media ‘inject’ values into the mind of the passive receiver </a:t>
            </a:r>
          </a:p>
          <a:p>
            <a:endParaRPr lang="en-GB" dirty="0"/>
          </a:p>
        </p:txBody>
      </p:sp>
    </p:spTree>
    <p:extLst>
      <p:ext uri="{BB962C8B-B14F-4D97-AF65-F5344CB8AC3E}">
        <p14:creationId xmlns:p14="http://schemas.microsoft.com/office/powerpoint/2010/main" val="159801285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Strain theory and anomie</a:t>
            </a:r>
          </a:p>
        </p:txBody>
      </p:sp>
      <p:sp>
        <p:nvSpPr>
          <p:cNvPr id="3" name="Content Placeholder 2"/>
          <p:cNvSpPr>
            <a:spLocks noGrp="1"/>
          </p:cNvSpPr>
          <p:nvPr>
            <p:ph idx="1"/>
          </p:nvPr>
        </p:nvSpPr>
        <p:spPr/>
        <p:txBody>
          <a:bodyPr>
            <a:normAutofit/>
          </a:bodyPr>
          <a:lstStyle/>
          <a:p>
            <a:r>
              <a:rPr lang="en-GB" dirty="0"/>
              <a:t>By 1960s scholars believed the positivist approach attributed too much power to the media</a:t>
            </a:r>
          </a:p>
          <a:p>
            <a:endParaRPr lang="en-GB" dirty="0"/>
          </a:p>
          <a:p>
            <a:r>
              <a:rPr lang="en-GB" dirty="0"/>
              <a:t>Anomie (Merton, 1938) decline of community and social order, replaced with alienation and disorder</a:t>
            </a:r>
          </a:p>
          <a:p>
            <a:endParaRPr lang="en-GB" dirty="0"/>
          </a:p>
          <a:p>
            <a:r>
              <a:rPr lang="en-GB" dirty="0"/>
              <a:t>Through socialisation most accept the ‘American dream’ BUT anomie occurs when society places strong emphasis on a goal but less emphasis on how to achieve it </a:t>
            </a:r>
          </a:p>
        </p:txBody>
      </p:sp>
    </p:spTree>
    <p:extLst>
      <p:ext uri="{BB962C8B-B14F-4D97-AF65-F5344CB8AC3E}">
        <p14:creationId xmlns:p14="http://schemas.microsoft.com/office/powerpoint/2010/main" val="35655926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dirty="0"/>
              <a:t>Marxism, critical criminology and ‘dominant ideology’ approach (1)</a:t>
            </a:r>
          </a:p>
        </p:txBody>
      </p:sp>
      <p:sp>
        <p:nvSpPr>
          <p:cNvPr id="3" name="Content Placeholder 2"/>
          <p:cNvSpPr>
            <a:spLocks noGrp="1"/>
          </p:cNvSpPr>
          <p:nvPr>
            <p:ph idx="1"/>
          </p:nvPr>
        </p:nvSpPr>
        <p:spPr/>
        <p:txBody>
          <a:bodyPr vert="horz" lIns="91440" tIns="45720" rIns="91440" bIns="45720" rtlCol="0" anchor="t">
            <a:normAutofit/>
          </a:bodyPr>
          <a:lstStyle/>
          <a:p>
            <a:r>
              <a:rPr lang="en-GB" dirty="0"/>
              <a:t>Marxists argue the media are owned by the ruling bourgeois elite and operate in the interests of that class</a:t>
            </a:r>
          </a:p>
          <a:p>
            <a:endParaRPr lang="en-GB" dirty="0"/>
          </a:p>
          <a:p>
            <a:r>
              <a:rPr lang="en-GB" dirty="0"/>
              <a:t>Ruling class win approval for their actions by consent rather than coercion –</a:t>
            </a:r>
            <a:r>
              <a:rPr lang="en-GB" i="1" dirty="0"/>
              <a:t> hegemony or </a:t>
            </a:r>
            <a:r>
              <a:rPr lang="en-GB" dirty="0">
                <a:ea typeface="+mn-lt"/>
                <a:cs typeface="+mn-lt"/>
              </a:rPr>
              <a:t>leadership or dominance, especially by one state or social group over others</a:t>
            </a:r>
            <a:r>
              <a:rPr lang="en-GB" i="1" dirty="0"/>
              <a:t> </a:t>
            </a:r>
            <a:r>
              <a:rPr lang="en-GB" dirty="0"/>
              <a:t>(Gramsci)</a:t>
            </a:r>
            <a:endParaRPr lang="en-GB" dirty="0">
              <a:cs typeface="Calibri"/>
            </a:endParaRPr>
          </a:p>
          <a:p>
            <a:endParaRPr lang="en-GB" dirty="0"/>
          </a:p>
          <a:p>
            <a:r>
              <a:rPr lang="en-GB" dirty="0"/>
              <a:t>Achieved through social and cultural institutions, including the media</a:t>
            </a:r>
          </a:p>
          <a:p>
            <a:endParaRPr lang="en-GB" dirty="0"/>
          </a:p>
          <a:p>
            <a:r>
              <a:rPr lang="en-GB" dirty="0"/>
              <a:t>Hence media play a crucial role in winning consent (or rejection) of a social system</a:t>
            </a:r>
          </a:p>
          <a:p>
            <a:endParaRPr lang="en-GB" dirty="0"/>
          </a:p>
        </p:txBody>
      </p:sp>
    </p:spTree>
    <p:extLst>
      <p:ext uri="{BB962C8B-B14F-4D97-AF65-F5344CB8AC3E}">
        <p14:creationId xmlns:p14="http://schemas.microsoft.com/office/powerpoint/2010/main" val="146011396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dirty="0"/>
              <a:t>Marxism, Critical Criminology and ‘Dominant Ideology’ Approach (2)</a:t>
            </a:r>
            <a:endParaRPr lang="en-GB" dirty="0"/>
          </a:p>
        </p:txBody>
      </p:sp>
      <p:sp>
        <p:nvSpPr>
          <p:cNvPr id="3" name="Content Placeholder 2"/>
          <p:cNvSpPr>
            <a:spLocks noGrp="1"/>
          </p:cNvSpPr>
          <p:nvPr>
            <p:ph idx="1"/>
          </p:nvPr>
        </p:nvSpPr>
        <p:spPr>
          <a:xfrm>
            <a:off x="364718" y="1940010"/>
            <a:ext cx="11133244" cy="4585334"/>
          </a:xfrm>
        </p:spPr>
        <p:txBody>
          <a:bodyPr vert="horz" lIns="91440" tIns="45720" rIns="91440" bIns="45720" rtlCol="0" anchor="t">
            <a:normAutofit/>
          </a:bodyPr>
          <a:lstStyle/>
          <a:p>
            <a:r>
              <a:rPr lang="en-GB" dirty="0"/>
              <a:t>Critical criminologists draw attention to the </a:t>
            </a:r>
            <a:r>
              <a:rPr lang="en-GB" dirty="0" err="1"/>
              <a:t>criminogenic</a:t>
            </a:r>
            <a:r>
              <a:rPr lang="en-GB" dirty="0"/>
              <a:t> function of the state and role of the media in orchestrating panics about crime to deflect concern from social issues</a:t>
            </a:r>
          </a:p>
          <a:p>
            <a:pPr lvl="1"/>
            <a:r>
              <a:rPr lang="en-GB"/>
              <a:t>Stuart Hall – Policing the Crisis</a:t>
            </a:r>
            <a:endParaRPr lang="en-GB">
              <a:cs typeface="Calibri"/>
            </a:endParaRPr>
          </a:p>
          <a:p>
            <a:pPr lvl="1"/>
            <a:r>
              <a:rPr lang="en-GB" dirty="0"/>
              <a:t>Glasgow University Media Group – bad news</a:t>
            </a:r>
          </a:p>
          <a:p>
            <a:endParaRPr lang="en-GB" dirty="0"/>
          </a:p>
          <a:p>
            <a:r>
              <a:rPr lang="en-GB" dirty="0"/>
              <a:t>They find TV news reproduces dominant ideology and silences contradictory views</a:t>
            </a:r>
          </a:p>
          <a:p>
            <a:endParaRPr lang="en-GB" dirty="0"/>
          </a:p>
          <a:p>
            <a:r>
              <a:rPr lang="en-GB" dirty="0"/>
              <a:t>Chomsky </a:t>
            </a:r>
            <a:r>
              <a:rPr lang="en-GB" i="1" dirty="0"/>
              <a:t>‘propaganda model’ </a:t>
            </a:r>
            <a:r>
              <a:rPr lang="en-GB" dirty="0"/>
              <a:t>stories underrepresented due to powerful military-industrial incidents</a:t>
            </a:r>
          </a:p>
          <a:p>
            <a:endParaRPr lang="en-GB" dirty="0"/>
          </a:p>
          <a:p>
            <a:r>
              <a:rPr lang="en-GB" dirty="0"/>
              <a:t>All Marxist inspired works suggest information flows from the top down within the media</a:t>
            </a:r>
          </a:p>
        </p:txBody>
      </p:sp>
    </p:spTree>
    <p:extLst>
      <p:ext uri="{BB962C8B-B14F-4D97-AF65-F5344CB8AC3E}">
        <p14:creationId xmlns:p14="http://schemas.microsoft.com/office/powerpoint/2010/main" val="261421877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The legacy of Marxism</a:t>
            </a:r>
          </a:p>
        </p:txBody>
      </p:sp>
      <p:sp>
        <p:nvSpPr>
          <p:cNvPr id="3" name="Content Placeholder 2"/>
          <p:cNvSpPr>
            <a:spLocks noGrp="1"/>
          </p:cNvSpPr>
          <p:nvPr>
            <p:ph idx="1"/>
          </p:nvPr>
        </p:nvSpPr>
        <p:spPr/>
        <p:txBody>
          <a:bodyPr>
            <a:normAutofit/>
          </a:bodyPr>
          <a:lstStyle/>
          <a:p>
            <a:r>
              <a:rPr lang="en-GB" dirty="0"/>
              <a:t>Media rarely covers white collar or corporate crime</a:t>
            </a:r>
          </a:p>
          <a:p>
            <a:endParaRPr lang="en-GB" dirty="0"/>
          </a:p>
          <a:p>
            <a:r>
              <a:rPr lang="en-GB" dirty="0"/>
              <a:t>This means that ‘street’ crime waves tends to label a certain class of criminals, therefore perpetuating a narrow definition of crime</a:t>
            </a:r>
          </a:p>
          <a:p>
            <a:endParaRPr lang="en-GB" dirty="0"/>
          </a:p>
          <a:p>
            <a:r>
              <a:rPr lang="en-GB" dirty="0"/>
              <a:t>This is changing due to works that have sought to expose wrongdoings of governments and corporations, see:</a:t>
            </a:r>
          </a:p>
          <a:p>
            <a:pPr lvl="1"/>
            <a:r>
              <a:rPr lang="en-GB" dirty="0"/>
              <a:t>Steve Tombs</a:t>
            </a:r>
          </a:p>
          <a:p>
            <a:pPr lvl="1"/>
            <a:r>
              <a:rPr lang="en-GB" dirty="0"/>
              <a:t>Dave Whyte and Reece Walters </a:t>
            </a:r>
          </a:p>
        </p:txBody>
      </p:sp>
    </p:spTree>
    <p:extLst>
      <p:ext uri="{BB962C8B-B14F-4D97-AF65-F5344CB8AC3E}">
        <p14:creationId xmlns:p14="http://schemas.microsoft.com/office/powerpoint/2010/main" val="369241981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dirty="0"/>
              <a:t>Pluralism, competition and ideological struggle </a:t>
            </a:r>
          </a:p>
        </p:txBody>
      </p:sp>
      <p:sp>
        <p:nvSpPr>
          <p:cNvPr id="3" name="Content Placeholder 2"/>
          <p:cNvSpPr>
            <a:spLocks noGrp="1"/>
          </p:cNvSpPr>
          <p:nvPr>
            <p:ph idx="1"/>
          </p:nvPr>
        </p:nvSpPr>
        <p:spPr/>
        <p:txBody>
          <a:bodyPr vert="horz" lIns="91440" tIns="45720" rIns="91440" bIns="45720" rtlCol="0" anchor="t">
            <a:normAutofit/>
          </a:bodyPr>
          <a:lstStyle/>
          <a:p>
            <a:r>
              <a:rPr lang="en-GB" dirty="0"/>
              <a:t>Emerged in the 1980s and 1990s – seen as a more positive approach emphasising freedom and diversity</a:t>
            </a:r>
          </a:p>
          <a:p>
            <a:endParaRPr lang="en-GB" dirty="0"/>
          </a:p>
          <a:p>
            <a:r>
              <a:rPr lang="en-GB" dirty="0"/>
              <a:t>Limited by its idealist approach</a:t>
            </a:r>
          </a:p>
          <a:p>
            <a:endParaRPr lang="en-GB" dirty="0"/>
          </a:p>
          <a:p>
            <a:r>
              <a:rPr lang="en-GB" dirty="0"/>
              <a:t>Complex analysis of news events also limited</a:t>
            </a:r>
          </a:p>
          <a:p>
            <a:endParaRPr lang="en-GB" dirty="0"/>
          </a:p>
          <a:p>
            <a:r>
              <a:rPr lang="en-GB" dirty="0"/>
              <a:t>Homogenised versions of reality presented leading to labelling of some groups still exists</a:t>
            </a:r>
          </a:p>
          <a:p>
            <a:endParaRPr lang="en-GB" dirty="0"/>
          </a:p>
          <a:p>
            <a:r>
              <a:rPr lang="en-GB" dirty="0"/>
              <a:t>Whilst Internet technologies facilitate dialogue and exchange not everyone can participate</a:t>
            </a:r>
          </a:p>
          <a:p>
            <a:endParaRPr lang="en-GB" dirty="0"/>
          </a:p>
        </p:txBody>
      </p:sp>
    </p:spTree>
    <p:extLst>
      <p:ext uri="{BB962C8B-B14F-4D97-AF65-F5344CB8AC3E}">
        <p14:creationId xmlns:p14="http://schemas.microsoft.com/office/powerpoint/2010/main" val="49090497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Realism and reception analysis</a:t>
            </a:r>
          </a:p>
        </p:txBody>
      </p:sp>
      <p:sp>
        <p:nvSpPr>
          <p:cNvPr id="3" name="Content Placeholder 2"/>
          <p:cNvSpPr>
            <a:spLocks noGrp="1"/>
          </p:cNvSpPr>
          <p:nvPr>
            <p:ph idx="1"/>
          </p:nvPr>
        </p:nvSpPr>
        <p:spPr/>
        <p:txBody>
          <a:bodyPr vert="horz" lIns="91440" tIns="45720" rIns="91440" bIns="45720" rtlCol="0" anchor="t">
            <a:normAutofit/>
          </a:bodyPr>
          <a:lstStyle/>
          <a:p>
            <a:r>
              <a:rPr lang="en-GB" dirty="0"/>
              <a:t>In 1980s established theories were being challenged. </a:t>
            </a:r>
            <a:r>
              <a:rPr lang="en-GB" b="1" dirty="0"/>
              <a:t>Left realism </a:t>
            </a:r>
            <a:r>
              <a:rPr lang="en-GB" dirty="0"/>
              <a:t>challenged idealistic stance in </a:t>
            </a:r>
            <a:r>
              <a:rPr lang="en-GB" i="1" dirty="0"/>
              <a:t>Policing the Crisis </a:t>
            </a:r>
            <a:r>
              <a:rPr lang="en-GB" dirty="0"/>
              <a:t>(Hall et al., 1938)</a:t>
            </a:r>
          </a:p>
          <a:p>
            <a:r>
              <a:rPr lang="en-GB" dirty="0"/>
              <a:t>Audience research pioneered by David Morley; media is a resource consciously </a:t>
            </a:r>
            <a:r>
              <a:rPr lang="en-GB" i="1" dirty="0"/>
              <a:t>used </a:t>
            </a:r>
            <a:r>
              <a:rPr lang="en-GB" dirty="0"/>
              <a:t>by people </a:t>
            </a:r>
          </a:p>
          <a:p>
            <a:r>
              <a:rPr lang="en-GB" dirty="0"/>
              <a:t>People select images/meanings that relate to their sense of self identity</a:t>
            </a:r>
          </a:p>
          <a:p>
            <a:r>
              <a:rPr lang="en-GB" dirty="0"/>
              <a:t>No longer is it ‘what the media </a:t>
            </a:r>
            <a:r>
              <a:rPr lang="en-GB" i="1" dirty="0"/>
              <a:t>do</a:t>
            </a:r>
            <a:r>
              <a:rPr lang="en-GB" dirty="0"/>
              <a:t> to people’ </a:t>
            </a:r>
            <a:r>
              <a:rPr lang="en-GB" b="1" dirty="0"/>
              <a:t>but </a:t>
            </a:r>
            <a:r>
              <a:rPr lang="en-GB" dirty="0"/>
              <a:t>‘what do people do </a:t>
            </a:r>
            <a:r>
              <a:rPr lang="en-GB" i="1" dirty="0"/>
              <a:t>with</a:t>
            </a:r>
            <a:r>
              <a:rPr lang="en-GB" dirty="0"/>
              <a:t> media?’</a:t>
            </a:r>
          </a:p>
        </p:txBody>
      </p:sp>
    </p:spTree>
    <p:extLst>
      <p:ext uri="{BB962C8B-B14F-4D97-AF65-F5344CB8AC3E}">
        <p14:creationId xmlns:p14="http://schemas.microsoft.com/office/powerpoint/2010/main" val="307153833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831074-8E89-430E-B7DB-371BEB3A3DFE}"/>
              </a:ext>
            </a:extLst>
          </p:cNvPr>
          <p:cNvSpPr>
            <a:spLocks noGrp="1"/>
          </p:cNvSpPr>
          <p:nvPr>
            <p:ph type="title"/>
          </p:nvPr>
        </p:nvSpPr>
        <p:spPr/>
        <p:txBody>
          <a:bodyPr/>
          <a:lstStyle/>
          <a:p>
            <a:r>
              <a:rPr lang="en-GB" b="1" dirty="0">
                <a:cs typeface="Calibri Light"/>
              </a:rPr>
              <a:t>Left Realism</a:t>
            </a:r>
            <a:endParaRPr lang="en-GB" b="1">
              <a:cs typeface="Calibri Light"/>
            </a:endParaRPr>
          </a:p>
        </p:txBody>
      </p:sp>
      <p:sp>
        <p:nvSpPr>
          <p:cNvPr id="3" name="Content Placeholder 2">
            <a:extLst>
              <a:ext uri="{FF2B5EF4-FFF2-40B4-BE49-F238E27FC236}">
                <a16:creationId xmlns:a16="http://schemas.microsoft.com/office/drawing/2014/main" id="{80912713-0ABD-4827-9B9B-55A7B0F8D450}"/>
              </a:ext>
            </a:extLst>
          </p:cNvPr>
          <p:cNvSpPr>
            <a:spLocks noGrp="1"/>
          </p:cNvSpPr>
          <p:nvPr>
            <p:ph idx="1"/>
          </p:nvPr>
        </p:nvSpPr>
        <p:spPr/>
        <p:txBody>
          <a:bodyPr vert="horz" lIns="91440" tIns="45720" rIns="91440" bIns="45720" rtlCol="0" anchor="t">
            <a:normAutofit/>
          </a:bodyPr>
          <a:lstStyle/>
          <a:p>
            <a:r>
              <a:rPr lang="en-GB" dirty="0">
                <a:ea typeface="+mn-lt"/>
                <a:cs typeface="+mn-lt"/>
              </a:rPr>
              <a:t>Left Realism was focussed on the class bound nature of crime</a:t>
            </a:r>
          </a:p>
          <a:p>
            <a:endParaRPr lang="en-GB" dirty="0">
              <a:cs typeface="Calibri"/>
            </a:endParaRPr>
          </a:p>
          <a:p>
            <a:r>
              <a:rPr lang="en-GB" dirty="0">
                <a:cs typeface="Calibri"/>
              </a:rPr>
              <a:t>Main proponent was Jock Young</a:t>
            </a:r>
          </a:p>
          <a:p>
            <a:endParaRPr lang="en-GB" dirty="0">
              <a:cs typeface="Calibri"/>
            </a:endParaRPr>
          </a:p>
          <a:p>
            <a:r>
              <a:rPr lang="en-GB" dirty="0">
                <a:cs typeface="Calibri"/>
              </a:rPr>
              <a:t>Also focussed on the 'realism of crime' and its propensity in the vulnerable.</a:t>
            </a:r>
          </a:p>
        </p:txBody>
      </p:sp>
    </p:spTree>
    <p:extLst>
      <p:ext uri="{BB962C8B-B14F-4D97-AF65-F5344CB8AC3E}">
        <p14:creationId xmlns:p14="http://schemas.microsoft.com/office/powerpoint/2010/main" val="71881321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dirty="0"/>
              <a:t>Late modernity and postmodernism </a:t>
            </a:r>
          </a:p>
        </p:txBody>
      </p:sp>
      <p:sp>
        <p:nvSpPr>
          <p:cNvPr id="3" name="Content Placeholder 2"/>
          <p:cNvSpPr>
            <a:spLocks noGrp="1"/>
          </p:cNvSpPr>
          <p:nvPr>
            <p:ph idx="1"/>
          </p:nvPr>
        </p:nvSpPr>
        <p:spPr/>
        <p:txBody>
          <a:bodyPr>
            <a:normAutofit/>
          </a:bodyPr>
          <a:lstStyle/>
          <a:p>
            <a:r>
              <a:rPr lang="en-GB" dirty="0"/>
              <a:t>Traces of earlier theories found in postmodern accounts</a:t>
            </a:r>
          </a:p>
          <a:p>
            <a:r>
              <a:rPr lang="en-GB" dirty="0"/>
              <a:t>It is concerned with excesses of information and entertainment now available</a:t>
            </a:r>
          </a:p>
          <a:p>
            <a:r>
              <a:rPr lang="en-GB" dirty="0"/>
              <a:t>It abandons a distinction between information and entertainment which raises problems</a:t>
            </a:r>
          </a:p>
          <a:p>
            <a:r>
              <a:rPr lang="en-GB" dirty="0"/>
              <a:t>Problems also with the definition of ‘entertainment’</a:t>
            </a:r>
          </a:p>
          <a:p>
            <a:r>
              <a:rPr lang="en-GB" dirty="0"/>
              <a:t>Suggests ‘we’ are all potential victims of crime, danger reinforced by the omnipresent media</a:t>
            </a:r>
          </a:p>
          <a:p>
            <a:pPr>
              <a:buNone/>
            </a:pPr>
            <a:endParaRPr lang="en-GB" dirty="0"/>
          </a:p>
          <a:p>
            <a:endParaRPr lang="en-GB" dirty="0"/>
          </a:p>
          <a:p>
            <a:endParaRPr lang="en-GB" dirty="0"/>
          </a:p>
        </p:txBody>
      </p:sp>
    </p:spTree>
    <p:extLst>
      <p:ext uri="{BB962C8B-B14F-4D97-AF65-F5344CB8AC3E}">
        <p14:creationId xmlns:p14="http://schemas.microsoft.com/office/powerpoint/2010/main" val="346604331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Cultural criminology</a:t>
            </a:r>
          </a:p>
        </p:txBody>
      </p:sp>
      <p:sp>
        <p:nvSpPr>
          <p:cNvPr id="3" name="Content Placeholder 2"/>
          <p:cNvSpPr>
            <a:spLocks noGrp="1"/>
          </p:cNvSpPr>
          <p:nvPr>
            <p:ph idx="1"/>
          </p:nvPr>
        </p:nvSpPr>
        <p:spPr/>
        <p:txBody>
          <a:bodyPr vert="horz" lIns="91440" tIns="45720" rIns="91440" bIns="45720" rtlCol="0" anchor="t">
            <a:normAutofit/>
          </a:bodyPr>
          <a:lstStyle/>
          <a:p>
            <a:r>
              <a:rPr lang="en-GB" dirty="0"/>
              <a:t>Associated with works of Jeff Ferrell – seeks to understand public fascination with violence and crime </a:t>
            </a:r>
            <a:r>
              <a:rPr lang="en-GB" b="1" dirty="0"/>
              <a:t>AND</a:t>
            </a:r>
            <a:r>
              <a:rPr lang="en-GB" dirty="0"/>
              <a:t> crime as pleasure</a:t>
            </a:r>
          </a:p>
          <a:p>
            <a:r>
              <a:rPr lang="en-GB" dirty="0"/>
              <a:t>Supports critical criminologists view that criminal acts are a resistance to authority</a:t>
            </a:r>
          </a:p>
          <a:p>
            <a:r>
              <a:rPr lang="en-GB" dirty="0"/>
              <a:t>Crime becomes a participatory performance or a ‘carnival’ – the streets become the theatre</a:t>
            </a:r>
          </a:p>
          <a:p>
            <a:r>
              <a:rPr lang="en-GB" dirty="0">
                <a:cs typeface="Calibri" panose="020F0502020204030204"/>
              </a:rPr>
              <a:t>Again linked to the left realist approach of Young et al</a:t>
            </a:r>
          </a:p>
          <a:p>
            <a:endParaRPr lang="en-GB" dirty="0">
              <a:cs typeface="Calibri" panose="020F0502020204030204"/>
            </a:endParaRPr>
          </a:p>
          <a:p>
            <a:pPr marL="0" indent="0" algn="ctr">
              <a:buNone/>
            </a:pPr>
            <a:r>
              <a:rPr lang="en-GB" dirty="0">
                <a:solidFill>
                  <a:srgbClr val="FF0000"/>
                </a:solidFill>
                <a:cs typeface="Calibri" panose="020F0502020204030204"/>
              </a:rPr>
              <a:t>The overall philosophy being that crime is a resistance to authority</a:t>
            </a:r>
          </a:p>
        </p:txBody>
      </p:sp>
    </p:spTree>
    <p:extLst>
      <p:ext uri="{BB962C8B-B14F-4D97-AF65-F5344CB8AC3E}">
        <p14:creationId xmlns:p14="http://schemas.microsoft.com/office/powerpoint/2010/main" val="343966615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itle 3"/>
          <p:cNvSpPr>
            <a:spLocks noGrp="1"/>
          </p:cNvSpPr>
          <p:nvPr>
            <p:ph type="ctrTitle"/>
          </p:nvPr>
        </p:nvSpPr>
        <p:spPr>
          <a:xfrm>
            <a:off x="1524000" y="1122363"/>
            <a:ext cx="9144000" cy="2387600"/>
          </a:xfrm>
        </p:spPr>
        <p:txBody>
          <a:bodyPr>
            <a:normAutofit/>
          </a:bodyPr>
          <a:lstStyle/>
          <a:p>
            <a:r>
              <a:rPr lang="en-GB" sz="3600" b="1"/>
              <a:t>The Construction of Crime News </a:t>
            </a:r>
          </a:p>
        </p:txBody>
      </p:sp>
      <p:sp>
        <p:nvSpPr>
          <p:cNvPr id="5" name="Subtitle 4"/>
          <p:cNvSpPr>
            <a:spLocks noGrp="1"/>
          </p:cNvSpPr>
          <p:nvPr>
            <p:ph type="subTitle" idx="1"/>
          </p:nvPr>
        </p:nvSpPr>
        <p:spPr>
          <a:xfrm>
            <a:off x="1524000" y="3695944"/>
            <a:ext cx="9144000" cy="1389749"/>
          </a:xfrm>
        </p:spPr>
        <p:txBody>
          <a:bodyPr>
            <a:normAutofit/>
          </a:bodyPr>
          <a:lstStyle/>
          <a:p>
            <a:endParaRPr lang="en-GB" sz="2000"/>
          </a:p>
        </p:txBody>
      </p:sp>
    </p:spTree>
    <p:extLst>
      <p:ext uri="{BB962C8B-B14F-4D97-AF65-F5344CB8AC3E}">
        <p14:creationId xmlns:p14="http://schemas.microsoft.com/office/powerpoint/2010/main" val="310739884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9C09A5-D77C-4956-9E54-7F1FB116F94E}"/>
              </a:ext>
            </a:extLst>
          </p:cNvPr>
          <p:cNvSpPr>
            <a:spLocks noGrp="1"/>
          </p:cNvSpPr>
          <p:nvPr>
            <p:ph type="title"/>
          </p:nvPr>
        </p:nvSpPr>
        <p:spPr/>
        <p:txBody>
          <a:bodyPr/>
          <a:lstStyle/>
          <a:p>
            <a:r>
              <a:rPr lang="en-GB" dirty="0">
                <a:cs typeface="Calibri Light"/>
              </a:rPr>
              <a:t>Watch The Film - Columbine</a:t>
            </a:r>
            <a:endParaRPr lang="en-GB" dirty="0"/>
          </a:p>
        </p:txBody>
      </p:sp>
      <p:sp>
        <p:nvSpPr>
          <p:cNvPr id="3" name="Content Placeholder 2">
            <a:extLst>
              <a:ext uri="{FF2B5EF4-FFF2-40B4-BE49-F238E27FC236}">
                <a16:creationId xmlns:a16="http://schemas.microsoft.com/office/drawing/2014/main" id="{292CDECD-151D-40A5-BE9C-DFD296305FB2}"/>
              </a:ext>
            </a:extLst>
          </p:cNvPr>
          <p:cNvSpPr>
            <a:spLocks noGrp="1"/>
          </p:cNvSpPr>
          <p:nvPr>
            <p:ph idx="1"/>
          </p:nvPr>
        </p:nvSpPr>
        <p:spPr/>
        <p:txBody>
          <a:bodyPr vert="horz" lIns="91440" tIns="45720" rIns="91440" bIns="45720" rtlCol="0" anchor="t">
            <a:normAutofit/>
          </a:bodyPr>
          <a:lstStyle/>
          <a:p>
            <a:pPr marL="0" indent="0">
              <a:buNone/>
            </a:pPr>
            <a:r>
              <a:rPr lang="en-GB" sz="3200" b="0" dirty="0">
                <a:ea typeface="+mn-lt"/>
                <a:cs typeface="+mn-lt"/>
                <a:hlinkClick r:id="rId2"/>
              </a:rPr>
              <a:t>https://www.youtube.com/watch?v=jF5cBu9vRl0&amp;feature=youtu.be</a:t>
            </a:r>
            <a:endParaRPr lang="en-US"/>
          </a:p>
        </p:txBody>
      </p:sp>
    </p:spTree>
    <p:extLst>
      <p:ext uri="{BB962C8B-B14F-4D97-AF65-F5344CB8AC3E}">
        <p14:creationId xmlns:p14="http://schemas.microsoft.com/office/powerpoint/2010/main" val="181235227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Overview </a:t>
            </a:r>
          </a:p>
        </p:txBody>
      </p:sp>
      <p:sp>
        <p:nvSpPr>
          <p:cNvPr id="3" name="Content Placeholder 2"/>
          <p:cNvSpPr>
            <a:spLocks noGrp="1"/>
          </p:cNvSpPr>
          <p:nvPr>
            <p:ph idx="1"/>
          </p:nvPr>
        </p:nvSpPr>
        <p:spPr/>
        <p:txBody>
          <a:bodyPr/>
          <a:lstStyle/>
          <a:p>
            <a:r>
              <a:rPr lang="en-GB" dirty="0"/>
              <a:t>How crime is manufactured along ideological lines</a:t>
            </a:r>
          </a:p>
          <a:p>
            <a:r>
              <a:rPr lang="en-GB" dirty="0"/>
              <a:t>An understanding of news production</a:t>
            </a:r>
          </a:p>
          <a:p>
            <a:r>
              <a:rPr lang="en-GB" dirty="0"/>
              <a:t>A discussion of 12 news values</a:t>
            </a:r>
          </a:p>
          <a:p>
            <a:r>
              <a:rPr lang="en-GB" dirty="0"/>
              <a:t>A discussion of agenda setting </a:t>
            </a:r>
          </a:p>
          <a:p>
            <a:r>
              <a:rPr lang="en-GB" dirty="0"/>
              <a:t>An examination on how technology is altering the ways in which the news is produced and consumed</a:t>
            </a:r>
          </a:p>
        </p:txBody>
      </p:sp>
    </p:spTree>
    <p:extLst>
      <p:ext uri="{BB962C8B-B14F-4D97-AF65-F5344CB8AC3E}">
        <p14:creationId xmlns:p14="http://schemas.microsoft.com/office/powerpoint/2010/main" val="224176366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Introduction </a:t>
            </a:r>
          </a:p>
        </p:txBody>
      </p:sp>
      <p:sp>
        <p:nvSpPr>
          <p:cNvPr id="3" name="Content Placeholder 2"/>
          <p:cNvSpPr>
            <a:spLocks noGrp="1"/>
          </p:cNvSpPr>
          <p:nvPr>
            <p:ph idx="1"/>
          </p:nvPr>
        </p:nvSpPr>
        <p:spPr/>
        <p:txBody>
          <a:bodyPr>
            <a:normAutofit/>
          </a:bodyPr>
          <a:lstStyle/>
          <a:p>
            <a:r>
              <a:rPr lang="en-GB" dirty="0"/>
              <a:t>Arguable that the media is prism subtly distorting the view of the world it projects</a:t>
            </a:r>
          </a:p>
          <a:p>
            <a:r>
              <a:rPr lang="en-GB" dirty="0"/>
              <a:t>Mediated reality shaped by production processes of news organisations and structural determinants of news-making</a:t>
            </a:r>
          </a:p>
          <a:p>
            <a:r>
              <a:rPr lang="en-GB" dirty="0"/>
              <a:t>Assumptions also made about the audience impacts on ‘agenda setting’</a:t>
            </a:r>
          </a:p>
          <a:p>
            <a:r>
              <a:rPr lang="en-GB" dirty="0"/>
              <a:t>News is not random, rather stories are selected due to their perceived </a:t>
            </a:r>
            <a:r>
              <a:rPr lang="en-GB" i="1" dirty="0"/>
              <a:t>newsworthiness</a:t>
            </a:r>
          </a:p>
          <a:p>
            <a:endParaRPr lang="en-GB" dirty="0"/>
          </a:p>
        </p:txBody>
      </p:sp>
    </p:spTree>
    <p:extLst>
      <p:ext uri="{BB962C8B-B14F-4D97-AF65-F5344CB8AC3E}">
        <p14:creationId xmlns:p14="http://schemas.microsoft.com/office/powerpoint/2010/main" val="279437481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Newsworthiness</a:t>
            </a:r>
          </a:p>
        </p:txBody>
      </p:sp>
      <p:sp>
        <p:nvSpPr>
          <p:cNvPr id="3" name="Content Placeholder 2"/>
          <p:cNvSpPr>
            <a:spLocks noGrp="1"/>
          </p:cNvSpPr>
          <p:nvPr>
            <p:ph idx="1"/>
          </p:nvPr>
        </p:nvSpPr>
        <p:spPr/>
        <p:txBody>
          <a:bodyPr>
            <a:normAutofit/>
          </a:bodyPr>
          <a:lstStyle/>
          <a:p>
            <a:r>
              <a:rPr lang="en-GB" dirty="0"/>
              <a:t>Journalists sharing the same ideological values as the majority of their audience results in the normalisation of certain interests and values</a:t>
            </a:r>
          </a:p>
          <a:p>
            <a:r>
              <a:rPr lang="en-GB" dirty="0" err="1"/>
              <a:t>Galtung</a:t>
            </a:r>
            <a:r>
              <a:rPr lang="en-GB" dirty="0"/>
              <a:t> and </a:t>
            </a:r>
            <a:r>
              <a:rPr lang="en-GB" dirty="0" err="1"/>
              <a:t>Ruge</a:t>
            </a:r>
            <a:r>
              <a:rPr lang="en-GB" dirty="0"/>
              <a:t> (1965/1973) were the first to categorise news values </a:t>
            </a:r>
          </a:p>
          <a:p>
            <a:r>
              <a:rPr lang="en-GB" dirty="0"/>
              <a:t>This was followed by Steve </a:t>
            </a:r>
            <a:r>
              <a:rPr lang="en-GB" dirty="0" err="1"/>
              <a:t>Chibnall’s</a:t>
            </a:r>
            <a:r>
              <a:rPr lang="en-GB" dirty="0"/>
              <a:t> (1975) </a:t>
            </a:r>
            <a:r>
              <a:rPr lang="en-GB" i="1" dirty="0"/>
              <a:t>Law and Order News</a:t>
            </a:r>
          </a:p>
          <a:p>
            <a:r>
              <a:rPr lang="en-GB" dirty="0"/>
              <a:t>News values are subject to change over time and a story does not have to meet all values to make the news</a:t>
            </a:r>
            <a:r>
              <a:rPr lang="en-GB" i="1" dirty="0"/>
              <a:t> </a:t>
            </a:r>
          </a:p>
        </p:txBody>
      </p:sp>
    </p:spTree>
    <p:extLst>
      <p:ext uri="{BB962C8B-B14F-4D97-AF65-F5344CB8AC3E}">
        <p14:creationId xmlns:p14="http://schemas.microsoft.com/office/powerpoint/2010/main" val="214946480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News values for a new millennium </a:t>
            </a:r>
          </a:p>
        </p:txBody>
      </p:sp>
      <p:sp>
        <p:nvSpPr>
          <p:cNvPr id="3" name="Content Placeholder 2"/>
          <p:cNvSpPr>
            <a:spLocks noGrp="1"/>
          </p:cNvSpPr>
          <p:nvPr>
            <p:ph idx="1"/>
          </p:nvPr>
        </p:nvSpPr>
        <p:spPr/>
        <p:txBody>
          <a:bodyPr vert="horz" lIns="91440" tIns="45720" rIns="91440" bIns="45720" rtlCol="0" anchor="t">
            <a:normAutofit/>
          </a:bodyPr>
          <a:lstStyle/>
          <a:p>
            <a:pPr marL="0" indent="0">
              <a:buNone/>
            </a:pPr>
            <a:r>
              <a:rPr lang="en-GB" dirty="0"/>
              <a:t>The 12 news structures and values that shape crime news are:</a:t>
            </a:r>
            <a:endParaRPr lang="en-US"/>
          </a:p>
          <a:p>
            <a:pPr marL="514350" indent="-514350">
              <a:buFont typeface="+mj-lt"/>
              <a:buAutoNum type="arabicParenR"/>
            </a:pPr>
            <a:r>
              <a:rPr lang="en-GB" b="1" dirty="0"/>
              <a:t>Threshold</a:t>
            </a:r>
            <a:r>
              <a:rPr lang="en-GB" dirty="0"/>
              <a:t> – events have to meet a certain level of importance to be considered newsworthy</a:t>
            </a:r>
          </a:p>
          <a:p>
            <a:pPr marL="514350" indent="-514350">
              <a:buFont typeface="+mj-lt"/>
              <a:buAutoNum type="arabicParenR"/>
            </a:pPr>
            <a:r>
              <a:rPr lang="en-GB" b="1" dirty="0"/>
              <a:t>Predictability </a:t>
            </a:r>
            <a:r>
              <a:rPr lang="en-GB" dirty="0"/>
              <a:t>–</a:t>
            </a:r>
            <a:r>
              <a:rPr lang="en-GB" b="1" dirty="0"/>
              <a:t> </a:t>
            </a:r>
            <a:r>
              <a:rPr lang="en-GB" dirty="0"/>
              <a:t>an event that is rare or unexpected</a:t>
            </a:r>
            <a:endParaRPr lang="en-GB" b="1" dirty="0"/>
          </a:p>
          <a:p>
            <a:pPr marL="514350" indent="-514350">
              <a:buFont typeface="+mj-lt"/>
              <a:buAutoNum type="arabicParenR"/>
            </a:pPr>
            <a:r>
              <a:rPr lang="en-GB" b="1" dirty="0"/>
              <a:t>Simplification</a:t>
            </a:r>
            <a:r>
              <a:rPr lang="en-GB" dirty="0"/>
              <a:t> – events must be reducible to a minimum number of parts/themes</a:t>
            </a:r>
          </a:p>
        </p:txBody>
      </p:sp>
    </p:spTree>
    <p:extLst>
      <p:ext uri="{BB962C8B-B14F-4D97-AF65-F5344CB8AC3E}">
        <p14:creationId xmlns:p14="http://schemas.microsoft.com/office/powerpoint/2010/main" val="358561926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dirty="0"/>
              <a:t>News values for a new millennium (2) </a:t>
            </a:r>
            <a:endParaRPr lang="en-GB" dirty="0"/>
          </a:p>
        </p:txBody>
      </p:sp>
      <p:sp>
        <p:nvSpPr>
          <p:cNvPr id="3" name="Content Placeholder 2"/>
          <p:cNvSpPr>
            <a:spLocks noGrp="1"/>
          </p:cNvSpPr>
          <p:nvPr>
            <p:ph idx="1"/>
          </p:nvPr>
        </p:nvSpPr>
        <p:spPr/>
        <p:txBody>
          <a:bodyPr>
            <a:normAutofit/>
          </a:bodyPr>
          <a:lstStyle/>
          <a:p>
            <a:pPr marL="514350" indent="-514350">
              <a:buFont typeface="+mj-lt"/>
              <a:buAutoNum type="arabicParenR" startAt="4"/>
            </a:pPr>
            <a:r>
              <a:rPr lang="en-GB" b="1" dirty="0"/>
              <a:t>Individualism</a:t>
            </a:r>
            <a:r>
              <a:rPr lang="en-GB" dirty="0"/>
              <a:t> – individual definitions of crime which highlight individual responses are preferred to complex cultural and political explanations  </a:t>
            </a:r>
          </a:p>
          <a:p>
            <a:pPr marL="514350" indent="-514350">
              <a:buFont typeface="+mj-lt"/>
              <a:buAutoNum type="arabicParenR" startAt="4"/>
            </a:pPr>
            <a:r>
              <a:rPr lang="en-GB" b="1" dirty="0"/>
              <a:t>Risk</a:t>
            </a:r>
            <a:r>
              <a:rPr lang="en-GB" dirty="0"/>
              <a:t> – modern life characterised by risk, a story meets the risk threshold if the offender is still at large</a:t>
            </a:r>
          </a:p>
          <a:p>
            <a:pPr marL="514350" indent="-514350">
              <a:buFont typeface="+mj-lt"/>
              <a:buAutoNum type="arabicParenR" startAt="4"/>
            </a:pPr>
            <a:r>
              <a:rPr lang="en-GB" b="1" dirty="0"/>
              <a:t>Sex</a:t>
            </a:r>
            <a:r>
              <a:rPr lang="en-GB" dirty="0"/>
              <a:t> – one of the more salient news values is sex. Crimes of a sexual nature are over-reported distorting the picture the public receive</a:t>
            </a:r>
          </a:p>
          <a:p>
            <a:pPr marL="514350" indent="-514350">
              <a:buFont typeface="+mj-lt"/>
              <a:buAutoNum type="arabicParenR" startAt="4"/>
            </a:pPr>
            <a:r>
              <a:rPr lang="en-GB" b="1" dirty="0"/>
              <a:t>Celebrity or high status persons </a:t>
            </a:r>
            <a:r>
              <a:rPr lang="en-GB" dirty="0"/>
              <a:t>– a story is more likely to reach the news if it has a well known name attached to it</a:t>
            </a:r>
          </a:p>
          <a:p>
            <a:pPr marL="514350" indent="-514350">
              <a:buFont typeface="+mj-lt"/>
              <a:buAutoNum type="arabicParenR" startAt="4"/>
            </a:pPr>
            <a:endParaRPr lang="en-GB" dirty="0"/>
          </a:p>
          <a:p>
            <a:pPr marL="514350" indent="-514350">
              <a:buFont typeface="+mj-lt"/>
              <a:buAutoNum type="arabicParenR" startAt="4"/>
            </a:pPr>
            <a:endParaRPr lang="en-GB" dirty="0"/>
          </a:p>
          <a:p>
            <a:endParaRPr lang="en-GB" dirty="0"/>
          </a:p>
        </p:txBody>
      </p:sp>
    </p:spTree>
    <p:extLst>
      <p:ext uri="{BB962C8B-B14F-4D97-AF65-F5344CB8AC3E}">
        <p14:creationId xmlns:p14="http://schemas.microsoft.com/office/powerpoint/2010/main" val="334109553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dirty="0"/>
              <a:t>News values for a new millennium (3) </a:t>
            </a:r>
            <a:endParaRPr lang="en-GB" dirty="0"/>
          </a:p>
        </p:txBody>
      </p:sp>
      <p:sp>
        <p:nvSpPr>
          <p:cNvPr id="4" name="Content Placeholder 3"/>
          <p:cNvSpPr>
            <a:spLocks noGrp="1"/>
          </p:cNvSpPr>
          <p:nvPr>
            <p:ph idx="1"/>
          </p:nvPr>
        </p:nvSpPr>
        <p:spPr/>
        <p:txBody>
          <a:bodyPr>
            <a:normAutofit/>
          </a:bodyPr>
          <a:lstStyle/>
          <a:p>
            <a:pPr marL="514350" indent="-514350">
              <a:buFont typeface="+mj-lt"/>
              <a:buAutoNum type="arabicPeriod" startAt="8"/>
            </a:pPr>
            <a:r>
              <a:rPr lang="en-GB" b="1" dirty="0"/>
              <a:t>Proximity</a:t>
            </a:r>
            <a:r>
              <a:rPr lang="en-GB" dirty="0"/>
              <a:t> – has both spatial and cultural dynamics. Spatial, refers to the geographical ‘nearness’ of an event, cultural to the ‘relevance’ of an event to an audience</a:t>
            </a:r>
          </a:p>
          <a:p>
            <a:pPr marL="514350" indent="-514350">
              <a:buFont typeface="+mj-lt"/>
              <a:buAutoNum type="arabicPeriod" startAt="8"/>
            </a:pPr>
            <a:r>
              <a:rPr lang="en-GB" b="1" dirty="0"/>
              <a:t>Violence or conflict </a:t>
            </a:r>
            <a:r>
              <a:rPr lang="en-GB" dirty="0"/>
              <a:t>– this value is most common to all media as it fulfils the media’s desire to present dramatic events in a graphic way</a:t>
            </a:r>
          </a:p>
          <a:p>
            <a:pPr marL="514350" indent="-514350">
              <a:buFont typeface="+mj-lt"/>
              <a:buAutoNum type="arabicPeriod" startAt="8"/>
            </a:pPr>
            <a:r>
              <a:rPr lang="en-GB" b="1" dirty="0"/>
              <a:t>Visual spectacle and graphic imagery </a:t>
            </a:r>
            <a:r>
              <a:rPr lang="en-GB" dirty="0"/>
              <a:t>– TV news offers high quality (moving) images. Potential news stories are only likely to make the news if they can be portrayed in images as well as words</a:t>
            </a:r>
          </a:p>
          <a:p>
            <a:endParaRPr lang="en-GB" dirty="0"/>
          </a:p>
          <a:p>
            <a:endParaRPr lang="en-GB" dirty="0"/>
          </a:p>
        </p:txBody>
      </p:sp>
    </p:spTree>
    <p:extLst>
      <p:ext uri="{BB962C8B-B14F-4D97-AF65-F5344CB8AC3E}">
        <p14:creationId xmlns:p14="http://schemas.microsoft.com/office/powerpoint/2010/main" val="215603211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dirty="0"/>
              <a:t>News values for a new millennium (4)</a:t>
            </a:r>
            <a:endParaRPr lang="en-GB" dirty="0"/>
          </a:p>
        </p:txBody>
      </p:sp>
      <p:sp>
        <p:nvSpPr>
          <p:cNvPr id="3" name="Content Placeholder 2"/>
          <p:cNvSpPr>
            <a:spLocks noGrp="1"/>
          </p:cNvSpPr>
          <p:nvPr>
            <p:ph idx="1"/>
          </p:nvPr>
        </p:nvSpPr>
        <p:spPr/>
        <p:txBody>
          <a:bodyPr>
            <a:normAutofit/>
          </a:bodyPr>
          <a:lstStyle/>
          <a:p>
            <a:pPr marL="514350" indent="-514350">
              <a:buFont typeface="+mj-lt"/>
              <a:buAutoNum type="arabicParenR" startAt="11"/>
            </a:pPr>
            <a:r>
              <a:rPr lang="en-GB" b="1" dirty="0"/>
              <a:t>Children</a:t>
            </a:r>
            <a:r>
              <a:rPr lang="en-GB" dirty="0"/>
              <a:t> – any crime can be lifted into news visibility if children are associated with it – whether as victims or offenders</a:t>
            </a:r>
          </a:p>
          <a:p>
            <a:pPr marL="514350" indent="-514350">
              <a:buFont typeface="+mj-lt"/>
              <a:buAutoNum type="arabicParenR" startAt="11"/>
            </a:pPr>
            <a:r>
              <a:rPr lang="en-GB" b="1" dirty="0"/>
              <a:t>Conservative ideology and political diversion </a:t>
            </a:r>
            <a:r>
              <a:rPr lang="en-GB" dirty="0"/>
              <a:t>- all news values have in common their broadly right wing consensus. This agenda emphasises and voices support for the police, more prisons and a tougher criminal justice system</a:t>
            </a:r>
          </a:p>
          <a:p>
            <a:endParaRPr lang="en-GB" dirty="0"/>
          </a:p>
        </p:txBody>
      </p:sp>
    </p:spTree>
    <p:extLst>
      <p:ext uri="{BB962C8B-B14F-4D97-AF65-F5344CB8AC3E}">
        <p14:creationId xmlns:p14="http://schemas.microsoft.com/office/powerpoint/2010/main" val="356627459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488333BA-AE6E-427A-9B16-A39C8073F4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F98ED85F-DCEE-4B50-802E-71A6E3E12B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21564" y="320040"/>
            <a:ext cx="11548872" cy="6217920"/>
          </a:xfrm>
          <a:prstGeom prst="rect">
            <a:avLst/>
          </a:prstGeom>
          <a:solidFill>
            <a:schemeClr val="bg1"/>
          </a:solidFill>
          <a:ln w="127000" cap="sq" cmpd="thinThick">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DBB6832-1B1C-4CDD-9026-19D71F2A649D}"/>
              </a:ext>
            </a:extLst>
          </p:cNvPr>
          <p:cNvSpPr>
            <a:spLocks noGrp="1"/>
          </p:cNvSpPr>
          <p:nvPr>
            <p:ph type="title"/>
          </p:nvPr>
        </p:nvSpPr>
        <p:spPr>
          <a:xfrm>
            <a:off x="838200" y="631825"/>
            <a:ext cx="10515600" cy="5349875"/>
          </a:xfrm>
        </p:spPr>
        <p:txBody>
          <a:bodyPr>
            <a:normAutofit/>
          </a:bodyPr>
          <a:lstStyle/>
          <a:p>
            <a:pPr algn="ctr"/>
            <a:r>
              <a:rPr lang="en-GB" dirty="0">
                <a:cs typeface="Calibri Light"/>
              </a:rPr>
              <a:t>The Inspiration of the Media on Crime</a:t>
            </a:r>
          </a:p>
        </p:txBody>
      </p:sp>
      <p:sp>
        <p:nvSpPr>
          <p:cNvPr id="3" name="Content Placeholder 2">
            <a:extLst>
              <a:ext uri="{FF2B5EF4-FFF2-40B4-BE49-F238E27FC236}">
                <a16:creationId xmlns:a16="http://schemas.microsoft.com/office/drawing/2014/main" id="{494C1A2B-3142-414D-B5F6-BF294A3F5694}"/>
              </a:ext>
            </a:extLst>
          </p:cNvPr>
          <p:cNvSpPr>
            <a:spLocks noGrp="1"/>
          </p:cNvSpPr>
          <p:nvPr>
            <p:ph idx="1"/>
          </p:nvPr>
        </p:nvSpPr>
        <p:spPr>
          <a:xfrm>
            <a:off x="838200" y="2057400"/>
            <a:ext cx="10515600" cy="3871762"/>
          </a:xfrm>
        </p:spPr>
        <p:txBody>
          <a:bodyPr vert="horz" lIns="91440" tIns="45720" rIns="91440" bIns="45720" rtlCol="0">
            <a:normAutofit/>
          </a:bodyPr>
          <a:lstStyle/>
          <a:p>
            <a:pPr marL="0" indent="0">
              <a:buNone/>
            </a:pPr>
            <a:endParaRPr lang="en-GB" sz="2400">
              <a:cs typeface="Calibri" panose="020F0502020204030204"/>
            </a:endParaRPr>
          </a:p>
        </p:txBody>
      </p:sp>
    </p:spTree>
    <p:extLst>
      <p:ext uri="{BB962C8B-B14F-4D97-AF65-F5344CB8AC3E}">
        <p14:creationId xmlns:p14="http://schemas.microsoft.com/office/powerpoint/2010/main" val="200176473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3178DB-A4AE-4D5C-AD8E-CA2E717F2536}"/>
              </a:ext>
            </a:extLst>
          </p:cNvPr>
          <p:cNvSpPr>
            <a:spLocks noGrp="1"/>
          </p:cNvSpPr>
          <p:nvPr>
            <p:ph type="title"/>
          </p:nvPr>
        </p:nvSpPr>
        <p:spPr/>
        <p:txBody>
          <a:bodyPr/>
          <a:lstStyle/>
          <a:p>
            <a:r>
              <a:rPr lang="en-GB" dirty="0">
                <a:cs typeface="Calibri Light"/>
              </a:rPr>
              <a:t>Watch The Film –Movies &amp; Reality</a:t>
            </a:r>
            <a:endParaRPr lang="en-GB" dirty="0"/>
          </a:p>
        </p:txBody>
      </p:sp>
      <p:sp>
        <p:nvSpPr>
          <p:cNvPr id="3" name="Content Placeholder 2">
            <a:extLst>
              <a:ext uri="{FF2B5EF4-FFF2-40B4-BE49-F238E27FC236}">
                <a16:creationId xmlns:a16="http://schemas.microsoft.com/office/drawing/2014/main" id="{AC98CC1B-7844-4A5D-AF59-6459F686A040}"/>
              </a:ext>
            </a:extLst>
          </p:cNvPr>
          <p:cNvSpPr>
            <a:spLocks noGrp="1"/>
          </p:cNvSpPr>
          <p:nvPr>
            <p:ph idx="1"/>
          </p:nvPr>
        </p:nvSpPr>
        <p:spPr/>
        <p:txBody>
          <a:bodyPr vert="horz" lIns="91440" tIns="45720" rIns="91440" bIns="45720" rtlCol="0" anchor="t">
            <a:normAutofit/>
          </a:bodyPr>
          <a:lstStyle/>
          <a:p>
            <a:pPr marL="0" indent="0">
              <a:buNone/>
            </a:pPr>
            <a:r>
              <a:rPr lang="en-GB" sz="2800" b="0" dirty="0">
                <a:ea typeface="+mn-lt"/>
                <a:cs typeface="+mn-lt"/>
                <a:hlinkClick r:id="rId2"/>
              </a:rPr>
              <a:t>https://www.youtube.com/watch?v=D0u5zQNtQE0&amp;feature=youtu.be&amp;t=25</a:t>
            </a:r>
            <a:endParaRPr lang="en-US"/>
          </a:p>
        </p:txBody>
      </p:sp>
    </p:spTree>
    <p:extLst>
      <p:ext uri="{BB962C8B-B14F-4D97-AF65-F5344CB8AC3E}">
        <p14:creationId xmlns:p14="http://schemas.microsoft.com/office/powerpoint/2010/main" val="48999342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dirty="0"/>
              <a:t>News production and consumption in a digital global marketplace </a:t>
            </a:r>
          </a:p>
        </p:txBody>
      </p:sp>
      <p:sp>
        <p:nvSpPr>
          <p:cNvPr id="3" name="Content Placeholder 2"/>
          <p:cNvSpPr>
            <a:spLocks noGrp="1"/>
          </p:cNvSpPr>
          <p:nvPr>
            <p:ph idx="1"/>
          </p:nvPr>
        </p:nvSpPr>
        <p:spPr/>
        <p:txBody>
          <a:bodyPr>
            <a:normAutofit/>
          </a:bodyPr>
          <a:lstStyle/>
          <a:p>
            <a:r>
              <a:rPr lang="en-GB" dirty="0"/>
              <a:t>Much news today is consumed online</a:t>
            </a:r>
          </a:p>
          <a:p>
            <a:r>
              <a:rPr lang="en-GB" dirty="0"/>
              <a:t>The role of Twitter and blogs, or user generated content (UGC)</a:t>
            </a:r>
          </a:p>
          <a:p>
            <a:r>
              <a:rPr lang="en-GB" dirty="0"/>
              <a:t>Increasing numbers of technologically savvy journalists access this online fodder</a:t>
            </a:r>
          </a:p>
          <a:p>
            <a:r>
              <a:rPr lang="en-GB" dirty="0"/>
              <a:t>Dilemmas however emerge over freedom of speech</a:t>
            </a:r>
          </a:p>
          <a:p>
            <a:r>
              <a:rPr lang="en-GB" dirty="0"/>
              <a:t>News organisations more than ever before need to attract audiences (and advertisers) which has resulted in the crime problem being more skewed than it ever has before</a:t>
            </a:r>
          </a:p>
          <a:p>
            <a:endParaRPr lang="en-GB" dirty="0"/>
          </a:p>
          <a:p>
            <a:endParaRPr lang="en-GB" dirty="0"/>
          </a:p>
          <a:p>
            <a:endParaRPr lang="en-GB" dirty="0"/>
          </a:p>
        </p:txBody>
      </p:sp>
    </p:spTree>
    <p:extLst>
      <p:ext uri="{BB962C8B-B14F-4D97-AF65-F5344CB8AC3E}">
        <p14:creationId xmlns:p14="http://schemas.microsoft.com/office/powerpoint/2010/main" val="127214938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Concluding thoughts </a:t>
            </a:r>
          </a:p>
        </p:txBody>
      </p:sp>
      <p:sp>
        <p:nvSpPr>
          <p:cNvPr id="3" name="Content Placeholder 2"/>
          <p:cNvSpPr>
            <a:spLocks noGrp="1"/>
          </p:cNvSpPr>
          <p:nvPr>
            <p:ph idx="1"/>
          </p:nvPr>
        </p:nvSpPr>
        <p:spPr/>
        <p:txBody>
          <a:bodyPr/>
          <a:lstStyle/>
          <a:p>
            <a:r>
              <a:rPr lang="en-GB" dirty="0"/>
              <a:t>No story can be told without judgments being made about the viability of it. However since the 1980s  criticism has intensified that the British media are ‘</a:t>
            </a:r>
            <a:r>
              <a:rPr lang="en-GB" dirty="0" err="1"/>
              <a:t>dumbing</a:t>
            </a:r>
            <a:r>
              <a:rPr lang="en-GB" dirty="0"/>
              <a:t> down’ their news coverage and measuring newsworthiness by the degree of amusement a story provokes in its audience</a:t>
            </a:r>
          </a:p>
        </p:txBody>
      </p:sp>
    </p:spTree>
    <p:extLst>
      <p:ext uri="{BB962C8B-B14F-4D97-AF65-F5344CB8AC3E}">
        <p14:creationId xmlns:p14="http://schemas.microsoft.com/office/powerpoint/2010/main" val="206906979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F98ED85F-DCEE-4B50-802E-71A6E3E12B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21564" y="320040"/>
            <a:ext cx="11548872" cy="6217920"/>
          </a:xfrm>
          <a:prstGeom prst="rect">
            <a:avLst/>
          </a:prstGeom>
          <a:solidFill>
            <a:schemeClr val="tx1">
              <a:lumMod val="75000"/>
              <a:lumOff val="25000"/>
            </a:schemeClr>
          </a:solidFill>
          <a:ln w="127000" cap="sq" cmpd="thinThick">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BD27716-2B95-4192-A893-976E7421C762}"/>
              </a:ext>
            </a:extLst>
          </p:cNvPr>
          <p:cNvSpPr>
            <a:spLocks noGrp="1"/>
          </p:cNvSpPr>
          <p:nvPr>
            <p:ph type="title"/>
          </p:nvPr>
        </p:nvSpPr>
        <p:spPr>
          <a:xfrm>
            <a:off x="838200" y="631825"/>
            <a:ext cx="10515600" cy="1325563"/>
          </a:xfrm>
        </p:spPr>
        <p:txBody>
          <a:bodyPr>
            <a:normAutofit/>
          </a:bodyPr>
          <a:lstStyle/>
          <a:p>
            <a:r>
              <a:rPr lang="en-GB" dirty="0">
                <a:solidFill>
                  <a:schemeClr val="bg1"/>
                </a:solidFill>
                <a:cs typeface="Calibri Light"/>
              </a:rPr>
              <a:t>Session 2 – Media &amp; Moral Panics</a:t>
            </a:r>
            <a:endParaRPr lang="en-US" dirty="0">
              <a:solidFill>
                <a:schemeClr val="bg1"/>
              </a:solidFill>
            </a:endParaRPr>
          </a:p>
        </p:txBody>
      </p:sp>
      <p:cxnSp>
        <p:nvCxnSpPr>
          <p:cNvPr id="10" name="Straight Connector 9">
            <a:extLst>
              <a:ext uri="{FF2B5EF4-FFF2-40B4-BE49-F238E27FC236}">
                <a16:creationId xmlns:a16="http://schemas.microsoft.com/office/drawing/2014/main" id="{E8E35B83-1EC3-4F87-9D54-D863463351B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97636" y="1957388"/>
            <a:ext cx="10396728" cy="0"/>
          </a:xfrm>
          <a:prstGeom prst="line">
            <a:avLst/>
          </a:prstGeom>
          <a:ln w="22225">
            <a:solidFill>
              <a:schemeClr val="bg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61384EC5-BD69-4FC8-A611-6CBED2E468C3}"/>
              </a:ext>
            </a:extLst>
          </p:cNvPr>
          <p:cNvSpPr>
            <a:spLocks noGrp="1"/>
          </p:cNvSpPr>
          <p:nvPr>
            <p:ph idx="1"/>
          </p:nvPr>
        </p:nvSpPr>
        <p:spPr>
          <a:xfrm>
            <a:off x="838200" y="2269173"/>
            <a:ext cx="10515600" cy="3659988"/>
          </a:xfrm>
        </p:spPr>
        <p:txBody>
          <a:bodyPr>
            <a:normAutofit/>
          </a:bodyPr>
          <a:lstStyle/>
          <a:p>
            <a:endParaRPr lang="en-GB" sz="2400">
              <a:solidFill>
                <a:schemeClr val="bg1"/>
              </a:solidFill>
            </a:endParaRPr>
          </a:p>
        </p:txBody>
      </p:sp>
    </p:spTree>
    <p:extLst>
      <p:ext uri="{BB962C8B-B14F-4D97-AF65-F5344CB8AC3E}">
        <p14:creationId xmlns:p14="http://schemas.microsoft.com/office/powerpoint/2010/main" val="336073550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Overview </a:t>
            </a:r>
          </a:p>
        </p:txBody>
      </p:sp>
      <p:sp>
        <p:nvSpPr>
          <p:cNvPr id="3" name="Content Placeholder 2"/>
          <p:cNvSpPr>
            <a:spLocks noGrp="1"/>
          </p:cNvSpPr>
          <p:nvPr>
            <p:ph idx="1"/>
          </p:nvPr>
        </p:nvSpPr>
        <p:spPr/>
        <p:txBody>
          <a:bodyPr vert="horz" lIns="91440" tIns="45720" rIns="91440" bIns="45720" rtlCol="0" anchor="t">
            <a:normAutofit/>
          </a:bodyPr>
          <a:lstStyle/>
          <a:p>
            <a:r>
              <a:rPr lang="en-GB" dirty="0"/>
              <a:t>An analysis of the pros and cons of the moral panic model as a tool for understanding public responses to mediated crime and deviance will be discussed</a:t>
            </a:r>
            <a:endParaRPr lang="en-US" dirty="0"/>
          </a:p>
          <a:p>
            <a:r>
              <a:rPr lang="en-GB" dirty="0"/>
              <a:t>Deviancy amplification will be explored</a:t>
            </a:r>
          </a:p>
          <a:p>
            <a:r>
              <a:rPr lang="en-GB" dirty="0"/>
              <a:t>A discussion of paedophilia as a moral panic will be discussed</a:t>
            </a:r>
          </a:p>
          <a:p>
            <a:endParaRPr lang="en-GB" dirty="0"/>
          </a:p>
        </p:txBody>
      </p:sp>
    </p:spTree>
    <p:extLst>
      <p:ext uri="{BB962C8B-B14F-4D97-AF65-F5344CB8AC3E}">
        <p14:creationId xmlns:p14="http://schemas.microsoft.com/office/powerpoint/2010/main" val="8508701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dirty="0"/>
              <a:t>Background to the moral panic model</a:t>
            </a:r>
          </a:p>
        </p:txBody>
      </p:sp>
      <p:sp>
        <p:nvSpPr>
          <p:cNvPr id="3" name="Content Placeholder 2"/>
          <p:cNvSpPr>
            <a:spLocks noGrp="1"/>
          </p:cNvSpPr>
          <p:nvPr>
            <p:ph idx="1"/>
          </p:nvPr>
        </p:nvSpPr>
        <p:spPr>
          <a:xfrm>
            <a:off x="1981200" y="1600202"/>
            <a:ext cx="8147248" cy="2908919"/>
          </a:xfrm>
        </p:spPr>
        <p:txBody>
          <a:bodyPr>
            <a:normAutofit/>
          </a:bodyPr>
          <a:lstStyle/>
          <a:p>
            <a:r>
              <a:rPr lang="en-GB" dirty="0"/>
              <a:t>The concept of a moral panic emerged with the work of Cohen (1972) his was the first systematic empirical study of how the media amplify deviance and public responses</a:t>
            </a:r>
          </a:p>
          <a:p>
            <a:r>
              <a:rPr lang="en-GB" dirty="0"/>
              <a:t>The media define a group of act as ‘deviant’ and focus on it to the exclusion of almost everything else</a:t>
            </a:r>
          </a:p>
          <a:p>
            <a:endParaRPr lang="en-GB" dirty="0"/>
          </a:p>
        </p:txBody>
      </p:sp>
      <p:sp>
        <p:nvSpPr>
          <p:cNvPr id="4" name="TextBox 3"/>
          <p:cNvSpPr txBox="1"/>
          <p:nvPr/>
        </p:nvSpPr>
        <p:spPr>
          <a:xfrm>
            <a:off x="564860" y="4725144"/>
            <a:ext cx="11051403" cy="1569660"/>
          </a:xfrm>
          <a:prstGeom prst="rect">
            <a:avLst/>
          </a:prstGeom>
          <a:noFill/>
          <a:ln>
            <a:solidFill>
              <a:schemeClr val="tx1">
                <a:alpha val="98000"/>
              </a:schemeClr>
            </a:solidFill>
          </a:ln>
        </p:spPr>
        <p:txBody>
          <a:bodyPr wrap="square" rtlCol="0" anchor="t">
            <a:spAutoFit/>
          </a:bodyPr>
          <a:lstStyle/>
          <a:p>
            <a:pPr algn="just"/>
            <a:r>
              <a:rPr lang="en-GB" sz="2400" b="1" dirty="0">
                <a:solidFill>
                  <a:srgbClr val="FF0000"/>
                </a:solidFill>
              </a:rPr>
              <a:t>“Societies appear to be subject, every now and then, to periods of moral panic. A condition, episode, person or group of persons emerges to become defined as a threat to societal values and interests; it’s nature is presented in a stylised and stereotypical fashion by the mass media...” (Cohen, 1972: 9).</a:t>
            </a:r>
            <a:endParaRPr lang="en-GB" sz="2400" b="1">
              <a:solidFill>
                <a:srgbClr val="FF0000"/>
              </a:solidFill>
              <a:cs typeface="Calibri"/>
            </a:endParaRPr>
          </a:p>
        </p:txBody>
      </p:sp>
    </p:spTree>
    <p:extLst>
      <p:ext uri="{BB962C8B-B14F-4D97-AF65-F5344CB8AC3E}">
        <p14:creationId xmlns:p14="http://schemas.microsoft.com/office/powerpoint/2010/main" val="269008278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Moral panic: Five features:</a:t>
            </a:r>
          </a:p>
        </p:txBody>
      </p:sp>
      <p:sp>
        <p:nvSpPr>
          <p:cNvPr id="3" name="Content Placeholder 2"/>
          <p:cNvSpPr>
            <a:spLocks noGrp="1"/>
          </p:cNvSpPr>
          <p:nvPr>
            <p:ph idx="1"/>
          </p:nvPr>
        </p:nvSpPr>
        <p:spPr/>
        <p:txBody>
          <a:bodyPr>
            <a:normAutofit/>
          </a:bodyPr>
          <a:lstStyle/>
          <a:p>
            <a:pPr marL="514350" indent="-514350">
              <a:buFont typeface="+mj-lt"/>
              <a:buAutoNum type="arabicParenR"/>
            </a:pPr>
            <a:r>
              <a:rPr lang="en-GB" dirty="0"/>
              <a:t>Media take an ordinary event and present it as something extraordinary </a:t>
            </a:r>
          </a:p>
          <a:p>
            <a:pPr marL="514350" indent="-514350">
              <a:buFont typeface="+mj-lt"/>
              <a:buAutoNum type="arabicParenR"/>
            </a:pPr>
            <a:r>
              <a:rPr lang="en-GB" dirty="0"/>
              <a:t>Deviance amplification occurs when ‘authorities’ demonise these perceived wrong-doers</a:t>
            </a:r>
          </a:p>
          <a:p>
            <a:pPr marL="514350" indent="-514350">
              <a:buFont typeface="+mj-lt"/>
              <a:buAutoNum type="arabicParenR"/>
            </a:pPr>
            <a:r>
              <a:rPr lang="en-GB" dirty="0"/>
              <a:t>They clarify moral boundaries in society, creating consensus and concern</a:t>
            </a:r>
          </a:p>
          <a:p>
            <a:pPr marL="514350" indent="-514350">
              <a:buFont typeface="+mj-lt"/>
              <a:buAutoNum type="arabicParenR"/>
            </a:pPr>
            <a:r>
              <a:rPr lang="en-GB" dirty="0"/>
              <a:t>They occur during periods of rapid social change</a:t>
            </a:r>
          </a:p>
          <a:p>
            <a:pPr marL="514350" indent="-514350">
              <a:buFont typeface="+mj-lt"/>
              <a:buAutoNum type="arabicParenR"/>
            </a:pPr>
            <a:r>
              <a:rPr lang="en-GB" dirty="0"/>
              <a:t>Usually young people are targeted as they symbolise the future of society</a:t>
            </a:r>
          </a:p>
        </p:txBody>
      </p:sp>
    </p:spTree>
    <p:extLst>
      <p:ext uri="{BB962C8B-B14F-4D97-AF65-F5344CB8AC3E}">
        <p14:creationId xmlns:p14="http://schemas.microsoft.com/office/powerpoint/2010/main" val="408133264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dirty="0"/>
              <a:t>Problems with the moral panic model </a:t>
            </a:r>
          </a:p>
        </p:txBody>
      </p:sp>
      <p:sp>
        <p:nvSpPr>
          <p:cNvPr id="3" name="Content Placeholder 2"/>
          <p:cNvSpPr>
            <a:spLocks noGrp="1"/>
          </p:cNvSpPr>
          <p:nvPr>
            <p:ph idx="1"/>
          </p:nvPr>
        </p:nvSpPr>
        <p:spPr/>
        <p:txBody>
          <a:bodyPr/>
          <a:lstStyle/>
          <a:p>
            <a:r>
              <a:rPr lang="en-GB" dirty="0"/>
              <a:t>The moral panic concept has been widely criticised but it refuses to go away</a:t>
            </a:r>
          </a:p>
          <a:p>
            <a:r>
              <a:rPr lang="en-GB" dirty="0"/>
              <a:t>The problem is not so much with the concept itself, but how it has been embraced by others in later years</a:t>
            </a:r>
          </a:p>
          <a:p>
            <a:r>
              <a:rPr lang="en-GB" dirty="0"/>
              <a:t>The model itself is open to interpretation and there are some ambiguities </a:t>
            </a:r>
          </a:p>
        </p:txBody>
      </p:sp>
    </p:spTree>
    <p:extLst>
      <p:ext uri="{BB962C8B-B14F-4D97-AF65-F5344CB8AC3E}">
        <p14:creationId xmlns:p14="http://schemas.microsoft.com/office/powerpoint/2010/main" val="186308975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A problem with ‘deviance’</a:t>
            </a:r>
          </a:p>
        </p:txBody>
      </p:sp>
      <p:sp>
        <p:nvSpPr>
          <p:cNvPr id="3" name="Content Placeholder 2"/>
          <p:cNvSpPr>
            <a:spLocks noGrp="1"/>
          </p:cNvSpPr>
          <p:nvPr>
            <p:ph idx="1"/>
          </p:nvPr>
        </p:nvSpPr>
        <p:spPr/>
        <p:txBody>
          <a:bodyPr>
            <a:normAutofit/>
          </a:bodyPr>
          <a:lstStyle/>
          <a:p>
            <a:r>
              <a:rPr lang="en-GB" dirty="0"/>
              <a:t>Are all folk devils vulnerable and unfairly maligned? </a:t>
            </a:r>
          </a:p>
          <a:p>
            <a:r>
              <a:rPr lang="en-GB" dirty="0"/>
              <a:t>Is deviance sometimes used as a byword for ‘irrationality’ (implying mental instability) ‘manipulability’ (implying that those involved are passive dupes) or ‘unconventionality’ (implying that they are weird or alien)</a:t>
            </a:r>
          </a:p>
          <a:p>
            <a:r>
              <a:rPr lang="en-GB" dirty="0"/>
              <a:t>Thus causes of deviance are seldom considered and frequently overshadowed by scornful commentaries about the groups involved   </a:t>
            </a:r>
          </a:p>
        </p:txBody>
      </p:sp>
    </p:spTree>
    <p:extLst>
      <p:ext uri="{BB962C8B-B14F-4D97-AF65-F5344CB8AC3E}">
        <p14:creationId xmlns:p14="http://schemas.microsoft.com/office/powerpoint/2010/main" val="315710579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A problem with ‘morality’</a:t>
            </a:r>
          </a:p>
        </p:txBody>
      </p:sp>
      <p:sp>
        <p:nvSpPr>
          <p:cNvPr id="3" name="Content Placeholder 2"/>
          <p:cNvSpPr>
            <a:spLocks noGrp="1"/>
          </p:cNvSpPr>
          <p:nvPr>
            <p:ph idx="1"/>
          </p:nvPr>
        </p:nvSpPr>
        <p:spPr/>
        <p:txBody>
          <a:bodyPr vert="horz" lIns="91440" tIns="45720" rIns="91440" bIns="45720" rtlCol="0" anchor="t">
            <a:normAutofit/>
          </a:bodyPr>
          <a:lstStyle/>
          <a:p>
            <a:r>
              <a:rPr lang="en-GB" dirty="0"/>
              <a:t>Difficulties with the definition of ‘moral’</a:t>
            </a:r>
          </a:p>
          <a:p>
            <a:r>
              <a:rPr lang="en-GB" dirty="0"/>
              <a:t>Accepted unproblematically or glossed over</a:t>
            </a:r>
          </a:p>
          <a:p>
            <a:r>
              <a:rPr lang="en-GB" dirty="0"/>
              <a:t>Those who think of themselves as ‘moral’ take exception to immorality in deviants </a:t>
            </a:r>
          </a:p>
          <a:p>
            <a:r>
              <a:rPr lang="en-GB" dirty="0"/>
              <a:t>In many cases moral panics don’t actually have any ‘moral’ element in them</a:t>
            </a:r>
          </a:p>
          <a:p>
            <a:r>
              <a:rPr lang="en-GB" dirty="0"/>
              <a:t>Health scares, health problems diet</a:t>
            </a:r>
          </a:p>
          <a:p>
            <a:endParaRPr lang="en-GB" dirty="0"/>
          </a:p>
        </p:txBody>
      </p:sp>
    </p:spTree>
    <p:extLst>
      <p:ext uri="{BB962C8B-B14F-4D97-AF65-F5344CB8AC3E}">
        <p14:creationId xmlns:p14="http://schemas.microsoft.com/office/powerpoint/2010/main" val="115047130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dirty="0"/>
              <a:t>Problems with youth and style</a:t>
            </a:r>
          </a:p>
        </p:txBody>
      </p:sp>
      <p:sp>
        <p:nvSpPr>
          <p:cNvPr id="3" name="Content Placeholder 2"/>
          <p:cNvSpPr>
            <a:spLocks noGrp="1"/>
          </p:cNvSpPr>
          <p:nvPr>
            <p:ph idx="1"/>
          </p:nvPr>
        </p:nvSpPr>
        <p:spPr/>
        <p:txBody>
          <a:bodyPr/>
          <a:lstStyle/>
          <a:p>
            <a:r>
              <a:rPr lang="en-GB" dirty="0"/>
              <a:t>Assumption that ‘deviant’s are economically marginalised</a:t>
            </a:r>
          </a:p>
          <a:p>
            <a:pPr lvl="1"/>
            <a:r>
              <a:rPr lang="en-GB" dirty="0"/>
              <a:t>However consider the </a:t>
            </a:r>
            <a:r>
              <a:rPr lang="en-GB" dirty="0" err="1"/>
              <a:t>mods</a:t>
            </a:r>
            <a:r>
              <a:rPr lang="en-GB" dirty="0"/>
              <a:t> and rockers </a:t>
            </a:r>
          </a:p>
          <a:p>
            <a:r>
              <a:rPr lang="en-GB" dirty="0"/>
              <a:t>Group identity emphasises through style</a:t>
            </a:r>
          </a:p>
          <a:p>
            <a:r>
              <a:rPr lang="en-GB" dirty="0"/>
              <a:t>Youth – this term is quite negative, no longer about a generational category, rather it tends t only exist in discourses about crime and deviance</a:t>
            </a:r>
          </a:p>
          <a:p>
            <a:endParaRPr lang="en-GB" dirty="0"/>
          </a:p>
          <a:p>
            <a:endParaRPr lang="en-GB" dirty="0"/>
          </a:p>
        </p:txBody>
      </p:sp>
    </p:spTree>
    <p:extLst>
      <p:ext uri="{BB962C8B-B14F-4D97-AF65-F5344CB8AC3E}">
        <p14:creationId xmlns:p14="http://schemas.microsoft.com/office/powerpoint/2010/main" val="170596590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A problem of ‘source’</a:t>
            </a:r>
          </a:p>
        </p:txBody>
      </p:sp>
      <p:sp>
        <p:nvSpPr>
          <p:cNvPr id="3" name="Content Placeholder 2"/>
          <p:cNvSpPr>
            <a:spLocks noGrp="1"/>
          </p:cNvSpPr>
          <p:nvPr>
            <p:ph idx="1"/>
          </p:nvPr>
        </p:nvSpPr>
        <p:spPr/>
        <p:txBody>
          <a:bodyPr>
            <a:normAutofit/>
          </a:bodyPr>
          <a:lstStyle/>
          <a:p>
            <a:r>
              <a:rPr lang="en-GB" dirty="0"/>
              <a:t>Concerns about deviance are much more diffuse than is suggested in many accounts of a panic</a:t>
            </a:r>
          </a:p>
          <a:p>
            <a:r>
              <a:rPr lang="en-GB" dirty="0"/>
              <a:t>As such, many panics don’t happen out of the blue, rather they may be viewed as part of a longer term struggle</a:t>
            </a:r>
          </a:p>
          <a:p>
            <a:r>
              <a:rPr lang="en-GB" dirty="0"/>
              <a:t>The term moral panic also suggests public reaction is unjustified – but who actually engineers them? </a:t>
            </a:r>
          </a:p>
        </p:txBody>
      </p:sp>
    </p:spTree>
    <p:extLst>
      <p:ext uri="{BB962C8B-B14F-4D97-AF65-F5344CB8AC3E}">
        <p14:creationId xmlns:p14="http://schemas.microsoft.com/office/powerpoint/2010/main" val="291300508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A problem with audience</a:t>
            </a:r>
          </a:p>
        </p:txBody>
      </p:sp>
      <p:sp>
        <p:nvSpPr>
          <p:cNvPr id="3" name="Content Placeholder 2"/>
          <p:cNvSpPr>
            <a:spLocks noGrp="1"/>
          </p:cNvSpPr>
          <p:nvPr>
            <p:ph idx="1"/>
          </p:nvPr>
        </p:nvSpPr>
        <p:spPr/>
        <p:txBody>
          <a:bodyPr/>
          <a:lstStyle/>
          <a:p>
            <a:r>
              <a:rPr lang="en-GB" dirty="0"/>
              <a:t>Recent cultural and media theorists reject reports that the public cannot tell when they are being manipulated</a:t>
            </a:r>
          </a:p>
          <a:p>
            <a:r>
              <a:rPr lang="en-GB" dirty="0"/>
              <a:t>Nowadays the demonization of those whose lifestyle and beliefs exist outside political, legal, or social norms does not guarantee public or media support</a:t>
            </a:r>
          </a:p>
        </p:txBody>
      </p:sp>
    </p:spTree>
    <p:extLst>
      <p:ext uri="{BB962C8B-B14F-4D97-AF65-F5344CB8AC3E}">
        <p14:creationId xmlns:p14="http://schemas.microsoft.com/office/powerpoint/2010/main" val="50747261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Concluding thoughts</a:t>
            </a:r>
          </a:p>
        </p:txBody>
      </p:sp>
      <p:sp>
        <p:nvSpPr>
          <p:cNvPr id="3" name="Content Placeholder 2"/>
          <p:cNvSpPr>
            <a:spLocks noGrp="1"/>
          </p:cNvSpPr>
          <p:nvPr>
            <p:ph idx="1"/>
          </p:nvPr>
        </p:nvSpPr>
        <p:spPr/>
        <p:txBody>
          <a:bodyPr/>
          <a:lstStyle/>
          <a:p>
            <a:r>
              <a:rPr lang="en-GB" dirty="0"/>
              <a:t>Ultimately moral panics should be regarded in the way that Cohen intended – as a means of conceptualising the lines of power in society</a:t>
            </a:r>
          </a:p>
          <a:p>
            <a:r>
              <a:rPr lang="en-GB" dirty="0"/>
              <a:t>But where nowadays does power rest?</a:t>
            </a:r>
          </a:p>
          <a:p>
            <a:r>
              <a:rPr lang="en-GB" dirty="0"/>
              <a:t>Essentially, 30 years on it is important not to have faithful adherence to the traditional moral panic thesis – the role of the media has changed as has its impact on society</a:t>
            </a:r>
          </a:p>
        </p:txBody>
      </p:sp>
    </p:spTree>
    <p:extLst>
      <p:ext uri="{BB962C8B-B14F-4D97-AF65-F5344CB8AC3E}">
        <p14:creationId xmlns:p14="http://schemas.microsoft.com/office/powerpoint/2010/main" val="160851775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itle 3"/>
          <p:cNvSpPr>
            <a:spLocks noGrp="1"/>
          </p:cNvSpPr>
          <p:nvPr>
            <p:ph type="ctrTitle"/>
          </p:nvPr>
        </p:nvSpPr>
        <p:spPr>
          <a:xfrm>
            <a:off x="1524000" y="1122363"/>
            <a:ext cx="9144000" cy="2387600"/>
          </a:xfrm>
        </p:spPr>
        <p:txBody>
          <a:bodyPr>
            <a:normAutofit/>
          </a:bodyPr>
          <a:lstStyle/>
          <a:p>
            <a:r>
              <a:rPr lang="en-GB" sz="3600" b="1"/>
              <a:t>Media Constructions of Children: ‘Evil Monsters’ and ‘Tragic Victims’</a:t>
            </a:r>
          </a:p>
        </p:txBody>
      </p:sp>
      <p:sp>
        <p:nvSpPr>
          <p:cNvPr id="5" name="Subtitle 4"/>
          <p:cNvSpPr>
            <a:spLocks noGrp="1"/>
          </p:cNvSpPr>
          <p:nvPr>
            <p:ph type="subTitle" idx="1"/>
          </p:nvPr>
        </p:nvSpPr>
        <p:spPr>
          <a:xfrm>
            <a:off x="1524000" y="3695944"/>
            <a:ext cx="9144000" cy="1389749"/>
          </a:xfrm>
        </p:spPr>
        <p:txBody>
          <a:bodyPr vert="horz" lIns="91440" tIns="45720" rIns="91440" bIns="45720" rtlCol="0">
            <a:normAutofit/>
          </a:bodyPr>
          <a:lstStyle/>
          <a:p>
            <a:endParaRPr lang="en-GB" sz="2000">
              <a:cs typeface="Calibri"/>
            </a:endParaRPr>
          </a:p>
        </p:txBody>
      </p:sp>
    </p:spTree>
    <p:extLst>
      <p:ext uri="{BB962C8B-B14F-4D97-AF65-F5344CB8AC3E}">
        <p14:creationId xmlns:p14="http://schemas.microsoft.com/office/powerpoint/2010/main" val="264229367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2800" b="1" dirty="0"/>
              <a:t>Contributions of  labelling theory</a:t>
            </a:r>
            <a:endParaRPr lang="en-US" sz="2800" dirty="0"/>
          </a:p>
        </p:txBody>
      </p:sp>
      <p:sp>
        <p:nvSpPr>
          <p:cNvPr id="3" name="Content Placeholder 2"/>
          <p:cNvSpPr>
            <a:spLocks noGrp="1"/>
          </p:cNvSpPr>
          <p:nvPr>
            <p:ph sz="quarter" idx="13"/>
          </p:nvPr>
        </p:nvSpPr>
        <p:spPr>
          <a:xfrm>
            <a:off x="898721" y="1556792"/>
            <a:ext cx="9081247" cy="4165848"/>
          </a:xfrm>
          <a:prstGeom prst="rect">
            <a:avLst/>
          </a:prstGeom>
        </p:spPr>
        <p:txBody>
          <a:bodyPr>
            <a:normAutofit fontScale="92500" lnSpcReduction="20000"/>
          </a:bodyPr>
          <a:lstStyle/>
          <a:p>
            <a:pPr marL="0" indent="0" algn="ctr">
              <a:buNone/>
            </a:pPr>
            <a:r>
              <a:rPr lang="en-GB" sz="2800" b="1" dirty="0"/>
              <a:t>Howard Becker (1963):</a:t>
            </a:r>
          </a:p>
          <a:p>
            <a:pPr marL="68580" indent="0" algn="ctr">
              <a:buNone/>
            </a:pPr>
            <a:endParaRPr lang="en-GB" sz="2800" b="1" dirty="0"/>
          </a:p>
          <a:p>
            <a:pPr marL="0" indent="0">
              <a:buNone/>
            </a:pPr>
            <a:r>
              <a:rPr lang="en-GB" sz="2400" dirty="0"/>
              <a:t>“One of the most important contributions of this [the labelling perspective] has been to focus attention on the way labelling places the actor in circumstances which make it harder for him to continue the normal routines of everyday life and thus provide abnormal actions (as when a </a:t>
            </a:r>
            <a:r>
              <a:rPr lang="en-GB" sz="2400" u="sng" dirty="0"/>
              <a:t>prison record makes it harder </a:t>
            </a:r>
            <a:r>
              <a:rPr lang="en-GB" sz="2400" dirty="0"/>
              <a:t>to earn a living at a conventional occupation and so disposes its possessor to move to an illegal one)”</a:t>
            </a:r>
          </a:p>
          <a:p>
            <a:pPr marL="0" indent="0">
              <a:buNone/>
            </a:pPr>
            <a:endParaRPr lang="en-GB" sz="2400" dirty="0"/>
          </a:p>
          <a:p>
            <a:pPr marL="0" indent="0" algn="ctr">
              <a:buNone/>
            </a:pPr>
            <a:endParaRPr lang="en-GB" sz="2400" dirty="0">
              <a:solidFill>
                <a:srgbClr val="FF0000"/>
              </a:solidFill>
            </a:endParaRPr>
          </a:p>
          <a:p>
            <a:pPr marL="0" indent="0" algn="ctr">
              <a:buNone/>
            </a:pPr>
            <a:r>
              <a:rPr lang="en-GB" sz="2400" dirty="0">
                <a:solidFill>
                  <a:srgbClr val="FF0000"/>
                </a:solidFill>
              </a:rPr>
              <a:t>A thought…</a:t>
            </a:r>
          </a:p>
          <a:p>
            <a:pPr marL="0" indent="0" algn="ctr">
              <a:buNone/>
            </a:pPr>
            <a:r>
              <a:rPr lang="en-GB" sz="2400" dirty="0">
                <a:solidFill>
                  <a:srgbClr val="FF0000"/>
                </a:solidFill>
              </a:rPr>
              <a:t>Must we consider however that labelling becomes inevitable – especially with grave crimes such as murder?</a:t>
            </a:r>
          </a:p>
          <a:p>
            <a:endParaRPr lang="en-US" dirty="0"/>
          </a:p>
        </p:txBody>
      </p:sp>
    </p:spTree>
    <p:extLst>
      <p:ext uri="{BB962C8B-B14F-4D97-AF65-F5344CB8AC3E}">
        <p14:creationId xmlns:p14="http://schemas.microsoft.com/office/powerpoint/2010/main" val="378834712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Overview </a:t>
            </a:r>
          </a:p>
        </p:txBody>
      </p:sp>
      <p:sp>
        <p:nvSpPr>
          <p:cNvPr id="3" name="Content Placeholder 2"/>
          <p:cNvSpPr>
            <a:spLocks noGrp="1"/>
          </p:cNvSpPr>
          <p:nvPr>
            <p:ph idx="1"/>
          </p:nvPr>
        </p:nvSpPr>
        <p:spPr/>
        <p:txBody>
          <a:bodyPr/>
          <a:lstStyle/>
          <a:p>
            <a:r>
              <a:rPr lang="en-GB" dirty="0"/>
              <a:t>Discussion about contradictory assumptions about children in contemporary Britain</a:t>
            </a:r>
          </a:p>
          <a:p>
            <a:r>
              <a:rPr lang="en-GB" dirty="0"/>
              <a:t>An examination of anxiety about childhood following the abduction and murder of Jamie </a:t>
            </a:r>
            <a:r>
              <a:rPr lang="en-GB"/>
              <a:t>Bulger</a:t>
            </a:r>
            <a:endParaRPr lang="en-GB" dirty="0"/>
          </a:p>
          <a:p>
            <a:r>
              <a:rPr lang="en-GB" dirty="0"/>
              <a:t>A comparison of media representations of children as offenders and children as the victims of crime</a:t>
            </a:r>
          </a:p>
          <a:p>
            <a:endParaRPr lang="en-GB" dirty="0"/>
          </a:p>
        </p:txBody>
      </p:sp>
    </p:spTree>
    <p:extLst>
      <p:ext uri="{BB962C8B-B14F-4D97-AF65-F5344CB8AC3E}">
        <p14:creationId xmlns:p14="http://schemas.microsoft.com/office/powerpoint/2010/main" val="170845356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dirty="0"/>
              <a:t>Changes to how childhood is viewed</a:t>
            </a:r>
          </a:p>
        </p:txBody>
      </p:sp>
      <p:sp>
        <p:nvSpPr>
          <p:cNvPr id="3" name="Content Placeholder 2"/>
          <p:cNvSpPr>
            <a:spLocks noGrp="1"/>
          </p:cNvSpPr>
          <p:nvPr>
            <p:ph idx="1"/>
          </p:nvPr>
        </p:nvSpPr>
        <p:spPr/>
        <p:txBody>
          <a:bodyPr/>
          <a:lstStyle/>
          <a:p>
            <a:r>
              <a:rPr lang="en-GB" dirty="0"/>
              <a:t>1950s and 1960s, the age at which young people are labelled as ‘</a:t>
            </a:r>
            <a:r>
              <a:rPr lang="en-GB" i="1" dirty="0"/>
              <a:t>folk devils</a:t>
            </a:r>
            <a:r>
              <a:rPr lang="en-GB" dirty="0"/>
              <a:t>’ has decreased</a:t>
            </a:r>
          </a:p>
          <a:p>
            <a:r>
              <a:rPr lang="en-GB" dirty="0"/>
              <a:t>Boundaries between ‘youth’ and adolescence’ blurred</a:t>
            </a:r>
          </a:p>
          <a:p>
            <a:r>
              <a:rPr lang="en-GB" dirty="0"/>
              <a:t>Changes in how children were to be punished</a:t>
            </a:r>
          </a:p>
          <a:p>
            <a:r>
              <a:rPr lang="en-GB" dirty="0"/>
              <a:t>Dichotomy of the </a:t>
            </a:r>
            <a:r>
              <a:rPr lang="en-GB" i="1" dirty="0" err="1"/>
              <a:t>adultifed</a:t>
            </a:r>
            <a:r>
              <a:rPr lang="en-GB" dirty="0"/>
              <a:t> child and </a:t>
            </a:r>
            <a:r>
              <a:rPr lang="en-GB" i="1" dirty="0" err="1"/>
              <a:t>infantilization</a:t>
            </a:r>
            <a:endParaRPr lang="en-GB" i="1" dirty="0"/>
          </a:p>
        </p:txBody>
      </p:sp>
    </p:spTree>
    <p:extLst>
      <p:ext uri="{BB962C8B-B14F-4D97-AF65-F5344CB8AC3E}">
        <p14:creationId xmlns:p14="http://schemas.microsoft.com/office/powerpoint/2010/main" val="16720651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1993 Children as ‘evil’ monsters</a:t>
            </a:r>
          </a:p>
        </p:txBody>
      </p:sp>
      <p:sp>
        <p:nvSpPr>
          <p:cNvPr id="3" name="Content Placeholder 2"/>
          <p:cNvSpPr>
            <a:spLocks noGrp="1"/>
          </p:cNvSpPr>
          <p:nvPr>
            <p:ph idx="1"/>
          </p:nvPr>
        </p:nvSpPr>
        <p:spPr/>
        <p:txBody>
          <a:bodyPr/>
          <a:lstStyle/>
          <a:p>
            <a:r>
              <a:rPr lang="en-GB" dirty="0"/>
              <a:t>The Jamie </a:t>
            </a:r>
            <a:r>
              <a:rPr lang="en-GB" dirty="0" err="1"/>
              <a:t>Bulger</a:t>
            </a:r>
            <a:r>
              <a:rPr lang="en-GB" dirty="0"/>
              <a:t> murder</a:t>
            </a:r>
          </a:p>
          <a:p>
            <a:pPr lvl="1"/>
            <a:r>
              <a:rPr lang="en-GB" dirty="0"/>
              <a:t>The impact of the court case</a:t>
            </a:r>
          </a:p>
          <a:p>
            <a:pPr lvl="1"/>
            <a:r>
              <a:rPr lang="en-GB" dirty="0"/>
              <a:t>The mediated response</a:t>
            </a:r>
          </a:p>
          <a:p>
            <a:r>
              <a:rPr lang="en-GB" dirty="0"/>
              <a:t>Statistics reveal children are more likely to be murdered by a parent or an adult known to them – missing from public discourse</a:t>
            </a:r>
          </a:p>
          <a:p>
            <a:r>
              <a:rPr lang="en-GB" dirty="0"/>
              <a:t>Media more concerned with randomness of </a:t>
            </a:r>
            <a:r>
              <a:rPr lang="en-GB" i="1" dirty="0"/>
              <a:t>risk </a:t>
            </a:r>
          </a:p>
        </p:txBody>
      </p:sp>
    </p:spTree>
    <p:extLst>
      <p:ext uri="{BB962C8B-B14F-4D97-AF65-F5344CB8AC3E}">
        <p14:creationId xmlns:p14="http://schemas.microsoft.com/office/powerpoint/2010/main" val="321480865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1996 Children as ‘tragic victims’</a:t>
            </a:r>
          </a:p>
        </p:txBody>
      </p:sp>
      <p:sp>
        <p:nvSpPr>
          <p:cNvPr id="3" name="Content Placeholder 2"/>
          <p:cNvSpPr>
            <a:spLocks noGrp="1"/>
          </p:cNvSpPr>
          <p:nvPr>
            <p:ph idx="1"/>
          </p:nvPr>
        </p:nvSpPr>
        <p:spPr/>
        <p:txBody>
          <a:bodyPr>
            <a:normAutofit/>
          </a:bodyPr>
          <a:lstStyle/>
          <a:p>
            <a:r>
              <a:rPr lang="en-GB" dirty="0"/>
              <a:t>Paedophilia as a moral panic </a:t>
            </a:r>
          </a:p>
          <a:p>
            <a:r>
              <a:rPr lang="en-GB" dirty="0"/>
              <a:t>Eruption of coverage of paedophilia in mid 1990s</a:t>
            </a:r>
          </a:p>
          <a:p>
            <a:pPr lvl="1"/>
            <a:r>
              <a:rPr lang="en-GB" dirty="0"/>
              <a:t>UK – increased public awareness</a:t>
            </a:r>
          </a:p>
          <a:p>
            <a:pPr lvl="1"/>
            <a:r>
              <a:rPr lang="en-GB" dirty="0"/>
              <a:t>NI – Catholic church</a:t>
            </a:r>
          </a:p>
          <a:p>
            <a:pPr lvl="1"/>
            <a:r>
              <a:rPr lang="en-GB" dirty="0"/>
              <a:t>Belgium – released paedophile charged with child murders</a:t>
            </a:r>
          </a:p>
          <a:p>
            <a:pPr lvl="1"/>
            <a:r>
              <a:rPr lang="en-GB" dirty="0"/>
              <a:t>UK – the West case</a:t>
            </a:r>
          </a:p>
          <a:p>
            <a:pPr lvl="1"/>
            <a:r>
              <a:rPr lang="en-GB" dirty="0"/>
              <a:t>USA – Megan’s law</a:t>
            </a:r>
          </a:p>
          <a:p>
            <a:r>
              <a:rPr lang="en-GB" dirty="0"/>
              <a:t>The Introduction of the Sex Offenders Act (1997)</a:t>
            </a:r>
          </a:p>
          <a:p>
            <a:r>
              <a:rPr lang="en-GB" dirty="0"/>
              <a:t>Crime and Disorder Act (1998)</a:t>
            </a:r>
          </a:p>
        </p:txBody>
      </p:sp>
    </p:spTree>
    <p:extLst>
      <p:ext uri="{BB962C8B-B14F-4D97-AF65-F5344CB8AC3E}">
        <p14:creationId xmlns:p14="http://schemas.microsoft.com/office/powerpoint/2010/main" val="355479819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dirty="0"/>
              <a:t>1996 Children as ‘tragic victims’ (2)</a:t>
            </a:r>
            <a:endParaRPr lang="en-GB" dirty="0"/>
          </a:p>
        </p:txBody>
      </p:sp>
      <p:sp>
        <p:nvSpPr>
          <p:cNvPr id="3" name="Content Placeholder 2"/>
          <p:cNvSpPr>
            <a:spLocks noGrp="1"/>
          </p:cNvSpPr>
          <p:nvPr>
            <p:ph idx="1"/>
          </p:nvPr>
        </p:nvSpPr>
        <p:spPr/>
        <p:txBody>
          <a:bodyPr/>
          <a:lstStyle/>
          <a:p>
            <a:r>
              <a:rPr lang="en-GB" dirty="0"/>
              <a:t>Impact of ‘hurried’ sex offender legislation</a:t>
            </a:r>
          </a:p>
          <a:p>
            <a:r>
              <a:rPr lang="en-GB" dirty="0"/>
              <a:t>The News of the World – naming and shaming campaign</a:t>
            </a:r>
          </a:p>
          <a:p>
            <a:r>
              <a:rPr lang="en-GB" dirty="0"/>
              <a:t>The ‘popular’ construction of the paedophile</a:t>
            </a:r>
          </a:p>
          <a:p>
            <a:r>
              <a:rPr lang="en-GB" dirty="0"/>
              <a:t>Internet technologies </a:t>
            </a:r>
          </a:p>
          <a:p>
            <a:r>
              <a:rPr lang="en-GB" dirty="0"/>
              <a:t>Should paedophilia be viewed as a moral panic?</a:t>
            </a:r>
          </a:p>
        </p:txBody>
      </p:sp>
    </p:spTree>
    <p:extLst>
      <p:ext uri="{BB962C8B-B14F-4D97-AF65-F5344CB8AC3E}">
        <p14:creationId xmlns:p14="http://schemas.microsoft.com/office/powerpoint/2010/main" val="156194878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Guilt, collusion and voyeurism </a:t>
            </a:r>
          </a:p>
        </p:txBody>
      </p:sp>
      <p:sp>
        <p:nvSpPr>
          <p:cNvPr id="3" name="Content Placeholder 2"/>
          <p:cNvSpPr>
            <a:spLocks noGrp="1"/>
          </p:cNvSpPr>
          <p:nvPr>
            <p:ph idx="1"/>
          </p:nvPr>
        </p:nvSpPr>
        <p:spPr/>
        <p:txBody>
          <a:bodyPr/>
          <a:lstStyle/>
          <a:p>
            <a:r>
              <a:rPr lang="en-GB" dirty="0"/>
              <a:t>The impact of reducing serious crimes to moral panics</a:t>
            </a:r>
          </a:p>
          <a:p>
            <a:r>
              <a:rPr lang="en-GB" dirty="0"/>
              <a:t>Paradoxes in cultural attitudes and legal responses</a:t>
            </a:r>
          </a:p>
          <a:p>
            <a:r>
              <a:rPr lang="en-GB" dirty="0"/>
              <a:t>Comparisons to young people who take drugs </a:t>
            </a:r>
          </a:p>
          <a:p>
            <a:r>
              <a:rPr lang="en-GB" dirty="0"/>
              <a:t>Journalism and child protection known family and the stranger</a:t>
            </a:r>
          </a:p>
          <a:p>
            <a:pPr>
              <a:buNone/>
            </a:pPr>
            <a:endParaRPr lang="en-GB" dirty="0"/>
          </a:p>
          <a:p>
            <a:endParaRPr lang="en-GB" dirty="0"/>
          </a:p>
        </p:txBody>
      </p:sp>
    </p:spTree>
    <p:extLst>
      <p:ext uri="{BB962C8B-B14F-4D97-AF65-F5344CB8AC3E}">
        <p14:creationId xmlns:p14="http://schemas.microsoft.com/office/powerpoint/2010/main" val="398897561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Concluding thoughts</a:t>
            </a:r>
          </a:p>
        </p:txBody>
      </p:sp>
      <p:sp>
        <p:nvSpPr>
          <p:cNvPr id="3" name="Content Placeholder 2"/>
          <p:cNvSpPr>
            <a:spLocks noGrp="1"/>
          </p:cNvSpPr>
          <p:nvPr>
            <p:ph idx="1"/>
          </p:nvPr>
        </p:nvSpPr>
        <p:spPr/>
        <p:txBody>
          <a:bodyPr vert="horz" lIns="91440" tIns="45720" rIns="91440" bIns="45720" rtlCol="0" anchor="t">
            <a:normAutofit/>
          </a:bodyPr>
          <a:lstStyle/>
          <a:p>
            <a:r>
              <a:rPr lang="en-GB" dirty="0"/>
              <a:t>Issues here go beyond Cohen’s moral panic </a:t>
            </a:r>
          </a:p>
          <a:p>
            <a:endParaRPr lang="en-GB" dirty="0"/>
          </a:p>
          <a:p>
            <a:r>
              <a:rPr lang="en-GB" dirty="0"/>
              <a:t>The creation in late modernity is of an imagined community </a:t>
            </a:r>
            <a:endParaRPr lang="en-GB" dirty="0">
              <a:cs typeface="Calibri" panose="020F0502020204030204"/>
            </a:endParaRPr>
          </a:p>
          <a:p>
            <a:pPr lvl="1"/>
            <a:r>
              <a:rPr lang="en-GB" dirty="0"/>
              <a:t>Expressions of grief and anger</a:t>
            </a:r>
          </a:p>
          <a:p>
            <a:endParaRPr lang="en-GB" dirty="0"/>
          </a:p>
          <a:p>
            <a:r>
              <a:rPr lang="en-GB" dirty="0"/>
              <a:t>Mediated expressions of fear and loathing are in keeping with the nature of society in late modernity</a:t>
            </a:r>
            <a:endParaRPr lang="en-GB"/>
          </a:p>
        </p:txBody>
      </p:sp>
    </p:spTree>
    <p:extLst>
      <p:ext uri="{BB962C8B-B14F-4D97-AF65-F5344CB8AC3E}">
        <p14:creationId xmlns:p14="http://schemas.microsoft.com/office/powerpoint/2010/main" val="145565011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dirty="0"/>
              <a:t>The ‘</a:t>
            </a:r>
            <a:r>
              <a:rPr lang="en-GB" dirty="0"/>
              <a:t>O</a:t>
            </a:r>
            <a:r>
              <a:rPr lang="en-GB" b="1" dirty="0"/>
              <a:t>thering’ of victims and offenders</a:t>
            </a:r>
          </a:p>
        </p:txBody>
      </p:sp>
      <p:sp>
        <p:nvSpPr>
          <p:cNvPr id="3" name="Content Placeholder 2"/>
          <p:cNvSpPr>
            <a:spLocks noGrp="1"/>
          </p:cNvSpPr>
          <p:nvPr>
            <p:ph idx="1"/>
          </p:nvPr>
        </p:nvSpPr>
        <p:spPr/>
        <p:txBody>
          <a:bodyPr>
            <a:normAutofit/>
          </a:bodyPr>
          <a:lstStyle/>
          <a:p>
            <a:r>
              <a:rPr lang="en-GB" dirty="0"/>
              <a:t>It is evident that there is a clear selectiveness in how the media represent, offences, offenders and victims</a:t>
            </a:r>
          </a:p>
          <a:p>
            <a:r>
              <a:rPr lang="en-GB" dirty="0"/>
              <a:t>Interpersonal violent crimes are the ones that most people can recall and crime and punishment can still be seen as vehicles for connecting people </a:t>
            </a:r>
          </a:p>
          <a:p>
            <a:r>
              <a:rPr lang="en-GB" dirty="0"/>
              <a:t>Not all ‘mega cases’ are known around the world </a:t>
            </a:r>
          </a:p>
          <a:p>
            <a:r>
              <a:rPr lang="en-GB" dirty="0"/>
              <a:t>The use of online media connecting people making personal tragedy part of a wider social cause </a:t>
            </a:r>
          </a:p>
        </p:txBody>
      </p:sp>
    </p:spTree>
    <p:extLst>
      <p:ext uri="{BB962C8B-B14F-4D97-AF65-F5344CB8AC3E}">
        <p14:creationId xmlns:p14="http://schemas.microsoft.com/office/powerpoint/2010/main" val="3079788915"/>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C7CFCB-D222-4D98-899C-2409E42D2400}"/>
              </a:ext>
            </a:extLst>
          </p:cNvPr>
          <p:cNvSpPr>
            <a:spLocks noGrp="1"/>
          </p:cNvSpPr>
          <p:nvPr>
            <p:ph type="title"/>
          </p:nvPr>
        </p:nvSpPr>
        <p:spPr>
          <a:xfrm>
            <a:off x="4830170" y="2537394"/>
            <a:ext cx="10515600" cy="1325563"/>
          </a:xfrm>
        </p:spPr>
        <p:txBody>
          <a:bodyPr/>
          <a:lstStyle/>
          <a:p>
            <a:r>
              <a:rPr lang="en-GB" dirty="0">
                <a:cs typeface="Calibri Light"/>
              </a:rPr>
              <a:t>Thank You</a:t>
            </a:r>
            <a:endParaRPr lang="en-GB" dirty="0"/>
          </a:p>
        </p:txBody>
      </p:sp>
      <p:sp>
        <p:nvSpPr>
          <p:cNvPr id="3" name="Content Placeholder 2">
            <a:extLst>
              <a:ext uri="{FF2B5EF4-FFF2-40B4-BE49-F238E27FC236}">
                <a16:creationId xmlns:a16="http://schemas.microsoft.com/office/drawing/2014/main" id="{27534982-75F3-489A-A68E-A350FDE5E803}"/>
              </a:ext>
            </a:extLst>
          </p:cNvPr>
          <p:cNvSpPr>
            <a:spLocks noGrp="1"/>
          </p:cNvSpPr>
          <p:nvPr>
            <p:ph idx="1"/>
          </p:nvPr>
        </p:nvSpPr>
        <p:spPr/>
        <p:txBody>
          <a:bodyPr/>
          <a:lstStyle/>
          <a:p>
            <a:endParaRPr lang="en-GB"/>
          </a:p>
        </p:txBody>
      </p:sp>
    </p:spTree>
    <p:extLst>
      <p:ext uri="{BB962C8B-B14F-4D97-AF65-F5344CB8AC3E}">
        <p14:creationId xmlns:p14="http://schemas.microsoft.com/office/powerpoint/2010/main" val="187817482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7FFECDC02DC436418CCBE31634C411FC" ma:contentTypeVersion="13" ma:contentTypeDescription="Create a new document." ma:contentTypeScope="" ma:versionID="ed1bd54919a73d160338a209b8bb9822">
  <xsd:schema xmlns:xsd="http://www.w3.org/2001/XMLSchema" xmlns:xs="http://www.w3.org/2001/XMLSchema" xmlns:p="http://schemas.microsoft.com/office/2006/metadata/properties" xmlns:ns3="aadfcd52-e379-49eb-a412-e28a16640aff" xmlns:ns4="ee7a20b1-ddba-4ac9-b1b6-34fd780388d2" targetNamespace="http://schemas.microsoft.com/office/2006/metadata/properties" ma:root="true" ma:fieldsID="39d9dcb772ce8e065fe4af30ea7e537f" ns3:_="" ns4:_="">
    <xsd:import namespace="aadfcd52-e379-49eb-a412-e28a16640aff"/>
    <xsd:import namespace="ee7a20b1-ddba-4ac9-b1b6-34fd780388d2"/>
    <xsd:element name="properties">
      <xsd:complexType>
        <xsd:sequence>
          <xsd:element name="documentManagement">
            <xsd:complexType>
              <xsd:all>
                <xsd:element ref="ns3:MediaServiceMetadata" minOccurs="0"/>
                <xsd:element ref="ns3:MediaServiceFastMetadata" minOccurs="0"/>
                <xsd:element ref="ns3:MediaServiceDateTaken" minOccurs="0"/>
                <xsd:element ref="ns3:MediaServiceAutoTags" minOccurs="0"/>
                <xsd:element ref="ns3:MediaServiceLocation" minOccurs="0"/>
                <xsd:element ref="ns3:MediaServiceOCR" minOccurs="0"/>
                <xsd:element ref="ns3:MediaServiceEventHashCode" minOccurs="0"/>
                <xsd:element ref="ns3:MediaServiceGenerationTime" minOccurs="0"/>
                <xsd:element ref="ns4:SharedWithUsers" minOccurs="0"/>
                <xsd:element ref="ns4:SharedWithDetails" minOccurs="0"/>
                <xsd:element ref="ns4:SharingHintHash" minOccurs="0"/>
                <xsd:element ref="ns3:MediaServiceAutoKeyPoints" minOccurs="0"/>
                <xsd:element ref="ns3: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adfcd52-e379-49eb-a412-e28a16640aff" elementFormDefault="qualified">
    <xsd:import namespace="http://schemas.microsoft.com/office/2006/documentManagement/types"/>
    <xsd:import namespace="http://schemas.microsoft.com/office/infopath/2007/PartnerControls"/>
    <xsd:element name="MediaServiceMetadata" ma:index="8" nillable="true" ma:displayName="MediaServiceMetadata" ma:description="" ma:hidden="true" ma:internalName="MediaServiceMetadata" ma:readOnly="true">
      <xsd:simpleType>
        <xsd:restriction base="dms:Note"/>
      </xsd:simpleType>
    </xsd:element>
    <xsd:element name="MediaServiceFastMetadata" ma:index="9" nillable="true" ma:displayName="MediaServiceFastMetadata" ma:description="" ma:hidden="true" ma:internalName="MediaServiceFastMetadata" ma:readOnly="true">
      <xsd:simpleType>
        <xsd:restriction base="dms:Note"/>
      </xsd:simpleType>
    </xsd:element>
    <xsd:element name="MediaServiceDateTaken" ma:index="10" nillable="true" ma:displayName="MediaServiceDateTaken" ma:description="" ma:hidden="true" ma:internalName="MediaServiceDateTaken" ma:readOnly="true">
      <xsd:simpleType>
        <xsd:restriction base="dms:Text"/>
      </xsd:simpleType>
    </xsd:element>
    <xsd:element name="MediaServiceAutoTags" ma:index="11" nillable="true" ma:displayName="MediaServiceAutoTags" ma:description="" ma:internalName="MediaServiceAutoTags" ma:readOnly="true">
      <xsd:simpleType>
        <xsd:restriction base="dms:Text"/>
      </xsd:simpleType>
    </xsd:element>
    <xsd:element name="MediaServiceLocation" ma:index="12" nillable="true" ma:displayName="MediaServiceLocation" ma:internalName="MediaServiceLocation" ma:readOnly="true">
      <xsd:simpleType>
        <xsd:restriction base="dms:Text"/>
      </xsd:simpleType>
    </xsd:element>
    <xsd:element name="MediaServiceOCR" ma:index="13" nillable="true" ma:displayName="MediaServiceOCR" ma:internalName="MediaServiceOCR" ma:readOnly="true">
      <xsd:simpleType>
        <xsd:restriction base="dms:Note">
          <xsd:maxLength value="255"/>
        </xsd:restriction>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AutoKeyPoints" ma:index="19" nillable="true" ma:displayName="MediaServiceAutoKeyPoints" ma:hidden="true" ma:internalName="MediaServiceAutoKeyPoints" ma:readOnly="true">
      <xsd:simpleType>
        <xsd:restriction base="dms:Note"/>
      </xsd:simpleType>
    </xsd:element>
    <xsd:element name="MediaServiceKeyPoints" ma:index="20"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ee7a20b1-ddba-4ac9-b1b6-34fd780388d2"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SharingHintHash" ma:index="18"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E0F11D1-2A33-4004-B242-846543BA0C96}">
  <ds:schemaRefs>
    <ds:schemaRef ds:uri="http://schemas.microsoft.com/sharepoint/v3/contenttype/forms"/>
  </ds:schemaRefs>
</ds:datastoreItem>
</file>

<file path=customXml/itemProps2.xml><?xml version="1.0" encoding="utf-8"?>
<ds:datastoreItem xmlns:ds="http://schemas.openxmlformats.org/officeDocument/2006/customXml" ds:itemID="{3E90D401-CCEB-4A12-9F3B-91FE376893DB}">
  <ds:schemaRefs>
    <ds:schemaRef ds:uri="http://purl.org/dc/dcmitype/"/>
    <ds:schemaRef ds:uri="http://schemas.microsoft.com/office/2006/documentManagement/types"/>
    <ds:schemaRef ds:uri="http://purl.org/dc/elements/1.1/"/>
    <ds:schemaRef ds:uri="http://schemas.microsoft.com/office/2006/metadata/properties"/>
    <ds:schemaRef ds:uri="http://purl.org/dc/terms/"/>
    <ds:schemaRef ds:uri="http://schemas.openxmlformats.org/package/2006/metadata/core-properties"/>
    <ds:schemaRef ds:uri="ee7a20b1-ddba-4ac9-b1b6-34fd780388d2"/>
    <ds:schemaRef ds:uri="http://schemas.microsoft.com/office/infopath/2007/PartnerControls"/>
    <ds:schemaRef ds:uri="aadfcd52-e379-49eb-a412-e28a16640aff"/>
    <ds:schemaRef ds:uri="http://www.w3.org/XML/1998/namespace"/>
  </ds:schemaRefs>
</ds:datastoreItem>
</file>

<file path=customXml/itemProps3.xml><?xml version="1.0" encoding="utf-8"?>
<ds:datastoreItem xmlns:ds="http://schemas.openxmlformats.org/officeDocument/2006/customXml" ds:itemID="{95256B09-B00F-4243-90CA-6B24CB9EAFA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adfcd52-e379-49eb-a412-e28a16640aff"/>
    <ds:schemaRef ds:uri="ee7a20b1-ddba-4ac9-b1b6-34fd780388d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3</TotalTime>
  <Words>2552</Words>
  <Application>Microsoft Office PowerPoint</Application>
  <PresentationFormat>Widescreen</PresentationFormat>
  <Paragraphs>250</Paragraphs>
  <Slides>49</Slides>
  <Notes>1</Notes>
  <HiddenSlides>0</HiddenSlides>
  <MMClips>0</MMClips>
  <ScaleCrop>false</ScaleCrop>
  <HeadingPairs>
    <vt:vector size="4" baseType="variant">
      <vt:variant>
        <vt:lpstr>Theme</vt:lpstr>
      </vt:variant>
      <vt:variant>
        <vt:i4>1</vt:i4>
      </vt:variant>
      <vt:variant>
        <vt:lpstr>Slide Titles</vt:lpstr>
      </vt:variant>
      <vt:variant>
        <vt:i4>49</vt:i4>
      </vt:variant>
    </vt:vector>
  </HeadingPairs>
  <TitlesOfParts>
    <vt:vector size="50" baseType="lpstr">
      <vt:lpstr>Office Theme</vt:lpstr>
      <vt:lpstr>The Media &amp; Crime</vt:lpstr>
      <vt:lpstr>Overview </vt:lpstr>
      <vt:lpstr>Media ‘effects’</vt:lpstr>
      <vt:lpstr>Mass society </vt:lpstr>
      <vt:lpstr>Behaviourism</vt:lpstr>
      <vt:lpstr>Strain theory and anomie</vt:lpstr>
      <vt:lpstr>Marxism, critical criminology and ‘dominant ideology’ approach (1)</vt:lpstr>
      <vt:lpstr>Marxism, Critical Criminology and ‘Dominant Ideology’ Approach (2)</vt:lpstr>
      <vt:lpstr>The legacy of Marxism</vt:lpstr>
      <vt:lpstr>Pluralism, competition and ideological struggle </vt:lpstr>
      <vt:lpstr>Realism and reception analysis</vt:lpstr>
      <vt:lpstr>Left Realism</vt:lpstr>
      <vt:lpstr>Late modernity and postmodernism </vt:lpstr>
      <vt:lpstr>Cultural criminology</vt:lpstr>
      <vt:lpstr>The Construction of Crime News </vt:lpstr>
      <vt:lpstr>Watch The Film - Columbine</vt:lpstr>
      <vt:lpstr>Overview </vt:lpstr>
      <vt:lpstr>Introduction </vt:lpstr>
      <vt:lpstr>Newsworthiness</vt:lpstr>
      <vt:lpstr>News values for a new millennium </vt:lpstr>
      <vt:lpstr>News values for a new millennium (2) </vt:lpstr>
      <vt:lpstr>News values for a new millennium (3) </vt:lpstr>
      <vt:lpstr>News values for a new millennium (4)</vt:lpstr>
      <vt:lpstr>The Inspiration of the Media on Crime</vt:lpstr>
      <vt:lpstr>Watch The Film –Movies &amp; Reality</vt:lpstr>
      <vt:lpstr>News production and consumption in a digital global marketplace </vt:lpstr>
      <vt:lpstr>Concluding thoughts </vt:lpstr>
      <vt:lpstr>Session 2 – Media &amp; Moral Panics</vt:lpstr>
      <vt:lpstr>Overview </vt:lpstr>
      <vt:lpstr>Background to the moral panic model</vt:lpstr>
      <vt:lpstr>Moral panic: Five features:</vt:lpstr>
      <vt:lpstr>Problems with the moral panic model </vt:lpstr>
      <vt:lpstr>A problem with ‘deviance’</vt:lpstr>
      <vt:lpstr>A problem with ‘morality’</vt:lpstr>
      <vt:lpstr>Problems with youth and style</vt:lpstr>
      <vt:lpstr>A problem of ‘source’</vt:lpstr>
      <vt:lpstr>A problem with audience</vt:lpstr>
      <vt:lpstr>Concluding thoughts</vt:lpstr>
      <vt:lpstr>Media Constructions of Children: ‘Evil Monsters’ and ‘Tragic Victims’</vt:lpstr>
      <vt:lpstr>Contributions of  labelling theory</vt:lpstr>
      <vt:lpstr>Overview </vt:lpstr>
      <vt:lpstr>Changes to how childhood is viewed</vt:lpstr>
      <vt:lpstr>1993 Children as ‘evil’ monsters</vt:lpstr>
      <vt:lpstr>1996 Children as ‘tragic victims’</vt:lpstr>
      <vt:lpstr>1996 Children as ‘tragic victims’ (2)</vt:lpstr>
      <vt:lpstr>Guilt, collusion and voyeurism </vt:lpstr>
      <vt:lpstr>Concluding thoughts</vt:lpstr>
      <vt:lpstr>The ‘Othering’ of victims and offenders</vt:lpstr>
      <vt:lpstr>Thank You</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Theorizing Media</dc:title>
  <dc:creator>Peter Doyle</dc:creator>
  <cp:lastModifiedBy>Peter Doyle</cp:lastModifiedBy>
  <cp:revision>237</cp:revision>
  <dcterms:created xsi:type="dcterms:W3CDTF">2019-06-25T11:22:19Z</dcterms:created>
  <dcterms:modified xsi:type="dcterms:W3CDTF">2020-08-17T14:30:28Z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0x0101007FFECDC02DC436418CCBE31634C411FC</vt:lpwstr>
  </property>
</Properties>
</file>