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4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686515-EBA2-4BD7-94E4-D57EA4042FC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5A8279D-E27B-485A-BC17-BFC2E6279885}">
      <dgm:prSet/>
      <dgm:spPr/>
      <dgm:t>
        <a:bodyPr/>
        <a:lstStyle/>
        <a:p>
          <a:pPr>
            <a:defRPr cap="all"/>
          </a:pPr>
          <a:r>
            <a:rPr lang="en-GB"/>
            <a:t>Website content</a:t>
          </a:r>
          <a:endParaRPr lang="en-US"/>
        </a:p>
      </dgm:t>
    </dgm:pt>
    <dgm:pt modelId="{F017BAB0-AE59-4428-8A2D-457F52841137}" type="parTrans" cxnId="{4F504051-9700-40CE-BE1F-BFBA511D4165}">
      <dgm:prSet/>
      <dgm:spPr/>
      <dgm:t>
        <a:bodyPr/>
        <a:lstStyle/>
        <a:p>
          <a:endParaRPr lang="en-US"/>
        </a:p>
      </dgm:t>
    </dgm:pt>
    <dgm:pt modelId="{2667C750-0657-498D-8E97-595B04F4049C}" type="sibTrans" cxnId="{4F504051-9700-40CE-BE1F-BFBA511D4165}">
      <dgm:prSet/>
      <dgm:spPr/>
      <dgm:t>
        <a:bodyPr/>
        <a:lstStyle/>
        <a:p>
          <a:endParaRPr lang="en-US"/>
        </a:p>
      </dgm:t>
    </dgm:pt>
    <dgm:pt modelId="{4D3089B6-2FDE-43D9-9B3C-CE3AE2D8DCE8}">
      <dgm:prSet/>
      <dgm:spPr/>
      <dgm:t>
        <a:bodyPr/>
        <a:lstStyle/>
        <a:p>
          <a:pPr>
            <a:defRPr cap="all"/>
          </a:pPr>
          <a:r>
            <a:rPr lang="en-GB"/>
            <a:t>Experience</a:t>
          </a:r>
          <a:endParaRPr lang="en-US"/>
        </a:p>
      </dgm:t>
    </dgm:pt>
    <dgm:pt modelId="{005A3365-3F2A-431E-B7A3-F0296D28ADFB}" type="parTrans" cxnId="{66E80F01-B1BD-463B-B165-1968B5EA95B5}">
      <dgm:prSet/>
      <dgm:spPr/>
      <dgm:t>
        <a:bodyPr/>
        <a:lstStyle/>
        <a:p>
          <a:endParaRPr lang="en-US"/>
        </a:p>
      </dgm:t>
    </dgm:pt>
    <dgm:pt modelId="{6F7CCE93-9D85-4761-8CA6-E7255977C165}" type="sibTrans" cxnId="{66E80F01-B1BD-463B-B165-1968B5EA95B5}">
      <dgm:prSet/>
      <dgm:spPr/>
      <dgm:t>
        <a:bodyPr/>
        <a:lstStyle/>
        <a:p>
          <a:endParaRPr lang="en-US"/>
        </a:p>
      </dgm:t>
    </dgm:pt>
    <dgm:pt modelId="{790481BE-AD2D-4171-9EF5-4470BBEA97F3}">
      <dgm:prSet/>
      <dgm:spPr/>
      <dgm:t>
        <a:bodyPr/>
        <a:lstStyle/>
        <a:p>
          <a:pPr>
            <a:defRPr cap="all"/>
          </a:pPr>
          <a:r>
            <a:rPr lang="en-GB"/>
            <a:t>Added Value</a:t>
          </a:r>
          <a:endParaRPr lang="en-US"/>
        </a:p>
      </dgm:t>
    </dgm:pt>
    <dgm:pt modelId="{BB11E5A8-E8CE-458C-8319-2ACF55440896}" type="parTrans" cxnId="{EEAB6D1A-7636-410D-8829-7F7B1EFF9360}">
      <dgm:prSet/>
      <dgm:spPr/>
      <dgm:t>
        <a:bodyPr/>
        <a:lstStyle/>
        <a:p>
          <a:endParaRPr lang="en-US"/>
        </a:p>
      </dgm:t>
    </dgm:pt>
    <dgm:pt modelId="{655DAB8D-E854-4CA4-886D-A7982885B9F6}" type="sibTrans" cxnId="{EEAB6D1A-7636-410D-8829-7F7B1EFF9360}">
      <dgm:prSet/>
      <dgm:spPr/>
      <dgm:t>
        <a:bodyPr/>
        <a:lstStyle/>
        <a:p>
          <a:endParaRPr lang="en-US"/>
        </a:p>
      </dgm:t>
    </dgm:pt>
    <dgm:pt modelId="{9ECD2AC5-64F9-436A-A064-DB39DBB41C8B}">
      <dgm:prSet/>
      <dgm:spPr/>
      <dgm:t>
        <a:bodyPr/>
        <a:lstStyle/>
        <a:p>
          <a:pPr>
            <a:defRPr cap="all"/>
          </a:pPr>
          <a:r>
            <a:rPr lang="en-GB"/>
            <a:t>Human Content</a:t>
          </a:r>
          <a:endParaRPr lang="en-US"/>
        </a:p>
      </dgm:t>
    </dgm:pt>
    <dgm:pt modelId="{B9771373-6AB1-4497-9BE4-470CB925D4D5}" type="parTrans" cxnId="{D8348E75-F107-43BA-BAB9-DF76FE33C6D1}">
      <dgm:prSet/>
      <dgm:spPr/>
      <dgm:t>
        <a:bodyPr/>
        <a:lstStyle/>
        <a:p>
          <a:endParaRPr lang="en-US"/>
        </a:p>
      </dgm:t>
    </dgm:pt>
    <dgm:pt modelId="{4C545139-E571-4703-AF25-4D2202BAF370}" type="sibTrans" cxnId="{D8348E75-F107-43BA-BAB9-DF76FE33C6D1}">
      <dgm:prSet/>
      <dgm:spPr/>
      <dgm:t>
        <a:bodyPr/>
        <a:lstStyle/>
        <a:p>
          <a:endParaRPr lang="en-US"/>
        </a:p>
      </dgm:t>
    </dgm:pt>
    <dgm:pt modelId="{833D5205-01B4-454D-A005-F60E535E948E}">
      <dgm:prSet/>
      <dgm:spPr/>
      <dgm:t>
        <a:bodyPr/>
        <a:lstStyle/>
        <a:p>
          <a:pPr>
            <a:defRPr cap="all"/>
          </a:pPr>
          <a:r>
            <a:rPr lang="en-GB"/>
            <a:t>Human Thinking</a:t>
          </a:r>
          <a:endParaRPr lang="en-US"/>
        </a:p>
      </dgm:t>
    </dgm:pt>
    <dgm:pt modelId="{07B6B455-75DD-4342-A400-DC6D3699BEFF}" type="parTrans" cxnId="{5DBD92CD-8AFC-4AB4-890A-F76D89C23EE5}">
      <dgm:prSet/>
      <dgm:spPr/>
      <dgm:t>
        <a:bodyPr/>
        <a:lstStyle/>
        <a:p>
          <a:endParaRPr lang="en-US"/>
        </a:p>
      </dgm:t>
    </dgm:pt>
    <dgm:pt modelId="{6907ED37-E060-4B26-9375-524D306E1CF8}" type="sibTrans" cxnId="{5DBD92CD-8AFC-4AB4-890A-F76D89C23EE5}">
      <dgm:prSet/>
      <dgm:spPr/>
      <dgm:t>
        <a:bodyPr/>
        <a:lstStyle/>
        <a:p>
          <a:endParaRPr lang="en-US"/>
        </a:p>
      </dgm:t>
    </dgm:pt>
    <dgm:pt modelId="{21080264-4500-4EC3-BF63-989CFCEDFCC5}">
      <dgm:prSet/>
      <dgm:spPr/>
      <dgm:t>
        <a:bodyPr/>
        <a:lstStyle/>
        <a:p>
          <a:pPr>
            <a:defRPr cap="all"/>
          </a:pPr>
          <a:r>
            <a:rPr lang="en-GB"/>
            <a:t>Automation</a:t>
          </a:r>
          <a:endParaRPr lang="en-US"/>
        </a:p>
      </dgm:t>
    </dgm:pt>
    <dgm:pt modelId="{C5C7B692-3DF5-4701-90A0-50457DFDDA53}" type="parTrans" cxnId="{8083A7A6-2AFC-4009-96AC-86A85978E828}">
      <dgm:prSet/>
      <dgm:spPr/>
      <dgm:t>
        <a:bodyPr/>
        <a:lstStyle/>
        <a:p>
          <a:endParaRPr lang="en-US"/>
        </a:p>
      </dgm:t>
    </dgm:pt>
    <dgm:pt modelId="{9BD89203-570B-4B61-BA18-2A6D727FE0D0}" type="sibTrans" cxnId="{8083A7A6-2AFC-4009-96AC-86A85978E828}">
      <dgm:prSet/>
      <dgm:spPr/>
      <dgm:t>
        <a:bodyPr/>
        <a:lstStyle/>
        <a:p>
          <a:endParaRPr lang="en-US"/>
        </a:p>
      </dgm:t>
    </dgm:pt>
    <dgm:pt modelId="{2F525BCD-D16D-477F-B8C9-A8C8978D83A2}">
      <dgm:prSet/>
      <dgm:spPr/>
      <dgm:t>
        <a:bodyPr/>
        <a:lstStyle/>
        <a:p>
          <a:pPr>
            <a:defRPr cap="all"/>
          </a:pPr>
          <a:r>
            <a:rPr lang="en-GB"/>
            <a:t>Customer Experience</a:t>
          </a:r>
          <a:endParaRPr lang="en-US"/>
        </a:p>
      </dgm:t>
    </dgm:pt>
    <dgm:pt modelId="{C0ED8AB7-6776-4DB8-9DC7-ABE22D0E34AE}" type="parTrans" cxnId="{4C173A92-B9BF-4EE7-8F45-782814CA78A7}">
      <dgm:prSet/>
      <dgm:spPr/>
      <dgm:t>
        <a:bodyPr/>
        <a:lstStyle/>
        <a:p>
          <a:endParaRPr lang="en-US"/>
        </a:p>
      </dgm:t>
    </dgm:pt>
    <dgm:pt modelId="{B1EBB14F-5197-46F5-8257-1FD0B93A53C0}" type="sibTrans" cxnId="{4C173A92-B9BF-4EE7-8F45-782814CA78A7}">
      <dgm:prSet/>
      <dgm:spPr/>
      <dgm:t>
        <a:bodyPr/>
        <a:lstStyle/>
        <a:p>
          <a:endParaRPr lang="en-US"/>
        </a:p>
      </dgm:t>
    </dgm:pt>
    <dgm:pt modelId="{D2A5A4DF-0983-4FE8-99C2-0906E927426D}" type="pres">
      <dgm:prSet presAssocID="{D3686515-EBA2-4BD7-94E4-D57EA4042FC6}" presName="root" presStyleCnt="0">
        <dgm:presLayoutVars>
          <dgm:dir/>
          <dgm:resizeHandles val="exact"/>
        </dgm:presLayoutVars>
      </dgm:prSet>
      <dgm:spPr/>
    </dgm:pt>
    <dgm:pt modelId="{746DD0D5-D1C3-496B-97E5-42FE47B7CF94}" type="pres">
      <dgm:prSet presAssocID="{85A8279D-E27B-485A-BC17-BFC2E6279885}" presName="compNode" presStyleCnt="0"/>
      <dgm:spPr/>
    </dgm:pt>
    <dgm:pt modelId="{08DCE554-79AE-4A47-9312-AE0CAF1CD987}" type="pres">
      <dgm:prSet presAssocID="{85A8279D-E27B-485A-BC17-BFC2E6279885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C3C3C57-ACFE-4B75-9E80-F55C56FC9C7F}" type="pres">
      <dgm:prSet presAssocID="{85A8279D-E27B-485A-BC17-BFC2E627988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A067A73-AA5C-45C8-A9E0-D5409D42B91B}" type="pres">
      <dgm:prSet presAssocID="{85A8279D-E27B-485A-BC17-BFC2E6279885}" presName="spaceRect" presStyleCnt="0"/>
      <dgm:spPr/>
    </dgm:pt>
    <dgm:pt modelId="{8ED4B138-B3A6-4814-B128-D190C1347A49}" type="pres">
      <dgm:prSet presAssocID="{85A8279D-E27B-485A-BC17-BFC2E6279885}" presName="textRect" presStyleLbl="revTx" presStyleIdx="0" presStyleCnt="7">
        <dgm:presLayoutVars>
          <dgm:chMax val="1"/>
          <dgm:chPref val="1"/>
        </dgm:presLayoutVars>
      </dgm:prSet>
      <dgm:spPr/>
    </dgm:pt>
    <dgm:pt modelId="{58C06E31-9E0E-476D-99C2-626ED6BBA0B1}" type="pres">
      <dgm:prSet presAssocID="{2667C750-0657-498D-8E97-595B04F4049C}" presName="sibTrans" presStyleCnt="0"/>
      <dgm:spPr/>
    </dgm:pt>
    <dgm:pt modelId="{0A3284A2-DA4E-4FDC-ADCB-82BB0B1C6CFA}" type="pres">
      <dgm:prSet presAssocID="{4D3089B6-2FDE-43D9-9B3C-CE3AE2D8DCE8}" presName="compNode" presStyleCnt="0"/>
      <dgm:spPr/>
    </dgm:pt>
    <dgm:pt modelId="{72FA6906-AE4F-4042-92D8-3D42F8526498}" type="pres">
      <dgm:prSet presAssocID="{4D3089B6-2FDE-43D9-9B3C-CE3AE2D8DCE8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3CE2D2E-CA46-46F4-88FF-93E05D2067A1}" type="pres">
      <dgm:prSet presAssocID="{4D3089B6-2FDE-43D9-9B3C-CE3AE2D8DCE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732B8AF-848C-4340-9E23-585418BFA411}" type="pres">
      <dgm:prSet presAssocID="{4D3089B6-2FDE-43D9-9B3C-CE3AE2D8DCE8}" presName="spaceRect" presStyleCnt="0"/>
      <dgm:spPr/>
    </dgm:pt>
    <dgm:pt modelId="{5C9582B6-3412-402D-943C-14B92B9ACA24}" type="pres">
      <dgm:prSet presAssocID="{4D3089B6-2FDE-43D9-9B3C-CE3AE2D8DCE8}" presName="textRect" presStyleLbl="revTx" presStyleIdx="1" presStyleCnt="7">
        <dgm:presLayoutVars>
          <dgm:chMax val="1"/>
          <dgm:chPref val="1"/>
        </dgm:presLayoutVars>
      </dgm:prSet>
      <dgm:spPr/>
    </dgm:pt>
    <dgm:pt modelId="{9F268FA3-6096-4A95-B198-E1E6CCC4C711}" type="pres">
      <dgm:prSet presAssocID="{6F7CCE93-9D85-4761-8CA6-E7255977C165}" presName="sibTrans" presStyleCnt="0"/>
      <dgm:spPr/>
    </dgm:pt>
    <dgm:pt modelId="{BF151D1D-A33C-4BF7-877A-F82A43215E26}" type="pres">
      <dgm:prSet presAssocID="{790481BE-AD2D-4171-9EF5-4470BBEA97F3}" presName="compNode" presStyleCnt="0"/>
      <dgm:spPr/>
    </dgm:pt>
    <dgm:pt modelId="{1781D640-BE1E-4979-B2EB-38A67D40D228}" type="pres">
      <dgm:prSet presAssocID="{790481BE-AD2D-4171-9EF5-4470BBEA97F3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E722FBA-8C13-457F-9A07-1B3CB2DC5429}" type="pres">
      <dgm:prSet presAssocID="{790481BE-AD2D-4171-9EF5-4470BBEA97F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8F4780C-ABF9-4725-9B0B-EE725CB92D15}" type="pres">
      <dgm:prSet presAssocID="{790481BE-AD2D-4171-9EF5-4470BBEA97F3}" presName="spaceRect" presStyleCnt="0"/>
      <dgm:spPr/>
    </dgm:pt>
    <dgm:pt modelId="{473EAC9D-0907-4C2C-B99B-C72E7D418893}" type="pres">
      <dgm:prSet presAssocID="{790481BE-AD2D-4171-9EF5-4470BBEA97F3}" presName="textRect" presStyleLbl="revTx" presStyleIdx="2" presStyleCnt="7">
        <dgm:presLayoutVars>
          <dgm:chMax val="1"/>
          <dgm:chPref val="1"/>
        </dgm:presLayoutVars>
      </dgm:prSet>
      <dgm:spPr/>
    </dgm:pt>
    <dgm:pt modelId="{212E4AD8-A92F-4DFC-A373-D80E207A8E2F}" type="pres">
      <dgm:prSet presAssocID="{655DAB8D-E854-4CA4-886D-A7982885B9F6}" presName="sibTrans" presStyleCnt="0"/>
      <dgm:spPr/>
    </dgm:pt>
    <dgm:pt modelId="{2C88A3C0-697F-47D7-813F-3EB67DE87BEE}" type="pres">
      <dgm:prSet presAssocID="{9ECD2AC5-64F9-436A-A064-DB39DBB41C8B}" presName="compNode" presStyleCnt="0"/>
      <dgm:spPr/>
    </dgm:pt>
    <dgm:pt modelId="{EBF3F79D-FBA1-48D6-882C-380C33CF533F}" type="pres">
      <dgm:prSet presAssocID="{9ECD2AC5-64F9-436A-A064-DB39DBB41C8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8C1E46A6-C263-4791-8CD4-39C66CFD809E}" type="pres">
      <dgm:prSet presAssocID="{9ECD2AC5-64F9-436A-A064-DB39DBB41C8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C01F10F-535E-4C07-B5DD-DA94C7BDEE2C}" type="pres">
      <dgm:prSet presAssocID="{9ECD2AC5-64F9-436A-A064-DB39DBB41C8B}" presName="spaceRect" presStyleCnt="0"/>
      <dgm:spPr/>
    </dgm:pt>
    <dgm:pt modelId="{F90B5BB8-74E3-4E11-B374-4FDF1E4BFF9B}" type="pres">
      <dgm:prSet presAssocID="{9ECD2AC5-64F9-436A-A064-DB39DBB41C8B}" presName="textRect" presStyleLbl="revTx" presStyleIdx="3" presStyleCnt="7">
        <dgm:presLayoutVars>
          <dgm:chMax val="1"/>
          <dgm:chPref val="1"/>
        </dgm:presLayoutVars>
      </dgm:prSet>
      <dgm:spPr/>
    </dgm:pt>
    <dgm:pt modelId="{0143409D-37A5-4728-B888-CA5458B4BC3C}" type="pres">
      <dgm:prSet presAssocID="{4C545139-E571-4703-AF25-4D2202BAF370}" presName="sibTrans" presStyleCnt="0"/>
      <dgm:spPr/>
    </dgm:pt>
    <dgm:pt modelId="{20B5CC9D-192C-470F-B78C-82605689A89A}" type="pres">
      <dgm:prSet presAssocID="{833D5205-01B4-454D-A005-F60E535E948E}" presName="compNode" presStyleCnt="0"/>
      <dgm:spPr/>
    </dgm:pt>
    <dgm:pt modelId="{45F3E722-EECF-4A95-B099-73F3846F13BE}" type="pres">
      <dgm:prSet presAssocID="{833D5205-01B4-454D-A005-F60E535E948E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B4E6877-AA8B-48BC-A69D-5D2463238024}" type="pres">
      <dgm:prSet presAssocID="{833D5205-01B4-454D-A005-F60E535E948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7964CD9-CF6E-4A22-BADB-4EB8832AAF0E}" type="pres">
      <dgm:prSet presAssocID="{833D5205-01B4-454D-A005-F60E535E948E}" presName="spaceRect" presStyleCnt="0"/>
      <dgm:spPr/>
    </dgm:pt>
    <dgm:pt modelId="{E7120C50-9D52-4E21-992A-55E1316A19A0}" type="pres">
      <dgm:prSet presAssocID="{833D5205-01B4-454D-A005-F60E535E948E}" presName="textRect" presStyleLbl="revTx" presStyleIdx="4" presStyleCnt="7">
        <dgm:presLayoutVars>
          <dgm:chMax val="1"/>
          <dgm:chPref val="1"/>
        </dgm:presLayoutVars>
      </dgm:prSet>
      <dgm:spPr/>
    </dgm:pt>
    <dgm:pt modelId="{6A972696-5C37-46A5-9236-0BDF9C7BF610}" type="pres">
      <dgm:prSet presAssocID="{6907ED37-E060-4B26-9375-524D306E1CF8}" presName="sibTrans" presStyleCnt="0"/>
      <dgm:spPr/>
    </dgm:pt>
    <dgm:pt modelId="{FF43ABFC-8DA0-49C3-8126-2464F93D7835}" type="pres">
      <dgm:prSet presAssocID="{21080264-4500-4EC3-BF63-989CFCEDFCC5}" presName="compNode" presStyleCnt="0"/>
      <dgm:spPr/>
    </dgm:pt>
    <dgm:pt modelId="{01014A69-4B10-4C7F-9C9F-A295315C067D}" type="pres">
      <dgm:prSet presAssocID="{21080264-4500-4EC3-BF63-989CFCEDFCC5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950A416-AC87-4BFF-A280-B913A32DE999}" type="pres">
      <dgm:prSet presAssocID="{21080264-4500-4EC3-BF63-989CFCEDFCC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7DFAA8A5-709A-493F-8B73-15620CEA0DC6}" type="pres">
      <dgm:prSet presAssocID="{21080264-4500-4EC3-BF63-989CFCEDFCC5}" presName="spaceRect" presStyleCnt="0"/>
      <dgm:spPr/>
    </dgm:pt>
    <dgm:pt modelId="{BA73765D-8DAD-49BF-8C9F-56E626A08548}" type="pres">
      <dgm:prSet presAssocID="{21080264-4500-4EC3-BF63-989CFCEDFCC5}" presName="textRect" presStyleLbl="revTx" presStyleIdx="5" presStyleCnt="7">
        <dgm:presLayoutVars>
          <dgm:chMax val="1"/>
          <dgm:chPref val="1"/>
        </dgm:presLayoutVars>
      </dgm:prSet>
      <dgm:spPr/>
    </dgm:pt>
    <dgm:pt modelId="{430E6C7C-F6EE-40D2-94B2-8A364FB5D981}" type="pres">
      <dgm:prSet presAssocID="{9BD89203-570B-4B61-BA18-2A6D727FE0D0}" presName="sibTrans" presStyleCnt="0"/>
      <dgm:spPr/>
    </dgm:pt>
    <dgm:pt modelId="{BCA11F92-4E56-4B23-A5EA-EE6C78D94990}" type="pres">
      <dgm:prSet presAssocID="{2F525BCD-D16D-477F-B8C9-A8C8978D83A2}" presName="compNode" presStyleCnt="0"/>
      <dgm:spPr/>
    </dgm:pt>
    <dgm:pt modelId="{8F96F2DD-1AD9-42D9-8E29-982BAAB68F7F}" type="pres">
      <dgm:prSet presAssocID="{2F525BCD-D16D-477F-B8C9-A8C8978D83A2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ED79C9F-378C-4D0F-9D57-50CA82CA9AD6}" type="pres">
      <dgm:prSet presAssocID="{2F525BCD-D16D-477F-B8C9-A8C8978D83A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B886A11-DFB2-4583-A576-009B509CFB8F}" type="pres">
      <dgm:prSet presAssocID="{2F525BCD-D16D-477F-B8C9-A8C8978D83A2}" presName="spaceRect" presStyleCnt="0"/>
      <dgm:spPr/>
    </dgm:pt>
    <dgm:pt modelId="{49EC2EFF-7249-494C-92C5-3A678839607C}" type="pres">
      <dgm:prSet presAssocID="{2F525BCD-D16D-477F-B8C9-A8C8978D83A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6E80F01-B1BD-463B-B165-1968B5EA95B5}" srcId="{D3686515-EBA2-4BD7-94E4-D57EA4042FC6}" destId="{4D3089B6-2FDE-43D9-9B3C-CE3AE2D8DCE8}" srcOrd="1" destOrd="0" parTransId="{005A3365-3F2A-431E-B7A3-F0296D28ADFB}" sibTransId="{6F7CCE93-9D85-4761-8CA6-E7255977C165}"/>
    <dgm:cxn modelId="{EEAB6D1A-7636-410D-8829-7F7B1EFF9360}" srcId="{D3686515-EBA2-4BD7-94E4-D57EA4042FC6}" destId="{790481BE-AD2D-4171-9EF5-4470BBEA97F3}" srcOrd="2" destOrd="0" parTransId="{BB11E5A8-E8CE-458C-8319-2ACF55440896}" sibTransId="{655DAB8D-E854-4CA4-886D-A7982885B9F6}"/>
    <dgm:cxn modelId="{C4940F41-B0C8-41D6-8E2D-E407A3BE078F}" type="presOf" srcId="{4D3089B6-2FDE-43D9-9B3C-CE3AE2D8DCE8}" destId="{5C9582B6-3412-402D-943C-14B92B9ACA24}" srcOrd="0" destOrd="0" presId="urn:microsoft.com/office/officeart/2018/5/layout/IconLeafLabelList"/>
    <dgm:cxn modelId="{67DFB14D-9607-44EF-8E7C-B8587800D56C}" type="presOf" srcId="{D3686515-EBA2-4BD7-94E4-D57EA4042FC6}" destId="{D2A5A4DF-0983-4FE8-99C2-0906E927426D}" srcOrd="0" destOrd="0" presId="urn:microsoft.com/office/officeart/2018/5/layout/IconLeafLabelList"/>
    <dgm:cxn modelId="{F44E026E-1DB6-41FA-8DB4-E2BC2413176D}" type="presOf" srcId="{85A8279D-E27B-485A-BC17-BFC2E6279885}" destId="{8ED4B138-B3A6-4814-B128-D190C1347A49}" srcOrd="0" destOrd="0" presId="urn:microsoft.com/office/officeart/2018/5/layout/IconLeafLabelList"/>
    <dgm:cxn modelId="{4F504051-9700-40CE-BE1F-BFBA511D4165}" srcId="{D3686515-EBA2-4BD7-94E4-D57EA4042FC6}" destId="{85A8279D-E27B-485A-BC17-BFC2E6279885}" srcOrd="0" destOrd="0" parTransId="{F017BAB0-AE59-4428-8A2D-457F52841137}" sibTransId="{2667C750-0657-498D-8E97-595B04F4049C}"/>
    <dgm:cxn modelId="{206A6253-EEF0-47BD-B9F7-D88AC07971E0}" type="presOf" srcId="{833D5205-01B4-454D-A005-F60E535E948E}" destId="{E7120C50-9D52-4E21-992A-55E1316A19A0}" srcOrd="0" destOrd="0" presId="urn:microsoft.com/office/officeart/2018/5/layout/IconLeafLabelList"/>
    <dgm:cxn modelId="{D8348E75-F107-43BA-BAB9-DF76FE33C6D1}" srcId="{D3686515-EBA2-4BD7-94E4-D57EA4042FC6}" destId="{9ECD2AC5-64F9-436A-A064-DB39DBB41C8B}" srcOrd="3" destOrd="0" parTransId="{B9771373-6AB1-4497-9BE4-470CB925D4D5}" sibTransId="{4C545139-E571-4703-AF25-4D2202BAF370}"/>
    <dgm:cxn modelId="{4C173A92-B9BF-4EE7-8F45-782814CA78A7}" srcId="{D3686515-EBA2-4BD7-94E4-D57EA4042FC6}" destId="{2F525BCD-D16D-477F-B8C9-A8C8978D83A2}" srcOrd="6" destOrd="0" parTransId="{C0ED8AB7-6776-4DB8-9DC7-ABE22D0E34AE}" sibTransId="{B1EBB14F-5197-46F5-8257-1FD0B93A53C0}"/>
    <dgm:cxn modelId="{8083A7A6-2AFC-4009-96AC-86A85978E828}" srcId="{D3686515-EBA2-4BD7-94E4-D57EA4042FC6}" destId="{21080264-4500-4EC3-BF63-989CFCEDFCC5}" srcOrd="5" destOrd="0" parTransId="{C5C7B692-3DF5-4701-90A0-50457DFDDA53}" sibTransId="{9BD89203-570B-4B61-BA18-2A6D727FE0D0}"/>
    <dgm:cxn modelId="{5DBD92CD-8AFC-4AB4-890A-F76D89C23EE5}" srcId="{D3686515-EBA2-4BD7-94E4-D57EA4042FC6}" destId="{833D5205-01B4-454D-A005-F60E535E948E}" srcOrd="4" destOrd="0" parTransId="{07B6B455-75DD-4342-A400-DC6D3699BEFF}" sibTransId="{6907ED37-E060-4B26-9375-524D306E1CF8}"/>
    <dgm:cxn modelId="{61ECF2CE-7BAE-4CFE-9683-6637E5178371}" type="presOf" srcId="{21080264-4500-4EC3-BF63-989CFCEDFCC5}" destId="{BA73765D-8DAD-49BF-8C9F-56E626A08548}" srcOrd="0" destOrd="0" presId="urn:microsoft.com/office/officeart/2018/5/layout/IconLeafLabelList"/>
    <dgm:cxn modelId="{89D350D3-AF50-4EBD-9C0C-C0A9C4AB5ACC}" type="presOf" srcId="{9ECD2AC5-64F9-436A-A064-DB39DBB41C8B}" destId="{F90B5BB8-74E3-4E11-B374-4FDF1E4BFF9B}" srcOrd="0" destOrd="0" presId="urn:microsoft.com/office/officeart/2018/5/layout/IconLeafLabelList"/>
    <dgm:cxn modelId="{82C23AE1-8F53-4848-84FA-7E25B79D6FF7}" type="presOf" srcId="{2F525BCD-D16D-477F-B8C9-A8C8978D83A2}" destId="{49EC2EFF-7249-494C-92C5-3A678839607C}" srcOrd="0" destOrd="0" presId="urn:microsoft.com/office/officeart/2018/5/layout/IconLeafLabelList"/>
    <dgm:cxn modelId="{2ACE0BF9-8A49-4D31-911A-DC71E967DF4C}" type="presOf" srcId="{790481BE-AD2D-4171-9EF5-4470BBEA97F3}" destId="{473EAC9D-0907-4C2C-B99B-C72E7D418893}" srcOrd="0" destOrd="0" presId="urn:microsoft.com/office/officeart/2018/5/layout/IconLeafLabelList"/>
    <dgm:cxn modelId="{DB7694D1-85B1-4880-A814-5215843E2E91}" type="presParOf" srcId="{D2A5A4DF-0983-4FE8-99C2-0906E927426D}" destId="{746DD0D5-D1C3-496B-97E5-42FE47B7CF94}" srcOrd="0" destOrd="0" presId="urn:microsoft.com/office/officeart/2018/5/layout/IconLeafLabelList"/>
    <dgm:cxn modelId="{92800130-982C-4935-BC93-8E56A90B09C7}" type="presParOf" srcId="{746DD0D5-D1C3-496B-97E5-42FE47B7CF94}" destId="{08DCE554-79AE-4A47-9312-AE0CAF1CD987}" srcOrd="0" destOrd="0" presId="urn:microsoft.com/office/officeart/2018/5/layout/IconLeafLabelList"/>
    <dgm:cxn modelId="{04835753-FABF-458D-BE4B-A8BA65F82BC4}" type="presParOf" srcId="{746DD0D5-D1C3-496B-97E5-42FE47B7CF94}" destId="{2C3C3C57-ACFE-4B75-9E80-F55C56FC9C7F}" srcOrd="1" destOrd="0" presId="urn:microsoft.com/office/officeart/2018/5/layout/IconLeafLabelList"/>
    <dgm:cxn modelId="{69104C01-32A0-4E60-A484-DFDF7101BA69}" type="presParOf" srcId="{746DD0D5-D1C3-496B-97E5-42FE47B7CF94}" destId="{9A067A73-AA5C-45C8-A9E0-D5409D42B91B}" srcOrd="2" destOrd="0" presId="urn:microsoft.com/office/officeart/2018/5/layout/IconLeafLabelList"/>
    <dgm:cxn modelId="{B684C911-3062-4A8B-95C0-F58835F2A5D2}" type="presParOf" srcId="{746DD0D5-D1C3-496B-97E5-42FE47B7CF94}" destId="{8ED4B138-B3A6-4814-B128-D190C1347A49}" srcOrd="3" destOrd="0" presId="urn:microsoft.com/office/officeart/2018/5/layout/IconLeafLabelList"/>
    <dgm:cxn modelId="{D7FC78E3-FF84-47AB-AC55-D9F87D07ED11}" type="presParOf" srcId="{D2A5A4DF-0983-4FE8-99C2-0906E927426D}" destId="{58C06E31-9E0E-476D-99C2-626ED6BBA0B1}" srcOrd="1" destOrd="0" presId="urn:microsoft.com/office/officeart/2018/5/layout/IconLeafLabelList"/>
    <dgm:cxn modelId="{4CDCF96D-0F37-4800-B73E-67D02CF28908}" type="presParOf" srcId="{D2A5A4DF-0983-4FE8-99C2-0906E927426D}" destId="{0A3284A2-DA4E-4FDC-ADCB-82BB0B1C6CFA}" srcOrd="2" destOrd="0" presId="urn:microsoft.com/office/officeart/2018/5/layout/IconLeafLabelList"/>
    <dgm:cxn modelId="{E1609A8F-3069-4F77-A6E9-6077A536463C}" type="presParOf" srcId="{0A3284A2-DA4E-4FDC-ADCB-82BB0B1C6CFA}" destId="{72FA6906-AE4F-4042-92D8-3D42F8526498}" srcOrd="0" destOrd="0" presId="urn:microsoft.com/office/officeart/2018/5/layout/IconLeafLabelList"/>
    <dgm:cxn modelId="{B2C8B532-CBE2-4924-83C5-CE823D567D05}" type="presParOf" srcId="{0A3284A2-DA4E-4FDC-ADCB-82BB0B1C6CFA}" destId="{33CE2D2E-CA46-46F4-88FF-93E05D2067A1}" srcOrd="1" destOrd="0" presId="urn:microsoft.com/office/officeart/2018/5/layout/IconLeafLabelList"/>
    <dgm:cxn modelId="{4C866466-DC8C-4363-8068-4EB77D2475E3}" type="presParOf" srcId="{0A3284A2-DA4E-4FDC-ADCB-82BB0B1C6CFA}" destId="{1732B8AF-848C-4340-9E23-585418BFA411}" srcOrd="2" destOrd="0" presId="urn:microsoft.com/office/officeart/2018/5/layout/IconLeafLabelList"/>
    <dgm:cxn modelId="{F8D5FFE8-9DD8-41C7-8D27-ED15DF46CCBF}" type="presParOf" srcId="{0A3284A2-DA4E-4FDC-ADCB-82BB0B1C6CFA}" destId="{5C9582B6-3412-402D-943C-14B92B9ACA24}" srcOrd="3" destOrd="0" presId="urn:microsoft.com/office/officeart/2018/5/layout/IconLeafLabelList"/>
    <dgm:cxn modelId="{21B00919-7860-4053-856E-A120F0B580D4}" type="presParOf" srcId="{D2A5A4DF-0983-4FE8-99C2-0906E927426D}" destId="{9F268FA3-6096-4A95-B198-E1E6CCC4C711}" srcOrd="3" destOrd="0" presId="urn:microsoft.com/office/officeart/2018/5/layout/IconLeafLabelList"/>
    <dgm:cxn modelId="{D4827808-9A5F-49F0-AB9A-4D1EF0817C1A}" type="presParOf" srcId="{D2A5A4DF-0983-4FE8-99C2-0906E927426D}" destId="{BF151D1D-A33C-4BF7-877A-F82A43215E26}" srcOrd="4" destOrd="0" presId="urn:microsoft.com/office/officeart/2018/5/layout/IconLeafLabelList"/>
    <dgm:cxn modelId="{672ACE4F-6A00-4AED-9438-8BBB0463C418}" type="presParOf" srcId="{BF151D1D-A33C-4BF7-877A-F82A43215E26}" destId="{1781D640-BE1E-4979-B2EB-38A67D40D228}" srcOrd="0" destOrd="0" presId="urn:microsoft.com/office/officeart/2018/5/layout/IconLeafLabelList"/>
    <dgm:cxn modelId="{6236D572-69FD-44D2-9B34-5BE11DBF2281}" type="presParOf" srcId="{BF151D1D-A33C-4BF7-877A-F82A43215E26}" destId="{4E722FBA-8C13-457F-9A07-1B3CB2DC5429}" srcOrd="1" destOrd="0" presId="urn:microsoft.com/office/officeart/2018/5/layout/IconLeafLabelList"/>
    <dgm:cxn modelId="{44059EAE-DA8F-486B-A45E-2F4DCE033EB1}" type="presParOf" srcId="{BF151D1D-A33C-4BF7-877A-F82A43215E26}" destId="{68F4780C-ABF9-4725-9B0B-EE725CB92D15}" srcOrd="2" destOrd="0" presId="urn:microsoft.com/office/officeart/2018/5/layout/IconLeafLabelList"/>
    <dgm:cxn modelId="{F6528248-860F-4EE6-A619-5974AA96740A}" type="presParOf" srcId="{BF151D1D-A33C-4BF7-877A-F82A43215E26}" destId="{473EAC9D-0907-4C2C-B99B-C72E7D418893}" srcOrd="3" destOrd="0" presId="urn:microsoft.com/office/officeart/2018/5/layout/IconLeafLabelList"/>
    <dgm:cxn modelId="{BD5EA7FD-9C56-48B0-92B1-AF4312D58FB9}" type="presParOf" srcId="{D2A5A4DF-0983-4FE8-99C2-0906E927426D}" destId="{212E4AD8-A92F-4DFC-A373-D80E207A8E2F}" srcOrd="5" destOrd="0" presId="urn:microsoft.com/office/officeart/2018/5/layout/IconLeafLabelList"/>
    <dgm:cxn modelId="{40209C3D-1B43-4629-B730-86D49EAF0D9E}" type="presParOf" srcId="{D2A5A4DF-0983-4FE8-99C2-0906E927426D}" destId="{2C88A3C0-697F-47D7-813F-3EB67DE87BEE}" srcOrd="6" destOrd="0" presId="urn:microsoft.com/office/officeart/2018/5/layout/IconLeafLabelList"/>
    <dgm:cxn modelId="{E5CDC484-526B-416F-B3E0-F0AD76F19B2C}" type="presParOf" srcId="{2C88A3C0-697F-47D7-813F-3EB67DE87BEE}" destId="{EBF3F79D-FBA1-48D6-882C-380C33CF533F}" srcOrd="0" destOrd="0" presId="urn:microsoft.com/office/officeart/2018/5/layout/IconLeafLabelList"/>
    <dgm:cxn modelId="{0D38D51B-2C7A-434A-98CA-9009E760EAF0}" type="presParOf" srcId="{2C88A3C0-697F-47D7-813F-3EB67DE87BEE}" destId="{8C1E46A6-C263-4791-8CD4-39C66CFD809E}" srcOrd="1" destOrd="0" presId="urn:microsoft.com/office/officeart/2018/5/layout/IconLeafLabelList"/>
    <dgm:cxn modelId="{21CE4CE3-59AD-4547-96CB-F527E1978CD1}" type="presParOf" srcId="{2C88A3C0-697F-47D7-813F-3EB67DE87BEE}" destId="{0C01F10F-535E-4C07-B5DD-DA94C7BDEE2C}" srcOrd="2" destOrd="0" presId="urn:microsoft.com/office/officeart/2018/5/layout/IconLeafLabelList"/>
    <dgm:cxn modelId="{6BAEC36D-F230-4F11-948D-8FF46A6C460F}" type="presParOf" srcId="{2C88A3C0-697F-47D7-813F-3EB67DE87BEE}" destId="{F90B5BB8-74E3-4E11-B374-4FDF1E4BFF9B}" srcOrd="3" destOrd="0" presId="urn:microsoft.com/office/officeart/2018/5/layout/IconLeafLabelList"/>
    <dgm:cxn modelId="{8A2AC830-6D4A-44B7-A264-ECE5BE957FB0}" type="presParOf" srcId="{D2A5A4DF-0983-4FE8-99C2-0906E927426D}" destId="{0143409D-37A5-4728-B888-CA5458B4BC3C}" srcOrd="7" destOrd="0" presId="urn:microsoft.com/office/officeart/2018/5/layout/IconLeafLabelList"/>
    <dgm:cxn modelId="{7A010E9F-0BCE-46A0-BB6C-9E186496BA80}" type="presParOf" srcId="{D2A5A4DF-0983-4FE8-99C2-0906E927426D}" destId="{20B5CC9D-192C-470F-B78C-82605689A89A}" srcOrd="8" destOrd="0" presId="urn:microsoft.com/office/officeart/2018/5/layout/IconLeafLabelList"/>
    <dgm:cxn modelId="{3D3B5137-2383-40E5-A294-76B932C965FF}" type="presParOf" srcId="{20B5CC9D-192C-470F-B78C-82605689A89A}" destId="{45F3E722-EECF-4A95-B099-73F3846F13BE}" srcOrd="0" destOrd="0" presId="urn:microsoft.com/office/officeart/2018/5/layout/IconLeafLabelList"/>
    <dgm:cxn modelId="{4C3CDF12-9702-4F47-82F4-E02EE6731AAD}" type="presParOf" srcId="{20B5CC9D-192C-470F-B78C-82605689A89A}" destId="{CB4E6877-AA8B-48BC-A69D-5D2463238024}" srcOrd="1" destOrd="0" presId="urn:microsoft.com/office/officeart/2018/5/layout/IconLeafLabelList"/>
    <dgm:cxn modelId="{4D82C1AA-CAFA-456E-A6A7-4D5233EC9C4E}" type="presParOf" srcId="{20B5CC9D-192C-470F-B78C-82605689A89A}" destId="{37964CD9-CF6E-4A22-BADB-4EB8832AAF0E}" srcOrd="2" destOrd="0" presId="urn:microsoft.com/office/officeart/2018/5/layout/IconLeafLabelList"/>
    <dgm:cxn modelId="{E694A773-23CE-4654-BF93-1B5C69178F1F}" type="presParOf" srcId="{20B5CC9D-192C-470F-B78C-82605689A89A}" destId="{E7120C50-9D52-4E21-992A-55E1316A19A0}" srcOrd="3" destOrd="0" presId="urn:microsoft.com/office/officeart/2018/5/layout/IconLeafLabelList"/>
    <dgm:cxn modelId="{B7F95E1B-9D0A-476E-927B-2C221D80A30F}" type="presParOf" srcId="{D2A5A4DF-0983-4FE8-99C2-0906E927426D}" destId="{6A972696-5C37-46A5-9236-0BDF9C7BF610}" srcOrd="9" destOrd="0" presId="urn:microsoft.com/office/officeart/2018/5/layout/IconLeafLabelList"/>
    <dgm:cxn modelId="{F88FD3A2-B59A-4316-8801-07A9E62AAF63}" type="presParOf" srcId="{D2A5A4DF-0983-4FE8-99C2-0906E927426D}" destId="{FF43ABFC-8DA0-49C3-8126-2464F93D7835}" srcOrd="10" destOrd="0" presId="urn:microsoft.com/office/officeart/2018/5/layout/IconLeafLabelList"/>
    <dgm:cxn modelId="{1C62955C-6BC3-46B5-9024-10EF3AF3931F}" type="presParOf" srcId="{FF43ABFC-8DA0-49C3-8126-2464F93D7835}" destId="{01014A69-4B10-4C7F-9C9F-A295315C067D}" srcOrd="0" destOrd="0" presId="urn:microsoft.com/office/officeart/2018/5/layout/IconLeafLabelList"/>
    <dgm:cxn modelId="{B7783DC0-31E6-423A-B9A2-AC795677D7DC}" type="presParOf" srcId="{FF43ABFC-8DA0-49C3-8126-2464F93D7835}" destId="{3950A416-AC87-4BFF-A280-B913A32DE999}" srcOrd="1" destOrd="0" presId="urn:microsoft.com/office/officeart/2018/5/layout/IconLeafLabelList"/>
    <dgm:cxn modelId="{00C9CD60-8466-4020-BA86-155DC60450B8}" type="presParOf" srcId="{FF43ABFC-8DA0-49C3-8126-2464F93D7835}" destId="{7DFAA8A5-709A-493F-8B73-15620CEA0DC6}" srcOrd="2" destOrd="0" presId="urn:microsoft.com/office/officeart/2018/5/layout/IconLeafLabelList"/>
    <dgm:cxn modelId="{A25C9EF3-C594-4C37-A650-E21FA9705A7D}" type="presParOf" srcId="{FF43ABFC-8DA0-49C3-8126-2464F93D7835}" destId="{BA73765D-8DAD-49BF-8C9F-56E626A08548}" srcOrd="3" destOrd="0" presId="urn:microsoft.com/office/officeart/2018/5/layout/IconLeafLabelList"/>
    <dgm:cxn modelId="{568BD05C-3C37-4C27-BFA0-533BAC0C36C1}" type="presParOf" srcId="{D2A5A4DF-0983-4FE8-99C2-0906E927426D}" destId="{430E6C7C-F6EE-40D2-94B2-8A364FB5D981}" srcOrd="11" destOrd="0" presId="urn:microsoft.com/office/officeart/2018/5/layout/IconLeafLabelList"/>
    <dgm:cxn modelId="{73001A34-2081-4E1D-8D07-ACCF2C9D4E51}" type="presParOf" srcId="{D2A5A4DF-0983-4FE8-99C2-0906E927426D}" destId="{BCA11F92-4E56-4B23-A5EA-EE6C78D94990}" srcOrd="12" destOrd="0" presId="urn:microsoft.com/office/officeart/2018/5/layout/IconLeafLabelList"/>
    <dgm:cxn modelId="{2BBCFD8A-1DFE-42F6-AAD2-97185029B5BB}" type="presParOf" srcId="{BCA11F92-4E56-4B23-A5EA-EE6C78D94990}" destId="{8F96F2DD-1AD9-42D9-8E29-982BAAB68F7F}" srcOrd="0" destOrd="0" presId="urn:microsoft.com/office/officeart/2018/5/layout/IconLeafLabelList"/>
    <dgm:cxn modelId="{49883368-6274-408C-B7DE-B5050475F82E}" type="presParOf" srcId="{BCA11F92-4E56-4B23-A5EA-EE6C78D94990}" destId="{2ED79C9F-378C-4D0F-9D57-50CA82CA9AD6}" srcOrd="1" destOrd="0" presId="urn:microsoft.com/office/officeart/2018/5/layout/IconLeafLabelList"/>
    <dgm:cxn modelId="{62F54EDE-074E-4660-95C2-FF3EEB0DB2EA}" type="presParOf" srcId="{BCA11F92-4E56-4B23-A5EA-EE6C78D94990}" destId="{DB886A11-DFB2-4583-A576-009B509CFB8F}" srcOrd="2" destOrd="0" presId="urn:microsoft.com/office/officeart/2018/5/layout/IconLeafLabelList"/>
    <dgm:cxn modelId="{A67C0DC5-848E-4777-AA2B-6567BF5DCECE}" type="presParOf" srcId="{BCA11F92-4E56-4B23-A5EA-EE6C78D94990}" destId="{49EC2EFF-7249-494C-92C5-3A678839607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1693C9-8B0D-467E-852E-4CC386EBB56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27769B0-1542-4CB1-82E8-AF2BAA10BD02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CF10A3EA-6949-4CFD-8393-44827C0A24BA}" type="parTrans" cxnId="{0D7F4051-3F76-4DD6-AA0C-E9FFB1659D8D}">
      <dgm:prSet/>
      <dgm:spPr/>
      <dgm:t>
        <a:bodyPr/>
        <a:lstStyle/>
        <a:p>
          <a:endParaRPr lang="en-US"/>
        </a:p>
      </dgm:t>
    </dgm:pt>
    <dgm:pt modelId="{136A09A9-AE9F-4475-852B-D93C11536F4D}" type="sibTrans" cxnId="{0D7F4051-3F76-4DD6-AA0C-E9FFB1659D8D}">
      <dgm:prSet/>
      <dgm:spPr/>
      <dgm:t>
        <a:bodyPr/>
        <a:lstStyle/>
        <a:p>
          <a:endParaRPr lang="en-US"/>
        </a:p>
      </dgm:t>
    </dgm:pt>
    <dgm:pt modelId="{DF65E811-B3D4-4E0E-A570-1F659EBEFB32}">
      <dgm:prSet/>
      <dgm:spPr/>
      <dgm:t>
        <a:bodyPr/>
        <a:lstStyle/>
        <a:p>
          <a:r>
            <a:rPr lang="en-GB"/>
            <a:t>Online</a:t>
          </a:r>
          <a:endParaRPr lang="en-US"/>
        </a:p>
      </dgm:t>
    </dgm:pt>
    <dgm:pt modelId="{F1DD13B2-0790-4DFC-A668-015FD773D5DC}" type="parTrans" cxnId="{D617966E-3B59-4808-8193-25B0D6B60F28}">
      <dgm:prSet/>
      <dgm:spPr/>
      <dgm:t>
        <a:bodyPr/>
        <a:lstStyle/>
        <a:p>
          <a:endParaRPr lang="en-US"/>
        </a:p>
      </dgm:t>
    </dgm:pt>
    <dgm:pt modelId="{E059E8EC-B3EF-4C7B-9077-D1EBA1944DD2}" type="sibTrans" cxnId="{D617966E-3B59-4808-8193-25B0D6B60F28}">
      <dgm:prSet/>
      <dgm:spPr/>
      <dgm:t>
        <a:bodyPr/>
        <a:lstStyle/>
        <a:p>
          <a:endParaRPr lang="en-US"/>
        </a:p>
      </dgm:t>
    </dgm:pt>
    <dgm:pt modelId="{4747EF9A-4BBA-46FC-8166-EA84C9CBAC1C}">
      <dgm:prSet/>
      <dgm:spPr/>
      <dgm:t>
        <a:bodyPr/>
        <a:lstStyle/>
        <a:p>
          <a:r>
            <a:rPr lang="en-GB"/>
            <a:t>Call </a:t>
          </a:r>
          <a:endParaRPr lang="en-US"/>
        </a:p>
      </dgm:t>
    </dgm:pt>
    <dgm:pt modelId="{DBEF48D4-CD44-4371-AD6C-6657C77BA366}" type="parTrans" cxnId="{517A23D3-A756-4E35-87A7-AC179CD1E4B9}">
      <dgm:prSet/>
      <dgm:spPr/>
      <dgm:t>
        <a:bodyPr/>
        <a:lstStyle/>
        <a:p>
          <a:endParaRPr lang="en-US"/>
        </a:p>
      </dgm:t>
    </dgm:pt>
    <dgm:pt modelId="{C7EA1BDF-8807-4B9E-9C2B-3FD168FA1266}" type="sibTrans" cxnId="{517A23D3-A756-4E35-87A7-AC179CD1E4B9}">
      <dgm:prSet/>
      <dgm:spPr/>
      <dgm:t>
        <a:bodyPr/>
        <a:lstStyle/>
        <a:p>
          <a:endParaRPr lang="en-US"/>
        </a:p>
      </dgm:t>
    </dgm:pt>
    <dgm:pt modelId="{E049D614-A9DD-4E85-95E1-3CAAC8859EB6}">
      <dgm:prSet/>
      <dgm:spPr/>
      <dgm:t>
        <a:bodyPr/>
        <a:lstStyle/>
        <a:p>
          <a:r>
            <a:rPr lang="en-GB"/>
            <a:t>Retail</a:t>
          </a:r>
          <a:endParaRPr lang="en-US"/>
        </a:p>
      </dgm:t>
    </dgm:pt>
    <dgm:pt modelId="{51EC3A78-867D-4160-96DB-A4AE21D444DC}" type="parTrans" cxnId="{CD7CDD1B-A944-4FEC-A12D-346480C3EB5D}">
      <dgm:prSet/>
      <dgm:spPr/>
      <dgm:t>
        <a:bodyPr/>
        <a:lstStyle/>
        <a:p>
          <a:endParaRPr lang="en-US"/>
        </a:p>
      </dgm:t>
    </dgm:pt>
    <dgm:pt modelId="{9CA2AAA3-9C25-4922-B191-15B6FD87C9C7}" type="sibTrans" cxnId="{CD7CDD1B-A944-4FEC-A12D-346480C3EB5D}">
      <dgm:prSet/>
      <dgm:spPr/>
      <dgm:t>
        <a:bodyPr/>
        <a:lstStyle/>
        <a:p>
          <a:endParaRPr lang="en-US"/>
        </a:p>
      </dgm:t>
    </dgm:pt>
    <dgm:pt modelId="{BEDB1C18-F163-4684-AD42-7C2CB4A264D7}">
      <dgm:prSet/>
      <dgm:spPr/>
      <dgm:t>
        <a:bodyPr/>
        <a:lstStyle/>
        <a:p>
          <a:r>
            <a:rPr lang="en-GB"/>
            <a:t>In Resort</a:t>
          </a:r>
          <a:endParaRPr lang="en-US"/>
        </a:p>
      </dgm:t>
    </dgm:pt>
    <dgm:pt modelId="{09645AFC-DCEA-46BC-A70B-85751FE745DB}" type="parTrans" cxnId="{ED3A3DE2-B484-4245-95D4-2369F0AD6467}">
      <dgm:prSet/>
      <dgm:spPr/>
      <dgm:t>
        <a:bodyPr/>
        <a:lstStyle/>
        <a:p>
          <a:endParaRPr lang="en-US"/>
        </a:p>
      </dgm:t>
    </dgm:pt>
    <dgm:pt modelId="{DCD5611B-6164-429E-9416-B5CC898D9C77}" type="sibTrans" cxnId="{ED3A3DE2-B484-4245-95D4-2369F0AD6467}">
      <dgm:prSet/>
      <dgm:spPr/>
      <dgm:t>
        <a:bodyPr/>
        <a:lstStyle/>
        <a:p>
          <a:endParaRPr lang="en-US"/>
        </a:p>
      </dgm:t>
    </dgm:pt>
    <dgm:pt modelId="{53323CFF-D7E3-46F9-81FF-1936ADF22B01}" type="pres">
      <dgm:prSet presAssocID="{7B1693C9-8B0D-467E-852E-4CC386EBB562}" presName="root" presStyleCnt="0">
        <dgm:presLayoutVars>
          <dgm:dir/>
          <dgm:resizeHandles val="exact"/>
        </dgm:presLayoutVars>
      </dgm:prSet>
      <dgm:spPr/>
    </dgm:pt>
    <dgm:pt modelId="{64E1682D-BC88-4E5F-B091-2C5E2CB1F660}" type="pres">
      <dgm:prSet presAssocID="{A27769B0-1542-4CB1-82E8-AF2BAA10BD02}" presName="compNode" presStyleCnt="0"/>
      <dgm:spPr/>
    </dgm:pt>
    <dgm:pt modelId="{366B0C3E-8922-4D3C-ACB1-0E9767D1C64E}" type="pres">
      <dgm:prSet presAssocID="{A27769B0-1542-4CB1-82E8-AF2BAA10BD0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63D459B-9E17-4656-9F97-AFCC396DD824}" type="pres">
      <dgm:prSet presAssocID="{A27769B0-1542-4CB1-82E8-AF2BAA10BD02}" presName="spaceRect" presStyleCnt="0"/>
      <dgm:spPr/>
    </dgm:pt>
    <dgm:pt modelId="{C48020B6-DE35-4A80-8FD8-D654A0B4041B}" type="pres">
      <dgm:prSet presAssocID="{A27769B0-1542-4CB1-82E8-AF2BAA10BD02}" presName="textRect" presStyleLbl="revTx" presStyleIdx="0" presStyleCnt="5">
        <dgm:presLayoutVars>
          <dgm:chMax val="1"/>
          <dgm:chPref val="1"/>
        </dgm:presLayoutVars>
      </dgm:prSet>
      <dgm:spPr/>
    </dgm:pt>
    <dgm:pt modelId="{AFE2CC9A-A5B6-44E8-9C23-85A95596B291}" type="pres">
      <dgm:prSet presAssocID="{136A09A9-AE9F-4475-852B-D93C11536F4D}" presName="sibTrans" presStyleCnt="0"/>
      <dgm:spPr/>
    </dgm:pt>
    <dgm:pt modelId="{E0D9853D-B917-4C4B-B447-C37B3BB4D5D0}" type="pres">
      <dgm:prSet presAssocID="{DF65E811-B3D4-4E0E-A570-1F659EBEFB32}" presName="compNode" presStyleCnt="0"/>
      <dgm:spPr/>
    </dgm:pt>
    <dgm:pt modelId="{05D46E3A-8EF0-48C2-8983-196CCD285361}" type="pres">
      <dgm:prSet presAssocID="{DF65E811-B3D4-4E0E-A570-1F659EBEFB3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73EA38D1-D893-4EE7-B22E-54B6D84B82AF}" type="pres">
      <dgm:prSet presAssocID="{DF65E811-B3D4-4E0E-A570-1F659EBEFB32}" presName="spaceRect" presStyleCnt="0"/>
      <dgm:spPr/>
    </dgm:pt>
    <dgm:pt modelId="{420704D1-F3D2-4599-A251-B508F2BD17FC}" type="pres">
      <dgm:prSet presAssocID="{DF65E811-B3D4-4E0E-A570-1F659EBEFB32}" presName="textRect" presStyleLbl="revTx" presStyleIdx="1" presStyleCnt="5">
        <dgm:presLayoutVars>
          <dgm:chMax val="1"/>
          <dgm:chPref val="1"/>
        </dgm:presLayoutVars>
      </dgm:prSet>
      <dgm:spPr/>
    </dgm:pt>
    <dgm:pt modelId="{85FDC799-F448-4434-8478-61C247CE8DBF}" type="pres">
      <dgm:prSet presAssocID="{E059E8EC-B3EF-4C7B-9077-D1EBA1944DD2}" presName="sibTrans" presStyleCnt="0"/>
      <dgm:spPr/>
    </dgm:pt>
    <dgm:pt modelId="{902BFA17-DCD4-425F-A949-6C2DDABB3BA4}" type="pres">
      <dgm:prSet presAssocID="{4747EF9A-4BBA-46FC-8166-EA84C9CBAC1C}" presName="compNode" presStyleCnt="0"/>
      <dgm:spPr/>
    </dgm:pt>
    <dgm:pt modelId="{FA9F70EF-F299-4063-9434-5579CA2A2E1A}" type="pres">
      <dgm:prSet presAssocID="{4747EF9A-4BBA-46FC-8166-EA84C9CBAC1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98411A2F-8E1F-40B4-A93F-69D6D9FBC433}" type="pres">
      <dgm:prSet presAssocID="{4747EF9A-4BBA-46FC-8166-EA84C9CBAC1C}" presName="spaceRect" presStyleCnt="0"/>
      <dgm:spPr/>
    </dgm:pt>
    <dgm:pt modelId="{1EFD1807-ACC1-4580-A4EA-A1D0ACE52D1C}" type="pres">
      <dgm:prSet presAssocID="{4747EF9A-4BBA-46FC-8166-EA84C9CBAC1C}" presName="textRect" presStyleLbl="revTx" presStyleIdx="2" presStyleCnt="5">
        <dgm:presLayoutVars>
          <dgm:chMax val="1"/>
          <dgm:chPref val="1"/>
        </dgm:presLayoutVars>
      </dgm:prSet>
      <dgm:spPr/>
    </dgm:pt>
    <dgm:pt modelId="{FB607DBA-84BD-452C-9AEC-6BC51BD56624}" type="pres">
      <dgm:prSet presAssocID="{C7EA1BDF-8807-4B9E-9C2B-3FD168FA1266}" presName="sibTrans" presStyleCnt="0"/>
      <dgm:spPr/>
    </dgm:pt>
    <dgm:pt modelId="{CD8C0D11-69E0-47ED-B378-F3BC4697FB32}" type="pres">
      <dgm:prSet presAssocID="{E049D614-A9DD-4E85-95E1-3CAAC8859EB6}" presName="compNode" presStyleCnt="0"/>
      <dgm:spPr/>
    </dgm:pt>
    <dgm:pt modelId="{1D28E1ED-1C79-449B-92D8-D12D1045310E}" type="pres">
      <dgm:prSet presAssocID="{E049D614-A9DD-4E85-95E1-3CAAC8859EB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953C32C8-8904-4826-843B-493CD1151064}" type="pres">
      <dgm:prSet presAssocID="{E049D614-A9DD-4E85-95E1-3CAAC8859EB6}" presName="spaceRect" presStyleCnt="0"/>
      <dgm:spPr/>
    </dgm:pt>
    <dgm:pt modelId="{4A859E1A-7069-4A6F-A952-3C0101010A18}" type="pres">
      <dgm:prSet presAssocID="{E049D614-A9DD-4E85-95E1-3CAAC8859EB6}" presName="textRect" presStyleLbl="revTx" presStyleIdx="3" presStyleCnt="5">
        <dgm:presLayoutVars>
          <dgm:chMax val="1"/>
          <dgm:chPref val="1"/>
        </dgm:presLayoutVars>
      </dgm:prSet>
      <dgm:spPr/>
    </dgm:pt>
    <dgm:pt modelId="{8082AECA-E6E3-4247-A648-AAB3AC4F2E4D}" type="pres">
      <dgm:prSet presAssocID="{9CA2AAA3-9C25-4922-B191-15B6FD87C9C7}" presName="sibTrans" presStyleCnt="0"/>
      <dgm:spPr/>
    </dgm:pt>
    <dgm:pt modelId="{07E0C637-1255-4432-9F55-7711B3D3B0AC}" type="pres">
      <dgm:prSet presAssocID="{BEDB1C18-F163-4684-AD42-7C2CB4A264D7}" presName="compNode" presStyleCnt="0"/>
      <dgm:spPr/>
    </dgm:pt>
    <dgm:pt modelId="{76F9B612-F071-4086-BBE4-BFB8B802908D}" type="pres">
      <dgm:prSet presAssocID="{BEDB1C18-F163-4684-AD42-7C2CB4A264D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BACAB35-31CE-4443-B44A-F9D190C2B2F6}" type="pres">
      <dgm:prSet presAssocID="{BEDB1C18-F163-4684-AD42-7C2CB4A264D7}" presName="spaceRect" presStyleCnt="0"/>
      <dgm:spPr/>
    </dgm:pt>
    <dgm:pt modelId="{E2C298AF-F98D-478B-90AE-4BC13131057B}" type="pres">
      <dgm:prSet presAssocID="{BEDB1C18-F163-4684-AD42-7C2CB4A264D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D7CDD1B-A944-4FEC-A12D-346480C3EB5D}" srcId="{7B1693C9-8B0D-467E-852E-4CC386EBB562}" destId="{E049D614-A9DD-4E85-95E1-3CAAC8859EB6}" srcOrd="3" destOrd="0" parTransId="{51EC3A78-867D-4160-96DB-A4AE21D444DC}" sibTransId="{9CA2AAA3-9C25-4922-B191-15B6FD87C9C7}"/>
    <dgm:cxn modelId="{D617966E-3B59-4808-8193-25B0D6B60F28}" srcId="{7B1693C9-8B0D-467E-852E-4CC386EBB562}" destId="{DF65E811-B3D4-4E0E-A570-1F659EBEFB32}" srcOrd="1" destOrd="0" parTransId="{F1DD13B2-0790-4DFC-A668-015FD773D5DC}" sibTransId="{E059E8EC-B3EF-4C7B-9077-D1EBA1944DD2}"/>
    <dgm:cxn modelId="{0D7F4051-3F76-4DD6-AA0C-E9FFB1659D8D}" srcId="{7B1693C9-8B0D-467E-852E-4CC386EBB562}" destId="{A27769B0-1542-4CB1-82E8-AF2BAA10BD02}" srcOrd="0" destOrd="0" parTransId="{CF10A3EA-6949-4CFD-8393-44827C0A24BA}" sibTransId="{136A09A9-AE9F-4475-852B-D93C11536F4D}"/>
    <dgm:cxn modelId="{CBE16880-820F-4716-9D00-5A102DC2AE3A}" type="presOf" srcId="{4747EF9A-4BBA-46FC-8166-EA84C9CBAC1C}" destId="{1EFD1807-ACC1-4580-A4EA-A1D0ACE52D1C}" srcOrd="0" destOrd="0" presId="urn:microsoft.com/office/officeart/2018/2/layout/IconLabelList"/>
    <dgm:cxn modelId="{C880F3A0-B7ED-4787-B036-9EE800CEAFA9}" type="presOf" srcId="{DF65E811-B3D4-4E0E-A570-1F659EBEFB32}" destId="{420704D1-F3D2-4599-A251-B508F2BD17FC}" srcOrd="0" destOrd="0" presId="urn:microsoft.com/office/officeart/2018/2/layout/IconLabelList"/>
    <dgm:cxn modelId="{DC2BB1AB-FAB0-44E6-AFE3-9441D082F0FF}" type="presOf" srcId="{E049D614-A9DD-4E85-95E1-3CAAC8859EB6}" destId="{4A859E1A-7069-4A6F-A952-3C0101010A18}" srcOrd="0" destOrd="0" presId="urn:microsoft.com/office/officeart/2018/2/layout/IconLabelList"/>
    <dgm:cxn modelId="{934248C6-A996-4E51-AFCA-CA7A05119FB0}" type="presOf" srcId="{BEDB1C18-F163-4684-AD42-7C2CB4A264D7}" destId="{E2C298AF-F98D-478B-90AE-4BC13131057B}" srcOrd="0" destOrd="0" presId="urn:microsoft.com/office/officeart/2018/2/layout/IconLabelList"/>
    <dgm:cxn modelId="{517A23D3-A756-4E35-87A7-AC179CD1E4B9}" srcId="{7B1693C9-8B0D-467E-852E-4CC386EBB562}" destId="{4747EF9A-4BBA-46FC-8166-EA84C9CBAC1C}" srcOrd="2" destOrd="0" parTransId="{DBEF48D4-CD44-4371-AD6C-6657C77BA366}" sibTransId="{C7EA1BDF-8807-4B9E-9C2B-3FD168FA1266}"/>
    <dgm:cxn modelId="{ED3A3DE2-B484-4245-95D4-2369F0AD6467}" srcId="{7B1693C9-8B0D-467E-852E-4CC386EBB562}" destId="{BEDB1C18-F163-4684-AD42-7C2CB4A264D7}" srcOrd="4" destOrd="0" parTransId="{09645AFC-DCEA-46BC-A70B-85751FE745DB}" sibTransId="{DCD5611B-6164-429E-9416-B5CC898D9C77}"/>
    <dgm:cxn modelId="{062942F6-E6A6-45A4-82A8-6BF979172ECB}" type="presOf" srcId="{7B1693C9-8B0D-467E-852E-4CC386EBB562}" destId="{53323CFF-D7E3-46F9-81FF-1936ADF22B01}" srcOrd="0" destOrd="0" presId="urn:microsoft.com/office/officeart/2018/2/layout/IconLabelList"/>
    <dgm:cxn modelId="{2B7F9AFD-F3A0-4BFF-A664-F25B9BEA58E0}" type="presOf" srcId="{A27769B0-1542-4CB1-82E8-AF2BAA10BD02}" destId="{C48020B6-DE35-4A80-8FD8-D654A0B4041B}" srcOrd="0" destOrd="0" presId="urn:microsoft.com/office/officeart/2018/2/layout/IconLabelList"/>
    <dgm:cxn modelId="{CDCE404B-05AE-46A5-A286-3AB3ADEBAD05}" type="presParOf" srcId="{53323CFF-D7E3-46F9-81FF-1936ADF22B01}" destId="{64E1682D-BC88-4E5F-B091-2C5E2CB1F660}" srcOrd="0" destOrd="0" presId="urn:microsoft.com/office/officeart/2018/2/layout/IconLabelList"/>
    <dgm:cxn modelId="{FA963072-14D9-4A92-9421-3659C085FCEC}" type="presParOf" srcId="{64E1682D-BC88-4E5F-B091-2C5E2CB1F660}" destId="{366B0C3E-8922-4D3C-ACB1-0E9767D1C64E}" srcOrd="0" destOrd="0" presId="urn:microsoft.com/office/officeart/2018/2/layout/IconLabelList"/>
    <dgm:cxn modelId="{1BAFF017-A233-4723-BD09-656401B63543}" type="presParOf" srcId="{64E1682D-BC88-4E5F-B091-2C5E2CB1F660}" destId="{663D459B-9E17-4656-9F97-AFCC396DD824}" srcOrd="1" destOrd="0" presId="urn:microsoft.com/office/officeart/2018/2/layout/IconLabelList"/>
    <dgm:cxn modelId="{C17B2733-B1F2-4444-823F-ADC6FB8DA0B0}" type="presParOf" srcId="{64E1682D-BC88-4E5F-B091-2C5E2CB1F660}" destId="{C48020B6-DE35-4A80-8FD8-D654A0B4041B}" srcOrd="2" destOrd="0" presId="urn:microsoft.com/office/officeart/2018/2/layout/IconLabelList"/>
    <dgm:cxn modelId="{214C99EA-F9B6-4AA8-93BE-CA9085F2765A}" type="presParOf" srcId="{53323CFF-D7E3-46F9-81FF-1936ADF22B01}" destId="{AFE2CC9A-A5B6-44E8-9C23-85A95596B291}" srcOrd="1" destOrd="0" presId="urn:microsoft.com/office/officeart/2018/2/layout/IconLabelList"/>
    <dgm:cxn modelId="{FCEA9E01-0DF7-4CAE-A4FB-270D412DEC30}" type="presParOf" srcId="{53323CFF-D7E3-46F9-81FF-1936ADF22B01}" destId="{E0D9853D-B917-4C4B-B447-C37B3BB4D5D0}" srcOrd="2" destOrd="0" presId="urn:microsoft.com/office/officeart/2018/2/layout/IconLabelList"/>
    <dgm:cxn modelId="{A72623F8-B353-4DE8-8C36-36720F00070F}" type="presParOf" srcId="{E0D9853D-B917-4C4B-B447-C37B3BB4D5D0}" destId="{05D46E3A-8EF0-48C2-8983-196CCD285361}" srcOrd="0" destOrd="0" presId="urn:microsoft.com/office/officeart/2018/2/layout/IconLabelList"/>
    <dgm:cxn modelId="{E0C48C60-E5C7-49BF-BB44-A7117599A94D}" type="presParOf" srcId="{E0D9853D-B917-4C4B-B447-C37B3BB4D5D0}" destId="{73EA38D1-D893-4EE7-B22E-54B6D84B82AF}" srcOrd="1" destOrd="0" presId="urn:microsoft.com/office/officeart/2018/2/layout/IconLabelList"/>
    <dgm:cxn modelId="{93DA0D22-7F3A-458E-9B64-60B6283F089B}" type="presParOf" srcId="{E0D9853D-B917-4C4B-B447-C37B3BB4D5D0}" destId="{420704D1-F3D2-4599-A251-B508F2BD17FC}" srcOrd="2" destOrd="0" presId="urn:microsoft.com/office/officeart/2018/2/layout/IconLabelList"/>
    <dgm:cxn modelId="{59F35F28-F43E-4AED-AFC9-7D090BE9B91B}" type="presParOf" srcId="{53323CFF-D7E3-46F9-81FF-1936ADF22B01}" destId="{85FDC799-F448-4434-8478-61C247CE8DBF}" srcOrd="3" destOrd="0" presId="urn:microsoft.com/office/officeart/2018/2/layout/IconLabelList"/>
    <dgm:cxn modelId="{49C4DCC3-CEDB-42BE-BC7A-13F08F3D8DC1}" type="presParOf" srcId="{53323CFF-D7E3-46F9-81FF-1936ADF22B01}" destId="{902BFA17-DCD4-425F-A949-6C2DDABB3BA4}" srcOrd="4" destOrd="0" presId="urn:microsoft.com/office/officeart/2018/2/layout/IconLabelList"/>
    <dgm:cxn modelId="{D8D92DD2-D7A9-4A1E-8E8B-F20759B9BDEB}" type="presParOf" srcId="{902BFA17-DCD4-425F-A949-6C2DDABB3BA4}" destId="{FA9F70EF-F299-4063-9434-5579CA2A2E1A}" srcOrd="0" destOrd="0" presId="urn:microsoft.com/office/officeart/2018/2/layout/IconLabelList"/>
    <dgm:cxn modelId="{003F58F9-95EC-449F-B799-72F9B40D15A3}" type="presParOf" srcId="{902BFA17-DCD4-425F-A949-6C2DDABB3BA4}" destId="{98411A2F-8E1F-40B4-A93F-69D6D9FBC433}" srcOrd="1" destOrd="0" presId="urn:microsoft.com/office/officeart/2018/2/layout/IconLabelList"/>
    <dgm:cxn modelId="{BF6EF4B7-BC33-45D2-A276-DF494E252682}" type="presParOf" srcId="{902BFA17-DCD4-425F-A949-6C2DDABB3BA4}" destId="{1EFD1807-ACC1-4580-A4EA-A1D0ACE52D1C}" srcOrd="2" destOrd="0" presId="urn:microsoft.com/office/officeart/2018/2/layout/IconLabelList"/>
    <dgm:cxn modelId="{86962427-2B72-4F22-A987-5EBD8590101E}" type="presParOf" srcId="{53323CFF-D7E3-46F9-81FF-1936ADF22B01}" destId="{FB607DBA-84BD-452C-9AEC-6BC51BD56624}" srcOrd="5" destOrd="0" presId="urn:microsoft.com/office/officeart/2018/2/layout/IconLabelList"/>
    <dgm:cxn modelId="{AC270784-EDFB-4B0C-9127-CD9F03099197}" type="presParOf" srcId="{53323CFF-D7E3-46F9-81FF-1936ADF22B01}" destId="{CD8C0D11-69E0-47ED-B378-F3BC4697FB32}" srcOrd="6" destOrd="0" presId="urn:microsoft.com/office/officeart/2018/2/layout/IconLabelList"/>
    <dgm:cxn modelId="{05467B07-85B4-42DC-99FA-C7A4C13562B1}" type="presParOf" srcId="{CD8C0D11-69E0-47ED-B378-F3BC4697FB32}" destId="{1D28E1ED-1C79-449B-92D8-D12D1045310E}" srcOrd="0" destOrd="0" presId="urn:microsoft.com/office/officeart/2018/2/layout/IconLabelList"/>
    <dgm:cxn modelId="{CA79739E-10B8-4962-8BE2-668F5F29727A}" type="presParOf" srcId="{CD8C0D11-69E0-47ED-B378-F3BC4697FB32}" destId="{953C32C8-8904-4826-843B-493CD1151064}" srcOrd="1" destOrd="0" presId="urn:microsoft.com/office/officeart/2018/2/layout/IconLabelList"/>
    <dgm:cxn modelId="{AE64F166-25C3-45E2-AFB6-D09B562588D7}" type="presParOf" srcId="{CD8C0D11-69E0-47ED-B378-F3BC4697FB32}" destId="{4A859E1A-7069-4A6F-A952-3C0101010A18}" srcOrd="2" destOrd="0" presId="urn:microsoft.com/office/officeart/2018/2/layout/IconLabelList"/>
    <dgm:cxn modelId="{71BDD0BE-2F02-466E-8223-950CDD0EA50D}" type="presParOf" srcId="{53323CFF-D7E3-46F9-81FF-1936ADF22B01}" destId="{8082AECA-E6E3-4247-A648-AAB3AC4F2E4D}" srcOrd="7" destOrd="0" presId="urn:microsoft.com/office/officeart/2018/2/layout/IconLabelList"/>
    <dgm:cxn modelId="{27A0DC6D-1DB4-45D6-965A-A56D54A00CE4}" type="presParOf" srcId="{53323CFF-D7E3-46F9-81FF-1936ADF22B01}" destId="{07E0C637-1255-4432-9F55-7711B3D3B0AC}" srcOrd="8" destOrd="0" presId="urn:microsoft.com/office/officeart/2018/2/layout/IconLabelList"/>
    <dgm:cxn modelId="{937322B4-6D9C-4538-8BA0-28489D681293}" type="presParOf" srcId="{07E0C637-1255-4432-9F55-7711B3D3B0AC}" destId="{76F9B612-F071-4086-BBE4-BFB8B802908D}" srcOrd="0" destOrd="0" presId="urn:microsoft.com/office/officeart/2018/2/layout/IconLabelList"/>
    <dgm:cxn modelId="{021E0533-BFDA-4FB9-881C-A28AFD8EE0B0}" type="presParOf" srcId="{07E0C637-1255-4432-9F55-7711B3D3B0AC}" destId="{4BACAB35-31CE-4443-B44A-F9D190C2B2F6}" srcOrd="1" destOrd="0" presId="urn:microsoft.com/office/officeart/2018/2/layout/IconLabelList"/>
    <dgm:cxn modelId="{3D2BA4D8-356C-44D7-8C4B-DDE5FC13DFD0}" type="presParOf" srcId="{07E0C637-1255-4432-9F55-7711B3D3B0AC}" destId="{E2C298AF-F98D-478B-90AE-4BC13131057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CE554-79AE-4A47-9312-AE0CAF1CD987}">
      <dsp:nvSpPr>
        <dsp:cNvPr id="0" name=""/>
        <dsp:cNvSpPr/>
      </dsp:nvSpPr>
      <dsp:spPr>
        <a:xfrm>
          <a:off x="976688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C3C57-ACFE-4B75-9E80-F55C56FC9C7F}">
      <dsp:nvSpPr>
        <dsp:cNvPr id="0" name=""/>
        <dsp:cNvSpPr/>
      </dsp:nvSpPr>
      <dsp:spPr>
        <a:xfrm>
          <a:off x="1153102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D4B138-B3A6-4814-B128-D190C1347A49}">
      <dsp:nvSpPr>
        <dsp:cNvPr id="0" name=""/>
        <dsp:cNvSpPr/>
      </dsp:nvSpPr>
      <dsp:spPr>
        <a:xfrm>
          <a:off x="712067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Website content</a:t>
          </a:r>
          <a:endParaRPr lang="en-US" sz="1800" kern="1200"/>
        </a:p>
      </dsp:txBody>
      <dsp:txXfrm>
        <a:off x="712067" y="1087175"/>
        <a:ext cx="1357031" cy="542812"/>
      </dsp:txXfrm>
    </dsp:sp>
    <dsp:sp modelId="{72FA6906-AE4F-4042-92D8-3D42F8526498}">
      <dsp:nvSpPr>
        <dsp:cNvPr id="0" name=""/>
        <dsp:cNvSpPr/>
      </dsp:nvSpPr>
      <dsp:spPr>
        <a:xfrm>
          <a:off x="2571200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E2D2E-CA46-46F4-88FF-93E05D2067A1}">
      <dsp:nvSpPr>
        <dsp:cNvPr id="0" name=""/>
        <dsp:cNvSpPr/>
      </dsp:nvSpPr>
      <dsp:spPr>
        <a:xfrm>
          <a:off x="2747614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582B6-3412-402D-943C-14B92B9ACA24}">
      <dsp:nvSpPr>
        <dsp:cNvPr id="0" name=""/>
        <dsp:cNvSpPr/>
      </dsp:nvSpPr>
      <dsp:spPr>
        <a:xfrm>
          <a:off x="2306579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Experience</a:t>
          </a:r>
          <a:endParaRPr lang="en-US" sz="1800" kern="1200"/>
        </a:p>
      </dsp:txBody>
      <dsp:txXfrm>
        <a:off x="2306579" y="1087175"/>
        <a:ext cx="1357031" cy="542812"/>
      </dsp:txXfrm>
    </dsp:sp>
    <dsp:sp modelId="{1781D640-BE1E-4979-B2EB-38A67D40D228}">
      <dsp:nvSpPr>
        <dsp:cNvPr id="0" name=""/>
        <dsp:cNvSpPr/>
      </dsp:nvSpPr>
      <dsp:spPr>
        <a:xfrm>
          <a:off x="4165712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22FBA-8C13-457F-9A07-1B3CB2DC5429}">
      <dsp:nvSpPr>
        <dsp:cNvPr id="0" name=""/>
        <dsp:cNvSpPr/>
      </dsp:nvSpPr>
      <dsp:spPr>
        <a:xfrm>
          <a:off x="4342126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EAC9D-0907-4C2C-B99B-C72E7D418893}">
      <dsp:nvSpPr>
        <dsp:cNvPr id="0" name=""/>
        <dsp:cNvSpPr/>
      </dsp:nvSpPr>
      <dsp:spPr>
        <a:xfrm>
          <a:off x="3901091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Added Value</a:t>
          </a:r>
          <a:endParaRPr lang="en-US" sz="1800" kern="1200"/>
        </a:p>
      </dsp:txBody>
      <dsp:txXfrm>
        <a:off x="3901091" y="1087175"/>
        <a:ext cx="1357031" cy="542812"/>
      </dsp:txXfrm>
    </dsp:sp>
    <dsp:sp modelId="{EBF3F79D-FBA1-48D6-882C-380C33CF533F}">
      <dsp:nvSpPr>
        <dsp:cNvPr id="0" name=""/>
        <dsp:cNvSpPr/>
      </dsp:nvSpPr>
      <dsp:spPr>
        <a:xfrm>
          <a:off x="5760223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1E46A6-C263-4791-8CD4-39C66CFD809E}">
      <dsp:nvSpPr>
        <dsp:cNvPr id="0" name=""/>
        <dsp:cNvSpPr/>
      </dsp:nvSpPr>
      <dsp:spPr>
        <a:xfrm>
          <a:off x="5936637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B5BB8-74E3-4E11-B374-4FDF1E4BFF9B}">
      <dsp:nvSpPr>
        <dsp:cNvPr id="0" name=""/>
        <dsp:cNvSpPr/>
      </dsp:nvSpPr>
      <dsp:spPr>
        <a:xfrm>
          <a:off x="5495602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Human Content</a:t>
          </a:r>
          <a:endParaRPr lang="en-US" sz="1800" kern="1200"/>
        </a:p>
      </dsp:txBody>
      <dsp:txXfrm>
        <a:off x="5495602" y="1087175"/>
        <a:ext cx="1357031" cy="542812"/>
      </dsp:txXfrm>
    </dsp:sp>
    <dsp:sp modelId="{45F3E722-EECF-4A95-B099-73F3846F13BE}">
      <dsp:nvSpPr>
        <dsp:cNvPr id="0" name=""/>
        <dsp:cNvSpPr/>
      </dsp:nvSpPr>
      <dsp:spPr>
        <a:xfrm>
          <a:off x="7354735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E6877-AA8B-48BC-A69D-5D2463238024}">
      <dsp:nvSpPr>
        <dsp:cNvPr id="0" name=""/>
        <dsp:cNvSpPr/>
      </dsp:nvSpPr>
      <dsp:spPr>
        <a:xfrm>
          <a:off x="7531149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20C50-9D52-4E21-992A-55E1316A19A0}">
      <dsp:nvSpPr>
        <dsp:cNvPr id="0" name=""/>
        <dsp:cNvSpPr/>
      </dsp:nvSpPr>
      <dsp:spPr>
        <a:xfrm>
          <a:off x="7090114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Human Thinking</a:t>
          </a:r>
          <a:endParaRPr lang="en-US" sz="1800" kern="1200"/>
        </a:p>
      </dsp:txBody>
      <dsp:txXfrm>
        <a:off x="7090114" y="1087175"/>
        <a:ext cx="1357031" cy="542812"/>
      </dsp:txXfrm>
    </dsp:sp>
    <dsp:sp modelId="{01014A69-4B10-4C7F-9C9F-A295315C067D}">
      <dsp:nvSpPr>
        <dsp:cNvPr id="0" name=""/>
        <dsp:cNvSpPr/>
      </dsp:nvSpPr>
      <dsp:spPr>
        <a:xfrm>
          <a:off x="8949247" y="1550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A416-AC87-4BFF-A280-B913A32DE999}">
      <dsp:nvSpPr>
        <dsp:cNvPr id="0" name=""/>
        <dsp:cNvSpPr/>
      </dsp:nvSpPr>
      <dsp:spPr>
        <a:xfrm>
          <a:off x="9125661" y="177964"/>
          <a:ext cx="474960" cy="4749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3765D-8DAD-49BF-8C9F-56E626A08548}">
      <dsp:nvSpPr>
        <dsp:cNvPr id="0" name=""/>
        <dsp:cNvSpPr/>
      </dsp:nvSpPr>
      <dsp:spPr>
        <a:xfrm>
          <a:off x="8684626" y="1087175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Automation</a:t>
          </a:r>
          <a:endParaRPr lang="en-US" sz="1800" kern="1200"/>
        </a:p>
      </dsp:txBody>
      <dsp:txXfrm>
        <a:off x="8684626" y="1087175"/>
        <a:ext cx="1357031" cy="542812"/>
      </dsp:txXfrm>
    </dsp:sp>
    <dsp:sp modelId="{8F96F2DD-1AD9-42D9-8E29-982BAAB68F7F}">
      <dsp:nvSpPr>
        <dsp:cNvPr id="0" name=""/>
        <dsp:cNvSpPr/>
      </dsp:nvSpPr>
      <dsp:spPr>
        <a:xfrm>
          <a:off x="4962967" y="1969245"/>
          <a:ext cx="827789" cy="827789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79C9F-378C-4D0F-9D57-50CA82CA9AD6}">
      <dsp:nvSpPr>
        <dsp:cNvPr id="0" name=""/>
        <dsp:cNvSpPr/>
      </dsp:nvSpPr>
      <dsp:spPr>
        <a:xfrm>
          <a:off x="5139382" y="2145659"/>
          <a:ext cx="474960" cy="4749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C2EFF-7249-494C-92C5-3A678839607C}">
      <dsp:nvSpPr>
        <dsp:cNvPr id="0" name=""/>
        <dsp:cNvSpPr/>
      </dsp:nvSpPr>
      <dsp:spPr>
        <a:xfrm>
          <a:off x="4698346" y="3054870"/>
          <a:ext cx="1357031" cy="54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Customer Experience</a:t>
          </a:r>
          <a:endParaRPr lang="en-US" sz="1800" kern="1200"/>
        </a:p>
      </dsp:txBody>
      <dsp:txXfrm>
        <a:off x="4698346" y="3054870"/>
        <a:ext cx="1357031" cy="542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B0C3E-8922-4D3C-ACB1-0E9767D1C64E}">
      <dsp:nvSpPr>
        <dsp:cNvPr id="0" name=""/>
        <dsp:cNvSpPr/>
      </dsp:nvSpPr>
      <dsp:spPr>
        <a:xfrm>
          <a:off x="741862" y="899540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8020B6-DE35-4A80-8FD8-D654A0B4041B}">
      <dsp:nvSpPr>
        <dsp:cNvPr id="0" name=""/>
        <dsp:cNvSpPr/>
      </dsp:nvSpPr>
      <dsp:spPr>
        <a:xfrm>
          <a:off x="246862" y="19796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Social</a:t>
          </a:r>
          <a:endParaRPr lang="en-US" sz="2400" kern="1200"/>
        </a:p>
      </dsp:txBody>
      <dsp:txXfrm>
        <a:off x="246862" y="1979693"/>
        <a:ext cx="1800000" cy="720000"/>
      </dsp:txXfrm>
    </dsp:sp>
    <dsp:sp modelId="{05D46E3A-8EF0-48C2-8983-196CCD285361}">
      <dsp:nvSpPr>
        <dsp:cNvPr id="0" name=""/>
        <dsp:cNvSpPr/>
      </dsp:nvSpPr>
      <dsp:spPr>
        <a:xfrm>
          <a:off x="2856862" y="899540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704D1-F3D2-4599-A251-B508F2BD17FC}">
      <dsp:nvSpPr>
        <dsp:cNvPr id="0" name=""/>
        <dsp:cNvSpPr/>
      </dsp:nvSpPr>
      <dsp:spPr>
        <a:xfrm>
          <a:off x="2361862" y="19796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Online</a:t>
          </a:r>
          <a:endParaRPr lang="en-US" sz="2400" kern="1200"/>
        </a:p>
      </dsp:txBody>
      <dsp:txXfrm>
        <a:off x="2361862" y="1979693"/>
        <a:ext cx="1800000" cy="720000"/>
      </dsp:txXfrm>
    </dsp:sp>
    <dsp:sp modelId="{FA9F70EF-F299-4063-9434-5579CA2A2E1A}">
      <dsp:nvSpPr>
        <dsp:cNvPr id="0" name=""/>
        <dsp:cNvSpPr/>
      </dsp:nvSpPr>
      <dsp:spPr>
        <a:xfrm>
          <a:off x="4971862" y="89954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D1807-ACC1-4580-A4EA-A1D0ACE52D1C}">
      <dsp:nvSpPr>
        <dsp:cNvPr id="0" name=""/>
        <dsp:cNvSpPr/>
      </dsp:nvSpPr>
      <dsp:spPr>
        <a:xfrm>
          <a:off x="4476862" y="19796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Call </a:t>
          </a:r>
          <a:endParaRPr lang="en-US" sz="2400" kern="1200"/>
        </a:p>
      </dsp:txBody>
      <dsp:txXfrm>
        <a:off x="4476862" y="1979693"/>
        <a:ext cx="1800000" cy="720000"/>
      </dsp:txXfrm>
    </dsp:sp>
    <dsp:sp modelId="{1D28E1ED-1C79-449B-92D8-D12D1045310E}">
      <dsp:nvSpPr>
        <dsp:cNvPr id="0" name=""/>
        <dsp:cNvSpPr/>
      </dsp:nvSpPr>
      <dsp:spPr>
        <a:xfrm>
          <a:off x="7086862" y="89954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59E1A-7069-4A6F-A952-3C0101010A18}">
      <dsp:nvSpPr>
        <dsp:cNvPr id="0" name=""/>
        <dsp:cNvSpPr/>
      </dsp:nvSpPr>
      <dsp:spPr>
        <a:xfrm>
          <a:off x="6591862" y="19796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Retail</a:t>
          </a:r>
          <a:endParaRPr lang="en-US" sz="2400" kern="1200"/>
        </a:p>
      </dsp:txBody>
      <dsp:txXfrm>
        <a:off x="6591862" y="1979693"/>
        <a:ext cx="1800000" cy="720000"/>
      </dsp:txXfrm>
    </dsp:sp>
    <dsp:sp modelId="{76F9B612-F071-4086-BBE4-BFB8B802908D}">
      <dsp:nvSpPr>
        <dsp:cNvPr id="0" name=""/>
        <dsp:cNvSpPr/>
      </dsp:nvSpPr>
      <dsp:spPr>
        <a:xfrm>
          <a:off x="9201862" y="89954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298AF-F98D-478B-90AE-4BC13131057B}">
      <dsp:nvSpPr>
        <dsp:cNvPr id="0" name=""/>
        <dsp:cNvSpPr/>
      </dsp:nvSpPr>
      <dsp:spPr>
        <a:xfrm>
          <a:off x="8706862" y="19796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 Resort</a:t>
          </a:r>
          <a:endParaRPr lang="en-US" sz="2400" kern="1200"/>
        </a:p>
      </dsp:txBody>
      <dsp:txXfrm>
        <a:off x="8706862" y="1979693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805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81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3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348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85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12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24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111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282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16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3A08E3F0-9F2D-485C-9FB7-3C1A089BA705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AD21FCEC-DC8F-4D35-BD75-3E60A3F8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10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CBA8C-C90F-4670-836E-068C3CBEA0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503" y="1285196"/>
            <a:ext cx="9607160" cy="2779429"/>
          </a:xfrm>
        </p:spPr>
        <p:txBody>
          <a:bodyPr>
            <a:normAutofit/>
          </a:bodyPr>
          <a:lstStyle/>
          <a:p>
            <a:pPr algn="ctr"/>
            <a:r>
              <a:rPr lang="en-GB" sz="6800" dirty="0"/>
              <a:t>Re inventing the Customer Journey Digitally &amp; Personally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546B1D-C8D7-406A-8C43-7959F9E25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6503" y="4064626"/>
            <a:ext cx="9607159" cy="1476235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</a:rPr>
              <a:t>                          International Travel Operations </a:t>
            </a:r>
          </a:p>
          <a:p>
            <a:pPr algn="ctr"/>
            <a:r>
              <a:rPr lang="en-GB" sz="2800" dirty="0">
                <a:solidFill>
                  <a:srgbClr val="FFFFFF"/>
                </a:solidFill>
              </a:rPr>
              <a:t>Support for Developing Travel Events Package, Online Brochure &amp; Website</a:t>
            </a:r>
          </a:p>
        </p:txBody>
      </p:sp>
    </p:spTree>
    <p:extLst>
      <p:ext uri="{BB962C8B-B14F-4D97-AF65-F5344CB8AC3E}">
        <p14:creationId xmlns:p14="http://schemas.microsoft.com/office/powerpoint/2010/main" val="179577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3D27B4-34EA-4A36-B1A5-4613CEDA1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1" y="1"/>
            <a:ext cx="5045584" cy="1057274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Developing your Package Website &amp; Brochure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24051FC7-A34E-40E2-B3FF-DD8EAC336F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05" r="12997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D8152-6D59-4767-B2B1-E93234099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0975" y="1247775"/>
            <a:ext cx="4048125" cy="55054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Customer – Target Market</a:t>
            </a:r>
          </a:p>
          <a:p>
            <a:r>
              <a:rPr lang="en-GB" dirty="0"/>
              <a:t>Package</a:t>
            </a:r>
          </a:p>
          <a:p>
            <a:r>
              <a:rPr lang="en-GB" dirty="0"/>
              <a:t>Personalisation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Content</a:t>
            </a:r>
          </a:p>
          <a:p>
            <a:r>
              <a:rPr lang="en-GB" dirty="0"/>
              <a:t>Colour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Persuasion</a:t>
            </a:r>
          </a:p>
          <a:p>
            <a:r>
              <a:rPr lang="en-GB" dirty="0"/>
              <a:t>Ease of Use </a:t>
            </a:r>
          </a:p>
          <a:p>
            <a:r>
              <a:rPr lang="en-GB" dirty="0"/>
              <a:t>Links with Brochure</a:t>
            </a:r>
          </a:p>
          <a:p>
            <a:r>
              <a:rPr lang="en-GB" dirty="0"/>
              <a:t>CRM</a:t>
            </a:r>
          </a:p>
          <a:p>
            <a:r>
              <a:rPr lang="en-GB" dirty="0"/>
              <a:t>Use ABTA Toolkit</a:t>
            </a:r>
          </a:p>
          <a:p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3687793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737A6-B1FB-482E-B109-92700FD6D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9802" y="499533"/>
            <a:ext cx="3826276" cy="1302634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      The Digital Customer Journey</a:t>
            </a:r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119D2EC4-602E-437C-A502-B012DFCD74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36" r="15381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7836F-CDC8-450A-AD28-7226B77AA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860" y="2301700"/>
            <a:ext cx="4048218" cy="4143487"/>
          </a:xfrm>
        </p:spPr>
        <p:txBody>
          <a:bodyPr>
            <a:normAutofit/>
          </a:bodyPr>
          <a:lstStyle/>
          <a:p>
            <a:r>
              <a:rPr lang="en-GB" sz="1800" dirty="0"/>
              <a:t>Digital Developments</a:t>
            </a:r>
          </a:p>
          <a:p>
            <a:r>
              <a:rPr lang="en-GB" sz="1800" dirty="0"/>
              <a:t>Websites</a:t>
            </a:r>
          </a:p>
          <a:p>
            <a:r>
              <a:rPr lang="en-GB" sz="1800" dirty="0"/>
              <a:t>Brochures</a:t>
            </a:r>
          </a:p>
          <a:p>
            <a:r>
              <a:rPr lang="en-GB" sz="1800" dirty="0"/>
              <a:t>Apps</a:t>
            </a:r>
          </a:p>
          <a:p>
            <a:r>
              <a:rPr lang="en-GB" sz="1800" dirty="0"/>
              <a:t>Online Bookings</a:t>
            </a:r>
          </a:p>
          <a:p>
            <a:endParaRPr lang="en-GB" sz="1800" dirty="0"/>
          </a:p>
          <a:p>
            <a:r>
              <a:rPr lang="en-GB" sz="1800" b="1" dirty="0"/>
              <a:t>Impacts of Covid</a:t>
            </a:r>
          </a:p>
          <a:p>
            <a:r>
              <a:rPr lang="en-GB" sz="1800" dirty="0"/>
              <a:t>Resurgence of the Travel Agent</a:t>
            </a:r>
          </a:p>
          <a:p>
            <a:r>
              <a:rPr lang="en-GB" sz="1800" dirty="0"/>
              <a:t>Need for Personal Support</a:t>
            </a:r>
          </a:p>
        </p:txBody>
      </p:sp>
    </p:spTree>
    <p:extLst>
      <p:ext uri="{BB962C8B-B14F-4D97-AF65-F5344CB8AC3E}">
        <p14:creationId xmlns:p14="http://schemas.microsoft.com/office/powerpoint/2010/main" val="3318834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CF837-BDBC-43FC-9B13-11FFC76A9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76281"/>
                </a:solidFill>
              </a:rPr>
              <a:t>The Booking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8B32E-CD17-4857-9D42-CFBAD3340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4346787"/>
          </a:xfrm>
        </p:spPr>
        <p:txBody>
          <a:bodyPr>
            <a:normAutofit/>
          </a:bodyPr>
          <a:lstStyle/>
          <a:p>
            <a:r>
              <a:rPr lang="en-GB" sz="2000" dirty="0"/>
              <a:t>Digitalisation</a:t>
            </a:r>
          </a:p>
          <a:p>
            <a:r>
              <a:rPr lang="en-GB" sz="2000" dirty="0"/>
              <a:t>Personal Relationships</a:t>
            </a:r>
          </a:p>
          <a:p>
            <a:r>
              <a:rPr lang="en-GB" sz="2000" dirty="0"/>
              <a:t>CRM systems</a:t>
            </a:r>
          </a:p>
          <a:p>
            <a:r>
              <a:rPr lang="en-GB" sz="2000" dirty="0"/>
              <a:t>Impacts of Covid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Pre Booking to Booking</a:t>
            </a:r>
          </a:p>
          <a:p>
            <a:r>
              <a:rPr lang="en-GB" sz="2000" dirty="0"/>
              <a:t>Booking = Understanding your reservation Process</a:t>
            </a:r>
          </a:p>
          <a:p>
            <a:r>
              <a:rPr lang="en-GB" sz="2000" dirty="0"/>
              <a:t>Post Booking Technology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4F88B8D0-4ED0-46FF-B15B-D5B10381B0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78" r="13510" b="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93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2C777-3732-463A-BBEF-3B9229F79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Travel Sales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37DDA-8C50-4AFD-A818-3AF2E6BFF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1031634"/>
            <a:ext cx="6140590" cy="4746232"/>
          </a:xfrm>
        </p:spPr>
        <p:txBody>
          <a:bodyPr anchor="ctr">
            <a:normAutofit/>
          </a:bodyPr>
          <a:lstStyle/>
          <a:p>
            <a:r>
              <a:rPr lang="en-GB" sz="2200" b="1"/>
              <a:t>Dream</a:t>
            </a:r>
            <a:r>
              <a:rPr lang="en-GB" sz="2200"/>
              <a:t>  - Reach, Brand, Touch Points, Engagement, Social Media</a:t>
            </a:r>
          </a:p>
          <a:p>
            <a:r>
              <a:rPr lang="en-GB" sz="2200" b="1"/>
              <a:t>Plan</a:t>
            </a:r>
            <a:r>
              <a:rPr lang="en-GB" sz="2200"/>
              <a:t> – Acquire, Relationships, Engagement, Where, What, When, Web</a:t>
            </a:r>
          </a:p>
          <a:p>
            <a:r>
              <a:rPr lang="en-GB" sz="2200" b="1"/>
              <a:t>Book </a:t>
            </a:r>
            <a:r>
              <a:rPr lang="en-GB" sz="2200"/>
              <a:t>– Convert Sale, Reservation Systems &amp; Tools, Upselling</a:t>
            </a:r>
          </a:p>
          <a:p>
            <a:r>
              <a:rPr lang="en-GB" sz="2200" b="1"/>
              <a:t>Experience</a:t>
            </a:r>
            <a:r>
              <a:rPr lang="en-GB" sz="2200"/>
              <a:t> – Retain, Reinforce, </a:t>
            </a:r>
            <a:r>
              <a:rPr lang="en-GB" sz="2200" err="1"/>
              <a:t>EngagementImpact</a:t>
            </a:r>
            <a:r>
              <a:rPr lang="en-GB" sz="2200"/>
              <a:t> of Covid</a:t>
            </a:r>
          </a:p>
          <a:p>
            <a:r>
              <a:rPr lang="en-GB" sz="2200" b="1"/>
              <a:t>Remember </a:t>
            </a:r>
            <a:r>
              <a:rPr lang="en-GB" sz="2200"/>
              <a:t>– Manage, Relationship Building, Rebook, CRM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 b="1"/>
              <a:t>Interconnecting Platforms = Digital + Personal</a:t>
            </a:r>
          </a:p>
        </p:txBody>
      </p:sp>
    </p:spTree>
    <p:extLst>
      <p:ext uri="{BB962C8B-B14F-4D97-AF65-F5344CB8AC3E}">
        <p14:creationId xmlns:p14="http://schemas.microsoft.com/office/powerpoint/2010/main" val="1941773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939F2-BAC6-4F8D-AC77-2FF760C2D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68" y="499533"/>
            <a:ext cx="3792855" cy="840105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PERSONALISATION</a:t>
            </a:r>
          </a:p>
        </p:txBody>
      </p:sp>
      <p:pic>
        <p:nvPicPr>
          <p:cNvPr id="5" name="Picture 4" descr="An arrow on a line map">
            <a:extLst>
              <a:ext uri="{FF2B5EF4-FFF2-40B4-BE49-F238E27FC236}">
                <a16:creationId xmlns:a16="http://schemas.microsoft.com/office/drawing/2014/main" id="{9CDA7395-7E0A-4669-8CBF-DB3FEF144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002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282F7-6F40-487D-AD71-56EC9B5B3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925" y="1628774"/>
            <a:ext cx="3988498" cy="4848225"/>
          </a:xfrm>
        </p:spPr>
        <p:txBody>
          <a:bodyPr>
            <a:normAutofit/>
          </a:bodyPr>
          <a:lstStyle/>
          <a:p>
            <a:r>
              <a:rPr lang="en-GB" sz="1500" dirty="0"/>
              <a:t>CRM</a:t>
            </a:r>
          </a:p>
          <a:p>
            <a:r>
              <a:rPr lang="en-GB" sz="1500" dirty="0"/>
              <a:t>SALES TOOLS</a:t>
            </a:r>
          </a:p>
          <a:p>
            <a:r>
              <a:rPr lang="en-GB" sz="1500" dirty="0"/>
              <a:t>KNOW YOUR CLIENTS NEEDS &amp; PREFERENCES</a:t>
            </a:r>
          </a:p>
          <a:p>
            <a:r>
              <a:rPr lang="en-GB" sz="1500" dirty="0"/>
              <a:t>SELL TO YOUR CLIENT</a:t>
            </a:r>
          </a:p>
          <a:p>
            <a:r>
              <a:rPr lang="en-GB" sz="1500" dirty="0"/>
              <a:t>EMPOWER PRODUCT </a:t>
            </a:r>
          </a:p>
          <a:p>
            <a:r>
              <a:rPr lang="en-GB" sz="1500" dirty="0"/>
              <a:t>PERSONALISATION TO MEET CUSTOMER LIKES AND DISLIKES</a:t>
            </a:r>
          </a:p>
          <a:p>
            <a:r>
              <a:rPr lang="en-GB" sz="1500" dirty="0"/>
              <a:t>MYSTIQUE SYSTEMS</a:t>
            </a:r>
          </a:p>
          <a:p>
            <a:r>
              <a:rPr lang="en-GB" sz="1500" dirty="0"/>
              <a:t>INFORMATION PREFERENCES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983758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1FD27-0AE3-464A-80A0-812E157E8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Personalisation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43964F-E6E1-4078-9497-916D2BFC16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9175494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0032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8A0DB-E709-496F-B264-944BE476A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3E4756"/>
                </a:solidFill>
              </a:rPr>
              <a:t>Travel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4DC21-79D0-4E96-ABE7-88D031B9A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>
            <a:normAutofit/>
          </a:bodyPr>
          <a:lstStyle/>
          <a:p>
            <a:r>
              <a:rPr lang="en-GB" dirty="0"/>
              <a:t>Upsell</a:t>
            </a:r>
          </a:p>
          <a:p>
            <a:r>
              <a:rPr lang="en-GB" dirty="0"/>
              <a:t>Extras </a:t>
            </a:r>
          </a:p>
          <a:p>
            <a:r>
              <a:rPr lang="en-GB" dirty="0"/>
              <a:t>Upgrades</a:t>
            </a:r>
          </a:p>
          <a:p>
            <a:r>
              <a:rPr lang="en-GB" dirty="0"/>
              <a:t>Excursions</a:t>
            </a:r>
          </a:p>
          <a:p>
            <a:r>
              <a:rPr lang="en-GB" dirty="0"/>
              <a:t>Customer Feedback</a:t>
            </a:r>
          </a:p>
          <a:p>
            <a:r>
              <a:rPr lang="en-GB" dirty="0"/>
              <a:t>Complaints</a:t>
            </a:r>
          </a:p>
          <a:p>
            <a:r>
              <a:rPr lang="en-GB" dirty="0"/>
              <a:t>Relationship Building</a:t>
            </a:r>
          </a:p>
        </p:txBody>
      </p:sp>
      <p:pic>
        <p:nvPicPr>
          <p:cNvPr id="5" name="Picture 4" descr="Reflection of city at dusk on mirrored building">
            <a:extLst>
              <a:ext uri="{FF2B5EF4-FFF2-40B4-BE49-F238E27FC236}">
                <a16:creationId xmlns:a16="http://schemas.microsoft.com/office/drawing/2014/main" id="{692E202D-5915-4ED6-9567-9A168143E1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275" r="14116" b="1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57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D3D98-CAAA-4ACB-A115-EEB5E6A44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50" y="499533"/>
            <a:ext cx="11801475" cy="1658198"/>
          </a:xfrm>
        </p:spPr>
        <p:txBody>
          <a:bodyPr>
            <a:normAutofit/>
          </a:bodyPr>
          <a:lstStyle/>
          <a:p>
            <a:r>
              <a:rPr lang="en-GB" dirty="0"/>
              <a:t> Integrating 5 Platforms – Digital &amp; Personal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DF03C4-C7A2-4DE2-8BD6-5BF50745B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9464056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5611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ED9A6-BA80-4ED9-9154-8C9033938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Technological links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9BB08-528A-40E9-A1F7-4E14B4715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1031633"/>
            <a:ext cx="6140590" cy="5683491"/>
          </a:xfrm>
        </p:spPr>
        <p:txBody>
          <a:bodyPr anchor="ctr">
            <a:normAutofit/>
          </a:bodyPr>
          <a:lstStyle/>
          <a:p>
            <a:r>
              <a:rPr lang="en-GB" sz="1500" dirty="0"/>
              <a:t>Mapping Touch Points</a:t>
            </a:r>
          </a:p>
          <a:p>
            <a:r>
              <a:rPr lang="en-GB" sz="1500" dirty="0"/>
              <a:t>Interlinking Digital, Social &amp; Personal</a:t>
            </a:r>
          </a:p>
          <a:p>
            <a:r>
              <a:rPr lang="en-GB" sz="1500" dirty="0"/>
              <a:t>Use of Technology</a:t>
            </a:r>
          </a:p>
          <a:p>
            <a:r>
              <a:rPr lang="en-GB" sz="1500" dirty="0"/>
              <a:t>Advanced CRM</a:t>
            </a:r>
          </a:p>
          <a:p>
            <a:r>
              <a:rPr lang="en-GB" sz="1500" dirty="0" err="1"/>
              <a:t>Algorythyms</a:t>
            </a:r>
            <a:endParaRPr lang="en-GB" sz="1500" dirty="0"/>
          </a:p>
          <a:p>
            <a:r>
              <a:rPr lang="en-GB" sz="1500" dirty="0"/>
              <a:t>Know your guest</a:t>
            </a:r>
          </a:p>
          <a:p>
            <a:r>
              <a:rPr lang="en-GB" sz="1500" dirty="0"/>
              <a:t>Value Added</a:t>
            </a:r>
          </a:p>
          <a:p>
            <a:r>
              <a:rPr lang="en-GB" sz="1500" dirty="0"/>
              <a:t>Sow Seeds </a:t>
            </a:r>
          </a:p>
          <a:p>
            <a:r>
              <a:rPr lang="en-GB" sz="1500" dirty="0"/>
              <a:t>Power of Advice &amp; Guidance – Human Element – Impact of Covid</a:t>
            </a:r>
          </a:p>
          <a:p>
            <a:r>
              <a:rPr lang="en-GB" sz="1500" dirty="0"/>
              <a:t>Online Impact</a:t>
            </a:r>
          </a:p>
          <a:p>
            <a:r>
              <a:rPr lang="en-GB" sz="1500" dirty="0"/>
              <a:t>Peer Review</a:t>
            </a:r>
          </a:p>
          <a:p>
            <a:r>
              <a:rPr lang="en-GB" sz="1500" dirty="0"/>
              <a:t>Organic</a:t>
            </a:r>
          </a:p>
          <a:p>
            <a:r>
              <a:rPr lang="en-GB" sz="1500" dirty="0"/>
              <a:t>Paid Advertising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278508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34850-A44A-47AD-8422-E68AEC28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 sz="5000" dirty="0">
                <a:solidFill>
                  <a:srgbClr val="FFFFFF"/>
                </a:solidFill>
              </a:rPr>
              <a:t>Enable</a:t>
            </a:r>
            <a:br>
              <a:rPr lang="en-GB" sz="5000" dirty="0">
                <a:solidFill>
                  <a:srgbClr val="FFFFFF"/>
                </a:solidFill>
              </a:rPr>
            </a:br>
            <a:r>
              <a:rPr lang="en-GB" sz="5000" dirty="0">
                <a:solidFill>
                  <a:srgbClr val="FFFFFF"/>
                </a:solidFill>
              </a:rPr>
              <a:t>Engagement </a:t>
            </a:r>
            <a:br>
              <a:rPr lang="en-GB" sz="5000" dirty="0">
                <a:solidFill>
                  <a:srgbClr val="FFFFFF"/>
                </a:solidFill>
              </a:rPr>
            </a:br>
            <a:br>
              <a:rPr lang="en-GB" sz="5000" dirty="0">
                <a:solidFill>
                  <a:srgbClr val="FFFFFF"/>
                </a:solidFill>
              </a:rPr>
            </a:br>
            <a:r>
              <a:rPr lang="en-GB" sz="5000" dirty="0">
                <a:solidFill>
                  <a:srgbClr val="FFFFFF"/>
                </a:solidFill>
              </a:rPr>
              <a:t>Raise the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79F40-5CBF-4181-9352-002F19177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1031634"/>
            <a:ext cx="6140590" cy="4746232"/>
          </a:xfrm>
        </p:spPr>
        <p:txBody>
          <a:bodyPr anchor="ctr">
            <a:normAutofit/>
          </a:bodyPr>
          <a:lstStyle/>
          <a:p>
            <a:r>
              <a:rPr lang="en-GB" dirty="0"/>
              <a:t>Drive Incentives to Book</a:t>
            </a:r>
          </a:p>
          <a:p>
            <a:r>
              <a:rPr lang="en-GB" dirty="0"/>
              <a:t>Upgrades</a:t>
            </a:r>
          </a:p>
          <a:p>
            <a:r>
              <a:rPr lang="en-GB" dirty="0"/>
              <a:t>Extra Bookings</a:t>
            </a:r>
          </a:p>
          <a:p>
            <a:r>
              <a:rPr lang="en-GB" dirty="0"/>
              <a:t>Alerts</a:t>
            </a:r>
          </a:p>
          <a:p>
            <a:r>
              <a:rPr lang="en-GB" dirty="0"/>
              <a:t>Resort Info</a:t>
            </a:r>
          </a:p>
          <a:p>
            <a:r>
              <a:rPr lang="en-GB" dirty="0"/>
              <a:t>Excursions</a:t>
            </a:r>
          </a:p>
          <a:p>
            <a:r>
              <a:rPr lang="en-GB" dirty="0"/>
              <a:t>Support</a:t>
            </a:r>
          </a:p>
          <a:p>
            <a:r>
              <a:rPr lang="en-GB" dirty="0"/>
              <a:t>Covid</a:t>
            </a:r>
          </a:p>
          <a:p>
            <a:r>
              <a:rPr lang="en-GB" dirty="0"/>
              <a:t>Drive Incentives to Rebook</a:t>
            </a:r>
          </a:p>
        </p:txBody>
      </p:sp>
    </p:spTree>
    <p:extLst>
      <p:ext uri="{BB962C8B-B14F-4D97-AF65-F5344CB8AC3E}">
        <p14:creationId xmlns:p14="http://schemas.microsoft.com/office/powerpoint/2010/main" val="418026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507EF-7DCE-43BB-AEC6-D47811842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Opportunities at your finger tips!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8BF5A-B33D-4E3A-8178-A285CEF92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4472247"/>
          </a:xfrm>
        </p:spPr>
        <p:txBody>
          <a:bodyPr>
            <a:normAutofit/>
          </a:bodyPr>
          <a:lstStyle/>
          <a:p>
            <a:r>
              <a:rPr lang="en-GB" sz="2000" dirty="0"/>
              <a:t>Know Your Customer</a:t>
            </a:r>
          </a:p>
          <a:p>
            <a:r>
              <a:rPr lang="en-GB" sz="2000" dirty="0"/>
              <a:t>CRM</a:t>
            </a:r>
          </a:p>
          <a:p>
            <a:r>
              <a:rPr lang="en-GB" sz="2000" dirty="0"/>
              <a:t>Automatic – Know the Basics</a:t>
            </a:r>
          </a:p>
          <a:p>
            <a:r>
              <a:rPr lang="en-GB" sz="2000" dirty="0"/>
              <a:t>Enhance Customer Experience</a:t>
            </a:r>
          </a:p>
          <a:p>
            <a:r>
              <a:rPr lang="en-GB" sz="2000" dirty="0"/>
              <a:t>Self Service Options</a:t>
            </a:r>
          </a:p>
          <a:p>
            <a:r>
              <a:rPr lang="en-GB" sz="2000" dirty="0"/>
              <a:t>Pre Departure Calls</a:t>
            </a:r>
          </a:p>
          <a:p>
            <a:r>
              <a:rPr lang="en-GB" sz="2000" dirty="0"/>
              <a:t>Personalisation of Relationships</a:t>
            </a:r>
          </a:p>
          <a:p>
            <a:r>
              <a:rPr lang="en-GB" sz="2000" dirty="0"/>
              <a:t>Memory Reminders</a:t>
            </a:r>
          </a:p>
          <a:p>
            <a:r>
              <a:rPr lang="en-GB" sz="2000" dirty="0"/>
              <a:t>Upgrade Preferences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17AAFAF6-F285-4A22-91BF-2C18BEBA8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01" r="28543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527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41646-F7BE-4CE5-934E-E4B92B2A8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-6418"/>
            <a:ext cx="6562726" cy="16732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76281"/>
                </a:solidFill>
              </a:rPr>
              <a:t>SABRE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139AD-37ED-482B-99B9-E14944786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25" y="1409701"/>
            <a:ext cx="6428994" cy="5286374"/>
          </a:xfrm>
        </p:spPr>
        <p:txBody>
          <a:bodyPr>
            <a:normAutofit/>
          </a:bodyPr>
          <a:lstStyle/>
          <a:p>
            <a:r>
              <a:rPr lang="en-GB" sz="2000" dirty="0"/>
              <a:t>Use of Data</a:t>
            </a:r>
          </a:p>
          <a:p>
            <a:r>
              <a:rPr lang="en-GB" sz="2000" dirty="0"/>
              <a:t>Buy It!</a:t>
            </a:r>
          </a:p>
          <a:p>
            <a:r>
              <a:rPr lang="en-GB" sz="2000" dirty="0"/>
              <a:t>Social Media</a:t>
            </a:r>
          </a:p>
          <a:p>
            <a:r>
              <a:rPr lang="en-GB" sz="2000" dirty="0"/>
              <a:t>Website Views</a:t>
            </a:r>
          </a:p>
          <a:p>
            <a:r>
              <a:rPr lang="en-GB" sz="2000" dirty="0"/>
              <a:t>Preferences</a:t>
            </a:r>
          </a:p>
          <a:p>
            <a:r>
              <a:rPr lang="en-GB" sz="2000" dirty="0"/>
              <a:t>Purchases</a:t>
            </a:r>
          </a:p>
          <a:p>
            <a:r>
              <a:rPr lang="en-GB" sz="2000" dirty="0"/>
              <a:t>Bringing together all Sources to integrated CRM</a:t>
            </a:r>
          </a:p>
          <a:p>
            <a:r>
              <a:rPr lang="en-GB" sz="2000" dirty="0"/>
              <a:t>Add Value</a:t>
            </a:r>
          </a:p>
          <a:p>
            <a:r>
              <a:rPr lang="en-GB" sz="2000" dirty="0"/>
              <a:t>Technology Sensitive</a:t>
            </a:r>
          </a:p>
          <a:p>
            <a:r>
              <a:rPr lang="en-GB" sz="2000" dirty="0"/>
              <a:t>Start Small &amp; Develop</a:t>
            </a:r>
          </a:p>
          <a:p>
            <a:r>
              <a:rPr lang="en-GB" sz="2000" dirty="0"/>
              <a:t>Add to Experiences</a:t>
            </a:r>
          </a:p>
          <a:p>
            <a:r>
              <a:rPr lang="en-GB" sz="2000" dirty="0"/>
              <a:t>Change Business Models - 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9F733095-C0EC-4B96-8143-E965CAC96C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78" r="13510" b="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552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gital map">
            <a:extLst>
              <a:ext uri="{FF2B5EF4-FFF2-40B4-BE49-F238E27FC236}">
                <a16:creationId xmlns:a16="http://schemas.microsoft.com/office/drawing/2014/main" id="{72781E4E-5187-495D-8923-30221B32C2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4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93B6CC-A589-4106-93FF-009050413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499533"/>
            <a:ext cx="11839575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6 Steps to Integrating Digitally &amp; Personally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AE6FF-A3BA-46B9-9369-9AB48050C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6272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Single Customer View</a:t>
            </a:r>
          </a:p>
          <a:p>
            <a:r>
              <a:rPr lang="en-GB" sz="3200" dirty="0">
                <a:solidFill>
                  <a:schemeClr val="tx1"/>
                </a:solidFill>
              </a:rPr>
              <a:t>Integrate Platform to show data</a:t>
            </a:r>
          </a:p>
          <a:p>
            <a:r>
              <a:rPr lang="en-GB" sz="3200" dirty="0">
                <a:solidFill>
                  <a:schemeClr val="tx1"/>
                </a:solidFill>
              </a:rPr>
              <a:t>Use Customer Insights to persuade customer journey</a:t>
            </a:r>
          </a:p>
          <a:p>
            <a:r>
              <a:rPr lang="en-GB" sz="3200" dirty="0">
                <a:solidFill>
                  <a:schemeClr val="tx1"/>
                </a:solidFill>
              </a:rPr>
              <a:t>Automate to empower your travel experts</a:t>
            </a:r>
          </a:p>
          <a:p>
            <a:r>
              <a:rPr lang="en-GB" sz="3200" dirty="0">
                <a:solidFill>
                  <a:schemeClr val="tx1"/>
                </a:solidFill>
              </a:rPr>
              <a:t>Offer Self Service Options</a:t>
            </a:r>
          </a:p>
          <a:p>
            <a:r>
              <a:rPr lang="en-GB" sz="3200" dirty="0">
                <a:solidFill>
                  <a:schemeClr val="tx1"/>
                </a:solidFill>
              </a:rPr>
              <a:t>Extend Touch Points Beyond Booking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Inspiretec.com Model – Website – Brochure - CRM</a:t>
            </a:r>
          </a:p>
        </p:txBody>
      </p:sp>
    </p:spTree>
    <p:extLst>
      <p:ext uri="{BB962C8B-B14F-4D97-AF65-F5344CB8AC3E}">
        <p14:creationId xmlns:p14="http://schemas.microsoft.com/office/powerpoint/2010/main" val="659176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DC3F9-9056-4B1F-85A2-48329FD7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Vertical Travel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83E04-AABA-4D92-9655-6CDE1D96D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476250"/>
            <a:ext cx="6140590" cy="6115050"/>
          </a:xfrm>
        </p:spPr>
        <p:txBody>
          <a:bodyPr anchor="ctr">
            <a:noAutofit/>
          </a:bodyPr>
          <a:lstStyle/>
          <a:p>
            <a:r>
              <a:rPr lang="en-GB" sz="2000" dirty="0"/>
              <a:t>Start with an E Business Card – Personalisation &amp; Bio </a:t>
            </a:r>
          </a:p>
          <a:p>
            <a:r>
              <a:rPr lang="en-GB" sz="2000" dirty="0"/>
              <a:t>Video Intros</a:t>
            </a:r>
          </a:p>
          <a:p>
            <a:r>
              <a:rPr lang="en-GB" sz="2000" dirty="0"/>
              <a:t>Email Address – Work </a:t>
            </a:r>
          </a:p>
          <a:p>
            <a:r>
              <a:rPr lang="en-GB" sz="2000" dirty="0"/>
              <a:t>Sales Systems</a:t>
            </a:r>
          </a:p>
          <a:p>
            <a:r>
              <a:rPr lang="en-GB" sz="2000" dirty="0"/>
              <a:t>Personalised Chats – Profile Customer – Meet Needs</a:t>
            </a:r>
          </a:p>
          <a:p>
            <a:r>
              <a:rPr lang="en-GB" sz="2000" dirty="0"/>
              <a:t>Match Travel Products to Needs</a:t>
            </a:r>
          </a:p>
          <a:p>
            <a:r>
              <a:rPr lang="en-GB" sz="2000" dirty="0"/>
              <a:t>Understand Customer &amp; Needs</a:t>
            </a:r>
          </a:p>
          <a:p>
            <a:r>
              <a:rPr lang="en-GB" sz="2000" dirty="0"/>
              <a:t>Prioritise Needs</a:t>
            </a:r>
          </a:p>
          <a:p>
            <a:r>
              <a:rPr lang="en-GB" sz="2000" dirty="0"/>
              <a:t>Don’t just focus on Price</a:t>
            </a:r>
          </a:p>
          <a:p>
            <a:r>
              <a:rPr lang="en-GB" sz="2000" dirty="0"/>
              <a:t>Regular Bookings</a:t>
            </a:r>
          </a:p>
          <a:p>
            <a:r>
              <a:rPr lang="en-GB" sz="2000" dirty="0"/>
              <a:t>Feedback</a:t>
            </a:r>
          </a:p>
          <a:p>
            <a:r>
              <a:rPr lang="en-GB" sz="2000" dirty="0"/>
              <a:t>Develop Trust</a:t>
            </a:r>
          </a:p>
          <a:p>
            <a:r>
              <a:rPr lang="en-GB" sz="2000" dirty="0"/>
              <a:t>Trigger Info</a:t>
            </a:r>
          </a:p>
          <a:p>
            <a:r>
              <a:rPr lang="en-GB" sz="2000" dirty="0"/>
              <a:t>Google Relevance</a:t>
            </a:r>
          </a:p>
          <a:p>
            <a:r>
              <a:rPr lang="en-GB" sz="2000" dirty="0"/>
              <a:t>CRM – Info Rich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7308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F1371-3BFC-44D7-A018-4849DA469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4" y="1031634"/>
            <a:ext cx="3685032" cy="4844777"/>
          </a:xfrm>
        </p:spPr>
        <p:txBody>
          <a:bodyPr>
            <a:normAutofit/>
          </a:bodyPr>
          <a:lstStyle/>
          <a:p>
            <a:r>
              <a:rPr lang="en-GB" sz="4200" dirty="0">
                <a:solidFill>
                  <a:srgbClr val="FFFFFF"/>
                </a:solidFill>
              </a:rPr>
              <a:t>Personalisation of Travel Booking     </a:t>
            </a:r>
            <a:br>
              <a:rPr lang="en-GB" sz="4200" dirty="0">
                <a:solidFill>
                  <a:srgbClr val="FFFFFF"/>
                </a:solidFill>
              </a:rPr>
            </a:br>
            <a:r>
              <a:rPr lang="en-GB" sz="4200" dirty="0">
                <a:solidFill>
                  <a:srgbClr val="FFFFFF"/>
                </a:solidFill>
              </a:rPr>
              <a:t>   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6473F-56C8-4D72-8EFF-7D5692127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323850"/>
            <a:ext cx="6140590" cy="6953250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Develop Personal Relationship</a:t>
            </a:r>
          </a:p>
          <a:p>
            <a:r>
              <a:rPr lang="en-GB" sz="2000" dirty="0"/>
              <a:t>Quote</a:t>
            </a:r>
          </a:p>
          <a:p>
            <a:r>
              <a:rPr lang="en-GB" sz="2000" dirty="0"/>
              <a:t>Standard Travel Info, Booking Conditions</a:t>
            </a:r>
          </a:p>
          <a:p>
            <a:r>
              <a:rPr lang="en-GB" sz="2000" dirty="0"/>
              <a:t>Personalisation </a:t>
            </a:r>
          </a:p>
          <a:p>
            <a:r>
              <a:rPr lang="en-GB" sz="2000" dirty="0"/>
              <a:t>Emotional Triggers</a:t>
            </a:r>
          </a:p>
          <a:p>
            <a:r>
              <a:rPr lang="en-GB" sz="2000" dirty="0"/>
              <a:t>Engagement</a:t>
            </a:r>
          </a:p>
          <a:p>
            <a:r>
              <a:rPr lang="en-GB" sz="2000" dirty="0"/>
              <a:t>Use of Images </a:t>
            </a:r>
          </a:p>
          <a:p>
            <a:r>
              <a:rPr lang="en-GB" sz="2000" dirty="0"/>
              <a:t>Use of Personalised Content</a:t>
            </a:r>
          </a:p>
          <a:p>
            <a:r>
              <a:rPr lang="en-GB" sz="2000" dirty="0"/>
              <a:t>Branding</a:t>
            </a:r>
          </a:p>
          <a:p>
            <a:r>
              <a:rPr lang="en-GB" sz="2000" dirty="0"/>
              <a:t>Testimonials</a:t>
            </a:r>
          </a:p>
          <a:p>
            <a:r>
              <a:rPr lang="en-GB" sz="2000" dirty="0"/>
              <a:t>Reinforce ABTA, ATOL, CAA</a:t>
            </a:r>
          </a:p>
          <a:p>
            <a:r>
              <a:rPr lang="en-GB" sz="2000" dirty="0"/>
              <a:t>Mobile, Tablet, Laptop &amp; Desk Top Friendly</a:t>
            </a:r>
          </a:p>
          <a:p>
            <a:r>
              <a:rPr lang="en-GB" sz="2000" dirty="0"/>
              <a:t>Print</a:t>
            </a:r>
          </a:p>
          <a:p>
            <a:r>
              <a:rPr lang="en-GB" sz="2000" dirty="0"/>
              <a:t>Share It – Encourage Sharing on Social Media</a:t>
            </a:r>
          </a:p>
          <a:p>
            <a:r>
              <a:rPr lang="en-GB" sz="2000" dirty="0"/>
              <a:t>Interact</a:t>
            </a:r>
          </a:p>
          <a:p>
            <a:r>
              <a:rPr lang="en-GB" sz="2000" dirty="0"/>
              <a:t>Use all media sources not just email including Instagram, FB, Messenger, </a:t>
            </a:r>
            <a:r>
              <a:rPr lang="en-GB" sz="2000" dirty="0" err="1"/>
              <a:t>Whataspp</a:t>
            </a:r>
            <a:r>
              <a:rPr lang="en-GB" sz="2000" dirty="0"/>
              <a:t>, Live Chat, Video Call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07283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B634E-4F4E-425A-AEAE-A013CFED8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Interactive Booking Tools</a:t>
            </a:r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340F67C2-A293-4351-8E9C-AD9F77795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002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38A77-7D59-4C85-BB79-436D37225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r>
              <a:rPr lang="en-GB" sz="1800"/>
              <a:t>Traffic Light Systems</a:t>
            </a:r>
          </a:p>
          <a:p>
            <a:r>
              <a:rPr lang="en-GB" sz="1800"/>
              <a:t>Book</a:t>
            </a:r>
          </a:p>
          <a:p>
            <a:r>
              <a:rPr lang="en-GB" sz="1800"/>
              <a:t>Change – Action &amp; Comments</a:t>
            </a:r>
          </a:p>
          <a:p>
            <a:r>
              <a:rPr lang="en-GB" sz="1800"/>
              <a:t>No Booking = Get Feedback</a:t>
            </a:r>
          </a:p>
          <a:p>
            <a:endParaRPr lang="en-GB" sz="1800"/>
          </a:p>
          <a:p>
            <a:r>
              <a:rPr lang="en-GB" sz="1800"/>
              <a:t>Link to CRM Platform</a:t>
            </a:r>
          </a:p>
          <a:p>
            <a:r>
              <a:rPr lang="en-GB" sz="1800"/>
              <a:t>Back Office Data</a:t>
            </a:r>
          </a:p>
          <a:p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87718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EB5BF-E5DC-49DD-9F38-39F7C5134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 of Data   - Tech Takeover!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7A59-F3E6-4878-83FB-603130731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1031634"/>
            <a:ext cx="6140590" cy="4746232"/>
          </a:xfrm>
        </p:spPr>
        <p:txBody>
          <a:bodyPr anchor="ctr">
            <a:normAutofit/>
          </a:bodyPr>
          <a:lstStyle/>
          <a:p>
            <a:r>
              <a:rPr lang="en-GB" dirty="0"/>
              <a:t>GDPR</a:t>
            </a:r>
          </a:p>
          <a:p>
            <a:r>
              <a:rPr lang="en-GB" dirty="0"/>
              <a:t>Boost Confidence via Info</a:t>
            </a:r>
          </a:p>
          <a:p>
            <a:r>
              <a:rPr lang="en-GB" dirty="0"/>
              <a:t>Data = Power</a:t>
            </a:r>
          </a:p>
          <a:p>
            <a:r>
              <a:rPr lang="en-GB" dirty="0"/>
              <a:t>Use Info</a:t>
            </a:r>
          </a:p>
          <a:p>
            <a:r>
              <a:rPr lang="en-GB" dirty="0"/>
              <a:t>Harvest the Data</a:t>
            </a:r>
          </a:p>
          <a:p>
            <a:r>
              <a:rPr lang="en-GB" dirty="0"/>
              <a:t>Use Clients to Grow Clients</a:t>
            </a:r>
          </a:p>
          <a:p>
            <a:r>
              <a:rPr lang="en-GB" dirty="0"/>
              <a:t>CRM Link to Reservation Software</a:t>
            </a:r>
          </a:p>
          <a:p>
            <a:r>
              <a:rPr lang="en-GB" dirty="0"/>
              <a:t>Travel &amp; Events = People Orientated Businesses – Develop Relationships</a:t>
            </a:r>
          </a:p>
          <a:p>
            <a:r>
              <a:rPr lang="en-GB" dirty="0"/>
              <a:t>Online &amp; Offline Experience</a:t>
            </a:r>
          </a:p>
        </p:txBody>
      </p:sp>
    </p:spTree>
    <p:extLst>
      <p:ext uri="{BB962C8B-B14F-4D97-AF65-F5344CB8AC3E}">
        <p14:creationId xmlns:p14="http://schemas.microsoft.com/office/powerpoint/2010/main" val="3148390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CD086-F2E4-4479-B726-5D6F74249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Creating Travel through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AD2AA-9B9B-4593-B9F5-1027AD72A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00" y="1031633"/>
            <a:ext cx="6515481" cy="5454891"/>
          </a:xfrm>
        </p:spPr>
        <p:txBody>
          <a:bodyPr anchor="ctr">
            <a:normAutofit lnSpcReduction="10000"/>
          </a:bodyPr>
          <a:lstStyle/>
          <a:p>
            <a:endParaRPr lang="en-GB" sz="2200" dirty="0"/>
          </a:p>
          <a:p>
            <a:r>
              <a:rPr lang="en-GB" sz="3600" b="1" dirty="0"/>
              <a:t>Aims of Websites, Brochures &amp; now Travel Apps / VR  Experiences</a:t>
            </a:r>
          </a:p>
          <a:p>
            <a:endParaRPr lang="en-GB" sz="2200" dirty="0"/>
          </a:p>
          <a:p>
            <a:r>
              <a:rPr lang="en-GB" dirty="0"/>
              <a:t>Engage</a:t>
            </a:r>
          </a:p>
          <a:p>
            <a:r>
              <a:rPr lang="en-GB" dirty="0"/>
              <a:t>Plan - Website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Booking</a:t>
            </a:r>
          </a:p>
          <a:p>
            <a:r>
              <a:rPr lang="en-GB" dirty="0"/>
              <a:t>Anticipation – Opportunity for Engagement via App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Loyalty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06798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D32D4-90F6-4EC3-BDD9-A2B0C0D1B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Travel Apps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39224-F80F-46EA-9C60-EC6E06D23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809243"/>
            <a:ext cx="6140590" cy="5905881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3200" b="1" dirty="0">
                <a:solidFill>
                  <a:srgbClr val="00B0F0"/>
                </a:solidFill>
              </a:rPr>
              <a:t>        </a:t>
            </a:r>
            <a:r>
              <a:rPr lang="en-GB" sz="3200" b="1" dirty="0" err="1">
                <a:solidFill>
                  <a:srgbClr val="00B0F0"/>
                </a:solidFill>
              </a:rPr>
              <a:t>Vamoos</a:t>
            </a:r>
            <a:r>
              <a:rPr lang="en-GB" sz="3200" b="1" dirty="0">
                <a:solidFill>
                  <a:srgbClr val="00B0F0"/>
                </a:solidFill>
              </a:rPr>
              <a:t> – Demos for ABTA </a:t>
            </a:r>
          </a:p>
          <a:p>
            <a:r>
              <a:rPr lang="en-GB" b="1" dirty="0"/>
              <a:t>Travel Planning Apps – Brochure Style Impacts – Builds Excitement</a:t>
            </a:r>
          </a:p>
          <a:p>
            <a:r>
              <a:rPr lang="en-GB" sz="2000" dirty="0"/>
              <a:t>Itinerary </a:t>
            </a:r>
          </a:p>
          <a:p>
            <a:r>
              <a:rPr lang="en-GB" sz="2000" dirty="0"/>
              <a:t>Travel Info</a:t>
            </a:r>
          </a:p>
          <a:p>
            <a:r>
              <a:rPr lang="en-GB" sz="2000" dirty="0"/>
              <a:t>Experience Before Travel</a:t>
            </a:r>
          </a:p>
          <a:p>
            <a:r>
              <a:rPr lang="en-GB" sz="2000" dirty="0"/>
              <a:t>Storytelling</a:t>
            </a:r>
          </a:p>
          <a:p>
            <a:r>
              <a:rPr lang="en-GB" sz="2000" dirty="0"/>
              <a:t>Inspirations – Tasters, VR, Bespoke</a:t>
            </a:r>
          </a:p>
          <a:p>
            <a:r>
              <a:rPr lang="en-GB" sz="2000" dirty="0"/>
              <a:t>Notifications &amp; Alerts  – Currency, Insurance, </a:t>
            </a:r>
          </a:p>
          <a:p>
            <a:r>
              <a:rPr lang="en-GB" sz="2000" dirty="0"/>
              <a:t>Flights – Link to Departure Board Count Down</a:t>
            </a:r>
          </a:p>
          <a:p>
            <a:r>
              <a:rPr lang="en-GB" sz="2000" dirty="0"/>
              <a:t>Creates relationships </a:t>
            </a:r>
          </a:p>
          <a:p>
            <a:r>
              <a:rPr lang="en-GB" b="1" dirty="0"/>
              <a:t>Resort &amp; Hotel Apps – Hotel Directory Impacts</a:t>
            </a:r>
          </a:p>
          <a:p>
            <a:r>
              <a:rPr lang="en-GB" sz="2200" dirty="0"/>
              <a:t>Rich Content</a:t>
            </a:r>
          </a:p>
          <a:p>
            <a:r>
              <a:rPr lang="en-GB" sz="2200" dirty="0"/>
              <a:t>Inspiration</a:t>
            </a:r>
          </a:p>
          <a:p>
            <a:r>
              <a:rPr lang="en-GB" sz="2200" dirty="0"/>
              <a:t>Planning </a:t>
            </a:r>
          </a:p>
          <a:p>
            <a:r>
              <a:rPr lang="en-GB" sz="2200" dirty="0"/>
              <a:t>Excursions &amp; Packages – Pre Bookings &amp; Upsells</a:t>
            </a:r>
          </a:p>
          <a:p>
            <a:endParaRPr lang="en-GB" sz="2200" dirty="0"/>
          </a:p>
          <a:p>
            <a:endParaRPr lang="en-GB" sz="1100" b="1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8181766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84</TotalTime>
  <Words>717</Words>
  <Application>Microsoft Office PowerPoint</Application>
  <PresentationFormat>Widescreen</PresentationFormat>
  <Paragraphs>214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 Light</vt:lpstr>
      <vt:lpstr>Metropolitan</vt:lpstr>
      <vt:lpstr>Re inventing the Customer Journey Digitally &amp; Personally</vt:lpstr>
      <vt:lpstr>Developing your Package Website &amp; Brochure</vt:lpstr>
      <vt:lpstr>      The Digital Customer Journey</vt:lpstr>
      <vt:lpstr>The Booking Experience</vt:lpstr>
      <vt:lpstr> Travel Sales Experiences</vt:lpstr>
      <vt:lpstr>PERSONALISATION</vt:lpstr>
      <vt:lpstr>Personalisation</vt:lpstr>
      <vt:lpstr>Travel Opportunities</vt:lpstr>
      <vt:lpstr> Integrating 5 Platforms – Digital &amp; Personal</vt:lpstr>
      <vt:lpstr>Technological links </vt:lpstr>
      <vt:lpstr>Enable Engagement   Raise the Game</vt:lpstr>
      <vt:lpstr>Opportunities at your finger tips!</vt:lpstr>
      <vt:lpstr>SABRE</vt:lpstr>
      <vt:lpstr>6 Steps to Integrating Digitally &amp; Personally</vt:lpstr>
      <vt:lpstr>Vertical Travel Systems</vt:lpstr>
      <vt:lpstr>Personalisation of Travel Booking          Experience</vt:lpstr>
      <vt:lpstr>Interactive Booking Tools</vt:lpstr>
      <vt:lpstr>Use of Data   - Tech Takeover!</vt:lpstr>
      <vt:lpstr>Creating Travel through Marketing</vt:lpstr>
      <vt:lpstr>Travel Apps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 inventing the Customer Journey Digitally &amp; Personally</dc:title>
  <dc:creator>Jacqui Jones</dc:creator>
  <cp:lastModifiedBy>Jacqui Jones</cp:lastModifiedBy>
  <cp:revision>1</cp:revision>
  <dcterms:created xsi:type="dcterms:W3CDTF">2021-11-30T11:38:13Z</dcterms:created>
  <dcterms:modified xsi:type="dcterms:W3CDTF">2021-11-30T13:03:04Z</dcterms:modified>
</cp:coreProperties>
</file>