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9374-BF04-43C4-AA5E-D68B0A0389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EC695D-3A7A-417D-9F02-BC5B8AE159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656B0E-E0A2-4F12-ABB1-F5B924DF8599}"/>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E405069E-C981-47D5-B4D7-6EB35B7B5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115D1-6625-47B7-96DC-0EF2DE27AE6A}"/>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89167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9262B-26B7-450A-8114-2B8EB61F19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C0ADA9-8527-4322-BC00-06684F47C50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73234F-3177-4A4B-8276-2442A664382D}"/>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F1355A58-C13F-4C1A-B4A7-BDB8CEFEC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8D3A9D-2212-4956-A66B-38FDE21332FB}"/>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2493986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41683-C635-4562-9B5F-ACDF8B613A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933B45-722D-4862-BB7A-A0425BF0CA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40C81DC-D337-403E-A31C-1E1A0F0005A6}"/>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B38D5941-F3D7-4F2A-AE73-1111B870D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9BF9F5-2F22-45B4-82FC-00C8B3462559}"/>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571206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B4847-BCC1-4143-9E76-DDDE256BC4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B3737-B944-4A45-873B-83E336225D5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8DB11B-E7A4-49B7-8C3B-C26E4A1F8B3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AC0AFB-488F-45A0-884A-95B012FD3F4E}"/>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6" name="Footer Placeholder 5">
            <a:extLst>
              <a:ext uri="{FF2B5EF4-FFF2-40B4-BE49-F238E27FC236}">
                <a16:creationId xmlns:a16="http://schemas.microsoft.com/office/drawing/2014/main" id="{34297EE5-D5CC-47DF-8D76-C01C67A727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E78E48-7CDE-49D3-9A85-1885102CFB3F}"/>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835323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8A52B-4897-4E4F-8F78-0A615F75BE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213A7-139A-4E27-AC83-1F5692B506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C15ED1E-3916-4E43-AE1E-5D2534418D9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CC1E7A-F369-4B0D-91F4-296B5E08D3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F05AE53-001C-491E-93F5-FC4ACEE847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BACAD8-0DE3-47B1-B8AB-7797112C1257}"/>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8" name="Footer Placeholder 7">
            <a:extLst>
              <a:ext uri="{FF2B5EF4-FFF2-40B4-BE49-F238E27FC236}">
                <a16:creationId xmlns:a16="http://schemas.microsoft.com/office/drawing/2014/main" id="{FB92EF73-ADB2-4CD2-B7C3-DC2F2D4E8D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87E647-71D1-4C4B-8888-E1EFA6C6ED07}"/>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419356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2BF10-B9FF-4AAD-9477-85B6E66037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CFD0F6-E6F1-4AD1-BC19-E1A96498E367}"/>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4" name="Footer Placeholder 3">
            <a:extLst>
              <a:ext uri="{FF2B5EF4-FFF2-40B4-BE49-F238E27FC236}">
                <a16:creationId xmlns:a16="http://schemas.microsoft.com/office/drawing/2014/main" id="{1AFBFCAE-CDCA-4A3B-AC9D-649C2C63C8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527BA7-4141-4AF7-ADA6-43522C2808DC}"/>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546425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970C2F-7917-4E3A-81FB-D42ECF26CF3E}"/>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3" name="Footer Placeholder 2">
            <a:extLst>
              <a:ext uri="{FF2B5EF4-FFF2-40B4-BE49-F238E27FC236}">
                <a16:creationId xmlns:a16="http://schemas.microsoft.com/office/drawing/2014/main" id="{93F54ECB-1091-4A7E-AD07-131F8131CF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73F63B-193B-4EE2-980E-39AEEB16C1D5}"/>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59079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4D81-E62E-4927-BEA1-1AA799D328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9BB30C-58A8-4E07-837A-1F96BECD48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85BA73-CEA7-47D9-850F-6B45026CF6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4B78EE-5505-4D23-B79B-3E5C2FD809FB}"/>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6" name="Footer Placeholder 5">
            <a:extLst>
              <a:ext uri="{FF2B5EF4-FFF2-40B4-BE49-F238E27FC236}">
                <a16:creationId xmlns:a16="http://schemas.microsoft.com/office/drawing/2014/main" id="{869F9E3B-11BC-472B-8632-4DDAA7037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B162D-071C-4802-BA52-FE39FA974BE6}"/>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681437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78B8-44AA-4E80-B9D1-2B14E4853E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CCBC0C-130E-4E46-8EDD-50D661D579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F39E0C-B6F2-4DA9-8B4E-E3DFA7854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A6AC8D7-67E3-4923-80BD-458322CBE104}"/>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6" name="Footer Placeholder 5">
            <a:extLst>
              <a:ext uri="{FF2B5EF4-FFF2-40B4-BE49-F238E27FC236}">
                <a16:creationId xmlns:a16="http://schemas.microsoft.com/office/drawing/2014/main" id="{BCE87B6D-765C-44DC-8A1F-007BEE6C28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A5B80F-C0D5-4B7A-B774-8F3785BE6BD8}"/>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1178581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B6F9-D7BB-4B7E-A213-F6874DA3BC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14BEF-7749-4D65-A43E-936CD32FB2A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A8C183-E82B-48DF-9E52-463AAFF68680}"/>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865F4325-BA2D-42D2-831C-CF7CE693B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053DE-B201-4274-A1BD-6854EC24D9ED}"/>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2774511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DEF782-19D3-4DF1-940D-EC843B4F41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479EEE-A1A7-421C-8CFB-F74C7352B31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A9BD77-6F7E-4ABA-887A-E4B2F424F516}"/>
              </a:ext>
            </a:extLst>
          </p:cNvPr>
          <p:cNvSpPr>
            <a:spLocks noGrp="1"/>
          </p:cNvSpPr>
          <p:nvPr>
            <p:ph type="dt" sz="half" idx="10"/>
          </p:nvPr>
        </p:nvSpPr>
        <p:spPr/>
        <p:txBody>
          <a:body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AAD53123-E4CD-4BAB-B522-3A98E2912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4A36AB-C405-4D95-93EF-1547FE7FF52F}"/>
              </a:ext>
            </a:extLst>
          </p:cNvPr>
          <p:cNvSpPr>
            <a:spLocks noGrp="1"/>
          </p:cNvSpPr>
          <p:nvPr>
            <p:ph type="sldNum" sz="quarter" idx="12"/>
          </p:nvPr>
        </p:nvSpPr>
        <p:spPr/>
        <p:txBody>
          <a:bodyPr/>
          <a:lstStyle/>
          <a:p>
            <a:fld id="{7D3BED0E-9155-44D3-8C9C-CBCA001C4F72}" type="slidenum">
              <a:rPr lang="en-GB" smtClean="0"/>
              <a:t>‹#›</a:t>
            </a:fld>
            <a:endParaRPr lang="en-GB"/>
          </a:p>
        </p:txBody>
      </p:sp>
    </p:spTree>
    <p:extLst>
      <p:ext uri="{BB962C8B-B14F-4D97-AF65-F5344CB8AC3E}">
        <p14:creationId xmlns:p14="http://schemas.microsoft.com/office/powerpoint/2010/main" val="3354984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E97BD7-9FF0-4ADF-82A8-E3DCAFBB6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CF75BE-7E3B-4F40-B1D2-2BD975931E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284EBD-2247-4F56-89C5-E82683316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5598AC-1E6E-4309-842E-B960144E2AC8}" type="datetimeFigureOut">
              <a:rPr lang="en-GB" smtClean="0"/>
              <a:t>30/04/2018</a:t>
            </a:fld>
            <a:endParaRPr lang="en-GB"/>
          </a:p>
        </p:txBody>
      </p:sp>
      <p:sp>
        <p:nvSpPr>
          <p:cNvPr id="5" name="Footer Placeholder 4">
            <a:extLst>
              <a:ext uri="{FF2B5EF4-FFF2-40B4-BE49-F238E27FC236}">
                <a16:creationId xmlns:a16="http://schemas.microsoft.com/office/drawing/2014/main" id="{0BCB6992-E0B2-433B-ADBC-C042A5A9A9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5F4FA0-736F-4743-865E-7EFFF86678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3BED0E-9155-44D3-8C9C-CBCA001C4F72}" type="slidenum">
              <a:rPr lang="en-GB" smtClean="0"/>
              <a:t>‹#›</a:t>
            </a:fld>
            <a:endParaRPr lang="en-GB"/>
          </a:p>
        </p:txBody>
      </p:sp>
    </p:spTree>
    <p:extLst>
      <p:ext uri="{BB962C8B-B14F-4D97-AF65-F5344CB8AC3E}">
        <p14:creationId xmlns:p14="http://schemas.microsoft.com/office/powerpoint/2010/main" val="16509394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66C51-35D0-489B-9055-6C64D0DC5206}"/>
              </a:ext>
            </a:extLst>
          </p:cNvPr>
          <p:cNvSpPr>
            <a:spLocks noGrp="1"/>
          </p:cNvSpPr>
          <p:nvPr>
            <p:ph type="ctrTitle"/>
          </p:nvPr>
        </p:nvSpPr>
        <p:spPr/>
        <p:txBody>
          <a:bodyPr/>
          <a:lstStyle/>
          <a:p>
            <a:r>
              <a:rPr lang="en-GB" dirty="0"/>
              <a:t>Chinese media </a:t>
            </a:r>
          </a:p>
        </p:txBody>
      </p:sp>
      <p:sp>
        <p:nvSpPr>
          <p:cNvPr id="3" name="Subtitle 2">
            <a:extLst>
              <a:ext uri="{FF2B5EF4-FFF2-40B4-BE49-F238E27FC236}">
                <a16:creationId xmlns:a16="http://schemas.microsoft.com/office/drawing/2014/main" id="{7837968B-4873-4C7D-A609-25220A68D0F8}"/>
              </a:ext>
            </a:extLst>
          </p:cNvPr>
          <p:cNvSpPr>
            <a:spLocks noGrp="1"/>
          </p:cNvSpPr>
          <p:nvPr>
            <p:ph type="subTitle" idx="1"/>
          </p:nvPr>
        </p:nvSpPr>
        <p:spPr/>
        <p:txBody>
          <a:bodyPr/>
          <a:lstStyle/>
          <a:p>
            <a:r>
              <a:rPr lang="en-GB" dirty="0"/>
              <a:t>The restrictions of Chinese media </a:t>
            </a:r>
          </a:p>
        </p:txBody>
      </p:sp>
    </p:spTree>
    <p:extLst>
      <p:ext uri="{BB962C8B-B14F-4D97-AF65-F5344CB8AC3E}">
        <p14:creationId xmlns:p14="http://schemas.microsoft.com/office/powerpoint/2010/main" val="559941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D059-7F11-4AC2-9C04-C1A145CF4562}"/>
              </a:ext>
            </a:extLst>
          </p:cNvPr>
          <p:cNvSpPr>
            <a:spLocks noGrp="1"/>
          </p:cNvSpPr>
          <p:nvPr>
            <p:ph type="title"/>
          </p:nvPr>
        </p:nvSpPr>
        <p:spPr/>
        <p:txBody>
          <a:bodyPr/>
          <a:lstStyle/>
          <a:p>
            <a:r>
              <a:rPr lang="en-GB" dirty="0"/>
              <a:t>Chinese media and fields it covers </a:t>
            </a:r>
          </a:p>
        </p:txBody>
      </p:sp>
      <p:sp>
        <p:nvSpPr>
          <p:cNvPr id="3" name="Content Placeholder 2">
            <a:extLst>
              <a:ext uri="{FF2B5EF4-FFF2-40B4-BE49-F238E27FC236}">
                <a16:creationId xmlns:a16="http://schemas.microsoft.com/office/drawing/2014/main" id="{AE636C54-77D4-41B3-A3DD-1D0F9537B173}"/>
              </a:ext>
            </a:extLst>
          </p:cNvPr>
          <p:cNvSpPr>
            <a:spLocks noGrp="1"/>
          </p:cNvSpPr>
          <p:nvPr>
            <p:ph idx="1"/>
          </p:nvPr>
        </p:nvSpPr>
        <p:spPr/>
        <p:txBody>
          <a:bodyPr/>
          <a:lstStyle/>
          <a:p>
            <a:r>
              <a:rPr lang="en-GB" dirty="0"/>
              <a:t>The media of china is under the supervision of the Chinese government which meant some of the categories will not be allowed to be viewed by the Chinese people.</a:t>
            </a:r>
          </a:p>
          <a:p>
            <a:endParaRPr lang="en-GB" dirty="0"/>
          </a:p>
          <a:p>
            <a:endParaRPr lang="en-GB" dirty="0"/>
          </a:p>
        </p:txBody>
      </p:sp>
    </p:spTree>
    <p:extLst>
      <p:ext uri="{BB962C8B-B14F-4D97-AF65-F5344CB8AC3E}">
        <p14:creationId xmlns:p14="http://schemas.microsoft.com/office/powerpoint/2010/main" val="1864291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2164-08CC-4D96-8A2E-C6910ACF411E}"/>
              </a:ext>
            </a:extLst>
          </p:cNvPr>
          <p:cNvSpPr>
            <a:spLocks noGrp="1"/>
          </p:cNvSpPr>
          <p:nvPr>
            <p:ph type="title"/>
          </p:nvPr>
        </p:nvSpPr>
        <p:spPr/>
        <p:txBody>
          <a:bodyPr/>
          <a:lstStyle/>
          <a:p>
            <a:r>
              <a:rPr lang="en-GB" dirty="0"/>
              <a:t>Entertainment media in china </a:t>
            </a:r>
          </a:p>
        </p:txBody>
      </p:sp>
      <p:sp>
        <p:nvSpPr>
          <p:cNvPr id="3" name="Content Placeholder 2">
            <a:extLst>
              <a:ext uri="{FF2B5EF4-FFF2-40B4-BE49-F238E27FC236}">
                <a16:creationId xmlns:a16="http://schemas.microsoft.com/office/drawing/2014/main" id="{76CB3173-113E-4E54-A4A8-33729C442D93}"/>
              </a:ext>
            </a:extLst>
          </p:cNvPr>
          <p:cNvSpPr>
            <a:spLocks noGrp="1"/>
          </p:cNvSpPr>
          <p:nvPr>
            <p:ph idx="1"/>
          </p:nvPr>
        </p:nvSpPr>
        <p:spPr/>
        <p:txBody>
          <a:bodyPr/>
          <a:lstStyle/>
          <a:p>
            <a:r>
              <a:rPr lang="en-GB" dirty="0"/>
              <a:t>Although china may seem like a restricted and serious nation, they still produce many entertaining programmes and tv shows for its people.</a:t>
            </a:r>
          </a:p>
          <a:p>
            <a:r>
              <a:rPr lang="en-GB" dirty="0"/>
              <a:t>Entertainment programmes varies in china aimed at different gender, age and have different genres, for example, if you’re an teenager or young adult, there will be programmes like happy camp, the voice of china, and if you’re an older audience, there are tv dramas and reality tv shows for you to watch, Chinese dramas are really popular and it wins a lot of views because it suits the publics interests.</a:t>
            </a:r>
          </a:p>
        </p:txBody>
      </p:sp>
    </p:spTree>
    <p:extLst>
      <p:ext uri="{BB962C8B-B14F-4D97-AF65-F5344CB8AC3E}">
        <p14:creationId xmlns:p14="http://schemas.microsoft.com/office/powerpoint/2010/main" val="566894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D4FC-1835-48C7-97A4-C3C52541D8DA}"/>
              </a:ext>
            </a:extLst>
          </p:cNvPr>
          <p:cNvSpPr>
            <a:spLocks noGrp="1"/>
          </p:cNvSpPr>
          <p:nvPr>
            <p:ph type="title"/>
          </p:nvPr>
        </p:nvSpPr>
        <p:spPr/>
        <p:txBody>
          <a:bodyPr/>
          <a:lstStyle/>
          <a:p>
            <a:r>
              <a:rPr lang="en-GB" dirty="0"/>
              <a:t>Why is social medias blocked in China</a:t>
            </a:r>
          </a:p>
        </p:txBody>
      </p:sp>
      <p:sp>
        <p:nvSpPr>
          <p:cNvPr id="3" name="Content Placeholder 2">
            <a:extLst>
              <a:ext uri="{FF2B5EF4-FFF2-40B4-BE49-F238E27FC236}">
                <a16:creationId xmlns:a16="http://schemas.microsoft.com/office/drawing/2014/main" id="{869BADBC-AA56-41A0-A92D-B838069E2B5E}"/>
              </a:ext>
            </a:extLst>
          </p:cNvPr>
          <p:cNvSpPr>
            <a:spLocks noGrp="1"/>
          </p:cNvSpPr>
          <p:nvPr>
            <p:ph idx="1"/>
          </p:nvPr>
        </p:nvSpPr>
        <p:spPr/>
        <p:txBody>
          <a:bodyPr>
            <a:normAutofit fontScale="92500" lnSpcReduction="20000"/>
          </a:bodyPr>
          <a:lstStyle/>
          <a:p>
            <a:r>
              <a:rPr lang="en-GB" dirty="0"/>
              <a:t>One fact most people know about China is that social medias like </a:t>
            </a:r>
            <a:r>
              <a:rPr lang="en-GB" dirty="0" err="1"/>
              <a:t>facebook</a:t>
            </a:r>
            <a:r>
              <a:rPr lang="en-GB" dirty="0"/>
              <a:t>, Instagram and twitter are blocked in china, if you want to use them, you’ll need to download a software named VPN to escape the firewall created by the Chinese government. </a:t>
            </a:r>
          </a:p>
          <a:p>
            <a:r>
              <a:rPr lang="en-GB" dirty="0"/>
              <a:t>The reason for the Chinese government to block those social media apps were because one, china is a communist country, and it tend to keep some news within the country, although the country itself is very free and has a lot of social media apps, but the aim of blocking western social medias is so no top secretes gets sent and shared to other countries and that no irrelevant news gets in the country.</a:t>
            </a:r>
          </a:p>
          <a:p>
            <a:r>
              <a:rPr lang="en-GB" dirty="0"/>
              <a:t>But modern china nowadays are more open about these medias as more and more young people are learning and using world wide social media apps and connecting to the outside world.</a:t>
            </a:r>
          </a:p>
        </p:txBody>
      </p:sp>
    </p:spTree>
    <p:extLst>
      <p:ext uri="{BB962C8B-B14F-4D97-AF65-F5344CB8AC3E}">
        <p14:creationId xmlns:p14="http://schemas.microsoft.com/office/powerpoint/2010/main" val="4241443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5824C-81AB-41F0-9C58-CEBF3E230C4E}"/>
              </a:ext>
            </a:extLst>
          </p:cNvPr>
          <p:cNvSpPr>
            <a:spLocks noGrp="1"/>
          </p:cNvSpPr>
          <p:nvPr>
            <p:ph type="title"/>
          </p:nvPr>
        </p:nvSpPr>
        <p:spPr/>
        <p:txBody>
          <a:bodyPr/>
          <a:lstStyle/>
          <a:p>
            <a:r>
              <a:rPr lang="en-GB" dirty="0"/>
              <a:t>media on everyday uses for people</a:t>
            </a:r>
          </a:p>
        </p:txBody>
      </p:sp>
      <p:sp>
        <p:nvSpPr>
          <p:cNvPr id="3" name="Content Placeholder 2">
            <a:extLst>
              <a:ext uri="{FF2B5EF4-FFF2-40B4-BE49-F238E27FC236}">
                <a16:creationId xmlns:a16="http://schemas.microsoft.com/office/drawing/2014/main" id="{98045EFA-1867-4604-AB88-F7978AD23248}"/>
              </a:ext>
            </a:extLst>
          </p:cNvPr>
          <p:cNvSpPr>
            <a:spLocks noGrp="1"/>
          </p:cNvSpPr>
          <p:nvPr>
            <p:ph idx="1"/>
          </p:nvPr>
        </p:nvSpPr>
        <p:spPr/>
        <p:txBody>
          <a:bodyPr/>
          <a:lstStyle/>
          <a:p>
            <a:r>
              <a:rPr lang="en-GB" dirty="0"/>
              <a:t>Nowadays in china, everyone carries their phones about, not only because it gives them things to do to waste time, or to take a phone call and send a </a:t>
            </a:r>
            <a:r>
              <a:rPr lang="en-GB" dirty="0" err="1"/>
              <a:t>wechat</a:t>
            </a:r>
            <a:r>
              <a:rPr lang="en-GB" dirty="0"/>
              <a:t> message, but it has become part of their life.</a:t>
            </a:r>
          </a:p>
          <a:p>
            <a:r>
              <a:rPr lang="en-GB" dirty="0"/>
              <a:t>Social medias like </a:t>
            </a:r>
            <a:r>
              <a:rPr lang="en-GB" dirty="0" err="1"/>
              <a:t>wechat</a:t>
            </a:r>
            <a:r>
              <a:rPr lang="en-GB" dirty="0"/>
              <a:t> have been introduced in china for several years now, but its use have been expanded way out of its simple use of communicating, it allows people to not having to carry wallets or bank cards around all day, but simply by downloading </a:t>
            </a:r>
            <a:r>
              <a:rPr lang="en-GB" dirty="0" err="1"/>
              <a:t>wechat</a:t>
            </a:r>
            <a:r>
              <a:rPr lang="en-GB" dirty="0"/>
              <a:t> pay and link up your card, it allows you to travel anywhere in china and pay for everything by using </a:t>
            </a:r>
            <a:r>
              <a:rPr lang="en-GB" dirty="0" err="1"/>
              <a:t>wechat</a:t>
            </a:r>
            <a:r>
              <a:rPr lang="en-GB" dirty="0"/>
              <a:t>.</a:t>
            </a:r>
          </a:p>
          <a:p>
            <a:r>
              <a:rPr lang="en-GB" dirty="0"/>
              <a:t>Other paying tools like </a:t>
            </a:r>
            <a:r>
              <a:rPr lang="en-GB" dirty="0" err="1"/>
              <a:t>ZhiFuBao</a:t>
            </a:r>
            <a:r>
              <a:rPr lang="en-GB" dirty="0"/>
              <a:t> also allows people to pay by phone.</a:t>
            </a:r>
          </a:p>
        </p:txBody>
      </p:sp>
    </p:spTree>
    <p:extLst>
      <p:ext uri="{BB962C8B-B14F-4D97-AF65-F5344CB8AC3E}">
        <p14:creationId xmlns:p14="http://schemas.microsoft.com/office/powerpoint/2010/main" val="2136522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1863-3942-4F11-AA31-079DF20FB7DD}"/>
              </a:ext>
            </a:extLst>
          </p:cNvPr>
          <p:cNvSpPr>
            <a:spLocks noGrp="1"/>
          </p:cNvSpPr>
          <p:nvPr>
            <p:ph type="title"/>
          </p:nvPr>
        </p:nvSpPr>
        <p:spPr/>
        <p:txBody>
          <a:bodyPr/>
          <a:lstStyle/>
          <a:p>
            <a:r>
              <a:rPr lang="en-GB"/>
              <a:t>Conclusion </a:t>
            </a:r>
            <a:endParaRPr lang="en-GB" dirty="0"/>
          </a:p>
        </p:txBody>
      </p:sp>
      <p:sp>
        <p:nvSpPr>
          <p:cNvPr id="3" name="Content Placeholder 2">
            <a:extLst>
              <a:ext uri="{FF2B5EF4-FFF2-40B4-BE49-F238E27FC236}">
                <a16:creationId xmlns:a16="http://schemas.microsoft.com/office/drawing/2014/main" id="{07F10A41-7F90-493D-BFA6-60B8AA081DE0}"/>
              </a:ext>
            </a:extLst>
          </p:cNvPr>
          <p:cNvSpPr>
            <a:spLocks noGrp="1"/>
          </p:cNvSpPr>
          <p:nvPr>
            <p:ph idx="1"/>
          </p:nvPr>
        </p:nvSpPr>
        <p:spPr/>
        <p:txBody>
          <a:bodyPr/>
          <a:lstStyle/>
          <a:p>
            <a:pPr marL="0" indent="0">
              <a:buNone/>
            </a:pPr>
            <a:r>
              <a:rPr lang="en-GB" dirty="0"/>
              <a:t>All of these above have shown that media is not only there to provide fun and entertainment for people in China, but it has been turned into part of their everyday life and it is key to survive in China.</a:t>
            </a:r>
          </a:p>
        </p:txBody>
      </p:sp>
    </p:spTree>
    <p:extLst>
      <p:ext uri="{BB962C8B-B14F-4D97-AF65-F5344CB8AC3E}">
        <p14:creationId xmlns:p14="http://schemas.microsoft.com/office/powerpoint/2010/main" val="4014972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396</TotalTime>
  <Words>494</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Chinese media </vt:lpstr>
      <vt:lpstr>Chinese media and fields it covers </vt:lpstr>
      <vt:lpstr>Entertainment media in china </vt:lpstr>
      <vt:lpstr>Why is social medias blocked in China</vt:lpstr>
      <vt:lpstr>media on everyday uses for people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Chinese media</dc:title>
  <dc:creator>Jialiang Wood</dc:creator>
  <cp:lastModifiedBy>Jialiang Wood</cp:lastModifiedBy>
  <cp:revision>12</cp:revision>
  <dcterms:created xsi:type="dcterms:W3CDTF">2018-04-29T13:20:36Z</dcterms:created>
  <dcterms:modified xsi:type="dcterms:W3CDTF">2018-04-30T23:10:33Z</dcterms:modified>
</cp:coreProperties>
</file>