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25"/>
  </p:notesMasterIdLst>
  <p:sldIdLst>
    <p:sldId id="257" r:id="rId2"/>
    <p:sldId id="258" r:id="rId3"/>
    <p:sldId id="259" r:id="rId4"/>
    <p:sldId id="260" r:id="rId5"/>
    <p:sldId id="261" r:id="rId6"/>
    <p:sldId id="262" r:id="rId7"/>
    <p:sldId id="263" r:id="rId8"/>
    <p:sldId id="265" r:id="rId9"/>
    <p:sldId id="266" r:id="rId10"/>
    <p:sldId id="267" r:id="rId11"/>
    <p:sldId id="268" r:id="rId12"/>
    <p:sldId id="269" r:id="rId13"/>
    <p:sldId id="270" r:id="rId14"/>
    <p:sldId id="271" r:id="rId15"/>
    <p:sldId id="283" r:id="rId16"/>
    <p:sldId id="272" r:id="rId17"/>
    <p:sldId id="273" r:id="rId18"/>
    <p:sldId id="274" r:id="rId19"/>
    <p:sldId id="275" r:id="rId20"/>
    <p:sldId id="277" r:id="rId21"/>
    <p:sldId id="281" r:id="rId22"/>
    <p:sldId id="427" r:id="rId23"/>
    <p:sldId id="426" r:id="rId24"/>
  </p:sldIdLst>
  <p:sldSz cx="12192000" cy="6858000"/>
  <p:notesSz cx="6858000" cy="9144000"/>
  <p:custDataLst>
    <p:tags r:id="rId26"/>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FB28DB-830F-40D2-A73E-CF224D8DFBAD}" v="5" dt="2025-11-17T10:22:16.7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852" autoAdjust="0"/>
    <p:restoredTop sz="94660"/>
  </p:normalViewPr>
  <p:slideViewPr>
    <p:cSldViewPr snapToGrid="0">
      <p:cViewPr varScale="1">
        <p:scale>
          <a:sx n="111" d="100"/>
          <a:sy n="111" d="100"/>
        </p:scale>
        <p:origin x="426"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gs" Target="tags/tag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05693FB3-21A7-4FEF-8D32-30E7402572D8}"/>
    <pc:docChg chg="custSel modSld">
      <pc:chgData name="Cerys Davies" userId="61e71dc1-9594-4277-b52b-4420989f68ee" providerId="ADAL" clId="{05693FB3-21A7-4FEF-8D32-30E7402572D8}" dt="2025-08-08T21:24:30.094" v="2711" actId="27636"/>
      <pc:docMkLst>
        <pc:docMk/>
      </pc:docMkLst>
      <pc:sldChg chg="modSp mod">
        <pc:chgData name="Cerys Davies" userId="61e71dc1-9594-4277-b52b-4420989f68ee" providerId="ADAL" clId="{05693FB3-21A7-4FEF-8D32-30E7402572D8}" dt="2025-08-08T21:24:29.954" v="2707" actId="27636"/>
        <pc:sldMkLst>
          <pc:docMk/>
          <pc:sldMk cId="2274086050" sldId="260"/>
        </pc:sldMkLst>
      </pc:sldChg>
      <pc:sldChg chg="modSp mod">
        <pc:chgData name="Cerys Davies" userId="61e71dc1-9594-4277-b52b-4420989f68ee" providerId="ADAL" clId="{05693FB3-21A7-4FEF-8D32-30E7402572D8}" dt="2025-08-08T20:36:48.534" v="215" actId="6549"/>
        <pc:sldMkLst>
          <pc:docMk/>
          <pc:sldMk cId="2722445841" sldId="261"/>
        </pc:sldMkLst>
      </pc:sldChg>
      <pc:sldChg chg="modSp mod">
        <pc:chgData name="Cerys Davies" userId="61e71dc1-9594-4277-b52b-4420989f68ee" providerId="ADAL" clId="{05693FB3-21A7-4FEF-8D32-30E7402572D8}" dt="2025-08-08T20:37:38.228" v="295" actId="6549"/>
        <pc:sldMkLst>
          <pc:docMk/>
          <pc:sldMk cId="795845683" sldId="262"/>
        </pc:sldMkLst>
      </pc:sldChg>
      <pc:sldChg chg="modSp mod">
        <pc:chgData name="Cerys Davies" userId="61e71dc1-9594-4277-b52b-4420989f68ee" providerId="ADAL" clId="{05693FB3-21A7-4FEF-8D32-30E7402572D8}" dt="2025-08-08T21:24:30.019" v="2708" actId="27636"/>
        <pc:sldMkLst>
          <pc:docMk/>
          <pc:sldMk cId="3388315126" sldId="263"/>
        </pc:sldMkLst>
      </pc:sldChg>
      <pc:sldChg chg="modSp mod">
        <pc:chgData name="Cerys Davies" userId="61e71dc1-9594-4277-b52b-4420989f68ee" providerId="ADAL" clId="{05693FB3-21A7-4FEF-8D32-30E7402572D8}" dt="2025-08-08T21:02:05.690" v="873" actId="6549"/>
        <pc:sldMkLst>
          <pc:docMk/>
          <pc:sldMk cId="1287666547" sldId="264"/>
        </pc:sldMkLst>
      </pc:sldChg>
      <pc:sldChg chg="addSp delSp modSp mod delAnim modAnim">
        <pc:chgData name="Cerys Davies" userId="61e71dc1-9594-4277-b52b-4420989f68ee" providerId="ADAL" clId="{05693FB3-21A7-4FEF-8D32-30E7402572D8}" dt="2025-08-08T21:24:30.050" v="2709" actId="27636"/>
        <pc:sldMkLst>
          <pc:docMk/>
          <pc:sldMk cId="3322664824" sldId="265"/>
        </pc:sldMkLst>
      </pc:sldChg>
      <pc:sldChg chg="modSp mod">
        <pc:chgData name="Cerys Davies" userId="61e71dc1-9594-4277-b52b-4420989f68ee" providerId="ADAL" clId="{05693FB3-21A7-4FEF-8D32-30E7402572D8}" dt="2025-08-08T21:24:30.082" v="2710" actId="27636"/>
        <pc:sldMkLst>
          <pc:docMk/>
          <pc:sldMk cId="2523363431" sldId="266"/>
        </pc:sldMkLst>
      </pc:sldChg>
      <pc:sldChg chg="modSp mod">
        <pc:chgData name="Cerys Davies" userId="61e71dc1-9594-4277-b52b-4420989f68ee" providerId="ADAL" clId="{05693FB3-21A7-4FEF-8D32-30E7402572D8}" dt="2025-08-08T21:24:30.094" v="2711" actId="27636"/>
        <pc:sldMkLst>
          <pc:docMk/>
          <pc:sldMk cId="3654476807" sldId="267"/>
        </pc:sldMkLst>
      </pc:sldChg>
      <pc:sldChg chg="modSp mod">
        <pc:chgData name="Cerys Davies" userId="61e71dc1-9594-4277-b52b-4420989f68ee" providerId="ADAL" clId="{05693FB3-21A7-4FEF-8D32-30E7402572D8}" dt="2025-08-08T21:21:21.226" v="2333" actId="20577"/>
        <pc:sldMkLst>
          <pc:docMk/>
          <pc:sldMk cId="2987441497" sldId="268"/>
        </pc:sldMkLst>
      </pc:sldChg>
      <pc:sldChg chg="modSp mod">
        <pc:chgData name="Cerys Davies" userId="61e71dc1-9594-4277-b52b-4420989f68ee" providerId="ADAL" clId="{05693FB3-21A7-4FEF-8D32-30E7402572D8}" dt="2025-08-08T21:22:18.295" v="2458" actId="14100"/>
        <pc:sldMkLst>
          <pc:docMk/>
          <pc:sldMk cId="1149848258" sldId="269"/>
        </pc:sldMkLst>
      </pc:sldChg>
      <pc:sldChg chg="modSp mod">
        <pc:chgData name="Cerys Davies" userId="61e71dc1-9594-4277-b52b-4420989f68ee" providerId="ADAL" clId="{05693FB3-21A7-4FEF-8D32-30E7402572D8}" dt="2025-08-08T21:24:01.497" v="2700" actId="6549"/>
        <pc:sldMkLst>
          <pc:docMk/>
          <pc:sldMk cId="1067180175" sldId="270"/>
        </pc:sldMkLst>
      </pc:sldChg>
      <pc:sldChg chg="modSp mod">
        <pc:chgData name="Cerys Davies" userId="61e71dc1-9594-4277-b52b-4420989f68ee" providerId="ADAL" clId="{05693FB3-21A7-4FEF-8D32-30E7402572D8}" dt="2025-08-08T21:24:29.833" v="2701" actId="27636"/>
        <pc:sldMkLst>
          <pc:docMk/>
          <pc:sldMk cId="3561137070" sldId="272"/>
        </pc:sldMkLst>
      </pc:sldChg>
      <pc:sldChg chg="modSp mod">
        <pc:chgData name="Cerys Davies" userId="61e71dc1-9594-4277-b52b-4420989f68ee" providerId="ADAL" clId="{05693FB3-21A7-4FEF-8D32-30E7402572D8}" dt="2025-08-08T21:24:29.883" v="2702" actId="27636"/>
        <pc:sldMkLst>
          <pc:docMk/>
          <pc:sldMk cId="2721732765" sldId="277"/>
        </pc:sldMkLst>
      </pc:sldChg>
      <pc:sldChg chg="modSp mod">
        <pc:chgData name="Cerys Davies" userId="61e71dc1-9594-4277-b52b-4420989f68ee" providerId="ADAL" clId="{05693FB3-21A7-4FEF-8D32-30E7402572D8}" dt="2025-08-08T21:24:29.902" v="2703" actId="27636"/>
        <pc:sldMkLst>
          <pc:docMk/>
          <pc:sldMk cId="4090625551" sldId="278"/>
        </pc:sldMkLst>
      </pc:sldChg>
      <pc:sldChg chg="modSp mod">
        <pc:chgData name="Cerys Davies" userId="61e71dc1-9594-4277-b52b-4420989f68ee" providerId="ADAL" clId="{05693FB3-21A7-4FEF-8D32-30E7402572D8}" dt="2025-08-08T21:24:29.907" v="2704" actId="27636"/>
        <pc:sldMkLst>
          <pc:docMk/>
          <pc:sldMk cId="1149225079" sldId="279"/>
        </pc:sldMkLst>
      </pc:sldChg>
      <pc:sldChg chg="modSp mod">
        <pc:chgData name="Cerys Davies" userId="61e71dc1-9594-4277-b52b-4420989f68ee" providerId="ADAL" clId="{05693FB3-21A7-4FEF-8D32-30E7402572D8}" dt="2025-08-08T21:24:29.917" v="2705" actId="27636"/>
        <pc:sldMkLst>
          <pc:docMk/>
          <pc:sldMk cId="2858566149" sldId="280"/>
        </pc:sldMkLst>
      </pc:sldChg>
      <pc:sldChg chg="modSp mod">
        <pc:chgData name="Cerys Davies" userId="61e71dc1-9594-4277-b52b-4420989f68ee" providerId="ADAL" clId="{05693FB3-21A7-4FEF-8D32-30E7402572D8}" dt="2025-08-08T21:24:29.935" v="2706" actId="27636"/>
        <pc:sldMkLst>
          <pc:docMk/>
          <pc:sldMk cId="960444106" sldId="282"/>
        </pc:sldMkLst>
      </pc:sldChg>
    </pc:docChg>
  </pc:docChgLst>
  <pc:docChgLst>
    <pc:chgData name="Cerys Davies" userId="61e71dc1-9594-4277-b52b-4420989f68ee" providerId="ADAL" clId="{92221E59-9835-4275-A830-2AF2D2038E12}"/>
    <pc:docChg chg="custSel addSld delSld modSld sldOrd">
      <pc:chgData name="Cerys Davies" userId="61e71dc1-9594-4277-b52b-4420989f68ee" providerId="ADAL" clId="{92221E59-9835-4275-A830-2AF2D2038E12}" dt="2025-11-17T10:22:22.704" v="3865" actId="20577"/>
      <pc:docMkLst>
        <pc:docMk/>
      </pc:docMkLst>
      <pc:sldChg chg="modSp mod">
        <pc:chgData name="Cerys Davies" userId="61e71dc1-9594-4277-b52b-4420989f68ee" providerId="ADAL" clId="{92221E59-9835-4275-A830-2AF2D2038E12}" dt="2025-11-01T13:39:14.597" v="9" actId="1076"/>
        <pc:sldMkLst>
          <pc:docMk/>
          <pc:sldMk cId="2725917198" sldId="257"/>
        </pc:sldMkLst>
        <pc:spChg chg="mod">
          <ac:chgData name="Cerys Davies" userId="61e71dc1-9594-4277-b52b-4420989f68ee" providerId="ADAL" clId="{92221E59-9835-4275-A830-2AF2D2038E12}" dt="2025-11-01T13:39:14.597" v="9" actId="1076"/>
          <ac:spMkLst>
            <pc:docMk/>
            <pc:sldMk cId="2725917198" sldId="257"/>
            <ac:spMk id="2050" creationId="{00000000-0000-0000-0000-000000000000}"/>
          </ac:spMkLst>
        </pc:spChg>
      </pc:sldChg>
      <pc:sldChg chg="modSp mod modAnim">
        <pc:chgData name="Cerys Davies" userId="61e71dc1-9594-4277-b52b-4420989f68ee" providerId="ADAL" clId="{92221E59-9835-4275-A830-2AF2D2038E12}" dt="2025-11-01T15:44:55.788" v="2684"/>
        <pc:sldMkLst>
          <pc:docMk/>
          <pc:sldMk cId="318942596" sldId="258"/>
        </pc:sldMkLst>
        <pc:spChg chg="mod">
          <ac:chgData name="Cerys Davies" userId="61e71dc1-9594-4277-b52b-4420989f68ee" providerId="ADAL" clId="{92221E59-9835-4275-A830-2AF2D2038E12}" dt="2025-11-01T14:05:12.866" v="52" actId="14100"/>
          <ac:spMkLst>
            <pc:docMk/>
            <pc:sldMk cId="318942596" sldId="258"/>
            <ac:spMk id="5133" creationId="{00000000-0000-0000-0000-000000000000}"/>
          </ac:spMkLst>
        </pc:spChg>
        <pc:spChg chg="mod">
          <ac:chgData name="Cerys Davies" userId="61e71dc1-9594-4277-b52b-4420989f68ee" providerId="ADAL" clId="{92221E59-9835-4275-A830-2AF2D2038E12}" dt="2025-11-01T14:05:25.324" v="54" actId="1076"/>
          <ac:spMkLst>
            <pc:docMk/>
            <pc:sldMk cId="318942596" sldId="258"/>
            <ac:spMk id="5136" creationId="{00000000-0000-0000-0000-000000000000}"/>
          </ac:spMkLst>
        </pc:spChg>
      </pc:sldChg>
      <pc:sldChg chg="modSp mod modAnim">
        <pc:chgData name="Cerys Davies" userId="61e71dc1-9594-4277-b52b-4420989f68ee" providerId="ADAL" clId="{92221E59-9835-4275-A830-2AF2D2038E12}" dt="2025-11-01T15:45:06.612" v="2685"/>
        <pc:sldMkLst>
          <pc:docMk/>
          <pc:sldMk cId="1775580162" sldId="259"/>
        </pc:sldMkLst>
        <pc:spChg chg="mod">
          <ac:chgData name="Cerys Davies" userId="61e71dc1-9594-4277-b52b-4420989f68ee" providerId="ADAL" clId="{92221E59-9835-4275-A830-2AF2D2038E12}" dt="2025-11-01T14:06:04.821" v="60" actId="14100"/>
          <ac:spMkLst>
            <pc:docMk/>
            <pc:sldMk cId="1775580162" sldId="259"/>
            <ac:spMk id="16387" creationId="{00000000-0000-0000-0000-000000000000}"/>
          </ac:spMkLst>
        </pc:spChg>
        <pc:spChg chg="mod">
          <ac:chgData name="Cerys Davies" userId="61e71dc1-9594-4277-b52b-4420989f68ee" providerId="ADAL" clId="{92221E59-9835-4275-A830-2AF2D2038E12}" dt="2025-11-01T14:05:47.469" v="56" actId="255"/>
          <ac:spMkLst>
            <pc:docMk/>
            <pc:sldMk cId="1775580162" sldId="259"/>
            <ac:spMk id="16393" creationId="{00000000-0000-0000-0000-000000000000}"/>
          </ac:spMkLst>
        </pc:spChg>
      </pc:sldChg>
      <pc:sldChg chg="modSp mod">
        <pc:chgData name="Cerys Davies" userId="61e71dc1-9594-4277-b52b-4420989f68ee" providerId="ADAL" clId="{92221E59-9835-4275-A830-2AF2D2038E12}" dt="2025-11-01T14:07:44.307" v="67" actId="255"/>
        <pc:sldMkLst>
          <pc:docMk/>
          <pc:sldMk cId="2274086050" sldId="260"/>
        </pc:sldMkLst>
        <pc:spChg chg="mod">
          <ac:chgData name="Cerys Davies" userId="61e71dc1-9594-4277-b52b-4420989f68ee" providerId="ADAL" clId="{92221E59-9835-4275-A830-2AF2D2038E12}" dt="2025-11-01T14:07:44.307" v="67" actId="255"/>
          <ac:spMkLst>
            <pc:docMk/>
            <pc:sldMk cId="2274086050" sldId="260"/>
            <ac:spMk id="22532" creationId="{00000000-0000-0000-0000-000000000000}"/>
          </ac:spMkLst>
        </pc:spChg>
        <pc:spChg chg="mod">
          <ac:chgData name="Cerys Davies" userId="61e71dc1-9594-4277-b52b-4420989f68ee" providerId="ADAL" clId="{92221E59-9835-4275-A830-2AF2D2038E12}" dt="2025-11-01T14:06:16.244" v="62" actId="14100"/>
          <ac:spMkLst>
            <pc:docMk/>
            <pc:sldMk cId="2274086050" sldId="260"/>
            <ac:spMk id="22536" creationId="{00000000-0000-0000-0000-000000000000}"/>
          </ac:spMkLst>
        </pc:spChg>
      </pc:sldChg>
      <pc:sldChg chg="modSp mod modAnim">
        <pc:chgData name="Cerys Davies" userId="61e71dc1-9594-4277-b52b-4420989f68ee" providerId="ADAL" clId="{92221E59-9835-4275-A830-2AF2D2038E12}" dt="2025-11-01T15:45:23.909" v="2686"/>
        <pc:sldMkLst>
          <pc:docMk/>
          <pc:sldMk cId="2722445841" sldId="261"/>
        </pc:sldMkLst>
        <pc:spChg chg="mod">
          <ac:chgData name="Cerys Davies" userId="61e71dc1-9594-4277-b52b-4420989f68ee" providerId="ADAL" clId="{92221E59-9835-4275-A830-2AF2D2038E12}" dt="2025-11-01T14:08:50.816" v="81" actId="20577"/>
          <ac:spMkLst>
            <pc:docMk/>
            <pc:sldMk cId="2722445841" sldId="261"/>
            <ac:spMk id="21507" creationId="{00000000-0000-0000-0000-000000000000}"/>
          </ac:spMkLst>
        </pc:spChg>
        <pc:spChg chg="mod">
          <ac:chgData name="Cerys Davies" userId="61e71dc1-9594-4277-b52b-4420989f68ee" providerId="ADAL" clId="{92221E59-9835-4275-A830-2AF2D2038E12}" dt="2025-11-01T14:11:09.106" v="130" actId="20577"/>
          <ac:spMkLst>
            <pc:docMk/>
            <pc:sldMk cId="2722445841" sldId="261"/>
            <ac:spMk id="21512" creationId="{00000000-0000-0000-0000-000000000000}"/>
          </ac:spMkLst>
        </pc:spChg>
      </pc:sldChg>
      <pc:sldChg chg="modSp mod modAnim">
        <pc:chgData name="Cerys Davies" userId="61e71dc1-9594-4277-b52b-4420989f68ee" providerId="ADAL" clId="{92221E59-9835-4275-A830-2AF2D2038E12}" dt="2025-11-01T15:45:33.980" v="2687"/>
        <pc:sldMkLst>
          <pc:docMk/>
          <pc:sldMk cId="795845683" sldId="262"/>
        </pc:sldMkLst>
        <pc:spChg chg="mod">
          <ac:chgData name="Cerys Davies" userId="61e71dc1-9594-4277-b52b-4420989f68ee" providerId="ADAL" clId="{92221E59-9835-4275-A830-2AF2D2038E12}" dt="2025-11-01T14:09:43.155" v="90" actId="255"/>
          <ac:spMkLst>
            <pc:docMk/>
            <pc:sldMk cId="795845683" sldId="262"/>
            <ac:spMk id="29699" creationId="{00000000-0000-0000-0000-000000000000}"/>
          </ac:spMkLst>
        </pc:spChg>
        <pc:spChg chg="mod">
          <ac:chgData name="Cerys Davies" userId="61e71dc1-9594-4277-b52b-4420989f68ee" providerId="ADAL" clId="{92221E59-9835-4275-A830-2AF2D2038E12}" dt="2025-11-01T14:09:09.482" v="84" actId="255"/>
          <ac:spMkLst>
            <pc:docMk/>
            <pc:sldMk cId="795845683" sldId="262"/>
            <ac:spMk id="29703" creationId="{00000000-0000-0000-0000-000000000000}"/>
          </ac:spMkLst>
        </pc:spChg>
      </pc:sldChg>
      <pc:sldChg chg="modSp mod modAnim">
        <pc:chgData name="Cerys Davies" userId="61e71dc1-9594-4277-b52b-4420989f68ee" providerId="ADAL" clId="{92221E59-9835-4275-A830-2AF2D2038E12}" dt="2025-11-01T15:45:45.222" v="2688"/>
        <pc:sldMkLst>
          <pc:docMk/>
          <pc:sldMk cId="3388315126" sldId="263"/>
        </pc:sldMkLst>
        <pc:spChg chg="mod">
          <ac:chgData name="Cerys Davies" userId="61e71dc1-9594-4277-b52b-4420989f68ee" providerId="ADAL" clId="{92221E59-9835-4275-A830-2AF2D2038E12}" dt="2025-11-01T14:19:17.226" v="132" actId="114"/>
          <ac:spMkLst>
            <pc:docMk/>
            <pc:sldMk cId="3388315126" sldId="263"/>
            <ac:spMk id="30723" creationId="{00000000-0000-0000-0000-000000000000}"/>
          </ac:spMkLst>
        </pc:spChg>
        <pc:spChg chg="mod">
          <ac:chgData name="Cerys Davies" userId="61e71dc1-9594-4277-b52b-4420989f68ee" providerId="ADAL" clId="{92221E59-9835-4275-A830-2AF2D2038E12}" dt="2025-11-01T14:10:00.438" v="102" actId="255"/>
          <ac:spMkLst>
            <pc:docMk/>
            <pc:sldMk cId="3388315126" sldId="263"/>
            <ac:spMk id="30726" creationId="{00000000-0000-0000-0000-000000000000}"/>
          </ac:spMkLst>
        </pc:spChg>
      </pc:sldChg>
      <pc:sldChg chg="modSp del mod">
        <pc:chgData name="Cerys Davies" userId="61e71dc1-9594-4277-b52b-4420989f68ee" providerId="ADAL" clId="{92221E59-9835-4275-A830-2AF2D2038E12}" dt="2025-11-01T14:19:27.894" v="133" actId="47"/>
        <pc:sldMkLst>
          <pc:docMk/>
          <pc:sldMk cId="1287666547" sldId="264"/>
        </pc:sldMkLst>
      </pc:sldChg>
      <pc:sldChg chg="modSp mod modAnim">
        <pc:chgData name="Cerys Davies" userId="61e71dc1-9594-4277-b52b-4420989f68ee" providerId="ADAL" clId="{92221E59-9835-4275-A830-2AF2D2038E12}" dt="2025-11-01T15:45:56.126" v="2689"/>
        <pc:sldMkLst>
          <pc:docMk/>
          <pc:sldMk cId="3322664824" sldId="265"/>
        </pc:sldMkLst>
        <pc:spChg chg="mod">
          <ac:chgData name="Cerys Davies" userId="61e71dc1-9594-4277-b52b-4420989f68ee" providerId="ADAL" clId="{92221E59-9835-4275-A830-2AF2D2038E12}" dt="2025-11-01T14:20:39.230" v="164" actId="20577"/>
          <ac:spMkLst>
            <pc:docMk/>
            <pc:sldMk cId="3322664824" sldId="265"/>
            <ac:spMk id="31747" creationId="{00000000-0000-0000-0000-000000000000}"/>
          </ac:spMkLst>
        </pc:spChg>
        <pc:spChg chg="mod">
          <ac:chgData name="Cerys Davies" userId="61e71dc1-9594-4277-b52b-4420989f68ee" providerId="ADAL" clId="{92221E59-9835-4275-A830-2AF2D2038E12}" dt="2025-11-01T14:11:02.557" v="127" actId="20577"/>
          <ac:spMkLst>
            <pc:docMk/>
            <pc:sldMk cId="3322664824" sldId="265"/>
            <ac:spMk id="31749" creationId="{00000000-0000-0000-0000-000000000000}"/>
          </ac:spMkLst>
        </pc:spChg>
      </pc:sldChg>
      <pc:sldChg chg="modSp mod modAnim">
        <pc:chgData name="Cerys Davies" userId="61e71dc1-9594-4277-b52b-4420989f68ee" providerId="ADAL" clId="{92221E59-9835-4275-A830-2AF2D2038E12}" dt="2025-11-01T15:46:06.369" v="2690"/>
        <pc:sldMkLst>
          <pc:docMk/>
          <pc:sldMk cId="2523363431" sldId="266"/>
        </pc:sldMkLst>
        <pc:spChg chg="mod">
          <ac:chgData name="Cerys Davies" userId="61e71dc1-9594-4277-b52b-4420989f68ee" providerId="ADAL" clId="{92221E59-9835-4275-A830-2AF2D2038E12}" dt="2025-11-01T14:20:59.468" v="167" actId="255"/>
          <ac:spMkLst>
            <pc:docMk/>
            <pc:sldMk cId="2523363431" sldId="266"/>
            <ac:spMk id="33795" creationId="{00000000-0000-0000-0000-000000000000}"/>
          </ac:spMkLst>
        </pc:spChg>
        <pc:spChg chg="mod">
          <ac:chgData name="Cerys Davies" userId="61e71dc1-9594-4277-b52b-4420989f68ee" providerId="ADAL" clId="{92221E59-9835-4275-A830-2AF2D2038E12}" dt="2025-11-01T14:20:49.192" v="165" actId="1076"/>
          <ac:spMkLst>
            <pc:docMk/>
            <pc:sldMk cId="2523363431" sldId="266"/>
            <ac:spMk id="33797" creationId="{00000000-0000-0000-0000-000000000000}"/>
          </ac:spMkLst>
        </pc:spChg>
      </pc:sldChg>
      <pc:sldChg chg="modSp mod modAnim">
        <pc:chgData name="Cerys Davies" userId="61e71dc1-9594-4277-b52b-4420989f68ee" providerId="ADAL" clId="{92221E59-9835-4275-A830-2AF2D2038E12}" dt="2025-11-01T15:46:17.247" v="2691"/>
        <pc:sldMkLst>
          <pc:docMk/>
          <pc:sldMk cId="3654476807" sldId="267"/>
        </pc:sldMkLst>
        <pc:spChg chg="mod">
          <ac:chgData name="Cerys Davies" userId="61e71dc1-9594-4277-b52b-4420989f68ee" providerId="ADAL" clId="{92221E59-9835-4275-A830-2AF2D2038E12}" dt="2025-11-01T14:21:22.761" v="171" actId="14100"/>
          <ac:spMkLst>
            <pc:docMk/>
            <pc:sldMk cId="3654476807" sldId="267"/>
            <ac:spMk id="34819" creationId="{00000000-0000-0000-0000-000000000000}"/>
          </ac:spMkLst>
        </pc:spChg>
        <pc:spChg chg="mod">
          <ac:chgData name="Cerys Davies" userId="61e71dc1-9594-4277-b52b-4420989f68ee" providerId="ADAL" clId="{92221E59-9835-4275-A830-2AF2D2038E12}" dt="2025-11-01T14:21:08.002" v="168" actId="1076"/>
          <ac:spMkLst>
            <pc:docMk/>
            <pc:sldMk cId="3654476807" sldId="267"/>
            <ac:spMk id="34821" creationId="{00000000-0000-0000-0000-000000000000}"/>
          </ac:spMkLst>
        </pc:spChg>
      </pc:sldChg>
      <pc:sldChg chg="modSp mod modAnim">
        <pc:chgData name="Cerys Davies" userId="61e71dc1-9594-4277-b52b-4420989f68ee" providerId="ADAL" clId="{92221E59-9835-4275-A830-2AF2D2038E12}" dt="2025-11-01T15:46:27.661" v="2692"/>
        <pc:sldMkLst>
          <pc:docMk/>
          <pc:sldMk cId="2987441497" sldId="268"/>
        </pc:sldMkLst>
        <pc:spChg chg="mod">
          <ac:chgData name="Cerys Davies" userId="61e71dc1-9594-4277-b52b-4420989f68ee" providerId="ADAL" clId="{92221E59-9835-4275-A830-2AF2D2038E12}" dt="2025-11-01T14:21:58.588" v="218" actId="6549"/>
          <ac:spMkLst>
            <pc:docMk/>
            <pc:sldMk cId="2987441497" sldId="268"/>
            <ac:spMk id="35843" creationId="{00000000-0000-0000-0000-000000000000}"/>
          </ac:spMkLst>
        </pc:spChg>
        <pc:spChg chg="mod">
          <ac:chgData name="Cerys Davies" userId="61e71dc1-9594-4277-b52b-4420989f68ee" providerId="ADAL" clId="{92221E59-9835-4275-A830-2AF2D2038E12}" dt="2025-11-01T14:21:38.524" v="182" actId="255"/>
          <ac:spMkLst>
            <pc:docMk/>
            <pc:sldMk cId="2987441497" sldId="268"/>
            <ac:spMk id="35853" creationId="{00000000-0000-0000-0000-000000000000}"/>
          </ac:spMkLst>
        </pc:spChg>
      </pc:sldChg>
      <pc:sldChg chg="modSp mod modAnim">
        <pc:chgData name="Cerys Davies" userId="61e71dc1-9594-4277-b52b-4420989f68ee" providerId="ADAL" clId="{92221E59-9835-4275-A830-2AF2D2038E12}" dt="2025-11-01T15:46:37.108" v="2693"/>
        <pc:sldMkLst>
          <pc:docMk/>
          <pc:sldMk cId="1149848258" sldId="269"/>
        </pc:sldMkLst>
        <pc:spChg chg="mod">
          <ac:chgData name="Cerys Davies" userId="61e71dc1-9594-4277-b52b-4420989f68ee" providerId="ADAL" clId="{92221E59-9835-4275-A830-2AF2D2038E12}" dt="2025-11-01T14:22:25.291" v="222" actId="255"/>
          <ac:spMkLst>
            <pc:docMk/>
            <pc:sldMk cId="1149848258" sldId="269"/>
            <ac:spMk id="37891" creationId="{00000000-0000-0000-0000-000000000000}"/>
          </ac:spMkLst>
        </pc:spChg>
        <pc:spChg chg="mod">
          <ac:chgData name="Cerys Davies" userId="61e71dc1-9594-4277-b52b-4420989f68ee" providerId="ADAL" clId="{92221E59-9835-4275-A830-2AF2D2038E12}" dt="2025-11-01T14:22:14.198" v="220" actId="255"/>
          <ac:spMkLst>
            <pc:docMk/>
            <pc:sldMk cId="1149848258" sldId="269"/>
            <ac:spMk id="37893" creationId="{00000000-0000-0000-0000-000000000000}"/>
          </ac:spMkLst>
        </pc:spChg>
      </pc:sldChg>
      <pc:sldChg chg="modSp mod modAnim">
        <pc:chgData name="Cerys Davies" userId="61e71dc1-9594-4277-b52b-4420989f68ee" providerId="ADAL" clId="{92221E59-9835-4275-A830-2AF2D2038E12}" dt="2025-11-01T15:46:48.201" v="2694"/>
        <pc:sldMkLst>
          <pc:docMk/>
          <pc:sldMk cId="1067180175" sldId="270"/>
        </pc:sldMkLst>
        <pc:spChg chg="mod">
          <ac:chgData name="Cerys Davies" userId="61e71dc1-9594-4277-b52b-4420989f68ee" providerId="ADAL" clId="{92221E59-9835-4275-A830-2AF2D2038E12}" dt="2025-11-01T14:24:16.047" v="401" actId="6549"/>
          <ac:spMkLst>
            <pc:docMk/>
            <pc:sldMk cId="1067180175" sldId="270"/>
            <ac:spMk id="38915" creationId="{00000000-0000-0000-0000-000000000000}"/>
          </ac:spMkLst>
        </pc:spChg>
        <pc:spChg chg="mod">
          <ac:chgData name="Cerys Davies" userId="61e71dc1-9594-4277-b52b-4420989f68ee" providerId="ADAL" clId="{92221E59-9835-4275-A830-2AF2D2038E12}" dt="2025-11-01T14:22:31.498" v="223" actId="1076"/>
          <ac:spMkLst>
            <pc:docMk/>
            <pc:sldMk cId="1067180175" sldId="270"/>
            <ac:spMk id="38917" creationId="{00000000-0000-0000-0000-000000000000}"/>
          </ac:spMkLst>
        </pc:spChg>
      </pc:sldChg>
      <pc:sldChg chg="modSp mod modAnim">
        <pc:chgData name="Cerys Davies" userId="61e71dc1-9594-4277-b52b-4420989f68ee" providerId="ADAL" clId="{92221E59-9835-4275-A830-2AF2D2038E12}" dt="2025-11-01T15:46:59.306" v="2695"/>
        <pc:sldMkLst>
          <pc:docMk/>
          <pc:sldMk cId="2575327874" sldId="271"/>
        </pc:sldMkLst>
        <pc:spChg chg="mod">
          <ac:chgData name="Cerys Davies" userId="61e71dc1-9594-4277-b52b-4420989f68ee" providerId="ADAL" clId="{92221E59-9835-4275-A830-2AF2D2038E12}" dt="2025-11-01T14:28:54.049" v="525" actId="1076"/>
          <ac:spMkLst>
            <pc:docMk/>
            <pc:sldMk cId="2575327874" sldId="271"/>
            <ac:spMk id="41997" creationId="{00000000-0000-0000-0000-000000000000}"/>
          </ac:spMkLst>
        </pc:spChg>
        <pc:spChg chg="mod">
          <ac:chgData name="Cerys Davies" userId="61e71dc1-9594-4277-b52b-4420989f68ee" providerId="ADAL" clId="{92221E59-9835-4275-A830-2AF2D2038E12}" dt="2025-11-01T14:28:42.529" v="523" actId="14100"/>
          <ac:spMkLst>
            <pc:docMk/>
            <pc:sldMk cId="2575327874" sldId="271"/>
            <ac:spMk id="41999" creationId="{00000000-0000-0000-0000-000000000000}"/>
          </ac:spMkLst>
        </pc:spChg>
        <pc:spChg chg="mod">
          <ac:chgData name="Cerys Davies" userId="61e71dc1-9594-4277-b52b-4420989f68ee" providerId="ADAL" clId="{92221E59-9835-4275-A830-2AF2D2038E12}" dt="2025-11-01T14:29:37.316" v="532" actId="14100"/>
          <ac:spMkLst>
            <pc:docMk/>
            <pc:sldMk cId="2575327874" sldId="271"/>
            <ac:spMk id="42000" creationId="{00000000-0000-0000-0000-000000000000}"/>
          </ac:spMkLst>
        </pc:spChg>
        <pc:picChg chg="mod">
          <ac:chgData name="Cerys Davies" userId="61e71dc1-9594-4277-b52b-4420989f68ee" providerId="ADAL" clId="{92221E59-9835-4275-A830-2AF2D2038E12}" dt="2025-11-01T14:28:59.567" v="526" actId="1076"/>
          <ac:picMkLst>
            <pc:docMk/>
            <pc:sldMk cId="2575327874" sldId="271"/>
            <ac:picMk id="42002" creationId="{00000000-0000-0000-0000-000000000000}"/>
          </ac:picMkLst>
        </pc:picChg>
      </pc:sldChg>
      <pc:sldChg chg="modSp mod modAnim">
        <pc:chgData name="Cerys Davies" userId="61e71dc1-9594-4277-b52b-4420989f68ee" providerId="ADAL" clId="{92221E59-9835-4275-A830-2AF2D2038E12}" dt="2025-11-01T15:44:41.377" v="2683"/>
        <pc:sldMkLst>
          <pc:docMk/>
          <pc:sldMk cId="3561137070" sldId="272"/>
        </pc:sldMkLst>
        <pc:spChg chg="mod">
          <ac:chgData name="Cerys Davies" userId="61e71dc1-9594-4277-b52b-4420989f68ee" providerId="ADAL" clId="{92221E59-9835-4275-A830-2AF2D2038E12}" dt="2025-11-01T14:44:44.160" v="1233" actId="20577"/>
          <ac:spMkLst>
            <pc:docMk/>
            <pc:sldMk cId="3561137070" sldId="272"/>
            <ac:spMk id="39939" creationId="{00000000-0000-0000-0000-000000000000}"/>
          </ac:spMkLst>
        </pc:spChg>
        <pc:spChg chg="mod">
          <ac:chgData name="Cerys Davies" userId="61e71dc1-9594-4277-b52b-4420989f68ee" providerId="ADAL" clId="{92221E59-9835-4275-A830-2AF2D2038E12}" dt="2025-11-01T14:44:06.077" v="1184" actId="20577"/>
          <ac:spMkLst>
            <pc:docMk/>
            <pc:sldMk cId="3561137070" sldId="272"/>
            <ac:spMk id="39940" creationId="{00000000-0000-0000-0000-000000000000}"/>
          </ac:spMkLst>
        </pc:spChg>
      </pc:sldChg>
      <pc:sldChg chg="modSp mod modAnim">
        <pc:chgData name="Cerys Davies" userId="61e71dc1-9594-4277-b52b-4420989f68ee" providerId="ADAL" clId="{92221E59-9835-4275-A830-2AF2D2038E12}" dt="2025-11-17T10:15:33.697" v="3811" actId="1076"/>
        <pc:sldMkLst>
          <pc:docMk/>
          <pc:sldMk cId="1677785040" sldId="273"/>
        </pc:sldMkLst>
        <pc:spChg chg="mod">
          <ac:chgData name="Cerys Davies" userId="61e71dc1-9594-4277-b52b-4420989f68ee" providerId="ADAL" clId="{92221E59-9835-4275-A830-2AF2D2038E12}" dt="2025-11-17T10:15:33.697" v="3811" actId="1076"/>
          <ac:spMkLst>
            <pc:docMk/>
            <pc:sldMk cId="1677785040" sldId="273"/>
            <ac:spMk id="51203" creationId="{00000000-0000-0000-0000-000000000000}"/>
          </ac:spMkLst>
        </pc:spChg>
        <pc:spChg chg="mod">
          <ac:chgData name="Cerys Davies" userId="61e71dc1-9594-4277-b52b-4420989f68ee" providerId="ADAL" clId="{92221E59-9835-4275-A830-2AF2D2038E12}" dt="2025-11-01T15:52:51.920" v="3105" actId="14100"/>
          <ac:spMkLst>
            <pc:docMk/>
            <pc:sldMk cId="1677785040" sldId="273"/>
            <ac:spMk id="51205" creationId="{00000000-0000-0000-0000-000000000000}"/>
          </ac:spMkLst>
        </pc:spChg>
      </pc:sldChg>
      <pc:sldChg chg="modSp mod modAnim">
        <pc:chgData name="Cerys Davies" userId="61e71dc1-9594-4277-b52b-4420989f68ee" providerId="ADAL" clId="{92221E59-9835-4275-A830-2AF2D2038E12}" dt="2025-11-01T15:54:27.378" v="3125" actId="1076"/>
        <pc:sldMkLst>
          <pc:docMk/>
          <pc:sldMk cId="1857832453" sldId="274"/>
        </pc:sldMkLst>
        <pc:spChg chg="mod">
          <ac:chgData name="Cerys Davies" userId="61e71dc1-9594-4277-b52b-4420989f68ee" providerId="ADAL" clId="{92221E59-9835-4275-A830-2AF2D2038E12}" dt="2025-11-01T15:54:27.378" v="3125" actId="1076"/>
          <ac:spMkLst>
            <pc:docMk/>
            <pc:sldMk cId="1857832453" sldId="274"/>
            <ac:spMk id="40963" creationId="{00000000-0000-0000-0000-000000000000}"/>
          </ac:spMkLst>
        </pc:spChg>
        <pc:spChg chg="mod">
          <ac:chgData name="Cerys Davies" userId="61e71dc1-9594-4277-b52b-4420989f68ee" providerId="ADAL" clId="{92221E59-9835-4275-A830-2AF2D2038E12}" dt="2025-11-01T15:48:21.962" v="2722" actId="1076"/>
          <ac:spMkLst>
            <pc:docMk/>
            <pc:sldMk cId="1857832453" sldId="274"/>
            <ac:spMk id="40973" creationId="{00000000-0000-0000-0000-000000000000}"/>
          </ac:spMkLst>
        </pc:spChg>
      </pc:sldChg>
      <pc:sldChg chg="modSp mod modAnim">
        <pc:chgData name="Cerys Davies" userId="61e71dc1-9594-4277-b52b-4420989f68ee" providerId="ADAL" clId="{92221E59-9835-4275-A830-2AF2D2038E12}" dt="2025-11-01T15:44:01.375" v="2680" actId="14100"/>
        <pc:sldMkLst>
          <pc:docMk/>
          <pc:sldMk cId="1131165536" sldId="275"/>
        </pc:sldMkLst>
        <pc:spChg chg="mod">
          <ac:chgData name="Cerys Davies" userId="61e71dc1-9594-4277-b52b-4420989f68ee" providerId="ADAL" clId="{92221E59-9835-4275-A830-2AF2D2038E12}" dt="2025-11-01T15:44:01.375" v="2680" actId="14100"/>
          <ac:spMkLst>
            <pc:docMk/>
            <pc:sldMk cId="1131165536" sldId="275"/>
            <ac:spMk id="54275" creationId="{00000000-0000-0000-0000-000000000000}"/>
          </ac:spMkLst>
        </pc:spChg>
        <pc:spChg chg="mod">
          <ac:chgData name="Cerys Davies" userId="61e71dc1-9594-4277-b52b-4420989f68ee" providerId="ADAL" clId="{92221E59-9835-4275-A830-2AF2D2038E12}" dt="2025-11-01T15:19:26.948" v="1893" actId="255"/>
          <ac:spMkLst>
            <pc:docMk/>
            <pc:sldMk cId="1131165536" sldId="275"/>
            <ac:spMk id="54277" creationId="{00000000-0000-0000-0000-000000000000}"/>
          </ac:spMkLst>
        </pc:spChg>
      </pc:sldChg>
      <pc:sldChg chg="del">
        <pc:chgData name="Cerys Davies" userId="61e71dc1-9594-4277-b52b-4420989f68ee" providerId="ADAL" clId="{92221E59-9835-4275-A830-2AF2D2038E12}" dt="2025-11-01T15:28:21.382" v="2166" actId="47"/>
        <pc:sldMkLst>
          <pc:docMk/>
          <pc:sldMk cId="2792404789" sldId="276"/>
        </pc:sldMkLst>
      </pc:sldChg>
      <pc:sldChg chg="modSp mod modAnim">
        <pc:chgData name="Cerys Davies" userId="61e71dc1-9594-4277-b52b-4420989f68ee" providerId="ADAL" clId="{92221E59-9835-4275-A830-2AF2D2038E12}" dt="2025-11-01T15:42:32.823" v="2664"/>
        <pc:sldMkLst>
          <pc:docMk/>
          <pc:sldMk cId="2721732765" sldId="277"/>
        </pc:sldMkLst>
        <pc:spChg chg="mod">
          <ac:chgData name="Cerys Davies" userId="61e71dc1-9594-4277-b52b-4420989f68ee" providerId="ADAL" clId="{92221E59-9835-4275-A830-2AF2D2038E12}" dt="2025-11-01T15:41:15.020" v="2656" actId="27636"/>
          <ac:spMkLst>
            <pc:docMk/>
            <pc:sldMk cId="2721732765" sldId="277"/>
            <ac:spMk id="52227" creationId="{00000000-0000-0000-0000-000000000000}"/>
          </ac:spMkLst>
        </pc:spChg>
        <pc:spChg chg="mod">
          <ac:chgData name="Cerys Davies" userId="61e71dc1-9594-4277-b52b-4420989f68ee" providerId="ADAL" clId="{92221E59-9835-4275-A830-2AF2D2038E12}" dt="2025-11-01T15:29:07.895" v="2234" actId="14100"/>
          <ac:spMkLst>
            <pc:docMk/>
            <pc:sldMk cId="2721732765" sldId="277"/>
            <ac:spMk id="52234" creationId="{00000000-0000-0000-0000-000000000000}"/>
          </ac:spMkLst>
        </pc:spChg>
        <pc:spChg chg="mod">
          <ac:chgData name="Cerys Davies" userId="61e71dc1-9594-4277-b52b-4420989f68ee" providerId="ADAL" clId="{92221E59-9835-4275-A830-2AF2D2038E12}" dt="2025-11-01T15:40:05.881" v="2653" actId="1076"/>
          <ac:spMkLst>
            <pc:docMk/>
            <pc:sldMk cId="2721732765" sldId="277"/>
            <ac:spMk id="52235" creationId="{00000000-0000-0000-0000-000000000000}"/>
          </ac:spMkLst>
        </pc:spChg>
        <pc:spChg chg="mod">
          <ac:chgData name="Cerys Davies" userId="61e71dc1-9594-4277-b52b-4420989f68ee" providerId="ADAL" clId="{92221E59-9835-4275-A830-2AF2D2038E12}" dt="2025-11-01T15:39:59.986" v="2652" actId="1076"/>
          <ac:spMkLst>
            <pc:docMk/>
            <pc:sldMk cId="2721732765" sldId="277"/>
            <ac:spMk id="52236" creationId="{00000000-0000-0000-0000-000000000000}"/>
          </ac:spMkLst>
        </pc:spChg>
        <pc:grpChg chg="mod">
          <ac:chgData name="Cerys Davies" userId="61e71dc1-9594-4277-b52b-4420989f68ee" providerId="ADAL" clId="{92221E59-9835-4275-A830-2AF2D2038E12}" dt="2025-11-01T15:40:05.881" v="2653" actId="1076"/>
          <ac:grpSpMkLst>
            <pc:docMk/>
            <pc:sldMk cId="2721732765" sldId="277"/>
            <ac:grpSpMk id="52238" creationId="{00000000-0000-0000-0000-000000000000}"/>
          </ac:grpSpMkLst>
        </pc:grpChg>
        <pc:picChg chg="mod">
          <ac:chgData name="Cerys Davies" userId="61e71dc1-9594-4277-b52b-4420989f68ee" providerId="ADAL" clId="{92221E59-9835-4275-A830-2AF2D2038E12}" dt="2025-11-01T15:40:05.881" v="2653" actId="1076"/>
          <ac:picMkLst>
            <pc:docMk/>
            <pc:sldMk cId="2721732765" sldId="277"/>
            <ac:picMk id="52237" creationId="{00000000-0000-0000-0000-000000000000}"/>
          </ac:picMkLst>
        </pc:picChg>
      </pc:sldChg>
      <pc:sldChg chg="del">
        <pc:chgData name="Cerys Davies" userId="61e71dc1-9594-4277-b52b-4420989f68ee" providerId="ADAL" clId="{92221E59-9835-4275-A830-2AF2D2038E12}" dt="2025-11-01T15:37:25.779" v="2506" actId="47"/>
        <pc:sldMkLst>
          <pc:docMk/>
          <pc:sldMk cId="4090625551" sldId="278"/>
        </pc:sldMkLst>
      </pc:sldChg>
      <pc:sldChg chg="del">
        <pc:chgData name="Cerys Davies" userId="61e71dc1-9594-4277-b52b-4420989f68ee" providerId="ADAL" clId="{92221E59-9835-4275-A830-2AF2D2038E12}" dt="2025-11-01T15:37:28.530" v="2507" actId="47"/>
        <pc:sldMkLst>
          <pc:docMk/>
          <pc:sldMk cId="1149225079" sldId="279"/>
        </pc:sldMkLst>
      </pc:sldChg>
      <pc:sldChg chg="modSp del mod modAnim">
        <pc:chgData name="Cerys Davies" userId="61e71dc1-9594-4277-b52b-4420989f68ee" providerId="ADAL" clId="{92221E59-9835-4275-A830-2AF2D2038E12}" dt="2025-11-01T15:53:57.047" v="3123" actId="47"/>
        <pc:sldMkLst>
          <pc:docMk/>
          <pc:sldMk cId="2858566149" sldId="280"/>
        </pc:sldMkLst>
      </pc:sldChg>
      <pc:sldChg chg="modSp mod">
        <pc:chgData name="Cerys Davies" userId="61e71dc1-9594-4277-b52b-4420989f68ee" providerId="ADAL" clId="{92221E59-9835-4275-A830-2AF2D2038E12}" dt="2025-11-17T10:04:04.101" v="3197" actId="13926"/>
        <pc:sldMkLst>
          <pc:docMk/>
          <pc:sldMk cId="3932076940" sldId="281"/>
        </pc:sldMkLst>
        <pc:spChg chg="mod">
          <ac:chgData name="Cerys Davies" userId="61e71dc1-9594-4277-b52b-4420989f68ee" providerId="ADAL" clId="{92221E59-9835-4275-A830-2AF2D2038E12}" dt="2025-11-17T10:03:49.343" v="3196" actId="113"/>
          <ac:spMkLst>
            <pc:docMk/>
            <pc:sldMk cId="3932076940" sldId="281"/>
            <ac:spMk id="47107" creationId="{00000000-0000-0000-0000-000000000000}"/>
          </ac:spMkLst>
        </pc:spChg>
        <pc:spChg chg="mod">
          <ac:chgData name="Cerys Davies" userId="61e71dc1-9594-4277-b52b-4420989f68ee" providerId="ADAL" clId="{92221E59-9835-4275-A830-2AF2D2038E12}" dt="2025-11-17T10:04:04.101" v="3197" actId="13926"/>
          <ac:spMkLst>
            <pc:docMk/>
            <pc:sldMk cId="3932076940" sldId="281"/>
            <ac:spMk id="47110" creationId="{00000000-0000-0000-0000-000000000000}"/>
          </ac:spMkLst>
        </pc:spChg>
      </pc:sldChg>
      <pc:sldChg chg="del ord">
        <pc:chgData name="Cerys Davies" userId="61e71dc1-9594-4277-b52b-4420989f68ee" providerId="ADAL" clId="{92221E59-9835-4275-A830-2AF2D2038E12}" dt="2025-11-01T15:53:03.256" v="3106" actId="47"/>
        <pc:sldMkLst>
          <pc:docMk/>
          <pc:sldMk cId="960444106" sldId="282"/>
        </pc:sldMkLst>
      </pc:sldChg>
      <pc:sldChg chg="modSp add ord modAnim">
        <pc:chgData name="Cerys Davies" userId="61e71dc1-9594-4277-b52b-4420989f68ee" providerId="ADAL" clId="{92221E59-9835-4275-A830-2AF2D2038E12}" dt="2025-11-01T15:47:11.996" v="2696"/>
        <pc:sldMkLst>
          <pc:docMk/>
          <pc:sldMk cId="718177206" sldId="283"/>
        </pc:sldMkLst>
        <pc:spChg chg="mod">
          <ac:chgData name="Cerys Davies" userId="61e71dc1-9594-4277-b52b-4420989f68ee" providerId="ADAL" clId="{92221E59-9835-4275-A830-2AF2D2038E12}" dt="2025-11-01T14:43:26.583" v="1164" actId="20577"/>
          <ac:spMkLst>
            <pc:docMk/>
            <pc:sldMk cId="718177206" sldId="283"/>
            <ac:spMk id="39939" creationId="{69BCC69C-F9DC-7561-274E-D196B1A86D77}"/>
          </ac:spMkLst>
        </pc:spChg>
      </pc:sldChg>
      <pc:sldChg chg="delSp add setBg delDesignElem">
        <pc:chgData name="Cerys Davies" userId="61e71dc1-9594-4277-b52b-4420989f68ee" providerId="ADAL" clId="{92221E59-9835-4275-A830-2AF2D2038E12}" dt="2025-11-17T10:04:51.124" v="3199"/>
        <pc:sldMkLst>
          <pc:docMk/>
          <pc:sldMk cId="0" sldId="426"/>
        </pc:sldMkLst>
        <pc:grpChg chg="del">
          <ac:chgData name="Cerys Davies" userId="61e71dc1-9594-4277-b52b-4420989f68ee" providerId="ADAL" clId="{92221E59-9835-4275-A830-2AF2D2038E12}" dt="2025-11-17T10:04:51.124" v="3199"/>
          <ac:grpSpMkLst>
            <pc:docMk/>
            <pc:sldMk cId="0" sldId="426"/>
            <ac:grpSpMk id="41994" creationId="{6CC33B2B-B475-4189-BA8F-3CF8248DC685}"/>
          </ac:grpSpMkLst>
        </pc:grpChg>
      </pc:sldChg>
      <pc:sldChg chg="modSp add mod">
        <pc:chgData name="Cerys Davies" userId="61e71dc1-9594-4277-b52b-4420989f68ee" providerId="ADAL" clId="{92221E59-9835-4275-A830-2AF2D2038E12}" dt="2025-11-17T10:22:22.704" v="3865" actId="20577"/>
        <pc:sldMkLst>
          <pc:docMk/>
          <pc:sldMk cId="713835224" sldId="427"/>
        </pc:sldMkLst>
        <pc:spChg chg="mod">
          <ac:chgData name="Cerys Davies" userId="61e71dc1-9594-4277-b52b-4420989f68ee" providerId="ADAL" clId="{92221E59-9835-4275-A830-2AF2D2038E12}" dt="2025-11-17T10:22:22.704" v="3865" actId="20577"/>
          <ac:spMkLst>
            <pc:docMk/>
            <pc:sldMk cId="713835224" sldId="427"/>
            <ac:spMk id="47107" creationId="{B8842183-4180-4DAE-3D94-D1A27AD1489D}"/>
          </ac:spMkLst>
        </pc:spChg>
        <pc:spChg chg="mod">
          <ac:chgData name="Cerys Davies" userId="61e71dc1-9594-4277-b52b-4420989f68ee" providerId="ADAL" clId="{92221E59-9835-4275-A830-2AF2D2038E12}" dt="2025-11-17T10:05:34.336" v="3201" actId="6549"/>
          <ac:spMkLst>
            <pc:docMk/>
            <pc:sldMk cId="713835224" sldId="427"/>
            <ac:spMk id="47110" creationId="{5C12140F-428D-95AE-A482-D28764DEEF1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F24DF6-4AFC-4CB4-836C-A7F5F073FF67}" type="datetimeFigureOut">
              <a:rPr lang="en-GB" smtClean="0"/>
              <a:t>17/11/2025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F47D63-B437-4D18-83F3-C5A2E251A605}" type="slidenum">
              <a:rPr lang="en-GB" smtClean="0"/>
              <a:t>‹#›</a:t>
            </a:fld>
            <a:endParaRPr lang="en-GB"/>
          </a:p>
        </p:txBody>
      </p:sp>
    </p:spTree>
    <p:extLst>
      <p:ext uri="{BB962C8B-B14F-4D97-AF65-F5344CB8AC3E}">
        <p14:creationId xmlns:p14="http://schemas.microsoft.com/office/powerpoint/2010/main" val="26280307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84FFC78-EFC6-80FC-88C3-B152F694A0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67F5CA8F-8858-25A2-BFC5-56CFB077E34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2708" name="Slide Number Placeholder 3">
            <a:extLst>
              <a:ext uri="{FF2B5EF4-FFF2-40B4-BE49-F238E27FC236}">
                <a16:creationId xmlns:a16="http://schemas.microsoft.com/office/drawing/2014/main" id="{2AA90998-FE6D-3897-043B-DD548F804A5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D733041-9D62-4F9E-9800-D1D775B1122B}" type="slidenum">
              <a:rPr lang="en-GB" altLang="en-US">
                <a:latin typeface="Arial" panose="020B0604020202020204" pitchFamily="34" charset="0"/>
              </a:rPr>
              <a:pPr eaLnBrk="1" hangingPunct="1">
                <a:spcBef>
                  <a:spcPct val="0"/>
                </a:spcBef>
              </a:pPr>
              <a:t>23</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B8A7D39-AD82-48FD-87CD-1ACF7FF60FC5}"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5DADB9-FA55-4F70-A501-48D089617A78}" type="slidenum">
              <a:rPr lang="en-GB" smtClean="0"/>
              <a:t>‹#›</a:t>
            </a:fld>
            <a:endParaRPr lang="en-GB"/>
          </a:p>
        </p:txBody>
      </p:sp>
    </p:spTree>
    <p:extLst>
      <p:ext uri="{BB962C8B-B14F-4D97-AF65-F5344CB8AC3E}">
        <p14:creationId xmlns:p14="http://schemas.microsoft.com/office/powerpoint/2010/main" val="690594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8A7D39-AD82-48FD-87CD-1ACF7FF60FC5}"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5DADB9-FA55-4F70-A501-48D089617A78}" type="slidenum">
              <a:rPr lang="en-GB" smtClean="0"/>
              <a:t>‹#›</a:t>
            </a:fld>
            <a:endParaRPr lang="en-GB"/>
          </a:p>
        </p:txBody>
      </p:sp>
    </p:spTree>
    <p:extLst>
      <p:ext uri="{BB962C8B-B14F-4D97-AF65-F5344CB8AC3E}">
        <p14:creationId xmlns:p14="http://schemas.microsoft.com/office/powerpoint/2010/main" val="4010528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8A7D39-AD82-48FD-87CD-1ACF7FF60FC5}"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5DADB9-FA55-4F70-A501-48D089617A78}" type="slidenum">
              <a:rPr lang="en-GB" smtClean="0"/>
              <a:t>‹#›</a:t>
            </a:fld>
            <a:endParaRPr lang="en-GB"/>
          </a:p>
        </p:txBody>
      </p:sp>
    </p:spTree>
    <p:extLst>
      <p:ext uri="{BB962C8B-B14F-4D97-AF65-F5344CB8AC3E}">
        <p14:creationId xmlns:p14="http://schemas.microsoft.com/office/powerpoint/2010/main" val="32644765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B8A7D39-AD82-48FD-87CD-1ACF7FF60FC5}"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5DADB9-FA55-4F70-A501-48D089617A78}" type="slidenum">
              <a:rPr lang="en-GB" smtClean="0"/>
              <a:t>‹#›</a:t>
            </a:fld>
            <a:endParaRPr lang="en-GB"/>
          </a:p>
        </p:txBody>
      </p:sp>
    </p:spTree>
    <p:extLst>
      <p:ext uri="{BB962C8B-B14F-4D97-AF65-F5344CB8AC3E}">
        <p14:creationId xmlns:p14="http://schemas.microsoft.com/office/powerpoint/2010/main" val="3876872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B8A7D39-AD82-48FD-87CD-1ACF7FF60FC5}" type="datetimeFigureOut">
              <a:rPr lang="en-GB" smtClean="0"/>
              <a:t>17/11/2025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F5DADB9-FA55-4F70-A501-48D089617A78}" type="slidenum">
              <a:rPr lang="en-GB" smtClean="0"/>
              <a:t>‹#›</a:t>
            </a:fld>
            <a:endParaRPr lang="en-GB"/>
          </a:p>
        </p:txBody>
      </p:sp>
    </p:spTree>
    <p:extLst>
      <p:ext uri="{BB962C8B-B14F-4D97-AF65-F5344CB8AC3E}">
        <p14:creationId xmlns:p14="http://schemas.microsoft.com/office/powerpoint/2010/main" val="448143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B8A7D39-AD82-48FD-87CD-1ACF7FF60FC5}" type="datetimeFigureOut">
              <a:rPr lang="en-GB" smtClean="0"/>
              <a:t>17/11/2025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F5DADB9-FA55-4F70-A501-48D089617A78}" type="slidenum">
              <a:rPr lang="en-GB" smtClean="0"/>
              <a:t>‹#›</a:t>
            </a:fld>
            <a:endParaRPr lang="en-GB"/>
          </a:p>
        </p:txBody>
      </p:sp>
    </p:spTree>
    <p:extLst>
      <p:ext uri="{BB962C8B-B14F-4D97-AF65-F5344CB8AC3E}">
        <p14:creationId xmlns:p14="http://schemas.microsoft.com/office/powerpoint/2010/main" val="4101241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8A7D39-AD82-48FD-87CD-1ACF7FF60FC5}" type="datetimeFigureOut">
              <a:rPr lang="en-GB" smtClean="0"/>
              <a:t>17/11/2025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F5DADB9-FA55-4F70-A501-48D089617A78}" type="slidenum">
              <a:rPr lang="en-GB" smtClean="0"/>
              <a:t>‹#›</a:t>
            </a:fld>
            <a:endParaRPr lang="en-GB"/>
          </a:p>
        </p:txBody>
      </p:sp>
    </p:spTree>
    <p:extLst>
      <p:ext uri="{BB962C8B-B14F-4D97-AF65-F5344CB8AC3E}">
        <p14:creationId xmlns:p14="http://schemas.microsoft.com/office/powerpoint/2010/main" val="2220971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B8A7D39-AD82-48FD-87CD-1ACF7FF60FC5}"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5DADB9-FA55-4F70-A501-48D089617A78}" type="slidenum">
              <a:rPr lang="en-GB" smtClean="0"/>
              <a:t>‹#›</a:t>
            </a:fld>
            <a:endParaRPr lang="en-GB"/>
          </a:p>
        </p:txBody>
      </p:sp>
    </p:spTree>
    <p:extLst>
      <p:ext uri="{BB962C8B-B14F-4D97-AF65-F5344CB8AC3E}">
        <p14:creationId xmlns:p14="http://schemas.microsoft.com/office/powerpoint/2010/main" val="8283675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5DADB9-FA55-4F70-A501-48D089617A78}" type="slidenum">
              <a:rPr lang="en-GB" smtClean="0"/>
              <a:t>‹#›</a:t>
            </a:fld>
            <a:endParaRPr lang="en-GB"/>
          </a:p>
        </p:txBody>
      </p:sp>
      <p:sp>
        <p:nvSpPr>
          <p:cNvPr id="5" name="Date Placeholder 4"/>
          <p:cNvSpPr>
            <a:spLocks noGrp="1"/>
          </p:cNvSpPr>
          <p:nvPr>
            <p:ph type="dt" sz="half" idx="10"/>
          </p:nvPr>
        </p:nvSpPr>
        <p:spPr/>
        <p:txBody>
          <a:bodyPr/>
          <a:lstStyle/>
          <a:p>
            <a:fld id="{CB8A7D39-AD82-48FD-87CD-1ACF7FF60FC5}" type="datetimeFigureOut">
              <a:rPr lang="en-GB" smtClean="0"/>
              <a:t>17/11/2025</a:t>
            </a:fld>
            <a:endParaRPr lang="en-GB"/>
          </a:p>
        </p:txBody>
      </p:sp>
    </p:spTree>
    <p:extLst>
      <p:ext uri="{BB962C8B-B14F-4D97-AF65-F5344CB8AC3E}">
        <p14:creationId xmlns:p14="http://schemas.microsoft.com/office/powerpoint/2010/main" val="4036442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8A7D39-AD82-48FD-87CD-1ACF7FF60FC5}"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5DADB9-FA55-4F70-A501-48D089617A78}" type="slidenum">
              <a:rPr lang="en-GB" smtClean="0"/>
              <a:t>‹#›</a:t>
            </a:fld>
            <a:endParaRPr lang="en-GB"/>
          </a:p>
        </p:txBody>
      </p:sp>
    </p:spTree>
    <p:extLst>
      <p:ext uri="{BB962C8B-B14F-4D97-AF65-F5344CB8AC3E}">
        <p14:creationId xmlns:p14="http://schemas.microsoft.com/office/powerpoint/2010/main" val="3139741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8A7D39-AD82-48FD-87CD-1ACF7FF60FC5}"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5DADB9-FA55-4F70-A501-48D089617A7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553590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8A7D39-AD82-48FD-87CD-1ACF7FF60FC5}"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5DADB9-FA55-4F70-A501-48D089617A78}" type="slidenum">
              <a:rPr lang="en-GB" smtClean="0"/>
              <a:t>‹#›</a:t>
            </a:fld>
            <a:endParaRPr lang="en-GB"/>
          </a:p>
        </p:txBody>
      </p:sp>
    </p:spTree>
    <p:extLst>
      <p:ext uri="{BB962C8B-B14F-4D97-AF65-F5344CB8AC3E}">
        <p14:creationId xmlns:p14="http://schemas.microsoft.com/office/powerpoint/2010/main" val="16464325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8A7D39-AD82-48FD-87CD-1ACF7FF60FC5}"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5DADB9-FA55-4F70-A501-48D089617A7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846042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8A7D39-AD82-48FD-87CD-1ACF7FF60FC5}"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5DADB9-FA55-4F70-A501-48D089617A78}" type="slidenum">
              <a:rPr lang="en-GB" smtClean="0"/>
              <a:t>‹#›</a:t>
            </a:fld>
            <a:endParaRPr lang="en-GB"/>
          </a:p>
        </p:txBody>
      </p:sp>
    </p:spTree>
    <p:extLst>
      <p:ext uri="{BB962C8B-B14F-4D97-AF65-F5344CB8AC3E}">
        <p14:creationId xmlns:p14="http://schemas.microsoft.com/office/powerpoint/2010/main" val="3410262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8A7D39-AD82-48FD-87CD-1ACF7FF60FC5}"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5DADB9-FA55-4F70-A501-48D089617A78}" type="slidenum">
              <a:rPr lang="en-GB" smtClean="0"/>
              <a:t>‹#›</a:t>
            </a:fld>
            <a:endParaRPr lang="en-GB"/>
          </a:p>
        </p:txBody>
      </p:sp>
    </p:spTree>
    <p:extLst>
      <p:ext uri="{BB962C8B-B14F-4D97-AF65-F5344CB8AC3E}">
        <p14:creationId xmlns:p14="http://schemas.microsoft.com/office/powerpoint/2010/main" val="2580271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8A7D39-AD82-48FD-87CD-1ACF7FF60FC5}"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5DADB9-FA55-4F70-A501-48D089617A78}" type="slidenum">
              <a:rPr lang="en-GB" smtClean="0"/>
              <a:t>‹#›</a:t>
            </a:fld>
            <a:endParaRPr lang="en-GB"/>
          </a:p>
        </p:txBody>
      </p:sp>
    </p:spTree>
    <p:extLst>
      <p:ext uri="{BB962C8B-B14F-4D97-AF65-F5344CB8AC3E}">
        <p14:creationId xmlns:p14="http://schemas.microsoft.com/office/powerpoint/2010/main" val="15015685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1999577" y="165896"/>
            <a:ext cx="7681383" cy="490537"/>
          </a:xfrm>
        </p:spPr>
        <p:txBody>
          <a:bodyPr/>
          <a:lstStyle/>
          <a:p>
            <a:r>
              <a:rPr lang="en-US" dirty="0"/>
              <a:t>Click to edit Master title style</a:t>
            </a:r>
            <a:endParaRPr lang="en-GB" dirty="0"/>
          </a:p>
        </p:txBody>
      </p:sp>
      <p:sp>
        <p:nvSpPr>
          <p:cNvPr id="3" name="Text Placeholder 2"/>
          <p:cNvSpPr>
            <a:spLocks noGrp="1"/>
          </p:cNvSpPr>
          <p:nvPr>
            <p:ph type="body" sz="half" idx="1"/>
          </p:nvPr>
        </p:nvSpPr>
        <p:spPr>
          <a:xfrm>
            <a:off x="416985" y="1052514"/>
            <a:ext cx="8942916" cy="219233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16985" y="3397250"/>
            <a:ext cx="8942916" cy="2192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Footer Placeholder 4"/>
          <p:cNvSpPr>
            <a:spLocks noGrp="1"/>
          </p:cNvSpPr>
          <p:nvPr>
            <p:ph type="ftr" sz="quarter" idx="10"/>
          </p:nvPr>
        </p:nvSpPr>
        <p:spPr>
          <a:xfrm>
            <a:off x="429685" y="6381750"/>
            <a:ext cx="5761567" cy="431800"/>
          </a:xfrm>
        </p:spPr>
        <p:txBody>
          <a:bodyPr/>
          <a:lstStyle/>
          <a:p>
            <a:r>
              <a:rPr lang="en-GB" altLang="en-US"/>
              <a:t>Law LA2: Statutory Interpretation</a:t>
            </a:r>
          </a:p>
        </p:txBody>
      </p:sp>
    </p:spTree>
    <p:extLst>
      <p:ext uri="{BB962C8B-B14F-4D97-AF65-F5344CB8AC3E}">
        <p14:creationId xmlns:p14="http://schemas.microsoft.com/office/powerpoint/2010/main" val="1062180549"/>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B8A7D39-AD82-48FD-87CD-1ACF7FF60FC5}" type="datetimeFigureOut">
              <a:rPr lang="en-GB" smtClean="0"/>
              <a:t>17/11/2025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F5DADB9-FA55-4F70-A501-48D089617A78}" type="slidenum">
              <a:rPr lang="en-GB" smtClean="0"/>
              <a:t>‹#›</a:t>
            </a:fld>
            <a:endParaRPr lang="en-GB"/>
          </a:p>
        </p:txBody>
      </p:sp>
    </p:spTree>
    <p:extLst>
      <p:ext uri="{BB962C8B-B14F-4D97-AF65-F5344CB8AC3E}">
        <p14:creationId xmlns:p14="http://schemas.microsoft.com/office/powerpoint/2010/main" val="923415086"/>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 id="2147483728"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publications.parliament.uk/pa/pahansard.htm" TargetMode="Externa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3" Type="http://schemas.openxmlformats.org/officeDocument/2006/relationships/hyperlink" Target="https://uowtsd-my.sharepoint.com/personal/cerys_davies_uwtsd_ac_uk/Documents/Documents/1%20LLB/BMLC4006%20Legal%20Foundations%20and%20Skills/Legal%20Foundation%20and%20Skills/Week%208%20Statutory%20Interpretation/Activity%201%20Stat%20Interp%20problem%20with%20guidance%20and%20answer.docx" TargetMode="External"/><Relationship Id="rId2" Type="http://schemas.openxmlformats.org/officeDocument/2006/relationships/hyperlink" Target="https://uowtsd-my.sharepoint.com/personal/cerys_davies_uwtsd_ac_uk/Documents/Documents/1%20LLB/BMLC4006%20Legal%20Foundations%20and%20Skills/Legal%20Foundation%20and%20Skills/Week%208%20Statutory%20Interpretation/Student%20guide%20Structuring%20Stat%20Interp%20response.docx" TargetMode="Externa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wmf"/></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92860" y="972919"/>
            <a:ext cx="9051392" cy="3419568"/>
          </a:xfrm>
        </p:spPr>
        <p:txBody>
          <a:bodyPr anchor="ctr">
            <a:normAutofit/>
          </a:bodyPr>
          <a:lstStyle/>
          <a:p>
            <a:pPr>
              <a:defRPr b="0" i="0"/>
            </a:pPr>
            <a:r>
              <a:rPr lang="x-none" altLang="en-US" sz="4000" b="1" dirty="0">
                <a:effectLst>
                  <a:outerShdw blurRad="38100" dist="38100" dir="2700000" algn="tl">
                    <a:srgbClr val="000000">
                      <a:alpha val="43137"/>
                    </a:srgbClr>
                  </a:outerShdw>
                </a:effectLst>
              </a:rPr>
              <a:t> </a:t>
            </a:r>
            <a:r>
              <a:rPr lang="en-GB" altLang="en-US" sz="6000" b="1" dirty="0"/>
              <a:t>Statutory Interpretation</a:t>
            </a:r>
            <a:endParaRPr lang="x-none" altLang="en-US" sz="6000" b="1" dirty="0"/>
          </a:p>
        </p:txBody>
      </p:sp>
    </p:spTree>
    <p:extLst>
      <p:ext uri="{BB962C8B-B14F-4D97-AF65-F5344CB8AC3E}">
        <p14:creationId xmlns:p14="http://schemas.microsoft.com/office/powerpoint/2010/main" val="2725917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0" fill="hold" grpId="0" nodeType="after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p:cTn id="7" dur="500" fill="hold"/>
                                        <p:tgtEl>
                                          <p:spTgt spid="2050"/>
                                        </p:tgtEl>
                                        <p:attrNameLst>
                                          <p:attrName>ppt_w</p:attrName>
                                        </p:attrNameLst>
                                      </p:cBhvr>
                                      <p:tavLst>
                                        <p:tav tm="0">
                                          <p:val>
                                            <p:fltVal val="0"/>
                                          </p:val>
                                        </p:tav>
                                        <p:tav tm="100000">
                                          <p:val>
                                            <p:strVal val="#ppt_w"/>
                                          </p:val>
                                        </p:tav>
                                      </p:tavLst>
                                    </p:anim>
                                    <p:anim calcmode="lin" valueType="num">
                                      <p:cBhvr>
                                        <p:cTn id="8" dur="500" fill="hold"/>
                                        <p:tgtEl>
                                          <p:spTgt spid="2050"/>
                                        </p:tgtEl>
                                        <p:attrNameLst>
                                          <p:attrName>ppt_h</p:attrName>
                                        </p:attrNameLst>
                                      </p:cBhvr>
                                      <p:tavLst>
                                        <p:tav tm="0">
                                          <p:val>
                                            <p:fltVal val="0"/>
                                          </p:val>
                                        </p:tav>
                                        <p:tav tm="100000">
                                          <p:val>
                                            <p:strVal val="#ppt_h"/>
                                          </p:val>
                                        </p:tav>
                                      </p:tavLst>
                                    </p:anim>
                                    <p:animEffect transition="in" filter="fade">
                                      <p:cBhvr>
                                        <p:cTn id="9"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36" name="Rectangle 16"/>
          <p:cNvSpPr>
            <a:spLocks noGrp="1" noChangeArrowheads="1"/>
          </p:cNvSpPr>
          <p:nvPr>
            <p:ph type="title"/>
          </p:nvPr>
        </p:nvSpPr>
        <p:spPr>
          <a:xfrm>
            <a:off x="584122" y="192594"/>
            <a:ext cx="7681383" cy="490537"/>
          </a:xfrm>
        </p:spPr>
        <p:txBody>
          <a:bodyPr>
            <a:noAutofit/>
          </a:bodyPr>
          <a:lstStyle/>
          <a:p>
            <a:pPr algn="l">
              <a:defRPr b="0" i="0"/>
            </a:pPr>
            <a:r>
              <a:rPr lang="x-none" altLang="en-US" sz="4400" b="1" dirty="0"/>
              <a:t>A</a:t>
            </a:r>
            <a:r>
              <a:rPr lang="en-GB" altLang="en-US" sz="4400" b="1" dirty="0" err="1"/>
              <a:t>ims</a:t>
            </a:r>
            <a:endParaRPr lang="x-none" altLang="en-US" sz="4400" b="1" dirty="0"/>
          </a:p>
        </p:txBody>
      </p:sp>
      <p:sp>
        <p:nvSpPr>
          <p:cNvPr id="5123" name="Rectangle 3"/>
          <p:cNvSpPr>
            <a:spLocks noGrp="1" noChangeArrowheads="1"/>
          </p:cNvSpPr>
          <p:nvPr>
            <p:ph type="body" sz="half" idx="1"/>
          </p:nvPr>
        </p:nvSpPr>
        <p:spPr>
          <a:xfrm>
            <a:off x="1992313" y="1628775"/>
            <a:ext cx="8229600" cy="4349750"/>
          </a:xfrm>
        </p:spPr>
        <p:txBody>
          <a:bodyPr/>
          <a:lstStyle/>
          <a:p>
            <a:pPr>
              <a:defRPr b="0" i="0"/>
            </a:pPr>
            <a:endParaRPr lang="en-GB" altLang="en-US" sz="2400"/>
          </a:p>
          <a:p>
            <a:pPr>
              <a:defRPr b="0" i="0"/>
            </a:pPr>
            <a:endParaRPr lang="en-GB" altLang="en-US" sz="2400"/>
          </a:p>
        </p:txBody>
      </p:sp>
      <p:sp>
        <p:nvSpPr>
          <p:cNvPr id="5133" name="Rectangle 13"/>
          <p:cNvSpPr>
            <a:spLocks noGrp="1" noChangeArrowheads="1"/>
          </p:cNvSpPr>
          <p:nvPr>
            <p:ph sz="half" idx="2"/>
          </p:nvPr>
        </p:nvSpPr>
        <p:spPr>
          <a:xfrm>
            <a:off x="345749" y="1106646"/>
            <a:ext cx="9876163" cy="4644707"/>
          </a:xfrm>
        </p:spPr>
        <p:txBody>
          <a:bodyPr>
            <a:noAutofit/>
          </a:bodyPr>
          <a:lstStyle/>
          <a:p>
            <a:pPr>
              <a:defRPr b="0" i="0"/>
            </a:pPr>
            <a:r>
              <a:rPr lang="x-none" altLang="en-US" sz="2800" b="1" dirty="0"/>
              <a:t>E</a:t>
            </a:r>
            <a:r>
              <a:rPr lang="en-GB" altLang="en-US" sz="2800" b="1" dirty="0" err="1"/>
              <a:t>xplain</a:t>
            </a:r>
            <a:r>
              <a:rPr lang="en-GB" altLang="en-US" sz="2800" b="1" dirty="0"/>
              <a:t> what Parliamentary intention means</a:t>
            </a:r>
            <a:r>
              <a:rPr lang="x-none" altLang="en-US" sz="2800" b="0" dirty="0"/>
              <a:t>.</a:t>
            </a:r>
            <a:endParaRPr lang="en-GB" altLang="en-US" sz="2800" b="0" dirty="0"/>
          </a:p>
          <a:p>
            <a:pPr>
              <a:defRPr b="0" i="0"/>
            </a:pPr>
            <a:endParaRPr lang="x-none" altLang="en-US" sz="2800" b="0" dirty="0"/>
          </a:p>
          <a:p>
            <a:pPr>
              <a:defRPr b="0" i="0"/>
            </a:pPr>
            <a:r>
              <a:rPr lang="x-none" altLang="en-US" sz="2800" b="1" dirty="0"/>
              <a:t>No</a:t>
            </a:r>
            <a:r>
              <a:rPr lang="en-GB" altLang="en-US" sz="2800" b="1" dirty="0" err="1"/>
              <a:t>te</a:t>
            </a:r>
            <a:r>
              <a:rPr lang="en-GB" altLang="en-US" sz="2800" b="1" dirty="0"/>
              <a:t> the problems that can arise with statutory interpretation</a:t>
            </a:r>
            <a:r>
              <a:rPr lang="x-none" altLang="en-US" sz="2800" b="0" dirty="0"/>
              <a:t>.</a:t>
            </a:r>
          </a:p>
          <a:p>
            <a:pPr>
              <a:defRPr b="0" i="0"/>
            </a:pPr>
            <a:endParaRPr lang="x-none" altLang="en-US" sz="2800" b="1" dirty="0"/>
          </a:p>
          <a:p>
            <a:pPr>
              <a:defRPr b="0" i="0"/>
            </a:pPr>
            <a:r>
              <a:rPr lang="x-none" altLang="en-US" sz="2800" b="1" dirty="0"/>
              <a:t>E</a:t>
            </a:r>
            <a:r>
              <a:rPr lang="en-GB" altLang="en-US" sz="2800" b="1" dirty="0" err="1"/>
              <a:t>xplain</a:t>
            </a:r>
            <a:r>
              <a:rPr lang="x-none" altLang="en-US" sz="2800" b="0" dirty="0"/>
              <a:t> </a:t>
            </a:r>
            <a:r>
              <a:rPr lang="en-GB" altLang="en-US" sz="2800" b="0" dirty="0"/>
              <a:t>the rules/approaches of statutory interpretation and apply them to particular cases. </a:t>
            </a:r>
            <a:endParaRPr lang="x-none" altLang="en-US" sz="2800" b="0" dirty="0"/>
          </a:p>
          <a:p>
            <a:pPr>
              <a:defRPr b="0" i="0"/>
            </a:pPr>
            <a:endParaRPr lang="x-none" altLang="en-US" sz="2800" b="1" dirty="0"/>
          </a:p>
          <a:p>
            <a:pPr>
              <a:defRPr b="0" i="0"/>
            </a:pPr>
            <a:r>
              <a:rPr lang="x-none" altLang="en-US" sz="2800" b="1" dirty="0"/>
              <a:t>E</a:t>
            </a:r>
            <a:r>
              <a:rPr lang="en-GB" altLang="en-US" sz="2800" b="1" dirty="0" err="1"/>
              <a:t>xplain</a:t>
            </a:r>
            <a:r>
              <a:rPr lang="x-none" altLang="en-US" sz="2800" b="0" dirty="0"/>
              <a:t> </a:t>
            </a:r>
            <a:r>
              <a:rPr lang="en-GB" altLang="en-US" sz="2800" b="0" dirty="0"/>
              <a:t>the aids and presumptions</a:t>
            </a:r>
            <a:r>
              <a:rPr lang="x-none" altLang="en-US" sz="2800" b="0" dirty="0"/>
              <a:t> </a:t>
            </a:r>
            <a:r>
              <a:rPr lang="en-GB" altLang="en-US" sz="2800" b="0" dirty="0"/>
              <a:t>relevant to Statutory Interpretation</a:t>
            </a:r>
            <a:r>
              <a:rPr lang="x-none" altLang="en-US" sz="2800" b="0" dirty="0"/>
              <a:t>.</a:t>
            </a:r>
          </a:p>
          <a:p>
            <a:pPr>
              <a:defRPr b="0" i="0"/>
            </a:pPr>
            <a:endParaRPr lang="x-none" altLang="en-US" sz="2800" b="1" dirty="0"/>
          </a:p>
          <a:p>
            <a:pPr>
              <a:defRPr b="0" i="0"/>
            </a:pPr>
            <a:endParaRPr lang="x-none" altLang="en-US" sz="2000" b="0" dirty="0"/>
          </a:p>
        </p:txBody>
      </p:sp>
    </p:spTree>
    <p:extLst>
      <p:ext uri="{BB962C8B-B14F-4D97-AF65-F5344CB8AC3E}">
        <p14:creationId xmlns:p14="http://schemas.microsoft.com/office/powerpoint/2010/main" val="318942596"/>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93" name="Rectangle 9"/>
          <p:cNvSpPr>
            <a:spLocks noGrp="1" noChangeArrowheads="1"/>
          </p:cNvSpPr>
          <p:nvPr>
            <p:ph type="title"/>
          </p:nvPr>
        </p:nvSpPr>
        <p:spPr>
          <a:xfrm>
            <a:off x="564867" y="290539"/>
            <a:ext cx="7681383" cy="490537"/>
          </a:xfrm>
          <a:noFill/>
        </p:spPr>
        <p:txBody>
          <a:bodyPr>
            <a:noAutofit/>
          </a:bodyPr>
          <a:lstStyle/>
          <a:p>
            <a:pPr algn="l">
              <a:defRPr b="0" i="0"/>
            </a:pPr>
            <a:r>
              <a:rPr lang="en-GB" altLang="en-US" sz="4000" b="1" dirty="0"/>
              <a:t>Statutory Interpretation</a:t>
            </a:r>
            <a:endParaRPr lang="x-none" altLang="en-US" sz="4000" b="1" dirty="0"/>
          </a:p>
        </p:txBody>
      </p:sp>
      <p:sp>
        <p:nvSpPr>
          <p:cNvPr id="16387" name="Rectangle 3"/>
          <p:cNvSpPr>
            <a:spLocks noGrp="1" noChangeArrowheads="1"/>
          </p:cNvSpPr>
          <p:nvPr>
            <p:ph type="body" sz="half" idx="1"/>
          </p:nvPr>
        </p:nvSpPr>
        <p:spPr>
          <a:xfrm>
            <a:off x="438500" y="1466089"/>
            <a:ext cx="8823305" cy="4844953"/>
          </a:xfrm>
        </p:spPr>
        <p:txBody>
          <a:bodyPr>
            <a:normAutofit/>
          </a:bodyPr>
          <a:lstStyle/>
          <a:p>
            <a:pPr>
              <a:defRPr b="0" i="0"/>
            </a:pPr>
            <a:r>
              <a:rPr lang="en-GB" altLang="en-US" sz="3200" dirty="0"/>
              <a:t>What factors can cause problems for the courts when interpreting statutes</a:t>
            </a:r>
            <a:r>
              <a:rPr lang="x-none" altLang="en-US" sz="3200" dirty="0"/>
              <a:t>?</a:t>
            </a:r>
          </a:p>
          <a:p>
            <a:pPr>
              <a:defRPr b="0" i="0"/>
            </a:pPr>
            <a:endParaRPr lang="en-GB" altLang="en-US" sz="3200" dirty="0"/>
          </a:p>
          <a:p>
            <a:pPr>
              <a:defRPr b="0" i="0"/>
            </a:pPr>
            <a:r>
              <a:rPr lang="en-GB" altLang="en-US" sz="3200" dirty="0"/>
              <a:t>What does the intention of Parliament mean</a:t>
            </a:r>
            <a:r>
              <a:rPr lang="x-none" altLang="en-US" sz="3200" dirty="0"/>
              <a:t>?</a:t>
            </a:r>
          </a:p>
          <a:p>
            <a:pPr>
              <a:defRPr b="0" i="0"/>
            </a:pPr>
            <a:endParaRPr lang="en-GB" altLang="en-US" sz="3200" dirty="0"/>
          </a:p>
          <a:p>
            <a:pPr>
              <a:defRPr b="0" i="0"/>
            </a:pPr>
            <a:r>
              <a:rPr lang="en-GB" altLang="en-US" sz="3200" dirty="0"/>
              <a:t>The Interpretation Act </a:t>
            </a:r>
            <a:r>
              <a:rPr lang="x-none" altLang="en-US" sz="3200" dirty="0"/>
              <a:t> 1978.</a:t>
            </a:r>
          </a:p>
        </p:txBody>
      </p:sp>
    </p:spTree>
    <p:extLst>
      <p:ext uri="{BB962C8B-B14F-4D97-AF65-F5344CB8AC3E}">
        <p14:creationId xmlns:p14="http://schemas.microsoft.com/office/powerpoint/2010/main" val="177558016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indefinite"/>
                            </p:stCondLst>
                          </p:cTn>
                        </p:par>
                      </p:childTnLst>
                    </p:cTn>
                  </p:par>
                  <p:par>
                    <p:cTn id="5" fill="hold">
                      <p:stCondLst>
                        <p:cond delay="indefinite"/>
                      </p:stCondLst>
                      <p:childTnLst>
                        <p:par>
                          <p:cTn id="6" fill="hold">
                            <p:stCondLst>
                              <p:cond delay="indefinite"/>
                            </p:stCond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6" name="Rectangle 8"/>
          <p:cNvSpPr>
            <a:spLocks noGrp="1" noChangeArrowheads="1"/>
          </p:cNvSpPr>
          <p:nvPr>
            <p:ph type="title"/>
          </p:nvPr>
        </p:nvSpPr>
        <p:spPr>
          <a:xfrm>
            <a:off x="699529" y="524442"/>
            <a:ext cx="8520166" cy="1136064"/>
          </a:xfrm>
        </p:spPr>
        <p:txBody>
          <a:bodyPr>
            <a:noAutofit/>
          </a:bodyPr>
          <a:lstStyle/>
          <a:p>
            <a:pPr algn="l">
              <a:defRPr b="0" i="0"/>
            </a:pPr>
            <a:r>
              <a:rPr lang="en-GB" altLang="en-US" sz="3200" b="1" dirty="0"/>
              <a:t>Approaches to Statutory Interpretation</a:t>
            </a:r>
            <a:endParaRPr lang="x-none" altLang="en-US" sz="3200" b="1" dirty="0"/>
          </a:p>
        </p:txBody>
      </p:sp>
      <p:sp>
        <p:nvSpPr>
          <p:cNvPr id="22531" name="Rectangle 3"/>
          <p:cNvSpPr>
            <a:spLocks noGrp="1" noChangeArrowheads="1"/>
          </p:cNvSpPr>
          <p:nvPr>
            <p:ph type="body" sz="half" idx="1"/>
          </p:nvPr>
        </p:nvSpPr>
        <p:spPr>
          <a:xfrm>
            <a:off x="1836739" y="1052513"/>
            <a:ext cx="6707187" cy="4360862"/>
          </a:xfrm>
        </p:spPr>
        <p:txBody>
          <a:bodyPr/>
          <a:lstStyle/>
          <a:p>
            <a:pPr>
              <a:defRPr b="0" i="0"/>
            </a:pPr>
            <a:endParaRPr lang="en-GB" altLang="en-US" sz="2400"/>
          </a:p>
          <a:p>
            <a:pPr>
              <a:defRPr b="0" i="0"/>
            </a:pPr>
            <a:endParaRPr lang="en-GB" altLang="en-US" sz="2400"/>
          </a:p>
        </p:txBody>
      </p:sp>
      <p:sp>
        <p:nvSpPr>
          <p:cNvPr id="22532" name="Rectangle 4"/>
          <p:cNvSpPr>
            <a:spLocks noGrp="1" noChangeArrowheads="1"/>
          </p:cNvSpPr>
          <p:nvPr>
            <p:ph sz="half" idx="2"/>
          </p:nvPr>
        </p:nvSpPr>
        <p:spPr>
          <a:xfrm>
            <a:off x="592943" y="1370723"/>
            <a:ext cx="8569325" cy="4856172"/>
          </a:xfrm>
        </p:spPr>
        <p:txBody>
          <a:bodyPr>
            <a:normAutofit/>
          </a:bodyPr>
          <a:lstStyle/>
          <a:p>
            <a:pPr>
              <a:buFontTx/>
              <a:buNone/>
              <a:defRPr b="0" i="0"/>
            </a:pPr>
            <a:r>
              <a:rPr lang="en-GB" altLang="en-US" sz="2800" b="1" dirty="0"/>
              <a:t>In small groups, provide definitions of the following words: </a:t>
            </a:r>
            <a:endParaRPr lang="x-none" altLang="en-US" sz="2800" b="1" dirty="0"/>
          </a:p>
          <a:p>
            <a:pPr>
              <a:buFontTx/>
              <a:buNone/>
              <a:defRPr b="0" i="0"/>
            </a:pPr>
            <a:r>
              <a:rPr lang="x-none" altLang="en-US" sz="2800" dirty="0"/>
              <a:t> </a:t>
            </a:r>
          </a:p>
          <a:p>
            <a:pPr lvl="1">
              <a:buFontTx/>
              <a:buChar char="•"/>
              <a:defRPr b="0" i="0"/>
            </a:pPr>
            <a:r>
              <a:rPr lang="en-GB" altLang="en-US" sz="2800" dirty="0"/>
              <a:t>Vehicle</a:t>
            </a:r>
            <a:endParaRPr lang="x-none" altLang="en-US" sz="2800" dirty="0"/>
          </a:p>
          <a:p>
            <a:pPr>
              <a:defRPr b="0" i="0"/>
            </a:pPr>
            <a:endParaRPr lang="en-GB" altLang="en-US" sz="2800" dirty="0"/>
          </a:p>
          <a:p>
            <a:pPr lvl="1">
              <a:buFontTx/>
              <a:buChar char="•"/>
              <a:defRPr b="0" i="0"/>
            </a:pPr>
            <a:r>
              <a:rPr lang="en-GB" altLang="en-US" sz="2800" dirty="0"/>
              <a:t>Public place</a:t>
            </a:r>
            <a:endParaRPr lang="x-none" altLang="en-US" sz="2800" dirty="0"/>
          </a:p>
          <a:p>
            <a:pPr>
              <a:defRPr b="0" i="0"/>
            </a:pPr>
            <a:endParaRPr lang="en-GB" altLang="en-US" sz="2800" dirty="0"/>
          </a:p>
          <a:p>
            <a:pPr lvl="1">
              <a:buFontTx/>
              <a:buChar char="•"/>
              <a:defRPr b="0" i="0"/>
            </a:pPr>
            <a:r>
              <a:rPr lang="en-GB" altLang="en-US" sz="2800" dirty="0"/>
              <a:t>Use</a:t>
            </a:r>
            <a:endParaRPr lang="x-none" altLang="en-US" sz="2800" dirty="0"/>
          </a:p>
        </p:txBody>
      </p:sp>
    </p:spTree>
    <p:extLst>
      <p:ext uri="{BB962C8B-B14F-4D97-AF65-F5344CB8AC3E}">
        <p14:creationId xmlns:p14="http://schemas.microsoft.com/office/powerpoint/2010/main" val="2274086050"/>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12" name="Rectangle 8"/>
          <p:cNvSpPr>
            <a:spLocks noGrp="1" noChangeArrowheads="1"/>
          </p:cNvSpPr>
          <p:nvPr>
            <p:ph type="title"/>
          </p:nvPr>
        </p:nvSpPr>
        <p:spPr>
          <a:xfrm>
            <a:off x="481721" y="394696"/>
            <a:ext cx="7681383" cy="490537"/>
          </a:xfrm>
        </p:spPr>
        <p:txBody>
          <a:bodyPr>
            <a:noAutofit/>
          </a:bodyPr>
          <a:lstStyle/>
          <a:p>
            <a:pPr algn="l">
              <a:defRPr b="0" i="0"/>
            </a:pPr>
            <a:r>
              <a:rPr lang="en-GB" altLang="en-US" sz="3200" b="1" dirty="0"/>
              <a:t>Method 1</a:t>
            </a:r>
            <a:r>
              <a:rPr lang="x-none" altLang="en-US" sz="3200" b="1" dirty="0"/>
              <a:t> – </a:t>
            </a:r>
            <a:r>
              <a:rPr lang="en-GB" altLang="en-US" sz="3200" b="1" dirty="0">
                <a:solidFill>
                  <a:srgbClr val="7030A0"/>
                </a:solidFill>
              </a:rPr>
              <a:t>The Literal Rule</a:t>
            </a:r>
            <a:endParaRPr lang="x-none" altLang="en-US" sz="3200" b="1" dirty="0">
              <a:solidFill>
                <a:srgbClr val="7030A0"/>
              </a:solidFill>
            </a:endParaRPr>
          </a:p>
        </p:txBody>
      </p:sp>
      <p:sp>
        <p:nvSpPr>
          <p:cNvPr id="21507" name="Rectangle 3"/>
          <p:cNvSpPr>
            <a:spLocks noGrp="1" noChangeArrowheads="1"/>
          </p:cNvSpPr>
          <p:nvPr>
            <p:ph type="body" sz="half" idx="1"/>
          </p:nvPr>
        </p:nvSpPr>
        <p:spPr>
          <a:xfrm>
            <a:off x="417251" y="1307683"/>
            <a:ext cx="9242852" cy="4897437"/>
          </a:xfrm>
        </p:spPr>
        <p:txBody>
          <a:bodyPr/>
          <a:lstStyle/>
          <a:p>
            <a:pPr>
              <a:lnSpc>
                <a:spcPct val="80000"/>
              </a:lnSpc>
              <a:buFontTx/>
              <a:buNone/>
              <a:defRPr b="0" i="0"/>
            </a:pPr>
            <a:r>
              <a:rPr lang="x-none" altLang="en-US" sz="2400" b="1" dirty="0"/>
              <a:t>	</a:t>
            </a:r>
            <a:r>
              <a:rPr lang="en-GB" altLang="en-US" sz="2800" b="1" dirty="0"/>
              <a:t>The Literal Rule</a:t>
            </a:r>
            <a:r>
              <a:rPr lang="x-none" altLang="en-US" sz="2800" b="0" dirty="0"/>
              <a:t>  </a:t>
            </a:r>
            <a:r>
              <a:rPr lang="en-US" sz="2800" dirty="0"/>
              <a:t>requires that the words used in a statute have their plain, customary or literal meaning</a:t>
            </a:r>
            <a:r>
              <a:rPr lang="x-none" altLang="en-US" sz="2800" b="0" dirty="0"/>
              <a:t>. </a:t>
            </a:r>
            <a:r>
              <a:rPr lang="en-GB" altLang="en-US" sz="2800" b="0" dirty="0"/>
              <a:t>Under this rule, the court must follow the literal meaning of the word even if that leads to an absurd result. </a:t>
            </a:r>
            <a:r>
              <a:rPr lang="x-none" altLang="en-US" sz="2800" b="0" dirty="0"/>
              <a:t>:</a:t>
            </a:r>
          </a:p>
          <a:p>
            <a:pPr>
              <a:lnSpc>
                <a:spcPct val="80000"/>
              </a:lnSpc>
              <a:buFontTx/>
              <a:buNone/>
              <a:defRPr b="0" i="0"/>
            </a:pPr>
            <a:r>
              <a:rPr lang="x-none" altLang="en-US" sz="2800" b="1" dirty="0"/>
              <a:t>	</a:t>
            </a:r>
            <a:r>
              <a:rPr lang="x-none" altLang="en-US" sz="2800" b="0" dirty="0"/>
              <a:t> </a:t>
            </a:r>
            <a:r>
              <a:rPr lang="en-GB" altLang="en-US" sz="2800" b="1" dirty="0"/>
              <a:t>Lord</a:t>
            </a:r>
            <a:r>
              <a:rPr lang="x-none" altLang="en-US" sz="2800" b="1" dirty="0"/>
              <a:t> Esher</a:t>
            </a:r>
            <a:r>
              <a:rPr lang="x-none" altLang="en-US" sz="2800" b="0" dirty="0"/>
              <a:t> </a:t>
            </a:r>
            <a:r>
              <a:rPr lang="en-GB" altLang="en-US" sz="2800" dirty="0"/>
              <a:t>in</a:t>
            </a:r>
            <a:r>
              <a:rPr lang="x-none" altLang="en-US" sz="2800" b="0" dirty="0"/>
              <a:t> </a:t>
            </a:r>
            <a:r>
              <a:rPr lang="x-none" altLang="en-US" sz="2800" b="1" i="1" dirty="0"/>
              <a:t>R v City of London Court Judge (1892):</a:t>
            </a:r>
          </a:p>
          <a:p>
            <a:pPr>
              <a:lnSpc>
                <a:spcPct val="80000"/>
              </a:lnSpc>
              <a:buFontTx/>
              <a:buNone/>
              <a:defRPr b="0" i="0"/>
            </a:pPr>
            <a:endParaRPr lang="x-none" altLang="en-US" sz="2800" b="1" i="1" dirty="0"/>
          </a:p>
          <a:p>
            <a:pPr>
              <a:lnSpc>
                <a:spcPct val="80000"/>
              </a:lnSpc>
              <a:buFontTx/>
              <a:buNone/>
              <a:defRPr b="0" i="0"/>
            </a:pPr>
            <a:r>
              <a:rPr lang="x-none" altLang="en-US" sz="2800" i="1" dirty="0"/>
              <a:t>	</a:t>
            </a:r>
            <a:r>
              <a:rPr lang="en-US" sz="2800" i="1" dirty="0"/>
              <a:t>"If the words of an Act are clear, you must follow them, ere they lead to what is manifestly absurd. There is no question of whether the legislature has done something absurd or not."</a:t>
            </a:r>
            <a:r>
              <a:rPr lang="x-none" altLang="en-US" sz="2800" i="1" dirty="0"/>
              <a:t>.</a:t>
            </a:r>
          </a:p>
        </p:txBody>
      </p:sp>
    </p:spTree>
    <p:extLst>
      <p:ext uri="{BB962C8B-B14F-4D97-AF65-F5344CB8AC3E}">
        <p14:creationId xmlns:p14="http://schemas.microsoft.com/office/powerpoint/2010/main" val="272244584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indefinite"/>
                            </p:stCond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3" name="Rectangle 7"/>
          <p:cNvSpPr>
            <a:spLocks noGrp="1" noChangeArrowheads="1"/>
          </p:cNvSpPr>
          <p:nvPr>
            <p:ph type="title"/>
          </p:nvPr>
        </p:nvSpPr>
        <p:spPr>
          <a:xfrm>
            <a:off x="679618" y="273929"/>
            <a:ext cx="7681383" cy="490537"/>
          </a:xfrm>
          <a:noFill/>
        </p:spPr>
        <p:txBody>
          <a:bodyPr>
            <a:noAutofit/>
          </a:bodyPr>
          <a:lstStyle/>
          <a:p>
            <a:pPr algn="l">
              <a:defRPr b="0" i="0"/>
            </a:pPr>
            <a:r>
              <a:rPr lang="en-GB" altLang="en-US" sz="4400" b="1" dirty="0"/>
              <a:t>The Literal Rule</a:t>
            </a:r>
            <a:endParaRPr lang="x-none" altLang="en-US" sz="4400" b="1" dirty="0"/>
          </a:p>
        </p:txBody>
      </p:sp>
      <p:sp>
        <p:nvSpPr>
          <p:cNvPr id="29699" name="Rectangle 3"/>
          <p:cNvSpPr>
            <a:spLocks noGrp="1" noChangeArrowheads="1"/>
          </p:cNvSpPr>
          <p:nvPr>
            <p:ph type="body" sz="half" idx="1"/>
          </p:nvPr>
        </p:nvSpPr>
        <p:spPr>
          <a:xfrm>
            <a:off x="770490" y="1390710"/>
            <a:ext cx="8229600" cy="4841796"/>
          </a:xfrm>
        </p:spPr>
        <p:txBody>
          <a:bodyPr>
            <a:noAutofit/>
          </a:bodyPr>
          <a:lstStyle/>
          <a:p>
            <a:pPr>
              <a:lnSpc>
                <a:spcPct val="80000"/>
              </a:lnSpc>
              <a:buFontTx/>
              <a:buNone/>
              <a:defRPr b="0" i="0"/>
            </a:pPr>
            <a:r>
              <a:rPr lang="en-GB" altLang="en-US" sz="2800" b="1" dirty="0"/>
              <a:t>Examples of the literal rule :</a:t>
            </a:r>
            <a:endParaRPr lang="x-none" altLang="en-US" sz="2800" b="1" dirty="0"/>
          </a:p>
          <a:p>
            <a:pPr>
              <a:lnSpc>
                <a:spcPct val="80000"/>
              </a:lnSpc>
              <a:buFontTx/>
              <a:buNone/>
              <a:defRPr b="0" i="0"/>
            </a:pPr>
            <a:endParaRPr lang="en-GB" altLang="en-US" sz="2800" dirty="0"/>
          </a:p>
          <a:p>
            <a:pPr>
              <a:lnSpc>
                <a:spcPct val="80000"/>
              </a:lnSpc>
              <a:defRPr b="0" i="0"/>
            </a:pPr>
            <a:r>
              <a:rPr lang="x-none" altLang="en-US" sz="2800" dirty="0"/>
              <a:t>Whitely v Chapell(1868)</a:t>
            </a:r>
          </a:p>
          <a:p>
            <a:pPr marL="0" indent="0">
              <a:lnSpc>
                <a:spcPct val="80000"/>
              </a:lnSpc>
              <a:buNone/>
              <a:defRPr b="0" i="0"/>
            </a:pPr>
            <a:endParaRPr lang="en-GB" altLang="en-US" sz="2800" dirty="0"/>
          </a:p>
          <a:p>
            <a:pPr>
              <a:lnSpc>
                <a:spcPct val="80000"/>
              </a:lnSpc>
              <a:defRPr b="0" i="0"/>
            </a:pPr>
            <a:r>
              <a:rPr lang="x-none" altLang="en-US" sz="2800" dirty="0"/>
              <a:t>London &amp; North Eastern Railway Co v Berriman (1946)</a:t>
            </a:r>
          </a:p>
          <a:p>
            <a:pPr>
              <a:lnSpc>
                <a:spcPct val="80000"/>
              </a:lnSpc>
              <a:defRPr b="0" i="0"/>
            </a:pPr>
            <a:endParaRPr lang="en-GB" altLang="en-US" sz="2800" dirty="0"/>
          </a:p>
          <a:p>
            <a:pPr>
              <a:lnSpc>
                <a:spcPct val="80000"/>
              </a:lnSpc>
              <a:defRPr b="0" i="0"/>
            </a:pPr>
            <a:r>
              <a:rPr lang="x-none" altLang="en-US" sz="2800" dirty="0"/>
              <a:t>Fisher v Bell (1961)</a:t>
            </a:r>
          </a:p>
          <a:p>
            <a:pPr>
              <a:lnSpc>
                <a:spcPct val="80000"/>
              </a:lnSpc>
              <a:defRPr b="0" i="0"/>
            </a:pPr>
            <a:endParaRPr lang="en-GB" altLang="en-US" sz="2800" dirty="0"/>
          </a:p>
          <a:p>
            <a:pPr>
              <a:lnSpc>
                <a:spcPct val="80000"/>
              </a:lnSpc>
              <a:defRPr b="0" i="0"/>
            </a:pPr>
            <a:r>
              <a:rPr lang="x-none" altLang="en-US" sz="2800" dirty="0"/>
              <a:t>Lees v Secretary of State (1985).</a:t>
            </a:r>
          </a:p>
          <a:p>
            <a:pPr>
              <a:lnSpc>
                <a:spcPct val="80000"/>
              </a:lnSpc>
              <a:defRPr b="0" i="0"/>
            </a:pPr>
            <a:endParaRPr lang="en-GB" altLang="en-US" sz="1800" dirty="0"/>
          </a:p>
        </p:txBody>
      </p:sp>
    </p:spTree>
    <p:extLst>
      <p:ext uri="{BB962C8B-B14F-4D97-AF65-F5344CB8AC3E}">
        <p14:creationId xmlns:p14="http://schemas.microsoft.com/office/powerpoint/2010/main" val="79584568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indefinite"/>
                            </p:stCondLst>
                          </p:cTn>
                        </p:par>
                      </p:childTnLst>
                    </p:cTn>
                  </p:par>
                  <p:par>
                    <p:cTn id="5" fill="hold">
                      <p:stCondLst>
                        <p:cond delay="indefinite"/>
                      </p:stCondLst>
                      <p:childTnLst>
                        <p:par>
                          <p:cTn id="6" fill="hold">
                            <p:stCondLst>
                              <p:cond delay="indefinite"/>
                            </p:stCondLst>
                          </p:cTn>
                        </p:par>
                      </p:childTnLst>
                    </p:cTn>
                  </p:par>
                  <p:par>
                    <p:cTn id="7" fill="hold">
                      <p:stCondLst>
                        <p:cond delay="indefinite"/>
                      </p:stCondLst>
                      <p:childTnLst>
                        <p:par>
                          <p:cTn id="8" fill="hold">
                            <p:stCondLst>
                              <p:cond delay="indefinite"/>
                            </p:stCondLst>
                          </p:cTn>
                        </p:par>
                      </p:childTnLst>
                    </p:cTn>
                  </p:par>
                  <p:par>
                    <p:cTn id="9" fill="hold">
                      <p:stCondLst>
                        <p:cond delay="indefinite"/>
                      </p:stCondLst>
                      <p:childTnLst>
                        <p:par>
                          <p:cTn id="10" fill="hold">
                            <p:stCondLst>
                              <p:cond delay="indefinite"/>
                            </p:stCond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6" name="Rectangle 6"/>
          <p:cNvSpPr>
            <a:spLocks noGrp="1" noChangeArrowheads="1"/>
          </p:cNvSpPr>
          <p:nvPr>
            <p:ph type="title"/>
          </p:nvPr>
        </p:nvSpPr>
        <p:spPr>
          <a:xfrm>
            <a:off x="558656" y="292473"/>
            <a:ext cx="7681383" cy="490537"/>
          </a:xfrm>
          <a:noFill/>
        </p:spPr>
        <p:txBody>
          <a:bodyPr>
            <a:noAutofit/>
          </a:bodyPr>
          <a:lstStyle/>
          <a:p>
            <a:pPr algn="l">
              <a:defRPr b="0" i="0"/>
            </a:pPr>
            <a:r>
              <a:rPr lang="en-GB" altLang="en-US" sz="4400" b="1" dirty="0"/>
              <a:t>The Literal Rule</a:t>
            </a:r>
            <a:endParaRPr lang="x-none" altLang="en-US" sz="4400" b="1" dirty="0"/>
          </a:p>
        </p:txBody>
      </p:sp>
      <p:sp>
        <p:nvSpPr>
          <p:cNvPr id="30723" name="Rectangle 3"/>
          <p:cNvSpPr>
            <a:spLocks noGrp="1" noChangeArrowheads="1"/>
          </p:cNvSpPr>
          <p:nvPr>
            <p:ph type="body" sz="half" idx="1"/>
          </p:nvPr>
        </p:nvSpPr>
        <p:spPr>
          <a:xfrm>
            <a:off x="558655" y="1258441"/>
            <a:ext cx="9415597" cy="5307086"/>
          </a:xfrm>
        </p:spPr>
        <p:txBody>
          <a:bodyPr>
            <a:normAutofit lnSpcReduction="10000"/>
          </a:bodyPr>
          <a:lstStyle/>
          <a:p>
            <a:pPr>
              <a:buFontTx/>
              <a:buNone/>
              <a:defRPr b="0" i="0"/>
            </a:pPr>
            <a:r>
              <a:rPr lang="en-GB" altLang="en-US" sz="2200" b="1" dirty="0">
                <a:solidFill>
                  <a:schemeClr val="tx1"/>
                </a:solidFill>
              </a:rPr>
              <a:t>Advantages of the Literal Rule</a:t>
            </a:r>
            <a:endParaRPr lang="x-none" altLang="en-US" sz="2200" b="1" dirty="0">
              <a:solidFill>
                <a:schemeClr val="tx1"/>
              </a:solidFill>
            </a:endParaRPr>
          </a:p>
          <a:p>
            <a:pPr>
              <a:defRPr b="0" i="0"/>
            </a:pPr>
            <a:r>
              <a:rPr lang="en-GB" altLang="en-US" sz="2200" dirty="0"/>
              <a:t>Respects Parliamentary sovereignty</a:t>
            </a:r>
            <a:endParaRPr lang="x-none" altLang="en-US" sz="2200" dirty="0">
              <a:solidFill>
                <a:schemeClr val="tx1"/>
              </a:solidFill>
            </a:endParaRPr>
          </a:p>
          <a:p>
            <a:pPr>
              <a:defRPr b="0" i="0"/>
            </a:pPr>
            <a:r>
              <a:rPr lang="en-GB" altLang="en-US" sz="2200" dirty="0">
                <a:solidFill>
                  <a:schemeClr val="tx1"/>
                </a:solidFill>
              </a:rPr>
              <a:t>Ensures courts have a very limited role</a:t>
            </a:r>
            <a:endParaRPr lang="x-none" altLang="en-US" sz="2200" dirty="0">
              <a:solidFill>
                <a:schemeClr val="tx1"/>
              </a:solidFill>
            </a:endParaRPr>
          </a:p>
          <a:p>
            <a:pPr>
              <a:defRPr b="0" i="0"/>
            </a:pPr>
            <a:endParaRPr lang="en-US" altLang="en-US" sz="2200" dirty="0">
              <a:solidFill>
                <a:schemeClr val="tx1"/>
              </a:solidFill>
            </a:endParaRPr>
          </a:p>
          <a:p>
            <a:pPr>
              <a:buFontTx/>
              <a:buNone/>
              <a:defRPr b="0" i="0"/>
            </a:pPr>
            <a:r>
              <a:rPr lang="en-GB" altLang="en-US" sz="2200" b="1" dirty="0"/>
              <a:t>Disadvantages of the Literal Rule</a:t>
            </a:r>
            <a:endParaRPr lang="x-none" altLang="en-US" sz="2200" b="1" dirty="0">
              <a:solidFill>
                <a:schemeClr val="tx1"/>
              </a:solidFill>
            </a:endParaRPr>
          </a:p>
          <a:p>
            <a:pPr marL="0" indent="0">
              <a:buNone/>
              <a:defRPr b="0" i="0"/>
            </a:pPr>
            <a:r>
              <a:rPr lang="x-none" altLang="en-US" sz="2200" b="1" i="1" dirty="0">
                <a:solidFill>
                  <a:schemeClr val="tx1"/>
                </a:solidFill>
              </a:rPr>
              <a:t>Zander </a:t>
            </a:r>
            <a:r>
              <a:rPr lang="en-GB" altLang="en-US" sz="2200" dirty="0"/>
              <a:t>in</a:t>
            </a:r>
            <a:r>
              <a:rPr lang="x-none" altLang="en-US" sz="2200" b="1" i="1" dirty="0">
                <a:solidFill>
                  <a:schemeClr val="tx1"/>
                </a:solidFill>
              </a:rPr>
              <a:t> The Law-Making Process</a:t>
            </a:r>
            <a:r>
              <a:rPr lang="en-GB" altLang="en-US" sz="2200" b="1" i="1" dirty="0">
                <a:solidFill>
                  <a:schemeClr val="tx1"/>
                </a:solidFill>
              </a:rPr>
              <a:t> </a:t>
            </a:r>
            <a:r>
              <a:rPr lang="en-GB" altLang="en-US" sz="2200" dirty="0">
                <a:solidFill>
                  <a:schemeClr val="tx1"/>
                </a:solidFill>
              </a:rPr>
              <a:t>describes the literal approach as</a:t>
            </a:r>
            <a:r>
              <a:rPr lang="en-GB" altLang="en-US" sz="2200" b="1" dirty="0">
                <a:solidFill>
                  <a:schemeClr val="tx1"/>
                </a:solidFill>
              </a:rPr>
              <a:t>:</a:t>
            </a:r>
            <a:endParaRPr lang="x-none" altLang="en-US" sz="2200" b="0" dirty="0">
              <a:solidFill>
                <a:schemeClr val="tx1"/>
              </a:solidFill>
            </a:endParaRPr>
          </a:p>
          <a:p>
            <a:pPr>
              <a:buFontTx/>
              <a:buNone/>
              <a:defRPr b="0" i="0"/>
            </a:pPr>
            <a:r>
              <a:rPr lang="x-none" altLang="en-US" sz="2200" dirty="0">
                <a:solidFill>
                  <a:schemeClr val="tx1"/>
                </a:solidFill>
              </a:rPr>
              <a:t>	</a:t>
            </a:r>
            <a:r>
              <a:rPr lang="en-US" sz="2200" dirty="0"/>
              <a:t>"</a:t>
            </a:r>
            <a:r>
              <a:rPr lang="en-US" sz="2200" i="1" dirty="0"/>
              <a:t>a mechanical one, divorced from the control of the use of language and from the aspirations of the human beings in question.... In that sense, it is irresponsible..... It uses the simplest interpretation of the words in question – without considering whether it makes sense in that particular context."</a:t>
            </a:r>
            <a:r>
              <a:rPr lang="x-none" altLang="en-US" sz="2200" dirty="0">
                <a:solidFill>
                  <a:schemeClr val="tx1"/>
                </a:solidFill>
              </a:rPr>
              <a:t>.</a:t>
            </a:r>
          </a:p>
          <a:p>
            <a:pPr>
              <a:buFontTx/>
              <a:buNone/>
              <a:defRPr b="0" i="0"/>
            </a:pPr>
            <a:endParaRPr lang="en-GB" altLang="en-US" sz="2200" dirty="0">
              <a:solidFill>
                <a:schemeClr val="tx1"/>
              </a:solidFill>
            </a:endParaRPr>
          </a:p>
          <a:p>
            <a:pPr>
              <a:defRPr b="0" i="0"/>
            </a:pPr>
            <a:r>
              <a:rPr lang="en-GB" altLang="en-US" sz="2200" dirty="0">
                <a:solidFill>
                  <a:schemeClr val="tx1"/>
                </a:solidFill>
              </a:rPr>
              <a:t>Can lead to injustice and unreasonable decisions </a:t>
            </a:r>
            <a:r>
              <a:rPr lang="x-none" altLang="en-US" sz="2200" dirty="0">
                <a:solidFill>
                  <a:schemeClr val="tx1"/>
                </a:solidFill>
              </a:rPr>
              <a:t>.</a:t>
            </a:r>
          </a:p>
          <a:p>
            <a:pPr>
              <a:buFontTx/>
              <a:buNone/>
              <a:defRPr b="0" i="0"/>
            </a:pPr>
            <a:endParaRPr lang="en-GB" altLang="en-US" dirty="0">
              <a:solidFill>
                <a:schemeClr val="tx1"/>
              </a:solidFill>
            </a:endParaRPr>
          </a:p>
          <a:p>
            <a:pPr>
              <a:defRPr b="0" i="0"/>
            </a:pPr>
            <a:endParaRPr lang="en-GB" altLang="en-US" sz="1600" dirty="0">
              <a:latin typeface="Comic Sans MS" panose="030F0702030302020204" pitchFamily="66" charset="0"/>
            </a:endParaRPr>
          </a:p>
        </p:txBody>
      </p:sp>
    </p:spTree>
    <p:extLst>
      <p:ext uri="{BB962C8B-B14F-4D97-AF65-F5344CB8AC3E}">
        <p14:creationId xmlns:p14="http://schemas.microsoft.com/office/powerpoint/2010/main" val="338831512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indefinite"/>
                            </p:stCondLst>
                          </p:cTn>
                        </p:par>
                      </p:childTnLst>
                    </p:cTn>
                  </p:par>
                  <p:par>
                    <p:cTn id="5" fill="hold">
                      <p:stCondLst>
                        <p:cond delay="indefinite"/>
                      </p:stCondLst>
                      <p:childTnLst>
                        <p:par>
                          <p:cTn id="6" fill="hold">
                            <p:stCondLst>
                              <p:cond delay="indefinite"/>
                            </p:stCondLst>
                          </p:cTn>
                        </p:par>
                      </p:childTnLst>
                    </p:cTn>
                  </p:par>
                  <p:par>
                    <p:cTn id="7" fill="hold">
                      <p:stCondLst>
                        <p:cond delay="indefinite"/>
                      </p:stCondLst>
                      <p:childTnLst>
                        <p:par>
                          <p:cTn id="8" fill="hold">
                            <p:stCondLst>
                              <p:cond delay="indefinite"/>
                            </p:stCondLst>
                          </p:cTn>
                        </p:par>
                      </p:childTnLst>
                    </p:cTn>
                  </p:par>
                  <p:par>
                    <p:cTn id="9" fill="hold">
                      <p:stCondLst>
                        <p:cond delay="indefinite"/>
                      </p:stCondLst>
                      <p:childTnLst>
                        <p:par>
                          <p:cTn id="10" fill="hold">
                            <p:stCondLst>
                              <p:cond delay="indefinite"/>
                            </p:stCondLst>
                          </p:cTn>
                        </p:par>
                      </p:childTnLst>
                    </p:cTn>
                  </p:par>
                  <p:par>
                    <p:cTn id="11" fill="hold">
                      <p:stCondLst>
                        <p:cond delay="indefinite"/>
                      </p:stCondLst>
                      <p:childTnLst>
                        <p:par>
                          <p:cTn id="12" fill="hold">
                            <p:stCondLst>
                              <p:cond delay="indefinite"/>
                            </p:stCondLst>
                          </p:cTn>
                        </p:par>
                      </p:childTnLst>
                    </p:cTn>
                  </p:par>
                  <p:par>
                    <p:cTn id="13" fill="hold">
                      <p:stCondLst>
                        <p:cond delay="indefinite"/>
                      </p:stCondLst>
                      <p:childTnLst>
                        <p:par>
                          <p:cTn id="14" fill="hold">
                            <p:stCondLst>
                              <p:cond delay="indefinite"/>
                            </p:stCond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9" name="Rectangle 5"/>
          <p:cNvSpPr>
            <a:spLocks noGrp="1" noChangeArrowheads="1"/>
          </p:cNvSpPr>
          <p:nvPr>
            <p:ph type="title"/>
          </p:nvPr>
        </p:nvSpPr>
        <p:spPr>
          <a:xfrm>
            <a:off x="532564" y="283296"/>
            <a:ext cx="7681383" cy="490537"/>
          </a:xfrm>
        </p:spPr>
        <p:txBody>
          <a:bodyPr>
            <a:noAutofit/>
          </a:bodyPr>
          <a:lstStyle/>
          <a:p>
            <a:pPr algn="l">
              <a:defRPr b="0" i="0"/>
            </a:pPr>
            <a:r>
              <a:rPr lang="en-GB" altLang="en-US" sz="3200" b="1" dirty="0"/>
              <a:t>Method 2: The Golden Rule</a:t>
            </a:r>
            <a:endParaRPr lang="x-none" altLang="en-US" sz="3200" b="1" dirty="0"/>
          </a:p>
        </p:txBody>
      </p:sp>
      <p:sp>
        <p:nvSpPr>
          <p:cNvPr id="31747" name="Rectangle 3"/>
          <p:cNvSpPr>
            <a:spLocks noGrp="1" noChangeArrowheads="1"/>
          </p:cNvSpPr>
          <p:nvPr>
            <p:ph type="body" sz="half" idx="1"/>
          </p:nvPr>
        </p:nvSpPr>
        <p:spPr>
          <a:xfrm>
            <a:off x="403907" y="1127574"/>
            <a:ext cx="9531077" cy="5587376"/>
          </a:xfrm>
        </p:spPr>
        <p:txBody>
          <a:bodyPr>
            <a:normAutofit/>
          </a:bodyPr>
          <a:lstStyle/>
          <a:p>
            <a:pPr marL="0" indent="0">
              <a:lnSpc>
                <a:spcPct val="120000"/>
              </a:lnSpc>
              <a:spcBef>
                <a:spcPts val="0"/>
              </a:spcBef>
              <a:buFontTx/>
              <a:buNone/>
              <a:defRPr b="0" i="0"/>
            </a:pPr>
            <a:r>
              <a:rPr lang="en-GB" altLang="en-US" sz="2400" dirty="0">
                <a:solidFill>
                  <a:schemeClr val="tx1"/>
                </a:solidFill>
              </a:rPr>
              <a:t>If the literal rule leads to an absurd result that Parliament could not have intended then, AND ONLY THEN, the judge can instead give the word a meaning</a:t>
            </a:r>
            <a:r>
              <a:rPr lang="en-GB" altLang="en-US" sz="2400" dirty="0"/>
              <a:t> that is reasonable in the context of the statute as a whole</a:t>
            </a:r>
            <a:r>
              <a:rPr lang="x-none" altLang="en-US" sz="2400" dirty="0">
                <a:solidFill>
                  <a:schemeClr val="tx1"/>
                </a:solidFill>
              </a:rPr>
              <a:t>.</a:t>
            </a:r>
            <a:endParaRPr lang="en-GB" altLang="en-US" sz="2400" dirty="0">
              <a:solidFill>
                <a:schemeClr val="tx1"/>
              </a:solidFill>
            </a:endParaRPr>
          </a:p>
          <a:p>
            <a:pPr marL="0" indent="0">
              <a:lnSpc>
                <a:spcPct val="120000"/>
              </a:lnSpc>
              <a:spcBef>
                <a:spcPts val="0"/>
              </a:spcBef>
              <a:buFontTx/>
              <a:buNone/>
              <a:defRPr b="0" i="0"/>
            </a:pPr>
            <a:endParaRPr lang="en-GB" altLang="en-US" sz="2400" dirty="0"/>
          </a:p>
          <a:p>
            <a:pPr marL="0" indent="0">
              <a:lnSpc>
                <a:spcPct val="120000"/>
              </a:lnSpc>
              <a:spcBef>
                <a:spcPts val="0"/>
              </a:spcBef>
              <a:buFontTx/>
              <a:buNone/>
              <a:defRPr b="0" i="0"/>
            </a:pPr>
            <a:r>
              <a:rPr lang="en-US" sz="2400" i="1" dirty="0"/>
              <a:t>"The grammatical and ordinary meaning of the word should be adhered to, lest that would lead to some unreasonable result... and if so the grammatical and ordinary meaning of words may be altered in order to avoid that absurdity and inconsistency, but no further”</a:t>
            </a:r>
          </a:p>
          <a:p>
            <a:pPr marL="0" indent="0">
              <a:lnSpc>
                <a:spcPct val="120000"/>
              </a:lnSpc>
              <a:spcBef>
                <a:spcPts val="0"/>
              </a:spcBef>
              <a:buNone/>
              <a:defRPr b="0" i="0"/>
            </a:pPr>
            <a:r>
              <a:rPr lang="en-US" altLang="en-US" sz="2400" i="1" dirty="0">
                <a:solidFill>
                  <a:schemeClr val="tx1"/>
                </a:solidFill>
              </a:rPr>
              <a:t>Per Lord</a:t>
            </a:r>
            <a:r>
              <a:rPr lang="x-none" altLang="en-US" sz="2400" dirty="0"/>
              <a:t> Wensleydale, </a:t>
            </a:r>
            <a:r>
              <a:rPr lang="x-none" altLang="en-US" sz="2400" i="1" dirty="0"/>
              <a:t>Grey v Pearson (1857)</a:t>
            </a:r>
            <a:r>
              <a:rPr lang="x-none" altLang="en-US" b="1" dirty="0">
                <a:latin typeface="Comic Sans MS" panose="030F0702030302020204" pitchFamily="66" charset="0"/>
              </a:rPr>
              <a:t> </a:t>
            </a:r>
          </a:p>
        </p:txBody>
      </p:sp>
    </p:spTree>
    <p:extLst>
      <p:ext uri="{BB962C8B-B14F-4D97-AF65-F5344CB8AC3E}">
        <p14:creationId xmlns:p14="http://schemas.microsoft.com/office/powerpoint/2010/main" val="332266482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indefinite"/>
                            </p:stCond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7" name="Rectangle 5"/>
          <p:cNvSpPr>
            <a:spLocks noGrp="1" noChangeArrowheads="1"/>
          </p:cNvSpPr>
          <p:nvPr>
            <p:ph type="title"/>
          </p:nvPr>
        </p:nvSpPr>
        <p:spPr>
          <a:xfrm>
            <a:off x="364805" y="324796"/>
            <a:ext cx="7681383" cy="490537"/>
          </a:xfrm>
          <a:noFill/>
        </p:spPr>
        <p:txBody>
          <a:bodyPr>
            <a:noAutofit/>
          </a:bodyPr>
          <a:lstStyle/>
          <a:p>
            <a:pPr algn="l">
              <a:defRPr b="0" i="0"/>
            </a:pPr>
            <a:r>
              <a:rPr lang="en-GB" altLang="en-US" sz="3200" b="1" dirty="0"/>
              <a:t>The Golden Rule</a:t>
            </a:r>
            <a:endParaRPr lang="x-none" altLang="en-US" sz="3200" b="1" dirty="0"/>
          </a:p>
        </p:txBody>
      </p:sp>
      <p:sp>
        <p:nvSpPr>
          <p:cNvPr id="33795" name="Rectangle 3"/>
          <p:cNvSpPr>
            <a:spLocks noGrp="1" noChangeArrowheads="1"/>
          </p:cNvSpPr>
          <p:nvPr>
            <p:ph type="body" sz="half" idx="1"/>
          </p:nvPr>
        </p:nvSpPr>
        <p:spPr>
          <a:xfrm>
            <a:off x="493663" y="1127573"/>
            <a:ext cx="9077761" cy="5032236"/>
          </a:xfrm>
        </p:spPr>
        <p:txBody>
          <a:bodyPr>
            <a:normAutofit/>
          </a:bodyPr>
          <a:lstStyle/>
          <a:p>
            <a:pPr>
              <a:lnSpc>
                <a:spcPct val="90000"/>
              </a:lnSpc>
              <a:buFontTx/>
              <a:buNone/>
              <a:defRPr b="0" i="0"/>
            </a:pPr>
            <a:r>
              <a:rPr lang="x-none" altLang="en-US" sz="2400" b="1" dirty="0"/>
              <a:t>E</a:t>
            </a:r>
            <a:r>
              <a:rPr lang="en-GB" altLang="en-US" sz="2400" b="1" dirty="0" err="1"/>
              <a:t>xamples</a:t>
            </a:r>
            <a:r>
              <a:rPr lang="en-GB" altLang="en-US" sz="2400" b="1" dirty="0"/>
              <a:t> of the Golden Rule at work</a:t>
            </a:r>
            <a:r>
              <a:rPr lang="x-none" altLang="en-US" sz="2400" b="1" dirty="0"/>
              <a:t>:</a:t>
            </a:r>
          </a:p>
          <a:p>
            <a:pPr>
              <a:lnSpc>
                <a:spcPct val="90000"/>
              </a:lnSpc>
              <a:defRPr b="0" i="0"/>
            </a:pPr>
            <a:endParaRPr lang="x-none" altLang="en-US" sz="2400" b="1" dirty="0"/>
          </a:p>
          <a:p>
            <a:pPr>
              <a:lnSpc>
                <a:spcPct val="90000"/>
              </a:lnSpc>
              <a:defRPr b="0" i="0"/>
            </a:pPr>
            <a:r>
              <a:rPr lang="x-none" altLang="en-US" sz="2400" i="1" dirty="0">
                <a:solidFill>
                  <a:schemeClr val="tx1"/>
                </a:solidFill>
              </a:rPr>
              <a:t>R v Allen (1872).</a:t>
            </a:r>
          </a:p>
          <a:p>
            <a:pPr>
              <a:lnSpc>
                <a:spcPct val="90000"/>
              </a:lnSpc>
              <a:defRPr b="0" i="0"/>
            </a:pPr>
            <a:endParaRPr lang="x-none" altLang="en-US" sz="2400" i="1" dirty="0">
              <a:solidFill>
                <a:schemeClr val="tx1"/>
              </a:solidFill>
            </a:endParaRPr>
          </a:p>
          <a:p>
            <a:pPr>
              <a:lnSpc>
                <a:spcPct val="90000"/>
              </a:lnSpc>
              <a:defRPr b="0" i="0"/>
            </a:pPr>
            <a:r>
              <a:rPr lang="x-none" altLang="en-US" sz="2400" i="1" dirty="0">
                <a:solidFill>
                  <a:schemeClr val="tx1"/>
                </a:solidFill>
              </a:rPr>
              <a:t>Madox v Storer (1963).</a:t>
            </a:r>
          </a:p>
          <a:p>
            <a:pPr>
              <a:lnSpc>
                <a:spcPct val="90000"/>
              </a:lnSpc>
              <a:defRPr b="0" i="0"/>
            </a:pPr>
            <a:endParaRPr lang="x-none" altLang="en-US" sz="2400" i="1" dirty="0">
              <a:solidFill>
                <a:schemeClr val="tx1"/>
              </a:solidFill>
            </a:endParaRPr>
          </a:p>
          <a:p>
            <a:pPr>
              <a:lnSpc>
                <a:spcPct val="90000"/>
              </a:lnSpc>
              <a:defRPr b="0" i="0"/>
            </a:pPr>
            <a:r>
              <a:rPr lang="x-none" altLang="en-US" sz="2400" i="1" dirty="0">
                <a:solidFill>
                  <a:schemeClr val="tx1"/>
                </a:solidFill>
              </a:rPr>
              <a:t>Adler v George (1964).</a:t>
            </a:r>
          </a:p>
          <a:p>
            <a:pPr>
              <a:lnSpc>
                <a:spcPct val="90000"/>
              </a:lnSpc>
              <a:defRPr b="0" i="0"/>
            </a:pPr>
            <a:endParaRPr lang="x-none" altLang="en-US" sz="2400" i="1" dirty="0">
              <a:solidFill>
                <a:schemeClr val="tx1"/>
              </a:solidFill>
            </a:endParaRPr>
          </a:p>
          <a:p>
            <a:pPr>
              <a:lnSpc>
                <a:spcPct val="90000"/>
              </a:lnSpc>
              <a:defRPr b="0" i="0"/>
            </a:pPr>
            <a:r>
              <a:rPr lang="x-none" altLang="en-US" sz="2400" i="1" dirty="0">
                <a:solidFill>
                  <a:schemeClr val="tx1"/>
                </a:solidFill>
              </a:rPr>
              <a:t>Sweet v Parsley (1970).</a:t>
            </a:r>
          </a:p>
          <a:p>
            <a:pPr>
              <a:lnSpc>
                <a:spcPct val="90000"/>
              </a:lnSpc>
              <a:defRPr b="0" i="0"/>
            </a:pPr>
            <a:endParaRPr lang="x-none" altLang="en-US" sz="2400" i="1" dirty="0">
              <a:solidFill>
                <a:schemeClr val="tx1"/>
              </a:solidFill>
            </a:endParaRPr>
          </a:p>
          <a:p>
            <a:pPr>
              <a:lnSpc>
                <a:spcPct val="90000"/>
              </a:lnSpc>
              <a:defRPr b="0" i="0"/>
            </a:pPr>
            <a:r>
              <a:rPr lang="x-none" altLang="en-US" sz="2400" i="1" dirty="0">
                <a:solidFill>
                  <a:schemeClr val="tx1"/>
                </a:solidFill>
              </a:rPr>
              <a:t>Inco Europe Ltd v First Choice Distribution (2000).</a:t>
            </a:r>
          </a:p>
          <a:p>
            <a:pPr>
              <a:lnSpc>
                <a:spcPct val="90000"/>
              </a:lnSpc>
              <a:defRPr b="0" i="0"/>
            </a:pPr>
            <a:endParaRPr lang="x-none" altLang="en-US" i="1" dirty="0">
              <a:solidFill>
                <a:schemeClr val="tx1"/>
              </a:solidFill>
            </a:endParaRPr>
          </a:p>
        </p:txBody>
      </p:sp>
    </p:spTree>
    <p:extLst>
      <p:ext uri="{BB962C8B-B14F-4D97-AF65-F5344CB8AC3E}">
        <p14:creationId xmlns:p14="http://schemas.microsoft.com/office/powerpoint/2010/main" val="252336343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indefinite"/>
                            </p:stCondLst>
                          </p:cTn>
                        </p:par>
                      </p:childTnLst>
                    </p:cTn>
                  </p:par>
                  <p:par>
                    <p:cTn id="5" fill="hold">
                      <p:stCondLst>
                        <p:cond delay="indefinite"/>
                      </p:stCondLst>
                      <p:childTnLst>
                        <p:par>
                          <p:cTn id="6" fill="hold">
                            <p:stCondLst>
                              <p:cond delay="indefinite"/>
                            </p:stCondLst>
                          </p:cTn>
                        </p:par>
                      </p:childTnLst>
                    </p:cTn>
                  </p:par>
                  <p:par>
                    <p:cTn id="7" fill="hold">
                      <p:stCondLst>
                        <p:cond delay="indefinite"/>
                      </p:stCondLst>
                      <p:childTnLst>
                        <p:par>
                          <p:cTn id="8" fill="hold">
                            <p:stCondLst>
                              <p:cond delay="indefinite"/>
                            </p:stCondLst>
                          </p:cTn>
                        </p:par>
                      </p:childTnLst>
                    </p:cTn>
                  </p:par>
                  <p:par>
                    <p:cTn id="9" fill="hold">
                      <p:stCondLst>
                        <p:cond delay="indefinite"/>
                      </p:stCondLst>
                      <p:childTnLst>
                        <p:par>
                          <p:cTn id="10" fill="hold">
                            <p:stCondLst>
                              <p:cond delay="indefinite"/>
                            </p:stCondLst>
                          </p:cTn>
                        </p:par>
                      </p:childTnLst>
                    </p:cTn>
                  </p:par>
                  <p:par>
                    <p:cTn id="11" fill="hold">
                      <p:stCondLst>
                        <p:cond delay="indefinite"/>
                      </p:stCondLst>
                      <p:childTnLst>
                        <p:par>
                          <p:cTn id="12" fill="hold">
                            <p:stCondLst>
                              <p:cond delay="indefinite"/>
                            </p:stCond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1" name="Rectangle 5"/>
          <p:cNvSpPr>
            <a:spLocks noGrp="1" noChangeArrowheads="1"/>
          </p:cNvSpPr>
          <p:nvPr>
            <p:ph type="title"/>
          </p:nvPr>
        </p:nvSpPr>
        <p:spPr>
          <a:xfrm>
            <a:off x="565868" y="334414"/>
            <a:ext cx="7681383" cy="490537"/>
          </a:xfrm>
          <a:noFill/>
        </p:spPr>
        <p:txBody>
          <a:bodyPr>
            <a:noAutofit/>
          </a:bodyPr>
          <a:lstStyle/>
          <a:p>
            <a:pPr algn="l">
              <a:defRPr b="0" i="0"/>
            </a:pPr>
            <a:r>
              <a:rPr lang="en-GB" altLang="en-US" sz="3200" b="1" dirty="0"/>
              <a:t>The Golden Rule</a:t>
            </a:r>
            <a:endParaRPr lang="x-none" altLang="en-US" sz="3200" b="1" dirty="0"/>
          </a:p>
        </p:txBody>
      </p:sp>
      <p:sp>
        <p:nvSpPr>
          <p:cNvPr id="34819" name="Rectangle 3"/>
          <p:cNvSpPr>
            <a:spLocks noGrp="1" noChangeArrowheads="1"/>
          </p:cNvSpPr>
          <p:nvPr>
            <p:ph type="body" sz="half" idx="1"/>
          </p:nvPr>
        </p:nvSpPr>
        <p:spPr>
          <a:xfrm>
            <a:off x="431957" y="1316008"/>
            <a:ext cx="9498430" cy="5207578"/>
          </a:xfrm>
        </p:spPr>
        <p:txBody>
          <a:bodyPr>
            <a:noAutofit/>
          </a:bodyPr>
          <a:lstStyle/>
          <a:p>
            <a:pPr>
              <a:lnSpc>
                <a:spcPct val="80000"/>
              </a:lnSpc>
              <a:buFontTx/>
              <a:buNone/>
              <a:defRPr b="0" i="0"/>
            </a:pPr>
            <a:r>
              <a:rPr lang="en-GB" altLang="en-US" sz="2800" b="1" dirty="0"/>
              <a:t>Advantages of the Golden Rule</a:t>
            </a:r>
            <a:r>
              <a:rPr lang="x-none" altLang="en-US" sz="2800" b="1" dirty="0"/>
              <a:t>:</a:t>
            </a:r>
          </a:p>
          <a:p>
            <a:pPr>
              <a:lnSpc>
                <a:spcPct val="80000"/>
              </a:lnSpc>
              <a:buFontTx/>
              <a:buNone/>
              <a:defRPr b="0" i="0"/>
            </a:pPr>
            <a:endParaRPr lang="en-GB" altLang="en-US" sz="2800" dirty="0"/>
          </a:p>
          <a:p>
            <a:pPr>
              <a:lnSpc>
                <a:spcPct val="80000"/>
              </a:lnSpc>
              <a:defRPr b="0" i="0"/>
            </a:pPr>
            <a:r>
              <a:rPr lang="en-GB" altLang="en-US" sz="2800" dirty="0"/>
              <a:t>Can avoid the unreasonable or unjust results that can arise from the literal rule</a:t>
            </a:r>
            <a:r>
              <a:rPr lang="x-none" altLang="en-US" sz="2800" dirty="0"/>
              <a:t>.</a:t>
            </a:r>
          </a:p>
          <a:p>
            <a:pPr>
              <a:lnSpc>
                <a:spcPct val="80000"/>
              </a:lnSpc>
              <a:defRPr b="0" i="0"/>
            </a:pPr>
            <a:endParaRPr lang="en-US" altLang="en-US" sz="2800" dirty="0"/>
          </a:p>
          <a:p>
            <a:pPr>
              <a:lnSpc>
                <a:spcPct val="80000"/>
              </a:lnSpc>
              <a:buFontTx/>
              <a:buNone/>
              <a:defRPr b="0" i="0"/>
            </a:pPr>
            <a:endParaRPr lang="en-US" altLang="en-US" sz="2800" dirty="0"/>
          </a:p>
          <a:p>
            <a:pPr>
              <a:lnSpc>
                <a:spcPct val="80000"/>
              </a:lnSpc>
              <a:buFontTx/>
              <a:buNone/>
              <a:defRPr b="0" i="0"/>
            </a:pPr>
            <a:r>
              <a:rPr lang="en-GB" altLang="en-US" sz="2800" b="1" dirty="0"/>
              <a:t>Disadvantages of the Golden Rule</a:t>
            </a:r>
            <a:r>
              <a:rPr lang="x-none" altLang="en-US" sz="2800" b="1" dirty="0"/>
              <a:t>:</a:t>
            </a:r>
          </a:p>
          <a:p>
            <a:pPr>
              <a:lnSpc>
                <a:spcPct val="80000"/>
              </a:lnSpc>
              <a:buFontTx/>
              <a:buNone/>
              <a:defRPr b="0" i="0"/>
            </a:pPr>
            <a:endParaRPr lang="en-US" altLang="en-US" sz="2800" dirty="0"/>
          </a:p>
          <a:p>
            <a:pPr>
              <a:lnSpc>
                <a:spcPct val="80000"/>
              </a:lnSpc>
              <a:defRPr b="0" i="0"/>
            </a:pPr>
            <a:r>
              <a:rPr lang="en-GB" altLang="en-US" sz="2800" dirty="0"/>
              <a:t>The rule does not provide any clear guidance as to what would be an ‘absurd’ result</a:t>
            </a:r>
            <a:r>
              <a:rPr lang="x-none" altLang="en-US" sz="2800" dirty="0"/>
              <a:t>.</a:t>
            </a:r>
          </a:p>
        </p:txBody>
      </p:sp>
    </p:spTree>
    <p:extLst>
      <p:ext uri="{BB962C8B-B14F-4D97-AF65-F5344CB8AC3E}">
        <p14:creationId xmlns:p14="http://schemas.microsoft.com/office/powerpoint/2010/main" val="365447680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indefinite"/>
                            </p:stCondLst>
                          </p:cTn>
                        </p:par>
                      </p:childTnLst>
                    </p:cTn>
                  </p:par>
                  <p:par>
                    <p:cTn id="5" fill="hold">
                      <p:stCondLst>
                        <p:cond delay="indefinite"/>
                      </p:stCondLst>
                      <p:childTnLst>
                        <p:par>
                          <p:cTn id="6" fill="hold">
                            <p:stCondLst>
                              <p:cond delay="indefinite"/>
                            </p:stCondLst>
                          </p:cTn>
                        </p:par>
                      </p:childTnLst>
                    </p:cTn>
                  </p:par>
                  <p:par>
                    <p:cTn id="7" fill="hold">
                      <p:stCondLst>
                        <p:cond delay="indefinite"/>
                      </p:stCondLst>
                      <p:childTnLst>
                        <p:par>
                          <p:cTn id="8" fill="hold">
                            <p:stCondLst>
                              <p:cond delay="indefinite"/>
                            </p:stCond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53" name="Rectangle 13"/>
          <p:cNvSpPr>
            <a:spLocks noGrp="1" noChangeArrowheads="1"/>
          </p:cNvSpPr>
          <p:nvPr>
            <p:ph type="title"/>
          </p:nvPr>
        </p:nvSpPr>
        <p:spPr>
          <a:xfrm>
            <a:off x="605137" y="402888"/>
            <a:ext cx="7681383" cy="490537"/>
          </a:xfrm>
        </p:spPr>
        <p:txBody>
          <a:bodyPr>
            <a:noAutofit/>
          </a:bodyPr>
          <a:lstStyle/>
          <a:p>
            <a:pPr algn="l">
              <a:defRPr b="0" i="0"/>
            </a:pPr>
            <a:r>
              <a:rPr lang="en-GB" altLang="en-US" sz="4400" b="1" dirty="0"/>
              <a:t>Method 3 The Mischief Rule</a:t>
            </a:r>
            <a:endParaRPr lang="x-none" altLang="en-US" sz="4400" b="1" dirty="0"/>
          </a:p>
        </p:txBody>
      </p:sp>
      <p:sp>
        <p:nvSpPr>
          <p:cNvPr id="35843" name="Rectangle 3"/>
          <p:cNvSpPr>
            <a:spLocks noGrp="1" noChangeArrowheads="1"/>
          </p:cNvSpPr>
          <p:nvPr>
            <p:ph type="body" sz="half" idx="1"/>
          </p:nvPr>
        </p:nvSpPr>
        <p:spPr>
          <a:xfrm>
            <a:off x="314150" y="1323917"/>
            <a:ext cx="9912190" cy="4396669"/>
          </a:xfrm>
        </p:spPr>
        <p:txBody>
          <a:bodyPr>
            <a:normAutofit/>
          </a:bodyPr>
          <a:lstStyle/>
          <a:p>
            <a:pPr>
              <a:lnSpc>
                <a:spcPct val="120000"/>
              </a:lnSpc>
              <a:buFontTx/>
              <a:buNone/>
              <a:defRPr b="0" i="0"/>
            </a:pPr>
            <a:r>
              <a:rPr lang="x-none" altLang="en-US" dirty="0"/>
              <a:t>	</a:t>
            </a:r>
            <a:r>
              <a:rPr lang="en-GB" altLang="en-US" sz="2400" dirty="0"/>
              <a:t>The Mischief Rule was established in </a:t>
            </a:r>
            <a:r>
              <a:rPr lang="x-none" altLang="en-US" sz="2400" b="1" dirty="0"/>
              <a:t> Heydon</a:t>
            </a:r>
            <a:r>
              <a:rPr lang="en-GB" altLang="en-US" sz="2400" b="1" dirty="0"/>
              <a:t>’s Case</a:t>
            </a:r>
            <a:r>
              <a:rPr lang="x-none" altLang="en-US" sz="2400" dirty="0"/>
              <a:t> </a:t>
            </a:r>
            <a:r>
              <a:rPr lang="x-none" altLang="en-US" sz="2400" b="1" dirty="0"/>
              <a:t>(1584)</a:t>
            </a:r>
            <a:r>
              <a:rPr lang="x-none" altLang="en-US" sz="2400" dirty="0"/>
              <a:t>, </a:t>
            </a:r>
            <a:r>
              <a:rPr lang="en-GB" altLang="en-US" sz="2400" dirty="0"/>
              <a:t>and involves the court addressing 3 factors</a:t>
            </a:r>
            <a:r>
              <a:rPr lang="x-none" altLang="en-US" sz="2400" dirty="0"/>
              <a:t>:</a:t>
            </a:r>
          </a:p>
          <a:p>
            <a:pPr marL="914400" lvl="1" indent="-457200">
              <a:lnSpc>
                <a:spcPct val="120000"/>
              </a:lnSpc>
              <a:buFont typeface="+mj-lt"/>
              <a:buAutoNum type="arabicPeriod"/>
              <a:defRPr b="0" i="0"/>
            </a:pPr>
            <a:r>
              <a:rPr lang="en-GB" altLang="en-US" sz="2400" dirty="0"/>
              <a:t>What was the law before the statute was passed</a:t>
            </a:r>
            <a:r>
              <a:rPr lang="x-none" altLang="en-US" sz="2400" dirty="0"/>
              <a:t>;</a:t>
            </a:r>
          </a:p>
          <a:p>
            <a:pPr marL="914400" lvl="1" indent="-457200">
              <a:lnSpc>
                <a:spcPct val="120000"/>
              </a:lnSpc>
              <a:buFont typeface="+mj-lt"/>
              <a:buAutoNum type="arabicPeriod"/>
              <a:defRPr b="0" i="0"/>
            </a:pPr>
            <a:r>
              <a:rPr lang="en-GB" altLang="en-US" sz="2400" dirty="0"/>
              <a:t>What problem or ‘mischief’ was the statute supposed to correct</a:t>
            </a:r>
            <a:r>
              <a:rPr lang="x-none" altLang="en-US" sz="2400" dirty="0"/>
              <a:t>;</a:t>
            </a:r>
          </a:p>
          <a:p>
            <a:pPr marL="914400" lvl="1" indent="-457200">
              <a:lnSpc>
                <a:spcPct val="120000"/>
              </a:lnSpc>
              <a:buFont typeface="+mj-lt"/>
              <a:buAutoNum type="arabicPeriod"/>
              <a:defRPr b="0" i="0"/>
            </a:pPr>
            <a:r>
              <a:rPr lang="en-GB" altLang="en-US" sz="2400" dirty="0"/>
              <a:t>What remedy was Parliament seeking to provide</a:t>
            </a:r>
            <a:r>
              <a:rPr lang="x-none" altLang="en-US" sz="2400" dirty="0"/>
              <a:t>.</a:t>
            </a:r>
          </a:p>
          <a:p>
            <a:pPr>
              <a:lnSpc>
                <a:spcPct val="120000"/>
              </a:lnSpc>
              <a:buFontTx/>
              <a:buNone/>
              <a:defRPr b="0" i="0"/>
            </a:pPr>
            <a:endParaRPr lang="en-US" altLang="en-US" dirty="0"/>
          </a:p>
        </p:txBody>
      </p:sp>
    </p:spTree>
    <p:extLst>
      <p:ext uri="{BB962C8B-B14F-4D97-AF65-F5344CB8AC3E}">
        <p14:creationId xmlns:p14="http://schemas.microsoft.com/office/powerpoint/2010/main" val="2987441497"/>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3" name="Rectangle 5"/>
          <p:cNvSpPr>
            <a:spLocks noGrp="1" noChangeArrowheads="1"/>
          </p:cNvSpPr>
          <p:nvPr>
            <p:ph type="title"/>
          </p:nvPr>
        </p:nvSpPr>
        <p:spPr>
          <a:xfrm>
            <a:off x="510655" y="213580"/>
            <a:ext cx="7681383" cy="490537"/>
          </a:xfrm>
          <a:noFill/>
        </p:spPr>
        <p:txBody>
          <a:bodyPr>
            <a:noAutofit/>
          </a:bodyPr>
          <a:lstStyle/>
          <a:p>
            <a:pPr algn="l">
              <a:defRPr b="0" i="0"/>
            </a:pPr>
            <a:r>
              <a:rPr lang="en-GB" altLang="en-US" sz="4000" b="1" dirty="0"/>
              <a:t>The Mischief Rule</a:t>
            </a:r>
            <a:endParaRPr lang="x-none" altLang="en-US" sz="4000" b="1" dirty="0"/>
          </a:p>
        </p:txBody>
      </p:sp>
      <p:sp>
        <p:nvSpPr>
          <p:cNvPr id="37891" name="Rectangle 3"/>
          <p:cNvSpPr>
            <a:spLocks noGrp="1" noChangeArrowheads="1"/>
          </p:cNvSpPr>
          <p:nvPr>
            <p:ph type="body" sz="half" idx="1"/>
          </p:nvPr>
        </p:nvSpPr>
        <p:spPr>
          <a:xfrm>
            <a:off x="510655" y="1267818"/>
            <a:ext cx="9311568" cy="4678587"/>
          </a:xfrm>
        </p:spPr>
        <p:txBody>
          <a:bodyPr>
            <a:normAutofit/>
          </a:bodyPr>
          <a:lstStyle/>
          <a:p>
            <a:pPr>
              <a:lnSpc>
                <a:spcPct val="80000"/>
              </a:lnSpc>
              <a:buFontTx/>
              <a:buNone/>
              <a:defRPr b="0" i="0"/>
            </a:pPr>
            <a:r>
              <a:rPr lang="x-none" altLang="en-US" sz="2800" b="1" dirty="0"/>
              <a:t>E</a:t>
            </a:r>
            <a:r>
              <a:rPr lang="en-GB" altLang="en-US" sz="2800" b="1" dirty="0" err="1"/>
              <a:t>xamples</a:t>
            </a:r>
            <a:r>
              <a:rPr lang="en-GB" altLang="en-US" sz="2800" b="1" dirty="0"/>
              <a:t> of the Mischief Rule at work</a:t>
            </a:r>
            <a:r>
              <a:rPr lang="x-none" altLang="en-US" sz="2800" b="1" dirty="0"/>
              <a:t>:</a:t>
            </a:r>
          </a:p>
          <a:p>
            <a:pPr>
              <a:lnSpc>
                <a:spcPct val="80000"/>
              </a:lnSpc>
              <a:buFontTx/>
              <a:buNone/>
              <a:defRPr b="0" i="0"/>
            </a:pPr>
            <a:endParaRPr lang="x-none" altLang="en-US" sz="2800" b="1" dirty="0"/>
          </a:p>
          <a:p>
            <a:pPr>
              <a:lnSpc>
                <a:spcPct val="80000"/>
              </a:lnSpc>
              <a:defRPr b="0" i="0"/>
            </a:pPr>
            <a:r>
              <a:rPr lang="x-none" altLang="en-US" sz="2800" dirty="0"/>
              <a:t>Smith v Hughes (1960).</a:t>
            </a:r>
          </a:p>
          <a:p>
            <a:pPr>
              <a:lnSpc>
                <a:spcPct val="80000"/>
              </a:lnSpc>
              <a:defRPr b="0" i="0"/>
            </a:pPr>
            <a:endParaRPr lang="en-US" altLang="en-US" sz="2800" dirty="0"/>
          </a:p>
          <a:p>
            <a:pPr>
              <a:lnSpc>
                <a:spcPct val="80000"/>
              </a:lnSpc>
              <a:defRPr b="0" i="0"/>
            </a:pPr>
            <a:r>
              <a:rPr lang="x-none" altLang="en-US" sz="2800" dirty="0"/>
              <a:t>Elliott v Grey (1960).</a:t>
            </a:r>
          </a:p>
          <a:p>
            <a:pPr>
              <a:lnSpc>
                <a:spcPct val="80000"/>
              </a:lnSpc>
              <a:defRPr b="0" i="0"/>
            </a:pPr>
            <a:endParaRPr lang="en-US" altLang="en-US" sz="2800" dirty="0"/>
          </a:p>
          <a:p>
            <a:pPr>
              <a:lnSpc>
                <a:spcPct val="80000"/>
              </a:lnSpc>
              <a:defRPr b="0" i="0"/>
            </a:pPr>
            <a:r>
              <a:rPr lang="x-none" altLang="en-US" sz="2800" dirty="0"/>
              <a:t>Royal College of Nursing (1981).</a:t>
            </a:r>
          </a:p>
        </p:txBody>
      </p:sp>
    </p:spTree>
    <p:extLst>
      <p:ext uri="{BB962C8B-B14F-4D97-AF65-F5344CB8AC3E}">
        <p14:creationId xmlns:p14="http://schemas.microsoft.com/office/powerpoint/2010/main" val="114984825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indefinite"/>
                            </p:stCondLst>
                          </p:cTn>
                        </p:par>
                      </p:childTnLst>
                    </p:cTn>
                  </p:par>
                  <p:par>
                    <p:cTn id="5" fill="hold">
                      <p:stCondLst>
                        <p:cond delay="indefinite"/>
                      </p:stCondLst>
                      <p:childTnLst>
                        <p:par>
                          <p:cTn id="6" fill="hold">
                            <p:stCondLst>
                              <p:cond delay="indefinite"/>
                            </p:stCondLst>
                          </p:cTn>
                        </p:par>
                      </p:childTnLst>
                    </p:cTn>
                  </p:par>
                  <p:par>
                    <p:cTn id="7" fill="hold">
                      <p:stCondLst>
                        <p:cond delay="indefinite"/>
                      </p:stCondLst>
                      <p:childTnLst>
                        <p:par>
                          <p:cTn id="8" fill="hold">
                            <p:stCondLst>
                              <p:cond delay="indefinite"/>
                            </p:stCond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7" name="Rectangle 5"/>
          <p:cNvSpPr>
            <a:spLocks noGrp="1" noChangeArrowheads="1"/>
          </p:cNvSpPr>
          <p:nvPr>
            <p:ph type="title"/>
          </p:nvPr>
        </p:nvSpPr>
        <p:spPr>
          <a:xfrm>
            <a:off x="417786" y="344208"/>
            <a:ext cx="7681383" cy="490537"/>
          </a:xfrm>
          <a:noFill/>
        </p:spPr>
        <p:txBody>
          <a:bodyPr>
            <a:noAutofit/>
          </a:bodyPr>
          <a:lstStyle/>
          <a:p>
            <a:pPr algn="l">
              <a:defRPr b="0" i="0"/>
            </a:pPr>
            <a:r>
              <a:rPr lang="en-GB" altLang="en-US" sz="3200" b="1" dirty="0"/>
              <a:t>The Mischief Rule</a:t>
            </a:r>
            <a:endParaRPr lang="x-none" altLang="en-US" sz="3200" b="1" dirty="0"/>
          </a:p>
        </p:txBody>
      </p:sp>
      <p:sp>
        <p:nvSpPr>
          <p:cNvPr id="38915" name="Rectangle 3"/>
          <p:cNvSpPr>
            <a:spLocks noGrp="1" noChangeArrowheads="1"/>
          </p:cNvSpPr>
          <p:nvPr>
            <p:ph type="body" sz="half" idx="1"/>
          </p:nvPr>
        </p:nvSpPr>
        <p:spPr>
          <a:xfrm>
            <a:off x="313603" y="1324422"/>
            <a:ext cx="9122107" cy="5143696"/>
          </a:xfrm>
        </p:spPr>
        <p:txBody>
          <a:bodyPr>
            <a:noAutofit/>
          </a:bodyPr>
          <a:lstStyle/>
          <a:p>
            <a:pPr>
              <a:lnSpc>
                <a:spcPct val="80000"/>
              </a:lnSpc>
              <a:buFontTx/>
              <a:buNone/>
              <a:defRPr b="0" i="0"/>
            </a:pPr>
            <a:r>
              <a:rPr lang="en-GB" altLang="en-US" sz="2800" b="1" dirty="0"/>
              <a:t>Advantages of the Mischief Rule</a:t>
            </a:r>
            <a:r>
              <a:rPr lang="x-none" altLang="en-US" sz="2800" b="1" dirty="0"/>
              <a:t>:</a:t>
            </a:r>
          </a:p>
          <a:p>
            <a:pPr>
              <a:lnSpc>
                <a:spcPct val="80000"/>
              </a:lnSpc>
              <a:buFontTx/>
              <a:buNone/>
              <a:defRPr b="0" i="0"/>
            </a:pPr>
            <a:endParaRPr lang="x-none" altLang="en-US" sz="2800" b="1" dirty="0"/>
          </a:p>
          <a:p>
            <a:pPr>
              <a:lnSpc>
                <a:spcPct val="80000"/>
              </a:lnSpc>
              <a:defRPr b="0" i="0"/>
            </a:pPr>
            <a:r>
              <a:rPr lang="en-GB" altLang="en-US" sz="2800" dirty="0"/>
              <a:t>Avoids injustice</a:t>
            </a:r>
            <a:endParaRPr lang="x-none" altLang="en-US" sz="2800" dirty="0"/>
          </a:p>
          <a:p>
            <a:pPr>
              <a:lnSpc>
                <a:spcPct val="80000"/>
              </a:lnSpc>
              <a:defRPr b="0" i="0"/>
            </a:pPr>
            <a:r>
              <a:rPr lang="en-GB" altLang="en-US" sz="2800" dirty="0"/>
              <a:t>Promotes flexibility</a:t>
            </a:r>
            <a:endParaRPr lang="en-US" altLang="en-US" sz="2800" dirty="0"/>
          </a:p>
          <a:p>
            <a:pPr>
              <a:lnSpc>
                <a:spcPct val="80000"/>
              </a:lnSpc>
              <a:buFontTx/>
              <a:buNone/>
              <a:defRPr b="0" i="0"/>
            </a:pPr>
            <a:endParaRPr lang="x-none" altLang="en-US" sz="2800" b="1" dirty="0"/>
          </a:p>
          <a:p>
            <a:pPr>
              <a:lnSpc>
                <a:spcPct val="80000"/>
              </a:lnSpc>
              <a:buFontTx/>
              <a:buNone/>
              <a:defRPr b="0" i="0"/>
            </a:pPr>
            <a:r>
              <a:rPr lang="en-GB" altLang="en-US" sz="2800" b="1" dirty="0"/>
              <a:t>Disadvantages of the Mischief Rule</a:t>
            </a:r>
            <a:r>
              <a:rPr lang="x-none" altLang="en-US" sz="2800" b="1" dirty="0"/>
              <a:t>:</a:t>
            </a:r>
          </a:p>
          <a:p>
            <a:pPr>
              <a:lnSpc>
                <a:spcPct val="80000"/>
              </a:lnSpc>
              <a:defRPr b="0" i="0"/>
            </a:pPr>
            <a:endParaRPr lang="en-US" altLang="en-US" sz="2800" dirty="0"/>
          </a:p>
          <a:p>
            <a:pPr>
              <a:lnSpc>
                <a:spcPct val="80000"/>
              </a:lnSpc>
              <a:defRPr b="0" i="0"/>
            </a:pPr>
            <a:r>
              <a:rPr lang="en-GB" altLang="en-US" sz="2800" dirty="0"/>
              <a:t>The rule is dated and less relevant now because our legislative process is very different to how it was at the time of </a:t>
            </a:r>
            <a:r>
              <a:rPr lang="x-none" altLang="en-US" sz="2800" dirty="0"/>
              <a:t>Heydon</a:t>
            </a:r>
            <a:r>
              <a:rPr lang="en-GB" altLang="en-US" sz="2800" dirty="0"/>
              <a:t>’s case in </a:t>
            </a:r>
            <a:r>
              <a:rPr lang="x-none" altLang="en-US" sz="2800" dirty="0"/>
              <a:t>1584. </a:t>
            </a:r>
          </a:p>
        </p:txBody>
      </p:sp>
    </p:spTree>
    <p:extLst>
      <p:ext uri="{BB962C8B-B14F-4D97-AF65-F5344CB8AC3E}">
        <p14:creationId xmlns:p14="http://schemas.microsoft.com/office/powerpoint/2010/main" val="106718017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indefinite"/>
                            </p:stCondLst>
                          </p:cTn>
                        </p:par>
                      </p:childTnLst>
                    </p:cTn>
                  </p:par>
                  <p:par>
                    <p:cTn id="5" fill="hold">
                      <p:stCondLst>
                        <p:cond delay="indefinite"/>
                      </p:stCondLst>
                      <p:childTnLst>
                        <p:par>
                          <p:cTn id="6" fill="hold">
                            <p:stCondLst>
                              <p:cond delay="indefinite"/>
                            </p:stCondLst>
                          </p:cTn>
                        </p:par>
                      </p:childTnLst>
                    </p:cTn>
                  </p:par>
                  <p:par>
                    <p:cTn id="7" fill="hold">
                      <p:stCondLst>
                        <p:cond delay="indefinite"/>
                      </p:stCondLst>
                      <p:childTnLst>
                        <p:par>
                          <p:cTn id="8" fill="hold">
                            <p:stCondLst>
                              <p:cond delay="indefinite"/>
                            </p:stCondLst>
                          </p:cTn>
                        </p:par>
                      </p:childTnLst>
                    </p:cTn>
                  </p:par>
                  <p:par>
                    <p:cTn id="9" fill="hold">
                      <p:stCondLst>
                        <p:cond delay="indefinite"/>
                      </p:stCondLst>
                      <p:childTnLst>
                        <p:par>
                          <p:cTn id="10" fill="hold">
                            <p:stCondLst>
                              <p:cond delay="indefinite"/>
                            </p:stCond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99" name="Rectangle 15"/>
          <p:cNvSpPr>
            <a:spLocks noGrp="1" noChangeArrowheads="1"/>
          </p:cNvSpPr>
          <p:nvPr>
            <p:ph type="title"/>
          </p:nvPr>
        </p:nvSpPr>
        <p:spPr>
          <a:xfrm>
            <a:off x="209686" y="211753"/>
            <a:ext cx="3520841" cy="2857500"/>
          </a:xfrm>
          <a:noFill/>
        </p:spPr>
        <p:txBody>
          <a:bodyPr>
            <a:noAutofit/>
          </a:bodyPr>
          <a:lstStyle/>
          <a:p>
            <a:pPr algn="l">
              <a:defRPr b="0" i="0"/>
            </a:pPr>
            <a:r>
              <a:rPr lang="en-GB" altLang="en-US" sz="4000" b="1" dirty="0"/>
              <a:t>Method 4: The Purposive Approach</a:t>
            </a:r>
            <a:endParaRPr lang="x-none" altLang="en-US" sz="4000" b="1" dirty="0"/>
          </a:p>
        </p:txBody>
      </p:sp>
      <p:pic>
        <p:nvPicPr>
          <p:cNvPr id="42002" name="Picture 18" descr="denning_courtroomBG"/>
          <p:cNvPicPr>
            <a:picLocks noChangeAspect="1" noChangeArrowheads="1"/>
          </p:cNvPicPr>
          <p:nvPr/>
        </p:nvPicPr>
        <p:blipFill>
          <a:blip r:embed="rId2">
            <a:extLst>
              <a:ext uri="{28A0092B-C50C-407E-A947-70E740481C1C}">
                <a14:useLocalDpi xmlns:a14="http://schemas.microsoft.com/office/drawing/2010/main" val="0"/>
              </a:ext>
            </a:extLst>
          </a:blip>
          <a:stretch/>
        </p:blipFill>
        <p:spPr>
          <a:xfrm>
            <a:off x="5011837" y="2465506"/>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41997" name="PubRRectCallout"/>
          <p:cNvSpPr>
            <a:spLocks noEditPoints="1" noChangeArrowheads="1"/>
          </p:cNvSpPr>
          <p:nvPr/>
        </p:nvSpPr>
        <p:spPr>
          <a:xfrm>
            <a:off x="6727555" y="278047"/>
            <a:ext cx="4608513" cy="3789070"/>
          </a:xfrm>
          <a:custGeom>
            <a:avLst/>
            <a:gdLst>
              <a:gd name="G0" fmla="+- 0 0 0"/>
              <a:gd name="G1" fmla="+- 0 0 0"/>
              <a:gd name="T0" fmla="*/ 10800 w 21600"/>
              <a:gd name="T1" fmla="*/ 0 h 21600"/>
              <a:gd name="T2" fmla="*/ 0 w 21600"/>
              <a:gd name="T3" fmla="*/ 8638 h 21600"/>
              <a:gd name="T4" fmla="*/ 0 w 21600"/>
              <a:gd name="T5" fmla="*/ 21600 h 21600"/>
              <a:gd name="T6" fmla="*/ 10800 w 21600"/>
              <a:gd name="T7" fmla="*/ 17277 h 21600"/>
              <a:gd name="T8" fmla="*/ 21600 w 21600"/>
              <a:gd name="T9" fmla="*/ 8638 h 21600"/>
              <a:gd name="T10" fmla="*/ 17694720 60000 65536"/>
              <a:gd name="T11" fmla="*/ 11796480 60000 65536"/>
              <a:gd name="T12" fmla="*/ 5898240 60000 65536"/>
              <a:gd name="T13" fmla="*/ 5898240 60000 65536"/>
              <a:gd name="T14" fmla="*/ 0 60000 65536"/>
              <a:gd name="T15" fmla="*/ 145 w 21600"/>
              <a:gd name="T16" fmla="*/ 145 h 21600"/>
              <a:gd name="T17" fmla="*/ 21409 w 21600"/>
              <a:gd name="T18" fmla="*/ 17106 h 21600"/>
            </a:gdLst>
            <a:ahLst/>
            <a:cxnLst>
              <a:cxn ang="T10">
                <a:pos x="T0" y="T1"/>
              </a:cxn>
              <a:cxn ang="T11">
                <a:pos x="T2" y="T3"/>
              </a:cxn>
              <a:cxn ang="T12">
                <a:pos x="T4" y="T5"/>
              </a:cxn>
              <a:cxn ang="T13">
                <a:pos x="T6" y="T7"/>
              </a:cxn>
              <a:cxn ang="T14">
                <a:pos x="T8" y="T9"/>
              </a:cxn>
            </a:cxnLst>
            <a:rect l="T15" t="T16" r="T17" b="T18"/>
            <a:pathLst>
              <a:path w="21600" h="21600">
                <a:moveTo>
                  <a:pt x="532" y="0"/>
                </a:moveTo>
                <a:cubicBezTo>
                  <a:pt x="238" y="0"/>
                  <a:pt x="0" y="238"/>
                  <a:pt x="0" y="532"/>
                </a:cubicBezTo>
                <a:lnTo>
                  <a:pt x="0" y="16745"/>
                </a:lnTo>
                <a:cubicBezTo>
                  <a:pt x="0" y="17039"/>
                  <a:pt x="238" y="17277"/>
                  <a:pt x="532" y="17277"/>
                </a:cubicBezTo>
                <a:lnTo>
                  <a:pt x="2623" y="17277"/>
                </a:lnTo>
                <a:lnTo>
                  <a:pt x="0" y="21600"/>
                </a:lnTo>
                <a:lnTo>
                  <a:pt x="6515" y="17277"/>
                </a:lnTo>
                <a:lnTo>
                  <a:pt x="21016" y="17277"/>
                </a:lnTo>
                <a:cubicBezTo>
                  <a:pt x="21339" y="17277"/>
                  <a:pt x="21600" y="17039"/>
                  <a:pt x="21600" y="16745"/>
                </a:cubicBezTo>
                <a:lnTo>
                  <a:pt x="21600" y="532"/>
                </a:lnTo>
                <a:cubicBezTo>
                  <a:pt x="21600" y="238"/>
                  <a:pt x="21339" y="0"/>
                  <a:pt x="21016" y="0"/>
                </a:cubicBezTo>
                <a:close/>
              </a:path>
            </a:pathLst>
          </a:custGeom>
          <a:solidFill>
            <a:srgbClr val="FFBE7D"/>
          </a:solidFill>
          <a:ln w="9525">
            <a:solidFill>
              <a:srgbClr val="000000"/>
            </a:solidFill>
            <a:miter lim="800000"/>
          </a:ln>
          <a:effectLst>
            <a:outerShdw dist="107763" dir="2700000" algn="ctr" rotWithShape="0">
              <a:srgbClr val="808080"/>
            </a:outerShdw>
          </a:effectLst>
        </p:spPr>
        <p:txBody>
          <a:bodyPr/>
          <a:lstStyle/>
          <a:p>
            <a:pPr>
              <a:defRPr b="0" i="0"/>
            </a:pPr>
            <a:r>
              <a:rPr lang="en-GB" sz="2400" dirty="0"/>
              <a:t>“..we sit here to find out the intention of Parliament and of ministers and carry it out, and we do this better by filling in the gaps and making sense of the enactment by opening it up to destructive analysis”</a:t>
            </a:r>
            <a:endParaRPr lang="x-none" altLang="en-US" sz="2400" dirty="0"/>
          </a:p>
          <a:p>
            <a:pPr>
              <a:defRPr b="0" i="0"/>
            </a:pPr>
            <a:endParaRPr lang="en-GB" altLang="en-US" dirty="0"/>
          </a:p>
        </p:txBody>
      </p:sp>
      <p:sp>
        <p:nvSpPr>
          <p:cNvPr id="42000" name="Rectangle 16"/>
          <p:cNvSpPr>
            <a:spLocks noChangeArrowheads="1"/>
          </p:cNvSpPr>
          <p:nvPr/>
        </p:nvSpPr>
        <p:spPr>
          <a:xfrm>
            <a:off x="314150" y="3437877"/>
            <a:ext cx="4420535" cy="18158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20000"/>
              </a:spcBef>
              <a:defRPr b="0" i="0"/>
            </a:pPr>
            <a:r>
              <a:rPr lang="en-GB" altLang="en-US" sz="2800" dirty="0"/>
              <a:t>Lord </a:t>
            </a:r>
            <a:r>
              <a:rPr lang="x-none" altLang="en-US" sz="2800" dirty="0"/>
              <a:t>Denning </a:t>
            </a:r>
            <a:r>
              <a:rPr lang="en-GB" altLang="en-US" sz="2800" dirty="0"/>
              <a:t>in </a:t>
            </a:r>
            <a:r>
              <a:rPr lang="x-none" altLang="en-US" sz="2800" i="1" dirty="0"/>
              <a:t>Magor and St Melons District Council v Newport Corporation (1952)</a:t>
            </a:r>
          </a:p>
        </p:txBody>
      </p:sp>
    </p:spTree>
    <p:extLst>
      <p:ext uri="{BB962C8B-B14F-4D97-AF65-F5344CB8AC3E}">
        <p14:creationId xmlns:p14="http://schemas.microsoft.com/office/powerpoint/2010/main" val="257532787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indefinite"/>
                            </p:stCondLst>
                          </p:cTn>
                        </p:par>
                      </p:childTnLst>
                    </p:cTn>
                  </p:par>
                </p:childTnLst>
              </p:cTn>
              <p:prevCondLst>
                <p:cond evt="onPrev" delay="0">
                  <p:tgtEl>
                    <p:sldTgt/>
                  </p:tgtEl>
                </p:cond>
              </p:prevCondLst>
              <p:nextCondLst>
                <p:cond evt="onNext" delay="0">
                  <p:tgtEl>
                    <p:sldTgt/>
                  </p:tgtEl>
                </p:cond>
              </p:nextCondLst>
            </p:seq>
          </p:childTnLst>
        </p:cTn>
      </p:par>
    </p:tnLst>
    <p:bldLst>
      <p:bldP spid="4200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5F92B4-7017-37DF-B089-BD16903ACB9D}"/>
            </a:ext>
          </a:extLst>
        </p:cNvPr>
        <p:cNvGrpSpPr/>
        <p:nvPr/>
      </p:nvGrpSpPr>
      <p:grpSpPr>
        <a:xfrm>
          <a:off x="0" y="0"/>
          <a:ext cx="0" cy="0"/>
          <a:chOff x="0" y="0"/>
          <a:chExt cx="0" cy="0"/>
        </a:xfrm>
      </p:grpSpPr>
      <p:sp>
        <p:nvSpPr>
          <p:cNvPr id="39940" name="Rectangle 4">
            <a:extLst>
              <a:ext uri="{FF2B5EF4-FFF2-40B4-BE49-F238E27FC236}">
                <a16:creationId xmlns:a16="http://schemas.microsoft.com/office/drawing/2014/main" id="{F66A2848-483B-4F4B-3808-EB0661BFF3C1}"/>
              </a:ext>
            </a:extLst>
          </p:cNvPr>
          <p:cNvSpPr>
            <a:spLocks noGrp="1" noChangeArrowheads="1"/>
          </p:cNvSpPr>
          <p:nvPr>
            <p:ph type="title"/>
          </p:nvPr>
        </p:nvSpPr>
        <p:spPr>
          <a:xfrm>
            <a:off x="366762" y="197492"/>
            <a:ext cx="7681383" cy="490537"/>
          </a:xfrm>
        </p:spPr>
        <p:txBody>
          <a:bodyPr>
            <a:noAutofit/>
          </a:bodyPr>
          <a:lstStyle/>
          <a:p>
            <a:pPr algn="l">
              <a:defRPr b="0" i="0"/>
            </a:pPr>
            <a:r>
              <a:rPr lang="en-GB" altLang="en-US" b="1" dirty="0"/>
              <a:t>Aids to Interpretation</a:t>
            </a:r>
            <a:endParaRPr lang="x-none" altLang="en-US" b="1" dirty="0"/>
          </a:p>
        </p:txBody>
      </p:sp>
      <p:sp>
        <p:nvSpPr>
          <p:cNvPr id="39939" name="Rectangle 3">
            <a:extLst>
              <a:ext uri="{FF2B5EF4-FFF2-40B4-BE49-F238E27FC236}">
                <a16:creationId xmlns:a16="http://schemas.microsoft.com/office/drawing/2014/main" id="{69BCC69C-F9DC-7561-274E-D196B1A86D77}"/>
              </a:ext>
            </a:extLst>
          </p:cNvPr>
          <p:cNvSpPr>
            <a:spLocks noGrp="1" noChangeArrowheads="1"/>
          </p:cNvSpPr>
          <p:nvPr>
            <p:ph type="body" sz="half" idx="1"/>
          </p:nvPr>
        </p:nvSpPr>
        <p:spPr>
          <a:xfrm>
            <a:off x="299444" y="944562"/>
            <a:ext cx="9876762" cy="5715946"/>
          </a:xfrm>
        </p:spPr>
        <p:txBody>
          <a:bodyPr>
            <a:noAutofit/>
          </a:bodyPr>
          <a:lstStyle/>
          <a:p>
            <a:pPr marL="533400" indent="-533400">
              <a:lnSpc>
                <a:spcPct val="80000"/>
              </a:lnSpc>
              <a:buNone/>
              <a:defRPr b="0" i="0"/>
            </a:pPr>
            <a:r>
              <a:rPr lang="en-GB" altLang="en-US" sz="3600" b="1" dirty="0"/>
              <a:t>Intrinsic Aids</a:t>
            </a:r>
            <a:r>
              <a:rPr lang="x-none" altLang="en-US" sz="3600" b="1" dirty="0"/>
              <a:t>:</a:t>
            </a:r>
          </a:p>
          <a:p>
            <a:pPr marL="533400" indent="-533400">
              <a:lnSpc>
                <a:spcPct val="80000"/>
              </a:lnSpc>
              <a:defRPr b="0" i="0"/>
            </a:pPr>
            <a:r>
              <a:rPr lang="en-GB" altLang="en-US" sz="3600" dirty="0"/>
              <a:t>The statute itself</a:t>
            </a:r>
            <a:endParaRPr lang="x-none" altLang="en-US" sz="3600" dirty="0"/>
          </a:p>
          <a:p>
            <a:pPr marL="533400" indent="-533400">
              <a:lnSpc>
                <a:spcPct val="80000"/>
              </a:lnSpc>
              <a:defRPr b="0" i="0"/>
            </a:pPr>
            <a:r>
              <a:rPr lang="en-GB" altLang="en-US" sz="3600" dirty="0"/>
              <a:t>Explanatory Notes</a:t>
            </a:r>
            <a:r>
              <a:rPr lang="x-none" altLang="en-US" sz="3600" dirty="0"/>
              <a:t>– </a:t>
            </a:r>
            <a:r>
              <a:rPr lang="en-GB" altLang="en-US" sz="3600" dirty="0"/>
              <a:t>since</a:t>
            </a:r>
            <a:r>
              <a:rPr lang="x-none" altLang="en-US" sz="3600" dirty="0"/>
              <a:t> 1999</a:t>
            </a:r>
          </a:p>
          <a:p>
            <a:pPr marL="533400" indent="-533400">
              <a:lnSpc>
                <a:spcPct val="80000"/>
              </a:lnSpc>
              <a:defRPr b="0" i="0"/>
            </a:pPr>
            <a:r>
              <a:rPr lang="en-GB" altLang="en-US" sz="3600" dirty="0"/>
              <a:t>Rules of Language</a:t>
            </a:r>
            <a:r>
              <a:rPr lang="x-none" altLang="en-US" sz="3600" dirty="0"/>
              <a:t>:</a:t>
            </a:r>
            <a:br>
              <a:rPr lang="en-GB" altLang="en-US" sz="3600" dirty="0"/>
            </a:br>
            <a:endParaRPr lang="en-GB" altLang="en-US" sz="3600" dirty="0"/>
          </a:p>
          <a:p>
            <a:pPr marL="933450" lvl="1" indent="-533400">
              <a:lnSpc>
                <a:spcPct val="80000"/>
              </a:lnSpc>
              <a:defRPr b="0" i="0"/>
            </a:pPr>
            <a:r>
              <a:rPr lang="x-none" altLang="en-US" sz="3600" b="1" i="1" dirty="0"/>
              <a:t>Ejusdem</a:t>
            </a:r>
            <a:r>
              <a:rPr lang="x-none" altLang="en-US" sz="3600" i="1" dirty="0"/>
              <a:t> </a:t>
            </a:r>
            <a:r>
              <a:rPr lang="x-none" altLang="en-US" sz="3600" b="1" i="1" dirty="0"/>
              <a:t>generis</a:t>
            </a:r>
            <a:r>
              <a:rPr lang="x-none" altLang="en-US" sz="3600" b="1" i="0" dirty="0"/>
              <a:t> </a:t>
            </a:r>
            <a:endParaRPr lang="en-GB" altLang="en-US" sz="3600" b="1" i="0" dirty="0"/>
          </a:p>
          <a:p>
            <a:pPr marL="933450" lvl="1" indent="-533400">
              <a:lnSpc>
                <a:spcPct val="80000"/>
              </a:lnSpc>
              <a:defRPr b="0" i="0"/>
            </a:pPr>
            <a:r>
              <a:rPr lang="x-none" altLang="en-US" sz="3600" b="1" i="1" dirty="0">
                <a:solidFill>
                  <a:schemeClr val="tx1"/>
                </a:solidFill>
              </a:rPr>
              <a:t>Expressio</a:t>
            </a:r>
            <a:r>
              <a:rPr lang="x-none" altLang="en-US" sz="3600" i="1" dirty="0">
                <a:solidFill>
                  <a:schemeClr val="tx1"/>
                </a:solidFill>
              </a:rPr>
              <a:t> </a:t>
            </a:r>
            <a:r>
              <a:rPr lang="x-none" altLang="en-US" sz="3600" b="1" i="1" dirty="0">
                <a:solidFill>
                  <a:schemeClr val="tx1"/>
                </a:solidFill>
              </a:rPr>
              <a:t>unius est exclusio alterius</a:t>
            </a:r>
            <a:r>
              <a:rPr lang="x-none" altLang="en-US" sz="3600" i="0" dirty="0">
                <a:solidFill>
                  <a:schemeClr val="tx1"/>
                </a:solidFill>
              </a:rPr>
              <a:t> </a:t>
            </a:r>
            <a:endParaRPr lang="en-GB" altLang="en-US" sz="3600" i="0" dirty="0">
              <a:solidFill>
                <a:schemeClr val="tx1"/>
              </a:solidFill>
            </a:endParaRPr>
          </a:p>
          <a:p>
            <a:pPr marL="933450" lvl="1" indent="-533400">
              <a:lnSpc>
                <a:spcPct val="80000"/>
              </a:lnSpc>
              <a:defRPr b="0" i="0"/>
            </a:pPr>
            <a:r>
              <a:rPr lang="x-none" altLang="en-US" sz="3600" b="1" i="1" dirty="0">
                <a:solidFill>
                  <a:schemeClr val="tx1"/>
                </a:solidFill>
              </a:rPr>
              <a:t>Noscitur</a:t>
            </a:r>
            <a:r>
              <a:rPr lang="x-none" altLang="en-US" sz="3600" i="1" dirty="0">
                <a:solidFill>
                  <a:schemeClr val="tx1"/>
                </a:solidFill>
              </a:rPr>
              <a:t> </a:t>
            </a:r>
            <a:r>
              <a:rPr lang="x-none" altLang="en-US" sz="3600" b="1" i="1" dirty="0">
                <a:solidFill>
                  <a:schemeClr val="tx1"/>
                </a:solidFill>
              </a:rPr>
              <a:t>a</a:t>
            </a:r>
            <a:r>
              <a:rPr lang="x-none" altLang="en-US" sz="3600" i="1" dirty="0">
                <a:solidFill>
                  <a:schemeClr val="tx1"/>
                </a:solidFill>
              </a:rPr>
              <a:t> </a:t>
            </a:r>
            <a:r>
              <a:rPr lang="x-none" altLang="en-US" sz="3600" b="1" i="1" dirty="0">
                <a:solidFill>
                  <a:schemeClr val="tx1"/>
                </a:solidFill>
              </a:rPr>
              <a:t>sociis</a:t>
            </a:r>
            <a:endParaRPr lang="x-none" altLang="en-US" sz="3600" i="0" dirty="0">
              <a:solidFill>
                <a:schemeClr val="tx1"/>
              </a:solidFill>
            </a:endParaRPr>
          </a:p>
        </p:txBody>
      </p:sp>
    </p:spTree>
    <p:extLst>
      <p:ext uri="{BB962C8B-B14F-4D97-AF65-F5344CB8AC3E}">
        <p14:creationId xmlns:p14="http://schemas.microsoft.com/office/powerpoint/2010/main" val="71817720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indefinite"/>
                            </p:stCondLst>
                          </p:cTn>
                        </p:par>
                      </p:childTnLst>
                    </p:cTn>
                  </p:par>
                  <p:par>
                    <p:cTn id="5" fill="hold">
                      <p:stCondLst>
                        <p:cond delay="indefinite"/>
                      </p:stCondLst>
                      <p:childTnLst>
                        <p:par>
                          <p:cTn id="6" fill="hold">
                            <p:stCondLst>
                              <p:cond delay="indefinite"/>
                            </p:stCondLst>
                          </p:cTn>
                        </p:par>
                      </p:childTnLst>
                    </p:cTn>
                  </p:par>
                  <p:par>
                    <p:cTn id="7" fill="hold">
                      <p:stCondLst>
                        <p:cond delay="indefinite"/>
                      </p:stCondLst>
                      <p:childTnLst>
                        <p:par>
                          <p:cTn id="8" fill="hold">
                            <p:stCondLst>
                              <p:cond delay="indefinite"/>
                            </p:stCondLst>
                          </p:cTn>
                        </p:par>
                      </p:childTnLst>
                    </p:cTn>
                  </p:par>
                  <p:par>
                    <p:cTn id="9" fill="hold">
                      <p:stCondLst>
                        <p:cond delay="indefinite"/>
                      </p:stCondLst>
                      <p:childTnLst>
                        <p:par>
                          <p:cTn id="10" fill="hold">
                            <p:stCondLst>
                              <p:cond delay="indefinite"/>
                            </p:stCondLst>
                          </p:cTn>
                        </p:par>
                      </p:childTnLst>
                    </p:cTn>
                  </p:par>
                  <p:par>
                    <p:cTn id="11" fill="hold">
                      <p:stCondLst>
                        <p:cond delay="indefinite"/>
                      </p:stCondLst>
                      <p:childTnLst>
                        <p:par>
                          <p:cTn id="12" fill="hold">
                            <p:stCondLst>
                              <p:cond delay="indefinite"/>
                            </p:stCondLst>
                          </p:cTn>
                        </p:par>
                      </p:childTnLst>
                    </p:cTn>
                  </p:par>
                  <p:par>
                    <p:cTn id="13" fill="hold">
                      <p:stCondLst>
                        <p:cond delay="indefinite"/>
                      </p:stCondLst>
                      <p:childTnLst>
                        <p:par>
                          <p:cTn id="14" fill="hold">
                            <p:stCondLst>
                              <p:cond delay="indefinite"/>
                            </p:stCond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40" name="Rectangle 4"/>
          <p:cNvSpPr>
            <a:spLocks noGrp="1" noChangeArrowheads="1"/>
          </p:cNvSpPr>
          <p:nvPr>
            <p:ph type="title"/>
          </p:nvPr>
        </p:nvSpPr>
        <p:spPr>
          <a:xfrm>
            <a:off x="366762" y="197492"/>
            <a:ext cx="7681383" cy="490537"/>
          </a:xfrm>
        </p:spPr>
        <p:txBody>
          <a:bodyPr>
            <a:noAutofit/>
          </a:bodyPr>
          <a:lstStyle/>
          <a:p>
            <a:pPr algn="l">
              <a:defRPr b="0" i="0"/>
            </a:pPr>
            <a:r>
              <a:rPr lang="en-GB" altLang="en-US" b="1" dirty="0"/>
              <a:t>Rules of Language</a:t>
            </a:r>
            <a:endParaRPr lang="x-none" altLang="en-US" b="1" dirty="0"/>
          </a:p>
        </p:txBody>
      </p:sp>
      <p:sp>
        <p:nvSpPr>
          <p:cNvPr id="39939" name="Rectangle 3"/>
          <p:cNvSpPr>
            <a:spLocks noGrp="1" noChangeArrowheads="1"/>
          </p:cNvSpPr>
          <p:nvPr>
            <p:ph type="body" sz="half" idx="1"/>
          </p:nvPr>
        </p:nvSpPr>
        <p:spPr>
          <a:xfrm>
            <a:off x="299444" y="944562"/>
            <a:ext cx="9876762" cy="5715946"/>
          </a:xfrm>
        </p:spPr>
        <p:txBody>
          <a:bodyPr>
            <a:noAutofit/>
          </a:bodyPr>
          <a:lstStyle/>
          <a:p>
            <a:pPr marL="0" indent="0">
              <a:spcBef>
                <a:spcPts val="0"/>
              </a:spcBef>
              <a:buNone/>
              <a:defRPr b="0" i="0"/>
            </a:pPr>
            <a:r>
              <a:rPr lang="x-none" altLang="en-US" sz="2400" b="1" i="1" dirty="0"/>
              <a:t>Ejusdem</a:t>
            </a:r>
            <a:r>
              <a:rPr lang="x-none" altLang="en-US" sz="2400" i="1" dirty="0"/>
              <a:t> </a:t>
            </a:r>
            <a:r>
              <a:rPr lang="x-none" altLang="en-US" sz="2400" b="1" i="1" dirty="0"/>
              <a:t>generis</a:t>
            </a:r>
            <a:r>
              <a:rPr lang="x-none" altLang="en-US" sz="2400" b="1" i="0" dirty="0"/>
              <a:t> </a:t>
            </a:r>
            <a:r>
              <a:rPr lang="x-none" altLang="en-US" sz="2400" i="0" dirty="0"/>
              <a:t>– </a:t>
            </a:r>
            <a:r>
              <a:rPr lang="en-GB" altLang="en-US" sz="2400" i="0" dirty="0"/>
              <a:t>specific words followed by general words ( general words should be </a:t>
            </a:r>
            <a:r>
              <a:rPr lang="en-GB" altLang="en-US" sz="2400" dirty="0"/>
              <a:t>interpreted as being limited by the specific words) </a:t>
            </a:r>
            <a:r>
              <a:rPr lang="en-GB" altLang="en-US" sz="2400" dirty="0" err="1"/>
              <a:t>e.g</a:t>
            </a:r>
            <a:r>
              <a:rPr lang="en-GB" altLang="en-US" sz="2400" dirty="0"/>
              <a:t> “dogs, cats and other animals” – would not be interpreted as including a lion.</a:t>
            </a:r>
            <a:br>
              <a:rPr lang="en-GB" altLang="en-US" sz="2400" dirty="0"/>
            </a:br>
            <a:endParaRPr lang="x-none" altLang="en-US" sz="2400" i="0" dirty="0"/>
          </a:p>
          <a:p>
            <a:pPr marL="0" indent="0">
              <a:spcBef>
                <a:spcPts val="0"/>
              </a:spcBef>
              <a:buNone/>
              <a:defRPr b="0" i="0"/>
            </a:pPr>
            <a:r>
              <a:rPr lang="x-none" altLang="en-US" sz="2400" b="1" i="1" dirty="0">
                <a:solidFill>
                  <a:schemeClr val="tx1"/>
                </a:solidFill>
              </a:rPr>
              <a:t>Expressio</a:t>
            </a:r>
            <a:r>
              <a:rPr lang="x-none" altLang="en-US" sz="2400" i="1" dirty="0">
                <a:solidFill>
                  <a:schemeClr val="tx1"/>
                </a:solidFill>
              </a:rPr>
              <a:t> </a:t>
            </a:r>
            <a:r>
              <a:rPr lang="x-none" altLang="en-US" sz="2400" b="1" i="1" dirty="0">
                <a:solidFill>
                  <a:schemeClr val="tx1"/>
                </a:solidFill>
              </a:rPr>
              <a:t>unius est exclusio alterius</a:t>
            </a:r>
            <a:r>
              <a:rPr lang="x-none" altLang="en-US" sz="2400" i="0" dirty="0">
                <a:solidFill>
                  <a:schemeClr val="tx1"/>
                </a:solidFill>
              </a:rPr>
              <a:t> – </a:t>
            </a:r>
            <a:r>
              <a:rPr lang="en-GB" altLang="en-US" sz="2400" i="0" dirty="0">
                <a:solidFill>
                  <a:schemeClr val="tx1"/>
                </a:solidFill>
              </a:rPr>
              <a:t>referring to one thing specifically suggests that other things are excluded </a:t>
            </a:r>
            <a:r>
              <a:rPr lang="en-GB" altLang="en-US" sz="2400" i="0" dirty="0" err="1">
                <a:solidFill>
                  <a:schemeClr val="tx1"/>
                </a:solidFill>
              </a:rPr>
              <a:t>eg</a:t>
            </a:r>
            <a:r>
              <a:rPr lang="en-GB" altLang="en-US" sz="2400" i="0" dirty="0">
                <a:solidFill>
                  <a:schemeClr val="tx1"/>
                </a:solidFill>
              </a:rPr>
              <a:t> “ land, houses and coal mines” ( not other types of mine)</a:t>
            </a:r>
            <a:br>
              <a:rPr lang="en-GB" altLang="en-US" sz="2400" i="0" dirty="0">
                <a:solidFill>
                  <a:schemeClr val="tx1"/>
                </a:solidFill>
              </a:rPr>
            </a:br>
            <a:endParaRPr lang="x-none" altLang="en-US" sz="2400" i="0" dirty="0">
              <a:solidFill>
                <a:schemeClr val="tx1"/>
              </a:solidFill>
            </a:endParaRPr>
          </a:p>
          <a:p>
            <a:pPr marL="0" indent="0">
              <a:spcBef>
                <a:spcPts val="0"/>
              </a:spcBef>
              <a:buNone/>
              <a:defRPr b="0" i="0"/>
            </a:pPr>
            <a:r>
              <a:rPr lang="x-none" altLang="en-US" sz="2400" b="1" i="1" dirty="0">
                <a:solidFill>
                  <a:schemeClr val="tx1"/>
                </a:solidFill>
              </a:rPr>
              <a:t>Noscitur</a:t>
            </a:r>
            <a:r>
              <a:rPr lang="x-none" altLang="en-US" sz="2400" i="1" dirty="0">
                <a:solidFill>
                  <a:schemeClr val="tx1"/>
                </a:solidFill>
              </a:rPr>
              <a:t> </a:t>
            </a:r>
            <a:r>
              <a:rPr lang="x-none" altLang="en-US" sz="2400" b="1" i="1" dirty="0">
                <a:solidFill>
                  <a:schemeClr val="tx1"/>
                </a:solidFill>
              </a:rPr>
              <a:t>a</a:t>
            </a:r>
            <a:r>
              <a:rPr lang="x-none" altLang="en-US" sz="2400" i="1" dirty="0">
                <a:solidFill>
                  <a:schemeClr val="tx1"/>
                </a:solidFill>
              </a:rPr>
              <a:t> </a:t>
            </a:r>
            <a:r>
              <a:rPr lang="x-none" altLang="en-US" sz="2400" b="1" i="1" dirty="0">
                <a:solidFill>
                  <a:schemeClr val="tx1"/>
                </a:solidFill>
              </a:rPr>
              <a:t>sociis</a:t>
            </a:r>
            <a:r>
              <a:rPr lang="x-none" altLang="en-US" sz="2400" i="0" dirty="0">
                <a:solidFill>
                  <a:schemeClr val="tx1"/>
                </a:solidFill>
              </a:rPr>
              <a:t> – </a:t>
            </a:r>
            <a:r>
              <a:rPr lang="en-GB" altLang="en-US" sz="2400" i="0" dirty="0">
                <a:solidFill>
                  <a:schemeClr val="tx1"/>
                </a:solidFill>
              </a:rPr>
              <a:t>a word takes its meaning from the other words whose company it keeps </a:t>
            </a:r>
            <a:r>
              <a:rPr lang="en-GB" altLang="en-US" sz="2400" i="0" dirty="0" err="1">
                <a:solidFill>
                  <a:schemeClr val="tx1"/>
                </a:solidFill>
              </a:rPr>
              <a:t>eg</a:t>
            </a:r>
            <a:r>
              <a:rPr lang="en-GB" altLang="en-US" sz="2400" i="0" dirty="0">
                <a:solidFill>
                  <a:schemeClr val="tx1"/>
                </a:solidFill>
              </a:rPr>
              <a:t> </a:t>
            </a:r>
            <a:r>
              <a:rPr lang="en-GB" sz="2400" dirty="0"/>
              <a:t>a law prohibiting the dumping of trash in "lakes, rivers, streams, and other bodies of water". The principle dictates that "other bodies of water" should be interpreted to mean natural bodies, like the sea, because the surrounding words ("lakes, rivers, streams") are all natural – so not a swimming pool</a:t>
            </a:r>
            <a:endParaRPr lang="x-none" altLang="en-US" sz="2400" i="0" dirty="0">
              <a:solidFill>
                <a:schemeClr val="tx1"/>
              </a:solidFill>
            </a:endParaRPr>
          </a:p>
        </p:txBody>
      </p:sp>
    </p:spTree>
    <p:extLst>
      <p:ext uri="{BB962C8B-B14F-4D97-AF65-F5344CB8AC3E}">
        <p14:creationId xmlns:p14="http://schemas.microsoft.com/office/powerpoint/2010/main" val="356113707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indefinite"/>
                            </p:stCondLst>
                          </p:cTn>
                        </p:par>
                      </p:childTnLst>
                    </p:cTn>
                  </p:par>
                  <p:par>
                    <p:cTn id="5" fill="hold">
                      <p:stCondLst>
                        <p:cond delay="indefinite"/>
                      </p:stCondLst>
                      <p:childTnLst>
                        <p:par>
                          <p:cTn id="6" fill="hold">
                            <p:stCondLst>
                              <p:cond delay="indefinite"/>
                            </p:stCondLst>
                          </p:cTn>
                        </p:par>
                      </p:childTnLst>
                    </p:cTn>
                  </p:par>
                  <p:par>
                    <p:cTn id="7" fill="hold">
                      <p:stCondLst>
                        <p:cond delay="indefinite"/>
                      </p:stCondLst>
                      <p:childTnLst>
                        <p:par>
                          <p:cTn id="8" fill="hold">
                            <p:stCondLst>
                              <p:cond delay="indefinite"/>
                            </p:stCondLst>
                          </p:cTn>
                        </p:par>
                      </p:childTnLst>
                    </p:cTn>
                  </p:par>
                  <p:par>
                    <p:cTn id="9" fill="hold">
                      <p:stCondLst>
                        <p:cond delay="indefinite"/>
                      </p:stCondLst>
                      <p:childTnLst>
                        <p:par>
                          <p:cTn id="10" fill="hold">
                            <p:stCondLst>
                              <p:cond delay="indefinite"/>
                            </p:stCondLst>
                          </p:cTn>
                        </p:par>
                      </p:childTnLst>
                    </p:cTn>
                  </p:par>
                  <p:par>
                    <p:cTn id="11" fill="hold">
                      <p:stCondLst>
                        <p:cond delay="indefinite"/>
                      </p:stCondLst>
                      <p:childTnLst>
                        <p:par>
                          <p:cTn id="12" fill="hold">
                            <p:stCondLst>
                              <p:cond delay="indefinite"/>
                            </p:stCondLst>
                          </p:cTn>
                        </p:par>
                      </p:childTnLst>
                    </p:cTn>
                  </p:par>
                  <p:par>
                    <p:cTn id="13" fill="hold">
                      <p:stCondLst>
                        <p:cond delay="indefinite"/>
                      </p:stCondLst>
                      <p:childTnLst>
                        <p:par>
                          <p:cTn id="14" fill="hold">
                            <p:stCondLst>
                              <p:cond delay="indefinite"/>
                            </p:stCond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5" name="Rectangle 5"/>
          <p:cNvSpPr>
            <a:spLocks noGrp="1" noChangeArrowheads="1"/>
          </p:cNvSpPr>
          <p:nvPr>
            <p:ph type="title"/>
          </p:nvPr>
        </p:nvSpPr>
        <p:spPr>
          <a:xfrm>
            <a:off x="539510" y="405169"/>
            <a:ext cx="9887827" cy="979878"/>
          </a:xfrm>
          <a:noFill/>
        </p:spPr>
        <p:txBody>
          <a:bodyPr>
            <a:noAutofit/>
          </a:bodyPr>
          <a:lstStyle/>
          <a:p>
            <a:pPr algn="l">
              <a:defRPr b="0" i="0"/>
            </a:pPr>
            <a:r>
              <a:rPr lang="en-GB" altLang="en-US" b="1" dirty="0"/>
              <a:t>Aids to Interpretation: The Presumptions</a:t>
            </a:r>
            <a:endParaRPr lang="x-none" altLang="en-US" b="1" dirty="0"/>
          </a:p>
        </p:txBody>
      </p:sp>
      <p:sp>
        <p:nvSpPr>
          <p:cNvPr id="51203" name="Rectangle 3"/>
          <p:cNvSpPr>
            <a:spLocks noGrp="1" noChangeArrowheads="1"/>
          </p:cNvSpPr>
          <p:nvPr>
            <p:ph type="body" sz="half" idx="1"/>
          </p:nvPr>
        </p:nvSpPr>
        <p:spPr>
          <a:xfrm>
            <a:off x="392861" y="1484312"/>
            <a:ext cx="9182714" cy="3889375"/>
          </a:xfrm>
        </p:spPr>
        <p:txBody>
          <a:bodyPr>
            <a:normAutofit lnSpcReduction="10000"/>
          </a:bodyPr>
          <a:lstStyle/>
          <a:p>
            <a:pPr marL="533400" indent="-533400">
              <a:lnSpc>
                <a:spcPct val="80000"/>
              </a:lnSpc>
              <a:buFontTx/>
              <a:buAutoNum type="arabicPeriod"/>
              <a:defRPr b="0" i="0"/>
            </a:pPr>
            <a:r>
              <a:rPr lang="en-GB" altLang="en-US" sz="3200" dirty="0"/>
              <a:t>Presumption against a change in the common law</a:t>
            </a:r>
            <a:endParaRPr lang="x-none" altLang="en-US" sz="3200" dirty="0"/>
          </a:p>
          <a:p>
            <a:pPr marL="533400" indent="-533400">
              <a:lnSpc>
                <a:spcPct val="80000"/>
              </a:lnSpc>
              <a:buFontTx/>
              <a:buAutoNum type="arabicPeriod"/>
              <a:defRPr b="0" i="0"/>
            </a:pPr>
            <a:endParaRPr lang="en-GB" altLang="en-US" sz="3200" dirty="0"/>
          </a:p>
          <a:p>
            <a:pPr marL="533400" indent="-533400">
              <a:lnSpc>
                <a:spcPct val="80000"/>
              </a:lnSpc>
              <a:buFontTx/>
              <a:buAutoNum type="arabicPeriod"/>
              <a:defRPr b="0" i="0"/>
            </a:pPr>
            <a:r>
              <a:rPr lang="en-GB" altLang="en-US" sz="3200" dirty="0"/>
              <a:t>Legislation will not apply retrospectively</a:t>
            </a:r>
            <a:r>
              <a:rPr lang="x-none" altLang="en-US" sz="3200" dirty="0"/>
              <a:t>. </a:t>
            </a:r>
          </a:p>
          <a:p>
            <a:pPr marL="533400" indent="-533400">
              <a:lnSpc>
                <a:spcPct val="80000"/>
              </a:lnSpc>
              <a:buFontTx/>
              <a:buAutoNum type="arabicPeriod"/>
              <a:defRPr b="0" i="0"/>
            </a:pPr>
            <a:endParaRPr lang="en-GB" altLang="en-US" sz="3200" dirty="0"/>
          </a:p>
          <a:p>
            <a:pPr marL="533400" indent="-533400">
              <a:lnSpc>
                <a:spcPct val="80000"/>
              </a:lnSpc>
              <a:buFontTx/>
              <a:buAutoNum type="arabicPeriod"/>
              <a:defRPr b="0" i="0"/>
            </a:pPr>
            <a:r>
              <a:rPr lang="en-GB" altLang="en-US" sz="3200" dirty="0"/>
              <a:t>Statutes which create criminal offences should be interpreted in favour of the Defendant and there is a presumption that </a:t>
            </a:r>
            <a:r>
              <a:rPr lang="en-GB" altLang="en-US" sz="3200" dirty="0" err="1"/>
              <a:t>mens</a:t>
            </a:r>
            <a:r>
              <a:rPr lang="en-GB" altLang="en-US" sz="3200" dirty="0"/>
              <a:t> rea is required</a:t>
            </a:r>
            <a:r>
              <a:rPr lang="x-none" altLang="en-US" sz="3200" dirty="0"/>
              <a:t>.</a:t>
            </a:r>
          </a:p>
          <a:p>
            <a:pPr marL="533400" indent="-533400">
              <a:lnSpc>
                <a:spcPct val="80000"/>
              </a:lnSpc>
              <a:buNone/>
              <a:defRPr b="0" i="0"/>
            </a:pPr>
            <a:endParaRPr lang="en-GB" altLang="en-US" dirty="0"/>
          </a:p>
        </p:txBody>
      </p:sp>
    </p:spTree>
    <p:extLst>
      <p:ext uri="{BB962C8B-B14F-4D97-AF65-F5344CB8AC3E}">
        <p14:creationId xmlns:p14="http://schemas.microsoft.com/office/powerpoint/2010/main" val="167778504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indefinite"/>
                            </p:stCondLst>
                          </p:cTn>
                        </p:par>
                      </p:childTnLst>
                    </p:cTn>
                  </p:par>
                  <p:par>
                    <p:cTn id="5" fill="hold">
                      <p:stCondLst>
                        <p:cond delay="indefinite"/>
                      </p:stCondLst>
                      <p:childTnLst>
                        <p:par>
                          <p:cTn id="6" fill="hold">
                            <p:stCondLst>
                              <p:cond delay="indefinite"/>
                            </p:stCondLst>
                          </p:cTn>
                        </p:par>
                      </p:childTnLst>
                    </p:cTn>
                  </p:par>
                  <p:par>
                    <p:cTn id="7" fill="hold">
                      <p:stCondLst>
                        <p:cond delay="indefinite"/>
                      </p:stCondLst>
                      <p:childTnLst>
                        <p:par>
                          <p:cTn id="8" fill="hold">
                            <p:stCondLst>
                              <p:cond delay="indefinite"/>
                            </p:stCond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3" name="Rectangle 13"/>
          <p:cNvSpPr>
            <a:spLocks noGrp="1" noChangeArrowheads="1"/>
          </p:cNvSpPr>
          <p:nvPr>
            <p:ph type="title"/>
          </p:nvPr>
        </p:nvSpPr>
        <p:spPr>
          <a:xfrm>
            <a:off x="194018" y="177957"/>
            <a:ext cx="10176092" cy="490537"/>
          </a:xfrm>
          <a:noFill/>
        </p:spPr>
        <p:txBody>
          <a:bodyPr>
            <a:noAutofit/>
          </a:bodyPr>
          <a:lstStyle/>
          <a:p>
            <a:pPr algn="l">
              <a:defRPr b="0" i="0"/>
            </a:pPr>
            <a:r>
              <a:rPr lang="en-GB" altLang="en-US" sz="4400" b="1" dirty="0"/>
              <a:t>Aids to Interpretation: Extrinsic Aids</a:t>
            </a:r>
            <a:endParaRPr lang="x-none" altLang="en-US" sz="4400" b="1" dirty="0"/>
          </a:p>
        </p:txBody>
      </p:sp>
      <p:sp>
        <p:nvSpPr>
          <p:cNvPr id="40963" name="Rectangle 3"/>
          <p:cNvSpPr>
            <a:spLocks noGrp="1" noChangeArrowheads="1"/>
          </p:cNvSpPr>
          <p:nvPr>
            <p:ph type="body" sz="half" idx="1"/>
          </p:nvPr>
        </p:nvSpPr>
        <p:spPr>
          <a:xfrm>
            <a:off x="503300" y="1103793"/>
            <a:ext cx="9808166" cy="5505436"/>
          </a:xfrm>
        </p:spPr>
        <p:txBody>
          <a:bodyPr>
            <a:noAutofit/>
          </a:bodyPr>
          <a:lstStyle/>
          <a:p>
            <a:pPr>
              <a:lnSpc>
                <a:spcPct val="90000"/>
              </a:lnSpc>
              <a:defRPr b="0" i="0"/>
            </a:pPr>
            <a:r>
              <a:rPr lang="en-GB" altLang="en-US" sz="2800" dirty="0">
                <a:solidFill>
                  <a:schemeClr val="tx1"/>
                </a:solidFill>
              </a:rPr>
              <a:t>Dictionaries and Textbooks</a:t>
            </a:r>
          </a:p>
          <a:p>
            <a:pPr>
              <a:lnSpc>
                <a:spcPct val="90000"/>
              </a:lnSpc>
              <a:defRPr b="0" i="0"/>
            </a:pPr>
            <a:r>
              <a:rPr lang="en-GB" altLang="en-US" sz="2800" dirty="0"/>
              <a:t>Reports</a:t>
            </a:r>
            <a:r>
              <a:rPr lang="x-none" altLang="en-US" sz="2800" dirty="0">
                <a:solidFill>
                  <a:schemeClr val="tx1"/>
                </a:solidFill>
              </a:rPr>
              <a:t> e.</a:t>
            </a:r>
            <a:r>
              <a:rPr lang="en-GB" altLang="en-US" sz="2800" dirty="0">
                <a:solidFill>
                  <a:schemeClr val="tx1"/>
                </a:solidFill>
              </a:rPr>
              <a:t>g</a:t>
            </a:r>
            <a:r>
              <a:rPr lang="x-none" altLang="en-US" sz="2800" dirty="0">
                <a:solidFill>
                  <a:schemeClr val="tx1"/>
                </a:solidFill>
              </a:rPr>
              <a:t>. </a:t>
            </a:r>
            <a:r>
              <a:rPr lang="en-GB" altLang="en-US" sz="2800" dirty="0">
                <a:solidFill>
                  <a:schemeClr val="tx1"/>
                </a:solidFill>
              </a:rPr>
              <a:t>Law </a:t>
            </a:r>
            <a:r>
              <a:rPr lang="en-GB" altLang="en-US" sz="2800" dirty="0" err="1">
                <a:solidFill>
                  <a:schemeClr val="tx1"/>
                </a:solidFill>
              </a:rPr>
              <a:t>Comission</a:t>
            </a:r>
            <a:r>
              <a:rPr lang="x-none" altLang="en-US" sz="2800" dirty="0">
                <a:solidFill>
                  <a:schemeClr val="tx1"/>
                </a:solidFill>
              </a:rPr>
              <a:t>. </a:t>
            </a:r>
            <a:r>
              <a:rPr lang="en-GB" altLang="en-US" sz="2800" dirty="0">
                <a:solidFill>
                  <a:schemeClr val="tx1"/>
                </a:solidFill>
              </a:rPr>
              <a:t>(I</a:t>
            </a:r>
            <a:r>
              <a:rPr lang="x-none" altLang="en-US" sz="2800" dirty="0">
                <a:solidFill>
                  <a:schemeClr val="tx1"/>
                </a:solidFill>
              </a:rPr>
              <a:t>n</a:t>
            </a:r>
            <a:r>
              <a:rPr lang="x-none" altLang="en-US" sz="2800" b="1" dirty="0">
                <a:solidFill>
                  <a:schemeClr val="tx1"/>
                </a:solidFill>
              </a:rPr>
              <a:t> Black Clawson International v Papierwerke Waldhof-Aschaffenburg(1975)</a:t>
            </a:r>
            <a:r>
              <a:rPr lang="en-GB" altLang="en-US" sz="2800" b="1" dirty="0">
                <a:solidFill>
                  <a:schemeClr val="tx1"/>
                </a:solidFill>
              </a:rPr>
              <a:t> </a:t>
            </a:r>
            <a:r>
              <a:rPr lang="en-GB" altLang="en-US" sz="2800" dirty="0">
                <a:solidFill>
                  <a:schemeClr val="tx1"/>
                </a:solidFill>
              </a:rPr>
              <a:t>the House of Lords stated that it could consider official reports as evidence of the state the law was in and the mischief or problem that the statute was intended to address).</a:t>
            </a:r>
            <a:endParaRPr lang="x-none" altLang="en-US" sz="2800" dirty="0">
              <a:solidFill>
                <a:schemeClr val="tx1"/>
              </a:solidFill>
            </a:endParaRPr>
          </a:p>
          <a:p>
            <a:pPr>
              <a:lnSpc>
                <a:spcPct val="90000"/>
              </a:lnSpc>
              <a:defRPr b="0" i="0"/>
            </a:pPr>
            <a:r>
              <a:rPr lang="en-GB" altLang="en-US" sz="2800" dirty="0">
                <a:solidFill>
                  <a:schemeClr val="tx1"/>
                </a:solidFill>
              </a:rPr>
              <a:t>Historical background</a:t>
            </a:r>
            <a:endParaRPr lang="x-none" altLang="en-US" sz="2800" dirty="0">
              <a:solidFill>
                <a:schemeClr val="tx1"/>
              </a:solidFill>
            </a:endParaRPr>
          </a:p>
          <a:p>
            <a:pPr>
              <a:lnSpc>
                <a:spcPct val="90000"/>
              </a:lnSpc>
              <a:defRPr b="0" i="0"/>
            </a:pPr>
            <a:r>
              <a:rPr lang="en-GB" altLang="en-US" sz="2800" dirty="0">
                <a:solidFill>
                  <a:schemeClr val="tx1"/>
                </a:solidFill>
              </a:rPr>
              <a:t>Treaties</a:t>
            </a:r>
            <a:endParaRPr lang="x-none" altLang="en-US" sz="2800" dirty="0">
              <a:solidFill>
                <a:schemeClr val="tx1"/>
              </a:solidFill>
            </a:endParaRPr>
          </a:p>
          <a:p>
            <a:pPr>
              <a:lnSpc>
                <a:spcPct val="90000"/>
              </a:lnSpc>
              <a:defRPr b="0" i="0"/>
            </a:pPr>
            <a:r>
              <a:rPr lang="x-none" altLang="en-US" sz="2800" dirty="0">
                <a:solidFill>
                  <a:schemeClr val="tx1"/>
                </a:solidFill>
              </a:rPr>
              <a:t>Statu</a:t>
            </a:r>
            <a:r>
              <a:rPr lang="en-GB" altLang="en-US" sz="2800" dirty="0" err="1">
                <a:solidFill>
                  <a:schemeClr val="tx1"/>
                </a:solidFill>
              </a:rPr>
              <a:t>tes</a:t>
            </a:r>
            <a:r>
              <a:rPr lang="en-GB" altLang="en-US" sz="2800" dirty="0">
                <a:solidFill>
                  <a:schemeClr val="tx1"/>
                </a:solidFill>
              </a:rPr>
              <a:t>/ other cases</a:t>
            </a:r>
            <a:endParaRPr lang="x-none" altLang="en-US" sz="2800" dirty="0">
              <a:solidFill>
                <a:schemeClr val="tx1"/>
              </a:solidFill>
            </a:endParaRPr>
          </a:p>
          <a:p>
            <a:pPr>
              <a:lnSpc>
                <a:spcPct val="90000"/>
              </a:lnSpc>
              <a:defRPr b="0" i="0"/>
            </a:pPr>
            <a:r>
              <a:rPr lang="en-GB" altLang="en-US" sz="2800" dirty="0">
                <a:solidFill>
                  <a:schemeClr val="tx1"/>
                </a:solidFill>
              </a:rPr>
              <a:t>Previous custom and practice</a:t>
            </a:r>
            <a:r>
              <a:rPr lang="x-none" altLang="en-US" sz="2800" dirty="0">
                <a:solidFill>
                  <a:schemeClr val="tx1"/>
                </a:solidFill>
              </a:rPr>
              <a:t>.</a:t>
            </a:r>
          </a:p>
        </p:txBody>
      </p:sp>
    </p:spTree>
    <p:extLst>
      <p:ext uri="{BB962C8B-B14F-4D97-AF65-F5344CB8AC3E}">
        <p14:creationId xmlns:p14="http://schemas.microsoft.com/office/powerpoint/2010/main" val="185783245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indefinite"/>
                            </p:stCondLst>
                          </p:cTn>
                        </p:par>
                      </p:childTnLst>
                    </p:cTn>
                  </p:par>
                  <p:par>
                    <p:cTn id="5" fill="hold">
                      <p:stCondLst>
                        <p:cond delay="indefinite"/>
                      </p:stCondLst>
                      <p:childTnLst>
                        <p:par>
                          <p:cTn id="6" fill="hold">
                            <p:stCondLst>
                              <p:cond delay="indefinite"/>
                            </p:stCondLst>
                          </p:cTn>
                        </p:par>
                      </p:childTnLst>
                    </p:cTn>
                  </p:par>
                  <p:par>
                    <p:cTn id="7" fill="hold">
                      <p:stCondLst>
                        <p:cond delay="indefinite"/>
                      </p:stCondLst>
                      <p:childTnLst>
                        <p:par>
                          <p:cTn id="8" fill="hold">
                            <p:stCondLst>
                              <p:cond delay="indefinite"/>
                            </p:stCondLst>
                          </p:cTn>
                        </p:par>
                      </p:childTnLst>
                    </p:cTn>
                  </p:par>
                  <p:par>
                    <p:cTn id="9" fill="hold">
                      <p:stCondLst>
                        <p:cond delay="indefinite"/>
                      </p:stCondLst>
                      <p:childTnLst>
                        <p:par>
                          <p:cTn id="10" fill="hold">
                            <p:stCondLst>
                              <p:cond delay="indefinite"/>
                            </p:stCondLst>
                          </p:cTn>
                        </p:par>
                      </p:childTnLst>
                    </p:cTn>
                  </p:par>
                  <p:par>
                    <p:cTn id="11" fill="hold">
                      <p:stCondLst>
                        <p:cond delay="indefinite"/>
                      </p:stCondLst>
                      <p:childTnLst>
                        <p:par>
                          <p:cTn id="12" fill="hold">
                            <p:stCondLst>
                              <p:cond delay="indefinite"/>
                            </p:stCondLst>
                          </p:cTn>
                        </p:par>
                      </p:childTnLst>
                    </p:cTn>
                  </p:par>
                  <p:par>
                    <p:cTn id="13" fill="hold">
                      <p:stCondLst>
                        <p:cond delay="indefinite"/>
                      </p:stCondLst>
                      <p:childTnLst>
                        <p:par>
                          <p:cTn id="14" fill="hold">
                            <p:stCondLst>
                              <p:cond delay="indefinite"/>
                            </p:stCond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7" name="Rectangle 5"/>
          <p:cNvSpPr>
            <a:spLocks noGrp="1" noChangeArrowheads="1"/>
          </p:cNvSpPr>
          <p:nvPr>
            <p:ph type="title"/>
          </p:nvPr>
        </p:nvSpPr>
        <p:spPr>
          <a:xfrm>
            <a:off x="654735" y="350174"/>
            <a:ext cx="8539753" cy="490537"/>
          </a:xfrm>
          <a:noFill/>
        </p:spPr>
        <p:txBody>
          <a:bodyPr>
            <a:noAutofit/>
          </a:bodyPr>
          <a:lstStyle/>
          <a:p>
            <a:pPr algn="l">
              <a:defRPr b="0" i="0"/>
            </a:pPr>
            <a:r>
              <a:rPr lang="en-GB" altLang="en-US" b="1" dirty="0"/>
              <a:t>Aids to Interpretation: Extrinsic Aids</a:t>
            </a:r>
            <a:endParaRPr lang="x-none" altLang="en-US" b="1" dirty="0"/>
          </a:p>
        </p:txBody>
      </p:sp>
      <p:sp>
        <p:nvSpPr>
          <p:cNvPr id="54275" name="Rectangle 3"/>
          <p:cNvSpPr>
            <a:spLocks noGrp="1" noChangeArrowheads="1"/>
          </p:cNvSpPr>
          <p:nvPr>
            <p:ph type="body" sz="half" idx="1"/>
          </p:nvPr>
        </p:nvSpPr>
        <p:spPr>
          <a:xfrm>
            <a:off x="466477" y="1080194"/>
            <a:ext cx="9807076" cy="5427632"/>
          </a:xfrm>
        </p:spPr>
        <p:txBody>
          <a:bodyPr>
            <a:noAutofit/>
          </a:bodyPr>
          <a:lstStyle/>
          <a:p>
            <a:pPr>
              <a:lnSpc>
                <a:spcPct val="120000"/>
              </a:lnSpc>
              <a:defRPr b="0" i="0"/>
            </a:pPr>
            <a:r>
              <a:rPr lang="en-GB" altLang="en-US" sz="2800" b="1" dirty="0"/>
              <a:t>Human Rights Act</a:t>
            </a:r>
            <a:r>
              <a:rPr lang="x-none" altLang="en-US" sz="2800" b="1" dirty="0"/>
              <a:t> 1998 –</a:t>
            </a:r>
            <a:r>
              <a:rPr lang="en-GB" altLang="en-US" sz="2800" dirty="0"/>
              <a:t>incorporated the European Convention on Human Rights into the law of the UK. </a:t>
            </a:r>
            <a:br>
              <a:rPr lang="en-GB" altLang="en-US" sz="2800" dirty="0"/>
            </a:br>
            <a:endParaRPr lang="en-GB" altLang="en-US" sz="2800" dirty="0"/>
          </a:p>
          <a:p>
            <a:pPr>
              <a:lnSpc>
                <a:spcPct val="120000"/>
              </a:lnSpc>
              <a:defRPr b="0" i="0"/>
            </a:pPr>
            <a:r>
              <a:rPr lang="en-GB" altLang="en-US" sz="2800" b="1" dirty="0"/>
              <a:t>Section 3 requires that </a:t>
            </a:r>
            <a:r>
              <a:rPr lang="en-GB" sz="2800" dirty="0"/>
              <a:t> all legislation must be read and given effect in a way that is compatible with Convention rights, "so far as it is possible to do so"</a:t>
            </a:r>
            <a:r>
              <a:rPr lang="en-GB" altLang="en-US" sz="2800" b="1" dirty="0"/>
              <a:t> </a:t>
            </a:r>
            <a:br>
              <a:rPr lang="en-GB" altLang="en-US" sz="2800" b="1" dirty="0"/>
            </a:br>
            <a:endParaRPr lang="en-GB" altLang="en-US" sz="2800" b="1" dirty="0"/>
          </a:p>
          <a:p>
            <a:pPr>
              <a:lnSpc>
                <a:spcPct val="120000"/>
              </a:lnSpc>
              <a:defRPr b="0" i="0"/>
            </a:pPr>
            <a:r>
              <a:rPr lang="en-GB" altLang="en-US" sz="2800" b="1" i="1" dirty="0">
                <a:solidFill>
                  <a:schemeClr val="tx1"/>
                </a:solidFill>
              </a:rPr>
              <a:t>Section</a:t>
            </a:r>
            <a:r>
              <a:rPr lang="x-none" altLang="en-US" sz="2800" b="1" i="1" dirty="0">
                <a:solidFill>
                  <a:schemeClr val="tx1"/>
                </a:solidFill>
              </a:rPr>
              <a:t> 2 </a:t>
            </a:r>
            <a:r>
              <a:rPr lang="en-GB" altLang="en-US" sz="2800" dirty="0">
                <a:solidFill>
                  <a:schemeClr val="tx1"/>
                </a:solidFill>
              </a:rPr>
              <a:t>requires that UK courts must take into account any </a:t>
            </a:r>
            <a:r>
              <a:rPr lang="en-GB" sz="2800" dirty="0"/>
              <a:t>relevant cases decided by the European Court of Human Rights</a:t>
            </a:r>
            <a:endParaRPr lang="x-none" altLang="en-US" sz="2800" dirty="0">
              <a:solidFill>
                <a:schemeClr val="tx1"/>
              </a:solidFill>
            </a:endParaRPr>
          </a:p>
          <a:p>
            <a:pPr marL="0" indent="0">
              <a:lnSpc>
                <a:spcPct val="120000"/>
              </a:lnSpc>
              <a:buNone/>
              <a:defRPr b="0" i="0"/>
            </a:pPr>
            <a:endParaRPr lang="x-none" altLang="en-US" sz="2400" b="0" dirty="0"/>
          </a:p>
        </p:txBody>
      </p:sp>
    </p:spTree>
    <p:extLst>
      <p:ext uri="{BB962C8B-B14F-4D97-AF65-F5344CB8AC3E}">
        <p14:creationId xmlns:p14="http://schemas.microsoft.com/office/powerpoint/2010/main" val="113116553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indefinite"/>
                            </p:stCondLst>
                          </p:cTn>
                        </p:par>
                      </p:childTnLst>
                    </p:cTn>
                  </p:par>
                  <p:par>
                    <p:cTn id="5" fill="hold">
                      <p:stCondLst>
                        <p:cond delay="indefinite"/>
                      </p:stCondLst>
                      <p:childTnLst>
                        <p:par>
                          <p:cTn id="6" fill="hold">
                            <p:stCondLst>
                              <p:cond delay="indefinite"/>
                            </p:stCondLst>
                          </p:cTn>
                        </p:par>
                      </p:childTnLst>
                    </p:cTn>
                  </p:par>
                  <p:par>
                    <p:cTn id="7" fill="hold">
                      <p:stCondLst>
                        <p:cond delay="indefinite"/>
                      </p:stCondLst>
                      <p:childTnLst>
                        <p:par>
                          <p:cTn id="8" fill="hold">
                            <p:stCondLst>
                              <p:cond delay="indefinite"/>
                            </p:stCond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34" name="Rectangle 10"/>
          <p:cNvSpPr>
            <a:spLocks noGrp="1" noChangeArrowheads="1"/>
          </p:cNvSpPr>
          <p:nvPr>
            <p:ph type="title"/>
          </p:nvPr>
        </p:nvSpPr>
        <p:spPr>
          <a:xfrm>
            <a:off x="333676" y="299062"/>
            <a:ext cx="9775212" cy="490537"/>
          </a:xfrm>
          <a:noFill/>
        </p:spPr>
        <p:txBody>
          <a:bodyPr>
            <a:noAutofit/>
          </a:bodyPr>
          <a:lstStyle/>
          <a:p>
            <a:pPr algn="l">
              <a:defRPr b="0" i="0"/>
            </a:pPr>
            <a:r>
              <a:rPr lang="en-GB" altLang="en-US" sz="4000" b="1" dirty="0"/>
              <a:t>Aids to Interpretation – Extrinsic Aids</a:t>
            </a:r>
            <a:endParaRPr lang="x-none" altLang="en-US" sz="4000" b="1" dirty="0"/>
          </a:p>
        </p:txBody>
      </p:sp>
      <p:sp>
        <p:nvSpPr>
          <p:cNvPr id="52227" name="Rectangle 3"/>
          <p:cNvSpPr>
            <a:spLocks noGrp="1" noChangeArrowheads="1"/>
          </p:cNvSpPr>
          <p:nvPr>
            <p:ph type="body" sz="half" idx="1"/>
          </p:nvPr>
        </p:nvSpPr>
        <p:spPr>
          <a:xfrm>
            <a:off x="504883" y="1234160"/>
            <a:ext cx="7247883" cy="4577609"/>
          </a:xfrm>
        </p:spPr>
        <p:txBody>
          <a:bodyPr>
            <a:normAutofit fontScale="92500"/>
          </a:bodyPr>
          <a:lstStyle/>
          <a:p>
            <a:pPr>
              <a:lnSpc>
                <a:spcPct val="80000"/>
              </a:lnSpc>
              <a:buFontTx/>
              <a:buNone/>
              <a:defRPr b="0" i="0"/>
            </a:pPr>
            <a:endParaRPr lang="en-US" altLang="en-US" sz="1200" dirty="0"/>
          </a:p>
          <a:p>
            <a:pPr marL="0" indent="0">
              <a:lnSpc>
                <a:spcPct val="80000"/>
              </a:lnSpc>
              <a:buNone/>
              <a:defRPr b="0" i="0"/>
            </a:pPr>
            <a:r>
              <a:rPr lang="en-GB" altLang="en-US" sz="3200" dirty="0">
                <a:solidFill>
                  <a:schemeClr val="tx1"/>
                </a:solidFill>
              </a:rPr>
              <a:t>Use of </a:t>
            </a:r>
            <a:r>
              <a:rPr lang="x-none" altLang="en-US" sz="3200" dirty="0">
                <a:solidFill>
                  <a:schemeClr val="tx1"/>
                </a:solidFill>
              </a:rPr>
              <a:t>Hansard</a:t>
            </a:r>
            <a:r>
              <a:rPr lang="en-GB" altLang="en-US" sz="3200" dirty="0">
                <a:solidFill>
                  <a:schemeClr val="tx1"/>
                </a:solidFill>
              </a:rPr>
              <a:t> </a:t>
            </a:r>
            <a:r>
              <a:rPr lang="en-GB" altLang="en-US" sz="2800" dirty="0">
                <a:solidFill>
                  <a:schemeClr val="tx1"/>
                </a:solidFill>
              </a:rPr>
              <a:t>(which is the publication reporting the debates in Parliament)</a:t>
            </a:r>
            <a:br>
              <a:rPr lang="en-GB" altLang="en-US" sz="2800" dirty="0">
                <a:solidFill>
                  <a:schemeClr val="tx1"/>
                </a:solidFill>
              </a:rPr>
            </a:br>
            <a:endParaRPr lang="en-GB" altLang="en-US" sz="2800" dirty="0">
              <a:solidFill>
                <a:schemeClr val="tx1"/>
              </a:solidFill>
            </a:endParaRPr>
          </a:p>
          <a:p>
            <a:pPr lvl="1">
              <a:lnSpc>
                <a:spcPct val="80000"/>
              </a:lnSpc>
              <a:defRPr b="0" i="0"/>
            </a:pPr>
            <a:r>
              <a:rPr lang="en-GB" altLang="en-US" sz="3200" dirty="0">
                <a:solidFill>
                  <a:schemeClr val="tx1"/>
                </a:solidFill>
              </a:rPr>
              <a:t>Rejected in </a:t>
            </a:r>
            <a:r>
              <a:rPr lang="x-none" altLang="en-US" sz="3200" dirty="0">
                <a:solidFill>
                  <a:schemeClr val="tx1"/>
                </a:solidFill>
              </a:rPr>
              <a:t>Davis v Johnson(1978)</a:t>
            </a:r>
            <a:br>
              <a:rPr lang="en-GB" altLang="en-US" sz="3200" dirty="0">
                <a:solidFill>
                  <a:schemeClr val="tx1"/>
                </a:solidFill>
              </a:rPr>
            </a:br>
            <a:endParaRPr lang="en-GB" altLang="en-US" sz="3200" dirty="0">
              <a:solidFill>
                <a:schemeClr val="tx1"/>
              </a:solidFill>
            </a:endParaRPr>
          </a:p>
          <a:p>
            <a:pPr lvl="1">
              <a:lnSpc>
                <a:spcPct val="80000"/>
              </a:lnSpc>
              <a:defRPr b="0" i="0"/>
            </a:pPr>
            <a:r>
              <a:rPr lang="en-GB" altLang="en-US" sz="3200" dirty="0">
                <a:solidFill>
                  <a:schemeClr val="tx1"/>
                </a:solidFill>
              </a:rPr>
              <a:t>Approved in </a:t>
            </a:r>
            <a:r>
              <a:rPr lang="x-none" altLang="en-US" sz="3200" dirty="0">
                <a:solidFill>
                  <a:schemeClr val="tx1"/>
                </a:solidFill>
              </a:rPr>
              <a:t>Pepper v Hart(1993)</a:t>
            </a:r>
            <a:br>
              <a:rPr lang="en-GB" altLang="en-US" sz="3200" dirty="0">
                <a:solidFill>
                  <a:schemeClr val="tx1"/>
                </a:solidFill>
              </a:rPr>
            </a:br>
            <a:endParaRPr lang="en-GB" altLang="en-US" sz="3200" dirty="0">
              <a:solidFill>
                <a:schemeClr val="tx1"/>
              </a:solidFill>
            </a:endParaRPr>
          </a:p>
          <a:p>
            <a:pPr lvl="1">
              <a:lnSpc>
                <a:spcPct val="80000"/>
              </a:lnSpc>
              <a:defRPr b="0" i="0"/>
            </a:pPr>
            <a:r>
              <a:rPr lang="en-GB" altLang="en-US" sz="3200" dirty="0">
                <a:solidFill>
                  <a:schemeClr val="tx1"/>
                </a:solidFill>
              </a:rPr>
              <a:t>Hansard can be accessed here: </a:t>
            </a:r>
            <a:endParaRPr lang="x-none" altLang="en-US" sz="2400" dirty="0"/>
          </a:p>
          <a:p>
            <a:pPr>
              <a:buFontTx/>
              <a:buNone/>
              <a:defRPr b="0" i="0"/>
            </a:pPr>
            <a:endParaRPr lang="en-GB" altLang="en-US" sz="2400" dirty="0"/>
          </a:p>
          <a:p>
            <a:pPr>
              <a:buFontTx/>
              <a:buNone/>
              <a:defRPr b="0" i="0"/>
            </a:pPr>
            <a:r>
              <a:rPr lang="x-none" altLang="en-US" sz="2400" dirty="0"/>
              <a:t>	</a:t>
            </a:r>
            <a:r>
              <a:rPr lang="x-none" altLang="en-US" sz="2400" dirty="0">
                <a:hlinkClick r:id="rId2"/>
              </a:rPr>
              <a:t>www.publications.parliament.uk/pa/pahansard.htm</a:t>
            </a:r>
            <a:r>
              <a:rPr lang="en-GB" altLang="en-US" sz="2400" dirty="0"/>
              <a:t> </a:t>
            </a:r>
            <a:endParaRPr lang="x-none" altLang="en-US" sz="2400" dirty="0"/>
          </a:p>
          <a:p>
            <a:pPr lvl="1">
              <a:lnSpc>
                <a:spcPct val="80000"/>
              </a:lnSpc>
              <a:defRPr b="0" i="0"/>
            </a:pPr>
            <a:endParaRPr lang="en-GB" altLang="en-US" sz="3200" dirty="0">
              <a:solidFill>
                <a:schemeClr val="tx1"/>
              </a:solidFill>
            </a:endParaRPr>
          </a:p>
        </p:txBody>
      </p:sp>
      <p:grpSp>
        <p:nvGrpSpPr>
          <p:cNvPr id="52238" name="Group 14"/>
          <p:cNvGrpSpPr/>
          <p:nvPr/>
        </p:nvGrpSpPr>
        <p:grpSpPr>
          <a:xfrm>
            <a:off x="8925287" y="4189847"/>
            <a:ext cx="1538288" cy="1909763"/>
            <a:chOff x="3703" y="2343"/>
            <a:chExt cx="969" cy="1203"/>
          </a:xfrm>
        </p:grpSpPr>
        <p:pic>
          <p:nvPicPr>
            <p:cNvPr id="52237" name="Picture 13" descr="denning_courtroomBG"/>
            <p:cNvPicPr>
              <a:picLocks noChangeAspect="1" noChangeArrowheads="1"/>
            </p:cNvPicPr>
            <p:nvPr/>
          </p:nvPicPr>
          <p:blipFill>
            <a:blip r:embed="rId3">
              <a:extLst>
                <a:ext uri="{28A0092B-C50C-407E-A947-70E740481C1C}">
                  <a14:useLocalDpi xmlns:a14="http://schemas.microsoft.com/office/drawing/2010/main" val="0"/>
                </a:ext>
              </a:extLst>
            </a:blip>
            <a:stretch/>
          </p:blipFill>
          <p:spPr>
            <a:xfrm>
              <a:off x="3703" y="2343"/>
              <a:ext cx="900" cy="900"/>
            </a:xfrm>
            <a:prstGeom prst="rect">
              <a:avLst/>
            </a:prstGeom>
            <a:noFill/>
            <a:extLst>
              <a:ext uri="{909E8E84-426E-40DD-AFC4-6F175D3DCCD1}">
                <a14:hiddenFill xmlns:a14="http://schemas.microsoft.com/office/drawing/2010/main">
                  <a:solidFill>
                    <a:srgbClr val="FFFFFF"/>
                  </a:solidFill>
                </a14:hiddenFill>
              </a:ext>
            </a:extLst>
          </p:spPr>
        </p:pic>
        <p:sp>
          <p:nvSpPr>
            <p:cNvPr id="52235" name="Rectangle 11"/>
            <p:cNvSpPr>
              <a:spLocks noChangeArrowheads="1"/>
            </p:cNvSpPr>
            <p:nvPr/>
          </p:nvSpPr>
          <p:spPr>
            <a:xfrm>
              <a:off x="3817" y="3352"/>
              <a:ext cx="855" cy="1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defRPr b="0" i="0"/>
              </a:pPr>
              <a:r>
                <a:rPr lang="en-GB" altLang="en-US" sz="1400" b="1" dirty="0">
                  <a:effectLst>
                    <a:outerShdw blurRad="38100" dist="38100" dir="2700000" algn="tl">
                      <a:srgbClr val="C0C0C0"/>
                    </a:outerShdw>
                  </a:effectLst>
                </a:rPr>
                <a:t>Lord</a:t>
              </a:r>
              <a:r>
                <a:rPr lang="x-none" altLang="en-US" sz="1400" b="1" dirty="0">
                  <a:effectLst>
                    <a:outerShdw blurRad="38100" dist="38100" dir="2700000" algn="tl">
                      <a:srgbClr val="C0C0C0"/>
                    </a:outerShdw>
                  </a:effectLst>
                </a:rPr>
                <a:t> Denning</a:t>
              </a:r>
            </a:p>
          </p:txBody>
        </p:sp>
      </p:grpSp>
      <p:sp>
        <p:nvSpPr>
          <p:cNvPr id="52236" name="AutoShape 12"/>
          <p:cNvSpPr>
            <a:spLocks noChangeArrowheads="1"/>
          </p:cNvSpPr>
          <p:nvPr/>
        </p:nvSpPr>
        <p:spPr>
          <a:xfrm>
            <a:off x="7859423" y="2001113"/>
            <a:ext cx="4050093" cy="1932102"/>
          </a:xfrm>
          <a:prstGeom prst="wedgeRoundRectCallout">
            <a:avLst>
              <a:gd name="adj1" fmla="val 21611"/>
              <a:gd name="adj2" fmla="val 70264"/>
              <a:gd name="adj3" fmla="val 16667"/>
            </a:avLst>
          </a:prstGeom>
          <a:solidFill>
            <a:schemeClr val="accent1"/>
          </a:solidFill>
          <a:ln w="9525">
            <a:solidFill>
              <a:schemeClr val="tx1"/>
            </a:solidFill>
            <a:miter lim="800000"/>
          </a:ln>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defRPr b="0" i="0"/>
            </a:pPr>
            <a:r>
              <a:rPr lang="en-GB" altLang="en-US" sz="2000" dirty="0"/>
              <a:t>Not using Hansard was like saying judges </a:t>
            </a:r>
            <a:r>
              <a:rPr lang="x-none" altLang="en-US" sz="2000" dirty="0"/>
              <a:t>‘</a:t>
            </a:r>
            <a:r>
              <a:rPr lang="en-GB" sz="2000" i="1" dirty="0"/>
              <a:t>should grope about in the dark for the meaning of an Act without switching on the light</a:t>
            </a:r>
            <a:r>
              <a:rPr lang="x-none" altLang="en-US" sz="2000" dirty="0"/>
              <a:t>’.</a:t>
            </a:r>
          </a:p>
        </p:txBody>
      </p:sp>
    </p:spTree>
    <p:extLst>
      <p:ext uri="{BB962C8B-B14F-4D97-AF65-F5344CB8AC3E}">
        <p14:creationId xmlns:p14="http://schemas.microsoft.com/office/powerpoint/2010/main" val="272173276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indefinite"/>
                            </p:stCondLst>
                          </p:cTn>
                        </p:par>
                      </p:childTnLst>
                    </p:cTn>
                  </p:par>
                  <p:par>
                    <p:cTn id="5" fill="hold">
                      <p:stCondLst>
                        <p:cond delay="indefinite"/>
                      </p:stCondLst>
                      <p:childTnLst>
                        <p:par>
                          <p:cTn id="6" fill="hold">
                            <p:stCondLst>
                              <p:cond delay="indefinite"/>
                            </p:stCondLst>
                          </p:cTn>
                        </p:par>
                      </p:childTnLst>
                    </p:cTn>
                  </p:par>
                  <p:par>
                    <p:cTn id="7" fill="hold">
                      <p:stCondLst>
                        <p:cond delay="indefinite"/>
                      </p:stCondLst>
                      <p:childTnLst>
                        <p:par>
                          <p:cTn id="8" fill="hold">
                            <p:stCondLst>
                              <p:cond delay="indefinite"/>
                            </p:stCondLst>
                          </p:cTn>
                        </p:par>
                      </p:childTnLst>
                    </p:cTn>
                  </p:par>
                  <p:par>
                    <p:cTn id="9" fill="hold">
                      <p:stCondLst>
                        <p:cond delay="indefinite"/>
                      </p:stCondLst>
                      <p:childTnLst>
                        <p:par>
                          <p:cTn id="10" fill="hold">
                            <p:stCondLst>
                              <p:cond delay="indefinite"/>
                            </p:stCondLst>
                          </p:cTn>
                        </p:par>
                      </p:childTnLst>
                    </p:cTn>
                  </p:par>
                </p:childTnLst>
              </p:cTn>
              <p:prevCondLst>
                <p:cond evt="onPrev" delay="0">
                  <p:tgtEl>
                    <p:sldTgt/>
                  </p:tgtEl>
                </p:cond>
              </p:prevCondLst>
              <p:nextCondLst>
                <p:cond evt="onNext" delay="0">
                  <p:tgtEl>
                    <p:sldTgt/>
                  </p:tgtEl>
                </p:cond>
              </p:nextCondLst>
            </p:seq>
          </p:childTnLst>
        </p:cTn>
      </p:par>
    </p:tnLst>
    <p:bldLst>
      <p:bldP spid="52236" grpId="0" animBg="1"/>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10" name="Rectangle 6"/>
          <p:cNvSpPr>
            <a:spLocks noGrp="1" noChangeArrowheads="1"/>
          </p:cNvSpPr>
          <p:nvPr>
            <p:ph type="title"/>
          </p:nvPr>
        </p:nvSpPr>
        <p:spPr>
          <a:xfrm>
            <a:off x="194807" y="149561"/>
            <a:ext cx="8828424" cy="490537"/>
          </a:xfrm>
        </p:spPr>
        <p:txBody>
          <a:bodyPr>
            <a:noAutofit/>
          </a:bodyPr>
          <a:lstStyle/>
          <a:p>
            <a:pPr algn="l">
              <a:defRPr b="0" i="0"/>
            </a:pPr>
            <a:r>
              <a:rPr lang="en-GB" altLang="en-US" sz="3200" b="1" dirty="0"/>
              <a:t>ACTIVITY 1: consider the following situation: </a:t>
            </a:r>
            <a:endParaRPr lang="x-none" altLang="en-US" sz="3200" b="1" dirty="0"/>
          </a:p>
        </p:txBody>
      </p:sp>
      <p:sp>
        <p:nvSpPr>
          <p:cNvPr id="47107" name="Rectangle 3"/>
          <p:cNvSpPr>
            <a:spLocks noGrp="1" noChangeArrowheads="1"/>
          </p:cNvSpPr>
          <p:nvPr>
            <p:ph type="body" sz="half" idx="1"/>
          </p:nvPr>
        </p:nvSpPr>
        <p:spPr>
          <a:xfrm>
            <a:off x="261964" y="942638"/>
            <a:ext cx="9166707" cy="5665195"/>
          </a:xfrm>
        </p:spPr>
        <p:txBody>
          <a:bodyPr>
            <a:normAutofit fontScale="92500" lnSpcReduction="10000"/>
          </a:bodyPr>
          <a:lstStyle/>
          <a:p>
            <a:pPr marL="0" indent="0">
              <a:buNone/>
            </a:pPr>
            <a:r>
              <a:rPr lang="en-GB" sz="2200" b="1" u="sng" dirty="0"/>
              <a:t>Prevention of Unwanted Parties (Fictitious) Act 2018</a:t>
            </a:r>
            <a:endParaRPr lang="en-GB" sz="2200" dirty="0"/>
          </a:p>
          <a:p>
            <a:pPr marL="0" indent="0">
              <a:buNone/>
            </a:pPr>
            <a:r>
              <a:rPr lang="en-GB" sz="2200" b="1" dirty="0"/>
              <a:t>Section 1 (1) </a:t>
            </a:r>
            <a:r>
              <a:rPr lang="en-GB" sz="2200" dirty="0"/>
              <a:t>This Act relates to people gathering on land for a social purpose where people are likely to drink alcohol and where more than 100 people are present.</a:t>
            </a:r>
          </a:p>
          <a:p>
            <a:pPr marL="0" indent="0">
              <a:buNone/>
            </a:pPr>
            <a:r>
              <a:rPr lang="en-GB" sz="2200" dirty="0"/>
              <a:t> </a:t>
            </a:r>
            <a:r>
              <a:rPr lang="en-GB" sz="2200" b="1" dirty="0"/>
              <a:t>Section 1 (2) </a:t>
            </a:r>
            <a:r>
              <a:rPr lang="en-GB" sz="2200" dirty="0"/>
              <a:t>According to Section 1 (3) it is an offence to arrange such a gathering without the consent of a local magistrate unless the organiser is an exempt person.</a:t>
            </a:r>
          </a:p>
          <a:p>
            <a:pPr marL="0" indent="0">
              <a:buNone/>
            </a:pPr>
            <a:r>
              <a:rPr lang="en-GB" sz="2200" dirty="0"/>
              <a:t> </a:t>
            </a:r>
            <a:r>
              <a:rPr lang="en-GB" sz="2200" b="1" dirty="0"/>
              <a:t>Section 1 (3)</a:t>
            </a:r>
            <a:r>
              <a:rPr lang="en-GB" sz="2200" dirty="0"/>
              <a:t> For this purpose an exempt person means the resident (occupier), any member of his family, his employee or his agent.</a:t>
            </a:r>
          </a:p>
          <a:p>
            <a:pPr marL="0" indent="0">
              <a:buNone/>
            </a:pPr>
            <a:r>
              <a:rPr lang="en-GB" sz="2200" dirty="0"/>
              <a:t> </a:t>
            </a:r>
          </a:p>
          <a:p>
            <a:pPr marL="0" indent="0">
              <a:buNone/>
            </a:pPr>
            <a:r>
              <a:rPr lang="en-GB" sz="2200" dirty="0"/>
              <a:t>Linda, Elwen's best friend, is abroad on holiday with her parents. Elwen sent an email to a few friends inviting them to come to her 18th birthday party in a disused barn on Linda's parents' farm. Elwen expected around 20 people to be there. However, the email was copied and 140 people turned up in a huge crowd. Now Elwen has been arrested for breaking the Act. </a:t>
            </a:r>
          </a:p>
          <a:p>
            <a:pPr marL="0" indent="0">
              <a:buNone/>
            </a:pPr>
            <a:r>
              <a:rPr lang="en-GB" sz="2200" b="1" dirty="0"/>
              <a:t> Advise Elwen.</a:t>
            </a:r>
          </a:p>
          <a:p>
            <a:pPr>
              <a:buFontTx/>
              <a:buNone/>
              <a:defRPr b="0" i="0"/>
            </a:pPr>
            <a:endParaRPr lang="x-none" altLang="en-US" sz="2400" dirty="0"/>
          </a:p>
        </p:txBody>
      </p:sp>
    </p:spTree>
    <p:extLst>
      <p:ext uri="{BB962C8B-B14F-4D97-AF65-F5344CB8AC3E}">
        <p14:creationId xmlns:p14="http://schemas.microsoft.com/office/powerpoint/2010/main" val="3932076940"/>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a:extLst>
            <a:ext uri="{FF2B5EF4-FFF2-40B4-BE49-F238E27FC236}">
              <a16:creationId xmlns:a16="http://schemas.microsoft.com/office/drawing/2014/main" id="{31407B40-F35B-BEB7-B5A8-DC37D1C64389}"/>
            </a:ext>
          </a:extLst>
        </p:cNvPr>
        <p:cNvGrpSpPr/>
        <p:nvPr/>
      </p:nvGrpSpPr>
      <p:grpSpPr>
        <a:xfrm>
          <a:off x="0" y="0"/>
          <a:ext cx="0" cy="0"/>
          <a:chOff x="0" y="0"/>
          <a:chExt cx="0" cy="0"/>
        </a:xfrm>
      </p:grpSpPr>
      <p:sp>
        <p:nvSpPr>
          <p:cNvPr id="47110" name="Rectangle 6">
            <a:extLst>
              <a:ext uri="{FF2B5EF4-FFF2-40B4-BE49-F238E27FC236}">
                <a16:creationId xmlns:a16="http://schemas.microsoft.com/office/drawing/2014/main" id="{5C12140F-428D-95AE-A482-D28764DEEF19}"/>
              </a:ext>
            </a:extLst>
          </p:cNvPr>
          <p:cNvSpPr>
            <a:spLocks noGrp="1" noChangeArrowheads="1"/>
          </p:cNvSpPr>
          <p:nvPr>
            <p:ph type="title"/>
          </p:nvPr>
        </p:nvSpPr>
        <p:spPr>
          <a:xfrm>
            <a:off x="194807" y="149561"/>
            <a:ext cx="8828424" cy="490537"/>
          </a:xfrm>
        </p:spPr>
        <p:txBody>
          <a:bodyPr>
            <a:noAutofit/>
          </a:bodyPr>
          <a:lstStyle/>
          <a:p>
            <a:pPr algn="l">
              <a:defRPr b="0" i="0"/>
            </a:pPr>
            <a:r>
              <a:rPr lang="en-GB" altLang="en-US" sz="3200" b="1" dirty="0"/>
              <a:t>ACTIVITY 1:</a:t>
            </a:r>
            <a:endParaRPr lang="x-none" altLang="en-US" sz="3200" b="1" dirty="0"/>
          </a:p>
        </p:txBody>
      </p:sp>
      <p:sp>
        <p:nvSpPr>
          <p:cNvPr id="47107" name="Rectangle 3">
            <a:extLst>
              <a:ext uri="{FF2B5EF4-FFF2-40B4-BE49-F238E27FC236}">
                <a16:creationId xmlns:a16="http://schemas.microsoft.com/office/drawing/2014/main" id="{B8842183-4180-4DAE-3D94-D1A27AD1489D}"/>
              </a:ext>
            </a:extLst>
          </p:cNvPr>
          <p:cNvSpPr>
            <a:spLocks noGrp="1" noChangeArrowheads="1"/>
          </p:cNvSpPr>
          <p:nvPr>
            <p:ph type="body" sz="half" idx="1"/>
          </p:nvPr>
        </p:nvSpPr>
        <p:spPr>
          <a:xfrm>
            <a:off x="261964" y="942638"/>
            <a:ext cx="9166707" cy="5665195"/>
          </a:xfrm>
        </p:spPr>
        <p:txBody>
          <a:bodyPr>
            <a:normAutofit lnSpcReduction="10000"/>
          </a:bodyPr>
          <a:lstStyle/>
          <a:p>
            <a:pPr marL="0" indent="0">
              <a:buNone/>
            </a:pPr>
            <a:r>
              <a:rPr lang="en-GB" sz="2800" b="1" u="sng" dirty="0"/>
              <a:t>Step 1: </a:t>
            </a:r>
            <a:r>
              <a:rPr lang="en-GB" sz="2800" b="1" dirty="0"/>
              <a:t>Read the question a few times carefully – highlight, circle, underline as you go key words</a:t>
            </a:r>
          </a:p>
          <a:p>
            <a:pPr marL="0" indent="0">
              <a:buNone/>
            </a:pPr>
            <a:r>
              <a:rPr lang="en-GB" sz="2800" b="1" u="sng" dirty="0"/>
              <a:t>Step 2</a:t>
            </a:r>
            <a:r>
              <a:rPr lang="en-GB" sz="2800" b="1" dirty="0"/>
              <a:t>: Look at the Student guide (</a:t>
            </a:r>
            <a:r>
              <a:rPr lang="en-GB" sz="2800" b="1" dirty="0">
                <a:hlinkClick r:id="rId2"/>
              </a:rPr>
              <a:t>Student guide to structure</a:t>
            </a:r>
            <a:r>
              <a:rPr lang="en-GB" sz="2800" b="1" dirty="0"/>
              <a:t>)  to structuring an answer to a Statutory Interpretation problem question.</a:t>
            </a:r>
          </a:p>
          <a:p>
            <a:pPr marL="0" indent="0">
              <a:buNone/>
            </a:pPr>
            <a:r>
              <a:rPr lang="en-GB" sz="2800" b="1" u="sng" dirty="0"/>
              <a:t>Step 3</a:t>
            </a:r>
            <a:r>
              <a:rPr lang="en-GB" sz="2800" b="1" dirty="0"/>
              <a:t>: Using the guide, construct a plan</a:t>
            </a:r>
          </a:p>
          <a:p>
            <a:pPr marL="0" indent="0">
              <a:buNone/>
            </a:pPr>
            <a:r>
              <a:rPr lang="en-GB" sz="2800" b="1" u="sng" dirty="0"/>
              <a:t>Step 4</a:t>
            </a:r>
            <a:r>
              <a:rPr lang="en-GB" sz="2800" b="1" dirty="0"/>
              <a:t>: Using the guide and your plan, work your way through the problem issue by issue.</a:t>
            </a:r>
          </a:p>
          <a:p>
            <a:pPr marL="0" indent="0">
              <a:buNone/>
            </a:pPr>
            <a:r>
              <a:rPr lang="en-GB" sz="2800" b="1" u="sng" dirty="0"/>
              <a:t>Step 5</a:t>
            </a:r>
            <a:r>
              <a:rPr lang="en-GB" sz="2800" b="1" dirty="0"/>
              <a:t>:  Write up your response, ensure legal authority (case law) and appropriate referencing</a:t>
            </a:r>
          </a:p>
          <a:p>
            <a:pPr marL="0" indent="0">
              <a:buNone/>
            </a:pPr>
            <a:r>
              <a:rPr lang="en-GB" sz="2800" b="1" dirty="0"/>
              <a:t>Step 6: Compare with </a:t>
            </a:r>
            <a:r>
              <a:rPr lang="en-GB" sz="2800" b="1"/>
              <a:t>the </a:t>
            </a:r>
            <a:r>
              <a:rPr lang="en-GB" sz="2800" b="1">
                <a:hlinkClick r:id="rId3"/>
              </a:rPr>
              <a:t>Activity </a:t>
            </a:r>
            <a:r>
              <a:rPr lang="en-GB" sz="2800" b="1" dirty="0">
                <a:hlinkClick r:id="rId3"/>
              </a:rPr>
              <a:t>1 guidance and partial response</a:t>
            </a:r>
            <a:endParaRPr lang="en-GB" sz="2800" b="1" dirty="0"/>
          </a:p>
          <a:p>
            <a:pPr>
              <a:buFontTx/>
              <a:buNone/>
              <a:defRPr b="0" i="0"/>
            </a:pPr>
            <a:endParaRPr lang="x-none" altLang="en-US" sz="2400" dirty="0"/>
          </a:p>
        </p:txBody>
      </p:sp>
    </p:spTree>
    <p:extLst>
      <p:ext uri="{BB962C8B-B14F-4D97-AF65-F5344CB8AC3E}">
        <p14:creationId xmlns:p14="http://schemas.microsoft.com/office/powerpoint/2010/main" val="713835224"/>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7A4D7-D45A-E885-F8AD-CFE4D7EA5734}"/>
              </a:ext>
            </a:extLst>
          </p:cNvPr>
          <p:cNvSpPr>
            <a:spLocks noGrp="1"/>
          </p:cNvSpPr>
          <p:nvPr>
            <p:ph type="title"/>
          </p:nvPr>
        </p:nvSpPr>
        <p:spPr>
          <a:xfrm>
            <a:off x="985968" y="4473225"/>
            <a:ext cx="8288035" cy="1095059"/>
          </a:xfrm>
        </p:spPr>
        <p:txBody>
          <a:bodyPr vert="horz" lIns="91440" tIns="45720" rIns="91440" bIns="45720" rtlCol="0" anchor="b">
            <a:normAutofit/>
          </a:bodyPr>
          <a:lstStyle/>
          <a:p>
            <a:pPr>
              <a:defRPr/>
            </a:pPr>
            <a:r>
              <a:rPr lang="en-US" sz="4800"/>
              <a:t>Any Questions?</a:t>
            </a:r>
          </a:p>
        </p:txBody>
      </p:sp>
      <p:pic>
        <p:nvPicPr>
          <p:cNvPr id="41989" name="Picture 5" descr="C:\Users\kdeakin\AppData\Local\Microsoft\Windows\Temporary Internet Files\Content.IE5\AAC4HC2U\MP900398831[1].jpg">
            <a:extLst>
              <a:ext uri="{FF2B5EF4-FFF2-40B4-BE49-F238E27FC236}">
                <a16:creationId xmlns:a16="http://schemas.microsoft.com/office/drawing/2014/main" id="{E82C94AF-F414-8A76-57F7-3DAF1DD9091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85965" y="684775"/>
            <a:ext cx="4883927" cy="349200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8" name="Picture 5" descr="C:\Documents and Settings\kdeakin\Local Settings\Temporary Internet Files\Content.IE5\770HT0WR\MC900441902[1].wmf">
            <a:extLst>
              <a:ext uri="{FF2B5EF4-FFF2-40B4-BE49-F238E27FC236}">
                <a16:creationId xmlns:a16="http://schemas.microsoft.com/office/drawing/2014/main" id="{EBA0C059-44B7-4225-AFA2-F5CBD43070CC}"/>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a:xfrm>
            <a:off x="6143993" y="609600"/>
            <a:ext cx="3083476" cy="3642357"/>
          </a:xfrm>
          <a:prstGeom prst="rect">
            <a:avLst/>
          </a:prstGeom>
          <a:noFill/>
        </p:spPr>
      </p:pic>
      <p:sp>
        <p:nvSpPr>
          <p:cNvPr id="4" name="Slide Number Placeholder 3">
            <a:extLst>
              <a:ext uri="{FF2B5EF4-FFF2-40B4-BE49-F238E27FC236}">
                <a16:creationId xmlns:a16="http://schemas.microsoft.com/office/drawing/2014/main" id="{45A79A9C-851B-B0EF-3842-FB7416179C61}"/>
              </a:ext>
            </a:extLst>
          </p:cNvPr>
          <p:cNvSpPr>
            <a:spLocks noGrp="1"/>
          </p:cNvSpPr>
          <p:nvPr>
            <p:ph type="sldNum" sz="quarter" idx="10"/>
          </p:nvPr>
        </p:nvSpPr>
        <p:spPr>
          <a:xfrm>
            <a:off x="8590663" y="6041362"/>
            <a:ext cx="683339" cy="365125"/>
          </a:xfrm>
        </p:spPr>
        <p:txBody>
          <a:bodyPr vert="horz" lIns="91440" tIns="45720" rIns="91440" bIns="45720" rtlCol="0" anchor="ctr">
            <a:norm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defTabSz="914400" eaLnBrk="1" hangingPunct="1">
              <a:spcAft>
                <a:spcPts val="600"/>
              </a:spcAft>
            </a:pPr>
            <a:fld id="{F9793812-3D8C-45AB-BC7C-616AA8B3AC76}" type="slidenum">
              <a:rPr lang="en-US" altLang="en-US">
                <a:solidFill>
                  <a:schemeClr val="accent1"/>
                </a:solidFill>
                <a:latin typeface="+mn-lt"/>
              </a:rPr>
              <a:pPr defTabSz="914400" eaLnBrk="1" hangingPunct="1">
                <a:spcAft>
                  <a:spcPts val="600"/>
                </a:spcAft>
              </a:pPr>
              <a:t>23</a:t>
            </a:fld>
            <a:endParaRPr lang="en-US" altLang="en-US">
              <a:solidFill>
                <a:schemeClr val="accent1"/>
              </a:solidFill>
              <a:latin typeface="+mn-lt"/>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S_NET" val="4.0.30319.18444"/>
  <p:tag name="AS_OS" val="Microsoft Windows NT 6.1.7601 Service Pack 1"/>
  <p:tag name="AS_RELEASE_DATE" val="2014.10.24"/>
  <p:tag name="AS_TITLE" val="Aspose.Slides for .NET 4.0 Client Profile"/>
  <p:tag name="AS_VERSION" val="14.8.1.0"/>
</p:tagLst>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520</TotalTime>
  <Words>1537</Words>
  <Application>Microsoft Office PowerPoint</Application>
  <PresentationFormat>Widescreen</PresentationFormat>
  <Paragraphs>156</Paragraphs>
  <Slides>23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Aptos</vt:lpstr>
      <vt:lpstr>Arial</vt:lpstr>
      <vt:lpstr>Comic Sans MS</vt:lpstr>
      <vt:lpstr>Trebuchet MS</vt:lpstr>
      <vt:lpstr>Wingdings 3</vt:lpstr>
      <vt:lpstr>Facet</vt:lpstr>
      <vt:lpstr> Statutory Interpretation</vt:lpstr>
      <vt:lpstr>Aims</vt:lpstr>
      <vt:lpstr>Statutory Interpretation</vt:lpstr>
      <vt:lpstr>Approaches to Statutory Interpretation</vt:lpstr>
      <vt:lpstr>Method 1 – The Literal Rule</vt:lpstr>
      <vt:lpstr>The Literal Rule</vt:lpstr>
      <vt:lpstr>The Literal Rule</vt:lpstr>
      <vt:lpstr>Method 2: The Golden Rule</vt:lpstr>
      <vt:lpstr>The Golden Rule</vt:lpstr>
      <vt:lpstr>The Golden Rule</vt:lpstr>
      <vt:lpstr>Method 3 The Mischief Rule</vt:lpstr>
      <vt:lpstr>The Mischief Rule</vt:lpstr>
      <vt:lpstr>The Mischief Rule</vt:lpstr>
      <vt:lpstr>Method 4: The Purposive Approach</vt:lpstr>
      <vt:lpstr>Aids to Interpretation</vt:lpstr>
      <vt:lpstr>Rules of Language</vt:lpstr>
      <vt:lpstr>Aids to Interpretation: The Presumptions</vt:lpstr>
      <vt:lpstr>Aids to Interpretation: Extrinsic Aids</vt:lpstr>
      <vt:lpstr>Aids to Interpretation: Extrinsic Aids</vt:lpstr>
      <vt:lpstr>Aids to Interpretation – Extrinsic Aids</vt:lpstr>
      <vt:lpstr>ACTIVITY 1: consider the following situation: </vt:lpstr>
      <vt:lpstr>ACTIVITY 1:</vt:lpstr>
      <vt:lpstr>Any Questions?</vt:lpstr>
    </vt:vector>
  </TitlesOfParts>
  <Manager/>
  <Company>RM</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Statutory Interpretation  Component 1: The English Legal system</dc:title>
  <dc:creator>Karen Phillips</dc:creator>
  <cp:lastModifiedBy>Cerys Davies</cp:lastModifiedBy>
  <cp:revision>19</cp:revision>
  <dcterms:created xsi:type="dcterms:W3CDTF">2016-10-18T13:42:19Z</dcterms:created>
  <dcterms:modified xsi:type="dcterms:W3CDTF">2025-11-17T10:22:25Z</dcterms:modified>
</cp:coreProperties>
</file>